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9300" y="453780"/>
            <a:ext cx="4234815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00" y="1298154"/>
            <a:ext cx="4734560" cy="1628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jpg"/><Relationship Id="rId3" Type="http://schemas.openxmlformats.org/officeDocument/2006/relationships/image" Target="../media/image121.png"/><Relationship Id="rId4" Type="http://schemas.openxmlformats.org/officeDocument/2006/relationships/image" Target="../media/image12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Relationship Id="rId3" Type="http://schemas.openxmlformats.org/officeDocument/2006/relationships/image" Target="../media/image124.jpg"/><Relationship Id="rId4" Type="http://schemas.openxmlformats.org/officeDocument/2006/relationships/image" Target="../media/image125.png"/><Relationship Id="rId5" Type="http://schemas.openxmlformats.org/officeDocument/2006/relationships/hyperlink" Target="https://artsandculture.google.com/story/OQWB70Ks0Qv-Tw" TargetMode="External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jpg"/><Relationship Id="rId9" Type="http://schemas.openxmlformats.org/officeDocument/2006/relationships/image" Target="../media/image12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jpg"/><Relationship Id="rId3" Type="http://schemas.openxmlformats.org/officeDocument/2006/relationships/image" Target="../media/image131.jpg"/><Relationship Id="rId4" Type="http://schemas.openxmlformats.org/officeDocument/2006/relationships/image" Target="../media/image132.jpg"/><Relationship Id="rId5" Type="http://schemas.openxmlformats.org/officeDocument/2006/relationships/image" Target="../media/image133.jpg"/><Relationship Id="rId6" Type="http://schemas.openxmlformats.org/officeDocument/2006/relationships/image" Target="../media/image134.jpg"/><Relationship Id="rId7" Type="http://schemas.openxmlformats.org/officeDocument/2006/relationships/image" Target="../media/image135.jpg"/><Relationship Id="rId8" Type="http://schemas.openxmlformats.org/officeDocument/2006/relationships/image" Target="../media/image136.jpg"/><Relationship Id="rId9" Type="http://schemas.openxmlformats.org/officeDocument/2006/relationships/image" Target="../media/image137.jpg"/><Relationship Id="rId10" Type="http://schemas.openxmlformats.org/officeDocument/2006/relationships/hyperlink" Target="https://www.youtube.com/watch?v=JpgfYUD_yaQ" TargetMode="Externa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ceanconservancy.org/trash-free-seas/take-deep-dive/threat-rank-report/" TargetMode="External"/><Relationship Id="rId3" Type="http://schemas.openxmlformats.org/officeDocument/2006/relationships/image" Target="../media/image138.png"/><Relationship Id="rId4" Type="http://schemas.openxmlformats.org/officeDocument/2006/relationships/image" Target="../media/image139.jpg"/><Relationship Id="rId5" Type="http://schemas.openxmlformats.org/officeDocument/2006/relationships/image" Target="../media/image140.jpg"/><Relationship Id="rId6" Type="http://schemas.openxmlformats.org/officeDocument/2006/relationships/image" Target="../media/image141.jpg"/><Relationship Id="rId7" Type="http://schemas.openxmlformats.org/officeDocument/2006/relationships/hyperlink" Target="https://artsandculture.google.com/story/wAUhKK2DH6GpoQ" TargetMode="External"/><Relationship Id="rId8" Type="http://schemas.openxmlformats.org/officeDocument/2006/relationships/image" Target="../media/image14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Relationship Id="rId3" Type="http://schemas.openxmlformats.org/officeDocument/2006/relationships/image" Target="../media/image144.jpg"/><Relationship Id="rId4" Type="http://schemas.openxmlformats.org/officeDocument/2006/relationships/image" Target="../media/image145.jpg"/><Relationship Id="rId5" Type="http://schemas.openxmlformats.org/officeDocument/2006/relationships/image" Target="../media/image146.jpg"/><Relationship Id="rId6" Type="http://schemas.openxmlformats.org/officeDocument/2006/relationships/image" Target="../media/image147.jpg"/><Relationship Id="rId7" Type="http://schemas.openxmlformats.org/officeDocument/2006/relationships/image" Target="../media/image148.jpg"/><Relationship Id="rId8" Type="http://schemas.openxmlformats.org/officeDocument/2006/relationships/image" Target="../media/image149.jpg"/><Relationship Id="rId9" Type="http://schemas.openxmlformats.org/officeDocument/2006/relationships/image" Target="../media/image150.png"/><Relationship Id="rId10" Type="http://schemas.openxmlformats.org/officeDocument/2006/relationships/image" Target="../media/image151.jpg"/><Relationship Id="rId11" Type="http://schemas.openxmlformats.org/officeDocument/2006/relationships/hyperlink" Target="https://raeng.org.uk/education-and-skills/schools/stem-resources/sustainable-futures-innovation-challenge" TargetMode="External"/><Relationship Id="rId12" Type="http://schemas.openxmlformats.org/officeDocument/2006/relationships/hyperlink" Target="https://www.bbc.co.uk/news/uk-england-devon-61983209" TargetMode="Externa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png"/><Relationship Id="rId3" Type="http://schemas.openxmlformats.org/officeDocument/2006/relationships/hyperlink" Target="https://smile.oregonstate.edu/sites/smile.oregonstate.edu/files/plasticfork_interactive.pdf" TargetMode="Externa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ceanprotect.org/resources/issue-briefs/invasive-species/" TargetMode="External"/><Relationship Id="rId3" Type="http://schemas.openxmlformats.org/officeDocument/2006/relationships/hyperlink" Target="https://www.youtube.com/watch?v=spTWwqVP_2s&amp;t=24s" TargetMode="External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jpg"/><Relationship Id="rId7" Type="http://schemas.openxmlformats.org/officeDocument/2006/relationships/image" Target="../media/image15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jpg"/><Relationship Id="rId4" Type="http://schemas.openxmlformats.org/officeDocument/2006/relationships/hyperlink" Target="https://www.youtube.com/watch?v=2z3ZyGlqUkA" TargetMode="External"/><Relationship Id="rId5" Type="http://schemas.openxmlformats.org/officeDocument/2006/relationships/image" Target="../media/image159.png"/><Relationship Id="rId6" Type="http://schemas.openxmlformats.org/officeDocument/2006/relationships/hyperlink" Target="https://reinsteinwoods.org/wp-content/uploads/2016/09/Invasive_Fish_Game.pdf" TargetMode="External"/><Relationship Id="rId7" Type="http://schemas.openxmlformats.org/officeDocument/2006/relationships/image" Target="../media/image160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ww.thisisengineering.org.uk/" TargetMode="External"/><Relationship Id="rId4" Type="http://schemas.openxmlformats.org/officeDocument/2006/relationships/hyperlink" Target="https://artsandculture.google.com/partner/museum-of-engineering-innovation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hyperlink" Target="https://www.thisisengineering.org.uk/what-interests-you/the-environment/" TargetMode="External"/><Relationship Id="rId10" Type="http://schemas.openxmlformats.org/officeDocument/2006/relationships/image" Target="../media/image1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jpg"/><Relationship Id="rId6" Type="http://schemas.openxmlformats.org/officeDocument/2006/relationships/image" Target="../media/image167.jpg"/><Relationship Id="rId7" Type="http://schemas.openxmlformats.org/officeDocument/2006/relationships/image" Target="../media/image168.jpg"/><Relationship Id="rId8" Type="http://schemas.openxmlformats.org/officeDocument/2006/relationships/image" Target="../media/image169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tem.org.uk/system/files/elibrary-resources/legacy_files_migrated/25888-Howrichisyourhabitat-teacher.pdf" TargetMode="External"/><Relationship Id="rId3" Type="http://schemas.openxmlformats.org/officeDocument/2006/relationships/image" Target="../media/image170.jpg"/><Relationship Id="rId4" Type="http://schemas.openxmlformats.org/officeDocument/2006/relationships/image" Target="../media/image17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Relationship Id="rId4" Type="http://schemas.openxmlformats.org/officeDocument/2006/relationships/image" Target="../media/image174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3.jp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hyperlink" Target="https://www.ewb-uk.org/" TargetMode="External"/><Relationship Id="rId6" Type="http://schemas.openxmlformats.org/officeDocument/2006/relationships/hyperlink" Target="https://www.thisisengineering.org.uk/meet-the-engineers/milly/" TargetMode="Externa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g"/><Relationship Id="rId3" Type="http://schemas.openxmlformats.org/officeDocument/2006/relationships/image" Target="../media/image187.jpg"/><Relationship Id="rId4" Type="http://schemas.openxmlformats.org/officeDocument/2006/relationships/image" Target="../media/image188.jpg"/><Relationship Id="rId5" Type="http://schemas.openxmlformats.org/officeDocument/2006/relationships/image" Target="../media/image189.jp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g"/><Relationship Id="rId3" Type="http://schemas.openxmlformats.org/officeDocument/2006/relationships/image" Target="../media/image194.png"/><Relationship Id="rId4" Type="http://schemas.openxmlformats.org/officeDocument/2006/relationships/image" Target="../media/image195.jpg"/><Relationship Id="rId5" Type="http://schemas.openxmlformats.org/officeDocument/2006/relationships/image" Target="../media/image196.jpg"/><Relationship Id="rId6" Type="http://schemas.openxmlformats.org/officeDocument/2006/relationships/hyperlink" Target="https://www.therrc.co.uk/why-restore" TargetMode="Externa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8" Type="http://schemas.openxmlformats.org/officeDocument/2006/relationships/image" Target="../media/image203.png"/><Relationship Id="rId9" Type="http://schemas.openxmlformats.org/officeDocument/2006/relationships/image" Target="../media/image204.png"/><Relationship Id="rId10" Type="http://schemas.openxmlformats.org/officeDocument/2006/relationships/image" Target="../media/image205.png"/><Relationship Id="rId11" Type="http://schemas.openxmlformats.org/officeDocument/2006/relationships/image" Target="../media/image206.png"/><Relationship Id="rId12" Type="http://schemas.openxmlformats.org/officeDocument/2006/relationships/image" Target="../media/image207.png"/><Relationship Id="rId13" Type="http://schemas.openxmlformats.org/officeDocument/2006/relationships/image" Target="../media/image208.png"/><Relationship Id="rId14" Type="http://schemas.openxmlformats.org/officeDocument/2006/relationships/image" Target="../media/image209.png"/><Relationship Id="rId15" Type="http://schemas.openxmlformats.org/officeDocument/2006/relationships/image" Target="../media/image210.png"/><Relationship Id="rId16" Type="http://schemas.openxmlformats.org/officeDocument/2006/relationships/image" Target="../media/image211.png"/><Relationship Id="rId17" Type="http://schemas.openxmlformats.org/officeDocument/2006/relationships/image" Target="../media/image212.png"/><Relationship Id="rId18" Type="http://schemas.openxmlformats.org/officeDocument/2006/relationships/image" Target="../media/image213.png"/><Relationship Id="rId19" Type="http://schemas.openxmlformats.org/officeDocument/2006/relationships/image" Target="../media/image214.png"/><Relationship Id="rId20" Type="http://schemas.openxmlformats.org/officeDocument/2006/relationships/image" Target="../media/image215.png"/><Relationship Id="rId21" Type="http://schemas.openxmlformats.org/officeDocument/2006/relationships/image" Target="../media/image216.png"/><Relationship Id="rId22" Type="http://schemas.openxmlformats.org/officeDocument/2006/relationships/image" Target="../media/image217.png"/><Relationship Id="rId23" Type="http://schemas.openxmlformats.org/officeDocument/2006/relationships/image" Target="../media/image218.png"/><Relationship Id="rId24" Type="http://schemas.openxmlformats.org/officeDocument/2006/relationships/image" Target="../media/image219.png"/><Relationship Id="rId25" Type="http://schemas.openxmlformats.org/officeDocument/2006/relationships/image" Target="../media/image220.png"/><Relationship Id="rId26" Type="http://schemas.openxmlformats.org/officeDocument/2006/relationships/image" Target="../media/image221.png"/><Relationship Id="rId27" Type="http://schemas.openxmlformats.org/officeDocument/2006/relationships/image" Target="../media/image222.png"/><Relationship Id="rId28" Type="http://schemas.openxmlformats.org/officeDocument/2006/relationships/image" Target="../media/image223.png"/><Relationship Id="rId29" Type="http://schemas.openxmlformats.org/officeDocument/2006/relationships/image" Target="../media/image224.png"/><Relationship Id="rId30" Type="http://schemas.openxmlformats.org/officeDocument/2006/relationships/image" Target="../media/image225.png"/><Relationship Id="rId31" Type="http://schemas.openxmlformats.org/officeDocument/2006/relationships/image" Target="../media/image226.png"/><Relationship Id="rId32" Type="http://schemas.openxmlformats.org/officeDocument/2006/relationships/image" Target="../media/image227.png"/><Relationship Id="rId33" Type="http://schemas.openxmlformats.org/officeDocument/2006/relationships/image" Target="../media/image228.png"/><Relationship Id="rId34" Type="http://schemas.openxmlformats.org/officeDocument/2006/relationships/image" Target="../media/image229.png"/><Relationship Id="rId35" Type="http://schemas.openxmlformats.org/officeDocument/2006/relationships/image" Target="../media/image230.png"/><Relationship Id="rId36" Type="http://schemas.openxmlformats.org/officeDocument/2006/relationships/image" Target="../media/image231.png"/><Relationship Id="rId37" Type="http://schemas.openxmlformats.org/officeDocument/2006/relationships/image" Target="../media/image232.png"/><Relationship Id="rId38" Type="http://schemas.openxmlformats.org/officeDocument/2006/relationships/image" Target="../media/image233.png"/><Relationship Id="rId39" Type="http://schemas.openxmlformats.org/officeDocument/2006/relationships/image" Target="../media/image234.png"/><Relationship Id="rId40" Type="http://schemas.openxmlformats.org/officeDocument/2006/relationships/image" Target="../media/image235.png"/><Relationship Id="rId41" Type="http://schemas.openxmlformats.org/officeDocument/2006/relationships/image" Target="../media/image236.png"/><Relationship Id="rId42" Type="http://schemas.openxmlformats.org/officeDocument/2006/relationships/image" Target="../media/image237.png"/><Relationship Id="rId43" Type="http://schemas.openxmlformats.org/officeDocument/2006/relationships/image" Target="../media/image238.png"/><Relationship Id="rId44" Type="http://schemas.openxmlformats.org/officeDocument/2006/relationships/image" Target="../media/image239.png"/><Relationship Id="rId45" Type="http://schemas.openxmlformats.org/officeDocument/2006/relationships/image" Target="../media/image240.png"/><Relationship Id="rId46" Type="http://schemas.openxmlformats.org/officeDocument/2006/relationships/image" Target="../media/image241.png"/><Relationship Id="rId47" Type="http://schemas.openxmlformats.org/officeDocument/2006/relationships/image" Target="../media/image242.png"/><Relationship Id="rId48" Type="http://schemas.openxmlformats.org/officeDocument/2006/relationships/image" Target="../media/image243.png"/><Relationship Id="rId49" Type="http://schemas.openxmlformats.org/officeDocument/2006/relationships/image" Target="../media/image244.png"/><Relationship Id="rId50" Type="http://schemas.openxmlformats.org/officeDocument/2006/relationships/image" Target="../media/image245.png"/><Relationship Id="rId51" Type="http://schemas.openxmlformats.org/officeDocument/2006/relationships/image" Target="../media/image246.png"/><Relationship Id="rId52" Type="http://schemas.openxmlformats.org/officeDocument/2006/relationships/image" Target="../media/image247.png"/><Relationship Id="rId53" Type="http://schemas.openxmlformats.org/officeDocument/2006/relationships/image" Target="../media/image248.png"/><Relationship Id="rId54" Type="http://schemas.openxmlformats.org/officeDocument/2006/relationships/image" Target="../media/image249.png"/><Relationship Id="rId55" Type="http://schemas.openxmlformats.org/officeDocument/2006/relationships/image" Target="../media/image250.png"/><Relationship Id="rId56" Type="http://schemas.openxmlformats.org/officeDocument/2006/relationships/image" Target="../media/image251.png"/><Relationship Id="rId57" Type="http://schemas.openxmlformats.org/officeDocument/2006/relationships/image" Target="../media/image252.png"/><Relationship Id="rId58" Type="http://schemas.openxmlformats.org/officeDocument/2006/relationships/image" Target="../media/image253.png"/><Relationship Id="rId59" Type="http://schemas.openxmlformats.org/officeDocument/2006/relationships/image" Target="../media/image254.png"/><Relationship Id="rId60" Type="http://schemas.openxmlformats.org/officeDocument/2006/relationships/image" Target="../media/image255.png"/><Relationship Id="rId61" Type="http://schemas.openxmlformats.org/officeDocument/2006/relationships/image" Target="../media/image256.png"/><Relationship Id="rId62" Type="http://schemas.openxmlformats.org/officeDocument/2006/relationships/image" Target="../media/image257.png"/><Relationship Id="rId63" Type="http://schemas.openxmlformats.org/officeDocument/2006/relationships/image" Target="../media/image258.png"/><Relationship Id="rId64" Type="http://schemas.openxmlformats.org/officeDocument/2006/relationships/image" Target="../media/image259.png"/><Relationship Id="rId65" Type="http://schemas.openxmlformats.org/officeDocument/2006/relationships/image" Target="../media/image260.png"/><Relationship Id="rId66" Type="http://schemas.openxmlformats.org/officeDocument/2006/relationships/image" Target="../media/image261.png"/><Relationship Id="rId67" Type="http://schemas.openxmlformats.org/officeDocument/2006/relationships/image" Target="../media/image262.png"/><Relationship Id="rId68" Type="http://schemas.openxmlformats.org/officeDocument/2006/relationships/image" Target="../media/image263.png"/><Relationship Id="rId69" Type="http://schemas.openxmlformats.org/officeDocument/2006/relationships/image" Target="../media/image264.png"/><Relationship Id="rId70" Type="http://schemas.openxmlformats.org/officeDocument/2006/relationships/image" Target="../media/image265.png"/><Relationship Id="rId71" Type="http://schemas.openxmlformats.org/officeDocument/2006/relationships/image" Target="../media/image266.png"/><Relationship Id="rId72" Type="http://schemas.openxmlformats.org/officeDocument/2006/relationships/image" Target="../media/image267.png"/><Relationship Id="rId73" Type="http://schemas.openxmlformats.org/officeDocument/2006/relationships/image" Target="../media/image268.png"/><Relationship Id="rId74" Type="http://schemas.openxmlformats.org/officeDocument/2006/relationships/image" Target="../media/image269.png"/><Relationship Id="rId75" Type="http://schemas.openxmlformats.org/officeDocument/2006/relationships/image" Target="../media/image270.jpg"/><Relationship Id="rId76" Type="http://schemas.openxmlformats.org/officeDocument/2006/relationships/image" Target="../media/image271.jpg"/><Relationship Id="rId77" Type="http://schemas.openxmlformats.org/officeDocument/2006/relationships/image" Target="../media/image272.jpg"/><Relationship Id="rId78" Type="http://schemas.openxmlformats.org/officeDocument/2006/relationships/image" Target="../media/image273.png"/><Relationship Id="rId79" Type="http://schemas.openxmlformats.org/officeDocument/2006/relationships/image" Target="../media/image274.png"/><Relationship Id="rId80" Type="http://schemas.openxmlformats.org/officeDocument/2006/relationships/image" Target="../media/image275.png"/><Relationship Id="rId81" Type="http://schemas.openxmlformats.org/officeDocument/2006/relationships/image" Target="../media/image276.png"/><Relationship Id="rId82" Type="http://schemas.openxmlformats.org/officeDocument/2006/relationships/image" Target="../media/image277.png"/><Relationship Id="rId83" Type="http://schemas.openxmlformats.org/officeDocument/2006/relationships/image" Target="../media/image278.png"/><Relationship Id="rId84" Type="http://schemas.openxmlformats.org/officeDocument/2006/relationships/image" Target="../media/image279.png"/><Relationship Id="rId85" Type="http://schemas.openxmlformats.org/officeDocument/2006/relationships/image" Target="../media/image280.png"/><Relationship Id="rId86" Type="http://schemas.openxmlformats.org/officeDocument/2006/relationships/image" Target="../media/image281.png"/><Relationship Id="rId87" Type="http://schemas.openxmlformats.org/officeDocument/2006/relationships/image" Target="../media/image282.png"/><Relationship Id="rId88" Type="http://schemas.openxmlformats.org/officeDocument/2006/relationships/image" Target="../media/image283.png"/><Relationship Id="rId89" Type="http://schemas.openxmlformats.org/officeDocument/2006/relationships/image" Target="../media/image284.png"/><Relationship Id="rId90" Type="http://schemas.openxmlformats.org/officeDocument/2006/relationships/image" Target="../media/image285.png"/><Relationship Id="rId91" Type="http://schemas.openxmlformats.org/officeDocument/2006/relationships/image" Target="../media/image286.png"/><Relationship Id="rId92" Type="http://schemas.openxmlformats.org/officeDocument/2006/relationships/hyperlink" Target="https://www.youtube.com/watch?v=LMq6FYiF1mo" TargetMode="External"/><Relationship Id="rId93" Type="http://schemas.openxmlformats.org/officeDocument/2006/relationships/image" Target="../media/image287.jpg"/><Relationship Id="rId94" Type="http://schemas.openxmlformats.org/officeDocument/2006/relationships/image" Target="../media/image28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png"/><Relationship Id="rId3" Type="http://schemas.openxmlformats.org/officeDocument/2006/relationships/image" Target="../media/image290.jpg"/><Relationship Id="rId4" Type="http://schemas.openxmlformats.org/officeDocument/2006/relationships/image" Target="../media/image291.jpg"/><Relationship Id="rId5" Type="http://schemas.openxmlformats.org/officeDocument/2006/relationships/image" Target="../media/image292.jpg"/><Relationship Id="rId6" Type="http://schemas.openxmlformats.org/officeDocument/2006/relationships/image" Target="../media/image293.jpg"/><Relationship Id="rId7" Type="http://schemas.openxmlformats.org/officeDocument/2006/relationships/image" Target="../media/image294.jpg"/><Relationship Id="rId8" Type="http://schemas.openxmlformats.org/officeDocument/2006/relationships/image" Target="../media/image295.jpg"/><Relationship Id="rId9" Type="http://schemas.openxmlformats.org/officeDocument/2006/relationships/hyperlink" Target="https://www.theguardian.com/environment/2020/may/08/sea-levels-could-rise-more-than-a-metre-by-2100-experts-say" TargetMode="External"/><Relationship Id="rId10" Type="http://schemas.openxmlformats.org/officeDocument/2006/relationships/hyperlink" Target="https://www.nationalgeographic.com/environment/article/sea-level-rise-1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jpg"/><Relationship Id="rId3" Type="http://schemas.openxmlformats.org/officeDocument/2006/relationships/image" Target="../media/image297.jpg"/><Relationship Id="rId4" Type="http://schemas.openxmlformats.org/officeDocument/2006/relationships/image" Target="../media/image298.png"/><Relationship Id="rId5" Type="http://schemas.openxmlformats.org/officeDocument/2006/relationships/image" Target="../media/image299.jpg"/><Relationship Id="rId6" Type="http://schemas.openxmlformats.org/officeDocument/2006/relationships/image" Target="../media/image300.jpg"/><Relationship Id="rId7" Type="http://schemas.openxmlformats.org/officeDocument/2006/relationships/image" Target="../media/image301.jpg"/><Relationship Id="rId8" Type="http://schemas.openxmlformats.org/officeDocument/2006/relationships/image" Target="../media/image302.png"/><Relationship Id="rId9" Type="http://schemas.openxmlformats.org/officeDocument/2006/relationships/hyperlink" Target="https://stemresources.raeng.org.uk/resources/enrich-(1)/after-school-club-resources/powerup/" TargetMode="External"/><Relationship Id="rId10" Type="http://schemas.openxmlformats.org/officeDocument/2006/relationships/image" Target="../media/image303.jpg"/><Relationship Id="rId11" Type="http://schemas.openxmlformats.org/officeDocument/2006/relationships/image" Target="../media/image304.png"/><Relationship Id="rId12" Type="http://schemas.openxmlformats.org/officeDocument/2006/relationships/image" Target="../media/image305.png"/><Relationship Id="rId13" Type="http://schemas.openxmlformats.org/officeDocument/2006/relationships/image" Target="../media/image306.png"/><Relationship Id="rId14" Type="http://schemas.openxmlformats.org/officeDocument/2006/relationships/image" Target="../media/image30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8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hyperlink" Target="https://www.cranfield.ac.uk/people/wenliang-li-27957044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png"/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png"/><Relationship Id="rId6" Type="http://schemas.openxmlformats.org/officeDocument/2006/relationships/image" Target="../media/image313.png"/><Relationship Id="rId7" Type="http://schemas.openxmlformats.org/officeDocument/2006/relationships/image" Target="../media/image314.png"/><Relationship Id="rId8" Type="http://schemas.openxmlformats.org/officeDocument/2006/relationships/hyperlink" Target="https://beyondantibiotics.ox.ac.uk/" TargetMode="External"/><Relationship Id="rId9" Type="http://schemas.openxmlformats.org/officeDocument/2006/relationships/image" Target="../media/image315.jpg"/><Relationship Id="rId10" Type="http://schemas.openxmlformats.org/officeDocument/2006/relationships/image" Target="../media/image316.jpg"/><Relationship Id="rId11" Type="http://schemas.openxmlformats.org/officeDocument/2006/relationships/image" Target="../media/image31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png"/><Relationship Id="rId3" Type="http://schemas.openxmlformats.org/officeDocument/2006/relationships/hyperlink" Target="https://www.monitorwater.org/" TargetMode="External"/><Relationship Id="rId4" Type="http://schemas.openxmlformats.org/officeDocument/2006/relationships/image" Target="../media/image319.png"/><Relationship Id="rId5" Type="http://schemas.openxmlformats.org/officeDocument/2006/relationships/image" Target="../media/image320.png"/><Relationship Id="rId6" Type="http://schemas.openxmlformats.org/officeDocument/2006/relationships/image" Target="../media/image321.png"/><Relationship Id="rId7" Type="http://schemas.openxmlformats.org/officeDocument/2006/relationships/image" Target="../media/image322.png"/><Relationship Id="rId8" Type="http://schemas.openxmlformats.org/officeDocument/2006/relationships/image" Target="../media/image323.png"/><Relationship Id="rId9" Type="http://schemas.openxmlformats.org/officeDocument/2006/relationships/image" Target="../media/image324.png"/><Relationship Id="rId10" Type="http://schemas.openxmlformats.org/officeDocument/2006/relationships/image" Target="../media/image325.png"/><Relationship Id="rId11" Type="http://schemas.openxmlformats.org/officeDocument/2006/relationships/image" Target="../media/image326.png"/><Relationship Id="rId12" Type="http://schemas.openxmlformats.org/officeDocument/2006/relationships/image" Target="../media/image327.png"/><Relationship Id="rId13" Type="http://schemas.openxmlformats.org/officeDocument/2006/relationships/image" Target="../media/image328.png"/><Relationship Id="rId14" Type="http://schemas.openxmlformats.org/officeDocument/2006/relationships/image" Target="../media/image329.png"/><Relationship Id="rId15" Type="http://schemas.openxmlformats.org/officeDocument/2006/relationships/image" Target="../media/image330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jpg"/><Relationship Id="rId3" Type="http://schemas.openxmlformats.org/officeDocument/2006/relationships/image" Target="../media/image332.png"/><Relationship Id="rId4" Type="http://schemas.openxmlformats.org/officeDocument/2006/relationships/hyperlink" Target="https://www.cdc.gov/healthywater/drinking/public/water_treatment.html" TargetMode="External"/><Relationship Id="rId5" Type="http://schemas.openxmlformats.org/officeDocument/2006/relationships/image" Target="../media/image333.jpg"/><Relationship Id="rId6" Type="http://schemas.openxmlformats.org/officeDocument/2006/relationships/image" Target="../media/image3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5.jpg"/><Relationship Id="rId3" Type="http://schemas.openxmlformats.org/officeDocument/2006/relationships/hyperlink" Target="https://stemresources.raeng.org.uk/this-is-engineering-sustainable-futures/" TargetMode="External"/><Relationship Id="rId4" Type="http://schemas.openxmlformats.org/officeDocument/2006/relationships/hyperlink" Target="https://data.redfern.uk/" TargetMode="External"/><Relationship Id="rId5" Type="http://schemas.openxmlformats.org/officeDocument/2006/relationships/image" Target="../media/image336.jpg"/><Relationship Id="rId6" Type="http://schemas.openxmlformats.org/officeDocument/2006/relationships/image" Target="../media/image337.jpg"/><Relationship Id="rId7" Type="http://schemas.openxmlformats.org/officeDocument/2006/relationships/image" Target="../media/image338.jpg"/><Relationship Id="rId8" Type="http://schemas.openxmlformats.org/officeDocument/2006/relationships/image" Target="../media/image339.png"/><Relationship Id="rId9" Type="http://schemas.openxmlformats.org/officeDocument/2006/relationships/image" Target="../media/image340.png"/><Relationship Id="rId10" Type="http://schemas.openxmlformats.org/officeDocument/2006/relationships/image" Target="../media/image341.png"/><Relationship Id="rId11" Type="http://schemas.openxmlformats.org/officeDocument/2006/relationships/image" Target="../media/image342.png"/><Relationship Id="rId12" Type="http://schemas.openxmlformats.org/officeDocument/2006/relationships/image" Target="../media/image343.png"/><Relationship Id="rId13" Type="http://schemas.openxmlformats.org/officeDocument/2006/relationships/image" Target="../media/image344.png"/><Relationship Id="rId14" Type="http://schemas.openxmlformats.org/officeDocument/2006/relationships/image" Target="../media/image345.png"/><Relationship Id="rId15" Type="http://schemas.openxmlformats.org/officeDocument/2006/relationships/image" Target="../media/image346.png"/><Relationship Id="rId16" Type="http://schemas.openxmlformats.org/officeDocument/2006/relationships/image" Target="../media/image347.png"/><Relationship Id="rId17" Type="http://schemas.openxmlformats.org/officeDocument/2006/relationships/image" Target="../media/image348.png"/><Relationship Id="rId18" Type="http://schemas.openxmlformats.org/officeDocument/2006/relationships/image" Target="../media/image349.png"/><Relationship Id="rId19" Type="http://schemas.openxmlformats.org/officeDocument/2006/relationships/image" Target="../media/image350.png"/><Relationship Id="rId20" Type="http://schemas.openxmlformats.org/officeDocument/2006/relationships/image" Target="../media/image351.png"/><Relationship Id="rId21" Type="http://schemas.openxmlformats.org/officeDocument/2006/relationships/image" Target="../media/image352.png"/><Relationship Id="rId22" Type="http://schemas.openxmlformats.org/officeDocument/2006/relationships/image" Target="../media/image353.png"/><Relationship Id="rId23" Type="http://schemas.openxmlformats.org/officeDocument/2006/relationships/image" Target="../media/image354.png"/><Relationship Id="rId24" Type="http://schemas.openxmlformats.org/officeDocument/2006/relationships/image" Target="../media/image355.png"/><Relationship Id="rId25" Type="http://schemas.openxmlformats.org/officeDocument/2006/relationships/image" Target="../media/image356.png"/><Relationship Id="rId26" Type="http://schemas.openxmlformats.org/officeDocument/2006/relationships/image" Target="../media/image357.png"/><Relationship Id="rId27" Type="http://schemas.openxmlformats.org/officeDocument/2006/relationships/image" Target="../media/image358.png"/><Relationship Id="rId28" Type="http://schemas.openxmlformats.org/officeDocument/2006/relationships/image" Target="../media/image359.png"/><Relationship Id="rId29" Type="http://schemas.openxmlformats.org/officeDocument/2006/relationships/image" Target="../media/image360.png"/><Relationship Id="rId30" Type="http://schemas.openxmlformats.org/officeDocument/2006/relationships/image" Target="../media/image361.png"/><Relationship Id="rId31" Type="http://schemas.openxmlformats.org/officeDocument/2006/relationships/image" Target="../media/image362.png"/><Relationship Id="rId32" Type="http://schemas.openxmlformats.org/officeDocument/2006/relationships/image" Target="../media/image363.png"/><Relationship Id="rId33" Type="http://schemas.openxmlformats.org/officeDocument/2006/relationships/image" Target="../media/image364.png"/><Relationship Id="rId34" Type="http://schemas.openxmlformats.org/officeDocument/2006/relationships/image" Target="../media/image365.png"/><Relationship Id="rId35" Type="http://schemas.openxmlformats.org/officeDocument/2006/relationships/image" Target="../media/image366.png"/><Relationship Id="rId36" Type="http://schemas.openxmlformats.org/officeDocument/2006/relationships/image" Target="../media/image367.png"/><Relationship Id="rId37" Type="http://schemas.openxmlformats.org/officeDocument/2006/relationships/image" Target="../media/image368.png"/><Relationship Id="rId38" Type="http://schemas.openxmlformats.org/officeDocument/2006/relationships/image" Target="../media/image369.png"/><Relationship Id="rId39" Type="http://schemas.openxmlformats.org/officeDocument/2006/relationships/image" Target="../media/image370.png"/><Relationship Id="rId40" Type="http://schemas.openxmlformats.org/officeDocument/2006/relationships/image" Target="../media/image371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2.jpg"/><Relationship Id="rId3" Type="http://schemas.openxmlformats.org/officeDocument/2006/relationships/image" Target="../media/image373.png"/><Relationship Id="rId4" Type="http://schemas.openxmlformats.org/officeDocument/2006/relationships/image" Target="../media/image374.jpg"/><Relationship Id="rId5" Type="http://schemas.openxmlformats.org/officeDocument/2006/relationships/image" Target="../media/image375.jpg"/><Relationship Id="rId6" Type="http://schemas.openxmlformats.org/officeDocument/2006/relationships/image" Target="../media/image37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jpg"/><Relationship Id="rId3" Type="http://schemas.openxmlformats.org/officeDocument/2006/relationships/image" Target="../media/image378.png"/><Relationship Id="rId4" Type="http://schemas.openxmlformats.org/officeDocument/2006/relationships/image" Target="../media/image379.jpg"/><Relationship Id="rId5" Type="http://schemas.openxmlformats.org/officeDocument/2006/relationships/image" Target="../media/image380.jpg"/><Relationship Id="rId6" Type="http://schemas.openxmlformats.org/officeDocument/2006/relationships/image" Target="../media/image381.jpg"/><Relationship Id="rId7" Type="http://schemas.openxmlformats.org/officeDocument/2006/relationships/image" Target="../media/image382.png"/><Relationship Id="rId8" Type="http://schemas.openxmlformats.org/officeDocument/2006/relationships/image" Target="../media/image383.png"/><Relationship Id="rId9" Type="http://schemas.openxmlformats.org/officeDocument/2006/relationships/hyperlink" Target="https://www.nationalgeographic.com/animals/article/how-is-wildlife-doing-now--ten-years-after-the-deepwater-horizon" TargetMode="Externa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4.jpg"/><Relationship Id="rId3" Type="http://schemas.openxmlformats.org/officeDocument/2006/relationships/image" Target="../media/image385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6.png"/><Relationship Id="rId3" Type="http://schemas.openxmlformats.org/officeDocument/2006/relationships/image" Target="../media/image387.png"/><Relationship Id="rId4" Type="http://schemas.openxmlformats.org/officeDocument/2006/relationships/image" Target="../media/image388.png"/><Relationship Id="rId5" Type="http://schemas.openxmlformats.org/officeDocument/2006/relationships/image" Target="../media/image389.png"/><Relationship Id="rId6" Type="http://schemas.openxmlformats.org/officeDocument/2006/relationships/image" Target="../media/image390.png"/><Relationship Id="rId7" Type="http://schemas.openxmlformats.org/officeDocument/2006/relationships/image" Target="../media/image391.png"/><Relationship Id="rId8" Type="http://schemas.openxmlformats.org/officeDocument/2006/relationships/hyperlink" Target="http://www.bristol.ac.uk/news/2012/8179.html" TargetMode="External"/><Relationship Id="rId9" Type="http://schemas.openxmlformats.org/officeDocument/2006/relationships/image" Target="../media/image392.png"/><Relationship Id="rId10" Type="http://schemas.openxmlformats.org/officeDocument/2006/relationships/image" Target="../media/image393.jpg"/><Relationship Id="rId11" Type="http://schemas.openxmlformats.org/officeDocument/2006/relationships/image" Target="../media/image39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stemresources.raeng.org.uk/this-is-engineering-water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png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0" Type="http://schemas.openxmlformats.org/officeDocument/2006/relationships/image" Target="../media/image24.png"/><Relationship Id="rId11" Type="http://schemas.openxmlformats.org/officeDocument/2006/relationships/image" Target="../media/image2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5.png"/><Relationship Id="rId3" Type="http://schemas.openxmlformats.org/officeDocument/2006/relationships/image" Target="../media/image396.png"/><Relationship Id="rId4" Type="http://schemas.openxmlformats.org/officeDocument/2006/relationships/image" Target="../media/image397.png"/><Relationship Id="rId5" Type="http://schemas.openxmlformats.org/officeDocument/2006/relationships/hyperlink" Target="http://www.raeng.org.uk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hyperlink" Target="http://stemresources.raeng.org.uk/about-us/student-survey/" TargetMode="External"/><Relationship Id="rId8" Type="http://schemas.openxmlformats.org/officeDocument/2006/relationships/image" Target="../media/image31.png"/><Relationship Id="rId9" Type="http://schemas.openxmlformats.org/officeDocument/2006/relationships/image" Target="../media/image3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jpg"/><Relationship Id="rId19" Type="http://schemas.openxmlformats.org/officeDocument/2006/relationships/image" Target="../media/image50.png"/><Relationship Id="rId20" Type="http://schemas.openxmlformats.org/officeDocument/2006/relationships/image" Target="../media/image51.png"/><Relationship Id="rId21" Type="http://schemas.openxmlformats.org/officeDocument/2006/relationships/image" Target="../media/image52.png"/><Relationship Id="rId22" Type="http://schemas.openxmlformats.org/officeDocument/2006/relationships/image" Target="../media/image53.png"/><Relationship Id="rId23" Type="http://schemas.openxmlformats.org/officeDocument/2006/relationships/image" Target="../media/image54.png"/><Relationship Id="rId24" Type="http://schemas.openxmlformats.org/officeDocument/2006/relationships/image" Target="../media/image55.png"/><Relationship Id="rId25" Type="http://schemas.openxmlformats.org/officeDocument/2006/relationships/image" Target="../media/image56.png"/><Relationship Id="rId26" Type="http://schemas.openxmlformats.org/officeDocument/2006/relationships/image" Target="../media/image57.jpg"/><Relationship Id="rId27" Type="http://schemas.openxmlformats.org/officeDocument/2006/relationships/image" Target="../media/image58.png"/><Relationship Id="rId28" Type="http://schemas.openxmlformats.org/officeDocument/2006/relationships/image" Target="../media/image59.png"/><Relationship Id="rId29" Type="http://schemas.openxmlformats.org/officeDocument/2006/relationships/image" Target="../media/image60.png"/><Relationship Id="rId30" Type="http://schemas.openxmlformats.org/officeDocument/2006/relationships/image" Target="../media/image61.png"/><Relationship Id="rId31" Type="http://schemas.openxmlformats.org/officeDocument/2006/relationships/image" Target="../media/image62.png"/><Relationship Id="rId32" Type="http://schemas.openxmlformats.org/officeDocument/2006/relationships/image" Target="../media/image63.jpg"/><Relationship Id="rId33" Type="http://schemas.openxmlformats.org/officeDocument/2006/relationships/image" Target="../media/image64.png"/><Relationship Id="rId34" Type="http://schemas.openxmlformats.org/officeDocument/2006/relationships/image" Target="../media/image65.png"/><Relationship Id="rId35" Type="http://schemas.openxmlformats.org/officeDocument/2006/relationships/image" Target="../media/image66.png"/><Relationship Id="rId36" Type="http://schemas.openxmlformats.org/officeDocument/2006/relationships/image" Target="../media/image67.png"/><Relationship Id="rId37" Type="http://schemas.openxmlformats.org/officeDocument/2006/relationships/image" Target="../media/image68.png"/><Relationship Id="rId38" Type="http://schemas.openxmlformats.org/officeDocument/2006/relationships/image" Target="../media/image69.jpg"/><Relationship Id="rId39" Type="http://schemas.openxmlformats.org/officeDocument/2006/relationships/image" Target="../media/image70.png"/><Relationship Id="rId40" Type="http://schemas.openxmlformats.org/officeDocument/2006/relationships/image" Target="../media/image71.png"/><Relationship Id="rId41" Type="http://schemas.openxmlformats.org/officeDocument/2006/relationships/image" Target="../media/image72.png"/><Relationship Id="rId42" Type="http://schemas.openxmlformats.org/officeDocument/2006/relationships/image" Target="../media/image73.png"/><Relationship Id="rId43" Type="http://schemas.openxmlformats.org/officeDocument/2006/relationships/image" Target="../media/image74.png"/><Relationship Id="rId44" Type="http://schemas.openxmlformats.org/officeDocument/2006/relationships/image" Target="../media/image75.png"/><Relationship Id="rId45" Type="http://schemas.openxmlformats.org/officeDocument/2006/relationships/image" Target="../media/image76.png"/><Relationship Id="rId46" Type="http://schemas.openxmlformats.org/officeDocument/2006/relationships/image" Target="../media/image77.png"/><Relationship Id="rId47" Type="http://schemas.openxmlformats.org/officeDocument/2006/relationships/image" Target="../media/image78.jpg"/><Relationship Id="rId48" Type="http://schemas.openxmlformats.org/officeDocument/2006/relationships/image" Target="../media/image79.png"/><Relationship Id="rId49" Type="http://schemas.openxmlformats.org/officeDocument/2006/relationships/image" Target="../media/image80.png"/><Relationship Id="rId50" Type="http://schemas.openxmlformats.org/officeDocument/2006/relationships/image" Target="../media/image81.png"/><Relationship Id="rId51" Type="http://schemas.openxmlformats.org/officeDocument/2006/relationships/image" Target="../media/image82.png"/><Relationship Id="rId52" Type="http://schemas.openxmlformats.org/officeDocument/2006/relationships/image" Target="../media/image8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emresources.raeng.org.uk/this-is-engineering-sustainable-futures/" TargetMode="External"/><Relationship Id="rId3" Type="http://schemas.openxmlformats.org/officeDocument/2006/relationships/image" Target="../media/image84.png"/><Relationship Id="rId4" Type="http://schemas.openxmlformats.org/officeDocument/2006/relationships/hyperlink" Target="https://stemresources.raeng.org.uk/this-is-engineering-water/" TargetMode="External"/><Relationship Id="rId5" Type="http://schemas.openxmlformats.org/officeDocument/2006/relationships/image" Target="../media/image85.png"/><Relationship Id="rId6" Type="http://schemas.openxmlformats.org/officeDocument/2006/relationships/image" Target="../media/image86.jp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hyperlink" Target="https://www.thisisengineering.org.uk/meet-the-engineers/lucyh/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hyperlink" Target="https://www.youtube.com/watch?v=zCRKvDyyHmI" TargetMode="Externa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8" Type="http://schemas.openxmlformats.org/officeDocument/2006/relationships/image" Target="../media/image111.png"/><Relationship Id="rId19" Type="http://schemas.openxmlformats.org/officeDocument/2006/relationships/image" Target="../media/image112.png"/><Relationship Id="rId20" Type="http://schemas.openxmlformats.org/officeDocument/2006/relationships/image" Target="../media/image113.png"/><Relationship Id="rId21" Type="http://schemas.openxmlformats.org/officeDocument/2006/relationships/image" Target="../media/image114.png"/><Relationship Id="rId22" Type="http://schemas.openxmlformats.org/officeDocument/2006/relationships/hyperlink" Target="https://theoceancleanup.com/sources/" TargetMode="External"/><Relationship Id="rId23" Type="http://schemas.openxmlformats.org/officeDocument/2006/relationships/image" Target="../media/image115.jpg"/><Relationship Id="rId24" Type="http://schemas.openxmlformats.org/officeDocument/2006/relationships/image" Target="../media/image116.png"/><Relationship Id="rId25" Type="http://schemas.openxmlformats.org/officeDocument/2006/relationships/image" Target="../media/image117.jpg"/><Relationship Id="rId26" Type="http://schemas.openxmlformats.org/officeDocument/2006/relationships/hyperlink" Target="https://raeng.org.uk/education-and-skills/schools/stem-resources/this-is-engineering-sustainable-futures" TargetMode="External"/><Relationship Id="rId27" Type="http://schemas.openxmlformats.org/officeDocument/2006/relationships/image" Target="../media/image118.jpg"/><Relationship Id="rId28" Type="http://schemas.openxmlformats.org/officeDocument/2006/relationships/image" Target="../media/image11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306185" y="12"/>
            <a:ext cx="4385945" cy="7560309"/>
            <a:chOff x="6306185" y="12"/>
            <a:chExt cx="4385945" cy="7560309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6185" y="12"/>
              <a:ext cx="4385818" cy="755999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9158980" y="1620748"/>
              <a:ext cx="1533525" cy="5939790"/>
            </a:xfrm>
            <a:custGeom>
              <a:avLst/>
              <a:gdLst/>
              <a:ahLst/>
              <a:cxnLst/>
              <a:rect l="l" t="t" r="r" b="b"/>
              <a:pathLst>
                <a:path w="1533525" h="5939790">
                  <a:moveTo>
                    <a:pt x="1533022" y="0"/>
                  </a:moveTo>
                  <a:lnTo>
                    <a:pt x="0" y="5939256"/>
                  </a:lnTo>
                  <a:lnTo>
                    <a:pt x="159868" y="5939256"/>
                  </a:lnTo>
                  <a:lnTo>
                    <a:pt x="1533022" y="269940"/>
                  </a:lnTo>
                  <a:lnTo>
                    <a:pt x="1533022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sp>
          <p:nvSpPr>
            <p:cNvPr id="7" name="object 7" descr=""/>
            <p:cNvSpPr/>
            <p:nvPr/>
          </p:nvSpPr>
          <p:spPr>
            <a:xfrm>
              <a:off x="0" y="12"/>
              <a:ext cx="5689600" cy="5691505"/>
            </a:xfrm>
            <a:custGeom>
              <a:avLst/>
              <a:gdLst/>
              <a:ahLst/>
              <a:cxnLst/>
              <a:rect l="l" t="t" r="r" b="b"/>
              <a:pathLst>
                <a:path w="5689600" h="5691505">
                  <a:moveTo>
                    <a:pt x="5689498" y="0"/>
                  </a:moveTo>
                  <a:lnTo>
                    <a:pt x="5624617" y="0"/>
                  </a:lnTo>
                  <a:lnTo>
                    <a:pt x="0" y="5536537"/>
                  </a:lnTo>
                  <a:lnTo>
                    <a:pt x="0" y="5691347"/>
                  </a:lnTo>
                  <a:lnTo>
                    <a:pt x="568949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"/>
              <a:ext cx="8567204" cy="755999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2991" y="8"/>
              <a:ext cx="7316069" cy="755999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2230045" y="8"/>
              <a:ext cx="5502275" cy="7560309"/>
            </a:xfrm>
            <a:custGeom>
              <a:avLst/>
              <a:gdLst/>
              <a:ahLst/>
              <a:cxnLst/>
              <a:rect l="l" t="t" r="r" b="b"/>
              <a:pathLst>
                <a:path w="5502275" h="7560309">
                  <a:moveTo>
                    <a:pt x="5501919" y="0"/>
                  </a:moveTo>
                  <a:lnTo>
                    <a:pt x="5446636" y="0"/>
                  </a:lnTo>
                  <a:lnTo>
                    <a:pt x="0" y="7559992"/>
                  </a:lnTo>
                  <a:lnTo>
                    <a:pt x="212369" y="7559992"/>
                  </a:lnTo>
                  <a:lnTo>
                    <a:pt x="550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2871" y="0"/>
              <a:ext cx="5089131" cy="756000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4509058" y="12"/>
              <a:ext cx="6182995" cy="7560309"/>
            </a:xfrm>
            <a:custGeom>
              <a:avLst/>
              <a:gdLst/>
              <a:ahLst/>
              <a:cxnLst/>
              <a:rect l="l" t="t" r="r" b="b"/>
              <a:pathLst>
                <a:path w="6182995" h="7560309">
                  <a:moveTo>
                    <a:pt x="6182931" y="4771263"/>
                  </a:moveTo>
                  <a:lnTo>
                    <a:pt x="2356789" y="5163286"/>
                  </a:lnTo>
                  <a:lnTo>
                    <a:pt x="4942827" y="0"/>
                  </a:lnTo>
                  <a:lnTo>
                    <a:pt x="4893234" y="0"/>
                  </a:lnTo>
                  <a:lnTo>
                    <a:pt x="2223008" y="5176990"/>
                  </a:lnTo>
                  <a:lnTo>
                    <a:pt x="0" y="5404751"/>
                  </a:lnTo>
                  <a:lnTo>
                    <a:pt x="130822" y="6681635"/>
                  </a:lnTo>
                  <a:lnTo>
                    <a:pt x="1520355" y="6539268"/>
                  </a:lnTo>
                  <a:lnTo>
                    <a:pt x="993889" y="7559992"/>
                  </a:lnTo>
                  <a:lnTo>
                    <a:pt x="1156398" y="7559992"/>
                  </a:lnTo>
                  <a:lnTo>
                    <a:pt x="1675587" y="6523368"/>
                  </a:lnTo>
                  <a:lnTo>
                    <a:pt x="6182931" y="6061545"/>
                  </a:lnTo>
                  <a:lnTo>
                    <a:pt x="6182931" y="4771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66152" y="469036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30" h="27940">
                  <a:moveTo>
                    <a:pt x="8407" y="27381"/>
                  </a:moveTo>
                  <a:lnTo>
                    <a:pt x="7556" y="26377"/>
                  </a:lnTo>
                  <a:lnTo>
                    <a:pt x="7162" y="26822"/>
                  </a:lnTo>
                  <a:lnTo>
                    <a:pt x="8407" y="27381"/>
                  </a:lnTo>
                  <a:close/>
                </a:path>
                <a:path w="24130" h="27940">
                  <a:moveTo>
                    <a:pt x="23939" y="19215"/>
                  </a:moveTo>
                  <a:lnTo>
                    <a:pt x="7162" y="0"/>
                  </a:lnTo>
                  <a:lnTo>
                    <a:pt x="0" y="8458"/>
                  </a:lnTo>
                  <a:lnTo>
                    <a:pt x="23939" y="19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104" y="1026445"/>
              <a:ext cx="181279" cy="12340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548500" y="590956"/>
              <a:ext cx="589280" cy="559435"/>
            </a:xfrm>
            <a:custGeom>
              <a:avLst/>
              <a:gdLst/>
              <a:ahLst/>
              <a:cxnLst/>
              <a:rect l="l" t="t" r="r" b="b"/>
              <a:pathLst>
                <a:path w="589280" h="559435">
                  <a:moveTo>
                    <a:pt x="1168" y="262445"/>
                  </a:moveTo>
                  <a:lnTo>
                    <a:pt x="0" y="262445"/>
                  </a:lnTo>
                  <a:lnTo>
                    <a:pt x="419" y="263334"/>
                  </a:lnTo>
                  <a:lnTo>
                    <a:pt x="1168" y="262445"/>
                  </a:lnTo>
                  <a:close/>
                </a:path>
                <a:path w="589280" h="559435">
                  <a:moveTo>
                    <a:pt x="19570" y="263334"/>
                  </a:moveTo>
                  <a:lnTo>
                    <a:pt x="419" y="263334"/>
                  </a:lnTo>
                  <a:lnTo>
                    <a:pt x="7277" y="277863"/>
                  </a:lnTo>
                  <a:lnTo>
                    <a:pt x="19570" y="263334"/>
                  </a:lnTo>
                  <a:close/>
                </a:path>
                <a:path w="589280" h="559435">
                  <a:moveTo>
                    <a:pt x="347040" y="463143"/>
                  </a:moveTo>
                  <a:lnTo>
                    <a:pt x="137579" y="363334"/>
                  </a:lnTo>
                  <a:lnTo>
                    <a:pt x="84124" y="440283"/>
                  </a:lnTo>
                  <a:lnTo>
                    <a:pt x="95262" y="463804"/>
                  </a:lnTo>
                  <a:lnTo>
                    <a:pt x="145173" y="391947"/>
                  </a:lnTo>
                  <a:lnTo>
                    <a:pt x="317677" y="474141"/>
                  </a:lnTo>
                  <a:lnTo>
                    <a:pt x="280822" y="558888"/>
                  </a:lnTo>
                  <a:lnTo>
                    <a:pt x="305422" y="558888"/>
                  </a:lnTo>
                  <a:lnTo>
                    <a:pt x="347040" y="463143"/>
                  </a:lnTo>
                  <a:close/>
                </a:path>
                <a:path w="589280" h="559435">
                  <a:moveTo>
                    <a:pt x="407657" y="422630"/>
                  </a:moveTo>
                  <a:lnTo>
                    <a:pt x="137807" y="297815"/>
                  </a:lnTo>
                  <a:lnTo>
                    <a:pt x="63690" y="397078"/>
                  </a:lnTo>
                  <a:lnTo>
                    <a:pt x="73647" y="418122"/>
                  </a:lnTo>
                  <a:lnTo>
                    <a:pt x="144310" y="323481"/>
                  </a:lnTo>
                  <a:lnTo>
                    <a:pt x="380428" y="432701"/>
                  </a:lnTo>
                  <a:lnTo>
                    <a:pt x="322745" y="558888"/>
                  </a:lnTo>
                  <a:lnTo>
                    <a:pt x="345363" y="558888"/>
                  </a:lnTo>
                  <a:lnTo>
                    <a:pt x="407657" y="422630"/>
                  </a:lnTo>
                  <a:close/>
                </a:path>
                <a:path w="589280" h="559435">
                  <a:moveTo>
                    <a:pt x="501929" y="262445"/>
                  </a:moveTo>
                  <a:lnTo>
                    <a:pt x="178066" y="118541"/>
                  </a:lnTo>
                  <a:lnTo>
                    <a:pt x="137998" y="100736"/>
                  </a:lnTo>
                  <a:lnTo>
                    <a:pt x="1168" y="262445"/>
                  </a:lnTo>
                  <a:lnTo>
                    <a:pt x="20320" y="262445"/>
                  </a:lnTo>
                  <a:lnTo>
                    <a:pt x="142087" y="118541"/>
                  </a:lnTo>
                  <a:lnTo>
                    <a:pt x="465937" y="262445"/>
                  </a:lnTo>
                  <a:lnTo>
                    <a:pt x="501929" y="262445"/>
                  </a:lnTo>
                  <a:close/>
                </a:path>
                <a:path w="589280" h="559435">
                  <a:moveTo>
                    <a:pt x="528599" y="341630"/>
                  </a:moveTo>
                  <a:lnTo>
                    <a:pt x="354012" y="263334"/>
                  </a:lnTo>
                  <a:lnTo>
                    <a:pt x="467944" y="263334"/>
                  </a:lnTo>
                  <a:lnTo>
                    <a:pt x="465937" y="262445"/>
                  </a:lnTo>
                  <a:lnTo>
                    <a:pt x="352031" y="262445"/>
                  </a:lnTo>
                  <a:lnTo>
                    <a:pt x="311454" y="244259"/>
                  </a:lnTo>
                  <a:lnTo>
                    <a:pt x="311454" y="262445"/>
                  </a:lnTo>
                  <a:lnTo>
                    <a:pt x="204597" y="262445"/>
                  </a:lnTo>
                  <a:lnTo>
                    <a:pt x="159626" y="242036"/>
                  </a:lnTo>
                  <a:lnTo>
                    <a:pt x="159626" y="262445"/>
                  </a:lnTo>
                  <a:lnTo>
                    <a:pt x="137731" y="262445"/>
                  </a:lnTo>
                  <a:lnTo>
                    <a:pt x="143497" y="255117"/>
                  </a:lnTo>
                  <a:lnTo>
                    <a:pt x="159626" y="262445"/>
                  </a:lnTo>
                  <a:lnTo>
                    <a:pt x="159626" y="242036"/>
                  </a:lnTo>
                  <a:lnTo>
                    <a:pt x="137922" y="232168"/>
                  </a:lnTo>
                  <a:lnTo>
                    <a:pt x="114084" y="262445"/>
                  </a:lnTo>
                  <a:lnTo>
                    <a:pt x="80784" y="262445"/>
                  </a:lnTo>
                  <a:lnTo>
                    <a:pt x="142773" y="186804"/>
                  </a:lnTo>
                  <a:lnTo>
                    <a:pt x="311454" y="262445"/>
                  </a:lnTo>
                  <a:lnTo>
                    <a:pt x="311454" y="244259"/>
                  </a:lnTo>
                  <a:lnTo>
                    <a:pt x="137998" y="166458"/>
                  </a:lnTo>
                  <a:lnTo>
                    <a:pt x="59321" y="262445"/>
                  </a:lnTo>
                  <a:lnTo>
                    <a:pt x="20320" y="262445"/>
                  </a:lnTo>
                  <a:lnTo>
                    <a:pt x="19570" y="263334"/>
                  </a:lnTo>
                  <a:lnTo>
                    <a:pt x="58597" y="263334"/>
                  </a:lnTo>
                  <a:lnTo>
                    <a:pt x="21717" y="308343"/>
                  </a:lnTo>
                  <a:lnTo>
                    <a:pt x="29565" y="324954"/>
                  </a:lnTo>
                  <a:lnTo>
                    <a:pt x="80048" y="263334"/>
                  </a:lnTo>
                  <a:lnTo>
                    <a:pt x="113385" y="263334"/>
                  </a:lnTo>
                  <a:lnTo>
                    <a:pt x="42837" y="352996"/>
                  </a:lnTo>
                  <a:lnTo>
                    <a:pt x="51714" y="371767"/>
                  </a:lnTo>
                  <a:lnTo>
                    <a:pt x="137020" y="263334"/>
                  </a:lnTo>
                  <a:lnTo>
                    <a:pt x="161582" y="263334"/>
                  </a:lnTo>
                  <a:lnTo>
                    <a:pt x="443293" y="391248"/>
                  </a:lnTo>
                  <a:lnTo>
                    <a:pt x="364185" y="558914"/>
                  </a:lnTo>
                  <a:lnTo>
                    <a:pt x="384733" y="558914"/>
                  </a:lnTo>
                  <a:lnTo>
                    <a:pt x="468160" y="382117"/>
                  </a:lnTo>
                  <a:lnTo>
                    <a:pt x="206552" y="263334"/>
                  </a:lnTo>
                  <a:lnTo>
                    <a:pt x="313436" y="263334"/>
                  </a:lnTo>
                  <a:lnTo>
                    <a:pt x="506234" y="349783"/>
                  </a:lnTo>
                  <a:lnTo>
                    <a:pt x="405358" y="558888"/>
                  </a:lnTo>
                  <a:lnTo>
                    <a:pt x="423799" y="558888"/>
                  </a:lnTo>
                  <a:lnTo>
                    <a:pt x="528599" y="341630"/>
                  </a:lnTo>
                  <a:close/>
                </a:path>
                <a:path w="589280" h="559435">
                  <a:moveTo>
                    <a:pt x="572731" y="170053"/>
                  </a:moveTo>
                  <a:lnTo>
                    <a:pt x="556666" y="151104"/>
                  </a:lnTo>
                  <a:lnTo>
                    <a:pt x="222046" y="0"/>
                  </a:lnTo>
                  <a:lnTo>
                    <a:pt x="214884" y="8458"/>
                  </a:lnTo>
                  <a:lnTo>
                    <a:pt x="572731" y="170053"/>
                  </a:lnTo>
                  <a:close/>
                </a:path>
                <a:path w="589280" h="559435">
                  <a:moveTo>
                    <a:pt x="589013" y="301142"/>
                  </a:moveTo>
                  <a:lnTo>
                    <a:pt x="503923" y="263334"/>
                  </a:lnTo>
                  <a:lnTo>
                    <a:pt x="467944" y="263334"/>
                  </a:lnTo>
                  <a:lnTo>
                    <a:pt x="569201" y="308330"/>
                  </a:lnTo>
                  <a:lnTo>
                    <a:pt x="446379" y="558888"/>
                  </a:lnTo>
                  <a:lnTo>
                    <a:pt x="462661" y="558888"/>
                  </a:lnTo>
                  <a:lnTo>
                    <a:pt x="589013" y="3011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420" y="503248"/>
              <a:ext cx="236410" cy="15871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720979" y="639304"/>
              <a:ext cx="1156335" cy="510540"/>
            </a:xfrm>
            <a:custGeom>
              <a:avLst/>
              <a:gdLst/>
              <a:ahLst/>
              <a:cxnLst/>
              <a:rect l="l" t="t" r="r" b="b"/>
              <a:pathLst>
                <a:path w="1156335" h="510540">
                  <a:moveTo>
                    <a:pt x="478586" y="214096"/>
                  </a:moveTo>
                  <a:lnTo>
                    <a:pt x="8648" y="0"/>
                  </a:lnTo>
                  <a:lnTo>
                    <a:pt x="0" y="10236"/>
                  </a:lnTo>
                  <a:lnTo>
                    <a:pt x="461479" y="220459"/>
                  </a:lnTo>
                  <a:lnTo>
                    <a:pt x="317550" y="510540"/>
                  </a:lnTo>
                  <a:lnTo>
                    <a:pt x="331965" y="510540"/>
                  </a:lnTo>
                  <a:lnTo>
                    <a:pt x="427748" y="317525"/>
                  </a:lnTo>
                  <a:lnTo>
                    <a:pt x="478586" y="214096"/>
                  </a:lnTo>
                  <a:close/>
                </a:path>
                <a:path w="1156335" h="510540">
                  <a:moveTo>
                    <a:pt x="1156195" y="53479"/>
                  </a:moveTo>
                  <a:lnTo>
                    <a:pt x="1128166" y="53479"/>
                  </a:lnTo>
                  <a:lnTo>
                    <a:pt x="1128166" y="219837"/>
                  </a:lnTo>
                  <a:lnTo>
                    <a:pt x="1156195" y="219837"/>
                  </a:lnTo>
                  <a:lnTo>
                    <a:pt x="1156195" y="53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2200" y="692791"/>
              <a:ext cx="1777364" cy="458279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344144" y="1298600"/>
              <a:ext cx="3287395" cy="4517390"/>
            </a:xfrm>
            <a:custGeom>
              <a:avLst/>
              <a:gdLst/>
              <a:ahLst/>
              <a:cxnLst/>
              <a:rect l="l" t="t" r="r" b="b"/>
              <a:pathLst>
                <a:path w="3287395" h="4517390">
                  <a:moveTo>
                    <a:pt x="3287267" y="0"/>
                  </a:moveTo>
                  <a:lnTo>
                    <a:pt x="0" y="0"/>
                  </a:lnTo>
                  <a:lnTo>
                    <a:pt x="0" y="4517136"/>
                  </a:lnTo>
                  <a:lnTo>
                    <a:pt x="3287267" y="4517136"/>
                  </a:lnTo>
                  <a:lnTo>
                    <a:pt x="3287267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94633" y="1563142"/>
              <a:ext cx="2787015" cy="3971290"/>
            </a:xfrm>
            <a:custGeom>
              <a:avLst/>
              <a:gdLst/>
              <a:ahLst/>
              <a:cxnLst/>
              <a:rect l="l" t="t" r="r" b="b"/>
              <a:pathLst>
                <a:path w="2787015" h="3971290">
                  <a:moveTo>
                    <a:pt x="2168232" y="0"/>
                  </a:moveTo>
                  <a:lnTo>
                    <a:pt x="0" y="206883"/>
                  </a:lnTo>
                  <a:lnTo>
                    <a:pt x="110718" y="1212570"/>
                  </a:lnTo>
                  <a:lnTo>
                    <a:pt x="258343" y="1203350"/>
                  </a:lnTo>
                  <a:lnTo>
                    <a:pt x="562813" y="3970997"/>
                  </a:lnTo>
                  <a:lnTo>
                    <a:pt x="2445029" y="3812159"/>
                  </a:lnTo>
                  <a:lnTo>
                    <a:pt x="2371217" y="2919476"/>
                  </a:lnTo>
                  <a:lnTo>
                    <a:pt x="2786405" y="2859125"/>
                  </a:lnTo>
                  <a:lnTo>
                    <a:pt x="2546515" y="543648"/>
                  </a:lnTo>
                  <a:lnTo>
                    <a:pt x="2238629" y="548259"/>
                  </a:lnTo>
                  <a:lnTo>
                    <a:pt x="2168232" y="0"/>
                  </a:lnTo>
                  <a:close/>
                </a:path>
              </a:pathLst>
            </a:custGeom>
            <a:solidFill>
              <a:srgbClr val="000000">
                <a:alpha val="8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90059" y="1820692"/>
              <a:ext cx="2324100" cy="3413125"/>
            </a:xfrm>
            <a:custGeom>
              <a:avLst/>
              <a:gdLst/>
              <a:ahLst/>
              <a:cxnLst/>
              <a:rect l="l" t="t" r="r" b="b"/>
              <a:pathLst>
                <a:path w="2324100" h="3413125">
                  <a:moveTo>
                    <a:pt x="1686204" y="378015"/>
                  </a:moveTo>
                  <a:lnTo>
                    <a:pt x="1623771" y="389826"/>
                  </a:lnTo>
                  <a:lnTo>
                    <a:pt x="1627502" y="409417"/>
                  </a:lnTo>
                  <a:lnTo>
                    <a:pt x="1632421" y="427739"/>
                  </a:lnTo>
                  <a:lnTo>
                    <a:pt x="1654087" y="474749"/>
                  </a:lnTo>
                  <a:lnTo>
                    <a:pt x="1684667" y="506844"/>
                  </a:lnTo>
                  <a:lnTo>
                    <a:pt x="1732620" y="523098"/>
                  </a:lnTo>
                  <a:lnTo>
                    <a:pt x="1751355" y="522579"/>
                  </a:lnTo>
                  <a:lnTo>
                    <a:pt x="1800703" y="505436"/>
                  </a:lnTo>
                  <a:lnTo>
                    <a:pt x="1829244" y="472198"/>
                  </a:lnTo>
                  <a:lnTo>
                    <a:pt x="1837435" y="452206"/>
                  </a:lnTo>
                  <a:lnTo>
                    <a:pt x="1734417" y="452206"/>
                  </a:lnTo>
                  <a:lnTo>
                    <a:pt x="1727101" y="450354"/>
                  </a:lnTo>
                  <a:lnTo>
                    <a:pt x="1697372" y="415717"/>
                  </a:lnTo>
                  <a:lnTo>
                    <a:pt x="1691206" y="398476"/>
                  </a:lnTo>
                  <a:lnTo>
                    <a:pt x="1686204" y="378015"/>
                  </a:lnTo>
                  <a:close/>
                </a:path>
                <a:path w="2324100" h="3413125">
                  <a:moveTo>
                    <a:pt x="1706575" y="0"/>
                  </a:moveTo>
                  <a:lnTo>
                    <a:pt x="1660299" y="9601"/>
                  </a:lnTo>
                  <a:lnTo>
                    <a:pt x="1618633" y="50477"/>
                  </a:lnTo>
                  <a:lnTo>
                    <a:pt x="1603977" y="105292"/>
                  </a:lnTo>
                  <a:lnTo>
                    <a:pt x="1604848" y="138264"/>
                  </a:lnTo>
                  <a:lnTo>
                    <a:pt x="1618778" y="192207"/>
                  </a:lnTo>
                  <a:lnTo>
                    <a:pt x="1648626" y="237729"/>
                  </a:lnTo>
                  <a:lnTo>
                    <a:pt x="1680375" y="269900"/>
                  </a:lnTo>
                  <a:lnTo>
                    <a:pt x="1745780" y="328612"/>
                  </a:lnTo>
                  <a:lnTo>
                    <a:pt x="1758264" y="343184"/>
                  </a:lnTo>
                  <a:lnTo>
                    <a:pt x="1767657" y="358122"/>
                  </a:lnTo>
                  <a:lnTo>
                    <a:pt x="1773956" y="373434"/>
                  </a:lnTo>
                  <a:lnTo>
                    <a:pt x="1777161" y="389128"/>
                  </a:lnTo>
                  <a:lnTo>
                    <a:pt x="1777820" y="399536"/>
                  </a:lnTo>
                  <a:lnTo>
                    <a:pt x="1777498" y="408746"/>
                  </a:lnTo>
                  <a:lnTo>
                    <a:pt x="1760762" y="443380"/>
                  </a:lnTo>
                  <a:lnTo>
                    <a:pt x="1734417" y="452206"/>
                  </a:lnTo>
                  <a:lnTo>
                    <a:pt x="1837435" y="452206"/>
                  </a:lnTo>
                  <a:lnTo>
                    <a:pt x="1837842" y="451212"/>
                  </a:lnTo>
                  <a:lnTo>
                    <a:pt x="1843101" y="428620"/>
                  </a:lnTo>
                  <a:lnTo>
                    <a:pt x="1845019" y="404420"/>
                  </a:lnTo>
                  <a:lnTo>
                    <a:pt x="1843595" y="378612"/>
                  </a:lnTo>
                  <a:lnTo>
                    <a:pt x="1828761" y="330796"/>
                  </a:lnTo>
                  <a:lnTo>
                    <a:pt x="1807321" y="294766"/>
                  </a:lnTo>
                  <a:lnTo>
                    <a:pt x="1772526" y="255651"/>
                  </a:lnTo>
                  <a:lnTo>
                    <a:pt x="1728742" y="219368"/>
                  </a:lnTo>
                  <a:lnTo>
                    <a:pt x="1719914" y="211731"/>
                  </a:lnTo>
                  <a:lnTo>
                    <a:pt x="1692920" y="181109"/>
                  </a:lnTo>
                  <a:lnTo>
                    <a:pt x="1672894" y="129451"/>
                  </a:lnTo>
                  <a:lnTo>
                    <a:pt x="1672273" y="118682"/>
                  </a:lnTo>
                  <a:lnTo>
                    <a:pt x="1672696" y="108732"/>
                  </a:lnTo>
                  <a:lnTo>
                    <a:pt x="1693985" y="71718"/>
                  </a:lnTo>
                  <a:lnTo>
                    <a:pt x="1801631" y="69619"/>
                  </a:lnTo>
                  <a:lnTo>
                    <a:pt x="1798524" y="62079"/>
                  </a:lnTo>
                  <a:lnTo>
                    <a:pt x="1775388" y="27998"/>
                  </a:lnTo>
                  <a:lnTo>
                    <a:pt x="1732602" y="3208"/>
                  </a:lnTo>
                  <a:lnTo>
                    <a:pt x="1719926" y="805"/>
                  </a:lnTo>
                  <a:lnTo>
                    <a:pt x="1706575" y="0"/>
                  </a:lnTo>
                  <a:close/>
                </a:path>
                <a:path w="2324100" h="3413125">
                  <a:moveTo>
                    <a:pt x="1801631" y="69619"/>
                  </a:moveTo>
                  <a:lnTo>
                    <a:pt x="1710574" y="69619"/>
                  </a:lnTo>
                  <a:lnTo>
                    <a:pt x="1717867" y="71245"/>
                  </a:lnTo>
                  <a:lnTo>
                    <a:pt x="1724323" y="74554"/>
                  </a:lnTo>
                  <a:lnTo>
                    <a:pt x="1746843" y="112201"/>
                  </a:lnTo>
                  <a:lnTo>
                    <a:pt x="1750402" y="126758"/>
                  </a:lnTo>
                  <a:lnTo>
                    <a:pt x="1812302" y="106781"/>
                  </a:lnTo>
                  <a:lnTo>
                    <a:pt x="1808814" y="90810"/>
                  </a:lnTo>
                  <a:lnTo>
                    <a:pt x="1804220" y="75904"/>
                  </a:lnTo>
                  <a:lnTo>
                    <a:pt x="1801631" y="69619"/>
                  </a:lnTo>
                  <a:close/>
                </a:path>
                <a:path w="2324100" h="3413125">
                  <a:moveTo>
                    <a:pt x="1446415" y="32867"/>
                  </a:moveTo>
                  <a:lnTo>
                    <a:pt x="1380274" y="39674"/>
                  </a:lnTo>
                  <a:lnTo>
                    <a:pt x="1432979" y="549313"/>
                  </a:lnTo>
                  <a:lnTo>
                    <a:pt x="1499095" y="542442"/>
                  </a:lnTo>
                  <a:lnTo>
                    <a:pt x="1446415" y="32867"/>
                  </a:lnTo>
                  <a:close/>
                </a:path>
                <a:path w="2324100" h="3413125">
                  <a:moveTo>
                    <a:pt x="1004036" y="448538"/>
                  </a:moveTo>
                  <a:lnTo>
                    <a:pt x="941603" y="460311"/>
                  </a:lnTo>
                  <a:lnTo>
                    <a:pt x="945358" y="479926"/>
                  </a:lnTo>
                  <a:lnTo>
                    <a:pt x="950277" y="498244"/>
                  </a:lnTo>
                  <a:lnTo>
                    <a:pt x="971919" y="545311"/>
                  </a:lnTo>
                  <a:lnTo>
                    <a:pt x="1002499" y="577380"/>
                  </a:lnTo>
                  <a:lnTo>
                    <a:pt x="1050464" y="593641"/>
                  </a:lnTo>
                  <a:lnTo>
                    <a:pt x="1069174" y="593115"/>
                  </a:lnTo>
                  <a:lnTo>
                    <a:pt x="1118571" y="575952"/>
                  </a:lnTo>
                  <a:lnTo>
                    <a:pt x="1147076" y="542709"/>
                  </a:lnTo>
                  <a:lnTo>
                    <a:pt x="1155262" y="522737"/>
                  </a:lnTo>
                  <a:lnTo>
                    <a:pt x="1052258" y="522737"/>
                  </a:lnTo>
                  <a:lnTo>
                    <a:pt x="1044959" y="520893"/>
                  </a:lnTo>
                  <a:lnTo>
                    <a:pt x="1015198" y="486246"/>
                  </a:lnTo>
                  <a:lnTo>
                    <a:pt x="1009040" y="469000"/>
                  </a:lnTo>
                  <a:lnTo>
                    <a:pt x="1004036" y="448538"/>
                  </a:lnTo>
                  <a:close/>
                </a:path>
                <a:path w="2324100" h="3413125">
                  <a:moveTo>
                    <a:pt x="1024394" y="70586"/>
                  </a:moveTo>
                  <a:lnTo>
                    <a:pt x="1020165" y="70586"/>
                  </a:lnTo>
                  <a:lnTo>
                    <a:pt x="1015822" y="70764"/>
                  </a:lnTo>
                  <a:lnTo>
                    <a:pt x="978152" y="80097"/>
                  </a:lnTo>
                  <a:lnTo>
                    <a:pt x="936487" y="121014"/>
                  </a:lnTo>
                  <a:lnTo>
                    <a:pt x="921801" y="175826"/>
                  </a:lnTo>
                  <a:lnTo>
                    <a:pt x="922680" y="208788"/>
                  </a:lnTo>
                  <a:lnTo>
                    <a:pt x="936607" y="262725"/>
                  </a:lnTo>
                  <a:lnTo>
                    <a:pt x="966489" y="308257"/>
                  </a:lnTo>
                  <a:lnTo>
                    <a:pt x="998156" y="340423"/>
                  </a:lnTo>
                  <a:lnTo>
                    <a:pt x="1063625" y="399122"/>
                  </a:lnTo>
                  <a:lnTo>
                    <a:pt x="1076101" y="413679"/>
                  </a:lnTo>
                  <a:lnTo>
                    <a:pt x="1085491" y="428618"/>
                  </a:lnTo>
                  <a:lnTo>
                    <a:pt x="1091799" y="443939"/>
                  </a:lnTo>
                  <a:lnTo>
                    <a:pt x="1095032" y="459638"/>
                  </a:lnTo>
                  <a:lnTo>
                    <a:pt x="1095673" y="470043"/>
                  </a:lnTo>
                  <a:lnTo>
                    <a:pt x="1095362" y="479267"/>
                  </a:lnTo>
                  <a:lnTo>
                    <a:pt x="1078601" y="513922"/>
                  </a:lnTo>
                  <a:lnTo>
                    <a:pt x="1052258" y="522737"/>
                  </a:lnTo>
                  <a:lnTo>
                    <a:pt x="1155262" y="522737"/>
                  </a:lnTo>
                  <a:lnTo>
                    <a:pt x="1155684" y="521708"/>
                  </a:lnTo>
                  <a:lnTo>
                    <a:pt x="1160949" y="499122"/>
                  </a:lnTo>
                  <a:lnTo>
                    <a:pt x="1162869" y="474936"/>
                  </a:lnTo>
                  <a:lnTo>
                    <a:pt x="1161440" y="449135"/>
                  </a:lnTo>
                  <a:lnTo>
                    <a:pt x="1146581" y="401383"/>
                  </a:lnTo>
                  <a:lnTo>
                    <a:pt x="1125201" y="365249"/>
                  </a:lnTo>
                  <a:lnTo>
                    <a:pt x="1090409" y="326123"/>
                  </a:lnTo>
                  <a:lnTo>
                    <a:pt x="1046576" y="289900"/>
                  </a:lnTo>
                  <a:lnTo>
                    <a:pt x="1037755" y="282297"/>
                  </a:lnTo>
                  <a:lnTo>
                    <a:pt x="1010779" y="251636"/>
                  </a:lnTo>
                  <a:lnTo>
                    <a:pt x="990739" y="199986"/>
                  </a:lnTo>
                  <a:lnTo>
                    <a:pt x="990106" y="189207"/>
                  </a:lnTo>
                  <a:lnTo>
                    <a:pt x="990534" y="179238"/>
                  </a:lnTo>
                  <a:lnTo>
                    <a:pt x="1011836" y="142248"/>
                  </a:lnTo>
                  <a:lnTo>
                    <a:pt x="1119451" y="140132"/>
                  </a:lnTo>
                  <a:lnTo>
                    <a:pt x="1116341" y="132613"/>
                  </a:lnTo>
                  <a:lnTo>
                    <a:pt x="1093215" y="98540"/>
                  </a:lnTo>
                  <a:lnTo>
                    <a:pt x="1050439" y="73742"/>
                  </a:lnTo>
                  <a:lnTo>
                    <a:pt x="1037753" y="71372"/>
                  </a:lnTo>
                  <a:lnTo>
                    <a:pt x="1024394" y="70586"/>
                  </a:lnTo>
                  <a:close/>
                </a:path>
                <a:path w="2324100" h="3413125">
                  <a:moveTo>
                    <a:pt x="1119451" y="140132"/>
                  </a:moveTo>
                  <a:lnTo>
                    <a:pt x="1028419" y="140132"/>
                  </a:lnTo>
                  <a:lnTo>
                    <a:pt x="1035716" y="141779"/>
                  </a:lnTo>
                  <a:lnTo>
                    <a:pt x="1042166" y="145108"/>
                  </a:lnTo>
                  <a:lnTo>
                    <a:pt x="1064706" y="182730"/>
                  </a:lnTo>
                  <a:lnTo>
                    <a:pt x="1068247" y="197345"/>
                  </a:lnTo>
                  <a:lnTo>
                    <a:pt x="1130198" y="177317"/>
                  </a:lnTo>
                  <a:lnTo>
                    <a:pt x="1126674" y="161341"/>
                  </a:lnTo>
                  <a:lnTo>
                    <a:pt x="1122059" y="146435"/>
                  </a:lnTo>
                  <a:lnTo>
                    <a:pt x="1119451" y="140132"/>
                  </a:lnTo>
                  <a:close/>
                </a:path>
                <a:path w="2324100" h="3413125">
                  <a:moveTo>
                    <a:pt x="764235" y="103327"/>
                  </a:moveTo>
                  <a:lnTo>
                    <a:pt x="698118" y="110197"/>
                  </a:lnTo>
                  <a:lnTo>
                    <a:pt x="750811" y="619848"/>
                  </a:lnTo>
                  <a:lnTo>
                    <a:pt x="816952" y="613016"/>
                  </a:lnTo>
                  <a:lnTo>
                    <a:pt x="764235" y="103327"/>
                  </a:lnTo>
                  <a:close/>
                </a:path>
                <a:path w="2324100" h="3413125">
                  <a:moveTo>
                    <a:pt x="409409" y="140030"/>
                  </a:moveTo>
                  <a:lnTo>
                    <a:pt x="343280" y="146900"/>
                  </a:lnTo>
                  <a:lnTo>
                    <a:pt x="395985" y="656539"/>
                  </a:lnTo>
                  <a:lnTo>
                    <a:pt x="462114" y="649732"/>
                  </a:lnTo>
                  <a:lnTo>
                    <a:pt x="439775" y="433679"/>
                  </a:lnTo>
                  <a:lnTo>
                    <a:pt x="519480" y="425488"/>
                  </a:lnTo>
                  <a:lnTo>
                    <a:pt x="586355" y="425488"/>
                  </a:lnTo>
                  <a:lnTo>
                    <a:pt x="579226" y="356450"/>
                  </a:lnTo>
                  <a:lnTo>
                    <a:pt x="431799" y="356450"/>
                  </a:lnTo>
                  <a:lnTo>
                    <a:pt x="409409" y="140030"/>
                  </a:lnTo>
                  <a:close/>
                </a:path>
                <a:path w="2324100" h="3413125">
                  <a:moveTo>
                    <a:pt x="586355" y="425488"/>
                  </a:moveTo>
                  <a:lnTo>
                    <a:pt x="519480" y="425488"/>
                  </a:lnTo>
                  <a:lnTo>
                    <a:pt x="541870" y="641464"/>
                  </a:lnTo>
                  <a:lnTo>
                    <a:pt x="607948" y="634606"/>
                  </a:lnTo>
                  <a:lnTo>
                    <a:pt x="586355" y="425488"/>
                  </a:lnTo>
                  <a:close/>
                </a:path>
                <a:path w="2324100" h="3413125">
                  <a:moveTo>
                    <a:pt x="555320" y="124942"/>
                  </a:moveTo>
                  <a:lnTo>
                    <a:pt x="489127" y="131826"/>
                  </a:lnTo>
                  <a:lnTo>
                    <a:pt x="511517" y="348183"/>
                  </a:lnTo>
                  <a:lnTo>
                    <a:pt x="431799" y="356450"/>
                  </a:lnTo>
                  <a:lnTo>
                    <a:pt x="579226" y="356450"/>
                  </a:lnTo>
                  <a:lnTo>
                    <a:pt x="555320" y="124942"/>
                  </a:lnTo>
                  <a:close/>
                </a:path>
                <a:path w="2324100" h="3413125">
                  <a:moveTo>
                    <a:pt x="145180" y="252361"/>
                  </a:moveTo>
                  <a:lnTo>
                    <a:pt x="78333" y="252361"/>
                  </a:lnTo>
                  <a:lnTo>
                    <a:pt x="122999" y="684771"/>
                  </a:lnTo>
                  <a:lnTo>
                    <a:pt x="189141" y="677938"/>
                  </a:lnTo>
                  <a:lnTo>
                    <a:pt x="145180" y="252361"/>
                  </a:lnTo>
                  <a:close/>
                </a:path>
                <a:path w="2324100" h="3413125">
                  <a:moveTo>
                    <a:pt x="206349" y="161036"/>
                  </a:moveTo>
                  <a:lnTo>
                    <a:pt x="0" y="182372"/>
                  </a:lnTo>
                  <a:lnTo>
                    <a:pt x="7988" y="259676"/>
                  </a:lnTo>
                  <a:lnTo>
                    <a:pt x="78333" y="252361"/>
                  </a:lnTo>
                  <a:lnTo>
                    <a:pt x="145180" y="252361"/>
                  </a:lnTo>
                  <a:lnTo>
                    <a:pt x="144475" y="245529"/>
                  </a:lnTo>
                  <a:lnTo>
                    <a:pt x="214388" y="238315"/>
                  </a:lnTo>
                  <a:lnTo>
                    <a:pt x="206349" y="161036"/>
                  </a:lnTo>
                  <a:close/>
                </a:path>
                <a:path w="2324100" h="3413125">
                  <a:moveTo>
                    <a:pt x="1992470" y="751763"/>
                  </a:moveTo>
                  <a:lnTo>
                    <a:pt x="1868246" y="751763"/>
                  </a:lnTo>
                  <a:lnTo>
                    <a:pt x="1927059" y="1320812"/>
                  </a:lnTo>
                  <a:lnTo>
                    <a:pt x="1831073" y="1330731"/>
                  </a:lnTo>
                  <a:lnTo>
                    <a:pt x="1843773" y="1453629"/>
                  </a:lnTo>
                  <a:lnTo>
                    <a:pt x="2158606" y="1421104"/>
                  </a:lnTo>
                  <a:lnTo>
                    <a:pt x="2146991" y="1308112"/>
                  </a:lnTo>
                  <a:lnTo>
                    <a:pt x="2049970" y="1308112"/>
                  </a:lnTo>
                  <a:lnTo>
                    <a:pt x="1992470" y="751763"/>
                  </a:lnTo>
                  <a:close/>
                </a:path>
                <a:path w="2324100" h="3413125">
                  <a:moveTo>
                    <a:pt x="2145969" y="1298168"/>
                  </a:moveTo>
                  <a:lnTo>
                    <a:pt x="2049970" y="1308112"/>
                  </a:lnTo>
                  <a:lnTo>
                    <a:pt x="2146991" y="1308112"/>
                  </a:lnTo>
                  <a:lnTo>
                    <a:pt x="2145969" y="1298168"/>
                  </a:lnTo>
                  <a:close/>
                </a:path>
                <a:path w="2324100" h="3413125">
                  <a:moveTo>
                    <a:pt x="2074443" y="606209"/>
                  </a:moveTo>
                  <a:lnTo>
                    <a:pt x="1759546" y="638708"/>
                  </a:lnTo>
                  <a:lnTo>
                    <a:pt x="1772246" y="761669"/>
                  </a:lnTo>
                  <a:lnTo>
                    <a:pt x="1868246" y="751763"/>
                  </a:lnTo>
                  <a:lnTo>
                    <a:pt x="1992470" y="751763"/>
                  </a:lnTo>
                  <a:lnTo>
                    <a:pt x="1991156" y="739051"/>
                  </a:lnTo>
                  <a:lnTo>
                    <a:pt x="2087092" y="729094"/>
                  </a:lnTo>
                  <a:lnTo>
                    <a:pt x="2074443" y="606209"/>
                  </a:lnTo>
                  <a:close/>
                </a:path>
                <a:path w="2324100" h="3413125">
                  <a:moveTo>
                    <a:pt x="1500149" y="657479"/>
                  </a:moveTo>
                  <a:lnTo>
                    <a:pt x="1492719" y="657479"/>
                  </a:lnTo>
                  <a:lnTo>
                    <a:pt x="1485252" y="657860"/>
                  </a:lnTo>
                  <a:lnTo>
                    <a:pt x="1439146" y="666262"/>
                  </a:lnTo>
                  <a:lnTo>
                    <a:pt x="1373162" y="701846"/>
                  </a:lnTo>
                  <a:lnTo>
                    <a:pt x="1345666" y="729818"/>
                  </a:lnTo>
                  <a:lnTo>
                    <a:pt x="1323742" y="762406"/>
                  </a:lnTo>
                  <a:lnTo>
                    <a:pt x="1302411" y="833691"/>
                  </a:lnTo>
                  <a:lnTo>
                    <a:pt x="1302380" y="844627"/>
                  </a:lnTo>
                  <a:lnTo>
                    <a:pt x="1302715" y="873950"/>
                  </a:lnTo>
                  <a:lnTo>
                    <a:pt x="1348734" y="1318943"/>
                  </a:lnTo>
                  <a:lnTo>
                    <a:pt x="1356251" y="1357043"/>
                  </a:lnTo>
                  <a:lnTo>
                    <a:pt x="1391809" y="1422707"/>
                  </a:lnTo>
                  <a:lnTo>
                    <a:pt x="1419871" y="1450187"/>
                  </a:lnTo>
                  <a:lnTo>
                    <a:pt x="1452397" y="1472096"/>
                  </a:lnTo>
                  <a:lnTo>
                    <a:pt x="1524453" y="1493572"/>
                  </a:lnTo>
                  <a:lnTo>
                    <a:pt x="1563966" y="1493126"/>
                  </a:lnTo>
                  <a:lnTo>
                    <a:pt x="1602158" y="1485601"/>
                  </a:lnTo>
                  <a:lnTo>
                    <a:pt x="1667832" y="1450162"/>
                  </a:lnTo>
                  <a:lnTo>
                    <a:pt x="1695284" y="1422323"/>
                  </a:lnTo>
                  <a:lnTo>
                    <a:pt x="1717255" y="1389906"/>
                  </a:lnTo>
                  <a:lnTo>
                    <a:pt x="1726312" y="1368158"/>
                  </a:lnTo>
                  <a:lnTo>
                    <a:pt x="1532853" y="1368158"/>
                  </a:lnTo>
                  <a:lnTo>
                    <a:pt x="1519459" y="1365661"/>
                  </a:lnTo>
                  <a:lnTo>
                    <a:pt x="1485089" y="1342773"/>
                  </a:lnTo>
                  <a:lnTo>
                    <a:pt x="1469580" y="1304975"/>
                  </a:lnTo>
                  <a:lnTo>
                    <a:pt x="1423415" y="858875"/>
                  </a:lnTo>
                  <a:lnTo>
                    <a:pt x="1423308" y="844245"/>
                  </a:lnTo>
                  <a:lnTo>
                    <a:pt x="1425738" y="831181"/>
                  </a:lnTo>
                  <a:lnTo>
                    <a:pt x="1448593" y="796441"/>
                  </a:lnTo>
                  <a:lnTo>
                    <a:pt x="1486357" y="780694"/>
                  </a:lnTo>
                  <a:lnTo>
                    <a:pt x="1500597" y="780535"/>
                  </a:lnTo>
                  <a:lnTo>
                    <a:pt x="1678705" y="780535"/>
                  </a:lnTo>
                  <a:lnTo>
                    <a:pt x="1670411" y="760364"/>
                  </a:lnTo>
                  <a:lnTo>
                    <a:pt x="1621459" y="701649"/>
                  </a:lnTo>
                  <a:lnTo>
                    <a:pt x="1564266" y="668529"/>
                  </a:lnTo>
                  <a:lnTo>
                    <a:pt x="1533057" y="660242"/>
                  </a:lnTo>
                  <a:lnTo>
                    <a:pt x="1500149" y="657479"/>
                  </a:lnTo>
                  <a:close/>
                </a:path>
                <a:path w="2324100" h="3413125">
                  <a:moveTo>
                    <a:pt x="1722958" y="1130414"/>
                  </a:moveTo>
                  <a:lnTo>
                    <a:pt x="1594167" y="1130414"/>
                  </a:lnTo>
                  <a:lnTo>
                    <a:pt x="1610677" y="1290624"/>
                  </a:lnTo>
                  <a:lnTo>
                    <a:pt x="1610851" y="1304779"/>
                  </a:lnTo>
                  <a:lnTo>
                    <a:pt x="1595043" y="1342390"/>
                  </a:lnTo>
                  <a:lnTo>
                    <a:pt x="1561044" y="1365242"/>
                  </a:lnTo>
                  <a:lnTo>
                    <a:pt x="1532853" y="1368158"/>
                  </a:lnTo>
                  <a:lnTo>
                    <a:pt x="1726312" y="1368158"/>
                  </a:lnTo>
                  <a:lnTo>
                    <a:pt x="1731737" y="1355131"/>
                  </a:lnTo>
                  <a:lnTo>
                    <a:pt x="1738736" y="1318017"/>
                  </a:lnTo>
                  <a:lnTo>
                    <a:pt x="1738261" y="1278585"/>
                  </a:lnTo>
                  <a:lnTo>
                    <a:pt x="1722958" y="1130414"/>
                  </a:lnTo>
                  <a:close/>
                </a:path>
                <a:path w="2324100" h="3413125">
                  <a:moveTo>
                    <a:pt x="1708835" y="993673"/>
                  </a:moveTo>
                  <a:lnTo>
                    <a:pt x="1513090" y="1013904"/>
                  </a:lnTo>
                  <a:lnTo>
                    <a:pt x="1525841" y="1137526"/>
                  </a:lnTo>
                  <a:lnTo>
                    <a:pt x="1594167" y="1130414"/>
                  </a:lnTo>
                  <a:lnTo>
                    <a:pt x="1722958" y="1130414"/>
                  </a:lnTo>
                  <a:lnTo>
                    <a:pt x="1708835" y="993673"/>
                  </a:lnTo>
                  <a:close/>
                </a:path>
                <a:path w="2324100" h="3413125">
                  <a:moveTo>
                    <a:pt x="1678705" y="780535"/>
                  </a:moveTo>
                  <a:lnTo>
                    <a:pt x="1500597" y="780535"/>
                  </a:lnTo>
                  <a:lnTo>
                    <a:pt x="1514043" y="783086"/>
                  </a:lnTo>
                  <a:lnTo>
                    <a:pt x="1526697" y="788350"/>
                  </a:lnTo>
                  <a:lnTo>
                    <a:pt x="1556531" y="817648"/>
                  </a:lnTo>
                  <a:lnTo>
                    <a:pt x="1574431" y="939850"/>
                  </a:lnTo>
                  <a:lnTo>
                    <a:pt x="1701927" y="926706"/>
                  </a:lnTo>
                  <a:lnTo>
                    <a:pt x="1692275" y="833691"/>
                  </a:lnTo>
                  <a:lnTo>
                    <a:pt x="1684735" y="795200"/>
                  </a:lnTo>
                  <a:lnTo>
                    <a:pt x="1678705" y="780535"/>
                  </a:lnTo>
                  <a:close/>
                </a:path>
                <a:path w="2324100" h="3413125">
                  <a:moveTo>
                    <a:pt x="889457" y="728065"/>
                  </a:moveTo>
                  <a:lnTo>
                    <a:pt x="751484" y="742315"/>
                  </a:lnTo>
                  <a:lnTo>
                    <a:pt x="835761" y="1557870"/>
                  </a:lnTo>
                  <a:lnTo>
                    <a:pt x="958646" y="1545107"/>
                  </a:lnTo>
                  <a:lnTo>
                    <a:pt x="904697" y="1022934"/>
                  </a:lnTo>
                  <a:lnTo>
                    <a:pt x="1011452" y="1022934"/>
                  </a:lnTo>
                  <a:lnTo>
                    <a:pt x="889457" y="728065"/>
                  </a:lnTo>
                  <a:close/>
                </a:path>
                <a:path w="2324100" h="3413125">
                  <a:moveTo>
                    <a:pt x="1011452" y="1022934"/>
                  </a:moveTo>
                  <a:lnTo>
                    <a:pt x="904697" y="1022934"/>
                  </a:lnTo>
                  <a:lnTo>
                    <a:pt x="1127772" y="1527683"/>
                  </a:lnTo>
                  <a:lnTo>
                    <a:pt x="1259801" y="1514043"/>
                  </a:lnTo>
                  <a:lnTo>
                    <a:pt x="1233459" y="1259268"/>
                  </a:lnTo>
                  <a:lnTo>
                    <a:pt x="1109230" y="1259268"/>
                  </a:lnTo>
                  <a:lnTo>
                    <a:pt x="1011452" y="1022934"/>
                  </a:lnTo>
                  <a:close/>
                </a:path>
                <a:path w="2324100" h="3413125">
                  <a:moveTo>
                    <a:pt x="1175473" y="698461"/>
                  </a:moveTo>
                  <a:lnTo>
                    <a:pt x="1052563" y="711174"/>
                  </a:lnTo>
                  <a:lnTo>
                    <a:pt x="1109230" y="1259268"/>
                  </a:lnTo>
                  <a:lnTo>
                    <a:pt x="1233459" y="1259268"/>
                  </a:lnTo>
                  <a:lnTo>
                    <a:pt x="1175473" y="698461"/>
                  </a:lnTo>
                  <a:close/>
                </a:path>
                <a:path w="2324100" h="3413125">
                  <a:moveTo>
                    <a:pt x="666876" y="751065"/>
                  </a:moveTo>
                  <a:lnTo>
                    <a:pt x="316979" y="787196"/>
                  </a:lnTo>
                  <a:lnTo>
                    <a:pt x="401370" y="1602778"/>
                  </a:lnTo>
                  <a:lnTo>
                    <a:pt x="751217" y="1566621"/>
                  </a:lnTo>
                  <a:lnTo>
                    <a:pt x="740873" y="1466494"/>
                  </a:lnTo>
                  <a:lnTo>
                    <a:pt x="511467" y="1466494"/>
                  </a:lnTo>
                  <a:lnTo>
                    <a:pt x="488518" y="1244079"/>
                  </a:lnTo>
                  <a:lnTo>
                    <a:pt x="654329" y="1226921"/>
                  </a:lnTo>
                  <a:lnTo>
                    <a:pt x="643334" y="1120470"/>
                  </a:lnTo>
                  <a:lnTo>
                    <a:pt x="475703" y="1120470"/>
                  </a:lnTo>
                  <a:lnTo>
                    <a:pt x="452704" y="898055"/>
                  </a:lnTo>
                  <a:lnTo>
                    <a:pt x="679691" y="874610"/>
                  </a:lnTo>
                  <a:lnTo>
                    <a:pt x="666876" y="751065"/>
                  </a:lnTo>
                  <a:close/>
                </a:path>
                <a:path w="2324100" h="3413125">
                  <a:moveTo>
                    <a:pt x="738454" y="1443075"/>
                  </a:moveTo>
                  <a:lnTo>
                    <a:pt x="511467" y="1466494"/>
                  </a:lnTo>
                  <a:lnTo>
                    <a:pt x="740873" y="1466494"/>
                  </a:lnTo>
                  <a:lnTo>
                    <a:pt x="738454" y="1443075"/>
                  </a:lnTo>
                  <a:close/>
                </a:path>
                <a:path w="2324100" h="3413125">
                  <a:moveTo>
                    <a:pt x="641565" y="1103350"/>
                  </a:moveTo>
                  <a:lnTo>
                    <a:pt x="475703" y="1120470"/>
                  </a:lnTo>
                  <a:lnTo>
                    <a:pt x="643334" y="1120470"/>
                  </a:lnTo>
                  <a:lnTo>
                    <a:pt x="641565" y="1103350"/>
                  </a:lnTo>
                  <a:close/>
                </a:path>
                <a:path w="2324100" h="3413125">
                  <a:moveTo>
                    <a:pt x="2054542" y="1525752"/>
                  </a:moveTo>
                  <a:lnTo>
                    <a:pt x="2046366" y="1525859"/>
                  </a:lnTo>
                  <a:lnTo>
                    <a:pt x="2038042" y="1526189"/>
                  </a:lnTo>
                  <a:lnTo>
                    <a:pt x="2029560" y="1526754"/>
                  </a:lnTo>
                  <a:lnTo>
                    <a:pt x="1827034" y="1547596"/>
                  </a:lnTo>
                  <a:lnTo>
                    <a:pt x="1911324" y="2362517"/>
                  </a:lnTo>
                  <a:lnTo>
                    <a:pt x="2034285" y="2349728"/>
                  </a:lnTo>
                  <a:lnTo>
                    <a:pt x="2002548" y="2042769"/>
                  </a:lnTo>
                  <a:lnTo>
                    <a:pt x="2077313" y="2035060"/>
                  </a:lnTo>
                  <a:lnTo>
                    <a:pt x="2080983" y="2034730"/>
                  </a:lnTo>
                  <a:lnTo>
                    <a:pt x="2084451" y="2034336"/>
                  </a:lnTo>
                  <a:lnTo>
                    <a:pt x="2218253" y="2034336"/>
                  </a:lnTo>
                  <a:lnTo>
                    <a:pt x="2195804" y="1973516"/>
                  </a:lnTo>
                  <a:lnTo>
                    <a:pt x="2221281" y="1938964"/>
                  </a:lnTo>
                  <a:lnTo>
                    <a:pt x="2229405" y="1921192"/>
                  </a:lnTo>
                  <a:lnTo>
                    <a:pt x="1989950" y="1921192"/>
                  </a:lnTo>
                  <a:lnTo>
                    <a:pt x="1962988" y="1660410"/>
                  </a:lnTo>
                  <a:lnTo>
                    <a:pt x="2037143" y="1652714"/>
                  </a:lnTo>
                  <a:lnTo>
                    <a:pt x="2224636" y="1652714"/>
                  </a:lnTo>
                  <a:lnTo>
                    <a:pt x="2215443" y="1624442"/>
                  </a:lnTo>
                  <a:lnTo>
                    <a:pt x="2177643" y="1568500"/>
                  </a:lnTo>
                  <a:lnTo>
                    <a:pt x="2124465" y="1536439"/>
                  </a:lnTo>
                  <a:lnTo>
                    <a:pt x="2091597" y="1528424"/>
                  </a:lnTo>
                  <a:lnTo>
                    <a:pt x="2054542" y="1525752"/>
                  </a:lnTo>
                  <a:close/>
                </a:path>
                <a:path w="2324100" h="3413125">
                  <a:moveTo>
                    <a:pt x="2218253" y="2034336"/>
                  </a:moveTo>
                  <a:lnTo>
                    <a:pt x="2084451" y="2034336"/>
                  </a:lnTo>
                  <a:lnTo>
                    <a:pt x="2190724" y="2333625"/>
                  </a:lnTo>
                  <a:lnTo>
                    <a:pt x="2323642" y="2319870"/>
                  </a:lnTo>
                  <a:lnTo>
                    <a:pt x="2218253" y="2034336"/>
                  </a:lnTo>
                  <a:close/>
                </a:path>
                <a:path w="2324100" h="3413125">
                  <a:moveTo>
                    <a:pt x="2224636" y="1652714"/>
                  </a:moveTo>
                  <a:lnTo>
                    <a:pt x="2037143" y="1652714"/>
                  </a:lnTo>
                  <a:lnTo>
                    <a:pt x="2068289" y="1653973"/>
                  </a:lnTo>
                  <a:lnTo>
                    <a:pt x="2091601" y="1665006"/>
                  </a:lnTo>
                  <a:lnTo>
                    <a:pt x="2107073" y="1685809"/>
                  </a:lnTo>
                  <a:lnTo>
                    <a:pt x="2114702" y="1716379"/>
                  </a:lnTo>
                  <a:lnTo>
                    <a:pt x="2126970" y="1835365"/>
                  </a:lnTo>
                  <a:lnTo>
                    <a:pt x="2127133" y="1849613"/>
                  </a:lnTo>
                  <a:lnTo>
                    <a:pt x="2124646" y="1863059"/>
                  </a:lnTo>
                  <a:lnTo>
                    <a:pt x="2101835" y="1897788"/>
                  </a:lnTo>
                  <a:lnTo>
                    <a:pt x="2064092" y="1913483"/>
                  </a:lnTo>
                  <a:lnTo>
                    <a:pt x="1989950" y="1921192"/>
                  </a:lnTo>
                  <a:lnTo>
                    <a:pt x="2229405" y="1921192"/>
                  </a:lnTo>
                  <a:lnTo>
                    <a:pt x="2238209" y="1901929"/>
                  </a:lnTo>
                  <a:lnTo>
                    <a:pt x="2246575" y="1862413"/>
                  </a:lnTo>
                  <a:lnTo>
                    <a:pt x="2246363" y="1820418"/>
                  </a:lnTo>
                  <a:lnTo>
                    <a:pt x="2234145" y="1702015"/>
                  </a:lnTo>
                  <a:lnTo>
                    <a:pt x="2227176" y="1660524"/>
                  </a:lnTo>
                  <a:lnTo>
                    <a:pt x="2224636" y="1652714"/>
                  </a:lnTo>
                  <a:close/>
                </a:path>
                <a:path w="2324100" h="3413125">
                  <a:moveTo>
                    <a:pt x="1742439" y="1555686"/>
                  </a:moveTo>
                  <a:lnTo>
                    <a:pt x="1392555" y="1591818"/>
                  </a:lnTo>
                  <a:lnTo>
                    <a:pt x="1476883" y="2407386"/>
                  </a:lnTo>
                  <a:lnTo>
                    <a:pt x="1826780" y="2371255"/>
                  </a:lnTo>
                  <a:lnTo>
                    <a:pt x="1816422" y="2271115"/>
                  </a:lnTo>
                  <a:lnTo>
                    <a:pt x="1587030" y="2271115"/>
                  </a:lnTo>
                  <a:lnTo>
                    <a:pt x="1564030" y="2048637"/>
                  </a:lnTo>
                  <a:lnTo>
                    <a:pt x="1729828" y="2031542"/>
                  </a:lnTo>
                  <a:lnTo>
                    <a:pt x="1718826" y="1925091"/>
                  </a:lnTo>
                  <a:lnTo>
                    <a:pt x="1551266" y="1925091"/>
                  </a:lnTo>
                  <a:lnTo>
                    <a:pt x="1528267" y="1702676"/>
                  </a:lnTo>
                  <a:lnTo>
                    <a:pt x="1755190" y="1679232"/>
                  </a:lnTo>
                  <a:lnTo>
                    <a:pt x="1742439" y="1555686"/>
                  </a:lnTo>
                  <a:close/>
                </a:path>
                <a:path w="2324100" h="3413125">
                  <a:moveTo>
                    <a:pt x="1813991" y="2247620"/>
                  </a:moveTo>
                  <a:lnTo>
                    <a:pt x="1587030" y="2271115"/>
                  </a:lnTo>
                  <a:lnTo>
                    <a:pt x="1816422" y="2271115"/>
                  </a:lnTo>
                  <a:lnTo>
                    <a:pt x="1813991" y="2247620"/>
                  </a:lnTo>
                  <a:close/>
                </a:path>
                <a:path w="2324100" h="3413125">
                  <a:moveTo>
                    <a:pt x="1717065" y="1908048"/>
                  </a:moveTo>
                  <a:lnTo>
                    <a:pt x="1551266" y="1925091"/>
                  </a:lnTo>
                  <a:lnTo>
                    <a:pt x="1718826" y="1925091"/>
                  </a:lnTo>
                  <a:lnTo>
                    <a:pt x="1717065" y="1908048"/>
                  </a:lnTo>
                  <a:close/>
                </a:path>
                <a:path w="2324100" h="3413125">
                  <a:moveTo>
                    <a:pt x="1308049" y="1600568"/>
                  </a:moveTo>
                  <a:lnTo>
                    <a:pt x="958113" y="1636712"/>
                  </a:lnTo>
                  <a:lnTo>
                    <a:pt x="1042441" y="2452344"/>
                  </a:lnTo>
                  <a:lnTo>
                    <a:pt x="1392339" y="2416149"/>
                  </a:lnTo>
                  <a:lnTo>
                    <a:pt x="1381995" y="2316010"/>
                  </a:lnTo>
                  <a:lnTo>
                    <a:pt x="1152588" y="2316010"/>
                  </a:lnTo>
                  <a:lnTo>
                    <a:pt x="1129639" y="2093658"/>
                  </a:lnTo>
                  <a:lnTo>
                    <a:pt x="1295450" y="2076450"/>
                  </a:lnTo>
                  <a:lnTo>
                    <a:pt x="1284460" y="1970049"/>
                  </a:lnTo>
                  <a:lnTo>
                    <a:pt x="1116825" y="1970049"/>
                  </a:lnTo>
                  <a:lnTo>
                    <a:pt x="1093825" y="1747608"/>
                  </a:lnTo>
                  <a:lnTo>
                    <a:pt x="1320812" y="1724190"/>
                  </a:lnTo>
                  <a:lnTo>
                    <a:pt x="1308049" y="1600568"/>
                  </a:lnTo>
                  <a:close/>
                </a:path>
                <a:path w="2324100" h="3413125">
                  <a:moveTo>
                    <a:pt x="1379575" y="2292578"/>
                  </a:moveTo>
                  <a:lnTo>
                    <a:pt x="1152588" y="2316010"/>
                  </a:lnTo>
                  <a:lnTo>
                    <a:pt x="1381995" y="2316010"/>
                  </a:lnTo>
                  <a:lnTo>
                    <a:pt x="1379575" y="2292578"/>
                  </a:lnTo>
                  <a:close/>
                </a:path>
                <a:path w="2324100" h="3413125">
                  <a:moveTo>
                    <a:pt x="1282687" y="1952879"/>
                  </a:moveTo>
                  <a:lnTo>
                    <a:pt x="1116825" y="1970049"/>
                  </a:lnTo>
                  <a:lnTo>
                    <a:pt x="1284460" y="1970049"/>
                  </a:lnTo>
                  <a:lnTo>
                    <a:pt x="1282687" y="1952879"/>
                  </a:lnTo>
                  <a:close/>
                </a:path>
                <a:path w="2324100" h="3413125">
                  <a:moveTo>
                    <a:pt x="562229" y="1677695"/>
                  </a:moveTo>
                  <a:lnTo>
                    <a:pt x="424205" y="1691944"/>
                  </a:lnTo>
                  <a:lnTo>
                    <a:pt x="508482" y="2507526"/>
                  </a:lnTo>
                  <a:lnTo>
                    <a:pt x="631443" y="2494813"/>
                  </a:lnTo>
                  <a:lnTo>
                    <a:pt x="577418" y="1972564"/>
                  </a:lnTo>
                  <a:lnTo>
                    <a:pt x="684184" y="1972564"/>
                  </a:lnTo>
                  <a:lnTo>
                    <a:pt x="562229" y="1677695"/>
                  </a:lnTo>
                  <a:close/>
                </a:path>
                <a:path w="2324100" h="3413125">
                  <a:moveTo>
                    <a:pt x="684184" y="1972564"/>
                  </a:moveTo>
                  <a:lnTo>
                    <a:pt x="577418" y="1972564"/>
                  </a:lnTo>
                  <a:lnTo>
                    <a:pt x="800493" y="2477363"/>
                  </a:lnTo>
                  <a:lnTo>
                    <a:pt x="932535" y="2463673"/>
                  </a:lnTo>
                  <a:lnTo>
                    <a:pt x="906194" y="2208949"/>
                  </a:lnTo>
                  <a:lnTo>
                    <a:pt x="781951" y="2208949"/>
                  </a:lnTo>
                  <a:lnTo>
                    <a:pt x="684184" y="1972564"/>
                  </a:lnTo>
                  <a:close/>
                </a:path>
                <a:path w="2324100" h="3413125">
                  <a:moveTo>
                    <a:pt x="848194" y="1648091"/>
                  </a:moveTo>
                  <a:lnTo>
                    <a:pt x="725296" y="1660855"/>
                  </a:lnTo>
                  <a:lnTo>
                    <a:pt x="781951" y="2208949"/>
                  </a:lnTo>
                  <a:lnTo>
                    <a:pt x="906194" y="2208949"/>
                  </a:lnTo>
                  <a:lnTo>
                    <a:pt x="848194" y="1648091"/>
                  </a:lnTo>
                  <a:close/>
                </a:path>
                <a:path w="2324100" h="3413125">
                  <a:moveTo>
                    <a:pt x="1689290" y="2466530"/>
                  </a:moveTo>
                  <a:lnTo>
                    <a:pt x="1681924" y="2466530"/>
                  </a:lnTo>
                  <a:lnTo>
                    <a:pt x="1674456" y="2466911"/>
                  </a:lnTo>
                  <a:lnTo>
                    <a:pt x="1628330" y="2475291"/>
                  </a:lnTo>
                  <a:lnTo>
                    <a:pt x="1562316" y="2510862"/>
                  </a:lnTo>
                  <a:lnTo>
                    <a:pt x="1534820" y="2538818"/>
                  </a:lnTo>
                  <a:lnTo>
                    <a:pt x="1512879" y="2571433"/>
                  </a:lnTo>
                  <a:lnTo>
                    <a:pt x="1491563" y="2642755"/>
                  </a:lnTo>
                  <a:lnTo>
                    <a:pt x="1491548" y="2653640"/>
                  </a:lnTo>
                  <a:lnTo>
                    <a:pt x="1491907" y="2682963"/>
                  </a:lnTo>
                  <a:lnTo>
                    <a:pt x="1537945" y="3127978"/>
                  </a:lnTo>
                  <a:lnTo>
                    <a:pt x="1545449" y="3166043"/>
                  </a:lnTo>
                  <a:lnTo>
                    <a:pt x="1581006" y="3231702"/>
                  </a:lnTo>
                  <a:lnTo>
                    <a:pt x="1609039" y="3259150"/>
                  </a:lnTo>
                  <a:lnTo>
                    <a:pt x="1641562" y="3281094"/>
                  </a:lnTo>
                  <a:lnTo>
                    <a:pt x="1713639" y="3302578"/>
                  </a:lnTo>
                  <a:lnTo>
                    <a:pt x="1753171" y="3302127"/>
                  </a:lnTo>
                  <a:lnTo>
                    <a:pt x="1791354" y="3294607"/>
                  </a:lnTo>
                  <a:lnTo>
                    <a:pt x="1856995" y="3259203"/>
                  </a:lnTo>
                  <a:lnTo>
                    <a:pt x="1884476" y="3231324"/>
                  </a:lnTo>
                  <a:lnTo>
                    <a:pt x="1906418" y="3198917"/>
                  </a:lnTo>
                  <a:lnTo>
                    <a:pt x="1915477" y="3177175"/>
                  </a:lnTo>
                  <a:lnTo>
                    <a:pt x="1722022" y="3177175"/>
                  </a:lnTo>
                  <a:lnTo>
                    <a:pt x="1708618" y="3174668"/>
                  </a:lnTo>
                  <a:lnTo>
                    <a:pt x="1674264" y="3151787"/>
                  </a:lnTo>
                  <a:lnTo>
                    <a:pt x="1658708" y="3114040"/>
                  </a:lnTo>
                  <a:lnTo>
                    <a:pt x="1612557" y="2667889"/>
                  </a:lnTo>
                  <a:lnTo>
                    <a:pt x="1612463" y="2653245"/>
                  </a:lnTo>
                  <a:lnTo>
                    <a:pt x="1614893" y="2640191"/>
                  </a:lnTo>
                  <a:lnTo>
                    <a:pt x="1637766" y="2605462"/>
                  </a:lnTo>
                  <a:lnTo>
                    <a:pt x="1675485" y="2589758"/>
                  </a:lnTo>
                  <a:lnTo>
                    <a:pt x="1689741" y="2589586"/>
                  </a:lnTo>
                  <a:lnTo>
                    <a:pt x="1867880" y="2589586"/>
                  </a:lnTo>
                  <a:lnTo>
                    <a:pt x="1859576" y="2569379"/>
                  </a:lnTo>
                  <a:lnTo>
                    <a:pt x="1810600" y="2510663"/>
                  </a:lnTo>
                  <a:lnTo>
                    <a:pt x="1753431" y="2477571"/>
                  </a:lnTo>
                  <a:lnTo>
                    <a:pt x="1722225" y="2469291"/>
                  </a:lnTo>
                  <a:lnTo>
                    <a:pt x="1689290" y="2466530"/>
                  </a:lnTo>
                  <a:close/>
                </a:path>
                <a:path w="2324100" h="3413125">
                  <a:moveTo>
                    <a:pt x="1912150" y="2939427"/>
                  </a:moveTo>
                  <a:lnTo>
                    <a:pt x="1783308" y="2939427"/>
                  </a:lnTo>
                  <a:lnTo>
                    <a:pt x="1799869" y="3099612"/>
                  </a:lnTo>
                  <a:lnTo>
                    <a:pt x="1799983" y="3114040"/>
                  </a:lnTo>
                  <a:lnTo>
                    <a:pt x="1784197" y="3151390"/>
                  </a:lnTo>
                  <a:lnTo>
                    <a:pt x="1750216" y="3174277"/>
                  </a:lnTo>
                  <a:lnTo>
                    <a:pt x="1722022" y="3177175"/>
                  </a:lnTo>
                  <a:lnTo>
                    <a:pt x="1915477" y="3177175"/>
                  </a:lnTo>
                  <a:lnTo>
                    <a:pt x="1920900" y="3164158"/>
                  </a:lnTo>
                  <a:lnTo>
                    <a:pt x="1927914" y="3127045"/>
                  </a:lnTo>
                  <a:lnTo>
                    <a:pt x="1927453" y="3087573"/>
                  </a:lnTo>
                  <a:lnTo>
                    <a:pt x="1912150" y="2939427"/>
                  </a:lnTo>
                  <a:close/>
                </a:path>
                <a:path w="2324100" h="3413125">
                  <a:moveTo>
                    <a:pt x="1898027" y="2802712"/>
                  </a:moveTo>
                  <a:lnTo>
                    <a:pt x="1702231" y="2822968"/>
                  </a:lnTo>
                  <a:lnTo>
                    <a:pt x="1715046" y="2946514"/>
                  </a:lnTo>
                  <a:lnTo>
                    <a:pt x="1783308" y="2939427"/>
                  </a:lnTo>
                  <a:lnTo>
                    <a:pt x="1912150" y="2939427"/>
                  </a:lnTo>
                  <a:lnTo>
                    <a:pt x="1898027" y="2802712"/>
                  </a:lnTo>
                  <a:close/>
                </a:path>
                <a:path w="2324100" h="3413125">
                  <a:moveTo>
                    <a:pt x="1867880" y="2589586"/>
                  </a:moveTo>
                  <a:lnTo>
                    <a:pt x="1689741" y="2589586"/>
                  </a:lnTo>
                  <a:lnTo>
                    <a:pt x="1703204" y="2592127"/>
                  </a:lnTo>
                  <a:lnTo>
                    <a:pt x="1715871" y="2597391"/>
                  </a:lnTo>
                  <a:lnTo>
                    <a:pt x="1745700" y="2626671"/>
                  </a:lnTo>
                  <a:lnTo>
                    <a:pt x="1763598" y="2748864"/>
                  </a:lnTo>
                  <a:lnTo>
                    <a:pt x="1891080" y="2735694"/>
                  </a:lnTo>
                  <a:lnTo>
                    <a:pt x="1881454" y="2642755"/>
                  </a:lnTo>
                  <a:lnTo>
                    <a:pt x="1873899" y="2604233"/>
                  </a:lnTo>
                  <a:lnTo>
                    <a:pt x="1867880" y="2589586"/>
                  </a:lnTo>
                  <a:close/>
                </a:path>
                <a:path w="2324100" h="3413125">
                  <a:moveTo>
                    <a:pt x="1078649" y="2537053"/>
                  </a:moveTo>
                  <a:lnTo>
                    <a:pt x="940612" y="2551303"/>
                  </a:lnTo>
                  <a:lnTo>
                    <a:pt x="1024953" y="3366871"/>
                  </a:lnTo>
                  <a:lnTo>
                    <a:pt x="1147864" y="3354171"/>
                  </a:lnTo>
                  <a:lnTo>
                    <a:pt x="1093876" y="2831884"/>
                  </a:lnTo>
                  <a:lnTo>
                    <a:pt x="1200614" y="2831884"/>
                  </a:lnTo>
                  <a:lnTo>
                    <a:pt x="1078649" y="2537053"/>
                  </a:lnTo>
                  <a:close/>
                </a:path>
                <a:path w="2324100" h="3413125">
                  <a:moveTo>
                    <a:pt x="1200614" y="2831884"/>
                  </a:moveTo>
                  <a:lnTo>
                    <a:pt x="1093876" y="2831884"/>
                  </a:lnTo>
                  <a:lnTo>
                    <a:pt x="1316913" y="3336683"/>
                  </a:lnTo>
                  <a:lnTo>
                    <a:pt x="1448981" y="3323082"/>
                  </a:lnTo>
                  <a:lnTo>
                    <a:pt x="1422645" y="3068320"/>
                  </a:lnTo>
                  <a:lnTo>
                    <a:pt x="1298422" y="3068320"/>
                  </a:lnTo>
                  <a:lnTo>
                    <a:pt x="1200614" y="2831884"/>
                  </a:lnTo>
                  <a:close/>
                </a:path>
                <a:path w="2324100" h="3413125">
                  <a:moveTo>
                    <a:pt x="1364665" y="2507449"/>
                  </a:moveTo>
                  <a:lnTo>
                    <a:pt x="1241704" y="2520162"/>
                  </a:lnTo>
                  <a:lnTo>
                    <a:pt x="1298422" y="3068320"/>
                  </a:lnTo>
                  <a:lnTo>
                    <a:pt x="1422645" y="3068320"/>
                  </a:lnTo>
                  <a:lnTo>
                    <a:pt x="1364665" y="2507449"/>
                  </a:lnTo>
                  <a:close/>
                </a:path>
                <a:path w="2324100" h="3413125">
                  <a:moveTo>
                    <a:pt x="754767" y="2710688"/>
                  </a:moveTo>
                  <a:lnTo>
                    <a:pt x="630618" y="2710688"/>
                  </a:lnTo>
                  <a:lnTo>
                    <a:pt x="689419" y="3279749"/>
                  </a:lnTo>
                  <a:lnTo>
                    <a:pt x="593432" y="3289655"/>
                  </a:lnTo>
                  <a:lnTo>
                    <a:pt x="606132" y="3412591"/>
                  </a:lnTo>
                  <a:lnTo>
                    <a:pt x="921029" y="3380028"/>
                  </a:lnTo>
                  <a:lnTo>
                    <a:pt x="909346" y="3267087"/>
                  </a:lnTo>
                  <a:lnTo>
                    <a:pt x="812317" y="3267087"/>
                  </a:lnTo>
                  <a:lnTo>
                    <a:pt x="754767" y="2710688"/>
                  </a:lnTo>
                  <a:close/>
                </a:path>
                <a:path w="2324100" h="3413125">
                  <a:moveTo>
                    <a:pt x="908316" y="3257130"/>
                  </a:moveTo>
                  <a:lnTo>
                    <a:pt x="812317" y="3267087"/>
                  </a:lnTo>
                  <a:lnTo>
                    <a:pt x="909346" y="3267087"/>
                  </a:lnTo>
                  <a:lnTo>
                    <a:pt x="908316" y="3257130"/>
                  </a:lnTo>
                  <a:close/>
                </a:path>
                <a:path w="2324100" h="3413125">
                  <a:moveTo>
                    <a:pt x="836739" y="2565120"/>
                  </a:moveTo>
                  <a:lnTo>
                    <a:pt x="521842" y="2597670"/>
                  </a:lnTo>
                  <a:lnTo>
                    <a:pt x="534619" y="2720581"/>
                  </a:lnTo>
                  <a:lnTo>
                    <a:pt x="630618" y="2710688"/>
                  </a:lnTo>
                  <a:lnTo>
                    <a:pt x="754767" y="2710688"/>
                  </a:lnTo>
                  <a:lnTo>
                    <a:pt x="753452" y="2697975"/>
                  </a:lnTo>
                  <a:lnTo>
                    <a:pt x="849452" y="2688069"/>
                  </a:lnTo>
                  <a:lnTo>
                    <a:pt x="836739" y="2565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500" y="1502460"/>
              <a:ext cx="4102887" cy="5528068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 rot="21300000">
            <a:off x="1219483" y="5591173"/>
            <a:ext cx="3347774" cy="1316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370"/>
              </a:lnSpc>
            </a:pPr>
            <a:r>
              <a:rPr dirty="0" sz="10350" spc="-2235" b="1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dirty="0" sz="10350" spc="-2235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0350" spc="-2235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10350" spc="-2235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0350" spc="-2235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endParaRPr sz="103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 rot="21300000">
            <a:off x="4761216" y="5585566"/>
            <a:ext cx="510253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05"/>
              </a:lnSpc>
            </a:pPr>
            <a:r>
              <a:rPr dirty="0" baseline="-25000" sz="1500">
                <a:solidFill>
                  <a:srgbClr val="FFFFFF"/>
                </a:solidFill>
                <a:latin typeface="Trebuchet MS"/>
                <a:cs typeface="Trebuchet MS"/>
              </a:rPr>
              <a:t>Some</a:t>
            </a:r>
            <a:r>
              <a:rPr dirty="0" baseline="-25000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2222" sz="1500" spc="-15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baseline="-22222" sz="1500" spc="-12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2222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baseline="-22222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9444" sz="1500">
                <a:solidFill>
                  <a:srgbClr val="FFFFFF"/>
                </a:solidFill>
                <a:latin typeface="Trebuchet MS"/>
                <a:cs typeface="Trebuchet MS"/>
              </a:rPr>
              <a:t>bigges</a:t>
            </a:r>
            <a:r>
              <a:rPr dirty="0" baseline="-16666" sz="150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baseline="-16666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6666" sz="1500" spc="-15">
                <a:solidFill>
                  <a:srgbClr val="FFFFFF"/>
                </a:solidFill>
                <a:latin typeface="Trebuchet MS"/>
                <a:cs typeface="Trebuchet MS"/>
              </a:rPr>
              <a:t>challeng</a:t>
            </a:r>
            <a:r>
              <a:rPr dirty="0" baseline="-13888" sz="1500" spc="-15">
                <a:solidFill>
                  <a:srgbClr val="FFFFFF"/>
                </a:solidFill>
                <a:latin typeface="Trebuchet MS"/>
                <a:cs typeface="Trebuchet MS"/>
              </a:rPr>
              <a:t>es</a:t>
            </a:r>
            <a:r>
              <a:rPr dirty="0" baseline="-13888" sz="1500" spc="-5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3888" sz="1500" spc="-3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dirty="0" baseline="-11111" sz="1500" spc="-3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baseline="-11111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1111" sz="1500" spc="-15">
                <a:solidFill>
                  <a:srgbClr val="FFFFFF"/>
                </a:solidFill>
                <a:latin typeface="Trebuchet MS"/>
                <a:cs typeface="Trebuchet MS"/>
              </a:rPr>
              <a:t>face</a:t>
            </a:r>
            <a:r>
              <a:rPr dirty="0" baseline="-11111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8333" sz="1500">
                <a:solidFill>
                  <a:srgbClr val="FFFFFF"/>
                </a:solidFill>
                <a:latin typeface="Trebuchet MS"/>
                <a:cs typeface="Trebuchet MS"/>
              </a:rPr>
              <a:t>stem</a:t>
            </a:r>
            <a:r>
              <a:rPr dirty="0" baseline="-8333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8333" sz="15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baseline="-8333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5555" sz="1500">
                <a:solidFill>
                  <a:srgbClr val="FFFFFF"/>
                </a:solidFill>
                <a:latin typeface="Trebuchet MS"/>
                <a:cs typeface="Trebuchet MS"/>
              </a:rPr>
              <a:t>how</a:t>
            </a:r>
            <a:r>
              <a:rPr dirty="0" baseline="-5555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777" sz="1500" spc="-3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dirty="0" baseline="-2777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777" sz="1500" spc="-37">
                <a:solidFill>
                  <a:srgbClr val="FFFFFF"/>
                </a:solidFill>
                <a:latin typeface="Trebuchet MS"/>
                <a:cs typeface="Trebuchet MS"/>
              </a:rPr>
              <a:t>inter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act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" sz="1500" spc="-15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dirty="0" baseline="2777" sz="1500" spc="-9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" sz="1500" spc="-15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dirty="0" baseline="5555" sz="1500" spc="-15">
                <a:solidFill>
                  <a:srgbClr val="FFFFFF"/>
                </a:solidFill>
                <a:latin typeface="Trebuchet MS"/>
                <a:cs typeface="Trebuchet MS"/>
              </a:rPr>
              <a:t>vironmen</a:t>
            </a:r>
            <a:r>
              <a:rPr dirty="0" baseline="8333" sz="1500" spc="-15">
                <a:solidFill>
                  <a:srgbClr val="FFFFFF"/>
                </a:solidFill>
                <a:latin typeface="Trebuchet MS"/>
                <a:cs typeface="Trebuchet MS"/>
              </a:rPr>
              <a:t>t,</a:t>
            </a:r>
            <a:endParaRPr baseline="8333" sz="150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 rot="21300000">
            <a:off x="4778214" y="5738366"/>
            <a:ext cx="4805453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19"/>
              </a:lnSpc>
            </a:pPr>
            <a:r>
              <a:rPr dirty="0" baseline="-11111" sz="15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baseline="-11111" sz="1500" spc="-6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1111" sz="1500" spc="-15">
                <a:solidFill>
                  <a:srgbClr val="FFFFFF"/>
                </a:solidFill>
                <a:latin typeface="Trebuchet MS"/>
                <a:cs typeface="Trebuchet MS"/>
              </a:rPr>
              <a:t>engineering</a:t>
            </a:r>
            <a:r>
              <a:rPr dirty="0" baseline="-11111" sz="1500" spc="-6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5555" sz="15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baseline="-5555" sz="1500" spc="-6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5555" sz="1500" spc="-3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baseline="-5555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777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baseline="-2777" sz="1500" spc="-6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777" sz="1500" spc="-15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dirty="0" baseline="-2777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finding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" sz="1500">
                <a:solidFill>
                  <a:srgbClr val="FFFFFF"/>
                </a:solidFill>
                <a:latin typeface="Trebuchet MS"/>
                <a:cs typeface="Trebuchet MS"/>
              </a:rPr>
              <a:t>sus</a:t>
            </a:r>
            <a:r>
              <a:rPr dirty="0" baseline="5555" sz="1500">
                <a:solidFill>
                  <a:srgbClr val="FFFFFF"/>
                </a:solidFill>
                <a:latin typeface="Trebuchet MS"/>
                <a:cs typeface="Trebuchet MS"/>
              </a:rPr>
              <a:t>tainable</a:t>
            </a:r>
            <a:r>
              <a:rPr dirty="0" baseline="5555" sz="15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8333" sz="1500">
                <a:solidFill>
                  <a:srgbClr val="FFFFFF"/>
                </a:solidFill>
                <a:latin typeface="Trebuchet MS"/>
                <a:cs typeface="Trebuchet MS"/>
              </a:rPr>
              <a:t>solutions.</a:t>
            </a:r>
            <a:r>
              <a:rPr dirty="0" baseline="8333" sz="1500" spc="-17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1111" sz="1500" spc="-15">
                <a:solidFill>
                  <a:srgbClr val="FFFFFF"/>
                </a:solidFill>
                <a:latin typeface="Trebuchet MS"/>
                <a:cs typeface="Trebuchet MS"/>
              </a:rPr>
              <a:t>Working</a:t>
            </a:r>
            <a:r>
              <a:rPr dirty="0" baseline="11111" sz="1500" spc="-6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3888" sz="1500" spc="-15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baseline="13888" sz="1500" spc="-6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6666" sz="1500" spc="-44">
                <a:solidFill>
                  <a:srgbClr val="FFFFFF"/>
                </a:solidFill>
                <a:latin typeface="Trebuchet MS"/>
                <a:cs typeface="Trebuchet MS"/>
              </a:rPr>
              <a:t>water</a:t>
            </a:r>
            <a:r>
              <a:rPr dirty="0" baseline="16666" sz="1500" spc="-11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9444" sz="1500" spc="-37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baseline="19444" sz="15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 rot="21300000">
            <a:off x="4793916" y="5870151"/>
            <a:ext cx="4953993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particularly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5555" sz="1500">
                <a:solidFill>
                  <a:srgbClr val="FFFFFF"/>
                </a:solidFill>
                <a:latin typeface="Trebuchet MS"/>
                <a:cs typeface="Trebuchet MS"/>
              </a:rPr>
              <a:t>importan</a:t>
            </a:r>
            <a:r>
              <a:rPr dirty="0" baseline="8333" sz="1500">
                <a:solidFill>
                  <a:srgbClr val="FFFFFF"/>
                </a:solidFill>
                <a:latin typeface="Trebuchet MS"/>
                <a:cs typeface="Trebuchet MS"/>
              </a:rPr>
              <a:t>t when</a:t>
            </a:r>
            <a:r>
              <a:rPr dirty="0" baseline="8333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1111" sz="1500" spc="-15">
                <a:solidFill>
                  <a:srgbClr val="FFFFFF"/>
                </a:solidFill>
                <a:latin typeface="Trebuchet MS"/>
                <a:cs typeface="Trebuchet MS"/>
              </a:rPr>
              <a:t>thinking</a:t>
            </a:r>
            <a:r>
              <a:rPr dirty="0" baseline="11111" sz="1500" spc="-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3888" sz="1500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dirty="0" baseline="13888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6666" sz="150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dirty="0" baseline="16666" sz="1500" spc="-15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dirty="0" baseline="19444" sz="1500" spc="-15">
                <a:solidFill>
                  <a:srgbClr val="FFFFFF"/>
                </a:solidFill>
                <a:latin typeface="Trebuchet MS"/>
                <a:cs typeface="Trebuchet MS"/>
              </a:rPr>
              <a:t>vironmen</a:t>
            </a:r>
            <a:r>
              <a:rPr dirty="0" baseline="22222" sz="1500" spc="-15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baseline="22222" sz="1500">
                <a:solidFill>
                  <a:srgbClr val="FFFFFF"/>
                </a:solidFill>
                <a:latin typeface="Trebuchet MS"/>
                <a:cs typeface="Trebuchet MS"/>
              </a:rPr>
              <a:t> because </a:t>
            </a:r>
            <a:r>
              <a:rPr dirty="0" baseline="25000" sz="1500" spc="-44">
                <a:solidFill>
                  <a:srgbClr val="FFFFFF"/>
                </a:solidFill>
                <a:latin typeface="Trebuchet MS"/>
                <a:cs typeface="Trebuchet MS"/>
              </a:rPr>
              <a:t>wa</a:t>
            </a:r>
            <a:r>
              <a:rPr dirty="0" baseline="27777" sz="1500" spc="-44">
                <a:solidFill>
                  <a:srgbClr val="FFFFFF"/>
                </a:solidFill>
                <a:latin typeface="Trebuchet MS"/>
                <a:cs typeface="Trebuchet MS"/>
              </a:rPr>
              <a:t>ter</a:t>
            </a:r>
            <a:r>
              <a:rPr dirty="0" baseline="27777" sz="1500" spc="-5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7" sz="1500">
                <a:solidFill>
                  <a:srgbClr val="FFFFFF"/>
                </a:solidFill>
                <a:latin typeface="Trebuchet MS"/>
                <a:cs typeface="Trebuchet MS"/>
              </a:rPr>
              <a:t>sus</a:t>
            </a:r>
            <a:r>
              <a:rPr dirty="0" baseline="30555" sz="1500">
                <a:solidFill>
                  <a:srgbClr val="FFFFFF"/>
                </a:solidFill>
                <a:latin typeface="Trebuchet MS"/>
                <a:cs typeface="Trebuchet MS"/>
              </a:rPr>
              <a:t>tains </a:t>
            </a:r>
            <a:r>
              <a:rPr dirty="0" baseline="30555" sz="1500" spc="-37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endParaRPr baseline="30555" sz="1500">
              <a:latin typeface="Trebuchet MS"/>
              <a:cs typeface="Trebuchet MS"/>
            </a:endParaRPr>
          </a:p>
        </p:txBody>
      </p:sp>
      <p:sp>
        <p:nvSpPr>
          <p:cNvPr id="27" name="object 27" descr=""/>
          <p:cNvSpPr txBox="1"/>
          <p:nvPr/>
        </p:nvSpPr>
        <p:spPr>
          <a:xfrm rot="21300000">
            <a:off x="4809716" y="6012919"/>
            <a:ext cx="487083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9"/>
              </a:lnSpc>
            </a:pPr>
            <a:r>
              <a:rPr dirty="0" baseline="-16666" sz="1500" spc="-60">
                <a:solidFill>
                  <a:srgbClr val="FFFFFF"/>
                </a:solidFill>
                <a:latin typeface="Trebuchet MS"/>
                <a:cs typeface="Trebuchet MS"/>
              </a:rPr>
              <a:t>life</a:t>
            </a:r>
            <a:r>
              <a:rPr dirty="0" baseline="-16666" sz="1500" spc="-9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6666" sz="15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baseline="-16666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3888" sz="15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baseline="-13888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3888" sz="1500">
                <a:solidFill>
                  <a:srgbClr val="FFFFFF"/>
                </a:solidFill>
                <a:latin typeface="Trebuchet MS"/>
                <a:cs typeface="Trebuchet MS"/>
              </a:rPr>
              <a:t>essen</a:t>
            </a:r>
            <a:r>
              <a:rPr dirty="0" baseline="-11111" sz="1500">
                <a:solidFill>
                  <a:srgbClr val="FFFFFF"/>
                </a:solidFill>
                <a:latin typeface="Trebuchet MS"/>
                <a:cs typeface="Trebuchet MS"/>
              </a:rPr>
              <a:t>tial</a:t>
            </a:r>
            <a:r>
              <a:rPr dirty="0" baseline="-11111" sz="15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11111" sz="15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baseline="-11111" sz="15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8333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baseline="-8333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8333" sz="1500" spc="-15">
                <a:solidFill>
                  <a:srgbClr val="FFFFFF"/>
                </a:solidFill>
                <a:latin typeface="Trebuchet MS"/>
                <a:cs typeface="Trebuchet MS"/>
              </a:rPr>
              <a:t>surviv</a:t>
            </a:r>
            <a:r>
              <a:rPr dirty="0" baseline="-5555" sz="1500" spc="-15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r>
              <a:rPr dirty="0" baseline="-5555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5555" sz="1500" spc="-15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baseline="-5555" sz="15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777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baseline="-2777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-2777" sz="1500" spc="-44">
                <a:solidFill>
                  <a:srgbClr val="FFFFFF"/>
                </a:solidFill>
                <a:latin typeface="Trebuchet MS"/>
                <a:cs typeface="Trebuchet MS"/>
              </a:rPr>
              <a:t>plane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t.</a:t>
            </a:r>
            <a:r>
              <a:rPr dirty="0" sz="10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Find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" sz="1500">
                <a:solidFill>
                  <a:srgbClr val="FFFFFF"/>
                </a:solidFill>
                <a:latin typeface="Trebuchet MS"/>
                <a:cs typeface="Trebuchet MS"/>
              </a:rPr>
              <a:t>stories</a:t>
            </a:r>
            <a:r>
              <a:rPr dirty="0" baseline="2777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5555" sz="1500" spc="-15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baseline="5555" sz="15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5555" sz="1500" spc="-15">
                <a:solidFill>
                  <a:srgbClr val="FFFFFF"/>
                </a:solidFill>
                <a:latin typeface="Trebuchet MS"/>
                <a:cs typeface="Trebuchet MS"/>
              </a:rPr>
              <a:t>inspiring</a:t>
            </a:r>
            <a:r>
              <a:rPr dirty="0" baseline="5555" sz="1500" spc="-9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8333" sz="1500">
                <a:solidFill>
                  <a:srgbClr val="FFFFFF"/>
                </a:solidFill>
                <a:latin typeface="Trebuchet MS"/>
                <a:cs typeface="Trebuchet MS"/>
              </a:rPr>
              <a:t>engineer</a:t>
            </a:r>
            <a:r>
              <a:rPr dirty="0" baseline="11111" sz="150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baseline="11111" sz="1500" spc="-8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1111" sz="1500" spc="-37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endParaRPr baseline="11111" sz="15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 rot="21300000">
            <a:off x="4825802" y="6229745"/>
            <a:ext cx="3227664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bring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baseline="2777" sz="15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2777" sz="1500" spc="-15">
                <a:solidFill>
                  <a:srgbClr val="FFFFFF"/>
                </a:solidFill>
                <a:latin typeface="Trebuchet MS"/>
                <a:cs typeface="Trebuchet MS"/>
              </a:rPr>
              <a:t>work</a:t>
            </a:r>
            <a:r>
              <a:rPr dirty="0" baseline="2777" sz="15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5555" sz="150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dirty="0" baseline="5555" sz="1500" spc="-9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8333" sz="1500">
                <a:solidFill>
                  <a:srgbClr val="FFFFFF"/>
                </a:solidFill>
                <a:latin typeface="Trebuchet MS"/>
                <a:cs typeface="Trebuchet MS"/>
              </a:rPr>
              <a:t>they</a:t>
            </a:r>
            <a:r>
              <a:rPr dirty="0" baseline="8333" sz="1500" spc="-11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8333" sz="150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dirty="0" baseline="8333" sz="15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1111" sz="1500" spc="-30">
                <a:solidFill>
                  <a:srgbClr val="FFFFFF"/>
                </a:solidFill>
                <a:latin typeface="Trebuchet MS"/>
                <a:cs typeface="Trebuchet MS"/>
              </a:rPr>
              <a:t>into</a:t>
            </a:r>
            <a:r>
              <a:rPr dirty="0" baseline="11111" sz="1500" spc="-112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1111" sz="1500" spc="-15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dirty="0" baseline="11111" sz="15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3888" sz="1500">
                <a:solidFill>
                  <a:srgbClr val="FFFFFF"/>
                </a:solidFill>
                <a:latin typeface="Trebuchet MS"/>
                <a:cs typeface="Trebuchet MS"/>
              </a:rPr>
              <a:t>home</a:t>
            </a:r>
            <a:r>
              <a:rPr dirty="0" baseline="13888" sz="15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6666" sz="1500" spc="-15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dirty="0" baseline="16666" sz="1500" spc="-127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baseline="16666" sz="1500" spc="-15">
                <a:solidFill>
                  <a:srgbClr val="FFFFFF"/>
                </a:solidFill>
                <a:latin typeface="Trebuchet MS"/>
                <a:cs typeface="Trebuchet MS"/>
              </a:rPr>
              <a:t>classr</a:t>
            </a:r>
            <a:r>
              <a:rPr dirty="0" baseline="19444" sz="1500" spc="-15">
                <a:solidFill>
                  <a:srgbClr val="FFFFFF"/>
                </a:solidFill>
                <a:latin typeface="Trebuchet MS"/>
                <a:cs typeface="Trebuchet MS"/>
              </a:rPr>
              <a:t>oom.</a:t>
            </a:r>
            <a:endParaRPr baseline="19444"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525998" y="12"/>
            <a:ext cx="5166360" cy="7560309"/>
          </a:xfrm>
          <a:custGeom>
            <a:avLst/>
            <a:gdLst/>
            <a:ahLst/>
            <a:cxnLst/>
            <a:rect l="l" t="t" r="r" b="b"/>
            <a:pathLst>
              <a:path w="5166359" h="7560309">
                <a:moveTo>
                  <a:pt x="5165991" y="0"/>
                </a:moveTo>
                <a:lnTo>
                  <a:pt x="0" y="0"/>
                </a:lnTo>
                <a:lnTo>
                  <a:pt x="0" y="7559992"/>
                </a:lnTo>
                <a:lnTo>
                  <a:pt x="5165991" y="7559992"/>
                </a:lnTo>
                <a:lnTo>
                  <a:pt x="5165991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40000" y="1159692"/>
            <a:ext cx="4716145" cy="0"/>
          </a:xfrm>
          <a:custGeom>
            <a:avLst/>
            <a:gdLst/>
            <a:ahLst/>
            <a:cxnLst/>
            <a:rect l="l" t="t" r="r" b="b"/>
            <a:pathLst>
              <a:path w="4716145" h="0">
                <a:moveTo>
                  <a:pt x="0" y="0"/>
                </a:moveTo>
                <a:lnTo>
                  <a:pt x="4716005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7300" y="451105"/>
            <a:ext cx="4596765" cy="695960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dirty="0" sz="2400" spc="-340">
                <a:solidFill>
                  <a:srgbClr val="1C30F5"/>
                </a:solidFill>
              </a:rPr>
              <a:t>Degradable,</a:t>
            </a:r>
            <a:r>
              <a:rPr dirty="0" sz="2400" spc="-335">
                <a:solidFill>
                  <a:srgbClr val="1C30F5"/>
                </a:solidFill>
              </a:rPr>
              <a:t> </a:t>
            </a:r>
            <a:r>
              <a:rPr dirty="0" sz="2400" spc="-330">
                <a:solidFill>
                  <a:srgbClr val="1C30F5"/>
                </a:solidFill>
              </a:rPr>
              <a:t>biodegradable </a:t>
            </a:r>
            <a:r>
              <a:rPr dirty="0" sz="2400" spc="-385">
                <a:solidFill>
                  <a:srgbClr val="1C30F5"/>
                </a:solidFill>
              </a:rPr>
              <a:t>and</a:t>
            </a:r>
            <a:r>
              <a:rPr dirty="0" sz="2400" spc="-330">
                <a:solidFill>
                  <a:srgbClr val="1C30F5"/>
                </a:solidFill>
              </a:rPr>
              <a:t> </a:t>
            </a:r>
            <a:r>
              <a:rPr dirty="0" sz="2400" spc="-365">
                <a:solidFill>
                  <a:srgbClr val="1C30F5"/>
                </a:solidFill>
              </a:rPr>
              <a:t>compostable </a:t>
            </a:r>
            <a:r>
              <a:rPr dirty="0" sz="2400" spc="-225">
                <a:solidFill>
                  <a:srgbClr val="1C30F5"/>
                </a:solidFill>
              </a:rPr>
              <a:t>plastic</a:t>
            </a:r>
            <a:r>
              <a:rPr dirty="0" sz="2400" spc="-340">
                <a:solidFill>
                  <a:srgbClr val="1C30F5"/>
                </a:solidFill>
              </a:rPr>
              <a:t> </a:t>
            </a:r>
            <a:r>
              <a:rPr dirty="0" sz="2400" spc="315">
                <a:solidFill>
                  <a:srgbClr val="1C30F5"/>
                </a:solidFill>
              </a:rPr>
              <a:t>–</a:t>
            </a:r>
            <a:r>
              <a:rPr dirty="0" sz="2400" spc="-335">
                <a:solidFill>
                  <a:srgbClr val="1C30F5"/>
                </a:solidFill>
              </a:rPr>
              <a:t> </a:t>
            </a:r>
            <a:r>
              <a:rPr dirty="0" sz="2400" spc="-345">
                <a:solidFill>
                  <a:srgbClr val="1C30F5"/>
                </a:solidFill>
              </a:rPr>
              <a:t>what’s</a:t>
            </a:r>
            <a:r>
              <a:rPr dirty="0" sz="2400" spc="-335">
                <a:solidFill>
                  <a:srgbClr val="1C30F5"/>
                </a:solidFill>
              </a:rPr>
              <a:t> </a:t>
            </a:r>
            <a:r>
              <a:rPr dirty="0" sz="2400" spc="-340">
                <a:solidFill>
                  <a:srgbClr val="1C30F5"/>
                </a:solidFill>
              </a:rPr>
              <a:t>the</a:t>
            </a:r>
            <a:r>
              <a:rPr dirty="0" sz="2400" spc="-335">
                <a:solidFill>
                  <a:srgbClr val="1C30F5"/>
                </a:solidFill>
              </a:rPr>
              <a:t> </a:t>
            </a:r>
            <a:r>
              <a:rPr dirty="0" sz="2400" spc="-315">
                <a:solidFill>
                  <a:srgbClr val="1C30F5"/>
                </a:solidFill>
              </a:rPr>
              <a:t>difference?</a:t>
            </a:r>
            <a:endParaRPr sz="2400"/>
          </a:p>
        </p:txBody>
      </p:sp>
      <p:sp>
        <p:nvSpPr>
          <p:cNvPr id="5" name="object 5" descr=""/>
          <p:cNvSpPr txBox="1"/>
          <p:nvPr/>
        </p:nvSpPr>
        <p:spPr>
          <a:xfrm>
            <a:off x="489184" y="1301470"/>
            <a:ext cx="4806315" cy="351853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terms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have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you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heard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used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when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you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hear</a:t>
            </a:r>
            <a:r>
              <a:rPr dirty="0" sz="950" spc="8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people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talking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about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spc="35" b="1">
                <a:latin typeface="Calibri"/>
                <a:cs typeface="Calibri"/>
              </a:rPr>
              <a:t>plastic?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Calibri"/>
              <a:cs typeface="Calibri"/>
            </a:endParaRPr>
          </a:p>
          <a:p>
            <a:pPr marL="216535" indent="-16637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17170" algn="l"/>
              </a:tabLst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Degradable</a:t>
            </a:r>
            <a:r>
              <a:rPr dirty="0" sz="1200" spc="3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plastic</a:t>
            </a:r>
            <a:endParaRPr sz="1200">
              <a:latin typeface="Calibri"/>
              <a:cs typeface="Calibri"/>
            </a:endParaRPr>
          </a:p>
          <a:p>
            <a:pPr marL="50800" marR="208279">
              <a:lnSpc>
                <a:spcPct val="1026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word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degradable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simply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means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something can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broken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down.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Technically,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all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degradable.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break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hammer,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some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react</a:t>
            </a:r>
            <a:r>
              <a:rPr dirty="0" sz="950" spc="-20">
                <a:latin typeface="Trebuchet MS"/>
                <a:cs typeface="Trebuchet MS"/>
              </a:rPr>
              <a:t> with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them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brittle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crumble.</a:t>
            </a:r>
            <a:endParaRPr sz="950">
              <a:latin typeface="Trebuchet MS"/>
              <a:cs typeface="Trebuchet MS"/>
            </a:endParaRPr>
          </a:p>
          <a:p>
            <a:pPr marL="50800" marR="222250">
              <a:lnSpc>
                <a:spcPct val="102600"/>
              </a:lnSpc>
              <a:spcBef>
                <a:spcPts val="850"/>
              </a:spcBef>
            </a:pP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do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think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happens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to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small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pieces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40" i="1">
                <a:latin typeface="Trebuchet MS"/>
                <a:cs typeface="Trebuchet MS"/>
              </a:rPr>
              <a:t>of</a:t>
            </a:r>
            <a:r>
              <a:rPr dirty="0" sz="950" spc="-6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plastic</a:t>
            </a:r>
            <a:r>
              <a:rPr dirty="0" sz="950" spc="-40" i="1">
                <a:latin typeface="Trebuchet MS"/>
                <a:cs typeface="Trebuchet MS"/>
              </a:rPr>
              <a:t> left?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Have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seen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products</a:t>
            </a:r>
            <a:r>
              <a:rPr dirty="0" sz="950" spc="-1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advertised </a:t>
            </a:r>
            <a:r>
              <a:rPr dirty="0" sz="950" i="1">
                <a:latin typeface="Trebuchet MS"/>
                <a:cs typeface="Trebuchet MS"/>
              </a:rPr>
              <a:t>as</a:t>
            </a:r>
            <a:r>
              <a:rPr dirty="0" sz="950" spc="-8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‘degradable’?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Do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think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that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this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is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good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spc="-60" i="1">
                <a:latin typeface="Trebuchet MS"/>
                <a:cs typeface="Trebuchet MS"/>
              </a:rPr>
              <a:t>for</a:t>
            </a:r>
            <a:r>
              <a:rPr dirty="0" sz="950" spc="-7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environment?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243204" indent="-193040">
              <a:lnSpc>
                <a:spcPct val="100000"/>
              </a:lnSpc>
              <a:buAutoNum type="arabicPeriod" startAt="2"/>
              <a:tabLst>
                <a:tab pos="243840" algn="l"/>
              </a:tabLst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Biodegradable</a:t>
            </a:r>
            <a:r>
              <a:rPr dirty="0" sz="1200" spc="459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plastic</a:t>
            </a:r>
            <a:endParaRPr sz="1200">
              <a:latin typeface="Calibri"/>
              <a:cs typeface="Calibri"/>
            </a:endParaRPr>
          </a:p>
          <a:p>
            <a:pPr marL="50800" marR="139065">
              <a:lnSpc>
                <a:spcPct val="102600"/>
              </a:lnSpc>
              <a:spcBef>
                <a:spcPts val="805"/>
              </a:spcBef>
            </a:pPr>
            <a:r>
              <a:rPr dirty="0" sz="950">
                <a:latin typeface="Trebuchet MS"/>
                <a:cs typeface="Trebuchet MS"/>
              </a:rPr>
              <a:t>Biodegradable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broken </a:t>
            </a:r>
            <a:r>
              <a:rPr dirty="0" sz="950">
                <a:latin typeface="Trebuchet MS"/>
                <a:cs typeface="Trebuchet MS"/>
              </a:rPr>
              <a:t>down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metabolism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bacteria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fungi. </a:t>
            </a:r>
            <a:r>
              <a:rPr dirty="0" sz="950" spc="-30">
                <a:latin typeface="Trebuchet MS"/>
                <a:cs typeface="Trebuchet MS"/>
              </a:rPr>
              <a:t>However,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breakdown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biodegradable</a:t>
            </a:r>
            <a:r>
              <a:rPr dirty="0" sz="950" spc="-20">
                <a:latin typeface="Trebuchet MS"/>
                <a:cs typeface="Trebuchet MS"/>
              </a:rPr>
              <a:t> material </a:t>
            </a:r>
            <a:r>
              <a:rPr dirty="0" sz="950" spc="-10">
                <a:latin typeface="Trebuchet MS"/>
                <a:cs typeface="Trebuchet MS"/>
              </a:rPr>
              <a:t>buried</a:t>
            </a:r>
            <a:r>
              <a:rPr dirty="0" sz="950" spc="-20">
                <a:latin typeface="Trebuchet MS"/>
                <a:cs typeface="Trebuchet MS"/>
              </a:rPr>
              <a:t> in </a:t>
            </a:r>
            <a:r>
              <a:rPr dirty="0" sz="950" spc="-25">
                <a:latin typeface="Trebuchet MS"/>
                <a:cs typeface="Trebuchet MS"/>
              </a:rPr>
              <a:t>landfills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slowed </a:t>
            </a:r>
            <a:r>
              <a:rPr dirty="0" sz="950">
                <a:latin typeface="Trebuchet MS"/>
                <a:cs typeface="Trebuchet MS"/>
              </a:rPr>
              <a:t>down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 </a:t>
            </a:r>
            <a:r>
              <a:rPr dirty="0" sz="950">
                <a:latin typeface="Trebuchet MS"/>
                <a:cs typeface="Trebuchet MS"/>
              </a:rPr>
              <a:t>even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stopped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because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many 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these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processes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need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oxygen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water,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 spc="-20">
                <a:latin typeface="Trebuchet MS"/>
                <a:cs typeface="Trebuchet MS"/>
              </a:rPr>
              <a:t>there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little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none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landfills.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Trebuchet MS"/>
              <a:cs typeface="Trebuchet MS"/>
            </a:endParaRPr>
          </a:p>
          <a:p>
            <a:pPr marL="244475" indent="-194310">
              <a:lnSpc>
                <a:spcPct val="100000"/>
              </a:lnSpc>
              <a:buAutoNum type="arabicPeriod" startAt="3"/>
              <a:tabLst>
                <a:tab pos="245110" algn="l"/>
              </a:tabLst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Compostable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plastic</a:t>
            </a:r>
            <a:endParaRPr sz="1200">
              <a:latin typeface="Calibri"/>
              <a:cs typeface="Calibri"/>
            </a:endParaRPr>
          </a:p>
          <a:p>
            <a:pPr marL="50800" marR="43180">
              <a:lnSpc>
                <a:spcPct val="1026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Compostable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products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biodegradable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products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degrade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reasonable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time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compost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pile.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Compostable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degrades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composting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yield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</a:t>
            </a:r>
            <a:r>
              <a:rPr dirty="0" baseline="-10101" sz="825" spc="-15">
                <a:latin typeface="Trebuchet MS"/>
                <a:cs typeface="Trebuchet MS"/>
              </a:rPr>
              <a:t>2</a:t>
            </a:r>
            <a:r>
              <a:rPr dirty="0" sz="950" spc="-10">
                <a:latin typeface="Trebuchet MS"/>
                <a:cs typeface="Trebuchet MS"/>
              </a:rPr>
              <a:t>,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water, inorganic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compounds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biomass.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Environmental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conditions</a:t>
            </a:r>
            <a:r>
              <a:rPr dirty="0" sz="950" spc="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effecting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compostability include </a:t>
            </a:r>
            <a:r>
              <a:rPr dirty="0" sz="950" spc="-25">
                <a:latin typeface="Trebuchet MS"/>
                <a:cs typeface="Trebuchet MS"/>
              </a:rPr>
              <a:t>temperature,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moisture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level,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pH,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oxygen,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microorganisms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present.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061" y="5004003"/>
            <a:ext cx="3620947" cy="2015998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5778000" y="1159692"/>
            <a:ext cx="3816350" cy="0"/>
          </a:xfrm>
          <a:custGeom>
            <a:avLst/>
            <a:gdLst/>
            <a:ahLst/>
            <a:cxnLst/>
            <a:rect l="l" t="t" r="r" b="b"/>
            <a:pathLst>
              <a:path w="3816350" h="0">
                <a:moveTo>
                  <a:pt x="0" y="0"/>
                </a:moveTo>
                <a:lnTo>
                  <a:pt x="3815994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765300" y="755905"/>
            <a:ext cx="31026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30" b="1">
                <a:solidFill>
                  <a:srgbClr val="1C30F5"/>
                </a:solidFill>
                <a:latin typeface="Trebuchet MS"/>
                <a:cs typeface="Trebuchet MS"/>
              </a:rPr>
              <a:t>Testing</a:t>
            </a:r>
            <a:r>
              <a:rPr dirty="0" sz="2400" spc="-33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400" spc="-330" b="1">
                <a:solidFill>
                  <a:srgbClr val="1C30F5"/>
                </a:solidFill>
                <a:latin typeface="Trebuchet MS"/>
                <a:cs typeface="Trebuchet MS"/>
              </a:rPr>
              <a:t>biodegradable</a:t>
            </a:r>
            <a:r>
              <a:rPr dirty="0" sz="2400" spc="-33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400" spc="-190" b="1">
                <a:solidFill>
                  <a:srgbClr val="1C30F5"/>
                </a:solidFill>
                <a:latin typeface="Trebuchet MS"/>
                <a:cs typeface="Trebuchet MS"/>
              </a:rPr>
              <a:t>plastic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765300" y="1301470"/>
            <a:ext cx="3841750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 spc="50" b="1">
                <a:latin typeface="Calibri"/>
                <a:cs typeface="Calibri"/>
              </a:rPr>
              <a:t>Compare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how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plastic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and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potato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(a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proxy</a:t>
            </a:r>
            <a:r>
              <a:rPr dirty="0" sz="950" spc="6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for</a:t>
            </a:r>
            <a:r>
              <a:rPr dirty="0" sz="950" spc="6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starch-</a:t>
            </a:r>
            <a:r>
              <a:rPr dirty="0" sz="950" spc="65" b="1">
                <a:latin typeface="Calibri"/>
                <a:cs typeface="Calibri"/>
              </a:rPr>
              <a:t>based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bioplastic) </a:t>
            </a:r>
            <a:r>
              <a:rPr dirty="0" sz="950" b="1">
                <a:latin typeface="Calibri"/>
                <a:cs typeface="Calibri"/>
              </a:rPr>
              <a:t>degrade</a:t>
            </a:r>
            <a:r>
              <a:rPr dirty="0" sz="950" spc="2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in</a:t>
            </a:r>
            <a:r>
              <a:rPr dirty="0" sz="950" spc="2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different</a:t>
            </a:r>
            <a:r>
              <a:rPr dirty="0" sz="950" spc="22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conditions.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765300" y="4145111"/>
            <a:ext cx="4318635" cy="224536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156210" indent="-144145">
              <a:lnSpc>
                <a:spcPct val="100000"/>
              </a:lnSpc>
              <a:spcBef>
                <a:spcPts val="40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corer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remove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cylinders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potato.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Cut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all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pieces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length.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Place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cylinder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separate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petri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dish.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Cut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10">
                <a:latin typeface="Trebuchet MS"/>
                <a:cs typeface="Trebuchet MS"/>
              </a:rPr>
              <a:t> four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squares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carrier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sized</a:t>
            </a:r>
            <a:r>
              <a:rPr dirty="0" sz="950" spc="-10">
                <a:latin typeface="Trebuchet MS"/>
                <a:cs typeface="Trebuchet MS"/>
              </a:rPr>
              <a:t> squares.</a:t>
            </a:r>
            <a:endParaRPr sz="950">
              <a:latin typeface="Trebuchet MS"/>
              <a:cs typeface="Trebuchet MS"/>
            </a:endParaRPr>
          </a:p>
          <a:p>
            <a:pPr marL="156210" marR="135255" indent="-144145">
              <a:lnSpc>
                <a:spcPct val="102600"/>
              </a:lnSpc>
              <a:spcBef>
                <a:spcPts val="2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carrier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square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bioplastic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square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four </a:t>
            </a:r>
            <a:r>
              <a:rPr dirty="0" sz="950" spc="-25">
                <a:latin typeface="Trebuchet MS"/>
                <a:cs typeface="Trebuchet MS"/>
              </a:rPr>
              <a:t>petri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dishes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already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containing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cylinder.</a:t>
            </a:r>
            <a:endParaRPr sz="950">
              <a:latin typeface="Trebuchet MS"/>
              <a:cs typeface="Trebuchet MS"/>
            </a:endParaRPr>
          </a:p>
          <a:p>
            <a:pPr marL="156210" marR="5080" indent="-144145">
              <a:lnSpc>
                <a:spcPct val="1026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Change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environment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petri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(temperature,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oxygen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availability, </a:t>
            </a:r>
            <a:r>
              <a:rPr dirty="0" sz="950" spc="-30">
                <a:latin typeface="Trebuchet MS"/>
                <a:cs typeface="Trebuchet MS"/>
              </a:rPr>
              <a:t>moisture).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done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putting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near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radiator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increase </a:t>
            </a:r>
            <a:r>
              <a:rPr dirty="0" sz="950" spc="-25">
                <a:latin typeface="Trebuchet MS"/>
                <a:cs typeface="Trebuchet MS"/>
              </a:rPr>
              <a:t>temperature,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tape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closed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reduce </a:t>
            </a:r>
            <a:r>
              <a:rPr dirty="0" sz="950" spc="-25">
                <a:latin typeface="Trebuchet MS"/>
                <a:cs typeface="Trebuchet MS"/>
              </a:rPr>
              <a:t>oxygen,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placing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0">
                <a:latin typeface="Trebuchet MS"/>
                <a:cs typeface="Trebuchet MS"/>
              </a:rPr>
              <a:t> under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compost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change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several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conditions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once.</a:t>
            </a:r>
            <a:endParaRPr sz="950">
              <a:latin typeface="Trebuchet MS"/>
              <a:cs typeface="Trebuchet MS"/>
            </a:endParaRPr>
          </a:p>
          <a:p>
            <a:pPr marL="156210" marR="539750" indent="-144145">
              <a:lnSpc>
                <a:spcPct val="1026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Leave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fixed </a:t>
            </a:r>
            <a:r>
              <a:rPr dirty="0" sz="950" spc="-35">
                <a:latin typeface="Trebuchet MS"/>
                <a:cs typeface="Trebuchet MS"/>
              </a:rPr>
              <a:t>time.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table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next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page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guide.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Return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samples 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observations.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778004" y="1782152"/>
            <a:ext cx="1710055" cy="2263140"/>
            <a:chOff x="5778004" y="1782152"/>
            <a:chExt cx="1710055" cy="2263140"/>
          </a:xfrm>
        </p:grpSpPr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8004" y="1782152"/>
              <a:ext cx="1710004" cy="2262682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86000" y="2291946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886000" y="2464152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886000" y="2772568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886000" y="2944775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886000" y="3116983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86000" y="3289190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86000" y="3461398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86000" y="3633605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886000" y="3805812"/>
              <a:ext cx="1494155" cy="0"/>
            </a:xfrm>
            <a:custGeom>
              <a:avLst/>
              <a:gdLst/>
              <a:ahLst/>
              <a:cxnLst/>
              <a:rect l="l" t="t" r="r" b="b"/>
              <a:pathLst>
                <a:path w="1494154" h="0">
                  <a:moveTo>
                    <a:pt x="0" y="0"/>
                  </a:moveTo>
                  <a:lnTo>
                    <a:pt x="1494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5778004" y="1782152"/>
            <a:ext cx="1710055" cy="226314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450"/>
              </a:spcBef>
            </a:pPr>
            <a:r>
              <a:rPr dirty="0" sz="1600" spc="-60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>
                <a:latin typeface="Trebuchet MS"/>
                <a:cs typeface="Trebuchet MS"/>
              </a:rPr>
              <a:t>Baking </a:t>
            </a:r>
            <a:r>
              <a:rPr dirty="0" sz="950" spc="-10">
                <a:latin typeface="Trebuchet MS"/>
                <a:cs typeface="Trebuchet MS"/>
              </a:rPr>
              <a:t>potato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carrier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bag</a:t>
            </a:r>
            <a:endParaRPr sz="950">
              <a:latin typeface="Trebuchet MS"/>
              <a:cs typeface="Trebuchet MS"/>
            </a:endParaRPr>
          </a:p>
          <a:p>
            <a:pPr marL="107950" marR="692785">
              <a:lnSpc>
                <a:spcPts val="1070"/>
              </a:lnSpc>
              <a:spcBef>
                <a:spcPts val="310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 spc="-10">
                <a:latin typeface="Trebuchet MS"/>
                <a:cs typeface="Trebuchet MS"/>
              </a:rPr>
              <a:t>Biodegradable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bag</a:t>
            </a:r>
            <a:endParaRPr sz="950">
              <a:latin typeface="Trebuchet MS"/>
              <a:cs typeface="Trebuchet MS"/>
            </a:endParaRPr>
          </a:p>
          <a:p>
            <a:pPr marL="226695" indent="-119380">
              <a:lnSpc>
                <a:spcPct val="100000"/>
              </a:lnSpc>
              <a:spcBef>
                <a:spcPts val="195"/>
              </a:spcBef>
              <a:buClr>
                <a:srgbClr val="FFFFFF"/>
              </a:buClr>
              <a:buFont typeface="Arial"/>
              <a:buChar char="■"/>
              <a:tabLst>
                <a:tab pos="227329" algn="l"/>
              </a:tabLst>
            </a:pPr>
            <a:r>
              <a:rPr dirty="0" sz="950">
                <a:latin typeface="Trebuchet MS"/>
                <a:cs typeface="Trebuchet MS"/>
              </a:rPr>
              <a:t>Apple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corer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 spc="-10">
                <a:latin typeface="Trebuchet MS"/>
                <a:cs typeface="Trebuchet MS"/>
              </a:rPr>
              <a:t>Knife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>
                <a:latin typeface="Trebuchet MS"/>
                <a:cs typeface="Trebuchet MS"/>
              </a:rPr>
              <a:t>Chopping</a:t>
            </a:r>
            <a:r>
              <a:rPr dirty="0" sz="950" spc="1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board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 spc="50">
                <a:latin typeface="Trebuchet MS"/>
                <a:cs typeface="Trebuchet MS"/>
              </a:rPr>
              <a:t>4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petri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dishes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>
                <a:latin typeface="Trebuchet MS"/>
                <a:cs typeface="Trebuchet MS"/>
              </a:rPr>
              <a:t>Soil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(optional)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>
                <a:latin typeface="Trebuchet MS"/>
                <a:cs typeface="Trebuchet MS"/>
              </a:rPr>
              <a:t>Salt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(optional)</a:t>
            </a:r>
            <a:endParaRPr sz="950">
              <a:latin typeface="Trebuchet MS"/>
              <a:cs typeface="Trebuchet MS"/>
            </a:endParaRPr>
          </a:p>
          <a:p>
            <a:pPr marL="22987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230504" algn="l"/>
              </a:tabLst>
            </a:pPr>
            <a:r>
              <a:rPr dirty="0" sz="950" spc="-25">
                <a:latin typeface="Trebuchet MS"/>
                <a:cs typeface="Trebuchet MS"/>
              </a:rPr>
              <a:t>Oil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(optional)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7996" y="1782152"/>
            <a:ext cx="2630373" cy="2262682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540004" y="5004003"/>
            <a:ext cx="1095375" cy="20161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2075" rIns="0" bIns="0" rtlCol="0" vert="horz">
            <a:spAutoFit/>
          </a:bodyPr>
          <a:lstStyle/>
          <a:p>
            <a:pPr marL="107950" marR="209550">
              <a:lnSpc>
                <a:spcPts val="1070"/>
              </a:lnSpc>
              <a:spcBef>
                <a:spcPts val="725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3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do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spc="-25" b="1">
                <a:latin typeface="Calibri"/>
                <a:cs typeface="Calibri"/>
              </a:rPr>
              <a:t>you</a:t>
            </a:r>
            <a:r>
              <a:rPr dirty="0" sz="950" b="1">
                <a:latin typeface="Calibri"/>
                <a:cs typeface="Calibri"/>
              </a:rPr>
              <a:t> think</a:t>
            </a:r>
            <a:r>
              <a:rPr dirty="0" sz="950" spc="165" b="1">
                <a:latin typeface="Calibri"/>
                <a:cs typeface="Calibri"/>
              </a:rPr>
              <a:t> </a:t>
            </a:r>
            <a:r>
              <a:rPr dirty="0" sz="950" spc="30" b="1">
                <a:latin typeface="Calibri"/>
                <a:cs typeface="Calibri"/>
              </a:rPr>
              <a:t>this </a:t>
            </a:r>
            <a:r>
              <a:rPr dirty="0" sz="950" b="1">
                <a:latin typeface="Calibri"/>
                <a:cs typeface="Calibri"/>
              </a:rPr>
              <a:t>image</a:t>
            </a:r>
            <a:r>
              <a:rPr dirty="0" sz="950" spc="204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shows?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27300" y="7197929"/>
            <a:ext cx="13741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854" algn="l"/>
              </a:tabLst>
            </a:pPr>
            <a:r>
              <a:rPr dirty="0" sz="1000" spc="-25">
                <a:latin typeface="Arial"/>
                <a:cs typeface="Arial"/>
              </a:rPr>
              <a:t>10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912000" y="12"/>
            <a:ext cx="3780154" cy="7560309"/>
            <a:chOff x="6912000" y="12"/>
            <a:chExt cx="3780154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6912000" y="12"/>
              <a:ext cx="3780154" cy="7560309"/>
            </a:xfrm>
            <a:custGeom>
              <a:avLst/>
              <a:gdLst/>
              <a:ahLst/>
              <a:cxnLst/>
              <a:rect l="l" t="t" r="r" b="b"/>
              <a:pathLst>
                <a:path w="3780154" h="7560309">
                  <a:moveTo>
                    <a:pt x="3780002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780002" y="7559992"/>
                  </a:lnTo>
                  <a:lnTo>
                    <a:pt x="3780002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006" y="540004"/>
              <a:ext cx="2987992" cy="165600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2365" y="3782034"/>
              <a:ext cx="1487661" cy="3237966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4" y="806119"/>
            <a:ext cx="6119990" cy="290868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527300" y="482855"/>
            <a:ext cx="1824989" cy="553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5" b="1">
                <a:solidFill>
                  <a:srgbClr val="14C9CF"/>
                </a:solidFill>
                <a:latin typeface="Calibri"/>
                <a:cs typeface="Calibri"/>
              </a:rPr>
              <a:t>Sample</a:t>
            </a:r>
            <a:r>
              <a:rPr dirty="0" sz="1400" spc="-1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40" b="1">
                <a:solidFill>
                  <a:srgbClr val="14C9CF"/>
                </a:solidFill>
                <a:latin typeface="Calibri"/>
                <a:cs typeface="Calibri"/>
              </a:rPr>
              <a:t>observations</a:t>
            </a:r>
            <a:endParaRPr sz="14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325"/>
              </a:spcBef>
              <a:tabLst>
                <a:tab pos="984250" algn="l"/>
              </a:tabLst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950" spc="50" b="1">
                <a:solidFill>
                  <a:srgbClr val="FFFFFF"/>
                </a:solidFill>
                <a:latin typeface="Calibri"/>
                <a:cs typeface="Calibri"/>
              </a:rPr>
              <a:t>Reduce</a:t>
            </a:r>
            <a:r>
              <a:rPr dirty="0" sz="95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oxygen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759303" y="861463"/>
            <a:ext cx="121920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r>
              <a:rPr dirty="0" sz="950" spc="3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temperature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127322" y="861463"/>
            <a:ext cx="68516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Cover</a:t>
            </a:r>
            <a:r>
              <a:rPr dirty="0" sz="95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20" b="1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423274" y="861463"/>
            <a:ext cx="817244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Cover</a:t>
            </a:r>
            <a:r>
              <a:rPr dirty="0" sz="95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11" name="object 11" descr=""/>
          <p:cNvGraphicFramePr>
            <a:graphicFrameLocks noGrp="1"/>
          </p:cNvGraphicFramePr>
          <p:nvPr/>
        </p:nvGraphicFramePr>
        <p:xfrm>
          <a:off x="540004" y="1093811"/>
          <a:ext cx="6120130" cy="129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794"/>
                <a:gridCol w="1259840"/>
                <a:gridCol w="1367789"/>
                <a:gridCol w="1296035"/>
                <a:gridCol w="1296035"/>
              </a:tblGrid>
              <a:tr h="32385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One</a:t>
                      </a:r>
                      <a:r>
                        <a:rPr dirty="0" sz="950" spc="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25" b="1">
                          <a:latin typeface="Calibri"/>
                          <a:cs typeface="Calibri"/>
                        </a:rPr>
                        <a:t>day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One</a:t>
                      </a:r>
                      <a:r>
                        <a:rPr dirty="0" sz="950" spc="1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20" b="1">
                          <a:latin typeface="Calibri"/>
                          <a:cs typeface="Calibri"/>
                        </a:rPr>
                        <a:t>week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Two</a:t>
                      </a:r>
                      <a:r>
                        <a:rPr dirty="0" sz="950" spc="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weeks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Three</a:t>
                      </a:r>
                      <a:r>
                        <a:rPr dirty="0" sz="950" spc="17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weeks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 descr=""/>
          <p:cNvSpPr txBox="1"/>
          <p:nvPr/>
        </p:nvSpPr>
        <p:spPr>
          <a:xfrm>
            <a:off x="527234" y="2480352"/>
            <a:ext cx="3965575" cy="76390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156210" indent="-144145">
              <a:lnSpc>
                <a:spcPct val="100000"/>
              </a:lnSpc>
              <a:spcBef>
                <a:spcPts val="40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 is happening at each observation </a:t>
            </a:r>
            <a:r>
              <a:rPr dirty="0" sz="950" spc="-10">
                <a:latin typeface="Trebuchet MS"/>
                <a:cs typeface="Trebuchet MS"/>
              </a:rPr>
              <a:t>point?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30">
                <a:latin typeface="Trebuchet MS"/>
                <a:cs typeface="Trebuchet MS"/>
              </a:rPr>
              <a:t>Test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environments.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factors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increase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rate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degradation?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20">
                <a:latin typeface="Trebuchet MS"/>
                <a:cs typeface="Trebuchet MS"/>
              </a:rPr>
              <a:t> investigation,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factor(s)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caused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most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degradation?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163993" y="2196007"/>
            <a:ext cx="2988310" cy="143827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Health</a:t>
            </a:r>
            <a:r>
              <a:rPr dirty="0" sz="1200" spc="18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and</a:t>
            </a:r>
            <a:r>
              <a:rPr dirty="0" sz="1200" spc="180" b="1">
                <a:latin typeface="Calibri"/>
                <a:cs typeface="Calibri"/>
              </a:rPr>
              <a:t> </a:t>
            </a:r>
            <a:r>
              <a:rPr dirty="0" sz="1200" spc="50" b="1">
                <a:latin typeface="Calibri"/>
                <a:cs typeface="Calibri"/>
              </a:rPr>
              <a:t>safety</a:t>
            </a:r>
            <a:endParaRPr sz="1200">
              <a:latin typeface="Calibri"/>
              <a:cs typeface="Calibri"/>
            </a:endParaRPr>
          </a:p>
          <a:p>
            <a:pPr marL="107950" marR="263525">
              <a:lnSpc>
                <a:spcPct val="102600"/>
              </a:lnSpc>
              <a:spcBef>
                <a:spcPts val="515"/>
              </a:spcBef>
            </a:pPr>
            <a:r>
              <a:rPr dirty="0" sz="950">
                <a:latin typeface="Trebuchet MS"/>
                <a:cs typeface="Trebuchet MS"/>
              </a:rPr>
              <a:t>Work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adult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knife,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apple </a:t>
            </a:r>
            <a:r>
              <a:rPr dirty="0" sz="950" spc="-20">
                <a:latin typeface="Trebuchet MS"/>
                <a:cs typeface="Trebuchet MS"/>
              </a:rPr>
              <a:t>corer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grater.</a:t>
            </a:r>
            <a:endParaRPr sz="950">
              <a:latin typeface="Trebuchet MS"/>
              <a:cs typeface="Trebuchet MS"/>
            </a:endParaRPr>
          </a:p>
          <a:p>
            <a:pPr marL="107950" marR="737870">
              <a:lnSpc>
                <a:spcPct val="102600"/>
              </a:lnSpc>
              <a:spcBef>
                <a:spcPts val="570"/>
              </a:spcBef>
            </a:pPr>
            <a:r>
              <a:rPr dirty="0" sz="950">
                <a:latin typeface="Trebuchet MS"/>
                <a:cs typeface="Trebuchet MS"/>
              </a:rPr>
              <a:t>Work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adult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hob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or </a:t>
            </a:r>
            <a:r>
              <a:rPr dirty="0" sz="950">
                <a:latin typeface="Trebuchet MS"/>
                <a:cs typeface="Trebuchet MS"/>
              </a:rPr>
              <a:t>Bunsen</a:t>
            </a:r>
            <a:r>
              <a:rPr dirty="0" sz="950" spc="1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burner.</a:t>
            </a:r>
            <a:endParaRPr sz="950">
              <a:latin typeface="Trebuchet MS"/>
              <a:cs typeface="Trebuchet MS"/>
            </a:endParaRPr>
          </a:p>
          <a:p>
            <a:pPr marL="107950" marR="248285">
              <a:lnSpc>
                <a:spcPct val="102600"/>
              </a:lnSpc>
              <a:spcBef>
                <a:spcPts val="565"/>
              </a:spcBef>
            </a:pPr>
            <a:r>
              <a:rPr dirty="0" sz="950" spc="-10">
                <a:latin typeface="Trebuchet MS"/>
                <a:cs typeface="Trebuchet MS"/>
              </a:rPr>
              <a:t>Wear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goggles 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heatproof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gloves when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>
                <a:latin typeface="Trebuchet MS"/>
                <a:cs typeface="Trebuchet MS"/>
              </a:rPr>
              <a:t>hob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Bunsen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burner.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163993" y="3782034"/>
            <a:ext cx="1498600" cy="173990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spc="40" b="1">
                <a:latin typeface="Calibri"/>
                <a:cs typeface="Calibri"/>
              </a:rPr>
              <a:t>Spotlight</a:t>
            </a:r>
            <a:endParaRPr sz="1200">
              <a:latin typeface="Calibri"/>
              <a:cs typeface="Calibri"/>
            </a:endParaRPr>
          </a:p>
          <a:p>
            <a:pPr marL="107950" marR="270510">
              <a:lnSpc>
                <a:spcPct val="102600"/>
              </a:lnSpc>
              <a:spcBef>
                <a:spcPts val="515"/>
              </a:spcBef>
            </a:pPr>
            <a:r>
              <a:rPr dirty="0" sz="950">
                <a:latin typeface="Trebuchet MS"/>
                <a:cs typeface="Trebuchet MS"/>
              </a:rPr>
              <a:t>Find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about engineers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</a:t>
            </a:r>
            <a:r>
              <a:rPr dirty="0" sz="950">
                <a:latin typeface="Trebuchet MS"/>
                <a:cs typeface="Trebuchet MS"/>
              </a:rPr>
              <a:t>turning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peel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sustainable </a:t>
            </a:r>
            <a:r>
              <a:rPr dirty="0" sz="950">
                <a:latin typeface="Trebuchet MS"/>
                <a:cs typeface="Trebuchet MS"/>
              </a:rPr>
              <a:t>bioplastics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fashion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interior </a:t>
            </a:r>
            <a:r>
              <a:rPr dirty="0" sz="950">
                <a:latin typeface="Trebuchet MS"/>
                <a:cs typeface="Trebuchet MS"/>
              </a:rPr>
              <a:t>design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industries</a:t>
            </a:r>
            <a:endParaRPr sz="950">
              <a:latin typeface="Trebuchet MS"/>
              <a:cs typeface="Trebuchet MS"/>
            </a:endParaRPr>
          </a:p>
          <a:p>
            <a:pPr marL="107950" marR="93980">
              <a:lnSpc>
                <a:spcPct val="102600"/>
              </a:lnSpc>
            </a:pP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Museum</a:t>
            </a:r>
            <a:r>
              <a:rPr dirty="0" u="sng" sz="950" spc="7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9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for</a:t>
            </a:r>
            <a:r>
              <a:rPr dirty="0" sz="95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Engineering</a:t>
            </a:r>
            <a:r>
              <a:rPr dirty="0" u="sng" sz="950" spc="37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Innovation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5" name="object 15" descr="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4006" y="5521642"/>
            <a:ext cx="1498346" cy="1498358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540003" y="5318988"/>
            <a:ext cx="2196465" cy="1701164"/>
            <a:chOff x="540003" y="5318988"/>
            <a:chExt cx="2196465" cy="1701164"/>
          </a:xfrm>
        </p:grpSpPr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003" y="5318988"/>
              <a:ext cx="2195994" cy="1701012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47999" y="5820325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47999" y="5985872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47999" y="6151420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47999" y="6316967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47999" y="6619260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47999" y="6784808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635299" y="5305592"/>
            <a:ext cx="950594" cy="164147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1600" spc="-60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Potato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16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Grater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16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Funnel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16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Muslin/filter</a:t>
            </a:r>
            <a:endParaRPr sz="950">
              <a:latin typeface="Trebuchet MS"/>
              <a:cs typeface="Trebuchet MS"/>
            </a:endParaRPr>
          </a:p>
          <a:p>
            <a:pPr marL="12700" marR="252729">
              <a:lnSpc>
                <a:spcPts val="1080"/>
              </a:lnSpc>
              <a:spcBef>
                <a:spcPts val="25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Heatproof beaker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13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colouring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16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Citric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acid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(or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1690411" y="5964119"/>
            <a:ext cx="939800" cy="816610"/>
            <a:chOff x="1690411" y="5964119"/>
            <a:chExt cx="939800" cy="816610"/>
          </a:xfrm>
        </p:grpSpPr>
        <p:sp>
          <p:nvSpPr>
            <p:cNvPr id="26" name="object 26" descr=""/>
            <p:cNvSpPr/>
            <p:nvPr/>
          </p:nvSpPr>
          <p:spPr>
            <a:xfrm>
              <a:off x="1691999" y="5965706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691999" y="6285268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691999" y="6604830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91999" y="6779011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 h="0">
                  <a:moveTo>
                    <a:pt x="0" y="0"/>
                  </a:moveTo>
                  <a:lnTo>
                    <a:pt x="9360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1679299" y="5642612"/>
            <a:ext cx="948690" cy="13074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acid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950" spc="-75">
                <a:latin typeface="Trebuchet MS"/>
                <a:cs typeface="Trebuchet MS"/>
              </a:rPr>
              <a:t>e.g.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vinegar)</a:t>
            </a:r>
            <a:endParaRPr sz="950">
              <a:latin typeface="Trebuchet MS"/>
              <a:cs typeface="Trebuchet MS"/>
            </a:endParaRPr>
          </a:p>
          <a:p>
            <a:pPr marL="12700" marR="233045">
              <a:lnSpc>
                <a:spcPct val="100000"/>
              </a:lnSpc>
              <a:spcBef>
                <a:spcPts val="229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5">
                <a:latin typeface="Trebuchet MS"/>
                <a:cs typeface="Trebuchet MS"/>
              </a:rPr>
              <a:t>Glycerol or </a:t>
            </a:r>
            <a:r>
              <a:rPr dirty="0" sz="950" spc="-10">
                <a:latin typeface="Trebuchet MS"/>
                <a:cs typeface="Trebuchet MS"/>
              </a:rPr>
              <a:t>glycerine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23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Hob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Bunsen burner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4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Stirrer</a:t>
            </a:r>
            <a:endParaRPr sz="950">
              <a:latin typeface="Trebuchet MS"/>
              <a:cs typeface="Trebuchet MS"/>
            </a:endParaRPr>
          </a:p>
          <a:p>
            <a:pPr marL="130810" indent="-118745">
              <a:lnSpc>
                <a:spcPct val="100000"/>
              </a:lnSpc>
              <a:spcBef>
                <a:spcPts val="229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35">
                <a:latin typeface="Trebuchet MS"/>
                <a:cs typeface="Trebuchet MS"/>
              </a:rPr>
              <a:t>Jelly </a:t>
            </a:r>
            <a:r>
              <a:rPr dirty="0" sz="950" spc="-10">
                <a:latin typeface="Trebuchet MS"/>
                <a:cs typeface="Trebuchet MS"/>
              </a:rPr>
              <a:t>mould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35999" y="5318991"/>
            <a:ext cx="3923995" cy="1701009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60001" y="3498218"/>
            <a:ext cx="3599992" cy="1712769"/>
          </a:xfrm>
          <a:prstGeom prst="rect">
            <a:avLst/>
          </a:prstGeom>
        </p:spPr>
      </p:pic>
      <p:sp>
        <p:nvSpPr>
          <p:cNvPr id="33" name="object 33" descr=""/>
          <p:cNvSpPr/>
          <p:nvPr/>
        </p:nvSpPr>
        <p:spPr>
          <a:xfrm>
            <a:off x="540000" y="3813105"/>
            <a:ext cx="2340610" cy="0"/>
          </a:xfrm>
          <a:custGeom>
            <a:avLst/>
            <a:gdLst/>
            <a:ahLst/>
            <a:cxnLst/>
            <a:rect l="l" t="t" r="r" b="b"/>
            <a:pathLst>
              <a:path w="2340610" h="0">
                <a:moveTo>
                  <a:pt x="0" y="0"/>
                </a:moveTo>
                <a:lnTo>
                  <a:pt x="2340000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 txBox="1"/>
          <p:nvPr/>
        </p:nvSpPr>
        <p:spPr>
          <a:xfrm>
            <a:off x="527300" y="3409318"/>
            <a:ext cx="14890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35" b="1">
                <a:solidFill>
                  <a:srgbClr val="1C30F5"/>
                </a:solidFill>
                <a:latin typeface="Trebuchet MS"/>
                <a:cs typeface="Trebuchet MS"/>
              </a:rPr>
              <a:t>Potato</a:t>
            </a:r>
            <a:r>
              <a:rPr dirty="0" sz="2400" spc="-35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400" spc="-210" b="1">
                <a:solidFill>
                  <a:srgbClr val="1C30F5"/>
                </a:solidFill>
                <a:latin typeface="Trebuchet MS"/>
                <a:cs typeface="Trebuchet MS"/>
              </a:rPr>
              <a:t>plastic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27300" y="3954883"/>
            <a:ext cx="2366010" cy="1214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know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</a:t>
            </a:r>
            <a:r>
              <a:rPr dirty="0" sz="950">
                <a:latin typeface="Trebuchet MS"/>
                <a:cs typeface="Trebuchet MS"/>
              </a:rPr>
              <a:t>potatoes?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biodegradable </a:t>
            </a:r>
            <a:r>
              <a:rPr dirty="0" sz="950" spc="-35">
                <a:latin typeface="Trebuchet MS"/>
                <a:cs typeface="Trebuchet MS"/>
              </a:rPr>
              <a:t>material,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starch.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This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means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decompose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nutrients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soil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only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two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months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nature.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 can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be </a:t>
            </a:r>
            <a:r>
              <a:rPr dirty="0" sz="950">
                <a:latin typeface="Trebuchet MS"/>
                <a:cs typeface="Trebuchet MS"/>
              </a:rPr>
              <a:t>used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products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such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cutlery,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straws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10">
                <a:latin typeface="Trebuchet MS"/>
                <a:cs typeface="Trebuchet MS"/>
              </a:rPr>
              <a:t>even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toys!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8798713" y="7197929"/>
            <a:ext cx="13677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85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525998" y="12"/>
            <a:ext cx="5166360" cy="7560309"/>
            <a:chOff x="5525998" y="12"/>
            <a:chExt cx="5166360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5525998" y="12"/>
              <a:ext cx="5166360" cy="7560309"/>
            </a:xfrm>
            <a:custGeom>
              <a:avLst/>
              <a:gdLst/>
              <a:ahLst/>
              <a:cxnLst/>
              <a:rect l="l" t="t" r="r" b="b"/>
              <a:pathLst>
                <a:path w="5166359" h="7560309">
                  <a:moveTo>
                    <a:pt x="516599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165991" y="7559992"/>
                  </a:lnTo>
                  <a:lnTo>
                    <a:pt x="5165991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8004" y="540016"/>
              <a:ext cx="2140457" cy="15459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8004" y="2184692"/>
              <a:ext cx="2140457" cy="154598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8004" y="3829354"/>
              <a:ext cx="2140457" cy="15459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8004" y="5474004"/>
              <a:ext cx="2140457" cy="154599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1528" y="540016"/>
              <a:ext cx="2140470" cy="154598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11532" y="2184692"/>
              <a:ext cx="2140467" cy="15459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11532" y="3829354"/>
              <a:ext cx="2140467" cy="154598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11532" y="5474004"/>
              <a:ext cx="2140467" cy="1545996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527300" y="482855"/>
            <a:ext cx="4528820" cy="358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Make</a:t>
            </a:r>
            <a:r>
              <a:rPr dirty="0" sz="1400" spc="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your own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5" b="1">
                <a:solidFill>
                  <a:srgbClr val="14C9CF"/>
                </a:solidFill>
                <a:latin typeface="Calibri"/>
                <a:cs typeface="Calibri"/>
              </a:rPr>
              <a:t>potato</a:t>
            </a:r>
            <a:r>
              <a:rPr dirty="0" sz="1400" spc="4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65" b="1">
                <a:solidFill>
                  <a:srgbClr val="14C9CF"/>
                </a:solidFill>
                <a:latin typeface="Calibri"/>
                <a:cs typeface="Calibri"/>
              </a:rPr>
              <a:t>plastic</a:t>
            </a:r>
            <a:r>
              <a:rPr dirty="0" sz="1400" spc="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30" b="1">
                <a:solidFill>
                  <a:srgbClr val="14C9CF"/>
                </a:solidFill>
                <a:latin typeface="Calibri"/>
                <a:cs typeface="Calibri"/>
              </a:rPr>
              <a:t>toy</a:t>
            </a:r>
            <a:endParaRPr sz="1400">
              <a:latin typeface="Calibri"/>
              <a:cs typeface="Calibri"/>
            </a:endParaRPr>
          </a:p>
          <a:p>
            <a:pPr marL="192405" indent="-180340">
              <a:lnSpc>
                <a:spcPct val="100000"/>
              </a:lnSpc>
              <a:spcBef>
                <a:spcPts val="79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25">
                <a:latin typeface="Trebuchet MS"/>
                <a:cs typeface="Trebuchet MS"/>
              </a:rPr>
              <a:t>Grate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potato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bowl</a:t>
            </a:r>
            <a:endParaRPr sz="950">
              <a:latin typeface="Trebuchet MS"/>
              <a:cs typeface="Trebuchet MS"/>
            </a:endParaRPr>
          </a:p>
          <a:p>
            <a:pPr marL="192405" marR="215900" indent="-180340">
              <a:lnSpc>
                <a:spcPct val="102600"/>
              </a:lnSpc>
              <a:spcBef>
                <a:spcPts val="20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(approx.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200ml)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stir.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extract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much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starch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away </a:t>
            </a:r>
            <a:r>
              <a:rPr dirty="0" sz="950" spc="-25">
                <a:latin typeface="Trebuchet MS"/>
                <a:cs typeface="Trebuchet MS"/>
              </a:rPr>
              <a:t>as </a:t>
            </a:r>
            <a:r>
              <a:rPr dirty="0" sz="950" spc="-10">
                <a:latin typeface="Trebuchet MS"/>
                <a:cs typeface="Trebuchet MS"/>
              </a:rPr>
              <a:t>possible.</a:t>
            </a:r>
            <a:endParaRPr sz="950">
              <a:latin typeface="Trebuchet MS"/>
              <a:cs typeface="Trebuchet MS"/>
            </a:endParaRPr>
          </a:p>
          <a:p>
            <a:pPr marL="192405" marR="165735" indent="-180340">
              <a:lnSpc>
                <a:spcPct val="102600"/>
              </a:lnSpc>
              <a:spcBef>
                <a:spcPts val="19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mixture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through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funnel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muslin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filter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separate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starchy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juice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solids.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9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10">
                <a:latin typeface="Trebuchet MS"/>
                <a:cs typeface="Trebuchet MS"/>
              </a:rPr>
              <a:t>Let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starch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settle.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away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juice.</a:t>
            </a:r>
            <a:endParaRPr sz="950">
              <a:latin typeface="Trebuchet MS"/>
              <a:cs typeface="Trebuchet MS"/>
            </a:endParaRPr>
          </a:p>
          <a:p>
            <a:pPr marL="192405" marR="305435" indent="-180340">
              <a:lnSpc>
                <a:spcPct val="102600"/>
              </a:lnSpc>
              <a:spcBef>
                <a:spcPts val="20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starch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left,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30ml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stir.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clean </a:t>
            </a:r>
            <a:r>
              <a:rPr dirty="0" sz="950">
                <a:latin typeface="Trebuchet MS"/>
                <a:cs typeface="Trebuchet MS"/>
              </a:rPr>
              <a:t>heatproof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beaker.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9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 </a:t>
            </a:r>
            <a:r>
              <a:rPr dirty="0" sz="950" spc="-20">
                <a:latin typeface="Trebuchet MS"/>
                <a:cs typeface="Trebuchet MS"/>
              </a:rPr>
              <a:t>few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drops 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food </a:t>
            </a:r>
            <a:r>
              <a:rPr dirty="0" sz="950" spc="-10">
                <a:latin typeface="Trebuchet MS"/>
                <a:cs typeface="Trebuchet MS"/>
              </a:rPr>
              <a:t>colouring.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9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30ml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citric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acid.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15ml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glycerol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glycerine.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9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Heat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 a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Bunsen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burner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whilst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constantly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stirring.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 not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let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boil.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9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 should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thicken and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 become </a:t>
            </a:r>
            <a:r>
              <a:rPr dirty="0" sz="950" spc="-20">
                <a:latin typeface="Trebuchet MS"/>
                <a:cs typeface="Trebuchet MS"/>
              </a:rPr>
              <a:t>liquid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again.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229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mould.</a:t>
            </a:r>
            <a:endParaRPr sz="950">
              <a:latin typeface="Trebuchet MS"/>
              <a:cs typeface="Trebuchet MS"/>
            </a:endParaRPr>
          </a:p>
          <a:p>
            <a:pPr marL="192405" marR="38735" indent="-180340">
              <a:lnSpc>
                <a:spcPct val="102600"/>
              </a:lnSpc>
              <a:spcBef>
                <a:spcPts val="20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10">
                <a:latin typeface="Trebuchet MS"/>
                <a:cs typeface="Trebuchet MS"/>
              </a:rPr>
              <a:t>Leave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room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temperature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 </a:t>
            </a:r>
            <a:r>
              <a:rPr dirty="0" sz="950" spc="-10">
                <a:latin typeface="Trebuchet MS"/>
                <a:cs typeface="Trebuchet MS"/>
              </a:rPr>
              <a:t>hours.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put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moulds</a:t>
            </a:r>
            <a:r>
              <a:rPr dirty="0" sz="950" spc="-20">
                <a:latin typeface="Trebuchet MS"/>
                <a:cs typeface="Trebuchet MS"/>
              </a:rPr>
              <a:t> 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dehydrator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if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20">
                <a:latin typeface="Trebuchet MS"/>
                <a:cs typeface="Trebuchet MS"/>
              </a:rPr>
              <a:t> one!</a:t>
            </a:r>
            <a:endParaRPr sz="950">
              <a:latin typeface="Trebuchet MS"/>
              <a:cs typeface="Trebuchet MS"/>
            </a:endParaRPr>
          </a:p>
          <a:p>
            <a:pPr marL="12700" marR="221615">
              <a:lnSpc>
                <a:spcPct val="102600"/>
              </a:lnSpc>
              <a:spcBef>
                <a:spcPts val="565"/>
              </a:spcBef>
            </a:pPr>
            <a:r>
              <a:rPr dirty="0" sz="950">
                <a:latin typeface="Trebuchet MS"/>
                <a:cs typeface="Trebuchet MS"/>
              </a:rPr>
              <a:t>Experiment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>
                <a:latin typeface="Trebuchet MS"/>
                <a:cs typeface="Trebuchet MS"/>
              </a:rPr>
              <a:t> amount 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glycerol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glycerine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25">
                <a:latin typeface="Trebuchet MS"/>
                <a:cs typeface="Trebuchet MS"/>
              </a:rPr>
              <a:t>different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types </a:t>
            </a:r>
            <a:r>
              <a:rPr dirty="0" sz="950" spc="-25">
                <a:latin typeface="Trebuchet MS"/>
                <a:cs typeface="Trebuchet MS"/>
              </a:rPr>
              <a:t>of citric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acids.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designs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create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toys?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27300" y="4068740"/>
            <a:ext cx="4692015" cy="2012950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Stretch</a:t>
            </a:r>
            <a:r>
              <a:rPr dirty="0" sz="14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400" spc="-1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950" b="1">
                <a:latin typeface="Calibri"/>
                <a:cs typeface="Calibri"/>
              </a:rPr>
              <a:t>The</a:t>
            </a:r>
            <a:r>
              <a:rPr dirty="0" sz="950" spc="13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chemistry…</a:t>
            </a:r>
            <a:endParaRPr sz="950">
              <a:latin typeface="Calibri"/>
              <a:cs typeface="Calibri"/>
            </a:endParaRPr>
          </a:p>
          <a:p>
            <a:pPr marL="12700" marR="180975">
              <a:lnSpc>
                <a:spcPct val="102600"/>
              </a:lnSpc>
              <a:spcBef>
                <a:spcPts val="570"/>
              </a:spcBef>
            </a:pPr>
            <a:r>
              <a:rPr dirty="0" sz="950">
                <a:latin typeface="Trebuchet MS"/>
                <a:cs typeface="Trebuchet MS"/>
              </a:rPr>
              <a:t>Potatoes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natural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polymer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starch.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Acid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causes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branch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structure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starch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 </a:t>
            </a:r>
            <a:r>
              <a:rPr dirty="0" sz="950" spc="-10">
                <a:latin typeface="Trebuchet MS"/>
                <a:cs typeface="Trebuchet MS"/>
              </a:rPr>
              <a:t>break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down.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It </a:t>
            </a:r>
            <a:r>
              <a:rPr dirty="0" sz="950">
                <a:latin typeface="Trebuchet MS"/>
                <a:cs typeface="Trebuchet MS"/>
              </a:rPr>
              <a:t>turns into long chains and becomes </a:t>
            </a:r>
            <a:r>
              <a:rPr dirty="0" sz="950" spc="-10">
                <a:latin typeface="Trebuchet MS"/>
                <a:cs typeface="Trebuchet MS"/>
              </a:rPr>
              <a:t>elastic.</a:t>
            </a:r>
            <a:endParaRPr sz="950">
              <a:latin typeface="Trebuchet MS"/>
              <a:cs typeface="Trebuchet MS"/>
            </a:endParaRPr>
          </a:p>
          <a:p>
            <a:pPr marL="12700" marR="75565">
              <a:lnSpc>
                <a:spcPct val="102600"/>
              </a:lnSpc>
              <a:spcBef>
                <a:spcPts val="565"/>
              </a:spcBef>
            </a:pP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solution </a:t>
            </a:r>
            <a:r>
              <a:rPr dirty="0" sz="950" spc="-10">
                <a:latin typeface="Trebuchet MS"/>
                <a:cs typeface="Trebuchet MS"/>
              </a:rPr>
              <a:t>cools,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these chains become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stacked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together,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turning into a </a:t>
            </a:r>
            <a:r>
              <a:rPr dirty="0" sz="950" spc="-10">
                <a:latin typeface="Trebuchet MS"/>
                <a:cs typeface="Trebuchet MS"/>
              </a:rPr>
              <a:t>dense </a:t>
            </a:r>
            <a:r>
              <a:rPr dirty="0" sz="950">
                <a:latin typeface="Trebuchet MS"/>
                <a:cs typeface="Trebuchet MS"/>
              </a:rPr>
              <a:t>mass.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evaporation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assists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formation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dense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570"/>
              </a:spcBef>
            </a:pP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20">
                <a:latin typeface="Trebuchet MS"/>
                <a:cs typeface="Trebuchet MS"/>
              </a:rPr>
              <a:t> glycerol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added,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crack.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glycerol </a:t>
            </a:r>
            <a:r>
              <a:rPr dirty="0" sz="950">
                <a:latin typeface="Trebuchet MS"/>
                <a:cs typeface="Trebuchet MS"/>
              </a:rPr>
              <a:t>molecules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fit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between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starch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molecules,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maintaining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its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elastic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state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crumble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like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cookie.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950" spc="-10">
                <a:latin typeface="Trebuchet MS"/>
                <a:cs typeface="Trebuchet MS"/>
              </a:rPr>
              <a:t>Investigate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further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similar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experiment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‘The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Royal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Society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Chemistry’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55">
                <a:latin typeface="Trebuchet MS"/>
                <a:cs typeface="Trebuchet MS"/>
              </a:rPr>
              <a:t>–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Making</a:t>
            </a:r>
            <a:r>
              <a:rPr dirty="0" u="sng" sz="950" spc="16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plastic</a:t>
            </a:r>
            <a:r>
              <a:rPr dirty="0" u="sng" sz="950" spc="17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from</a:t>
            </a:r>
            <a:r>
              <a:rPr dirty="0" u="sng" sz="950" spc="17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potato</a:t>
            </a:r>
            <a:r>
              <a:rPr dirty="0" u="sng" sz="950" spc="16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-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starch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40004" y="6209995"/>
            <a:ext cx="4716145" cy="81026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Make</a:t>
            </a:r>
            <a:r>
              <a:rPr dirty="0" sz="1200" spc="9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your</a:t>
            </a:r>
            <a:r>
              <a:rPr dirty="0" sz="1200" spc="8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own</a:t>
            </a:r>
            <a:r>
              <a:rPr dirty="0" sz="1200" spc="1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mini-</a:t>
            </a:r>
            <a:r>
              <a:rPr dirty="0" sz="1200" spc="40" b="1">
                <a:latin typeface="Calibri"/>
                <a:cs typeface="Calibri"/>
              </a:rPr>
              <a:t>glossary</a:t>
            </a:r>
            <a:endParaRPr sz="120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  <a:spcBef>
                <a:spcPts val="545"/>
              </a:spcBef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polymer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is….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778004" y="540004"/>
            <a:ext cx="289560" cy="30670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69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dirty="0" sz="1350" spc="-155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778004" y="2184679"/>
            <a:ext cx="289560" cy="30670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699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370"/>
              </a:spcBef>
            </a:pPr>
            <a:r>
              <a:rPr dirty="0" sz="1350" spc="10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778004" y="3829354"/>
            <a:ext cx="289560" cy="30670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699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370"/>
              </a:spcBef>
            </a:pPr>
            <a:r>
              <a:rPr dirty="0" sz="1350" spc="100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778004" y="5474017"/>
            <a:ext cx="289560" cy="30670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69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dirty="0" sz="1350" spc="25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011528" y="540004"/>
            <a:ext cx="278130" cy="29464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508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355"/>
              </a:spcBef>
            </a:pPr>
            <a:r>
              <a:rPr dirty="0" sz="1300" spc="9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011528" y="2184679"/>
            <a:ext cx="278130" cy="29464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5085" rIns="0" bIns="0" rtlCol="0" vert="horz">
            <a:spAutoFit/>
          </a:bodyPr>
          <a:lstStyle/>
          <a:p>
            <a:pPr marL="87630">
              <a:lnSpc>
                <a:spcPct val="100000"/>
              </a:lnSpc>
              <a:spcBef>
                <a:spcPts val="355"/>
              </a:spcBef>
            </a:pPr>
            <a:r>
              <a:rPr dirty="0" sz="1300" spc="140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011528" y="3829354"/>
            <a:ext cx="278130" cy="29464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5085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355"/>
              </a:spcBef>
            </a:pPr>
            <a:r>
              <a:rPr dirty="0" sz="1300" spc="12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011528" y="5474017"/>
            <a:ext cx="278130" cy="29464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5085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355"/>
              </a:spcBef>
            </a:pPr>
            <a:r>
              <a:rPr dirty="0" sz="1300" spc="135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778004" y="1688414"/>
            <a:ext cx="1534160" cy="39814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8105" rIns="0" bIns="0" rtlCol="0" vert="horz">
            <a:spAutoFit/>
          </a:bodyPr>
          <a:lstStyle/>
          <a:p>
            <a:pPr marL="92710" marR="80010">
              <a:lnSpc>
                <a:spcPts val="990"/>
              </a:lnSpc>
              <a:spcBef>
                <a:spcPts val="6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Grate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potato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bowl.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Add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approx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200ml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778004" y="3458819"/>
            <a:ext cx="1241425" cy="27241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4135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50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Let</a:t>
            </a:r>
            <a:r>
              <a:rPr dirty="0" sz="9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starch</a:t>
            </a:r>
            <a:r>
              <a:rPr dirty="0" sz="900" spc="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settle.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778004" y="4977752"/>
            <a:ext cx="1553210" cy="39814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8105" rIns="0" bIns="0" rtlCol="0" vert="horz">
            <a:spAutoFit/>
          </a:bodyPr>
          <a:lstStyle/>
          <a:p>
            <a:pPr marL="92710" marR="85090">
              <a:lnSpc>
                <a:spcPts val="990"/>
              </a:lnSpc>
              <a:spcBef>
                <a:spcPts val="6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30ml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citric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acid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15ml</a:t>
            </a:r>
            <a:r>
              <a:rPr dirty="0" sz="9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glycerol.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5778004" y="6496684"/>
            <a:ext cx="2002789" cy="52387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4135" rIns="0" bIns="0" rtlCol="0" vert="horz">
            <a:spAutoFit/>
          </a:bodyPr>
          <a:lstStyle/>
          <a:p>
            <a:pPr marL="92710">
              <a:lnSpc>
                <a:spcPts val="1035"/>
              </a:lnSpc>
              <a:spcBef>
                <a:spcPts val="50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  <a:r>
              <a:rPr dirty="0" sz="90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forceps,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heatproof</a:t>
            </a:r>
            <a:r>
              <a:rPr dirty="0" sz="900" spc="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gloves</a:t>
            </a:r>
            <a:endParaRPr sz="900">
              <a:latin typeface="Calibri"/>
              <a:cs typeface="Calibri"/>
            </a:endParaRPr>
          </a:p>
          <a:p>
            <a:pPr marL="92710" marR="85090">
              <a:lnSpc>
                <a:spcPts val="990"/>
              </a:lnSpc>
              <a:spcBef>
                <a:spcPts val="6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spoon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needed,</a:t>
            </a:r>
            <a:r>
              <a:rPr dirty="0" sz="9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pour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mixture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into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mould.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011528" y="1688414"/>
            <a:ext cx="1901189" cy="39814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8105" rIns="0" bIns="0" rtlCol="0" vert="horz">
            <a:spAutoFit/>
          </a:bodyPr>
          <a:lstStyle/>
          <a:p>
            <a:pPr marL="92710" marR="85090">
              <a:lnSpc>
                <a:spcPts val="990"/>
              </a:lnSpc>
              <a:spcBef>
                <a:spcPts val="6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Pour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mixture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funnel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with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filter.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011528" y="3333089"/>
            <a:ext cx="1605915" cy="39814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8105" rIns="0" bIns="0" rtlCol="0" vert="horz">
            <a:spAutoFit/>
          </a:bodyPr>
          <a:lstStyle/>
          <a:p>
            <a:pPr marL="92710" marR="85090">
              <a:lnSpc>
                <a:spcPts val="990"/>
              </a:lnSpc>
              <a:spcBef>
                <a:spcPts val="6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30ml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colouring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starch.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011528" y="4977752"/>
            <a:ext cx="1788795" cy="39814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8105" rIns="0" bIns="0" rtlCol="0" vert="horz">
            <a:spAutoFit/>
          </a:bodyPr>
          <a:lstStyle/>
          <a:p>
            <a:pPr marL="92710" marR="85090">
              <a:lnSpc>
                <a:spcPts val="990"/>
              </a:lnSpc>
              <a:spcBef>
                <a:spcPts val="6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Heat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solution.</a:t>
            </a:r>
            <a:r>
              <a:rPr dirty="0" sz="9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must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googles</a:t>
            </a:r>
            <a:r>
              <a:rPr dirty="0" sz="900" spc="1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heatproof</a:t>
            </a:r>
            <a:r>
              <a:rPr dirty="0" sz="9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gloves.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011528" y="6748144"/>
            <a:ext cx="1245235" cy="27241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4135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50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Leave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mixture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set.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527300" y="7197929"/>
            <a:ext cx="1373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220" algn="l"/>
              </a:tabLst>
            </a:pPr>
            <a:r>
              <a:rPr dirty="0" sz="1000" spc="-25">
                <a:latin typeface="Arial"/>
                <a:cs typeface="Arial"/>
              </a:rPr>
              <a:t>12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767995" y="12"/>
            <a:ext cx="3924300" cy="7560309"/>
          </a:xfrm>
          <a:custGeom>
            <a:avLst/>
            <a:gdLst/>
            <a:ahLst/>
            <a:cxnLst/>
            <a:rect l="l" t="t" r="r" b="b"/>
            <a:pathLst>
              <a:path w="3924300" h="7560309">
                <a:moveTo>
                  <a:pt x="3923995" y="0"/>
                </a:moveTo>
                <a:lnTo>
                  <a:pt x="0" y="0"/>
                </a:lnTo>
                <a:lnTo>
                  <a:pt x="0" y="7559992"/>
                </a:lnTo>
                <a:lnTo>
                  <a:pt x="3923995" y="7559992"/>
                </a:lnTo>
                <a:lnTo>
                  <a:pt x="3923995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40000" y="854892"/>
            <a:ext cx="5832475" cy="0"/>
          </a:xfrm>
          <a:custGeom>
            <a:avLst/>
            <a:gdLst/>
            <a:ahLst/>
            <a:cxnLst/>
            <a:rect l="l" t="t" r="r" b="b"/>
            <a:pathLst>
              <a:path w="5832475" h="0">
                <a:moveTo>
                  <a:pt x="0" y="0"/>
                </a:moveTo>
                <a:lnTo>
                  <a:pt x="5832005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7300" y="451105"/>
            <a:ext cx="251904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50">
                <a:solidFill>
                  <a:srgbClr val="1C30F5"/>
                </a:solidFill>
              </a:rPr>
              <a:t>Making</a:t>
            </a:r>
            <a:r>
              <a:rPr dirty="0" sz="2400" spc="-345">
                <a:solidFill>
                  <a:srgbClr val="1C30F5"/>
                </a:solidFill>
              </a:rPr>
              <a:t> </a:t>
            </a:r>
            <a:r>
              <a:rPr dirty="0" sz="2400" spc="-440">
                <a:solidFill>
                  <a:srgbClr val="1C30F5"/>
                </a:solidFill>
              </a:rPr>
              <a:t>more</a:t>
            </a:r>
            <a:r>
              <a:rPr dirty="0" sz="2400" spc="-340">
                <a:solidFill>
                  <a:srgbClr val="1C30F5"/>
                </a:solidFill>
              </a:rPr>
              <a:t> </a:t>
            </a:r>
            <a:r>
              <a:rPr dirty="0" sz="2400" spc="-240">
                <a:solidFill>
                  <a:srgbClr val="1C30F5"/>
                </a:solidFill>
              </a:rPr>
              <a:t>bioplastics</a:t>
            </a:r>
            <a:endParaRPr sz="2400"/>
          </a:p>
        </p:txBody>
      </p:sp>
      <p:sp>
        <p:nvSpPr>
          <p:cNvPr id="5" name="object 5" descr=""/>
          <p:cNvSpPr txBox="1"/>
          <p:nvPr/>
        </p:nvSpPr>
        <p:spPr>
          <a:xfrm>
            <a:off x="527300" y="996670"/>
            <a:ext cx="4304030" cy="15792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8740">
              <a:lnSpc>
                <a:spcPct val="102600"/>
              </a:lnSpc>
              <a:spcBef>
                <a:spcPts val="95"/>
              </a:spcBef>
            </a:pPr>
            <a:r>
              <a:rPr dirty="0" sz="950" spc="-20">
                <a:latin typeface="Trebuchet MS"/>
                <a:cs typeface="Trebuchet MS"/>
              </a:rPr>
              <a:t>If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move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biodegradable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alternatives,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those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natural </a:t>
            </a:r>
            <a:r>
              <a:rPr dirty="0" sz="950">
                <a:latin typeface="Trebuchet MS"/>
                <a:cs typeface="Trebuchet MS"/>
              </a:rPr>
              <a:t>marine</a:t>
            </a:r>
            <a:r>
              <a:rPr dirty="0" sz="950" spc="-20">
                <a:latin typeface="Trebuchet MS"/>
                <a:cs typeface="Trebuchet MS"/>
              </a:rPr>
              <a:t> ingredients,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it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ocean,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should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cause </a:t>
            </a:r>
            <a:r>
              <a:rPr dirty="0" sz="950">
                <a:latin typeface="Trebuchet MS"/>
                <a:cs typeface="Trebuchet MS"/>
              </a:rPr>
              <a:t>damage</a:t>
            </a:r>
            <a:r>
              <a:rPr dirty="0" sz="950" spc="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ocean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life.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Every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year,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billions</a:t>
            </a:r>
            <a:r>
              <a:rPr dirty="0" sz="950">
                <a:latin typeface="Trebuchet MS"/>
                <a:cs typeface="Trebuchet MS"/>
              </a:rPr>
              <a:t> of</a:t>
            </a:r>
            <a:r>
              <a:rPr dirty="0" sz="950" spc="-30">
                <a:latin typeface="Trebuchet MS"/>
                <a:cs typeface="Trebuchet MS"/>
              </a:rPr>
              <a:t> forks,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knives,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spoons </a:t>
            </a:r>
            <a:r>
              <a:rPr dirty="0" sz="950" spc="-30">
                <a:latin typeface="Trebuchet MS"/>
                <a:cs typeface="Trebuchet MS"/>
              </a:rPr>
              <a:t>are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thrown </a:t>
            </a:r>
            <a:r>
              <a:rPr dirty="0" sz="950" spc="-50">
                <a:latin typeface="Trebuchet MS"/>
                <a:cs typeface="Trebuchet MS"/>
              </a:rPr>
              <a:t>away.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Ocean</a:t>
            </a:r>
            <a:r>
              <a:rPr dirty="0" u="sng" sz="950" spc="3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sz="950" spc="3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Conservancy</a:t>
            </a:r>
            <a:r>
              <a:rPr dirty="0" sz="950" spc="5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lists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cutlery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among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items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“most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deadly”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turtles, </a:t>
            </a:r>
            <a:r>
              <a:rPr dirty="0" sz="950" spc="-30">
                <a:latin typeface="Trebuchet MS"/>
                <a:cs typeface="Trebuchet MS"/>
              </a:rPr>
              <a:t>birds,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mammals,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alternatives</a:t>
            </a:r>
            <a:r>
              <a:rPr dirty="0" sz="950">
                <a:latin typeface="Trebuchet MS"/>
                <a:cs typeface="Trebuchet MS"/>
              </a:rPr>
              <a:t> have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proven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particularly difficult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come </a:t>
            </a:r>
            <a:r>
              <a:rPr dirty="0" sz="950" spc="-55">
                <a:latin typeface="Trebuchet MS"/>
                <a:cs typeface="Trebuchet MS"/>
              </a:rPr>
              <a:t>by,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though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impossible.</a:t>
            </a:r>
            <a:endParaRPr sz="950">
              <a:latin typeface="Trebuchet MS"/>
              <a:cs typeface="Trebuchet MS"/>
            </a:endParaRPr>
          </a:p>
          <a:p>
            <a:pPr marL="12700" marR="47625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making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own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bioplastic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cutlery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handles.</a:t>
            </a:r>
            <a:r>
              <a:rPr dirty="0" sz="950" spc="-114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Test </a:t>
            </a:r>
            <a:r>
              <a:rPr dirty="0" sz="950" spc="-10">
                <a:latin typeface="Trebuchet MS"/>
                <a:cs typeface="Trebuchet MS"/>
              </a:rPr>
              <a:t>different </a:t>
            </a:r>
            <a:r>
              <a:rPr dirty="0" sz="950">
                <a:latin typeface="Trebuchet MS"/>
                <a:cs typeface="Trebuchet MS"/>
              </a:rPr>
              <a:t>bioplastic solutions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their </a:t>
            </a:r>
            <a:r>
              <a:rPr dirty="0" sz="950">
                <a:latin typeface="Trebuchet MS"/>
                <a:cs typeface="Trebuchet MS"/>
              </a:rPr>
              <a:t>strength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10">
                <a:latin typeface="Trebuchet MS"/>
                <a:cs typeface="Trebuchet MS"/>
              </a:rPr>
              <a:t>flexibility.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300" y="2704774"/>
            <a:ext cx="5273675" cy="1187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Part</a:t>
            </a:r>
            <a:r>
              <a:rPr dirty="0" sz="14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-100" b="1">
                <a:solidFill>
                  <a:srgbClr val="14C9CF"/>
                </a:solidFill>
                <a:latin typeface="Calibri"/>
                <a:cs typeface="Calibri"/>
              </a:rPr>
              <a:t>1:</a:t>
            </a:r>
            <a:r>
              <a:rPr dirty="0" sz="14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Building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5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4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40" b="1">
                <a:solidFill>
                  <a:srgbClr val="14C9CF"/>
                </a:solidFill>
                <a:latin typeface="Calibri"/>
                <a:cs typeface="Calibri"/>
              </a:rPr>
              <a:t>moulds</a:t>
            </a:r>
            <a:endParaRPr sz="1400">
              <a:latin typeface="Calibri"/>
              <a:cs typeface="Calibri"/>
            </a:endParaRPr>
          </a:p>
          <a:p>
            <a:pPr marL="192405" marR="5080" indent="-180340">
              <a:lnSpc>
                <a:spcPct val="102600"/>
              </a:lnSpc>
              <a:spcBef>
                <a:spcPts val="76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10">
                <a:latin typeface="Trebuchet MS"/>
                <a:cs typeface="Trebuchet MS"/>
              </a:rPr>
              <a:t>Create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nine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moulds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aluminium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foil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shape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cutlery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handles,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approximate </a:t>
            </a:r>
            <a:r>
              <a:rPr dirty="0" sz="950">
                <a:latin typeface="Trebuchet MS"/>
                <a:cs typeface="Trebuchet MS"/>
              </a:rPr>
              <a:t>dimensions of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1cm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</a:t>
            </a:r>
            <a:r>
              <a:rPr dirty="0" sz="950">
                <a:latin typeface="Trebuchet MS"/>
                <a:cs typeface="Trebuchet MS"/>
              </a:rPr>
              <a:t> 2cm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10cm.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Ensure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leak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proof.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Number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mould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sharpie.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Spray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moulds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non-</a:t>
            </a:r>
            <a:r>
              <a:rPr dirty="0" sz="950" spc="-10">
                <a:latin typeface="Trebuchet MS"/>
                <a:cs typeface="Trebuchet MS"/>
              </a:rPr>
              <a:t>stick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spray.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40003" y="4042588"/>
            <a:ext cx="2520315" cy="2815590"/>
            <a:chOff x="540003" y="4042588"/>
            <a:chExt cx="2520315" cy="281559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3" y="4042588"/>
              <a:ext cx="2519997" cy="281529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647999" y="4552370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47999" y="4724579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47999" y="4896786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47999" y="5068994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47999" y="5241201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47999" y="5413409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47999" y="5585616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47999" y="5757824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7999" y="5930031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7999" y="6102239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47999" y="6274446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47999" y="6446653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47999" y="6618861"/>
              <a:ext cx="2016125" cy="0"/>
            </a:xfrm>
            <a:custGeom>
              <a:avLst/>
              <a:gdLst/>
              <a:ahLst/>
              <a:cxnLst/>
              <a:rect l="l" t="t" r="r" b="b"/>
              <a:pathLst>
                <a:path w="2016125" h="0">
                  <a:moveTo>
                    <a:pt x="0" y="0"/>
                  </a:moveTo>
                  <a:lnTo>
                    <a:pt x="201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635299" y="4015292"/>
            <a:ext cx="923290" cy="53340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600" spc="-60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1445" indent="-119380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2080" algn="l"/>
              </a:tabLst>
            </a:pPr>
            <a:r>
              <a:rPr dirty="0" sz="950">
                <a:latin typeface="Trebuchet MS"/>
                <a:cs typeface="Trebuchet MS"/>
              </a:rPr>
              <a:t>Aluminium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foil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35299" y="4546899"/>
            <a:ext cx="99758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Non-</a:t>
            </a:r>
            <a:r>
              <a:rPr dirty="0" sz="950" spc="-10">
                <a:latin typeface="Trebuchet MS"/>
                <a:cs typeface="Trebuchet MS"/>
              </a:rPr>
              <a:t>stick</a:t>
            </a:r>
            <a:r>
              <a:rPr dirty="0" sz="950" spc="1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spray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35299" y="4695488"/>
            <a:ext cx="1986914" cy="209232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31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Bio-based</a:t>
            </a:r>
            <a:r>
              <a:rPr dirty="0" sz="950" spc="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base</a:t>
            </a:r>
            <a:r>
              <a:rPr dirty="0" sz="950" spc="9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layer</a:t>
            </a:r>
            <a:endParaRPr sz="950">
              <a:latin typeface="Trebuchet MS"/>
              <a:cs typeface="Trebuchet MS"/>
            </a:endParaRPr>
          </a:p>
          <a:p>
            <a:pPr lvl="1" marL="280670" indent="-88900">
              <a:lnSpc>
                <a:spcPct val="100000"/>
              </a:lnSpc>
              <a:spcBef>
                <a:spcPts val="215"/>
              </a:spcBef>
              <a:buChar char="–"/>
              <a:tabLst>
                <a:tab pos="281305" algn="l"/>
              </a:tabLst>
            </a:pPr>
            <a:r>
              <a:rPr dirty="0" sz="950">
                <a:latin typeface="Trebuchet MS"/>
                <a:cs typeface="Trebuchet MS"/>
              </a:rPr>
              <a:t>Corn-</a:t>
            </a:r>
            <a:r>
              <a:rPr dirty="0" sz="950" spc="-10">
                <a:latin typeface="Trebuchet MS"/>
                <a:cs typeface="Trebuchet MS"/>
              </a:rPr>
              <a:t>starch</a:t>
            </a:r>
            <a:endParaRPr sz="950">
              <a:latin typeface="Trebuchet MS"/>
              <a:cs typeface="Trebuchet MS"/>
            </a:endParaRPr>
          </a:p>
          <a:p>
            <a:pPr lvl="1" marL="280670" indent="-88900">
              <a:lnSpc>
                <a:spcPct val="100000"/>
              </a:lnSpc>
              <a:spcBef>
                <a:spcPts val="215"/>
              </a:spcBef>
              <a:buChar char="–"/>
              <a:tabLst>
                <a:tab pos="281305" algn="l"/>
              </a:tabLst>
            </a:pPr>
            <a:r>
              <a:rPr dirty="0" sz="950" spc="-10">
                <a:latin typeface="Trebuchet MS"/>
                <a:cs typeface="Trebuchet MS"/>
              </a:rPr>
              <a:t>Unflavoured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gelatine</a:t>
            </a:r>
            <a:endParaRPr sz="950">
              <a:latin typeface="Trebuchet MS"/>
              <a:cs typeface="Trebuchet MS"/>
            </a:endParaRPr>
          </a:p>
          <a:p>
            <a:pPr lvl="1" marL="277495" indent="-85725">
              <a:lnSpc>
                <a:spcPct val="100000"/>
              </a:lnSpc>
              <a:spcBef>
                <a:spcPts val="219"/>
              </a:spcBef>
              <a:buChar char="–"/>
              <a:tabLst>
                <a:tab pos="278130" algn="l"/>
              </a:tabLst>
            </a:pPr>
            <a:r>
              <a:rPr dirty="0" sz="950">
                <a:latin typeface="Trebuchet MS"/>
                <a:cs typeface="Trebuchet MS"/>
              </a:rPr>
              <a:t>Agar-agar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(seaweed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vegetation)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Plasticiser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(glycerine)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Heat-resistant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beakers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Heatproof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gloves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Mixer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Pipette</a:t>
            </a:r>
            <a:endParaRPr sz="950">
              <a:latin typeface="Trebuchet MS"/>
              <a:cs typeface="Trebuchet MS"/>
            </a:endParaRPr>
          </a:p>
          <a:p>
            <a:pPr marL="130810" indent="-11874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10">
                <a:latin typeface="Trebuchet MS"/>
                <a:cs typeface="Trebuchet MS"/>
              </a:rPr>
              <a:t>Teaspoon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Measuring</a:t>
            </a:r>
            <a:r>
              <a:rPr dirty="0" sz="950" spc="1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jug</a:t>
            </a:r>
            <a:endParaRPr sz="950">
              <a:latin typeface="Trebuchet MS"/>
              <a:cs typeface="Trebuchet MS"/>
            </a:endParaRPr>
          </a:p>
          <a:p>
            <a:pPr marL="131445" indent="-119380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2080" algn="l"/>
              </a:tabLst>
            </a:pPr>
            <a:r>
              <a:rPr dirty="0" sz="950">
                <a:latin typeface="Trebuchet MS"/>
                <a:cs typeface="Trebuchet MS"/>
              </a:rPr>
              <a:t>Accurate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scales (mass </a:t>
            </a:r>
            <a:r>
              <a:rPr dirty="0" sz="950" spc="-10">
                <a:latin typeface="Trebuchet MS"/>
                <a:cs typeface="Trebuchet MS"/>
              </a:rPr>
              <a:t>scales)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2003" y="4042574"/>
            <a:ext cx="3599992" cy="2815310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000" y="4625115"/>
            <a:ext cx="2988005" cy="2232757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0000" y="540016"/>
            <a:ext cx="2988005" cy="3059988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7020000" y="3777043"/>
            <a:ext cx="2988310" cy="84836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spc="40" b="1">
                <a:latin typeface="Calibri"/>
                <a:cs typeface="Calibri"/>
              </a:rPr>
              <a:t>Spotlight</a:t>
            </a:r>
            <a:endParaRPr sz="1200">
              <a:latin typeface="Calibri"/>
              <a:cs typeface="Calibri"/>
            </a:endParaRPr>
          </a:p>
          <a:p>
            <a:pPr algn="just" marL="107950" marR="142875">
              <a:lnSpc>
                <a:spcPct val="102600"/>
              </a:lnSpc>
              <a:spcBef>
                <a:spcPts val="515"/>
              </a:spcBef>
            </a:pPr>
            <a:r>
              <a:rPr dirty="0" sz="950">
                <a:latin typeface="Trebuchet MS"/>
                <a:cs typeface="Trebuchet MS"/>
              </a:rPr>
              <a:t>Check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65">
                <a:latin typeface="Trebuchet MS"/>
                <a:cs typeface="Trebuchet MS"/>
              </a:rPr>
              <a:t>‘Notpla’,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edible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packaging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being </a:t>
            </a:r>
            <a:r>
              <a:rPr dirty="0" sz="950">
                <a:latin typeface="Trebuchet MS"/>
                <a:cs typeface="Trebuchet MS"/>
              </a:rPr>
              <a:t>used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replacement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for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packaging</a:t>
            </a:r>
            <a:r>
              <a:rPr dirty="0" sz="950" spc="-10">
                <a:latin typeface="Trebuchet MS"/>
                <a:cs typeface="Trebuchet MS"/>
              </a:rPr>
              <a:t> at</a:t>
            </a:r>
            <a:r>
              <a:rPr dirty="0" sz="950" spc="-25">
                <a:latin typeface="Trebuchet MS"/>
                <a:cs typeface="Trebuchet MS"/>
              </a:rPr>
              <a:t> the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Museum</a:t>
            </a:r>
            <a:r>
              <a:rPr dirty="0" u="sng" sz="950" spc="2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for</a:t>
            </a:r>
            <a:r>
              <a:rPr dirty="0" u="sng" sz="950" spc="19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Engineering</a:t>
            </a:r>
            <a:r>
              <a:rPr dirty="0" u="sng" sz="950" spc="2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Innovation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29" name="object 29" descr="">
            <a:hlinkClick r:id="rId2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57461" y="1062460"/>
            <a:ext cx="1210629" cy="1210629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8792490" y="7197929"/>
            <a:ext cx="1373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65"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734001" y="12"/>
            <a:ext cx="5958205" cy="7560309"/>
            <a:chOff x="4734001" y="12"/>
            <a:chExt cx="5958205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4734001" y="12"/>
              <a:ext cx="5958205" cy="7560309"/>
            </a:xfrm>
            <a:custGeom>
              <a:avLst/>
              <a:gdLst/>
              <a:ahLst/>
              <a:cxnLst/>
              <a:rect l="l" t="t" r="r" b="b"/>
              <a:pathLst>
                <a:path w="5958205" h="7560309">
                  <a:moveTo>
                    <a:pt x="595800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958001" y="7559992"/>
                  </a:lnTo>
                  <a:lnTo>
                    <a:pt x="5958001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5245" y="540004"/>
              <a:ext cx="2483996" cy="169199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5245" y="2340000"/>
              <a:ext cx="2483993" cy="169200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5245" y="4139996"/>
              <a:ext cx="2483996" cy="169200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77242" y="540004"/>
              <a:ext cx="2484000" cy="169199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77242" y="2340000"/>
              <a:ext cx="2484000" cy="169200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7242" y="4139996"/>
              <a:ext cx="2483999" cy="169200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21242" y="5940005"/>
              <a:ext cx="1440002" cy="1145247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527300" y="482855"/>
            <a:ext cx="3627754" cy="485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Part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2: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Making</a:t>
            </a:r>
            <a:r>
              <a:rPr dirty="0" sz="14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5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14C9CF"/>
                </a:solidFill>
                <a:latin typeface="Calibri"/>
                <a:cs typeface="Calibri"/>
              </a:rPr>
              <a:t>bioplastic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950" spc="-20">
                <a:latin typeface="Trebuchet MS"/>
                <a:cs typeface="Trebuchet MS"/>
              </a:rPr>
              <a:t>Create three</a:t>
            </a:r>
            <a:r>
              <a:rPr dirty="0" sz="950">
                <a:latin typeface="Trebuchet MS"/>
                <a:cs typeface="Trebuchet MS"/>
              </a:rPr>
              <a:t> plastic moulds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 source 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base </a:t>
            </a:r>
            <a:r>
              <a:rPr dirty="0" sz="950" spc="-35">
                <a:latin typeface="Trebuchet MS"/>
                <a:cs typeface="Trebuchet MS"/>
              </a:rPr>
              <a:t>layer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</a:t>
            </a:r>
            <a:r>
              <a:rPr dirty="0" sz="950" spc="-10">
                <a:latin typeface="Trebuchet MS"/>
                <a:cs typeface="Trebuchet MS"/>
              </a:rPr>
              <a:t>have.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0004" y="1062710"/>
            <a:ext cx="3923995" cy="421462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626300" y="1109054"/>
            <a:ext cx="407034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Source </a:t>
            </a:r>
            <a:r>
              <a:rPr dirty="0" sz="950" spc="35" b="1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346342" y="1183349"/>
            <a:ext cx="58610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60" b="1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 layer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246303" y="1183349"/>
            <a:ext cx="470534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Amount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002254" y="1183349"/>
            <a:ext cx="36131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722296" y="1109054"/>
            <a:ext cx="600710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Plasticiser (glycerine)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18" name="object 18" descr=""/>
          <p:cNvGraphicFramePr>
            <a:graphicFrameLocks noGrp="1"/>
          </p:cNvGraphicFramePr>
          <p:nvPr/>
        </p:nvGraphicFramePr>
        <p:xfrm>
          <a:off x="540004" y="1480990"/>
          <a:ext cx="3924300" cy="817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90"/>
                <a:gridCol w="899794"/>
                <a:gridCol w="755650"/>
                <a:gridCol w="719455"/>
                <a:gridCol w="827405"/>
              </a:tblGrid>
              <a:tr h="27241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Animal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>
                          <a:latin typeface="Trebuchet MS"/>
                          <a:cs typeface="Trebuchet MS"/>
                        </a:rPr>
                        <a:t>Gelatine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25">
                          <a:latin typeface="Trebuchet MS"/>
                          <a:cs typeface="Trebuchet MS"/>
                        </a:rPr>
                        <a:t>12g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20">
                          <a:latin typeface="Trebuchet MS"/>
                          <a:cs typeface="Trebuchet MS"/>
                        </a:rPr>
                        <a:t>50ml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drops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Algae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Agar-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agar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25">
                          <a:latin typeface="Trebuchet MS"/>
                          <a:cs typeface="Trebuchet MS"/>
                        </a:rPr>
                        <a:t>3g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20">
                          <a:latin typeface="Trebuchet MS"/>
                          <a:cs typeface="Trebuchet MS"/>
                        </a:rPr>
                        <a:t>50ml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30">
                          <a:latin typeface="Trebuchet MS"/>
                          <a:cs typeface="Trebuchet MS"/>
                        </a:rPr>
                        <a:t>2.5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drops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Plant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Corn-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starch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25">
                          <a:latin typeface="Trebuchet MS"/>
                          <a:cs typeface="Trebuchet MS"/>
                        </a:rPr>
                        <a:t>9g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20">
                          <a:latin typeface="Trebuchet MS"/>
                          <a:cs typeface="Trebuchet MS"/>
                        </a:rPr>
                        <a:t>50ml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drops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9" name="object 19" descr=""/>
          <p:cNvSpPr txBox="1"/>
          <p:nvPr/>
        </p:nvSpPr>
        <p:spPr>
          <a:xfrm>
            <a:off x="527240" y="2426180"/>
            <a:ext cx="3895090" cy="2286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2405" marR="5080" indent="-180340">
              <a:lnSpc>
                <a:spcPct val="102600"/>
              </a:lnSpc>
              <a:spcBef>
                <a:spcPts val="9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20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sources,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mix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tap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water,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layer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 spc="-20">
                <a:latin typeface="Trebuchet MS"/>
                <a:cs typeface="Trebuchet MS"/>
              </a:rPr>
              <a:t>glycerine 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heatproof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cup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proportions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given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chart. Stir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until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there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clumps.</a:t>
            </a:r>
            <a:endParaRPr sz="950">
              <a:latin typeface="Trebuchet MS"/>
              <a:cs typeface="Trebuchet MS"/>
            </a:endParaRPr>
          </a:p>
          <a:p>
            <a:pPr marL="192405" marR="180340" indent="-180340">
              <a:lnSpc>
                <a:spcPct val="102600"/>
              </a:lnSpc>
              <a:spcBef>
                <a:spcPts val="284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Heat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mixture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separately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bunsen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burner,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plate,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or water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bath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science department has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one.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20">
                <a:latin typeface="Trebuchet MS"/>
                <a:cs typeface="Trebuchet MS"/>
              </a:rPr>
              <a:t>Carefully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remove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cup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heatproof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gloves.</a:t>
            </a:r>
            <a:endParaRPr sz="950">
              <a:latin typeface="Trebuchet MS"/>
              <a:cs typeface="Trebuchet MS"/>
            </a:endParaRPr>
          </a:p>
          <a:p>
            <a:pPr algn="just" marL="192405" marR="52069" indent="-180340">
              <a:lnSpc>
                <a:spcPct val="102600"/>
              </a:lnSpc>
              <a:spcBef>
                <a:spcPts val="28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mixture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moulds.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80">
                <a:latin typeface="Trebuchet MS"/>
                <a:cs typeface="Trebuchet MS"/>
              </a:rPr>
              <a:t>Try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pour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plastic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same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thickness.</a:t>
            </a:r>
            <a:endParaRPr sz="950">
              <a:latin typeface="Trebuchet MS"/>
              <a:cs typeface="Trebuchet MS"/>
            </a:endParaRPr>
          </a:p>
          <a:p>
            <a:pPr algn="just" marL="192405" marR="76200" indent="-180340">
              <a:lnSpc>
                <a:spcPct val="102600"/>
              </a:lnSpc>
              <a:spcBef>
                <a:spcPts val="28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10">
                <a:latin typeface="Trebuchet MS"/>
                <a:cs typeface="Trebuchet MS"/>
              </a:rPr>
              <a:t>Leave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mixture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dry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warm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place.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should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between </a:t>
            </a:r>
            <a:r>
              <a:rPr dirty="0" sz="950" spc="-20">
                <a:latin typeface="Trebuchet MS"/>
                <a:cs typeface="Trebuchet MS"/>
              </a:rPr>
              <a:t>three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five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days.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If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your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school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dehydrator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use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process!</a:t>
            </a:r>
            <a:endParaRPr sz="950">
              <a:latin typeface="Trebuchet MS"/>
              <a:cs typeface="Trebuchet MS"/>
            </a:endParaRPr>
          </a:p>
          <a:p>
            <a:pPr algn="just" marL="192405" marR="102235" indent="-180340">
              <a:lnSpc>
                <a:spcPct val="102600"/>
              </a:lnSpc>
              <a:spcBef>
                <a:spcPts val="28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Once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handles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completely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dried,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multiple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samples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test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>
                <a:latin typeface="Trebuchet MS"/>
                <a:cs typeface="Trebuchet MS"/>
              </a:rPr>
              <a:t> base </a:t>
            </a:r>
            <a:r>
              <a:rPr dirty="0" sz="950" spc="-45">
                <a:latin typeface="Trebuchet MS"/>
                <a:cs typeface="Trebuchet MS"/>
              </a:rPr>
              <a:t>layer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characteristics.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table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help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record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results.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27248" y="4735186"/>
            <a:ext cx="3940175" cy="105473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Stretch</a:t>
            </a:r>
            <a:r>
              <a:rPr dirty="0" sz="14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400" spc="-1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endParaRPr sz="1400">
              <a:latin typeface="Calibri"/>
              <a:cs typeface="Calibri"/>
            </a:endParaRPr>
          </a:p>
          <a:p>
            <a:pPr marL="156210" marR="5080" indent="-144145">
              <a:lnSpc>
                <a:spcPct val="102600"/>
              </a:lnSpc>
              <a:spcBef>
                <a:spcPts val="4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How much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20">
                <a:latin typeface="Trebuchet MS"/>
                <a:cs typeface="Trebuchet MS"/>
              </a:rPr>
              <a:t>plasticizer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would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need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</a:t>
            </a:r>
            <a:r>
              <a:rPr dirty="0" sz="950" spc="-30">
                <a:latin typeface="Trebuchet MS"/>
                <a:cs typeface="Trebuchet MS"/>
              </a:rPr>
              <a:t>were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just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using </a:t>
            </a:r>
            <a:r>
              <a:rPr dirty="0" sz="950" spc="-70">
                <a:latin typeface="Trebuchet MS"/>
                <a:cs typeface="Trebuchet MS"/>
              </a:rPr>
              <a:t>1g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gelatine?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agar-</a:t>
            </a:r>
            <a:r>
              <a:rPr dirty="0" sz="950" spc="-20">
                <a:latin typeface="Trebuchet MS"/>
                <a:cs typeface="Trebuchet MS"/>
              </a:rPr>
              <a:t>agar?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corn-</a:t>
            </a:r>
            <a:r>
              <a:rPr dirty="0" sz="950" spc="-10">
                <a:latin typeface="Trebuchet MS"/>
                <a:cs typeface="Trebuchet MS"/>
              </a:rPr>
              <a:t>starch?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0004" y="5940006"/>
            <a:ext cx="1836000" cy="1007999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4985245" y="5940006"/>
            <a:ext cx="3636010" cy="114554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Health</a:t>
            </a:r>
            <a:r>
              <a:rPr dirty="0" sz="1200" spc="18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and</a:t>
            </a:r>
            <a:r>
              <a:rPr dirty="0" sz="1200" spc="180" b="1">
                <a:latin typeface="Calibri"/>
                <a:cs typeface="Calibri"/>
              </a:rPr>
              <a:t> </a:t>
            </a:r>
            <a:r>
              <a:rPr dirty="0" sz="1200" spc="50" b="1">
                <a:latin typeface="Calibri"/>
                <a:cs typeface="Calibri"/>
              </a:rPr>
              <a:t>safety</a:t>
            </a:r>
            <a:endParaRPr sz="1200">
              <a:latin typeface="Calibri"/>
              <a:cs typeface="Calibri"/>
            </a:endParaRPr>
          </a:p>
          <a:p>
            <a:pPr marL="107950" marR="159385">
              <a:lnSpc>
                <a:spcPct val="102600"/>
              </a:lnSpc>
              <a:spcBef>
                <a:spcPts val="234"/>
              </a:spcBef>
            </a:pPr>
            <a:r>
              <a:rPr dirty="0" sz="950">
                <a:latin typeface="Trebuchet MS"/>
                <a:cs typeface="Trebuchet MS"/>
              </a:rPr>
              <a:t>Work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adult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heating</a:t>
            </a:r>
            <a:r>
              <a:rPr dirty="0" sz="950" spc="-10">
                <a:latin typeface="Trebuchet MS"/>
                <a:cs typeface="Trebuchet MS"/>
              </a:rPr>
              <a:t> equipment.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not leave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unattended.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If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microwave,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put </a:t>
            </a:r>
            <a:r>
              <a:rPr dirty="0" sz="950">
                <a:latin typeface="Trebuchet MS"/>
                <a:cs typeface="Trebuchet MS"/>
              </a:rPr>
              <a:t>anything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metal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in.</a:t>
            </a:r>
            <a:endParaRPr sz="950">
              <a:latin typeface="Trebuchet MS"/>
              <a:cs typeface="Trebuchet MS"/>
            </a:endParaRPr>
          </a:p>
          <a:p>
            <a:pPr marL="107950" marR="407034">
              <a:lnSpc>
                <a:spcPct val="102600"/>
              </a:lnSpc>
              <a:spcBef>
                <a:spcPts val="280"/>
              </a:spcBef>
            </a:pPr>
            <a:r>
              <a:rPr dirty="0" sz="950" spc="-10">
                <a:latin typeface="Trebuchet MS"/>
                <a:cs typeface="Trebuchet MS"/>
              </a:rPr>
              <a:t>Wear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heatproof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gloves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heated solutions.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Wear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goggles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10">
                <a:latin typeface="Trebuchet MS"/>
                <a:cs typeface="Trebuchet MS"/>
              </a:rPr>
              <a:t> working 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solutions.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376004" y="5940006"/>
            <a:ext cx="2088514" cy="100838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137160">
              <a:lnSpc>
                <a:spcPct val="102600"/>
              </a:lnSpc>
              <a:spcBef>
                <a:spcPts val="600"/>
              </a:spcBef>
            </a:pPr>
            <a:r>
              <a:rPr dirty="0" sz="950" spc="70" b="1">
                <a:latin typeface="Calibri"/>
                <a:cs typeface="Calibri"/>
              </a:rPr>
              <a:t>Check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out</a:t>
            </a:r>
            <a:r>
              <a:rPr dirty="0" sz="950" spc="195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Sustainable</a:t>
            </a:r>
            <a:r>
              <a:rPr dirty="0" u="sng" sz="950" spc="1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Futures:</a:t>
            </a:r>
            <a:r>
              <a:rPr dirty="0" u="sng" sz="950" spc="1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dirty="0" sz="950" spc="15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Innovation</a:t>
            </a:r>
            <a:r>
              <a:rPr dirty="0" u="sng" sz="950" spc="3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1"/>
              </a:rPr>
              <a:t>Challenge</a:t>
            </a:r>
            <a:r>
              <a:rPr dirty="0" sz="950" spc="400" b="1">
                <a:latin typeface="Calibri"/>
                <a:cs typeface="Calibri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winners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who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developed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reusable,</a:t>
            </a:r>
            <a:r>
              <a:rPr dirty="0" u="sng" sz="95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edible</a:t>
            </a:r>
            <a:r>
              <a:rPr dirty="0" u="sng" sz="950" spc="7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dirty="0" sz="950" spc="7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container</a:t>
            </a:r>
            <a:r>
              <a:rPr dirty="0" u="sng" sz="950" spc="1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dirty="0" u="sng" sz="9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made</a:t>
            </a:r>
            <a:r>
              <a:rPr dirty="0" u="sng" sz="950" spc="19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from</a:t>
            </a:r>
            <a:r>
              <a:rPr dirty="0" u="sng" sz="950" spc="19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2"/>
              </a:rPr>
              <a:t>seaweed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985245" y="540004"/>
            <a:ext cx="322580" cy="32258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sz="1500" spc="-17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985245" y="2340013"/>
            <a:ext cx="322580" cy="32258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104775">
              <a:lnSpc>
                <a:spcPct val="100000"/>
              </a:lnSpc>
              <a:spcBef>
                <a:spcPts val="340"/>
              </a:spcBef>
            </a:pPr>
            <a:r>
              <a:rPr dirty="0" sz="1500" spc="12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4985245" y="4140009"/>
            <a:ext cx="322580" cy="32258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340"/>
              </a:spcBef>
            </a:pPr>
            <a:r>
              <a:rPr dirty="0" sz="1500" spc="114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577239" y="540004"/>
            <a:ext cx="322580" cy="32258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340"/>
              </a:spcBef>
            </a:pPr>
            <a:r>
              <a:rPr dirty="0" sz="1500" spc="10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7577239" y="2340013"/>
            <a:ext cx="322580" cy="32258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101600">
              <a:lnSpc>
                <a:spcPct val="100000"/>
              </a:lnSpc>
              <a:spcBef>
                <a:spcPts val="340"/>
              </a:spcBef>
            </a:pPr>
            <a:r>
              <a:rPr dirty="0" sz="1500" spc="165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7577239" y="4140009"/>
            <a:ext cx="322580" cy="32258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103505">
              <a:lnSpc>
                <a:spcPct val="100000"/>
              </a:lnSpc>
              <a:spcBef>
                <a:spcPts val="340"/>
              </a:spcBef>
            </a:pPr>
            <a:r>
              <a:rPr dirty="0" sz="1500" spc="14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985245" y="1930273"/>
            <a:ext cx="1089660" cy="3022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937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2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moulds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985245" y="3604552"/>
            <a:ext cx="1798320" cy="42799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92710" rIns="0" bIns="0" rtlCol="0" vert="horz">
            <a:spAutoFit/>
          </a:bodyPr>
          <a:lstStyle/>
          <a:p>
            <a:pPr marL="107950" marR="97155">
              <a:lnSpc>
                <a:spcPts val="990"/>
              </a:lnSpc>
              <a:spcBef>
                <a:spcPts val="73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layer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solutions.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4985245" y="5530278"/>
            <a:ext cx="1153795" cy="3022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937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2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Heat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7577239" y="1804542"/>
            <a:ext cx="1624965" cy="42799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92710" rIns="0" bIns="0" rtlCol="0" vert="horz">
            <a:spAutoFit/>
          </a:bodyPr>
          <a:lstStyle/>
          <a:p>
            <a:pPr marL="107950" marR="95250">
              <a:lnSpc>
                <a:spcPts val="990"/>
              </a:lnSpc>
              <a:spcBef>
                <a:spcPts val="73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Prepare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9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heatproof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beakers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50ml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7577239" y="3730281"/>
            <a:ext cx="1767205" cy="3022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937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2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glycerine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solution.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7577239" y="5530278"/>
            <a:ext cx="2369185" cy="3022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937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2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Pour</a:t>
            </a:r>
            <a:r>
              <a:rPr dirty="0" sz="9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cutlery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moulds.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27300" y="7197929"/>
            <a:ext cx="1375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125" algn="l"/>
              </a:tabLst>
            </a:pPr>
            <a:r>
              <a:rPr dirty="0" sz="1000" spc="-25">
                <a:latin typeface="Arial"/>
                <a:cs typeface="Arial"/>
              </a:rPr>
              <a:t>14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1062710"/>
            <a:ext cx="9611994" cy="27287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27300" y="482855"/>
            <a:ext cx="7947659" cy="800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Part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2: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Making</a:t>
            </a:r>
            <a:r>
              <a:rPr dirty="0" sz="14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5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14C9CF"/>
                </a:solidFill>
                <a:latin typeface="Calibri"/>
                <a:cs typeface="Calibri"/>
              </a:rPr>
              <a:t>bioplastic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950">
                <a:latin typeface="Trebuchet MS"/>
                <a:cs typeface="Trebuchet MS"/>
              </a:rPr>
              <a:t>Score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base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layers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based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characteristics.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space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10">
                <a:latin typeface="Trebuchet MS"/>
                <a:cs typeface="Trebuchet MS"/>
              </a:rPr>
              <a:t> other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observations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bioplastics.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Trebuchet MS"/>
              <a:cs typeface="Trebuchet MS"/>
            </a:endParaRPr>
          </a:p>
          <a:p>
            <a:pPr marL="111125">
              <a:lnSpc>
                <a:spcPct val="100000"/>
              </a:lnSpc>
              <a:tabLst>
                <a:tab pos="1893570" algn="l"/>
                <a:tab pos="4503420" algn="l"/>
                <a:tab pos="7113270" algn="l"/>
              </a:tabLst>
            </a:pPr>
            <a:r>
              <a:rPr dirty="0" sz="950" spc="40" b="1">
                <a:solidFill>
                  <a:srgbClr val="FFFFFF"/>
                </a:solidFill>
                <a:latin typeface="Calibri"/>
                <a:cs typeface="Calibri"/>
              </a:rPr>
              <a:t>Characteristic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950" spc="50" b="1">
                <a:solidFill>
                  <a:srgbClr val="FFFFFF"/>
                </a:solidFill>
                <a:latin typeface="Calibri"/>
                <a:cs typeface="Calibri"/>
              </a:rPr>
              <a:t>Corn</a:t>
            </a:r>
            <a:r>
              <a:rPr dirty="0" sz="95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45" b="1">
                <a:solidFill>
                  <a:srgbClr val="FFFFFF"/>
                </a:solidFill>
                <a:latin typeface="Calibri"/>
                <a:cs typeface="Calibri"/>
              </a:rPr>
              <a:t>starch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	Agar-</a:t>
            </a:r>
            <a:r>
              <a:rPr dirty="0" sz="950" spc="-20" b="1">
                <a:solidFill>
                  <a:srgbClr val="FFFFFF"/>
                </a:solidFill>
                <a:latin typeface="Calibri"/>
                <a:cs typeface="Calibri"/>
              </a:rPr>
              <a:t>agar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Gelatine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540000" y="1332400"/>
          <a:ext cx="9612630" cy="4309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1810"/>
                <a:gridCol w="2609850"/>
                <a:gridCol w="2609849"/>
                <a:gridCol w="2609850"/>
              </a:tblGrid>
              <a:tr h="56959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Colour</a:t>
                      </a:r>
                      <a:r>
                        <a:rPr dirty="0" sz="950" spc="1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950" spc="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opacity: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98425" marR="284480">
                        <a:lnSpc>
                          <a:spcPct val="102600"/>
                        </a:lnSpc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Can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you</a:t>
                      </a:r>
                      <a:r>
                        <a:rPr dirty="0" sz="950" spc="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see</a:t>
                      </a:r>
                      <a:r>
                        <a:rPr dirty="0" sz="950" spc="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light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through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material?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1818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Flexibility: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98425" marR="186055">
                        <a:lnSpc>
                          <a:spcPct val="102600"/>
                        </a:lnSpc>
                      </a:pPr>
                      <a:r>
                        <a:rPr dirty="0" sz="950" spc="-14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=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cracks;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=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stiff;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=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somewhat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flexible;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7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dirty="0" sz="950" spc="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=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very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flexible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56959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Freezing: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98425" marR="100330">
                        <a:lnSpc>
                          <a:spcPct val="102600"/>
                        </a:lnSpc>
                      </a:pPr>
                      <a:r>
                        <a:rPr dirty="0" sz="950" spc="-25">
                          <a:latin typeface="Trebuchet MS"/>
                          <a:cs typeface="Trebuchet MS"/>
                        </a:rPr>
                        <a:t>Freeze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sample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then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rate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its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flexibility.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1818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Heat: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98425" marR="208279">
                        <a:lnSpc>
                          <a:spcPct val="102600"/>
                        </a:lnSpc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Heat</a:t>
                      </a:r>
                      <a:r>
                        <a:rPr dirty="0" sz="950" spc="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sample</a:t>
                      </a:r>
                      <a:r>
                        <a:rPr dirty="0" sz="950" spc="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up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45°C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under</a:t>
                      </a:r>
                      <a:r>
                        <a:rPr dirty="0" sz="95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lamp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95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an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oven.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Rate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its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flexibility.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71818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spc="50" b="1">
                          <a:latin typeface="Calibri"/>
                          <a:cs typeface="Calibri"/>
                        </a:rPr>
                        <a:t>Stain</a:t>
                      </a:r>
                      <a:r>
                        <a:rPr dirty="0" sz="95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resistance: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98425" marR="205740">
                        <a:lnSpc>
                          <a:spcPct val="102600"/>
                        </a:lnSpc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Place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drop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dirty="0" sz="95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coffee/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mustard/Ribena</a:t>
                      </a:r>
                      <a:r>
                        <a:rPr dirty="0" sz="950" spc="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plastic.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Does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it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wipe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clean?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1536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Tensile</a:t>
                      </a:r>
                      <a:r>
                        <a:rPr dirty="0" sz="950" spc="1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strength: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98425" marR="179705">
                        <a:lnSpc>
                          <a:spcPct val="102600"/>
                        </a:lnSpc>
                      </a:pPr>
                      <a:r>
                        <a:rPr dirty="0" sz="950" spc="-20">
                          <a:latin typeface="Trebuchet MS"/>
                          <a:cs typeface="Trebuchet MS"/>
                        </a:rPr>
                        <a:t>Tape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pennies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at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950" spc="5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time,</a:t>
                      </a:r>
                      <a:r>
                        <a:rPr dirty="0" sz="95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end</a:t>
                      </a:r>
                      <a:r>
                        <a:rPr dirty="0" sz="950" spc="-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each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sample.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How</a:t>
                      </a:r>
                      <a:r>
                        <a:rPr dirty="0" sz="950" spc="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many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pennies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can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you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tape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before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it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breaks?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3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527300" y="5817445"/>
            <a:ext cx="5899150" cy="1038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Part</a:t>
            </a:r>
            <a:r>
              <a:rPr dirty="0" sz="1400" spc="-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3:</a:t>
            </a:r>
            <a:r>
              <a:rPr dirty="0" sz="1400" spc="-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Design</a:t>
            </a:r>
            <a:r>
              <a:rPr dirty="0" sz="1400" spc="-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improvements</a:t>
            </a:r>
            <a:endParaRPr sz="1400">
              <a:latin typeface="Calibri"/>
              <a:cs typeface="Calibri"/>
            </a:endParaRPr>
          </a:p>
          <a:p>
            <a:pPr marL="192405" indent="-180340">
              <a:lnSpc>
                <a:spcPct val="100000"/>
              </a:lnSpc>
              <a:spcBef>
                <a:spcPts val="79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Based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initial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results,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base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material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would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best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bioplastic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cutlery?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role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plasticiser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(glycerine)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solution?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0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would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improve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bioplastic?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adjustments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ratios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solution?</a:t>
            </a:r>
            <a:endParaRPr sz="95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315"/>
              </a:spcBef>
              <a:buClr>
                <a:srgbClr val="14C9CF"/>
              </a:buClr>
              <a:buFont typeface="Calibri"/>
              <a:buAutoNum type="arabicPeriod"/>
              <a:tabLst>
                <a:tab pos="193040" algn="l"/>
              </a:tabLst>
            </a:pPr>
            <a:r>
              <a:rPr dirty="0" sz="950" spc="-55">
                <a:latin typeface="Trebuchet MS"/>
                <a:cs typeface="Trebuchet MS"/>
              </a:rPr>
              <a:t>4.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0">
                <a:latin typeface="Trebuchet MS"/>
                <a:cs typeface="Trebuchet MS"/>
              </a:rPr>
              <a:t> else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plastic-</a:t>
            </a:r>
            <a:r>
              <a:rPr dirty="0" sz="950" spc="-25">
                <a:latin typeface="Trebuchet MS"/>
                <a:cs typeface="Trebuchet MS"/>
              </a:rPr>
              <a:t>like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material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for?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659994" y="6027673"/>
            <a:ext cx="2556510" cy="6064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121920">
              <a:lnSpc>
                <a:spcPct val="102600"/>
              </a:lnSpc>
              <a:spcBef>
                <a:spcPts val="60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challenge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adapted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25">
                <a:latin typeface="Trebuchet MS"/>
                <a:cs typeface="Trebuchet MS"/>
              </a:rPr>
              <a:t> the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‘Fork</a:t>
            </a:r>
            <a:r>
              <a:rPr dirty="0" u="sng" sz="950" spc="7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it</a:t>
            </a:r>
            <a:r>
              <a:rPr dirty="0" u="sng" sz="950" spc="1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over!’</a:t>
            </a:r>
            <a:r>
              <a:rPr dirty="0" u="sng" sz="9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challenge</a:t>
            </a:r>
            <a:r>
              <a:rPr dirty="0" u="sng" sz="950" spc="1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created</a:t>
            </a:r>
            <a:r>
              <a:rPr dirty="0" u="sng" sz="950" spc="1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by</a:t>
            </a:r>
            <a:r>
              <a:rPr dirty="0" u="sng" sz="950" spc="6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Oregon</a:t>
            </a:r>
            <a:r>
              <a:rPr dirty="0" u="sng" sz="950" spc="1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sz="950" spc="100" b="1">
                <a:latin typeface="Calibri"/>
                <a:cs typeface="Calibri"/>
              </a:rPr>
              <a:t> </a:t>
            </a:r>
            <a:r>
              <a:rPr dirty="0" u="sng" sz="950" spc="6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State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University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792490" y="7197929"/>
            <a:ext cx="1373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65"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525998" y="12"/>
            <a:ext cx="5166360" cy="7560309"/>
          </a:xfrm>
          <a:custGeom>
            <a:avLst/>
            <a:gdLst/>
            <a:ahLst/>
            <a:cxnLst/>
            <a:rect l="l" t="t" r="r" b="b"/>
            <a:pathLst>
              <a:path w="5166359" h="7560309">
                <a:moveTo>
                  <a:pt x="5165991" y="0"/>
                </a:moveTo>
                <a:lnTo>
                  <a:pt x="0" y="0"/>
                </a:lnTo>
                <a:lnTo>
                  <a:pt x="0" y="7559992"/>
                </a:lnTo>
                <a:lnTo>
                  <a:pt x="5165991" y="7559992"/>
                </a:lnTo>
                <a:lnTo>
                  <a:pt x="5165991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527300" y="2457946"/>
            <a:ext cx="2290445" cy="135128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44450">
              <a:lnSpc>
                <a:spcPct val="105500"/>
              </a:lnSpc>
              <a:spcBef>
                <a:spcPts val="60"/>
              </a:spcBef>
            </a:pPr>
            <a:r>
              <a:rPr dirty="0" sz="950">
                <a:latin typeface="Trebuchet MS"/>
                <a:cs typeface="Trebuchet MS"/>
              </a:rPr>
              <a:t>Invasive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</a:t>
            </a:r>
            <a:r>
              <a:rPr dirty="0" sz="950">
                <a:latin typeface="Trebuchet MS"/>
                <a:cs typeface="Trebuchet MS"/>
              </a:rPr>
              <a:t>said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doubled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last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60">
                <a:latin typeface="Trebuchet MS"/>
                <a:cs typeface="Trebuchet MS"/>
              </a:rPr>
              <a:t>50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years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move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more </a:t>
            </a:r>
            <a:r>
              <a:rPr dirty="0" sz="950">
                <a:latin typeface="Trebuchet MS"/>
                <a:cs typeface="Trebuchet MS"/>
              </a:rPr>
              <a:t>things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people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around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planet.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55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Marine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>
                <a:latin typeface="Trebuchet MS"/>
                <a:cs typeface="Trebuchet MS"/>
              </a:rPr>
              <a:t> species can have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>
                <a:latin typeface="Trebuchet MS"/>
                <a:cs typeface="Trebuchet MS"/>
              </a:rPr>
              <a:t>devastating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impact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biodiversity, </a:t>
            </a:r>
            <a:r>
              <a:rPr dirty="0" sz="950">
                <a:latin typeface="Trebuchet MS"/>
                <a:cs typeface="Trebuchet MS"/>
              </a:rPr>
              <a:t>ecosystems,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fisheries,</a:t>
            </a:r>
            <a:r>
              <a:rPr dirty="0" sz="950">
                <a:latin typeface="Trebuchet MS"/>
                <a:cs typeface="Trebuchet MS"/>
              </a:rPr>
              <a:t> human</a:t>
            </a:r>
            <a:r>
              <a:rPr dirty="0" sz="950" spc="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health, </a:t>
            </a:r>
            <a:r>
              <a:rPr dirty="0" sz="950">
                <a:latin typeface="Trebuchet MS"/>
                <a:cs typeface="Trebuchet MS"/>
              </a:rPr>
              <a:t>tourism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coastal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development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</a:t>
            </a:r>
            <a:r>
              <a:rPr dirty="0" sz="950" spc="-10">
                <a:latin typeface="Trebuchet MS"/>
                <a:cs typeface="Trebuchet MS"/>
              </a:rPr>
              <a:t>very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difficult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expensive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tackle.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27300" y="3936925"/>
            <a:ext cx="2238375" cy="1226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10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is</a:t>
            </a:r>
            <a:r>
              <a:rPr dirty="0" sz="1200" spc="10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</a:t>
            </a:r>
            <a:r>
              <a:rPr dirty="0" sz="1200" spc="1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invasive</a:t>
            </a:r>
            <a:r>
              <a:rPr dirty="0" sz="1200" spc="10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species?</a:t>
            </a:r>
            <a:endParaRPr sz="1200">
              <a:latin typeface="Calibri"/>
              <a:cs typeface="Calibri"/>
            </a:endParaRPr>
          </a:p>
          <a:p>
            <a:pPr algn="just" marL="12700" marR="318770">
              <a:lnSpc>
                <a:spcPct val="1055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10">
                <a:latin typeface="Trebuchet MS"/>
                <a:cs typeface="Trebuchet MS"/>
              </a:rPr>
              <a:t> invasive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has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introduced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human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activity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deliberately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accidentally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5500"/>
              </a:lnSpc>
            </a:pPr>
            <a:r>
              <a:rPr dirty="0" sz="950">
                <a:latin typeface="Trebuchet MS"/>
                <a:cs typeface="Trebuchet MS"/>
              </a:rPr>
              <a:t>geographic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areas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outside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its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</a:t>
            </a:r>
            <a:r>
              <a:rPr dirty="0" sz="950" spc="-20">
                <a:latin typeface="Trebuchet MS"/>
                <a:cs typeface="Trebuchet MS"/>
              </a:rPr>
              <a:t> range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caused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ecological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economic </a:t>
            </a:r>
            <a:r>
              <a:rPr dirty="0" sz="950">
                <a:latin typeface="Trebuchet MS"/>
                <a:cs typeface="Trebuchet MS"/>
              </a:rPr>
              <a:t>impacts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location.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27300" y="5291820"/>
            <a:ext cx="2261235" cy="126111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162560">
              <a:lnSpc>
                <a:spcPct val="102200"/>
              </a:lnSpc>
              <a:spcBef>
                <a:spcPts val="65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How</a:t>
            </a:r>
            <a:r>
              <a:rPr dirty="0" sz="120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do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we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end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up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with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marine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invasive</a:t>
            </a:r>
            <a:r>
              <a:rPr dirty="0" sz="1200" spc="2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species?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55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Advances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10">
                <a:latin typeface="Trebuchet MS"/>
                <a:cs typeface="Trebuchet MS"/>
              </a:rPr>
              <a:t> technology,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travel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increased</a:t>
            </a:r>
            <a:r>
              <a:rPr dirty="0" sz="950" spc="-10">
                <a:latin typeface="Trebuchet MS"/>
                <a:cs typeface="Trebuchet MS"/>
              </a:rPr>
              <a:t> trade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goods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countries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 meant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marine invasive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introduced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through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>
                <a:latin typeface="Trebuchet MS"/>
                <a:cs typeface="Trebuchet MS"/>
              </a:rPr>
              <a:t>number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ways.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57300" y="2457946"/>
            <a:ext cx="2303145" cy="26181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20">
                <a:latin typeface="Trebuchet MS"/>
                <a:cs typeface="Trebuchet MS"/>
              </a:rPr>
              <a:t>For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example:</a:t>
            </a:r>
            <a:endParaRPr sz="950">
              <a:latin typeface="Trebuchet MS"/>
              <a:cs typeface="Trebuchet MS"/>
            </a:endParaRPr>
          </a:p>
          <a:p>
            <a:pPr marL="156210" marR="8255" indent="-144145">
              <a:lnSpc>
                <a:spcPct val="102800"/>
              </a:lnSpc>
              <a:spcBef>
                <a:spcPts val="85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b="1">
                <a:latin typeface="Calibri"/>
                <a:cs typeface="Calibri"/>
              </a:rPr>
              <a:t>shipping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through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ballast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(water held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cargo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holds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ships)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 spc="-10">
                <a:latin typeface="Trebuchet MS"/>
                <a:cs typeface="Trebuchet MS"/>
              </a:rPr>
              <a:t>biofouling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(the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collection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plants, </a:t>
            </a:r>
            <a:r>
              <a:rPr dirty="0" sz="950" spc="-35">
                <a:latin typeface="Trebuchet MS"/>
                <a:cs typeface="Trebuchet MS"/>
              </a:rPr>
              <a:t>algae,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microorganisms,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small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animals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10">
                <a:latin typeface="Trebuchet MS"/>
                <a:cs typeface="Trebuchet MS"/>
              </a:rPr>
              <a:t> wet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surfaces)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ship</a:t>
            </a:r>
            <a:r>
              <a:rPr dirty="0" sz="950" spc="-10">
                <a:latin typeface="Trebuchet MS"/>
                <a:cs typeface="Trebuchet MS"/>
              </a:rPr>
              <a:t> hulls</a:t>
            </a:r>
            <a:endParaRPr sz="950">
              <a:latin typeface="Trebuchet MS"/>
              <a:cs typeface="Trebuchet MS"/>
            </a:endParaRPr>
          </a:p>
          <a:p>
            <a:pPr marL="156210" marR="290830" indent="-144145">
              <a:lnSpc>
                <a:spcPct val="102800"/>
              </a:lnSpc>
              <a:spcBef>
                <a:spcPts val="2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b="1">
                <a:latin typeface="Calibri"/>
                <a:cs typeface="Calibri"/>
              </a:rPr>
              <a:t>navigational</a:t>
            </a:r>
            <a:r>
              <a:rPr dirty="0" sz="950" spc="13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canals</a:t>
            </a:r>
            <a:r>
              <a:rPr dirty="0" sz="950" spc="175" b="1">
                <a:latin typeface="Calibri"/>
                <a:cs typeface="Calibri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transporting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via inland waterways</a:t>
            </a:r>
            <a:endParaRPr sz="950">
              <a:latin typeface="Trebuchet MS"/>
              <a:cs typeface="Trebuchet MS"/>
            </a:endParaRPr>
          </a:p>
          <a:p>
            <a:pPr marL="156210" marR="53340" indent="-144145">
              <a:lnSpc>
                <a:spcPct val="1028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b="1">
                <a:latin typeface="Calibri"/>
                <a:cs typeface="Calibri"/>
              </a:rPr>
              <a:t>aquaculture</a:t>
            </a:r>
            <a:r>
              <a:rPr dirty="0" sz="950" spc="175" b="1">
                <a:latin typeface="Calibri"/>
                <a:cs typeface="Calibri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1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escape/overspill</a:t>
            </a:r>
            <a:r>
              <a:rPr dirty="0" sz="950" spc="1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non- </a:t>
            </a:r>
            <a:r>
              <a:rPr dirty="0" sz="950" spc="-10">
                <a:latin typeface="Trebuchet MS"/>
                <a:cs typeface="Trebuchet MS"/>
              </a:rPr>
              <a:t>native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introduced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farming</a:t>
            </a:r>
            <a:endParaRPr sz="950">
              <a:latin typeface="Trebuchet MS"/>
              <a:cs typeface="Trebuchet MS"/>
            </a:endParaRPr>
          </a:p>
          <a:p>
            <a:pPr marL="156210" marR="233679" indent="-144145">
              <a:lnSpc>
                <a:spcPct val="1028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b="1">
                <a:latin typeface="Calibri"/>
                <a:cs typeface="Calibri"/>
              </a:rPr>
              <a:t>aquarium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trade</a:t>
            </a:r>
            <a:r>
              <a:rPr dirty="0" sz="950" spc="175" b="1">
                <a:latin typeface="Calibri"/>
                <a:cs typeface="Calibri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 </a:t>
            </a:r>
            <a:r>
              <a:rPr dirty="0" sz="950" spc="-20">
                <a:latin typeface="Trebuchet MS"/>
                <a:cs typeface="Trebuchet MS"/>
              </a:rPr>
              <a:t>deliberate</a:t>
            </a:r>
            <a:r>
              <a:rPr dirty="0" sz="950" spc="10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accidental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release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exotic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</a:t>
            </a:r>
            <a:endParaRPr sz="950">
              <a:latin typeface="Trebuchet MS"/>
              <a:cs typeface="Trebuchet MS"/>
            </a:endParaRPr>
          </a:p>
          <a:p>
            <a:pPr marL="156210" marR="21590" indent="-144145">
              <a:lnSpc>
                <a:spcPct val="1028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50" b="1">
                <a:latin typeface="Calibri"/>
                <a:cs typeface="Calibri"/>
              </a:rPr>
              <a:t>plastic</a:t>
            </a:r>
            <a:r>
              <a:rPr dirty="0" sz="950" spc="6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pollution</a:t>
            </a:r>
            <a:r>
              <a:rPr dirty="0" sz="950" spc="100" b="1">
                <a:latin typeface="Calibri"/>
                <a:cs typeface="Calibri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transport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attached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 plastic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waste.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>
                <a:latin typeface="Trebuchet MS"/>
                <a:cs typeface="Trebuchet MS"/>
              </a:rPr>
              <a:t>Information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taken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u="sng" sz="950" spc="-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oceanprotect.org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957248" y="5200084"/>
            <a:ext cx="2239645" cy="1348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56210" marR="43815" indent="-144145">
              <a:lnSpc>
                <a:spcPct val="102800"/>
              </a:lnSpc>
              <a:spcBef>
                <a:spcPts val="80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10">
                <a:latin typeface="Trebuchet MS"/>
                <a:cs typeface="Trebuchet MS"/>
              </a:rPr>
              <a:t> invasive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</a:t>
            </a:r>
            <a:r>
              <a:rPr dirty="0" sz="950">
                <a:latin typeface="Trebuchet MS"/>
                <a:cs typeface="Trebuchet MS"/>
              </a:rPr>
              <a:t>a problem?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Think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some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examples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table.</a:t>
            </a:r>
            <a:endParaRPr sz="950">
              <a:latin typeface="Trebuchet MS"/>
              <a:cs typeface="Trebuchet MS"/>
            </a:endParaRPr>
          </a:p>
          <a:p>
            <a:pPr marL="156210" marR="5080" indent="-144145">
              <a:lnSpc>
                <a:spcPct val="102800"/>
              </a:lnSpc>
              <a:spcBef>
                <a:spcPts val="28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 problem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do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engineering?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spc="-10" i="1">
                <a:latin typeface="Trebuchet MS"/>
                <a:cs typeface="Trebuchet MS"/>
              </a:rPr>
              <a:t>See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5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teacher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guide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60" i="1">
                <a:latin typeface="Trebuchet MS"/>
                <a:cs typeface="Trebuchet MS"/>
              </a:rPr>
              <a:t>for </a:t>
            </a:r>
            <a:r>
              <a:rPr dirty="0" sz="950" i="1">
                <a:latin typeface="Trebuchet MS"/>
                <a:cs typeface="Trebuchet MS"/>
              </a:rPr>
              <a:t>some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ideas.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778004" y="4285869"/>
            <a:ext cx="3149600" cy="64579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2075" rIns="0" bIns="0" rtlCol="0" vert="horz">
            <a:spAutoFit/>
          </a:bodyPr>
          <a:lstStyle/>
          <a:p>
            <a:pPr marL="107950" marR="603885">
              <a:lnSpc>
                <a:spcPts val="1070"/>
              </a:lnSpc>
              <a:spcBef>
                <a:spcPts val="725"/>
              </a:spcBef>
            </a:pPr>
            <a:r>
              <a:rPr dirty="0" sz="950">
                <a:latin typeface="Trebuchet MS"/>
                <a:cs typeface="Trebuchet MS"/>
              </a:rPr>
              <a:t>Watch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Ted-</a:t>
            </a:r>
            <a:r>
              <a:rPr dirty="0" sz="950">
                <a:latin typeface="Trebuchet MS"/>
                <a:cs typeface="Trebuchet MS"/>
              </a:rPr>
              <a:t>Ed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video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‘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9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threat</a:t>
            </a:r>
            <a:r>
              <a:rPr dirty="0" u="sng" sz="950" spc="7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of</a:t>
            </a:r>
            <a:r>
              <a:rPr dirty="0" sz="95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invasive</a:t>
            </a:r>
            <a:r>
              <a:rPr dirty="0" u="sng" sz="950" spc="29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species</a:t>
            </a:r>
            <a:r>
              <a:rPr dirty="0" sz="950" spc="-10">
                <a:latin typeface="Trebuchet MS"/>
                <a:cs typeface="Trebuchet MS"/>
              </a:rPr>
              <a:t>’.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778004" y="5111203"/>
            <a:ext cx="4374515" cy="190881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001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30"/>
              </a:spcBef>
            </a:pPr>
            <a:r>
              <a:rPr dirty="0" sz="950" spc="55" b="1">
                <a:latin typeface="Calibri"/>
                <a:cs typeface="Calibri"/>
              </a:rPr>
              <a:t>Economic</a:t>
            </a:r>
            <a:r>
              <a:rPr dirty="0" sz="95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problems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</a:pPr>
            <a:r>
              <a:rPr dirty="0" sz="950" b="1">
                <a:latin typeface="Calibri"/>
                <a:cs typeface="Calibri"/>
              </a:rPr>
              <a:t>Environmental</a:t>
            </a:r>
            <a:r>
              <a:rPr dirty="0" sz="950" spc="49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problems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</a:pPr>
            <a:r>
              <a:rPr dirty="0" sz="950" spc="55" b="1">
                <a:latin typeface="Calibri"/>
                <a:cs typeface="Calibri"/>
              </a:rPr>
              <a:t>Human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health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problems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3" y="540004"/>
            <a:ext cx="5526252" cy="54457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99300" y="453780"/>
            <a:ext cx="540829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25"/>
              <a:t>Protecting</a:t>
            </a:r>
            <a:r>
              <a:rPr dirty="0" spc="-615"/>
              <a:t> </a:t>
            </a:r>
            <a:r>
              <a:rPr dirty="0" spc="-405"/>
              <a:t>rivers</a:t>
            </a:r>
            <a:r>
              <a:rPr dirty="0" spc="-615"/>
              <a:t> </a:t>
            </a:r>
            <a:r>
              <a:rPr dirty="0" spc="-685"/>
              <a:t>and</a:t>
            </a:r>
            <a:r>
              <a:rPr dirty="0" spc="-620"/>
              <a:t> </a:t>
            </a:r>
            <a:r>
              <a:rPr dirty="0" spc="-635"/>
              <a:t>oceans</a:t>
            </a:r>
          </a:p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003" y="1020673"/>
            <a:ext cx="4056723" cy="544576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527300" y="817646"/>
            <a:ext cx="4396740" cy="1578610"/>
          </a:xfrm>
          <a:prstGeom prst="rect">
            <a:avLst/>
          </a:prstGeom>
        </p:spPr>
        <p:txBody>
          <a:bodyPr wrap="square" lIns="0" tIns="12954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1020"/>
              </a:spcBef>
            </a:pPr>
            <a:r>
              <a:rPr dirty="0" sz="4300" spc="-600" b="1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4300" spc="-6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-575" b="1">
                <a:solidFill>
                  <a:srgbClr val="FFFFFF"/>
                </a:solidFill>
                <a:latin typeface="Trebuchet MS"/>
                <a:cs typeface="Trebuchet MS"/>
              </a:rPr>
              <a:t>invasive</a:t>
            </a:r>
            <a:r>
              <a:rPr dirty="0" sz="4300" spc="-6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300" spc="-620" b="1">
                <a:solidFill>
                  <a:srgbClr val="FFFFFF"/>
                </a:solidFill>
                <a:latin typeface="Trebuchet MS"/>
                <a:cs typeface="Trebuchet MS"/>
              </a:rPr>
              <a:t>species</a:t>
            </a:r>
            <a:endParaRPr sz="4300">
              <a:latin typeface="Trebuchet MS"/>
              <a:cs typeface="Trebuchet MS"/>
            </a:endParaRPr>
          </a:p>
          <a:p>
            <a:pPr marL="12700" marR="5080">
              <a:lnSpc>
                <a:spcPts val="1800"/>
              </a:lnSpc>
              <a:spcBef>
                <a:spcPts val="745"/>
              </a:spcBef>
            </a:pPr>
            <a:r>
              <a:rPr dirty="0" sz="1800" spc="-290" b="1">
                <a:latin typeface="Trebuchet MS"/>
                <a:cs typeface="Trebuchet MS"/>
              </a:rPr>
              <a:t>Non-</a:t>
            </a:r>
            <a:r>
              <a:rPr dirty="0" sz="1800" spc="-254" b="1">
                <a:latin typeface="Trebuchet MS"/>
                <a:cs typeface="Trebuchet MS"/>
              </a:rPr>
              <a:t>native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species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165" b="1">
                <a:latin typeface="Trebuchet MS"/>
                <a:cs typeface="Trebuchet MS"/>
              </a:rPr>
              <a:t>(also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175" b="1">
                <a:latin typeface="Trebuchet MS"/>
                <a:cs typeface="Trebuchet MS"/>
              </a:rPr>
              <a:t>called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invasive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185" b="1">
                <a:latin typeface="Trebuchet MS"/>
                <a:cs typeface="Trebuchet MS"/>
              </a:rPr>
              <a:t>or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15" b="1">
                <a:latin typeface="Trebuchet MS"/>
                <a:cs typeface="Trebuchet MS"/>
              </a:rPr>
              <a:t>alien</a:t>
            </a:r>
            <a:r>
              <a:rPr dirty="0" sz="1800" spc="-229" b="1">
                <a:latin typeface="Trebuchet MS"/>
                <a:cs typeface="Trebuchet MS"/>
              </a:rPr>
              <a:t> species) </a:t>
            </a:r>
            <a:r>
              <a:rPr dirty="0" sz="1800" spc="-254" b="1">
                <a:latin typeface="Trebuchet MS"/>
                <a:cs typeface="Trebuchet MS"/>
              </a:rPr>
              <a:t>in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the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marine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85" b="1">
                <a:latin typeface="Trebuchet MS"/>
                <a:cs typeface="Trebuchet MS"/>
              </a:rPr>
              <a:t>environment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60" b="1">
                <a:latin typeface="Trebuchet MS"/>
                <a:cs typeface="Trebuchet MS"/>
              </a:rPr>
              <a:t>cause</a:t>
            </a:r>
            <a:r>
              <a:rPr dirty="0" sz="1800" spc="-250" b="1">
                <a:latin typeface="Trebuchet MS"/>
                <a:cs typeface="Trebuchet MS"/>
              </a:rPr>
              <a:t> big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problems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to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5" b="1">
                <a:latin typeface="Trebuchet MS"/>
                <a:cs typeface="Trebuchet MS"/>
              </a:rPr>
              <a:t>our </a:t>
            </a:r>
            <a:r>
              <a:rPr dirty="0" sz="1800" spc="-275" b="1">
                <a:latin typeface="Trebuchet MS"/>
                <a:cs typeface="Trebuchet MS"/>
              </a:rPr>
              <a:t>ecosystems.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5778004" y="1690725"/>
            <a:ext cx="4374515" cy="3241040"/>
            <a:chOff x="5778004" y="1690725"/>
            <a:chExt cx="4374515" cy="3241040"/>
          </a:xfrm>
        </p:grpSpPr>
        <p:pic>
          <p:nvPicPr>
            <p:cNvPr id="15" name="object 15" descr="">
              <a:hlinkClick r:id="rId3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8004" y="1690725"/>
              <a:ext cx="4373994" cy="2595143"/>
            </a:xfrm>
            <a:prstGeom prst="rect">
              <a:avLst/>
            </a:prstGeom>
          </p:spPr>
        </p:pic>
        <p:sp>
          <p:nvSpPr>
            <p:cNvPr id="16" name="object 16" descr="">
              <a:hlinkClick r:id="rId3"/>
            </p:cNvPr>
            <p:cNvSpPr/>
            <p:nvPr/>
          </p:nvSpPr>
          <p:spPr>
            <a:xfrm>
              <a:off x="5778004" y="3854500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368" y="0"/>
                  </a:moveTo>
                  <a:lnTo>
                    <a:pt x="0" y="0"/>
                  </a:lnTo>
                  <a:lnTo>
                    <a:pt x="0" y="431368"/>
                  </a:lnTo>
                  <a:lnTo>
                    <a:pt x="431368" y="431368"/>
                  </a:lnTo>
                  <a:lnTo>
                    <a:pt x="431368" y="0"/>
                  </a:lnTo>
                  <a:close/>
                </a:path>
              </a:pathLst>
            </a:custGeom>
            <a:solidFill>
              <a:srgbClr val="38B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>
              <a:hlinkClick r:id="rId3"/>
            </p:cNvPr>
            <p:cNvSpPr/>
            <p:nvPr/>
          </p:nvSpPr>
          <p:spPr>
            <a:xfrm>
              <a:off x="5876077" y="3945072"/>
              <a:ext cx="235585" cy="250825"/>
            </a:xfrm>
            <a:custGeom>
              <a:avLst/>
              <a:gdLst/>
              <a:ahLst/>
              <a:cxnLst/>
              <a:rect l="l" t="t" r="r" b="b"/>
              <a:pathLst>
                <a:path w="235585" h="250825">
                  <a:moveTo>
                    <a:pt x="0" y="0"/>
                  </a:moveTo>
                  <a:lnTo>
                    <a:pt x="0" y="250228"/>
                  </a:lnTo>
                  <a:lnTo>
                    <a:pt x="235216" y="12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>
              <a:hlinkClick r:id="rId3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27414" y="3706622"/>
              <a:ext cx="1224584" cy="1224584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527300" y="7197929"/>
            <a:ext cx="13741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854" algn="l"/>
              </a:tabLst>
            </a:pPr>
            <a:r>
              <a:rPr dirty="0" sz="1000" spc="-25">
                <a:latin typeface="Arial"/>
                <a:cs typeface="Arial"/>
              </a:rPr>
              <a:t>16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441580"/>
            <a:ext cx="3109595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96260" algn="l"/>
              </a:tabLst>
            </a:pPr>
            <a:r>
              <a:rPr dirty="0" u="heavy" sz="2700" spc="-40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Unstoppable</a:t>
            </a:r>
            <a:r>
              <a:rPr dirty="0" u="heavy" sz="2700" spc="-36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39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species</a:t>
            </a:r>
            <a:r>
              <a:rPr dirty="0" u="heavy" sz="270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	</a:t>
            </a:r>
            <a:endParaRPr sz="2700"/>
          </a:p>
        </p:txBody>
      </p:sp>
      <p:sp>
        <p:nvSpPr>
          <p:cNvPr id="3" name="object 3" descr=""/>
          <p:cNvSpPr txBox="1"/>
          <p:nvPr/>
        </p:nvSpPr>
        <p:spPr>
          <a:xfrm>
            <a:off x="527300" y="1027615"/>
            <a:ext cx="3044190" cy="4762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4299"/>
              </a:lnSpc>
              <a:spcBef>
                <a:spcPts val="75"/>
              </a:spcBef>
            </a:pPr>
            <a:r>
              <a:rPr dirty="0" sz="950">
                <a:latin typeface="Trebuchet MS"/>
                <a:cs typeface="Trebuchet MS"/>
              </a:rPr>
              <a:t>Invasive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spread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ways.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at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game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‘Unstoppable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species’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explore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effects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ecosystem.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40004" y="1601203"/>
            <a:ext cx="1476375" cy="1949450"/>
            <a:chOff x="540004" y="1601203"/>
            <a:chExt cx="1476375" cy="194945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04" y="1601203"/>
              <a:ext cx="1475993" cy="194925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48001" y="2450400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48001" y="2622608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48001" y="2794815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48001" y="2967022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48001" y="3139230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48001" y="3311437"/>
              <a:ext cx="1260475" cy="0"/>
            </a:xfrm>
            <a:custGeom>
              <a:avLst/>
              <a:gdLst/>
              <a:ahLst/>
              <a:cxnLst/>
              <a:rect l="l" t="t" r="r" b="b"/>
              <a:pathLst>
                <a:path w="1260475" h="0">
                  <a:moveTo>
                    <a:pt x="0" y="0"/>
                  </a:moveTo>
                  <a:lnTo>
                    <a:pt x="12600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635300" y="1645697"/>
            <a:ext cx="1275080" cy="1834514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100330">
              <a:lnSpc>
                <a:spcPts val="1600"/>
              </a:lnSpc>
              <a:spcBef>
                <a:spcPts val="420"/>
              </a:spcBef>
            </a:pPr>
            <a:r>
              <a:rPr dirty="0" sz="1600" spc="-285" b="1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dirty="0" sz="1600" spc="-229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280" b="1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dirty="0" sz="1600" spc="-2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310" b="1">
                <a:solidFill>
                  <a:srgbClr val="FFFFFF"/>
                </a:solidFill>
                <a:latin typeface="Trebuchet MS"/>
                <a:cs typeface="Trebuchet MS"/>
              </a:rPr>
              <a:t>need</a:t>
            </a:r>
            <a:r>
              <a:rPr dirty="0" sz="1600" spc="-229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60" b="1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dirty="0" sz="1600" spc="-200" b="1">
                <a:solidFill>
                  <a:srgbClr val="FFFFFF"/>
                </a:solidFill>
                <a:latin typeface="Trebuchet MS"/>
                <a:cs typeface="Trebuchet MS"/>
              </a:rPr>
              <a:t>play</a:t>
            </a:r>
            <a:r>
              <a:rPr dirty="0" sz="1600" spc="-2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235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600" spc="-2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395" b="1">
                <a:solidFill>
                  <a:srgbClr val="FFFFFF"/>
                </a:solidFill>
                <a:latin typeface="Trebuchet MS"/>
                <a:cs typeface="Trebuchet MS"/>
              </a:rPr>
              <a:t>GAME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ts val="1070"/>
              </a:lnSpc>
              <a:spcBef>
                <a:spcPts val="459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25">
                <a:latin typeface="Trebuchet MS"/>
                <a:cs typeface="Trebuchet MS"/>
              </a:rPr>
              <a:t>Three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pom- </a:t>
            </a:r>
            <a:r>
              <a:rPr dirty="0" sz="950">
                <a:latin typeface="Trebuchet MS"/>
                <a:cs typeface="Trebuchet MS"/>
              </a:rPr>
              <a:t>pom</a:t>
            </a:r>
            <a:r>
              <a:rPr dirty="0" sz="950" spc="9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colours</a:t>
            </a:r>
            <a:endParaRPr sz="950">
              <a:latin typeface="Trebuchet MS"/>
              <a:cs typeface="Trebuchet MS"/>
            </a:endParaRPr>
          </a:p>
          <a:p>
            <a:pPr marL="132080" indent="-120014">
              <a:lnSpc>
                <a:spcPct val="100000"/>
              </a:lnSpc>
              <a:spcBef>
                <a:spcPts val="195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>
                <a:latin typeface="Trebuchet MS"/>
                <a:cs typeface="Trebuchet MS"/>
              </a:rPr>
              <a:t>Wooden</a:t>
            </a:r>
            <a:r>
              <a:rPr dirty="0" sz="950" spc="10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spoons</a:t>
            </a:r>
            <a:endParaRPr sz="950">
              <a:latin typeface="Trebuchet MS"/>
              <a:cs typeface="Trebuchet MS"/>
            </a:endParaRPr>
          </a:p>
          <a:p>
            <a:pPr marL="132080" indent="-120014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>
                <a:latin typeface="Trebuchet MS"/>
                <a:cs typeface="Trebuchet MS"/>
              </a:rPr>
              <a:t>Wooden</a:t>
            </a:r>
            <a:r>
              <a:rPr dirty="0" sz="950" spc="10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forks</a:t>
            </a:r>
            <a:endParaRPr sz="950">
              <a:latin typeface="Trebuchet MS"/>
              <a:cs typeface="Trebuchet MS"/>
            </a:endParaRPr>
          </a:p>
          <a:p>
            <a:pPr marL="130810" indent="-11874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10">
                <a:latin typeface="Trebuchet MS"/>
                <a:cs typeface="Trebuchet MS"/>
              </a:rPr>
              <a:t>Tweezers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Paper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cups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Counters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(optional)</a:t>
            </a:r>
            <a:endParaRPr sz="950">
              <a:latin typeface="Trebuchet MS"/>
              <a:cs typeface="Trebuchet MS"/>
            </a:endParaRPr>
          </a:p>
          <a:p>
            <a:pPr marL="130810" indent="-118745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10">
                <a:latin typeface="Trebuchet MS"/>
                <a:cs typeface="Trebuchet MS"/>
              </a:rPr>
              <a:t>Timer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5998" y="1601203"/>
            <a:ext cx="1601990" cy="1949255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527300" y="3678609"/>
            <a:ext cx="3060065" cy="337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Set-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up</a:t>
            </a:r>
            <a:endParaRPr sz="1200">
              <a:latin typeface="Calibri"/>
              <a:cs typeface="Calibri"/>
            </a:endParaRPr>
          </a:p>
          <a:p>
            <a:pPr marL="12700" marR="242570">
              <a:lnSpc>
                <a:spcPct val="104299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Working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groups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five.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member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group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chooses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fish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represent.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Each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certain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food,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</a:t>
            </a:r>
            <a:r>
              <a:rPr dirty="0" sz="950" spc="-20">
                <a:latin typeface="Trebuchet MS"/>
                <a:cs typeface="Trebuchet MS"/>
              </a:rPr>
              <a:t> 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 spc="-20">
                <a:latin typeface="Trebuchet MS"/>
                <a:cs typeface="Trebuchet MS"/>
              </a:rPr>
              <a:t>particular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way.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See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b="1">
                <a:latin typeface="Calibri"/>
                <a:cs typeface="Calibri"/>
              </a:rPr>
              <a:t>page</a:t>
            </a:r>
            <a:r>
              <a:rPr dirty="0" sz="950" spc="4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18</a:t>
            </a:r>
            <a:r>
              <a:rPr dirty="0" sz="950" spc="65" b="1"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eats </a:t>
            </a:r>
            <a:r>
              <a:rPr dirty="0" sz="950" spc="-30">
                <a:latin typeface="Trebuchet MS"/>
                <a:cs typeface="Trebuchet MS"/>
              </a:rPr>
              <a:t>their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food.</a:t>
            </a:r>
            <a:endParaRPr sz="950">
              <a:latin typeface="Trebuchet MS"/>
              <a:cs typeface="Trebuchet MS"/>
            </a:endParaRPr>
          </a:p>
          <a:p>
            <a:pPr marL="156210" marR="106680" indent="-144145">
              <a:lnSpc>
                <a:spcPct val="104299"/>
              </a:lnSpc>
              <a:spcBef>
                <a:spcPts val="85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Randomly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distribute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pom-poms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around</a:t>
            </a:r>
            <a:r>
              <a:rPr dirty="0" sz="950" spc="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table. </a:t>
            </a:r>
            <a:r>
              <a:rPr dirty="0" sz="950">
                <a:latin typeface="Trebuchet MS"/>
                <a:cs typeface="Trebuchet MS"/>
              </a:rPr>
              <a:t>These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represent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food.</a:t>
            </a:r>
            <a:endParaRPr sz="950">
              <a:latin typeface="Trebuchet MS"/>
              <a:cs typeface="Trebuchet MS"/>
            </a:endParaRPr>
          </a:p>
          <a:p>
            <a:pPr marL="156210" marR="49530" indent="-144145">
              <a:lnSpc>
                <a:spcPct val="104299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cup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collect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their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food.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cup </a:t>
            </a:r>
            <a:r>
              <a:rPr dirty="0" sz="950">
                <a:latin typeface="Trebuchet MS"/>
                <a:cs typeface="Trebuchet MS"/>
              </a:rPr>
              <a:t>must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upright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fixed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position.</a:t>
            </a:r>
            <a:endParaRPr sz="950">
              <a:latin typeface="Trebuchet MS"/>
              <a:cs typeface="Trebuchet MS"/>
            </a:endParaRPr>
          </a:p>
          <a:p>
            <a:pPr marL="156210" marR="15875" indent="-144145">
              <a:lnSpc>
                <a:spcPct val="104299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native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fish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will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60">
                <a:latin typeface="Trebuchet MS"/>
                <a:cs typeface="Trebuchet MS"/>
              </a:rPr>
              <a:t>30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seconds*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round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collect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their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assigned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tool.</a:t>
            </a:r>
            <a:endParaRPr sz="950">
              <a:latin typeface="Trebuchet MS"/>
              <a:cs typeface="Trebuchet MS"/>
            </a:endParaRPr>
          </a:p>
          <a:p>
            <a:pPr marL="156210" marR="236220" indent="-144145">
              <a:lnSpc>
                <a:spcPct val="104299"/>
              </a:lnSpc>
              <a:spcBef>
                <a:spcPts val="2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round,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food </a:t>
            </a:r>
            <a:r>
              <a:rPr dirty="0" sz="950" spc="-10">
                <a:latin typeface="Trebuchet MS"/>
                <a:cs typeface="Trebuchet MS"/>
              </a:rPr>
              <a:t>returns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back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ecosystem.</a:t>
            </a:r>
            <a:endParaRPr sz="950">
              <a:latin typeface="Trebuchet MS"/>
              <a:cs typeface="Trebuchet MS"/>
            </a:endParaRPr>
          </a:p>
          <a:p>
            <a:pPr marL="156210" marR="338455" indent="-144145">
              <a:lnSpc>
                <a:spcPct val="104299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0">
                <a:latin typeface="Trebuchet MS"/>
                <a:cs typeface="Trebuchet MS"/>
              </a:rPr>
              <a:t>After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 </a:t>
            </a:r>
            <a:r>
              <a:rPr dirty="0" sz="950" spc="-10">
                <a:latin typeface="Trebuchet MS"/>
                <a:cs typeface="Trebuchet MS"/>
              </a:rPr>
              <a:t>rounds,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species’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(mitten </a:t>
            </a:r>
            <a:r>
              <a:rPr dirty="0" sz="950" spc="-25">
                <a:latin typeface="Trebuchet MS"/>
                <a:cs typeface="Trebuchet MS"/>
              </a:rPr>
              <a:t>crab)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arrives.</a:t>
            </a:r>
            <a:endParaRPr sz="950">
              <a:latin typeface="Trebuchet MS"/>
              <a:cs typeface="Trebuchet MS"/>
            </a:endParaRPr>
          </a:p>
          <a:p>
            <a:pPr marL="156210" marR="71120" indent="-144145">
              <a:lnSpc>
                <a:spcPct val="104299"/>
              </a:lnSpc>
              <a:spcBef>
                <a:spcPts val="2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0">
                <a:latin typeface="Trebuchet MS"/>
                <a:cs typeface="Trebuchet MS"/>
              </a:rPr>
              <a:t>After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round,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invasive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returns half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 spc="-30">
                <a:latin typeface="Trebuchet MS"/>
                <a:cs typeface="Trebuchet MS"/>
              </a:rPr>
              <a:t>their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back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ecosystem.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object 16" descr="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3005" y="5871007"/>
            <a:ext cx="1077181" cy="1080960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3791247" y="496348"/>
            <a:ext cx="3023235" cy="5797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6210" marR="5080" indent="-144145">
              <a:lnSpc>
                <a:spcPct val="102600"/>
              </a:lnSpc>
              <a:spcBef>
                <a:spcPts val="9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Continue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mitten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crab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until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two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extinct.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spc="-10" i="1">
                <a:latin typeface="Trebuchet MS"/>
                <a:cs typeface="Trebuchet MS"/>
              </a:rPr>
              <a:t>*Adapt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35" i="1">
                <a:latin typeface="Trebuchet MS"/>
                <a:cs typeface="Trebuchet MS"/>
              </a:rPr>
              <a:t>time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depending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on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your</a:t>
            </a:r>
            <a:r>
              <a:rPr dirty="0" sz="950" spc="-70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group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50" i="1">
                <a:latin typeface="Trebuchet MS"/>
                <a:cs typeface="Trebuchet MS"/>
              </a:rPr>
              <a:t>or</a:t>
            </a:r>
            <a:r>
              <a:rPr dirty="0" sz="950" spc="-7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setting.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791247" y="1199833"/>
            <a:ext cx="3081020" cy="5203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Scoring</a:t>
            </a:r>
            <a:endParaRPr sz="1200">
              <a:latin typeface="Calibri"/>
              <a:cs typeface="Calibri"/>
            </a:endParaRPr>
          </a:p>
          <a:p>
            <a:pPr marL="12700" marR="172085">
              <a:lnSpc>
                <a:spcPct val="102600"/>
              </a:lnSpc>
              <a:spcBef>
                <a:spcPts val="730"/>
              </a:spcBef>
            </a:pP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fish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starts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lives.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team</a:t>
            </a:r>
            <a:r>
              <a:rPr dirty="0" sz="950" spc="-10">
                <a:latin typeface="Trebuchet MS"/>
                <a:cs typeface="Trebuchet MS"/>
              </a:rPr>
              <a:t> should </a:t>
            </a:r>
            <a:r>
              <a:rPr dirty="0" sz="950" spc="-20">
                <a:latin typeface="Trebuchet MS"/>
                <a:cs typeface="Trebuchet MS"/>
              </a:rPr>
              <a:t>create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score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card.</a:t>
            </a:r>
            <a:endParaRPr sz="950">
              <a:latin typeface="Trebuchet MS"/>
              <a:cs typeface="Trebuchet MS"/>
            </a:endParaRPr>
          </a:p>
          <a:p>
            <a:pPr marL="12700" marR="262255">
              <a:lnSpc>
                <a:spcPct val="102600"/>
              </a:lnSpc>
              <a:spcBef>
                <a:spcPts val="780"/>
              </a:spcBef>
            </a:pP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round,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fish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needs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five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pom- </a:t>
            </a:r>
            <a:r>
              <a:rPr dirty="0" sz="950">
                <a:latin typeface="Trebuchet MS"/>
                <a:cs typeface="Trebuchet MS"/>
              </a:rPr>
              <a:t>poms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survive.</a:t>
            </a:r>
            <a:endParaRPr sz="950">
              <a:latin typeface="Trebuchet MS"/>
              <a:cs typeface="Trebuchet MS"/>
            </a:endParaRPr>
          </a:p>
          <a:p>
            <a:pPr marL="12700" marR="48895">
              <a:lnSpc>
                <a:spcPct val="102600"/>
              </a:lnSpc>
              <a:spcBef>
                <a:spcPts val="780"/>
              </a:spcBef>
            </a:pPr>
            <a:r>
              <a:rPr dirty="0" sz="950" spc="-20">
                <a:latin typeface="Trebuchet MS"/>
                <a:cs typeface="Trebuchet MS"/>
              </a:rPr>
              <a:t>For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every three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pom-poms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beyond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first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five,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fish </a:t>
            </a:r>
            <a:r>
              <a:rPr dirty="0" sz="950">
                <a:latin typeface="Trebuchet MS"/>
                <a:cs typeface="Trebuchet MS"/>
              </a:rPr>
              <a:t>produces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off-</a:t>
            </a:r>
            <a:r>
              <a:rPr dirty="0" sz="950">
                <a:latin typeface="Trebuchet MS"/>
                <a:cs typeface="Trebuchet MS"/>
              </a:rPr>
              <a:t>spring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counts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extra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life.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950" b="1">
                <a:latin typeface="Calibri"/>
                <a:cs typeface="Calibri"/>
              </a:rPr>
              <a:t>For</a:t>
            </a:r>
            <a:r>
              <a:rPr dirty="0" sz="950" spc="6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example</a:t>
            </a:r>
            <a:endParaRPr sz="950">
              <a:latin typeface="Calibri"/>
              <a:cs typeface="Calibri"/>
            </a:endParaRPr>
          </a:p>
          <a:p>
            <a:pPr marL="12700" marR="25400">
              <a:lnSpc>
                <a:spcPct val="102600"/>
              </a:lnSpc>
              <a:spcBef>
                <a:spcPts val="780"/>
              </a:spcBef>
            </a:pPr>
            <a:r>
              <a:rPr dirty="0" sz="950" spc="-20">
                <a:latin typeface="Trebuchet MS"/>
                <a:cs typeface="Trebuchet MS"/>
              </a:rPr>
              <a:t>After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round </a:t>
            </a:r>
            <a:r>
              <a:rPr dirty="0" sz="950" spc="-25">
                <a:latin typeface="Trebuchet MS"/>
                <a:cs typeface="Trebuchet MS"/>
              </a:rPr>
              <a:t>one,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Atlantic</a:t>
            </a:r>
            <a:r>
              <a:rPr dirty="0" sz="950">
                <a:latin typeface="Trebuchet MS"/>
                <a:cs typeface="Trebuchet MS"/>
              </a:rPr>
              <a:t> salmon has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collected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nine </a:t>
            </a:r>
            <a:r>
              <a:rPr dirty="0" sz="950">
                <a:latin typeface="Trebuchet MS"/>
                <a:cs typeface="Trebuchet MS"/>
              </a:rPr>
              <a:t>pom-poms.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Atlantic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Salmon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lose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life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as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caught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five.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Atlantic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Salmon also gains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 </a:t>
            </a:r>
            <a:r>
              <a:rPr dirty="0" sz="950" spc="-20">
                <a:latin typeface="Trebuchet MS"/>
                <a:cs typeface="Trebuchet MS"/>
              </a:rPr>
              <a:t>extra </a:t>
            </a:r>
            <a:r>
              <a:rPr dirty="0" sz="950" spc="-45">
                <a:latin typeface="Trebuchet MS"/>
                <a:cs typeface="Trebuchet MS"/>
              </a:rPr>
              <a:t>life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20">
                <a:latin typeface="Trebuchet MS"/>
                <a:cs typeface="Trebuchet MS"/>
              </a:rPr>
              <a:t> three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additional</a:t>
            </a:r>
            <a:r>
              <a:rPr dirty="0" sz="950">
                <a:latin typeface="Trebuchet MS"/>
                <a:cs typeface="Trebuchet MS"/>
              </a:rPr>
              <a:t> pom-</a:t>
            </a:r>
            <a:r>
              <a:rPr dirty="0" sz="950" spc="-10">
                <a:latin typeface="Trebuchet MS"/>
                <a:cs typeface="Trebuchet MS"/>
              </a:rPr>
              <a:t>poms.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780"/>
              </a:spcBef>
            </a:pPr>
            <a:r>
              <a:rPr dirty="0" sz="950">
                <a:latin typeface="Trebuchet MS"/>
                <a:cs typeface="Trebuchet MS"/>
              </a:rPr>
              <a:t>Once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fish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lives,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become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extinct.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That </a:t>
            </a:r>
            <a:r>
              <a:rPr dirty="0" sz="950" spc="-25">
                <a:latin typeface="Trebuchet MS"/>
                <a:cs typeface="Trebuchet MS"/>
              </a:rPr>
              <a:t>player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joins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Mitten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Crab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player, </a:t>
            </a:r>
            <a:r>
              <a:rPr dirty="0" sz="950" spc="-10">
                <a:latin typeface="Trebuchet MS"/>
                <a:cs typeface="Trebuchet MS"/>
              </a:rPr>
              <a:t>collecting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pom-</a:t>
            </a:r>
            <a:r>
              <a:rPr dirty="0" sz="950" spc="-20">
                <a:latin typeface="Trebuchet MS"/>
                <a:cs typeface="Trebuchet MS"/>
              </a:rPr>
              <a:t>poms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tweezers.</a:t>
            </a:r>
            <a:endParaRPr sz="950">
              <a:latin typeface="Trebuchet MS"/>
              <a:cs typeface="Trebuchet MS"/>
            </a:endParaRPr>
          </a:p>
          <a:p>
            <a:pPr marL="12700" marR="26670">
              <a:lnSpc>
                <a:spcPct val="102600"/>
              </a:lnSpc>
              <a:spcBef>
                <a:spcPts val="780"/>
              </a:spcBef>
            </a:pPr>
            <a:r>
              <a:rPr dirty="0" sz="950">
                <a:latin typeface="Trebuchet MS"/>
                <a:cs typeface="Trebuchet MS"/>
              </a:rPr>
              <a:t>Invasive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 should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20">
                <a:latin typeface="Trebuchet MS"/>
                <a:cs typeface="Trebuchet MS"/>
              </a:rPr>
              <a:t>eliminate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species. Think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tactics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might do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this!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happened?</a:t>
            </a:r>
            <a:endParaRPr sz="1200">
              <a:latin typeface="Calibri"/>
              <a:cs typeface="Calibri"/>
            </a:endParaRPr>
          </a:p>
          <a:p>
            <a:pPr marL="156210" marR="125730" indent="-144145">
              <a:lnSpc>
                <a:spcPct val="102600"/>
              </a:lnSpc>
              <a:spcBef>
                <a:spcPts val="80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5">
                <a:latin typeface="Trebuchet MS"/>
                <a:cs typeface="Trebuchet MS"/>
              </a:rPr>
              <a:t>Were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able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compete</a:t>
            </a:r>
            <a:r>
              <a:rPr dirty="0" sz="950" spc="-10">
                <a:latin typeface="Trebuchet MS"/>
                <a:cs typeface="Trebuchet MS"/>
              </a:rPr>
              <a:t> 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resources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necessary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survival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 spc="-10">
                <a:latin typeface="Trebuchet MS"/>
                <a:cs typeface="Trebuchet MS"/>
              </a:rPr>
              <a:t>reproduction?</a:t>
            </a:r>
            <a:endParaRPr sz="950">
              <a:latin typeface="Trebuchet MS"/>
              <a:cs typeface="Trebuchet MS"/>
            </a:endParaRPr>
          </a:p>
          <a:p>
            <a:pPr marL="156210" marR="125730" indent="-144145">
              <a:lnSpc>
                <a:spcPct val="102600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5">
                <a:latin typeface="Trebuchet MS"/>
                <a:cs typeface="Trebuchet MS"/>
              </a:rPr>
              <a:t>Were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able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compete</a:t>
            </a:r>
            <a:r>
              <a:rPr dirty="0" sz="950" spc="-10">
                <a:latin typeface="Trebuchet MS"/>
                <a:cs typeface="Trebuchet MS"/>
              </a:rPr>
              <a:t> 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resources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necessary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survival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reproduction?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Why?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Mitten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Crab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so </a:t>
            </a:r>
            <a:r>
              <a:rPr dirty="0" sz="950" spc="-10">
                <a:latin typeface="Trebuchet MS"/>
                <a:cs typeface="Trebuchet MS"/>
              </a:rPr>
              <a:t>successful?</a:t>
            </a:r>
            <a:endParaRPr sz="950">
              <a:latin typeface="Trebuchet MS"/>
              <a:cs typeface="Trebuchet MS"/>
            </a:endParaRPr>
          </a:p>
          <a:p>
            <a:pPr algn="just" marL="156210" marR="360680" indent="-144145">
              <a:lnSpc>
                <a:spcPct val="102600"/>
              </a:lnSpc>
              <a:spcBef>
                <a:spcPts val="2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consequences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10">
                <a:latin typeface="Trebuchet MS"/>
                <a:cs typeface="Trebuchet MS"/>
              </a:rPr>
              <a:t> organisms entering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ecosystem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 </a:t>
            </a:r>
            <a:r>
              <a:rPr dirty="0" sz="950" spc="-10">
                <a:latin typeface="Trebuchet MS"/>
                <a:cs typeface="Trebuchet MS"/>
              </a:rPr>
              <a:t>competitive </a:t>
            </a:r>
            <a:r>
              <a:rPr dirty="0" sz="950">
                <a:latin typeface="Trebuchet MS"/>
                <a:cs typeface="Trebuchet MS"/>
              </a:rPr>
              <a:t>advantage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over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804005" y="6562547"/>
            <a:ext cx="3084195" cy="457834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481965">
              <a:lnSpc>
                <a:spcPct val="102600"/>
              </a:lnSpc>
              <a:spcBef>
                <a:spcPts val="60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0">
                <a:latin typeface="Trebuchet MS"/>
                <a:cs typeface="Trebuchet MS"/>
              </a:rPr>
              <a:t> activity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adapted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‘Invasive</a:t>
            </a:r>
            <a:r>
              <a:rPr dirty="0" u="sng" sz="9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sz="950" spc="30" b="1">
                <a:latin typeface="Calibri"/>
                <a:cs typeface="Calibri"/>
              </a:rPr>
              <a:t> </a:t>
            </a:r>
            <a:r>
              <a:rPr dirty="0" u="sng" sz="9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Species</a:t>
            </a:r>
            <a:r>
              <a:rPr dirty="0" u="sng" sz="950" spc="1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Game’,</a:t>
            </a:r>
            <a:r>
              <a:rPr dirty="0" u="sng" sz="9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The</a:t>
            </a:r>
            <a:r>
              <a:rPr dirty="0" u="sng" sz="950" spc="1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University</a:t>
            </a:r>
            <a:r>
              <a:rPr dirty="0" u="sng" sz="950" spc="1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of</a:t>
            </a:r>
            <a:r>
              <a:rPr dirty="0" u="sng" sz="950" spc="6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Toledo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067994" y="5795416"/>
            <a:ext cx="1859914" cy="122491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259715">
              <a:lnSpc>
                <a:spcPct val="102600"/>
              </a:lnSpc>
              <a:spcBef>
                <a:spcPts val="600"/>
              </a:spcBef>
            </a:pPr>
            <a:r>
              <a:rPr dirty="0" sz="950" b="1">
                <a:latin typeface="Calibri"/>
                <a:cs typeface="Calibri"/>
              </a:rPr>
              <a:t>Watch</a:t>
            </a:r>
            <a:r>
              <a:rPr dirty="0" sz="950" spc="10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this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video</a:t>
            </a:r>
            <a:r>
              <a:rPr dirty="0" sz="950" spc="160" b="1"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‘Salmon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Cannon’,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designed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help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Salmon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get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over </a:t>
            </a:r>
            <a:r>
              <a:rPr dirty="0" sz="950">
                <a:latin typeface="Trebuchet MS"/>
                <a:cs typeface="Trebuchet MS"/>
              </a:rPr>
              <a:t>dams,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remove invasive species!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055301" y="489205"/>
            <a:ext cx="3091180" cy="1791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Pollutions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</a:t>
            </a:r>
            <a:r>
              <a:rPr dirty="0" sz="1200" spc="7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atmosphere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35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happens?</a:t>
            </a:r>
            <a:endParaRPr sz="1200">
              <a:latin typeface="Calibri"/>
              <a:cs typeface="Calibri"/>
            </a:endParaRPr>
          </a:p>
          <a:p>
            <a:pPr marL="12700" marR="330835">
              <a:lnSpc>
                <a:spcPct val="102600"/>
              </a:lnSpc>
              <a:spcBef>
                <a:spcPts val="73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ecosystem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pollution.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Try</a:t>
            </a:r>
            <a:r>
              <a:rPr dirty="0" sz="950" spc="-10">
                <a:latin typeface="Trebuchet MS"/>
                <a:cs typeface="Trebuchet MS"/>
              </a:rPr>
              <a:t> these variations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game:</a:t>
            </a:r>
            <a:endParaRPr sz="950">
              <a:latin typeface="Trebuchet MS"/>
              <a:cs typeface="Trebuchet MS"/>
            </a:endParaRPr>
          </a:p>
          <a:p>
            <a:pPr marL="156210" marR="92710" indent="-144145">
              <a:lnSpc>
                <a:spcPct val="102600"/>
              </a:lnSpc>
              <a:spcBef>
                <a:spcPts val="7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Pollution</a:t>
            </a:r>
            <a:r>
              <a:rPr dirty="0" sz="950">
                <a:latin typeface="Trebuchet MS"/>
                <a:cs typeface="Trebuchet MS"/>
              </a:rPr>
              <a:t> can remove </a:t>
            </a:r>
            <a:r>
              <a:rPr dirty="0" sz="950" spc="-15">
                <a:latin typeface="Trebuchet MS"/>
                <a:cs typeface="Trebuchet MS"/>
              </a:rPr>
              <a:t>nutrients.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Remove some 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pom-poms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after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few</a:t>
            </a:r>
            <a:r>
              <a:rPr dirty="0" sz="950" spc="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rounds.</a:t>
            </a:r>
            <a:endParaRPr sz="950">
              <a:latin typeface="Trebuchet MS"/>
              <a:cs typeface="Trebuchet MS"/>
            </a:endParaRPr>
          </a:p>
          <a:p>
            <a:pPr marL="156210" marR="226060" indent="-144145">
              <a:lnSpc>
                <a:spcPct val="102600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Pollution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poison.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colour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poison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round.</a:t>
            </a:r>
            <a:endParaRPr sz="950">
              <a:latin typeface="Trebuchet MS"/>
              <a:cs typeface="Trebuchet MS"/>
            </a:endParaRPr>
          </a:p>
          <a:p>
            <a:pPr marL="156210" marR="194945" indent="-144145">
              <a:lnSpc>
                <a:spcPct val="102600"/>
              </a:lnSpc>
              <a:spcBef>
                <a:spcPts val="2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Work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groups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three.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Two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players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choose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two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fish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both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roles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same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time.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055301" y="2405395"/>
            <a:ext cx="3088640" cy="1468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research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730"/>
              </a:spcBef>
            </a:pPr>
            <a:r>
              <a:rPr dirty="0" sz="950">
                <a:latin typeface="Trebuchet MS"/>
                <a:cs typeface="Trebuchet MS"/>
              </a:rPr>
              <a:t>Working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pairs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threes,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native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species.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table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b="1">
                <a:latin typeface="Calibri"/>
                <a:cs typeface="Calibri"/>
              </a:rPr>
              <a:t>page</a:t>
            </a:r>
            <a:r>
              <a:rPr dirty="0" sz="950" spc="45" b="1">
                <a:latin typeface="Calibri"/>
                <a:cs typeface="Calibri"/>
              </a:rPr>
              <a:t> </a:t>
            </a:r>
            <a:r>
              <a:rPr dirty="0" sz="950" spc="-25" b="1">
                <a:latin typeface="Calibri"/>
                <a:cs typeface="Calibri"/>
              </a:rPr>
              <a:t>19</a:t>
            </a:r>
            <a:r>
              <a:rPr dirty="0" sz="950" b="1"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help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research.</a:t>
            </a:r>
            <a:endParaRPr sz="950">
              <a:latin typeface="Trebuchet MS"/>
              <a:cs typeface="Trebuchet MS"/>
            </a:endParaRPr>
          </a:p>
          <a:p>
            <a:pPr marL="156210" marR="155575" indent="-144145">
              <a:lnSpc>
                <a:spcPct val="102600"/>
              </a:lnSpc>
              <a:spcBef>
                <a:spcPts val="7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Find out about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species.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 </a:t>
            </a:r>
            <a:r>
              <a:rPr dirty="0" sz="950" spc="-10">
                <a:latin typeface="Trebuchet MS"/>
                <a:cs typeface="Trebuchet MS"/>
              </a:rPr>
              <a:t>impact </a:t>
            </a:r>
            <a:r>
              <a:rPr dirty="0" sz="950" spc="-30">
                <a:latin typeface="Trebuchet MS"/>
                <a:cs typeface="Trebuchet MS"/>
              </a:rPr>
              <a:t>are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having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environment?</a:t>
            </a:r>
            <a:endParaRPr sz="950">
              <a:latin typeface="Trebuchet MS"/>
              <a:cs typeface="Trebuchet MS"/>
            </a:endParaRPr>
          </a:p>
          <a:p>
            <a:pPr marL="156210" marR="13970" indent="-144145">
              <a:lnSpc>
                <a:spcPct val="102600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being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done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combat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species?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What </a:t>
            </a:r>
            <a:r>
              <a:rPr dirty="0" sz="950" spc="-30">
                <a:latin typeface="Trebuchet MS"/>
                <a:cs typeface="Trebuchet MS"/>
              </a:rPr>
              <a:t>role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0">
                <a:latin typeface="Trebuchet MS"/>
                <a:cs typeface="Trebuchet MS"/>
              </a:rPr>
              <a:t> engineering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play?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7067994" y="4032008"/>
            <a:ext cx="3084195" cy="1764030"/>
            <a:chOff x="7067994" y="4032008"/>
            <a:chExt cx="3084195" cy="1764030"/>
          </a:xfrm>
        </p:grpSpPr>
        <p:pic>
          <p:nvPicPr>
            <p:cNvPr id="24" name="object 24" descr="">
              <a:hlinkClick r:id="rId4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8006" y="4032008"/>
              <a:ext cx="3083991" cy="1763407"/>
            </a:xfrm>
            <a:prstGeom prst="rect">
              <a:avLst/>
            </a:prstGeom>
          </p:spPr>
        </p:pic>
        <p:sp>
          <p:nvSpPr>
            <p:cNvPr id="25" name="object 25" descr="">
              <a:hlinkClick r:id="rId4"/>
            </p:cNvPr>
            <p:cNvSpPr/>
            <p:nvPr/>
          </p:nvSpPr>
          <p:spPr>
            <a:xfrm>
              <a:off x="7067994" y="4032008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368" y="0"/>
                  </a:moveTo>
                  <a:lnTo>
                    <a:pt x="0" y="0"/>
                  </a:lnTo>
                  <a:lnTo>
                    <a:pt x="0" y="431368"/>
                  </a:lnTo>
                  <a:lnTo>
                    <a:pt x="431368" y="431368"/>
                  </a:lnTo>
                  <a:lnTo>
                    <a:pt x="431368" y="0"/>
                  </a:lnTo>
                  <a:close/>
                </a:path>
              </a:pathLst>
            </a:custGeom>
            <a:solidFill>
              <a:srgbClr val="38B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>
              <a:hlinkClick r:id="rId4"/>
            </p:cNvPr>
            <p:cNvSpPr/>
            <p:nvPr/>
          </p:nvSpPr>
          <p:spPr>
            <a:xfrm>
              <a:off x="7166077" y="4122574"/>
              <a:ext cx="235585" cy="250825"/>
            </a:xfrm>
            <a:custGeom>
              <a:avLst/>
              <a:gdLst/>
              <a:ahLst/>
              <a:cxnLst/>
              <a:rect l="l" t="t" r="r" b="b"/>
              <a:pathLst>
                <a:path w="235584" h="250825">
                  <a:moveTo>
                    <a:pt x="0" y="0"/>
                  </a:moveTo>
                  <a:lnTo>
                    <a:pt x="0" y="250228"/>
                  </a:lnTo>
                  <a:lnTo>
                    <a:pt x="235216" y="12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8792490" y="7197929"/>
            <a:ext cx="1373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65"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9611994" cy="432003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540004" y="2052002"/>
            <a:ext cx="9611995" cy="1080135"/>
          </a:xfrm>
          <a:custGeom>
            <a:avLst/>
            <a:gdLst/>
            <a:ahLst/>
            <a:cxnLst/>
            <a:rect l="l" t="t" r="r" b="b"/>
            <a:pathLst>
              <a:path w="9611995" h="1080135">
                <a:moveTo>
                  <a:pt x="9611995" y="0"/>
                </a:moveTo>
                <a:lnTo>
                  <a:pt x="9611995" y="0"/>
                </a:lnTo>
                <a:lnTo>
                  <a:pt x="0" y="0"/>
                </a:lnTo>
                <a:lnTo>
                  <a:pt x="0" y="1079995"/>
                </a:lnTo>
                <a:lnTo>
                  <a:pt x="9611995" y="1079995"/>
                </a:lnTo>
                <a:lnTo>
                  <a:pt x="9611995" y="0"/>
                </a:lnTo>
                <a:close/>
              </a:path>
            </a:pathLst>
          </a:custGeom>
          <a:solidFill>
            <a:srgbClr val="E8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40004" y="4212005"/>
            <a:ext cx="9611995" cy="1080135"/>
          </a:xfrm>
          <a:custGeom>
            <a:avLst/>
            <a:gdLst/>
            <a:ahLst/>
            <a:cxnLst/>
            <a:rect l="l" t="t" r="r" b="b"/>
            <a:pathLst>
              <a:path w="9611995" h="1080135">
                <a:moveTo>
                  <a:pt x="9611995" y="0"/>
                </a:moveTo>
                <a:lnTo>
                  <a:pt x="9611995" y="0"/>
                </a:lnTo>
                <a:lnTo>
                  <a:pt x="0" y="0"/>
                </a:lnTo>
                <a:lnTo>
                  <a:pt x="0" y="1079995"/>
                </a:lnTo>
                <a:lnTo>
                  <a:pt x="9611995" y="1079995"/>
                </a:lnTo>
                <a:lnTo>
                  <a:pt x="9611995" y="0"/>
                </a:lnTo>
                <a:close/>
              </a:path>
            </a:pathLst>
          </a:custGeom>
          <a:solidFill>
            <a:srgbClr val="E8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626300" y="665914"/>
            <a:ext cx="36449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Image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786303" y="665914"/>
            <a:ext cx="451484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50" b="1">
                <a:solidFill>
                  <a:srgbClr val="FFFFFF"/>
                </a:solidFill>
                <a:latin typeface="Calibri"/>
                <a:cs typeface="Calibri"/>
              </a:rPr>
              <a:t>Species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946306" y="665914"/>
            <a:ext cx="80645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50" spc="1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950" spc="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25" b="1">
                <a:solidFill>
                  <a:srgbClr val="FFFFFF"/>
                </a:solidFill>
                <a:latin typeface="Calibri"/>
                <a:cs typeface="Calibri"/>
              </a:rPr>
              <a:t>eat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574368" y="665914"/>
            <a:ext cx="75755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50" b="1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95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95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25" b="1">
                <a:solidFill>
                  <a:srgbClr val="FFFFFF"/>
                </a:solidFill>
                <a:latin typeface="Calibri"/>
                <a:cs typeface="Calibri"/>
              </a:rPr>
              <a:t>eat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540000" y="968834"/>
          <a:ext cx="9612630" cy="5400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70"/>
                <a:gridCol w="2160270"/>
                <a:gridCol w="2628265"/>
                <a:gridCol w="2664460"/>
              </a:tblGrid>
              <a:tr h="107950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Atlantic</a:t>
                      </a:r>
                      <a:r>
                        <a:rPr dirty="0" sz="950" spc="3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salmon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Spoon</a:t>
                      </a:r>
                      <a:r>
                        <a:rPr dirty="0" sz="950" spc="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one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hand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only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29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95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Brown</a:t>
                      </a:r>
                      <a:r>
                        <a:rPr dirty="0" sz="950" spc="18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trout</a:t>
                      </a:r>
                      <a:r>
                        <a:rPr dirty="0" sz="950" spc="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(Salmo</a:t>
                      </a:r>
                      <a:r>
                        <a:rPr dirty="0" sz="950" spc="19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trutta)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spc="-10">
                          <a:latin typeface="Trebuchet MS"/>
                          <a:cs typeface="Trebuchet MS"/>
                        </a:rPr>
                        <a:t>Fork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one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hand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only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2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10795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White-clawed</a:t>
                      </a:r>
                      <a:r>
                        <a:rPr dirty="0" sz="950" spc="150" b="1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crayfish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Spoon</a:t>
                      </a:r>
                      <a:r>
                        <a:rPr dirty="0" sz="950" spc="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one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hand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only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2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95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Native</a:t>
                      </a:r>
                      <a:r>
                        <a:rPr dirty="0" sz="950" spc="229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35" b="1">
                          <a:latin typeface="Calibri"/>
                          <a:cs typeface="Calibri"/>
                        </a:rPr>
                        <a:t>oysters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spc="-10">
                          <a:latin typeface="Trebuchet MS"/>
                          <a:cs typeface="Trebuchet MS"/>
                        </a:rPr>
                        <a:t>Fork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one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hand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only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2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10826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Mitten</a:t>
                      </a:r>
                      <a:r>
                        <a:rPr dirty="0" sz="950" spc="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35" b="1">
                          <a:latin typeface="Calibri"/>
                          <a:cs typeface="Calibri"/>
                        </a:rPr>
                        <a:t>crab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Eat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anything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29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98425" marR="252095">
                        <a:lnSpc>
                          <a:spcPct val="102600"/>
                        </a:lnSpc>
                        <a:spcBef>
                          <a:spcPts val="459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Uses</a:t>
                      </a:r>
                      <a:r>
                        <a:rPr dirty="0" sz="95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tweezers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one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hand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65">
                          <a:latin typeface="Trebuchet MS"/>
                          <a:cs typeface="Trebuchet MS"/>
                        </a:rPr>
                        <a:t>only.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You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can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add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another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invasive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species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game.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What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tool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could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they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use?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5841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 descr=""/>
          <p:cNvSpPr/>
          <p:nvPr/>
        </p:nvSpPr>
        <p:spPr>
          <a:xfrm>
            <a:off x="5604281" y="1062001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3"/>
                </a:lnTo>
                <a:lnTo>
                  <a:pt x="16892" y="364211"/>
                </a:lnTo>
                <a:lnTo>
                  <a:pt x="36864" y="406273"/>
                </a:lnTo>
                <a:lnTo>
                  <a:pt x="63503" y="443957"/>
                </a:lnTo>
                <a:lnTo>
                  <a:pt x="96046" y="476500"/>
                </a:lnTo>
                <a:lnTo>
                  <a:pt x="133730" y="503139"/>
                </a:lnTo>
                <a:lnTo>
                  <a:pt x="175792" y="523111"/>
                </a:lnTo>
                <a:lnTo>
                  <a:pt x="221470" y="535653"/>
                </a:lnTo>
                <a:lnTo>
                  <a:pt x="270001" y="540003"/>
                </a:lnTo>
                <a:lnTo>
                  <a:pt x="318533" y="535653"/>
                </a:lnTo>
                <a:lnTo>
                  <a:pt x="364211" y="523111"/>
                </a:lnTo>
                <a:lnTo>
                  <a:pt x="406273" y="503139"/>
                </a:lnTo>
                <a:lnTo>
                  <a:pt x="443957" y="476500"/>
                </a:lnTo>
                <a:lnTo>
                  <a:pt x="476500" y="443957"/>
                </a:lnTo>
                <a:lnTo>
                  <a:pt x="503139" y="406273"/>
                </a:lnTo>
                <a:lnTo>
                  <a:pt x="523111" y="364211"/>
                </a:lnTo>
                <a:lnTo>
                  <a:pt x="535653" y="318533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6203715" y="1062001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4" h="540385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3"/>
                </a:lnTo>
                <a:lnTo>
                  <a:pt x="16892" y="364211"/>
                </a:lnTo>
                <a:lnTo>
                  <a:pt x="36864" y="406273"/>
                </a:lnTo>
                <a:lnTo>
                  <a:pt x="63503" y="443957"/>
                </a:lnTo>
                <a:lnTo>
                  <a:pt x="96046" y="476500"/>
                </a:lnTo>
                <a:lnTo>
                  <a:pt x="133730" y="503139"/>
                </a:lnTo>
                <a:lnTo>
                  <a:pt x="175792" y="523111"/>
                </a:lnTo>
                <a:lnTo>
                  <a:pt x="221470" y="535653"/>
                </a:lnTo>
                <a:lnTo>
                  <a:pt x="270001" y="540003"/>
                </a:lnTo>
                <a:lnTo>
                  <a:pt x="318533" y="535653"/>
                </a:lnTo>
                <a:lnTo>
                  <a:pt x="364211" y="523111"/>
                </a:lnTo>
                <a:lnTo>
                  <a:pt x="406273" y="503139"/>
                </a:lnTo>
                <a:lnTo>
                  <a:pt x="443957" y="476500"/>
                </a:lnTo>
                <a:lnTo>
                  <a:pt x="476500" y="443957"/>
                </a:lnTo>
                <a:lnTo>
                  <a:pt x="503139" y="406273"/>
                </a:lnTo>
                <a:lnTo>
                  <a:pt x="523111" y="364211"/>
                </a:lnTo>
                <a:lnTo>
                  <a:pt x="535653" y="318533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CD171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5604281" y="2142004"/>
            <a:ext cx="540385" cy="540385"/>
            <a:chOff x="5604281" y="2142004"/>
            <a:chExt cx="540385" cy="540385"/>
          </a:xfrm>
        </p:grpSpPr>
        <p:sp>
          <p:nvSpPr>
            <p:cNvPr id="13" name="object 13" descr=""/>
            <p:cNvSpPr/>
            <p:nvPr/>
          </p:nvSpPr>
          <p:spPr>
            <a:xfrm>
              <a:off x="5607456" y="2145179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5" h="534035">
                  <a:moveTo>
                    <a:pt x="266826" y="0"/>
                  </a:moveTo>
                  <a:lnTo>
                    <a:pt x="218926" y="4306"/>
                  </a:lnTo>
                  <a:lnTo>
                    <a:pt x="173817" y="16720"/>
                  </a:lnTo>
                  <a:lnTo>
                    <a:pt x="132258" y="36481"/>
                  </a:lnTo>
                  <a:lnTo>
                    <a:pt x="95010" y="62831"/>
                  </a:lnTo>
                  <a:lnTo>
                    <a:pt x="62831" y="95010"/>
                  </a:lnTo>
                  <a:lnTo>
                    <a:pt x="36481" y="132258"/>
                  </a:lnTo>
                  <a:lnTo>
                    <a:pt x="16720" y="173817"/>
                  </a:lnTo>
                  <a:lnTo>
                    <a:pt x="4306" y="218926"/>
                  </a:lnTo>
                  <a:lnTo>
                    <a:pt x="0" y="266826"/>
                  </a:lnTo>
                  <a:lnTo>
                    <a:pt x="4306" y="314727"/>
                  </a:lnTo>
                  <a:lnTo>
                    <a:pt x="16720" y="359836"/>
                  </a:lnTo>
                  <a:lnTo>
                    <a:pt x="36481" y="401395"/>
                  </a:lnTo>
                  <a:lnTo>
                    <a:pt x="62831" y="438643"/>
                  </a:lnTo>
                  <a:lnTo>
                    <a:pt x="95010" y="470822"/>
                  </a:lnTo>
                  <a:lnTo>
                    <a:pt x="132258" y="497172"/>
                  </a:lnTo>
                  <a:lnTo>
                    <a:pt x="173817" y="516933"/>
                  </a:lnTo>
                  <a:lnTo>
                    <a:pt x="218926" y="529347"/>
                  </a:lnTo>
                  <a:lnTo>
                    <a:pt x="266826" y="533653"/>
                  </a:lnTo>
                  <a:lnTo>
                    <a:pt x="314727" y="529347"/>
                  </a:lnTo>
                  <a:lnTo>
                    <a:pt x="359836" y="516933"/>
                  </a:lnTo>
                  <a:lnTo>
                    <a:pt x="401395" y="497172"/>
                  </a:lnTo>
                  <a:lnTo>
                    <a:pt x="438643" y="470822"/>
                  </a:lnTo>
                  <a:lnTo>
                    <a:pt x="470822" y="438643"/>
                  </a:lnTo>
                  <a:lnTo>
                    <a:pt x="497172" y="401395"/>
                  </a:lnTo>
                  <a:lnTo>
                    <a:pt x="516933" y="359836"/>
                  </a:lnTo>
                  <a:lnTo>
                    <a:pt x="529347" y="314727"/>
                  </a:lnTo>
                  <a:lnTo>
                    <a:pt x="533654" y="266826"/>
                  </a:lnTo>
                  <a:lnTo>
                    <a:pt x="529347" y="218926"/>
                  </a:lnTo>
                  <a:lnTo>
                    <a:pt x="516933" y="173817"/>
                  </a:lnTo>
                  <a:lnTo>
                    <a:pt x="497172" y="132258"/>
                  </a:lnTo>
                  <a:lnTo>
                    <a:pt x="470822" y="95010"/>
                  </a:lnTo>
                  <a:lnTo>
                    <a:pt x="438643" y="62831"/>
                  </a:lnTo>
                  <a:lnTo>
                    <a:pt x="401395" y="36481"/>
                  </a:lnTo>
                  <a:lnTo>
                    <a:pt x="359836" y="16720"/>
                  </a:lnTo>
                  <a:lnTo>
                    <a:pt x="314727" y="4306"/>
                  </a:lnTo>
                  <a:lnTo>
                    <a:pt x="2668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607456" y="2145179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5" h="534035">
                  <a:moveTo>
                    <a:pt x="266826" y="533653"/>
                  </a:moveTo>
                  <a:lnTo>
                    <a:pt x="314727" y="529347"/>
                  </a:lnTo>
                  <a:lnTo>
                    <a:pt x="359836" y="516933"/>
                  </a:lnTo>
                  <a:lnTo>
                    <a:pt x="401395" y="497172"/>
                  </a:lnTo>
                  <a:lnTo>
                    <a:pt x="438643" y="470822"/>
                  </a:lnTo>
                  <a:lnTo>
                    <a:pt x="470822" y="438643"/>
                  </a:lnTo>
                  <a:lnTo>
                    <a:pt x="497172" y="401395"/>
                  </a:lnTo>
                  <a:lnTo>
                    <a:pt x="516933" y="359836"/>
                  </a:lnTo>
                  <a:lnTo>
                    <a:pt x="529347" y="314727"/>
                  </a:lnTo>
                  <a:lnTo>
                    <a:pt x="533654" y="266826"/>
                  </a:lnTo>
                  <a:lnTo>
                    <a:pt x="529347" y="218926"/>
                  </a:lnTo>
                  <a:lnTo>
                    <a:pt x="516933" y="173817"/>
                  </a:lnTo>
                  <a:lnTo>
                    <a:pt x="497172" y="132258"/>
                  </a:lnTo>
                  <a:lnTo>
                    <a:pt x="470822" y="95010"/>
                  </a:lnTo>
                  <a:lnTo>
                    <a:pt x="438643" y="62831"/>
                  </a:lnTo>
                  <a:lnTo>
                    <a:pt x="401395" y="36481"/>
                  </a:lnTo>
                  <a:lnTo>
                    <a:pt x="359836" y="16720"/>
                  </a:lnTo>
                  <a:lnTo>
                    <a:pt x="314727" y="4306"/>
                  </a:lnTo>
                  <a:lnTo>
                    <a:pt x="266826" y="0"/>
                  </a:lnTo>
                  <a:lnTo>
                    <a:pt x="218926" y="4306"/>
                  </a:lnTo>
                  <a:lnTo>
                    <a:pt x="173817" y="16720"/>
                  </a:lnTo>
                  <a:lnTo>
                    <a:pt x="132258" y="36481"/>
                  </a:lnTo>
                  <a:lnTo>
                    <a:pt x="95010" y="62831"/>
                  </a:lnTo>
                  <a:lnTo>
                    <a:pt x="62831" y="95010"/>
                  </a:lnTo>
                  <a:lnTo>
                    <a:pt x="36481" y="132258"/>
                  </a:lnTo>
                  <a:lnTo>
                    <a:pt x="16720" y="173817"/>
                  </a:lnTo>
                  <a:lnTo>
                    <a:pt x="4306" y="218926"/>
                  </a:lnTo>
                  <a:lnTo>
                    <a:pt x="0" y="266826"/>
                  </a:lnTo>
                  <a:lnTo>
                    <a:pt x="4306" y="314727"/>
                  </a:lnTo>
                  <a:lnTo>
                    <a:pt x="16720" y="359836"/>
                  </a:lnTo>
                  <a:lnTo>
                    <a:pt x="36481" y="401395"/>
                  </a:lnTo>
                  <a:lnTo>
                    <a:pt x="62831" y="438643"/>
                  </a:lnTo>
                  <a:lnTo>
                    <a:pt x="95010" y="470822"/>
                  </a:lnTo>
                  <a:lnTo>
                    <a:pt x="132258" y="497172"/>
                  </a:lnTo>
                  <a:lnTo>
                    <a:pt x="173817" y="516933"/>
                  </a:lnTo>
                  <a:lnTo>
                    <a:pt x="218926" y="529347"/>
                  </a:lnTo>
                  <a:lnTo>
                    <a:pt x="266826" y="533653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/>
          <p:nvPr/>
        </p:nvSpPr>
        <p:spPr>
          <a:xfrm>
            <a:off x="6203715" y="2142004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4" h="540385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3"/>
                </a:lnTo>
                <a:lnTo>
                  <a:pt x="16892" y="364211"/>
                </a:lnTo>
                <a:lnTo>
                  <a:pt x="36864" y="406273"/>
                </a:lnTo>
                <a:lnTo>
                  <a:pt x="63503" y="443957"/>
                </a:lnTo>
                <a:lnTo>
                  <a:pt x="96046" y="476500"/>
                </a:lnTo>
                <a:lnTo>
                  <a:pt x="133730" y="503139"/>
                </a:lnTo>
                <a:lnTo>
                  <a:pt x="175792" y="523111"/>
                </a:lnTo>
                <a:lnTo>
                  <a:pt x="221470" y="535653"/>
                </a:lnTo>
                <a:lnTo>
                  <a:pt x="270001" y="540003"/>
                </a:lnTo>
                <a:lnTo>
                  <a:pt x="318533" y="535653"/>
                </a:lnTo>
                <a:lnTo>
                  <a:pt x="364211" y="523111"/>
                </a:lnTo>
                <a:lnTo>
                  <a:pt x="406273" y="503139"/>
                </a:lnTo>
                <a:lnTo>
                  <a:pt x="443957" y="476500"/>
                </a:lnTo>
                <a:lnTo>
                  <a:pt x="476500" y="443957"/>
                </a:lnTo>
                <a:lnTo>
                  <a:pt x="503139" y="406273"/>
                </a:lnTo>
                <a:lnTo>
                  <a:pt x="523111" y="364211"/>
                </a:lnTo>
                <a:lnTo>
                  <a:pt x="535653" y="318533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CD171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object 1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972007"/>
            <a:ext cx="2160003" cy="5400001"/>
          </a:xfrm>
          <a:prstGeom prst="rect">
            <a:avLst/>
          </a:prstGeom>
        </p:spPr>
      </p:pic>
      <p:sp>
        <p:nvSpPr>
          <p:cNvPr id="17" name="object 17" descr=""/>
          <p:cNvSpPr/>
          <p:nvPr/>
        </p:nvSpPr>
        <p:spPr>
          <a:xfrm>
            <a:off x="5903998" y="3222000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3"/>
                </a:lnTo>
                <a:lnTo>
                  <a:pt x="16892" y="364211"/>
                </a:lnTo>
                <a:lnTo>
                  <a:pt x="36864" y="406273"/>
                </a:lnTo>
                <a:lnTo>
                  <a:pt x="63503" y="443957"/>
                </a:lnTo>
                <a:lnTo>
                  <a:pt x="96046" y="476500"/>
                </a:lnTo>
                <a:lnTo>
                  <a:pt x="133730" y="503139"/>
                </a:lnTo>
                <a:lnTo>
                  <a:pt x="175792" y="523111"/>
                </a:lnTo>
                <a:lnTo>
                  <a:pt x="221470" y="535653"/>
                </a:lnTo>
                <a:lnTo>
                  <a:pt x="270001" y="540003"/>
                </a:lnTo>
                <a:lnTo>
                  <a:pt x="318533" y="535653"/>
                </a:lnTo>
                <a:lnTo>
                  <a:pt x="364211" y="523111"/>
                </a:lnTo>
                <a:lnTo>
                  <a:pt x="406273" y="503139"/>
                </a:lnTo>
                <a:lnTo>
                  <a:pt x="443957" y="476500"/>
                </a:lnTo>
                <a:lnTo>
                  <a:pt x="476500" y="443957"/>
                </a:lnTo>
                <a:lnTo>
                  <a:pt x="503139" y="406273"/>
                </a:lnTo>
                <a:lnTo>
                  <a:pt x="523111" y="364211"/>
                </a:lnTo>
                <a:lnTo>
                  <a:pt x="535653" y="318533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5903998" y="4302002"/>
            <a:ext cx="540385" cy="540385"/>
            <a:chOff x="5903998" y="4302002"/>
            <a:chExt cx="540385" cy="540385"/>
          </a:xfrm>
        </p:grpSpPr>
        <p:sp>
          <p:nvSpPr>
            <p:cNvPr id="19" name="object 19" descr=""/>
            <p:cNvSpPr/>
            <p:nvPr/>
          </p:nvSpPr>
          <p:spPr>
            <a:xfrm>
              <a:off x="5907173" y="4305177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5" h="534035">
                  <a:moveTo>
                    <a:pt x="266826" y="0"/>
                  </a:moveTo>
                  <a:lnTo>
                    <a:pt x="218926" y="4306"/>
                  </a:lnTo>
                  <a:lnTo>
                    <a:pt x="173817" y="16720"/>
                  </a:lnTo>
                  <a:lnTo>
                    <a:pt x="132258" y="36481"/>
                  </a:lnTo>
                  <a:lnTo>
                    <a:pt x="95010" y="62831"/>
                  </a:lnTo>
                  <a:lnTo>
                    <a:pt x="62831" y="95010"/>
                  </a:lnTo>
                  <a:lnTo>
                    <a:pt x="36481" y="132258"/>
                  </a:lnTo>
                  <a:lnTo>
                    <a:pt x="16720" y="173817"/>
                  </a:lnTo>
                  <a:lnTo>
                    <a:pt x="4306" y="218926"/>
                  </a:lnTo>
                  <a:lnTo>
                    <a:pt x="0" y="266826"/>
                  </a:lnTo>
                  <a:lnTo>
                    <a:pt x="4306" y="314727"/>
                  </a:lnTo>
                  <a:lnTo>
                    <a:pt x="16720" y="359836"/>
                  </a:lnTo>
                  <a:lnTo>
                    <a:pt x="36481" y="401395"/>
                  </a:lnTo>
                  <a:lnTo>
                    <a:pt x="62831" y="438643"/>
                  </a:lnTo>
                  <a:lnTo>
                    <a:pt x="95010" y="470822"/>
                  </a:lnTo>
                  <a:lnTo>
                    <a:pt x="132258" y="497172"/>
                  </a:lnTo>
                  <a:lnTo>
                    <a:pt x="173817" y="516933"/>
                  </a:lnTo>
                  <a:lnTo>
                    <a:pt x="218926" y="529347"/>
                  </a:lnTo>
                  <a:lnTo>
                    <a:pt x="266826" y="533653"/>
                  </a:lnTo>
                  <a:lnTo>
                    <a:pt x="314727" y="529347"/>
                  </a:lnTo>
                  <a:lnTo>
                    <a:pt x="359836" y="516933"/>
                  </a:lnTo>
                  <a:lnTo>
                    <a:pt x="401395" y="497172"/>
                  </a:lnTo>
                  <a:lnTo>
                    <a:pt x="438643" y="470822"/>
                  </a:lnTo>
                  <a:lnTo>
                    <a:pt x="470822" y="438643"/>
                  </a:lnTo>
                  <a:lnTo>
                    <a:pt x="497172" y="401395"/>
                  </a:lnTo>
                  <a:lnTo>
                    <a:pt x="516933" y="359836"/>
                  </a:lnTo>
                  <a:lnTo>
                    <a:pt x="529347" y="314727"/>
                  </a:lnTo>
                  <a:lnTo>
                    <a:pt x="533654" y="266826"/>
                  </a:lnTo>
                  <a:lnTo>
                    <a:pt x="529347" y="218926"/>
                  </a:lnTo>
                  <a:lnTo>
                    <a:pt x="516933" y="173817"/>
                  </a:lnTo>
                  <a:lnTo>
                    <a:pt x="497172" y="132258"/>
                  </a:lnTo>
                  <a:lnTo>
                    <a:pt x="470822" y="95010"/>
                  </a:lnTo>
                  <a:lnTo>
                    <a:pt x="438643" y="62831"/>
                  </a:lnTo>
                  <a:lnTo>
                    <a:pt x="401395" y="36481"/>
                  </a:lnTo>
                  <a:lnTo>
                    <a:pt x="359836" y="16720"/>
                  </a:lnTo>
                  <a:lnTo>
                    <a:pt x="314727" y="4306"/>
                  </a:lnTo>
                  <a:lnTo>
                    <a:pt x="2668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907173" y="4305177"/>
              <a:ext cx="534035" cy="534035"/>
            </a:xfrm>
            <a:custGeom>
              <a:avLst/>
              <a:gdLst/>
              <a:ahLst/>
              <a:cxnLst/>
              <a:rect l="l" t="t" r="r" b="b"/>
              <a:pathLst>
                <a:path w="534035" h="534035">
                  <a:moveTo>
                    <a:pt x="266826" y="533653"/>
                  </a:moveTo>
                  <a:lnTo>
                    <a:pt x="314727" y="529347"/>
                  </a:lnTo>
                  <a:lnTo>
                    <a:pt x="359836" y="516933"/>
                  </a:lnTo>
                  <a:lnTo>
                    <a:pt x="401395" y="497172"/>
                  </a:lnTo>
                  <a:lnTo>
                    <a:pt x="438643" y="470822"/>
                  </a:lnTo>
                  <a:lnTo>
                    <a:pt x="470822" y="438643"/>
                  </a:lnTo>
                  <a:lnTo>
                    <a:pt x="497172" y="401395"/>
                  </a:lnTo>
                  <a:lnTo>
                    <a:pt x="516933" y="359836"/>
                  </a:lnTo>
                  <a:lnTo>
                    <a:pt x="529347" y="314727"/>
                  </a:lnTo>
                  <a:lnTo>
                    <a:pt x="533654" y="266826"/>
                  </a:lnTo>
                  <a:lnTo>
                    <a:pt x="529347" y="218926"/>
                  </a:lnTo>
                  <a:lnTo>
                    <a:pt x="516933" y="173817"/>
                  </a:lnTo>
                  <a:lnTo>
                    <a:pt x="497172" y="132258"/>
                  </a:lnTo>
                  <a:lnTo>
                    <a:pt x="470822" y="95010"/>
                  </a:lnTo>
                  <a:lnTo>
                    <a:pt x="438643" y="62831"/>
                  </a:lnTo>
                  <a:lnTo>
                    <a:pt x="401395" y="36481"/>
                  </a:lnTo>
                  <a:lnTo>
                    <a:pt x="359836" y="16720"/>
                  </a:lnTo>
                  <a:lnTo>
                    <a:pt x="314727" y="4306"/>
                  </a:lnTo>
                  <a:lnTo>
                    <a:pt x="266826" y="0"/>
                  </a:lnTo>
                  <a:lnTo>
                    <a:pt x="218926" y="4306"/>
                  </a:lnTo>
                  <a:lnTo>
                    <a:pt x="173817" y="16720"/>
                  </a:lnTo>
                  <a:lnTo>
                    <a:pt x="132258" y="36481"/>
                  </a:lnTo>
                  <a:lnTo>
                    <a:pt x="95010" y="62831"/>
                  </a:lnTo>
                  <a:lnTo>
                    <a:pt x="62831" y="95010"/>
                  </a:lnTo>
                  <a:lnTo>
                    <a:pt x="36481" y="132258"/>
                  </a:lnTo>
                  <a:lnTo>
                    <a:pt x="16720" y="173817"/>
                  </a:lnTo>
                  <a:lnTo>
                    <a:pt x="4306" y="218926"/>
                  </a:lnTo>
                  <a:lnTo>
                    <a:pt x="0" y="266826"/>
                  </a:lnTo>
                  <a:lnTo>
                    <a:pt x="4306" y="314727"/>
                  </a:lnTo>
                  <a:lnTo>
                    <a:pt x="16720" y="359836"/>
                  </a:lnTo>
                  <a:lnTo>
                    <a:pt x="36481" y="401395"/>
                  </a:lnTo>
                  <a:lnTo>
                    <a:pt x="62831" y="438643"/>
                  </a:lnTo>
                  <a:lnTo>
                    <a:pt x="95010" y="470822"/>
                  </a:lnTo>
                  <a:lnTo>
                    <a:pt x="132258" y="497172"/>
                  </a:lnTo>
                  <a:lnTo>
                    <a:pt x="173817" y="516933"/>
                  </a:lnTo>
                  <a:lnTo>
                    <a:pt x="218926" y="529347"/>
                  </a:lnTo>
                  <a:lnTo>
                    <a:pt x="266826" y="533653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/>
          <p:nvPr/>
        </p:nvSpPr>
        <p:spPr>
          <a:xfrm>
            <a:off x="5307740" y="5610809"/>
            <a:ext cx="534035" cy="534035"/>
          </a:xfrm>
          <a:custGeom>
            <a:avLst/>
            <a:gdLst/>
            <a:ahLst/>
            <a:cxnLst/>
            <a:rect l="l" t="t" r="r" b="b"/>
            <a:pathLst>
              <a:path w="534035" h="534035">
                <a:moveTo>
                  <a:pt x="266826" y="533654"/>
                </a:moveTo>
                <a:lnTo>
                  <a:pt x="314727" y="529347"/>
                </a:lnTo>
                <a:lnTo>
                  <a:pt x="359836" y="516933"/>
                </a:lnTo>
                <a:lnTo>
                  <a:pt x="401395" y="497172"/>
                </a:lnTo>
                <a:lnTo>
                  <a:pt x="438643" y="470822"/>
                </a:lnTo>
                <a:lnTo>
                  <a:pt x="470822" y="438643"/>
                </a:lnTo>
                <a:lnTo>
                  <a:pt x="497172" y="401395"/>
                </a:lnTo>
                <a:lnTo>
                  <a:pt x="516933" y="359836"/>
                </a:lnTo>
                <a:lnTo>
                  <a:pt x="529347" y="314727"/>
                </a:lnTo>
                <a:lnTo>
                  <a:pt x="533654" y="266827"/>
                </a:lnTo>
                <a:lnTo>
                  <a:pt x="529347" y="218926"/>
                </a:lnTo>
                <a:lnTo>
                  <a:pt x="516933" y="173817"/>
                </a:lnTo>
                <a:lnTo>
                  <a:pt x="497172" y="132258"/>
                </a:lnTo>
                <a:lnTo>
                  <a:pt x="470822" y="95010"/>
                </a:lnTo>
                <a:lnTo>
                  <a:pt x="438643" y="62831"/>
                </a:lnTo>
                <a:lnTo>
                  <a:pt x="401395" y="36481"/>
                </a:lnTo>
                <a:lnTo>
                  <a:pt x="359836" y="16720"/>
                </a:lnTo>
                <a:lnTo>
                  <a:pt x="314727" y="4306"/>
                </a:lnTo>
                <a:lnTo>
                  <a:pt x="266826" y="0"/>
                </a:lnTo>
                <a:lnTo>
                  <a:pt x="218926" y="4306"/>
                </a:lnTo>
                <a:lnTo>
                  <a:pt x="173817" y="16720"/>
                </a:lnTo>
                <a:lnTo>
                  <a:pt x="132258" y="36481"/>
                </a:lnTo>
                <a:lnTo>
                  <a:pt x="95010" y="62831"/>
                </a:lnTo>
                <a:lnTo>
                  <a:pt x="62831" y="95010"/>
                </a:lnTo>
                <a:lnTo>
                  <a:pt x="36481" y="132258"/>
                </a:lnTo>
                <a:lnTo>
                  <a:pt x="16720" y="173817"/>
                </a:lnTo>
                <a:lnTo>
                  <a:pt x="4306" y="218926"/>
                </a:lnTo>
                <a:lnTo>
                  <a:pt x="0" y="266827"/>
                </a:lnTo>
                <a:lnTo>
                  <a:pt x="4306" y="314727"/>
                </a:lnTo>
                <a:lnTo>
                  <a:pt x="16720" y="359836"/>
                </a:lnTo>
                <a:lnTo>
                  <a:pt x="36481" y="401395"/>
                </a:lnTo>
                <a:lnTo>
                  <a:pt x="62831" y="438643"/>
                </a:lnTo>
                <a:lnTo>
                  <a:pt x="95010" y="470822"/>
                </a:lnTo>
                <a:lnTo>
                  <a:pt x="132258" y="497172"/>
                </a:lnTo>
                <a:lnTo>
                  <a:pt x="173817" y="516933"/>
                </a:lnTo>
                <a:lnTo>
                  <a:pt x="218926" y="529347"/>
                </a:lnTo>
                <a:lnTo>
                  <a:pt x="266826" y="533654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5903998" y="5607640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5" h="540385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2"/>
                </a:lnTo>
                <a:lnTo>
                  <a:pt x="4350" y="318533"/>
                </a:lnTo>
                <a:lnTo>
                  <a:pt x="16892" y="364211"/>
                </a:lnTo>
                <a:lnTo>
                  <a:pt x="36864" y="406273"/>
                </a:lnTo>
                <a:lnTo>
                  <a:pt x="63503" y="443957"/>
                </a:lnTo>
                <a:lnTo>
                  <a:pt x="96046" y="476500"/>
                </a:lnTo>
                <a:lnTo>
                  <a:pt x="133730" y="503139"/>
                </a:lnTo>
                <a:lnTo>
                  <a:pt x="175792" y="523111"/>
                </a:lnTo>
                <a:lnTo>
                  <a:pt x="221470" y="535653"/>
                </a:lnTo>
                <a:lnTo>
                  <a:pt x="270001" y="540004"/>
                </a:lnTo>
                <a:lnTo>
                  <a:pt x="318533" y="535653"/>
                </a:lnTo>
                <a:lnTo>
                  <a:pt x="364211" y="523111"/>
                </a:lnTo>
                <a:lnTo>
                  <a:pt x="406273" y="503139"/>
                </a:lnTo>
                <a:lnTo>
                  <a:pt x="443957" y="476500"/>
                </a:lnTo>
                <a:lnTo>
                  <a:pt x="476500" y="443957"/>
                </a:lnTo>
                <a:lnTo>
                  <a:pt x="503139" y="406273"/>
                </a:lnTo>
                <a:lnTo>
                  <a:pt x="523111" y="364211"/>
                </a:lnTo>
                <a:lnTo>
                  <a:pt x="535653" y="318533"/>
                </a:lnTo>
                <a:lnTo>
                  <a:pt x="540004" y="270002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6503432" y="5607640"/>
            <a:ext cx="540385" cy="540385"/>
          </a:xfrm>
          <a:custGeom>
            <a:avLst/>
            <a:gdLst/>
            <a:ahLst/>
            <a:cxnLst/>
            <a:rect l="l" t="t" r="r" b="b"/>
            <a:pathLst>
              <a:path w="540384" h="540385">
                <a:moveTo>
                  <a:pt x="270001" y="0"/>
                </a:moveTo>
                <a:lnTo>
                  <a:pt x="221467" y="4350"/>
                </a:lnTo>
                <a:lnTo>
                  <a:pt x="175787" y="16892"/>
                </a:lnTo>
                <a:lnTo>
                  <a:pt x="133724" y="36864"/>
                </a:lnTo>
                <a:lnTo>
                  <a:pt x="96040" y="63503"/>
                </a:lnTo>
                <a:lnTo>
                  <a:pt x="63499" y="96046"/>
                </a:lnTo>
                <a:lnTo>
                  <a:pt x="36861" y="133730"/>
                </a:lnTo>
                <a:lnTo>
                  <a:pt x="16891" y="175792"/>
                </a:lnTo>
                <a:lnTo>
                  <a:pt x="4349" y="221470"/>
                </a:lnTo>
                <a:lnTo>
                  <a:pt x="0" y="270002"/>
                </a:lnTo>
                <a:lnTo>
                  <a:pt x="4349" y="318533"/>
                </a:lnTo>
                <a:lnTo>
                  <a:pt x="16891" y="364211"/>
                </a:lnTo>
                <a:lnTo>
                  <a:pt x="36861" y="406273"/>
                </a:lnTo>
                <a:lnTo>
                  <a:pt x="63499" y="443957"/>
                </a:lnTo>
                <a:lnTo>
                  <a:pt x="96040" y="476500"/>
                </a:lnTo>
                <a:lnTo>
                  <a:pt x="133724" y="503139"/>
                </a:lnTo>
                <a:lnTo>
                  <a:pt x="175787" y="523111"/>
                </a:lnTo>
                <a:lnTo>
                  <a:pt x="221467" y="535653"/>
                </a:lnTo>
                <a:lnTo>
                  <a:pt x="270001" y="540004"/>
                </a:lnTo>
                <a:lnTo>
                  <a:pt x="318533" y="535653"/>
                </a:lnTo>
                <a:lnTo>
                  <a:pt x="364211" y="523111"/>
                </a:lnTo>
                <a:lnTo>
                  <a:pt x="406273" y="503139"/>
                </a:lnTo>
                <a:lnTo>
                  <a:pt x="443957" y="476500"/>
                </a:lnTo>
                <a:lnTo>
                  <a:pt x="476500" y="443957"/>
                </a:lnTo>
                <a:lnTo>
                  <a:pt x="503139" y="406273"/>
                </a:lnTo>
                <a:lnTo>
                  <a:pt x="523111" y="364211"/>
                </a:lnTo>
                <a:lnTo>
                  <a:pt x="535653" y="318533"/>
                </a:lnTo>
                <a:lnTo>
                  <a:pt x="540004" y="270002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CD171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 txBox="1"/>
          <p:nvPr/>
        </p:nvSpPr>
        <p:spPr>
          <a:xfrm>
            <a:off x="527300" y="7197929"/>
            <a:ext cx="13741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854" algn="l"/>
              </a:tabLst>
            </a:pPr>
            <a:r>
              <a:rPr dirty="0" sz="1000" spc="-25">
                <a:latin typeface="Arial"/>
                <a:cs typeface="Arial"/>
              </a:rPr>
              <a:t>18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9611994" cy="432003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540004" y="2052002"/>
            <a:ext cx="9611995" cy="1080135"/>
          </a:xfrm>
          <a:custGeom>
            <a:avLst/>
            <a:gdLst/>
            <a:ahLst/>
            <a:cxnLst/>
            <a:rect l="l" t="t" r="r" b="b"/>
            <a:pathLst>
              <a:path w="9611995" h="1080135">
                <a:moveTo>
                  <a:pt x="3167989" y="0"/>
                </a:moveTo>
                <a:lnTo>
                  <a:pt x="2160003" y="0"/>
                </a:lnTo>
                <a:lnTo>
                  <a:pt x="0" y="0"/>
                </a:lnTo>
                <a:lnTo>
                  <a:pt x="0" y="1079995"/>
                </a:lnTo>
                <a:lnTo>
                  <a:pt x="2159990" y="1079995"/>
                </a:lnTo>
                <a:lnTo>
                  <a:pt x="3167989" y="1079995"/>
                </a:lnTo>
                <a:lnTo>
                  <a:pt x="3167989" y="0"/>
                </a:lnTo>
                <a:close/>
              </a:path>
              <a:path w="9611995" h="1080135">
                <a:moveTo>
                  <a:pt x="5291988" y="0"/>
                </a:moveTo>
                <a:lnTo>
                  <a:pt x="3168002" y="0"/>
                </a:lnTo>
                <a:lnTo>
                  <a:pt x="3168002" y="1079995"/>
                </a:lnTo>
                <a:lnTo>
                  <a:pt x="5291988" y="1079995"/>
                </a:lnTo>
                <a:lnTo>
                  <a:pt x="5291988" y="0"/>
                </a:lnTo>
                <a:close/>
              </a:path>
              <a:path w="9611995" h="1080135">
                <a:moveTo>
                  <a:pt x="9611982" y="0"/>
                </a:moveTo>
                <a:lnTo>
                  <a:pt x="7379995" y="0"/>
                </a:lnTo>
                <a:lnTo>
                  <a:pt x="5292001" y="0"/>
                </a:lnTo>
                <a:lnTo>
                  <a:pt x="5292001" y="1079995"/>
                </a:lnTo>
                <a:lnTo>
                  <a:pt x="7379995" y="1079995"/>
                </a:lnTo>
                <a:lnTo>
                  <a:pt x="9611982" y="1079995"/>
                </a:lnTo>
                <a:lnTo>
                  <a:pt x="9611982" y="0"/>
                </a:lnTo>
                <a:close/>
              </a:path>
            </a:pathLst>
          </a:custGeom>
          <a:solidFill>
            <a:srgbClr val="E8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40004" y="4212005"/>
            <a:ext cx="9611995" cy="1080135"/>
          </a:xfrm>
          <a:custGeom>
            <a:avLst/>
            <a:gdLst/>
            <a:ahLst/>
            <a:cxnLst/>
            <a:rect l="l" t="t" r="r" b="b"/>
            <a:pathLst>
              <a:path w="9611995" h="1080135">
                <a:moveTo>
                  <a:pt x="3167989" y="0"/>
                </a:moveTo>
                <a:lnTo>
                  <a:pt x="2160003" y="0"/>
                </a:lnTo>
                <a:lnTo>
                  <a:pt x="0" y="0"/>
                </a:lnTo>
                <a:lnTo>
                  <a:pt x="0" y="1079995"/>
                </a:lnTo>
                <a:lnTo>
                  <a:pt x="2159990" y="1079995"/>
                </a:lnTo>
                <a:lnTo>
                  <a:pt x="3167989" y="1079995"/>
                </a:lnTo>
                <a:lnTo>
                  <a:pt x="3167989" y="0"/>
                </a:lnTo>
                <a:close/>
              </a:path>
              <a:path w="9611995" h="1080135">
                <a:moveTo>
                  <a:pt x="5291988" y="0"/>
                </a:moveTo>
                <a:lnTo>
                  <a:pt x="3168002" y="0"/>
                </a:lnTo>
                <a:lnTo>
                  <a:pt x="3168002" y="1079995"/>
                </a:lnTo>
                <a:lnTo>
                  <a:pt x="5291988" y="1079995"/>
                </a:lnTo>
                <a:lnTo>
                  <a:pt x="5291988" y="0"/>
                </a:lnTo>
                <a:close/>
              </a:path>
              <a:path w="9611995" h="1080135">
                <a:moveTo>
                  <a:pt x="9611982" y="0"/>
                </a:moveTo>
                <a:lnTo>
                  <a:pt x="7379995" y="0"/>
                </a:lnTo>
                <a:lnTo>
                  <a:pt x="5292001" y="0"/>
                </a:lnTo>
                <a:lnTo>
                  <a:pt x="5292001" y="1079995"/>
                </a:lnTo>
                <a:lnTo>
                  <a:pt x="7379995" y="1079995"/>
                </a:lnTo>
                <a:lnTo>
                  <a:pt x="9611982" y="1079995"/>
                </a:lnTo>
                <a:lnTo>
                  <a:pt x="9611982" y="0"/>
                </a:lnTo>
                <a:close/>
              </a:path>
            </a:pathLst>
          </a:custGeom>
          <a:solidFill>
            <a:srgbClr val="E8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626300" y="665914"/>
            <a:ext cx="36449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Image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786303" y="665914"/>
            <a:ext cx="451484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50" b="1">
                <a:solidFill>
                  <a:srgbClr val="FFFFFF"/>
                </a:solidFill>
                <a:latin typeface="Calibri"/>
                <a:cs typeface="Calibri"/>
              </a:rPr>
              <a:t>Species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794362" y="665914"/>
            <a:ext cx="1717039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55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50" spc="3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5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dirty="0" sz="95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918333" y="665914"/>
            <a:ext cx="114363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dirty="0" sz="95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95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5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important?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006394" y="665914"/>
            <a:ext cx="204851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50" spc="1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threat</a:t>
            </a:r>
            <a:r>
              <a:rPr dirty="0" sz="950" spc="1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950" spc="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9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under/causing?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540000" y="968834"/>
          <a:ext cx="9611995" cy="5400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70"/>
                <a:gridCol w="1008380"/>
                <a:gridCol w="2124075"/>
                <a:gridCol w="2087879"/>
                <a:gridCol w="2232025"/>
              </a:tblGrid>
              <a:tr h="107950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464184">
                        <a:lnSpc>
                          <a:spcPct val="102600"/>
                        </a:lnSpc>
                        <a:spcBef>
                          <a:spcPts val="459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Atlantic salmon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58419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95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126364">
                        <a:lnSpc>
                          <a:spcPts val="950"/>
                        </a:lnSpc>
                        <a:spcBef>
                          <a:spcPts val="68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Brown</a:t>
                      </a:r>
                      <a:r>
                        <a:rPr dirty="0" sz="950" spc="1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trout 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(Salmo</a:t>
                      </a:r>
                      <a:r>
                        <a:rPr dirty="0" sz="950" spc="229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trutta)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8636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10795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133350">
                        <a:lnSpc>
                          <a:spcPts val="950"/>
                        </a:lnSpc>
                        <a:spcBef>
                          <a:spcPts val="68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White-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clawed crayfish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8636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95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Native</a:t>
                      </a:r>
                      <a:r>
                        <a:rPr dirty="0" sz="950" spc="229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35" b="1">
                          <a:latin typeface="Calibri"/>
                          <a:cs typeface="Calibri"/>
                        </a:rPr>
                        <a:t>oysters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10826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Mitten</a:t>
                      </a:r>
                      <a:r>
                        <a:rPr dirty="0" sz="950" spc="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35" b="1">
                          <a:latin typeface="Calibri"/>
                          <a:cs typeface="Calibri"/>
                        </a:rPr>
                        <a:t>crab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2229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972007"/>
            <a:ext cx="2160003" cy="5400001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8792237" y="7197929"/>
            <a:ext cx="13741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60"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345988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2509634" cy="5445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00"/>
              <a:t>INTRODUCTION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527300" y="1298154"/>
            <a:ext cx="4405630" cy="261366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just"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535" b="1">
                <a:latin typeface="Trebuchet MS"/>
                <a:cs typeface="Trebuchet MS"/>
              </a:rPr>
              <a:t>Some</a:t>
            </a:r>
            <a:r>
              <a:rPr dirty="0" sz="1800" spc="395" b="1">
                <a:latin typeface="Trebuchet MS"/>
                <a:cs typeface="Trebuchet MS"/>
              </a:rPr>
              <a:t> </a:t>
            </a:r>
            <a:r>
              <a:rPr dirty="0" sz="1800" spc="-434" b="1">
                <a:latin typeface="Trebuchet MS"/>
                <a:cs typeface="Trebuchet MS"/>
              </a:rPr>
              <a:t>of</a:t>
            </a:r>
            <a:r>
              <a:rPr dirty="0" sz="1800" spc="300" b="1">
                <a:latin typeface="Trebuchet MS"/>
                <a:cs typeface="Trebuchet MS"/>
              </a:rPr>
              <a:t> </a:t>
            </a:r>
            <a:r>
              <a:rPr dirty="0" sz="1800" spc="-420" b="1">
                <a:latin typeface="Trebuchet MS"/>
                <a:cs typeface="Trebuchet MS"/>
              </a:rPr>
              <a:t>the</a:t>
            </a:r>
            <a:r>
              <a:rPr dirty="0" sz="1800" spc="285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biggest</a:t>
            </a:r>
            <a:r>
              <a:rPr dirty="0" sz="1800" spc="114" b="1">
                <a:latin typeface="Trebuchet MS"/>
                <a:cs typeface="Trebuchet MS"/>
              </a:rPr>
              <a:t> </a:t>
            </a:r>
            <a:r>
              <a:rPr dirty="0" sz="1800" spc="-215" b="1">
                <a:latin typeface="Trebuchet MS"/>
                <a:cs typeface="Trebuchet MS"/>
              </a:rPr>
              <a:t>challenges</a:t>
            </a:r>
            <a:r>
              <a:rPr dirty="0" sz="1800" spc="80" b="1">
                <a:latin typeface="Trebuchet MS"/>
                <a:cs typeface="Trebuchet MS"/>
              </a:rPr>
              <a:t> </a:t>
            </a:r>
            <a:r>
              <a:rPr dirty="0" sz="1800" spc="-865" b="1">
                <a:latin typeface="Trebuchet MS"/>
                <a:cs typeface="Trebuchet MS"/>
              </a:rPr>
              <a:t>we</a:t>
            </a:r>
            <a:r>
              <a:rPr dirty="0" sz="1800" spc="90" b="1">
                <a:latin typeface="Trebuchet MS"/>
                <a:cs typeface="Trebuchet MS"/>
              </a:rPr>
              <a:t>  </a:t>
            </a:r>
            <a:r>
              <a:rPr dirty="0" sz="1800" spc="-320" b="1">
                <a:latin typeface="Trebuchet MS"/>
                <a:cs typeface="Trebuchet MS"/>
              </a:rPr>
              <a:t>face</a:t>
            </a:r>
            <a:r>
              <a:rPr dirty="0" sz="1800" spc="195" b="1">
                <a:latin typeface="Trebuchet MS"/>
                <a:cs typeface="Trebuchet MS"/>
              </a:rPr>
              <a:t> </a:t>
            </a:r>
            <a:r>
              <a:rPr dirty="0" sz="1800" spc="-405" b="1">
                <a:latin typeface="Trebuchet MS"/>
                <a:cs typeface="Trebuchet MS"/>
              </a:rPr>
              <a:t>stem</a:t>
            </a:r>
            <a:r>
              <a:rPr dirty="0" sz="1800" spc="300" b="1">
                <a:latin typeface="Trebuchet MS"/>
                <a:cs typeface="Trebuchet MS"/>
              </a:rPr>
              <a:t> </a:t>
            </a:r>
            <a:r>
              <a:rPr dirty="0" sz="1800" spc="-350" b="1">
                <a:latin typeface="Trebuchet MS"/>
                <a:cs typeface="Trebuchet MS"/>
              </a:rPr>
              <a:t>from</a:t>
            </a:r>
            <a:r>
              <a:rPr dirty="0" sz="1800" spc="300" b="1">
                <a:latin typeface="Trebuchet MS"/>
                <a:cs typeface="Trebuchet MS"/>
              </a:rPr>
              <a:t> </a:t>
            </a:r>
            <a:r>
              <a:rPr dirty="0" sz="1800" spc="-350" b="1">
                <a:latin typeface="Trebuchet MS"/>
                <a:cs typeface="Trebuchet MS"/>
              </a:rPr>
              <a:t>how</a:t>
            </a:r>
            <a:r>
              <a:rPr dirty="0" sz="1800" spc="500" b="1">
                <a:latin typeface="Trebuchet MS"/>
                <a:cs typeface="Trebuchet MS"/>
              </a:rPr>
              <a:t> </a:t>
            </a:r>
            <a:r>
              <a:rPr dirty="0" sz="1800" spc="-865" b="1">
                <a:latin typeface="Trebuchet MS"/>
                <a:cs typeface="Trebuchet MS"/>
              </a:rPr>
              <a:t>we</a:t>
            </a:r>
            <a:r>
              <a:rPr dirty="0" sz="1800" spc="90" b="1">
                <a:latin typeface="Trebuchet MS"/>
                <a:cs typeface="Trebuchet MS"/>
              </a:rPr>
              <a:t>  </a:t>
            </a:r>
            <a:r>
              <a:rPr dirty="0" sz="1800" spc="-220" b="1">
                <a:latin typeface="Trebuchet MS"/>
                <a:cs typeface="Trebuchet MS"/>
              </a:rPr>
              <a:t>interact</a:t>
            </a:r>
            <a:r>
              <a:rPr dirty="0" sz="1800" spc="90" b="1">
                <a:latin typeface="Trebuchet MS"/>
                <a:cs typeface="Trebuchet MS"/>
              </a:rPr>
              <a:t> </a:t>
            </a:r>
            <a:r>
              <a:rPr dirty="0" sz="1800" spc="-340" b="1">
                <a:latin typeface="Trebuchet MS"/>
                <a:cs typeface="Trebuchet MS"/>
              </a:rPr>
              <a:t>with</a:t>
            </a:r>
            <a:r>
              <a:rPr dirty="0" sz="1800" spc="204" b="1">
                <a:latin typeface="Trebuchet MS"/>
                <a:cs typeface="Trebuchet MS"/>
              </a:rPr>
              <a:t> </a:t>
            </a:r>
            <a:r>
              <a:rPr dirty="0" sz="1800" spc="-390" b="1">
                <a:latin typeface="Trebuchet MS"/>
                <a:cs typeface="Trebuchet MS"/>
              </a:rPr>
              <a:t>our</a:t>
            </a:r>
            <a:r>
              <a:rPr dirty="0" sz="1800" spc="254" b="1">
                <a:latin typeface="Trebuchet MS"/>
                <a:cs typeface="Trebuchet MS"/>
              </a:rPr>
              <a:t> </a:t>
            </a:r>
            <a:r>
              <a:rPr dirty="0" sz="1800" spc="-320" b="1">
                <a:latin typeface="Trebuchet MS"/>
                <a:cs typeface="Trebuchet MS"/>
              </a:rPr>
              <a:t>environment.</a:t>
            </a:r>
            <a:r>
              <a:rPr dirty="0" sz="1800" spc="180" b="1">
                <a:latin typeface="Trebuchet MS"/>
                <a:cs typeface="Trebuchet MS"/>
              </a:rPr>
              <a:t> </a:t>
            </a:r>
            <a:r>
              <a:rPr dirty="0" sz="1800" spc="-285" b="1">
                <a:latin typeface="Trebuchet MS"/>
                <a:cs typeface="Trebuchet MS"/>
              </a:rPr>
              <a:t>Engineering</a:t>
            </a:r>
            <a:r>
              <a:rPr dirty="0" sz="1800" spc="229" b="1">
                <a:latin typeface="Trebuchet MS"/>
                <a:cs typeface="Trebuchet MS"/>
              </a:rPr>
              <a:t> </a:t>
            </a:r>
            <a:r>
              <a:rPr dirty="0" sz="1800" spc="-385" b="1">
                <a:latin typeface="Trebuchet MS"/>
                <a:cs typeface="Trebuchet MS"/>
              </a:rPr>
              <a:t>is</a:t>
            </a:r>
            <a:r>
              <a:rPr dirty="0" sz="1800" spc="285" b="1">
                <a:latin typeface="Trebuchet MS"/>
                <a:cs typeface="Trebuchet MS"/>
              </a:rPr>
              <a:t> </a:t>
            </a:r>
            <a:r>
              <a:rPr dirty="0" sz="1800" spc="-459" b="1">
                <a:latin typeface="Trebuchet MS"/>
                <a:cs typeface="Trebuchet MS"/>
              </a:rPr>
              <a:t>at</a:t>
            </a:r>
            <a:r>
              <a:rPr dirty="0" sz="1800" spc="325" b="1">
                <a:latin typeface="Trebuchet MS"/>
                <a:cs typeface="Trebuchet MS"/>
              </a:rPr>
              <a:t> </a:t>
            </a:r>
            <a:r>
              <a:rPr dirty="0" sz="1800" spc="-145" b="1">
                <a:latin typeface="Trebuchet MS"/>
                <a:cs typeface="Trebuchet MS"/>
              </a:rPr>
              <a:t>the </a:t>
            </a:r>
            <a:r>
              <a:rPr dirty="0" sz="1800" spc="-204" b="1">
                <a:latin typeface="Trebuchet MS"/>
                <a:cs typeface="Trebuchet MS"/>
              </a:rPr>
              <a:t>heart</a:t>
            </a:r>
            <a:r>
              <a:rPr dirty="0" sz="1800" spc="-175" b="1">
                <a:latin typeface="Trebuchet MS"/>
                <a:cs typeface="Trebuchet MS"/>
              </a:rPr>
              <a:t> of </a:t>
            </a:r>
            <a:r>
              <a:rPr dirty="0" sz="1800" spc="-220" b="1">
                <a:latin typeface="Trebuchet MS"/>
                <a:cs typeface="Trebuchet MS"/>
              </a:rPr>
              <a:t>finding</a:t>
            </a:r>
            <a:r>
              <a:rPr dirty="0" sz="1800" spc="-175" b="1">
                <a:latin typeface="Trebuchet MS"/>
                <a:cs typeface="Trebuchet MS"/>
              </a:rPr>
              <a:t> </a:t>
            </a:r>
            <a:r>
              <a:rPr dirty="0" sz="1800" spc="-204" b="1">
                <a:latin typeface="Trebuchet MS"/>
                <a:cs typeface="Trebuchet MS"/>
              </a:rPr>
              <a:t>sustainable</a:t>
            </a:r>
            <a:r>
              <a:rPr dirty="0" sz="1800" spc="-175" b="1">
                <a:latin typeface="Trebuchet MS"/>
                <a:cs typeface="Trebuchet MS"/>
              </a:rPr>
              <a:t> </a:t>
            </a:r>
            <a:r>
              <a:rPr dirty="0" sz="1800" spc="-85" b="1">
                <a:latin typeface="Trebuchet MS"/>
                <a:cs typeface="Trebuchet MS"/>
              </a:rPr>
              <a:t>solutions.</a:t>
            </a:r>
            <a:endParaRPr sz="1800">
              <a:latin typeface="Trebuchet MS"/>
              <a:cs typeface="Trebuchet MS"/>
            </a:endParaRPr>
          </a:p>
          <a:p>
            <a:pPr marL="12700" marR="265430">
              <a:lnSpc>
                <a:spcPct val="102600"/>
              </a:lnSpc>
              <a:spcBef>
                <a:spcPts val="680"/>
              </a:spcBef>
            </a:pPr>
            <a:r>
              <a:rPr dirty="0" sz="950">
                <a:latin typeface="Trebuchet MS"/>
                <a:cs typeface="Trebuchet MS"/>
              </a:rPr>
              <a:t>Working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particularly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important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25">
                <a:latin typeface="Trebuchet MS"/>
                <a:cs typeface="Trebuchet MS"/>
              </a:rPr>
              <a:t> the </a:t>
            </a:r>
            <a:r>
              <a:rPr dirty="0" sz="950">
                <a:latin typeface="Trebuchet MS"/>
                <a:cs typeface="Trebuchet MS"/>
              </a:rPr>
              <a:t>environment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because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sustains </a:t>
            </a:r>
            <a:r>
              <a:rPr dirty="0" sz="950" spc="-45">
                <a:latin typeface="Trebuchet MS"/>
                <a:cs typeface="Trebuchet MS"/>
              </a:rPr>
              <a:t>all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life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is </a:t>
            </a:r>
            <a:r>
              <a:rPr dirty="0" sz="950" spc="-10">
                <a:latin typeface="Trebuchet MS"/>
                <a:cs typeface="Trebuchet MS"/>
              </a:rPr>
              <a:t>essential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survival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planet.</a:t>
            </a:r>
            <a:endParaRPr sz="950">
              <a:latin typeface="Trebuchet MS"/>
              <a:cs typeface="Trebuchet MS"/>
            </a:endParaRPr>
          </a:p>
          <a:p>
            <a:pPr marL="12700" marR="148590">
              <a:lnSpc>
                <a:spcPct val="102600"/>
              </a:lnSpc>
              <a:spcBef>
                <a:spcPts val="850"/>
              </a:spcBef>
            </a:pPr>
            <a:r>
              <a:rPr dirty="0" sz="950" spc="-20">
                <a:latin typeface="Trebuchet MS"/>
                <a:cs typeface="Trebuchet MS"/>
              </a:rPr>
              <a:t>Water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critical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healthy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ecosystems,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socio-economic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development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survival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 humans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nature.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will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shape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better </a:t>
            </a:r>
            <a:r>
              <a:rPr dirty="0" sz="950" spc="-10">
                <a:latin typeface="Trebuchet MS"/>
                <a:cs typeface="Trebuchet MS"/>
              </a:rPr>
              <a:t>future?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spc="-10">
                <a:latin typeface="Trebuchet MS"/>
                <a:cs typeface="Trebuchet MS"/>
              </a:rPr>
              <a:t>Whatever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change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want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make,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choose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difference.</a:t>
            </a:r>
            <a:endParaRPr sz="950">
              <a:latin typeface="Trebuchet MS"/>
              <a:cs typeface="Trebuchet MS"/>
            </a:endParaRPr>
          </a:p>
          <a:p>
            <a:pPr marL="12700" marR="21590">
              <a:lnSpc>
                <a:spcPct val="102600"/>
              </a:lnSpc>
              <a:spcBef>
                <a:spcPts val="850"/>
              </a:spcBef>
            </a:pPr>
            <a:r>
              <a:rPr dirty="0" sz="950" spc="70" b="1">
                <a:latin typeface="Calibri"/>
                <a:cs typeface="Calibri"/>
              </a:rPr>
              <a:t>Check</a:t>
            </a:r>
            <a:r>
              <a:rPr dirty="0" sz="950" spc="17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out</a:t>
            </a:r>
            <a:r>
              <a:rPr dirty="0" sz="950" spc="200" b="1">
                <a:latin typeface="Calibri"/>
                <a:cs typeface="Calibri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3"/>
              </a:rPr>
              <a:t>www.thisisengineering.org.uk</a:t>
            </a:r>
            <a:r>
              <a:rPr dirty="0" sz="950" spc="17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and</a:t>
            </a:r>
            <a:r>
              <a:rPr dirty="0" sz="950" spc="20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meet</a:t>
            </a:r>
            <a:r>
              <a:rPr dirty="0" sz="950" spc="204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engineers</a:t>
            </a:r>
            <a:r>
              <a:rPr dirty="0" sz="950" spc="204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who</a:t>
            </a:r>
            <a:r>
              <a:rPr dirty="0" sz="950" spc="20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have</a:t>
            </a:r>
            <a:r>
              <a:rPr dirty="0" sz="950" spc="204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followed </a:t>
            </a:r>
            <a:r>
              <a:rPr dirty="0" sz="950" b="1">
                <a:latin typeface="Calibri"/>
                <a:cs typeface="Calibri"/>
              </a:rPr>
              <a:t>their</a:t>
            </a:r>
            <a:r>
              <a:rPr dirty="0" sz="950" spc="7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passions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into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a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rewarding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career.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585300" y="1269579"/>
            <a:ext cx="4453890" cy="282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40555" algn="l"/>
              </a:tabLst>
            </a:pPr>
            <a:r>
              <a:rPr dirty="0" u="heavy" sz="2700" spc="-54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Museum</a:t>
            </a:r>
            <a:r>
              <a:rPr dirty="0" u="heavy" sz="2700" spc="-38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 spc="-27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of</a:t>
            </a:r>
            <a:r>
              <a:rPr dirty="0" u="heavy" sz="2700" spc="-38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 spc="-4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Engineering</a:t>
            </a:r>
            <a:r>
              <a:rPr dirty="0" u="heavy" sz="2700" spc="-38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 spc="-62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INNOVATION</a:t>
            </a:r>
            <a:r>
              <a:rPr dirty="0" u="heavy" sz="27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	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950" b="1">
                <a:latin typeface="Calibri"/>
                <a:cs typeface="Calibri"/>
              </a:rPr>
              <a:t>Engineering</a:t>
            </a:r>
            <a:r>
              <a:rPr dirty="0" sz="950" spc="16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is</a:t>
            </a:r>
            <a:r>
              <a:rPr dirty="0" sz="950" spc="16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everywhere</a:t>
            </a:r>
            <a:r>
              <a:rPr dirty="0" sz="950" spc="16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–</a:t>
            </a:r>
            <a:r>
              <a:rPr dirty="0" sz="950" spc="16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but</a:t>
            </a:r>
            <a:r>
              <a:rPr dirty="0" sz="950" spc="16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often</a:t>
            </a:r>
            <a:r>
              <a:rPr dirty="0" sz="950" spc="16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we</a:t>
            </a:r>
            <a:r>
              <a:rPr dirty="0" sz="950" spc="16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don’t</a:t>
            </a:r>
            <a:r>
              <a:rPr dirty="0" sz="950" spc="16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notice</a:t>
            </a:r>
            <a:r>
              <a:rPr dirty="0" sz="950" spc="160" b="1">
                <a:latin typeface="Calibri"/>
                <a:cs typeface="Calibri"/>
              </a:rPr>
              <a:t> </a:t>
            </a:r>
            <a:r>
              <a:rPr dirty="0" sz="950" spc="-25" b="1">
                <a:latin typeface="Calibri"/>
                <a:cs typeface="Calibri"/>
              </a:rPr>
              <a:t>it.</a:t>
            </a:r>
            <a:endParaRPr sz="950">
              <a:latin typeface="Calibri"/>
              <a:cs typeface="Calibri"/>
            </a:endParaRPr>
          </a:p>
          <a:p>
            <a:pPr algn="just" marL="12700" marR="17526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planes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flying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overhead,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tables,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inside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fridge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just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some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engineering </a:t>
            </a:r>
            <a:r>
              <a:rPr dirty="0" sz="950">
                <a:latin typeface="Trebuchet MS"/>
                <a:cs typeface="Trebuchet MS"/>
              </a:rPr>
              <a:t>innovations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life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easier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every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day.</a:t>
            </a:r>
            <a:endParaRPr sz="950">
              <a:latin typeface="Trebuchet MS"/>
              <a:cs typeface="Trebuchet MS"/>
            </a:endParaRPr>
          </a:p>
          <a:p>
            <a:pPr algn="just" marL="12700" marR="193675">
              <a:lnSpc>
                <a:spcPct val="102600"/>
              </a:lnSpc>
            </a:pPr>
            <a:r>
              <a:rPr dirty="0" sz="950">
                <a:latin typeface="Trebuchet MS"/>
                <a:cs typeface="Trebuchet MS"/>
              </a:rPr>
              <a:t>Engineers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problem-</a:t>
            </a:r>
            <a:r>
              <a:rPr dirty="0" sz="950" spc="-30">
                <a:latin typeface="Trebuchet MS"/>
                <a:cs typeface="Trebuchet MS"/>
              </a:rPr>
              <a:t>solvers,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tackling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world’s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biggest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challenges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shaping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future.</a:t>
            </a:r>
            <a:endParaRPr sz="950">
              <a:latin typeface="Trebuchet MS"/>
              <a:cs typeface="Trebuchet MS"/>
            </a:endParaRPr>
          </a:p>
          <a:p>
            <a:pPr algn="just" marL="12700" marR="174625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Energy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experts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chemical</a:t>
            </a:r>
            <a:r>
              <a:rPr dirty="0" sz="950" spc="-10">
                <a:latin typeface="Trebuchet MS"/>
                <a:cs typeface="Trebuchet MS"/>
              </a:rPr>
              <a:t> engineers </a:t>
            </a:r>
            <a:r>
              <a:rPr dirty="0" sz="950" spc="-3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developing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climate </a:t>
            </a:r>
            <a:r>
              <a:rPr dirty="0" sz="950" spc="-35">
                <a:latin typeface="Trebuchet MS"/>
                <a:cs typeface="Trebuchet MS"/>
              </a:rPr>
              <a:t>crisis.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Mechanical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are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wind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turbines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solar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panels.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Civil engineers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buildings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greener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worldwide.</a:t>
            </a:r>
            <a:endParaRPr sz="950">
              <a:latin typeface="Trebuchet MS"/>
              <a:cs typeface="Trebuchet MS"/>
            </a:endParaRPr>
          </a:p>
          <a:p>
            <a:pPr algn="just" marL="12700" marR="151130">
              <a:lnSpc>
                <a:spcPct val="102600"/>
              </a:lnSpc>
              <a:spcBef>
                <a:spcPts val="850"/>
              </a:spcBef>
            </a:pPr>
            <a:r>
              <a:rPr dirty="0" sz="950" b="1" i="1">
                <a:latin typeface="Calibri"/>
                <a:cs typeface="Calibri"/>
              </a:rPr>
              <a:t>This</a:t>
            </a:r>
            <a:r>
              <a:rPr dirty="0" sz="950" spc="50" b="1" i="1">
                <a:latin typeface="Calibri"/>
                <a:cs typeface="Calibri"/>
              </a:rPr>
              <a:t> </a:t>
            </a:r>
            <a:r>
              <a:rPr dirty="0" sz="950" b="1" i="1">
                <a:latin typeface="Calibri"/>
                <a:cs typeface="Calibri"/>
              </a:rPr>
              <a:t>is</a:t>
            </a:r>
            <a:r>
              <a:rPr dirty="0" sz="950" spc="50" b="1" i="1">
                <a:latin typeface="Calibri"/>
                <a:cs typeface="Calibri"/>
              </a:rPr>
              <a:t> </a:t>
            </a:r>
            <a:r>
              <a:rPr dirty="0" sz="950" b="1" i="1">
                <a:latin typeface="Calibri"/>
                <a:cs typeface="Calibri"/>
              </a:rPr>
              <a:t>Engineering</a:t>
            </a:r>
            <a:r>
              <a:rPr dirty="0" sz="950" spc="105" b="1" i="1">
                <a:latin typeface="Calibri"/>
                <a:cs typeface="Calibri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celebrates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shapes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world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shows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difference in </a:t>
            </a:r>
            <a:r>
              <a:rPr dirty="0" sz="950">
                <a:latin typeface="Trebuchet MS"/>
                <a:cs typeface="Trebuchet MS"/>
              </a:rPr>
              <a:t>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lives.</a:t>
            </a:r>
            <a:endParaRPr sz="950">
              <a:latin typeface="Trebuchet MS"/>
              <a:cs typeface="Trebuchet MS"/>
            </a:endParaRPr>
          </a:p>
          <a:p>
            <a:pPr algn="just" marL="12700" marR="77470">
              <a:lnSpc>
                <a:spcPct val="1026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Visit</a:t>
            </a:r>
            <a:r>
              <a:rPr dirty="0" sz="950" spc="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75">
                <a:latin typeface="Trebuchet MS"/>
                <a:cs typeface="Trebuchet MS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Museum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of</a:t>
            </a:r>
            <a:r>
              <a:rPr dirty="0" u="sng" sz="950" spc="6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Engineering</a:t>
            </a:r>
            <a:r>
              <a:rPr dirty="0" u="sng" sz="950" spc="10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Innovation</a:t>
            </a:r>
            <a:r>
              <a:rPr dirty="0" sz="950" spc="150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online</a:t>
            </a:r>
            <a:r>
              <a:rPr dirty="0" sz="950" spc="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discover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these </a:t>
            </a:r>
            <a:r>
              <a:rPr dirty="0" sz="950">
                <a:latin typeface="Trebuchet MS"/>
                <a:cs typeface="Trebuchet MS"/>
              </a:rPr>
              <a:t>inventions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 </a:t>
            </a:r>
            <a:r>
              <a:rPr dirty="0" sz="950">
                <a:latin typeface="Trebuchet MS"/>
                <a:cs typeface="Trebuchet MS"/>
              </a:rPr>
              <a:t>who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building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sustainable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future.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598007" y="4272267"/>
            <a:ext cx="4448175" cy="1953895"/>
            <a:chOff x="5598007" y="4272267"/>
            <a:chExt cx="4448175" cy="1953895"/>
          </a:xfrm>
        </p:grpSpPr>
        <p:sp>
          <p:nvSpPr>
            <p:cNvPr id="8" name="object 8" descr="">
              <a:hlinkClick r:id="rId4"/>
            </p:cNvPr>
            <p:cNvSpPr/>
            <p:nvPr/>
          </p:nvSpPr>
          <p:spPr>
            <a:xfrm>
              <a:off x="5606618" y="4280877"/>
              <a:ext cx="4431030" cy="1945639"/>
            </a:xfrm>
            <a:custGeom>
              <a:avLst/>
              <a:gdLst/>
              <a:ahLst/>
              <a:cxnLst/>
              <a:rect l="l" t="t" r="r" b="b"/>
              <a:pathLst>
                <a:path w="4431030" h="1945639">
                  <a:moveTo>
                    <a:pt x="4430750" y="0"/>
                  </a:moveTo>
                  <a:lnTo>
                    <a:pt x="0" y="0"/>
                  </a:lnTo>
                  <a:lnTo>
                    <a:pt x="0" y="1945093"/>
                  </a:lnTo>
                  <a:lnTo>
                    <a:pt x="4430750" y="1945093"/>
                  </a:lnTo>
                  <a:lnTo>
                    <a:pt x="4430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8007" y="4272267"/>
              <a:ext cx="4447997" cy="97756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5606618" y="4280877"/>
            <a:ext cx="4431030" cy="1945639"/>
          </a:xfrm>
          <a:prstGeom prst="rect">
            <a:avLst/>
          </a:prstGeom>
          <a:ln w="17246">
            <a:solidFill>
              <a:srgbClr val="38B0E5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13030" marR="2235835">
              <a:lnSpc>
                <a:spcPct val="102600"/>
              </a:lnSpc>
            </a:pPr>
            <a:r>
              <a:rPr dirty="0" sz="950" spc="75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Scan</a:t>
            </a:r>
            <a:r>
              <a:rPr dirty="0" sz="950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 the</a:t>
            </a:r>
            <a:r>
              <a:rPr dirty="0" sz="950" spc="10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950" spc="55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QR</a:t>
            </a:r>
            <a:r>
              <a:rPr dirty="0" sz="950" spc="10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950" spc="50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code</a:t>
            </a:r>
            <a:r>
              <a:rPr dirty="0" sz="950" spc="40" b="1">
                <a:solidFill>
                  <a:srgbClr val="38B0E5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to</a:t>
            </a:r>
            <a:r>
              <a:rPr dirty="0" sz="950" spc="-35">
                <a:latin typeface="Trebuchet MS"/>
                <a:cs typeface="Trebuchet MS"/>
                <a:hlinkClick r:id="rId4"/>
              </a:rPr>
              <a:t> </a:t>
            </a:r>
            <a:r>
              <a:rPr dirty="0" sz="950" spc="-10">
                <a:latin typeface="Trebuchet MS"/>
                <a:cs typeface="Trebuchet MS"/>
                <a:hlinkClick r:id="rId4"/>
              </a:rPr>
              <a:t>visit</a:t>
            </a:r>
            <a:r>
              <a:rPr dirty="0" sz="950" spc="-35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the</a:t>
            </a:r>
            <a:r>
              <a:rPr dirty="0" sz="950" spc="-20">
                <a:latin typeface="Trebuchet MS"/>
                <a:cs typeface="Trebuchet MS"/>
                <a:hlinkClick r:id="rId4"/>
              </a:rPr>
              <a:t> </a:t>
            </a:r>
            <a:r>
              <a:rPr dirty="0" sz="950" spc="-10">
                <a:latin typeface="Trebuchet MS"/>
                <a:cs typeface="Trebuchet MS"/>
                <a:hlinkClick r:id="rId4"/>
              </a:rPr>
              <a:t>Museum </a:t>
            </a:r>
            <a:r>
              <a:rPr dirty="0" sz="950">
                <a:latin typeface="Trebuchet MS"/>
                <a:cs typeface="Trebuchet MS"/>
                <a:hlinkClick r:id="rId4"/>
              </a:rPr>
              <a:t>of</a:t>
            </a:r>
            <a:r>
              <a:rPr dirty="0" sz="950" spc="-45">
                <a:latin typeface="Trebuchet MS"/>
                <a:cs typeface="Trebuchet MS"/>
                <a:hlinkClick r:id="rId4"/>
              </a:rPr>
              <a:t> </a:t>
            </a:r>
            <a:r>
              <a:rPr dirty="0" sz="950" spc="-10">
                <a:latin typeface="Trebuchet MS"/>
                <a:cs typeface="Trebuchet MS"/>
                <a:hlinkClick r:id="rId4"/>
              </a:rPr>
              <a:t>Engineering </a:t>
            </a:r>
            <a:r>
              <a:rPr dirty="0" sz="950">
                <a:latin typeface="Trebuchet MS"/>
                <a:cs typeface="Trebuchet MS"/>
                <a:hlinkClick r:id="rId4"/>
              </a:rPr>
              <a:t>Innovation</a:t>
            </a:r>
            <a:r>
              <a:rPr dirty="0" sz="950" spc="-10">
                <a:latin typeface="Trebuchet MS"/>
                <a:cs typeface="Trebuchet MS"/>
                <a:hlinkClick r:id="rId4"/>
              </a:rPr>
              <a:t> </a:t>
            </a:r>
            <a:r>
              <a:rPr dirty="0" sz="950" spc="-25">
                <a:latin typeface="Trebuchet MS"/>
                <a:cs typeface="Trebuchet MS"/>
                <a:hlinkClick r:id="rId4"/>
              </a:rPr>
              <a:t>for</a:t>
            </a:r>
            <a:r>
              <a:rPr dirty="0" sz="950" spc="-40">
                <a:latin typeface="Trebuchet MS"/>
                <a:cs typeface="Trebuchet MS"/>
                <a:hlinkClick r:id="rId4"/>
              </a:rPr>
              <a:t> </a:t>
            </a:r>
            <a:r>
              <a:rPr dirty="0" sz="950" spc="-20">
                <a:latin typeface="Trebuchet MS"/>
                <a:cs typeface="Trebuchet MS"/>
                <a:hlinkClick r:id="rId4"/>
              </a:rPr>
              <a:t>more </a:t>
            </a:r>
            <a:r>
              <a:rPr dirty="0" sz="950">
                <a:latin typeface="Trebuchet MS"/>
                <a:cs typeface="Trebuchet MS"/>
                <a:hlinkClick r:id="rId4"/>
              </a:rPr>
              <a:t>stories</a:t>
            </a:r>
            <a:r>
              <a:rPr dirty="0" sz="950" spc="-20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of</a:t>
            </a:r>
            <a:r>
              <a:rPr dirty="0" sz="950" spc="-45">
                <a:latin typeface="Trebuchet MS"/>
                <a:cs typeface="Trebuchet MS"/>
                <a:hlinkClick r:id="rId4"/>
              </a:rPr>
              <a:t> </a:t>
            </a:r>
            <a:r>
              <a:rPr dirty="0" sz="950" spc="-10">
                <a:latin typeface="Trebuchet MS"/>
                <a:cs typeface="Trebuchet MS"/>
                <a:hlinkClick r:id="rId4"/>
              </a:rPr>
              <a:t>engineers</a:t>
            </a:r>
            <a:r>
              <a:rPr dirty="0" sz="950" spc="-30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that</a:t>
            </a:r>
            <a:r>
              <a:rPr dirty="0" sz="950" spc="-20">
                <a:latin typeface="Trebuchet MS"/>
                <a:cs typeface="Trebuchet MS"/>
                <a:hlinkClick r:id="rId4"/>
              </a:rPr>
              <a:t> </a:t>
            </a:r>
            <a:r>
              <a:rPr dirty="0" sz="950" spc="-25">
                <a:latin typeface="Trebuchet MS"/>
                <a:cs typeface="Trebuchet MS"/>
                <a:hlinkClick r:id="rId4"/>
              </a:rPr>
              <a:t>are</a:t>
            </a:r>
            <a:r>
              <a:rPr dirty="0" sz="950" spc="-15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making</a:t>
            </a:r>
            <a:r>
              <a:rPr dirty="0" sz="950" spc="-15">
                <a:latin typeface="Trebuchet MS"/>
                <a:cs typeface="Trebuchet MS"/>
                <a:hlinkClick r:id="rId4"/>
              </a:rPr>
              <a:t> </a:t>
            </a:r>
            <a:r>
              <a:rPr dirty="0" sz="950" spc="-50">
                <a:latin typeface="Trebuchet MS"/>
                <a:cs typeface="Trebuchet MS"/>
                <a:hlinkClick r:id="rId4"/>
              </a:rPr>
              <a:t>a </a:t>
            </a:r>
            <a:r>
              <a:rPr dirty="0" sz="950" spc="-20">
                <a:latin typeface="Trebuchet MS"/>
                <a:cs typeface="Trebuchet MS"/>
                <a:hlinkClick r:id="rId4"/>
              </a:rPr>
              <a:t>difference</a:t>
            </a:r>
            <a:r>
              <a:rPr dirty="0" sz="950" spc="-35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to</a:t>
            </a:r>
            <a:r>
              <a:rPr dirty="0" sz="950" spc="-15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our</a:t>
            </a:r>
            <a:r>
              <a:rPr dirty="0" sz="950" spc="-45">
                <a:latin typeface="Trebuchet MS"/>
                <a:cs typeface="Trebuchet MS"/>
                <a:hlinkClick r:id="rId4"/>
              </a:rPr>
              <a:t> </a:t>
            </a:r>
            <a:r>
              <a:rPr dirty="0" sz="950" spc="-20">
                <a:latin typeface="Trebuchet MS"/>
                <a:cs typeface="Trebuchet MS"/>
                <a:hlinkClick r:id="rId4"/>
              </a:rPr>
              <a:t>every</a:t>
            </a:r>
            <a:r>
              <a:rPr dirty="0" sz="950" spc="-35">
                <a:latin typeface="Trebuchet MS"/>
                <a:cs typeface="Trebuchet MS"/>
                <a:hlinkClick r:id="rId4"/>
              </a:rPr>
              <a:t> </a:t>
            </a:r>
            <a:r>
              <a:rPr dirty="0" sz="950">
                <a:latin typeface="Trebuchet MS"/>
                <a:cs typeface="Trebuchet MS"/>
                <a:hlinkClick r:id="rId4"/>
              </a:rPr>
              <a:t>day</a:t>
            </a:r>
            <a:r>
              <a:rPr dirty="0" sz="950" spc="-30">
                <a:latin typeface="Trebuchet MS"/>
                <a:cs typeface="Trebuchet MS"/>
                <a:hlinkClick r:id="rId4"/>
              </a:rPr>
              <a:t> </a:t>
            </a:r>
            <a:r>
              <a:rPr dirty="0" sz="950" spc="-10">
                <a:latin typeface="Trebuchet MS"/>
                <a:cs typeface="Trebuchet MS"/>
                <a:hlinkClick r:id="rId4"/>
              </a:rPr>
              <a:t>lives.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7944197" y="5319483"/>
            <a:ext cx="1979930" cy="835025"/>
            <a:chOff x="7944197" y="5319483"/>
            <a:chExt cx="1979930" cy="835025"/>
          </a:xfrm>
        </p:grpSpPr>
        <p:pic>
          <p:nvPicPr>
            <p:cNvPr id="12" name="object 12" descr="">
              <a:hlinkClick r:id="rId4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86240" y="5319483"/>
              <a:ext cx="837552" cy="834491"/>
            </a:xfrm>
            <a:prstGeom prst="rect">
              <a:avLst/>
            </a:prstGeom>
          </p:spPr>
        </p:pic>
        <p:pic>
          <p:nvPicPr>
            <p:cNvPr id="13" name="object 13" descr="">
              <a:hlinkClick r:id="rId4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82877" y="5941644"/>
              <a:ext cx="954709" cy="99783"/>
            </a:xfrm>
            <a:prstGeom prst="rect">
              <a:avLst/>
            </a:prstGeom>
          </p:spPr>
        </p:pic>
        <p:pic>
          <p:nvPicPr>
            <p:cNvPr id="14" name="object 14" descr="">
              <a:hlinkClick r:id="rId4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4197" y="5406415"/>
              <a:ext cx="1032061" cy="472586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40001" y="4089964"/>
            <a:ext cx="4428490" cy="2466340"/>
            <a:chOff x="540001" y="4089964"/>
            <a:chExt cx="4428490" cy="2466340"/>
          </a:xfrm>
        </p:grpSpPr>
        <p:pic>
          <p:nvPicPr>
            <p:cNvPr id="16" name="object 16" descr="">
              <a:hlinkClick r:id="rId9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001" y="4089964"/>
              <a:ext cx="4427999" cy="2465916"/>
            </a:xfrm>
            <a:prstGeom prst="rect">
              <a:avLst/>
            </a:prstGeom>
          </p:spPr>
        </p:pic>
        <p:sp>
          <p:nvSpPr>
            <p:cNvPr id="17" name="object 17" descr="">
              <a:hlinkClick r:id="rId9"/>
            </p:cNvPr>
            <p:cNvSpPr/>
            <p:nvPr/>
          </p:nvSpPr>
          <p:spPr>
            <a:xfrm>
              <a:off x="4536630" y="6124511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368" y="0"/>
                  </a:moveTo>
                  <a:lnTo>
                    <a:pt x="0" y="0"/>
                  </a:lnTo>
                  <a:lnTo>
                    <a:pt x="0" y="431368"/>
                  </a:lnTo>
                  <a:lnTo>
                    <a:pt x="431368" y="431368"/>
                  </a:lnTo>
                  <a:lnTo>
                    <a:pt x="431368" y="0"/>
                  </a:lnTo>
                  <a:close/>
                </a:path>
              </a:pathLst>
            </a:custGeom>
            <a:solidFill>
              <a:srgbClr val="38B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>
              <a:hlinkClick r:id="rId9"/>
            </p:cNvPr>
            <p:cNvSpPr/>
            <p:nvPr/>
          </p:nvSpPr>
          <p:spPr>
            <a:xfrm>
              <a:off x="4634708" y="6215084"/>
              <a:ext cx="235585" cy="250825"/>
            </a:xfrm>
            <a:custGeom>
              <a:avLst/>
              <a:gdLst/>
              <a:ahLst/>
              <a:cxnLst/>
              <a:rect l="l" t="t" r="r" b="b"/>
              <a:pathLst>
                <a:path w="235585" h="250825">
                  <a:moveTo>
                    <a:pt x="0" y="0"/>
                  </a:moveTo>
                  <a:lnTo>
                    <a:pt x="0" y="250228"/>
                  </a:lnTo>
                  <a:lnTo>
                    <a:pt x="235216" y="12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527300" y="7197929"/>
            <a:ext cx="13296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405" algn="l"/>
              </a:tabLst>
            </a:pPr>
            <a:r>
              <a:rPr dirty="0" sz="1000" spc="-50">
                <a:latin typeface="Arial"/>
                <a:cs typeface="Arial"/>
              </a:rPr>
              <a:t>2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50001" y="12"/>
            <a:ext cx="4842510" cy="7560309"/>
            <a:chOff x="5850001" y="12"/>
            <a:chExt cx="4842510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5850001" y="12"/>
              <a:ext cx="4842510" cy="7560309"/>
            </a:xfrm>
            <a:custGeom>
              <a:avLst/>
              <a:gdLst/>
              <a:ahLst/>
              <a:cxnLst/>
              <a:rect l="l" t="t" r="r" b="b"/>
              <a:pathLst>
                <a:path w="4842509" h="7560309">
                  <a:moveTo>
                    <a:pt x="4842002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842002" y="7559992"/>
                  </a:lnTo>
                  <a:lnTo>
                    <a:pt x="4842002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02000" y="1368005"/>
              <a:ext cx="4049998" cy="27359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101994" y="4320006"/>
              <a:ext cx="4050029" cy="2164715"/>
            </a:xfrm>
            <a:custGeom>
              <a:avLst/>
              <a:gdLst/>
              <a:ahLst/>
              <a:cxnLst/>
              <a:rect l="l" t="t" r="r" b="b"/>
              <a:pathLst>
                <a:path w="4050029" h="2164715">
                  <a:moveTo>
                    <a:pt x="0" y="2164537"/>
                  </a:moveTo>
                  <a:lnTo>
                    <a:pt x="4050004" y="2164537"/>
                  </a:lnTo>
                  <a:lnTo>
                    <a:pt x="4050004" y="0"/>
                  </a:lnTo>
                  <a:lnTo>
                    <a:pt x="0" y="0"/>
                  </a:lnTo>
                  <a:lnTo>
                    <a:pt x="0" y="21645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27300" y="1298154"/>
            <a:ext cx="4869815" cy="52895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245" b="1">
                <a:latin typeface="Trebuchet MS"/>
                <a:cs typeface="Trebuchet MS"/>
              </a:rPr>
              <a:t>Invasive </a:t>
            </a:r>
            <a:r>
              <a:rPr dirty="0" sz="1800" spc="-254" b="1">
                <a:latin typeface="Trebuchet MS"/>
                <a:cs typeface="Trebuchet MS"/>
              </a:rPr>
              <a:t>species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155" b="1">
                <a:latin typeface="Trebuchet MS"/>
                <a:cs typeface="Trebuchet MS"/>
              </a:rPr>
              <a:t>alter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75" b="1">
                <a:latin typeface="Trebuchet MS"/>
                <a:cs typeface="Trebuchet MS"/>
              </a:rPr>
              <a:t>degrade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the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300" b="1">
                <a:latin typeface="Trebuchet MS"/>
                <a:cs typeface="Trebuchet MS"/>
              </a:rPr>
              <a:t>environment,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300" b="1">
                <a:latin typeface="Trebuchet MS"/>
                <a:cs typeface="Trebuchet MS"/>
              </a:rPr>
              <a:t>have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50" b="1">
                <a:latin typeface="Trebuchet MS"/>
                <a:cs typeface="Trebuchet MS"/>
              </a:rPr>
              <a:t>a </a:t>
            </a:r>
            <a:r>
              <a:rPr dirty="0" sz="1800" spc="-260" b="1">
                <a:latin typeface="Trebuchet MS"/>
                <a:cs typeface="Trebuchet MS"/>
              </a:rPr>
              <a:t>negative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effect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on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native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190" b="1">
                <a:latin typeface="Trebuchet MS"/>
                <a:cs typeface="Trebuchet MS"/>
              </a:rPr>
              <a:t>plant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animal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75" b="1">
                <a:latin typeface="Trebuchet MS"/>
                <a:cs typeface="Trebuchet MS"/>
              </a:rPr>
              <a:t>species.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300" y="1889173"/>
            <a:ext cx="2409190" cy="21380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304800">
              <a:lnSpc>
                <a:spcPct val="103000"/>
              </a:lnSpc>
              <a:spcBef>
                <a:spcPts val="90"/>
              </a:spcBef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environmental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impacts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include: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8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Reduced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biodiversity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0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shortages</a:t>
            </a:r>
            <a:endParaRPr sz="950">
              <a:latin typeface="Trebuchet MS"/>
              <a:cs typeface="Trebuchet MS"/>
            </a:endParaRPr>
          </a:p>
          <a:p>
            <a:pPr marL="156210" marR="530860" indent="-144145">
              <a:lnSpc>
                <a:spcPct val="1030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Increased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frequency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wildfires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flooding</a:t>
            </a:r>
            <a:endParaRPr sz="950">
              <a:latin typeface="Trebuchet MS"/>
              <a:cs typeface="Trebuchet MS"/>
            </a:endParaRPr>
          </a:p>
          <a:p>
            <a:pPr marL="156210" marR="16510" indent="-144145">
              <a:lnSpc>
                <a:spcPct val="103000"/>
              </a:lnSpc>
              <a:spcBef>
                <a:spcPts val="28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Pollution</a:t>
            </a:r>
            <a:r>
              <a:rPr dirty="0" sz="950">
                <a:latin typeface="Trebuchet MS"/>
                <a:cs typeface="Trebuchet MS"/>
              </a:rPr>
              <a:t> caused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overuse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chemicals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control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infestations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3000"/>
              </a:lnSpc>
              <a:spcBef>
                <a:spcPts val="850"/>
              </a:spcBef>
            </a:pPr>
            <a:r>
              <a:rPr dirty="0" sz="950" spc="-25">
                <a:latin typeface="Trebuchet MS"/>
                <a:cs typeface="Trebuchet MS"/>
              </a:rPr>
              <a:t>Biodiversity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essential</a:t>
            </a:r>
            <a:r>
              <a:rPr dirty="0" sz="950" spc="-35">
                <a:latin typeface="Trebuchet MS"/>
                <a:cs typeface="Trebuchet MS"/>
              </a:rPr>
              <a:t> for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processes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that </a:t>
            </a:r>
            <a:r>
              <a:rPr dirty="0" sz="950">
                <a:latin typeface="Trebuchet MS"/>
                <a:cs typeface="Trebuchet MS"/>
              </a:rPr>
              <a:t>support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all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life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Earth,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including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humans.</a:t>
            </a:r>
            <a:endParaRPr sz="950">
              <a:latin typeface="Trebuchet MS"/>
              <a:cs typeface="Trebuchet MS"/>
            </a:endParaRPr>
          </a:p>
          <a:p>
            <a:pPr marL="12700" marR="45720">
              <a:lnSpc>
                <a:spcPct val="103000"/>
              </a:lnSpc>
            </a:pPr>
            <a:r>
              <a:rPr dirty="0" sz="950" spc="-10">
                <a:latin typeface="Trebuchet MS"/>
                <a:cs typeface="Trebuchet MS"/>
              </a:rPr>
              <a:t>Without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wide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range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animals,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plants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 spc="-20">
                <a:latin typeface="Trebuchet MS"/>
                <a:cs typeface="Trebuchet MS"/>
              </a:rPr>
              <a:t>microorganisms,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cannot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have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healthy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065341" y="1888925"/>
            <a:ext cx="2418080" cy="48069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5700"/>
              </a:lnSpc>
              <a:spcBef>
                <a:spcPts val="60"/>
              </a:spcBef>
            </a:pPr>
            <a:r>
              <a:rPr dirty="0" sz="950">
                <a:latin typeface="Trebuchet MS"/>
                <a:cs typeface="Trebuchet MS"/>
              </a:rPr>
              <a:t>ecosystems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rely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provide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air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breathe,</a:t>
            </a:r>
            <a:r>
              <a:rPr dirty="0" sz="950" spc="-1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we</a:t>
            </a:r>
            <a:r>
              <a:rPr dirty="0" sz="950" spc="-55">
                <a:latin typeface="Trebuchet MS"/>
                <a:cs typeface="Trebuchet MS"/>
              </a:rPr>
              <a:t> eat,</a:t>
            </a:r>
            <a:r>
              <a:rPr dirty="0" sz="950" spc="-114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infrastructures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in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which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need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live.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065299" y="2498166"/>
            <a:ext cx="2280920" cy="1535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Modelling</a:t>
            </a:r>
            <a:r>
              <a:rPr dirty="0" sz="120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biodiversity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57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Scientists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carry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studies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find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environment and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biodiversity.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They </a:t>
            </a:r>
            <a:r>
              <a:rPr dirty="0" sz="950">
                <a:latin typeface="Trebuchet MS"/>
                <a:cs typeface="Trebuchet MS"/>
              </a:rPr>
              <a:t>sometimes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5">
                <a:latin typeface="Trebuchet MS"/>
                <a:cs typeface="Trebuchet MS"/>
              </a:rPr>
              <a:t> ‘for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65">
                <a:latin typeface="Trebuchet MS"/>
                <a:cs typeface="Trebuchet MS"/>
              </a:rPr>
              <a:t>real’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nature, 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create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models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replicate the</a:t>
            </a:r>
            <a:endParaRPr sz="950">
              <a:latin typeface="Trebuchet MS"/>
              <a:cs typeface="Trebuchet MS"/>
            </a:endParaRPr>
          </a:p>
          <a:p>
            <a:pPr marL="12700" marR="59690">
              <a:lnSpc>
                <a:spcPct val="105700"/>
              </a:lnSpc>
            </a:pPr>
            <a:r>
              <a:rPr dirty="0" sz="950" spc="-40">
                <a:latin typeface="Trebuchet MS"/>
                <a:cs typeface="Trebuchet MS"/>
              </a:rPr>
              <a:t>real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world.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‘samples’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 </a:t>
            </a:r>
            <a:r>
              <a:rPr dirty="0" sz="950" spc="-10">
                <a:latin typeface="Trebuchet MS"/>
                <a:cs typeface="Trebuchet MS"/>
              </a:rPr>
              <a:t>information </a:t>
            </a:r>
            <a:r>
              <a:rPr dirty="0" sz="950" spc="-25">
                <a:latin typeface="Trebuchet MS"/>
                <a:cs typeface="Trebuchet MS"/>
              </a:rPr>
              <a:t>rather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gathering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data </a:t>
            </a:r>
            <a:r>
              <a:rPr dirty="0" sz="950">
                <a:latin typeface="Trebuchet MS"/>
                <a:cs typeface="Trebuchet MS"/>
              </a:rPr>
              <a:t>about an </a:t>
            </a:r>
            <a:r>
              <a:rPr dirty="0" sz="950" spc="-30">
                <a:latin typeface="Trebuchet MS"/>
                <a:cs typeface="Trebuchet MS"/>
              </a:rPr>
              <a:t>entire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area.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40000" y="4507842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 h="0">
                <a:moveTo>
                  <a:pt x="0" y="0"/>
                </a:moveTo>
                <a:lnTo>
                  <a:pt x="5039995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27300" y="4129454"/>
            <a:ext cx="384810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330" b="1">
                <a:solidFill>
                  <a:srgbClr val="1C30F5"/>
                </a:solidFill>
                <a:latin typeface="Trebuchet MS"/>
                <a:cs typeface="Trebuchet MS"/>
              </a:rPr>
              <a:t>Measure</a:t>
            </a:r>
            <a:r>
              <a:rPr dirty="0" sz="2200" spc="-30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biodiversity...</a:t>
            </a:r>
            <a:r>
              <a:rPr dirty="0" sz="2200" spc="-305" b="1">
                <a:solidFill>
                  <a:srgbClr val="1C30F5"/>
                </a:solidFill>
                <a:latin typeface="Trebuchet MS"/>
                <a:cs typeface="Trebuchet MS"/>
              </a:rPr>
              <a:t> in</a:t>
            </a:r>
            <a:r>
              <a:rPr dirty="0" sz="2200" spc="-300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335" b="1">
                <a:solidFill>
                  <a:srgbClr val="1C30F5"/>
                </a:solidFill>
                <a:latin typeface="Trebuchet MS"/>
                <a:cs typeface="Trebuchet MS"/>
              </a:rPr>
              <a:t>cake</a:t>
            </a:r>
            <a:r>
              <a:rPr dirty="0" sz="2200" spc="-30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220" b="1">
                <a:solidFill>
                  <a:srgbClr val="1C30F5"/>
                </a:solidFill>
                <a:latin typeface="Trebuchet MS"/>
                <a:cs typeface="Trebuchet MS"/>
              </a:rPr>
              <a:t>sprinkles!</a:t>
            </a:r>
            <a:endParaRPr sz="22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3" y="540004"/>
            <a:ext cx="4365256" cy="54457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85"/>
              <a:t>Measuring</a:t>
            </a:r>
            <a:r>
              <a:rPr dirty="0" spc="-615"/>
              <a:t> </a:t>
            </a:r>
            <a:r>
              <a:rPr dirty="0" spc="-545"/>
              <a:t>biodiversity</a:t>
            </a:r>
          </a:p>
        </p:txBody>
      </p:sp>
      <p:grpSp>
        <p:nvGrpSpPr>
          <p:cNvPr id="14" name="object 14" descr=""/>
          <p:cNvGrpSpPr/>
          <p:nvPr/>
        </p:nvGrpSpPr>
        <p:grpSpPr>
          <a:xfrm>
            <a:off x="540004" y="4685322"/>
            <a:ext cx="2412365" cy="2226945"/>
            <a:chOff x="540004" y="4685322"/>
            <a:chExt cx="2412365" cy="2226945"/>
          </a:xfrm>
        </p:grpSpPr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004" y="4685322"/>
              <a:ext cx="2411996" cy="2226678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48000" y="5208130"/>
              <a:ext cx="1022350" cy="0"/>
            </a:xfrm>
            <a:custGeom>
              <a:avLst/>
              <a:gdLst/>
              <a:ahLst/>
              <a:cxnLst/>
              <a:rect l="l" t="t" r="r" b="b"/>
              <a:pathLst>
                <a:path w="1022350" h="0">
                  <a:moveTo>
                    <a:pt x="0" y="0"/>
                  </a:moveTo>
                  <a:lnTo>
                    <a:pt x="10218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635300" y="4636686"/>
            <a:ext cx="713105" cy="568325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600" spc="-33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47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Materials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35300" y="5179007"/>
            <a:ext cx="1047750" cy="16617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30810" indent="-118745">
              <a:lnSpc>
                <a:spcPct val="100000"/>
              </a:lnSpc>
              <a:spcBef>
                <a:spcPts val="409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  <a:tab pos="1034415" algn="l"/>
              </a:tabLst>
            </a:pPr>
            <a:r>
              <a:rPr dirty="0" u="sng" sz="950" spc="-2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Tray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	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3099"/>
              </a:lnSpc>
              <a:spcBef>
                <a:spcPts val="28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  <a:tab pos="1034415" algn="l"/>
              </a:tabLst>
            </a:pPr>
            <a:r>
              <a:rPr dirty="0" sz="950">
                <a:latin typeface="Trebuchet MS"/>
                <a:cs typeface="Trebuchet MS"/>
              </a:rPr>
              <a:t>Forceps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(in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u="sng" sz="950" spc="-2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kit)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	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3099"/>
              </a:lnSpc>
              <a:spcBef>
                <a:spcPts val="28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  <a:tab pos="1034415" algn="l"/>
              </a:tabLst>
            </a:pP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square </a:t>
            </a:r>
            <a:r>
              <a:rPr dirty="0" sz="950">
                <a:latin typeface="Trebuchet MS"/>
                <a:cs typeface="Trebuchet MS"/>
              </a:rPr>
              <a:t>frame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3cm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3cm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1cm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1cm </a:t>
            </a:r>
            <a:r>
              <a:rPr dirty="0" sz="950">
                <a:latin typeface="Trebuchet MS"/>
                <a:cs typeface="Trebuchet MS"/>
              </a:rPr>
              <a:t>square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hole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middle.</a:t>
            </a:r>
            <a:r>
              <a:rPr dirty="0" sz="950" spc="-1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model</a:t>
            </a:r>
            <a:r>
              <a:rPr dirty="0" u="sng" sz="950" spc="15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950" spc="-10" i="1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quadrat</a:t>
            </a:r>
            <a:r>
              <a:rPr dirty="0" u="sng" sz="950" spc="-1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.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	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Glue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stick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820612" y="5554734"/>
            <a:ext cx="1025525" cy="233679"/>
            <a:chOff x="1820612" y="5554734"/>
            <a:chExt cx="1025525" cy="233679"/>
          </a:xfrm>
        </p:grpSpPr>
        <p:sp>
          <p:nvSpPr>
            <p:cNvPr id="20" name="object 20" descr=""/>
            <p:cNvSpPr/>
            <p:nvPr/>
          </p:nvSpPr>
          <p:spPr>
            <a:xfrm>
              <a:off x="1822199" y="5556322"/>
              <a:ext cx="1022350" cy="0"/>
            </a:xfrm>
            <a:custGeom>
              <a:avLst/>
              <a:gdLst/>
              <a:ahLst/>
              <a:cxnLst/>
              <a:rect l="l" t="t" r="r" b="b"/>
              <a:pathLst>
                <a:path w="1022350" h="0">
                  <a:moveTo>
                    <a:pt x="0" y="0"/>
                  </a:moveTo>
                  <a:lnTo>
                    <a:pt x="10218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822199" y="5786217"/>
              <a:ext cx="1022350" cy="0"/>
            </a:xfrm>
            <a:custGeom>
              <a:avLst/>
              <a:gdLst/>
              <a:ahLst/>
              <a:cxnLst/>
              <a:rect l="l" t="t" r="r" b="b"/>
              <a:pathLst>
                <a:path w="1022350" h="0">
                  <a:moveTo>
                    <a:pt x="0" y="0"/>
                  </a:moveTo>
                  <a:lnTo>
                    <a:pt x="10218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1809499" y="5021131"/>
            <a:ext cx="945515" cy="49910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95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25">
                <a:latin typeface="Trebuchet MS"/>
                <a:cs typeface="Trebuchet MS"/>
              </a:rPr>
              <a:t>Three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different </a:t>
            </a:r>
            <a:r>
              <a:rPr dirty="0" sz="950">
                <a:latin typeface="Trebuchet MS"/>
                <a:cs typeface="Trebuchet MS"/>
              </a:rPr>
              <a:t>types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cake </a:t>
            </a:r>
            <a:r>
              <a:rPr dirty="0" sz="950" spc="-10">
                <a:latin typeface="Trebuchet MS"/>
                <a:cs typeface="Trebuchet MS"/>
              </a:rPr>
              <a:t>sprinkles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809499" y="5576114"/>
            <a:ext cx="69850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Calculator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809499" y="5796770"/>
            <a:ext cx="992505" cy="3416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95"/>
              </a:spcBef>
              <a:buClr>
                <a:srgbClr val="FFFFFF"/>
              </a:buClr>
              <a:buFont typeface="Arial"/>
              <a:buChar char="■"/>
              <a:tabLst>
                <a:tab pos="132080" algn="l"/>
              </a:tabLst>
            </a:pPr>
            <a:r>
              <a:rPr dirty="0" sz="950">
                <a:latin typeface="Trebuchet MS"/>
                <a:cs typeface="Trebuchet MS"/>
              </a:rPr>
              <a:t>A4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Graph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paper </a:t>
            </a:r>
            <a:r>
              <a:rPr dirty="0" sz="950" spc="-20">
                <a:latin typeface="Trebuchet MS"/>
                <a:cs typeface="Trebuchet MS"/>
              </a:rPr>
              <a:t>(can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found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on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809499" y="6121811"/>
            <a:ext cx="70040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booklet)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809499" y="6162797"/>
            <a:ext cx="1047750" cy="67881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1034415" algn="l"/>
              </a:tabLst>
            </a:pP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	</a:t>
            </a:r>
            <a:endParaRPr sz="950">
              <a:latin typeface="Trebuchet MS"/>
              <a:cs typeface="Trebuchet MS"/>
            </a:endParaRPr>
          </a:p>
          <a:p>
            <a:pPr marL="12700" marR="74930">
              <a:lnSpc>
                <a:spcPct val="109000"/>
              </a:lnSpc>
              <a:spcBef>
                <a:spcPts val="9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Possibly </a:t>
            </a:r>
            <a:r>
              <a:rPr dirty="0" sz="950">
                <a:latin typeface="Trebuchet MS"/>
                <a:cs typeface="Trebuchet MS"/>
              </a:rPr>
              <a:t>magnifying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glass/ microscope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52000" y="4685322"/>
            <a:ext cx="2627998" cy="2226678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6101994" y="6484543"/>
            <a:ext cx="4050029" cy="42799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92710" rIns="0" bIns="0" rtlCol="0" vert="horz">
            <a:spAutoFit/>
          </a:bodyPr>
          <a:lstStyle/>
          <a:p>
            <a:pPr marL="107950" marR="307340">
              <a:lnSpc>
                <a:spcPts val="990"/>
              </a:lnSpc>
              <a:spcBef>
                <a:spcPts val="73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9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cake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sprinkles,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sample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must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from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two.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6428621" y="4542485"/>
            <a:ext cx="3382645" cy="1410335"/>
            <a:chOff x="6428621" y="4542485"/>
            <a:chExt cx="3382645" cy="1410335"/>
          </a:xfrm>
        </p:grpSpPr>
        <p:pic>
          <p:nvPicPr>
            <p:cNvPr id="30" name="object 3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6969" y="4542485"/>
              <a:ext cx="684009" cy="141002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14970" y="4542485"/>
              <a:ext cx="1223987" cy="141002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8621" y="4542485"/>
              <a:ext cx="898350" cy="1410031"/>
            </a:xfrm>
            <a:prstGeom prst="rect">
              <a:avLst/>
            </a:prstGeom>
          </p:spPr>
        </p:pic>
      </p:grpSp>
      <p:sp>
        <p:nvSpPr>
          <p:cNvPr id="33" name="object 33" descr=""/>
          <p:cNvSpPr txBox="1"/>
          <p:nvPr/>
        </p:nvSpPr>
        <p:spPr>
          <a:xfrm>
            <a:off x="6642055" y="5986700"/>
            <a:ext cx="487045" cy="349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4769" marR="5080" indent="-65405">
              <a:lnSpc>
                <a:spcPct val="117900"/>
              </a:lnSpc>
              <a:spcBef>
                <a:spcPts val="100"/>
              </a:spcBef>
            </a:pPr>
            <a:r>
              <a:rPr dirty="0" sz="900" b="1">
                <a:latin typeface="Calibri"/>
                <a:cs typeface="Calibri"/>
              </a:rPr>
              <a:t>Sample</a:t>
            </a:r>
            <a:r>
              <a:rPr dirty="0" sz="900" spc="185" b="1">
                <a:latin typeface="Calibri"/>
                <a:cs typeface="Calibri"/>
              </a:rPr>
              <a:t> </a:t>
            </a:r>
            <a:r>
              <a:rPr dirty="0" sz="900" spc="-60" b="1">
                <a:latin typeface="Calibri"/>
                <a:cs typeface="Calibri"/>
              </a:rPr>
              <a:t>A</a:t>
            </a:r>
            <a:r>
              <a:rPr dirty="0" sz="900" b="1">
                <a:latin typeface="Calibri"/>
                <a:cs typeface="Calibri"/>
              </a:rPr>
              <a:t> Use</a:t>
            </a:r>
            <a:r>
              <a:rPr dirty="0" sz="900" spc="85" b="1">
                <a:latin typeface="Calibri"/>
                <a:cs typeface="Calibri"/>
              </a:rPr>
              <a:t> </a:t>
            </a:r>
            <a:r>
              <a:rPr dirty="0" sz="900" spc="15" b="1">
                <a:latin typeface="Calibri"/>
                <a:cs typeface="Calibri"/>
              </a:rPr>
              <a:t>5g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7989081" y="5986700"/>
            <a:ext cx="488950" cy="349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6675" marR="5080" indent="-67310">
              <a:lnSpc>
                <a:spcPct val="117900"/>
              </a:lnSpc>
              <a:spcBef>
                <a:spcPts val="100"/>
              </a:spcBef>
            </a:pPr>
            <a:r>
              <a:rPr dirty="0" sz="900" b="1">
                <a:latin typeface="Calibri"/>
                <a:cs typeface="Calibri"/>
              </a:rPr>
              <a:t>Sample</a:t>
            </a:r>
            <a:r>
              <a:rPr dirty="0" sz="900" spc="204" b="1">
                <a:latin typeface="Calibri"/>
                <a:cs typeface="Calibri"/>
              </a:rPr>
              <a:t> </a:t>
            </a:r>
            <a:r>
              <a:rPr dirty="0" sz="900" spc="-50" b="1">
                <a:latin typeface="Calibri"/>
                <a:cs typeface="Calibri"/>
              </a:rPr>
              <a:t>B</a:t>
            </a:r>
            <a:r>
              <a:rPr dirty="0" sz="900" b="1">
                <a:latin typeface="Calibri"/>
                <a:cs typeface="Calibri"/>
              </a:rPr>
              <a:t> Use</a:t>
            </a:r>
            <a:r>
              <a:rPr dirty="0" sz="900" spc="85" b="1">
                <a:latin typeface="Calibri"/>
                <a:cs typeface="Calibri"/>
              </a:rPr>
              <a:t> </a:t>
            </a:r>
            <a:r>
              <a:rPr dirty="0" sz="900" spc="25" b="1">
                <a:latin typeface="Calibri"/>
                <a:cs typeface="Calibri"/>
              </a:rPr>
              <a:t>5g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9229350" y="5986700"/>
            <a:ext cx="492125" cy="349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355" marR="5080" indent="-46990">
              <a:lnSpc>
                <a:spcPct val="117900"/>
              </a:lnSpc>
              <a:spcBef>
                <a:spcPts val="100"/>
              </a:spcBef>
            </a:pPr>
            <a:r>
              <a:rPr dirty="0" sz="900" b="1">
                <a:latin typeface="Calibri"/>
                <a:cs typeface="Calibri"/>
              </a:rPr>
              <a:t>Sample</a:t>
            </a:r>
            <a:r>
              <a:rPr dirty="0" sz="900" spc="204" b="1">
                <a:latin typeface="Calibri"/>
                <a:cs typeface="Calibri"/>
              </a:rPr>
              <a:t> </a:t>
            </a:r>
            <a:r>
              <a:rPr dirty="0" sz="900" spc="50" b="1">
                <a:latin typeface="Calibri"/>
                <a:cs typeface="Calibri"/>
              </a:rPr>
              <a:t>C </a:t>
            </a:r>
            <a:r>
              <a:rPr dirty="0" sz="900" b="1">
                <a:latin typeface="Calibri"/>
                <a:cs typeface="Calibri"/>
              </a:rPr>
              <a:t>Use</a:t>
            </a:r>
            <a:r>
              <a:rPr dirty="0" sz="900" spc="85" b="1">
                <a:latin typeface="Calibri"/>
                <a:cs typeface="Calibri"/>
              </a:rPr>
              <a:t> </a:t>
            </a:r>
            <a:r>
              <a:rPr dirty="0" sz="900" spc="-25" b="1">
                <a:latin typeface="Calibri"/>
                <a:cs typeface="Calibri"/>
              </a:rPr>
              <a:t>15g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27300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204" algn="l"/>
              </a:tabLst>
            </a:pPr>
            <a:r>
              <a:rPr dirty="0" sz="1000" spc="-25">
                <a:latin typeface="Arial"/>
                <a:cs typeface="Arial"/>
              </a:rPr>
              <a:t>20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441580"/>
            <a:ext cx="333756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4225" algn="l"/>
              </a:tabLst>
            </a:pPr>
            <a:r>
              <a:rPr dirty="0" u="heavy" sz="2700" spc="-36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Measuring </a:t>
            </a:r>
            <a:r>
              <a:rPr dirty="0" u="heavy" sz="2700" spc="-34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biodiversity</a:t>
            </a:r>
            <a:r>
              <a:rPr dirty="0" u="heavy" sz="270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	</a:t>
            </a:r>
            <a:endParaRPr sz="2700"/>
          </a:p>
        </p:txBody>
      </p:sp>
      <p:sp>
        <p:nvSpPr>
          <p:cNvPr id="3" name="object 3" descr=""/>
          <p:cNvSpPr txBox="1"/>
          <p:nvPr/>
        </p:nvSpPr>
        <p:spPr>
          <a:xfrm>
            <a:off x="527300" y="1031380"/>
            <a:ext cx="4298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Setup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27300" y="1244602"/>
            <a:ext cx="3329304" cy="111252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340"/>
              </a:spcBef>
              <a:buClr>
                <a:srgbClr val="14C9CF"/>
              </a:buClr>
              <a:buFont typeface="Calibri"/>
              <a:buAutoNum type="arabicPeriod"/>
              <a:tabLst>
                <a:tab pos="227965" algn="l"/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Lay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graph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paper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flat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surface.</a:t>
            </a:r>
            <a:endParaRPr sz="950">
              <a:latin typeface="Trebuchet MS"/>
              <a:cs typeface="Trebuchet MS"/>
            </a:endParaRPr>
          </a:p>
          <a:p>
            <a:pPr marL="228600" marR="45720" indent="-216535">
              <a:lnSpc>
                <a:spcPct val="102899"/>
              </a:lnSpc>
              <a:spcBef>
                <a:spcPts val="210"/>
              </a:spcBef>
              <a:buClr>
                <a:srgbClr val="14C9CF"/>
              </a:buClr>
              <a:buFont typeface="Calibri"/>
              <a:buAutoNum type="arabicPeriod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Number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along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x-</a:t>
            </a:r>
            <a:r>
              <a:rPr dirty="0" sz="950">
                <a:latin typeface="Trebuchet MS"/>
                <a:cs typeface="Trebuchet MS"/>
              </a:rPr>
              <a:t>axis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y-axis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starting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65">
                <a:latin typeface="Trebuchet MS"/>
                <a:cs typeface="Trebuchet MS"/>
              </a:rPr>
              <a:t>1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top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left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corner.</a:t>
            </a:r>
            <a:endParaRPr sz="950">
              <a:latin typeface="Trebuchet MS"/>
              <a:cs typeface="Trebuchet MS"/>
            </a:endParaRPr>
          </a:p>
          <a:p>
            <a:pPr marL="228600" marR="5080" indent="-216535">
              <a:lnSpc>
                <a:spcPct val="102899"/>
              </a:lnSpc>
              <a:spcBef>
                <a:spcPts val="215"/>
              </a:spcBef>
              <a:buClr>
                <a:srgbClr val="14C9CF"/>
              </a:buClr>
              <a:buFont typeface="Calibri"/>
              <a:buAutoNum type="arabicPeriod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random number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generator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tell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where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take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Habitat</a:t>
            </a:r>
            <a:r>
              <a:rPr dirty="0" sz="1200" spc="-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</a:t>
            </a:r>
            <a:r>
              <a:rPr dirty="0" sz="1200" spc="-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river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27300" y="2389325"/>
            <a:ext cx="3337560" cy="14471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28600" marR="231775" indent="-216535">
              <a:lnSpc>
                <a:spcPct val="102899"/>
              </a:lnSpc>
              <a:spcBef>
                <a:spcPts val="90"/>
              </a:spcBef>
              <a:buClr>
                <a:srgbClr val="14C9CF"/>
              </a:buClr>
              <a:buFont typeface="Calibri"/>
              <a:buAutoNum type="arabicPeriod" startAt="4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glue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stick,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create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‘model’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freshwater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habitat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covering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strip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graph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paper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glue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roughly diagonally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across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sheet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bottom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left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right.</a:t>
            </a:r>
            <a:endParaRPr sz="950">
              <a:latin typeface="Trebuchet MS"/>
              <a:cs typeface="Trebuchet MS"/>
            </a:endParaRPr>
          </a:p>
          <a:p>
            <a:pPr marL="228600">
              <a:lnSpc>
                <a:spcPct val="100000"/>
              </a:lnSpc>
              <a:spcBef>
                <a:spcPts val="35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represent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stream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70">
                <a:latin typeface="Trebuchet MS"/>
                <a:cs typeface="Trebuchet MS"/>
              </a:rPr>
              <a:t>river.</a:t>
            </a:r>
            <a:r>
              <a:rPr dirty="0" sz="950" spc="-1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45" b="1">
                <a:solidFill>
                  <a:srgbClr val="92569E"/>
                </a:solidFill>
                <a:latin typeface="Calibri"/>
                <a:cs typeface="Calibri"/>
              </a:rPr>
              <a:t>habitat</a:t>
            </a:r>
            <a:r>
              <a:rPr dirty="0" sz="950" spc="-45" b="1">
                <a:solidFill>
                  <a:srgbClr val="92569E"/>
                </a:solidFill>
                <a:latin typeface="Calibri"/>
                <a:cs typeface="Calibri"/>
              </a:rPr>
              <a:t> </a:t>
            </a:r>
            <a:r>
              <a:rPr dirty="0" sz="950" spc="-20" b="1">
                <a:solidFill>
                  <a:srgbClr val="92569E"/>
                </a:solidFill>
                <a:latin typeface="Calibri"/>
                <a:cs typeface="Calibri"/>
              </a:rPr>
              <a:t>‘A’</a:t>
            </a:r>
            <a:r>
              <a:rPr dirty="0" sz="950" spc="-20" b="1">
                <a:solidFill>
                  <a:srgbClr val="38B0E5"/>
                </a:solidFill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  <a:p>
            <a:pPr marL="228600" indent="-216535">
              <a:lnSpc>
                <a:spcPct val="100000"/>
              </a:lnSpc>
              <a:spcBef>
                <a:spcPts val="245"/>
              </a:spcBef>
              <a:buClr>
                <a:srgbClr val="14C9CF"/>
              </a:buClr>
              <a:buFont typeface="Calibri"/>
              <a:buAutoNum type="arabicPeriod" startAt="5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Lay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sheet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paper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provided.</a:t>
            </a:r>
            <a:endParaRPr sz="950">
              <a:latin typeface="Trebuchet MS"/>
              <a:cs typeface="Trebuchet MS"/>
            </a:endParaRPr>
          </a:p>
          <a:p>
            <a:pPr marL="228600" marR="134620" indent="-216535">
              <a:lnSpc>
                <a:spcPct val="102899"/>
              </a:lnSpc>
              <a:spcBef>
                <a:spcPts val="210"/>
              </a:spcBef>
              <a:buClr>
                <a:srgbClr val="14C9CF"/>
              </a:buClr>
              <a:buFont typeface="Calibri"/>
              <a:buAutoNum type="arabicPeriod" startAt="5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over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paper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pieces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stick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95">
                <a:latin typeface="Trebuchet MS"/>
                <a:cs typeface="Trebuchet MS"/>
              </a:rPr>
              <a:t>‘river’.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Ensure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river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completely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covered.</a:t>
            </a:r>
            <a:endParaRPr sz="950">
              <a:latin typeface="Trebuchet MS"/>
              <a:cs typeface="Trebuchet MS"/>
            </a:endParaRPr>
          </a:p>
          <a:p>
            <a:pPr marL="228600" marR="407670" indent="-216535">
              <a:lnSpc>
                <a:spcPct val="102899"/>
              </a:lnSpc>
              <a:spcBef>
                <a:spcPts val="215"/>
              </a:spcBef>
              <a:buClr>
                <a:srgbClr val="14C9CF"/>
              </a:buClr>
              <a:buFont typeface="Calibri"/>
              <a:buAutoNum type="arabicPeriod" startAt="5"/>
              <a:tabLst>
                <a:tab pos="227965" algn="l"/>
                <a:tab pos="229235" algn="l"/>
              </a:tabLst>
            </a:pPr>
            <a:r>
              <a:rPr dirty="0" sz="950" spc="-10">
                <a:latin typeface="Trebuchet MS"/>
                <a:cs typeface="Trebuchet MS"/>
              </a:rPr>
              <a:t>Collect</a:t>
            </a:r>
            <a:r>
              <a:rPr dirty="0" sz="950">
                <a:latin typeface="Trebuchet MS"/>
                <a:cs typeface="Trebuchet MS"/>
              </a:rPr>
              <a:t> any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loose </a:t>
            </a:r>
            <a:r>
              <a:rPr dirty="0" sz="950" spc="-10">
                <a:latin typeface="Trebuchet MS"/>
                <a:cs typeface="Trebuchet MS"/>
              </a:rPr>
              <a:t>balls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add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back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 spc="-10">
                <a:latin typeface="Trebuchet MS"/>
                <a:cs typeface="Trebuchet MS"/>
              </a:rPr>
              <a:t>container.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300" y="3889142"/>
            <a:ext cx="194881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Habitat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B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3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trees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shrubs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89200" y="4129730"/>
            <a:ext cx="3089910" cy="7969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0" marR="55880" indent="-216535">
              <a:lnSpc>
                <a:spcPct val="102899"/>
              </a:lnSpc>
              <a:spcBef>
                <a:spcPts val="90"/>
              </a:spcBef>
              <a:buClr>
                <a:srgbClr val="14C9CF"/>
              </a:buClr>
              <a:buFont typeface="Calibri"/>
              <a:buAutoNum type="arabicPeriod" startAt="8"/>
              <a:tabLst>
                <a:tab pos="267335" algn="l"/>
              </a:tabLst>
            </a:pPr>
            <a:r>
              <a:rPr dirty="0" sz="950">
                <a:latin typeface="Trebuchet MS"/>
                <a:cs typeface="Trebuchet MS"/>
              </a:rPr>
              <a:t>Apply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7</a:t>
            </a:r>
            <a:r>
              <a:rPr dirty="0" sz="950" spc="-10">
                <a:latin typeface="Trebuchet MS"/>
                <a:cs typeface="Trebuchet MS"/>
              </a:rPr>
              <a:t> or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70">
                <a:latin typeface="Trebuchet MS"/>
                <a:cs typeface="Trebuchet MS"/>
              </a:rPr>
              <a:t>8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blobs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glue,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165">
                <a:latin typeface="Trebuchet MS"/>
                <a:cs typeface="Trebuchet MS"/>
              </a:rPr>
              <a:t>1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cm</a:t>
            </a:r>
            <a:r>
              <a:rPr dirty="0" baseline="30303" sz="825" spc="-30">
                <a:latin typeface="Trebuchet MS"/>
                <a:cs typeface="Trebuchet MS"/>
              </a:rPr>
              <a:t>2</a:t>
            </a:r>
            <a:r>
              <a:rPr dirty="0" sz="950" spc="-20">
                <a:latin typeface="Trebuchet MS"/>
                <a:cs typeface="Trebuchet MS"/>
              </a:rPr>
              <a:t>,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remaining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parts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graph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paper.</a:t>
            </a:r>
            <a:r>
              <a:rPr dirty="0" sz="950" spc="-114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These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be </a:t>
            </a:r>
            <a:r>
              <a:rPr dirty="0" sz="950" spc="45" b="1">
                <a:solidFill>
                  <a:srgbClr val="94C461"/>
                </a:solidFill>
                <a:latin typeface="Calibri"/>
                <a:cs typeface="Calibri"/>
              </a:rPr>
              <a:t>habitat</a:t>
            </a:r>
            <a:r>
              <a:rPr dirty="0" sz="950" spc="-4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sz="950" spc="-20" b="1">
                <a:solidFill>
                  <a:srgbClr val="94C461"/>
                </a:solidFill>
                <a:latin typeface="Calibri"/>
                <a:cs typeface="Calibri"/>
              </a:rPr>
              <a:t>‘B’.</a:t>
            </a:r>
            <a:endParaRPr sz="950">
              <a:latin typeface="Calibri"/>
              <a:cs typeface="Calibri"/>
            </a:endParaRPr>
          </a:p>
          <a:p>
            <a:pPr marL="266700" marR="110489" indent="-216535">
              <a:lnSpc>
                <a:spcPct val="102899"/>
              </a:lnSpc>
              <a:spcBef>
                <a:spcPts val="215"/>
              </a:spcBef>
              <a:buClr>
                <a:srgbClr val="14C9CF"/>
              </a:buClr>
              <a:buFont typeface="Calibri"/>
              <a:buAutoNum type="arabicPeriod" startAt="8"/>
              <a:tabLst>
                <a:tab pos="267335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50">
                <a:latin typeface="Trebuchet MS"/>
                <a:cs typeface="Trebuchet MS"/>
              </a:rPr>
              <a:t>B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over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blobs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glue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until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</a:t>
            </a:r>
            <a:r>
              <a:rPr dirty="0" sz="950">
                <a:latin typeface="Trebuchet MS"/>
                <a:cs typeface="Trebuchet MS"/>
              </a:rPr>
              <a:t>completely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covered.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300" y="4928525"/>
            <a:ext cx="3315970" cy="21291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28600" marR="385445" indent="-216535">
              <a:lnSpc>
                <a:spcPct val="102899"/>
              </a:lnSpc>
              <a:spcBef>
                <a:spcPts val="90"/>
              </a:spcBef>
              <a:buClr>
                <a:srgbClr val="14C9CF"/>
              </a:buClr>
              <a:buFont typeface="Calibri"/>
              <a:buAutoNum type="arabicPeriod" startAt="10"/>
              <a:tabLst>
                <a:tab pos="229235" algn="l"/>
              </a:tabLst>
            </a:pPr>
            <a:r>
              <a:rPr dirty="0" sz="950" spc="-10">
                <a:latin typeface="Trebuchet MS"/>
                <a:cs typeface="Trebuchet MS"/>
              </a:rPr>
              <a:t>Collect</a:t>
            </a:r>
            <a:r>
              <a:rPr dirty="0" sz="950">
                <a:latin typeface="Trebuchet MS"/>
                <a:cs typeface="Trebuchet MS"/>
              </a:rPr>
              <a:t> any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loose </a:t>
            </a:r>
            <a:r>
              <a:rPr dirty="0" sz="950" spc="-10">
                <a:latin typeface="Trebuchet MS"/>
                <a:cs typeface="Trebuchet MS"/>
              </a:rPr>
              <a:t>balls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add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back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 spc="-10">
                <a:latin typeface="Trebuchet MS"/>
                <a:cs typeface="Trebuchet MS"/>
              </a:rPr>
              <a:t>container.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Habitat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135" b="1">
                <a:solidFill>
                  <a:srgbClr val="14C9CF"/>
                </a:solidFill>
                <a:latin typeface="Calibri"/>
                <a:cs typeface="Calibri"/>
              </a:rPr>
              <a:t>C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meadow</a:t>
            </a:r>
            <a:r>
              <a:rPr dirty="0" sz="1200" spc="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or</a:t>
            </a:r>
            <a:r>
              <a:rPr dirty="0" sz="1200" spc="-1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grassland</a:t>
            </a:r>
            <a:endParaRPr sz="1200">
              <a:latin typeface="Calibri"/>
              <a:cs typeface="Calibri"/>
            </a:endParaRPr>
          </a:p>
          <a:p>
            <a:pPr marL="228600" marR="194310" indent="-216535">
              <a:lnSpc>
                <a:spcPct val="102899"/>
              </a:lnSpc>
              <a:spcBef>
                <a:spcPts val="445"/>
              </a:spcBef>
              <a:buClr>
                <a:srgbClr val="14C9CF"/>
              </a:buClr>
              <a:buFont typeface="Calibri"/>
              <a:buAutoNum type="arabicPeriod" startAt="11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gently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over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remaining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graph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paper.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45" b="1">
                <a:solidFill>
                  <a:srgbClr val="FED83A"/>
                </a:solidFill>
                <a:latin typeface="Calibri"/>
                <a:cs typeface="Calibri"/>
              </a:rPr>
              <a:t>habitat</a:t>
            </a:r>
            <a:r>
              <a:rPr dirty="0" sz="950" spc="-50" b="1">
                <a:solidFill>
                  <a:srgbClr val="FED83A"/>
                </a:solidFill>
                <a:latin typeface="Calibri"/>
                <a:cs typeface="Calibri"/>
              </a:rPr>
              <a:t> </a:t>
            </a:r>
            <a:r>
              <a:rPr dirty="0" sz="950" spc="-20" b="1">
                <a:solidFill>
                  <a:srgbClr val="FED83A"/>
                </a:solidFill>
                <a:latin typeface="Calibri"/>
                <a:cs typeface="Calibri"/>
              </a:rPr>
              <a:t>‘C’</a:t>
            </a:r>
            <a:r>
              <a:rPr dirty="0" sz="950" spc="-2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Take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samples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of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habitats</a:t>
            </a:r>
            <a:r>
              <a:rPr dirty="0" sz="1200" spc="-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92569E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,</a:t>
            </a:r>
            <a:r>
              <a:rPr dirty="0" sz="1200" spc="-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65" b="1">
                <a:solidFill>
                  <a:srgbClr val="94C461"/>
                </a:solidFill>
                <a:latin typeface="Calibri"/>
                <a:cs typeface="Calibri"/>
              </a:rPr>
              <a:t>B</a:t>
            </a:r>
            <a:r>
              <a:rPr dirty="0" sz="1200" spc="25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85" b="1">
                <a:solidFill>
                  <a:srgbClr val="FED83A"/>
                </a:solidFill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colours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present</a:t>
            </a:r>
            <a:r>
              <a:rPr dirty="0" sz="950" spc="-20">
                <a:latin typeface="Trebuchet MS"/>
                <a:cs typeface="Trebuchet MS"/>
              </a:rPr>
              <a:t> in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habitat?</a:t>
            </a:r>
            <a:endParaRPr sz="950">
              <a:latin typeface="Trebuchet MS"/>
              <a:cs typeface="Trebuchet MS"/>
            </a:endParaRPr>
          </a:p>
          <a:p>
            <a:pPr marL="12700" marR="50165">
              <a:lnSpc>
                <a:spcPct val="102899"/>
              </a:lnSpc>
              <a:spcBef>
                <a:spcPts val="495"/>
              </a:spcBef>
            </a:pP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quadrat,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cover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sections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habitat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A,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50">
                <a:latin typeface="Trebuchet MS"/>
                <a:cs typeface="Trebuchet MS"/>
              </a:rPr>
              <a:t>B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C.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Use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tweezers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pick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put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down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quadrat.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899"/>
              </a:lnSpc>
              <a:spcBef>
                <a:spcPts val="495"/>
              </a:spcBef>
            </a:pPr>
            <a:r>
              <a:rPr dirty="0" sz="950">
                <a:latin typeface="Trebuchet MS"/>
                <a:cs typeface="Trebuchet MS"/>
              </a:rPr>
              <a:t>Count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many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‘species’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present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quadrat.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sample.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Collect </a:t>
            </a:r>
            <a:r>
              <a:rPr dirty="0" sz="950">
                <a:latin typeface="Trebuchet MS"/>
                <a:cs typeface="Trebuchet MS"/>
              </a:rPr>
              <a:t>5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0">
                <a:latin typeface="Trebuchet MS"/>
                <a:cs typeface="Trebuchet MS"/>
              </a:rPr>
              <a:t> habitat.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4127995" y="12"/>
            <a:ext cx="6563995" cy="7560309"/>
          </a:xfrm>
          <a:custGeom>
            <a:avLst/>
            <a:gdLst/>
            <a:ahLst/>
            <a:cxnLst/>
            <a:rect l="l" t="t" r="r" b="b"/>
            <a:pathLst>
              <a:path w="6563995" h="7560309">
                <a:moveTo>
                  <a:pt x="6563995" y="0"/>
                </a:moveTo>
                <a:lnTo>
                  <a:pt x="0" y="0"/>
                </a:lnTo>
                <a:lnTo>
                  <a:pt x="0" y="7559992"/>
                </a:lnTo>
                <a:lnTo>
                  <a:pt x="6563995" y="7559992"/>
                </a:lnTo>
                <a:lnTo>
                  <a:pt x="6563995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4367311" y="4486781"/>
            <a:ext cx="2621280" cy="15386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does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each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sample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of</a:t>
            </a:r>
            <a:r>
              <a:rPr dirty="0" sz="950" spc="6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sprinkles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represent?</a:t>
            </a:r>
            <a:endParaRPr sz="950">
              <a:latin typeface="Calibri"/>
              <a:cs typeface="Calibri"/>
            </a:endParaRPr>
          </a:p>
          <a:p>
            <a:pPr marL="156210" indent="-144145">
              <a:lnSpc>
                <a:spcPct val="100000"/>
              </a:lnSpc>
              <a:spcBef>
                <a:spcPts val="8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population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community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habitat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ecosystem?</a:t>
            </a:r>
            <a:endParaRPr sz="950">
              <a:latin typeface="Trebuchet MS"/>
              <a:cs typeface="Trebuchet MS"/>
            </a:endParaRPr>
          </a:p>
          <a:p>
            <a:pPr marL="12700" marR="310515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pollution,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system </a:t>
            </a:r>
            <a:r>
              <a:rPr dirty="0" sz="950">
                <a:latin typeface="Trebuchet MS"/>
                <a:cs typeface="Trebuchet MS"/>
              </a:rPr>
              <a:t>contamination,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invasive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 spc="-10">
                <a:latin typeface="Trebuchet MS"/>
                <a:cs typeface="Trebuchet MS"/>
              </a:rPr>
              <a:t>biodiversity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model?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380014" y="6413957"/>
            <a:ext cx="2508250" cy="6064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441325">
              <a:lnSpc>
                <a:spcPct val="102600"/>
              </a:lnSpc>
              <a:spcBef>
                <a:spcPts val="600"/>
              </a:spcBef>
            </a:pPr>
            <a:r>
              <a:rPr dirty="0" sz="950">
                <a:latin typeface="Trebuchet MS"/>
                <a:cs typeface="Trebuchet MS"/>
              </a:rPr>
              <a:t>This </a:t>
            </a:r>
            <a:r>
              <a:rPr dirty="0" sz="950" spc="-10">
                <a:latin typeface="Trebuchet MS"/>
                <a:cs typeface="Trebuchet MS"/>
              </a:rPr>
              <a:t>activity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 been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adapted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‘How</a:t>
            </a:r>
            <a:r>
              <a:rPr dirty="0" u="sng" sz="950" spc="1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rich</a:t>
            </a:r>
            <a:r>
              <a:rPr dirty="0" u="sng" sz="950" spc="1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is</a:t>
            </a:r>
            <a:r>
              <a:rPr dirty="0" u="sng" sz="950" spc="10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your</a:t>
            </a:r>
            <a:r>
              <a:rPr dirty="0" u="sng" sz="950" spc="9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habitat?’</a:t>
            </a:r>
            <a:r>
              <a:rPr dirty="0" u="sng" sz="9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by</a:t>
            </a:r>
            <a:r>
              <a:rPr dirty="0" u="sng" sz="950" spc="8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spc="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the</a:t>
            </a:r>
            <a:r>
              <a:rPr dirty="0" u="sng" sz="950" spc="1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sz="950" spc="14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Linnean</a:t>
            </a:r>
            <a:r>
              <a:rPr dirty="0" u="sng" sz="950" spc="28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Society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4380014" y="540004"/>
            <a:ext cx="5739765" cy="6052820"/>
            <a:chOff x="4380014" y="540004"/>
            <a:chExt cx="5739765" cy="6052820"/>
          </a:xfrm>
        </p:grpSpPr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0014" y="540004"/>
              <a:ext cx="5739249" cy="385362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9642" y="4533493"/>
              <a:ext cx="2869621" cy="2059051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7249642" y="6592544"/>
            <a:ext cx="2870200" cy="42799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92710" rIns="0" bIns="0" rtlCol="0" vert="horz">
            <a:spAutoFit/>
          </a:bodyPr>
          <a:lstStyle/>
          <a:p>
            <a:pPr marL="107950" marR="200660">
              <a:lnSpc>
                <a:spcPts val="990"/>
              </a:lnSpc>
              <a:spcBef>
                <a:spcPts val="73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quadrat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usually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square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mark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5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small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area.</a:t>
            </a:r>
            <a:r>
              <a:rPr dirty="0" sz="9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sample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larger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area.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273807" y="1123772"/>
            <a:ext cx="3437890" cy="2210435"/>
            <a:chOff x="5273807" y="1123772"/>
            <a:chExt cx="3437890" cy="2210435"/>
          </a:xfrm>
        </p:grpSpPr>
        <p:sp>
          <p:nvSpPr>
            <p:cNvPr id="18" name="object 18" descr=""/>
            <p:cNvSpPr/>
            <p:nvPr/>
          </p:nvSpPr>
          <p:spPr>
            <a:xfrm>
              <a:off x="7166622" y="2843021"/>
              <a:ext cx="191135" cy="464184"/>
            </a:xfrm>
            <a:custGeom>
              <a:avLst/>
              <a:gdLst/>
              <a:ahLst/>
              <a:cxnLst/>
              <a:rect l="l" t="t" r="r" b="b"/>
              <a:pathLst>
                <a:path w="191134" h="464185">
                  <a:moveTo>
                    <a:pt x="0" y="0"/>
                  </a:moveTo>
                  <a:lnTo>
                    <a:pt x="191020" y="463562"/>
                  </a:lnTo>
                </a:path>
              </a:pathLst>
            </a:custGeom>
            <a:ln w="5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077195" y="2771131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59804" y="0"/>
                  </a:moveTo>
                  <a:lnTo>
                    <a:pt x="0" y="159778"/>
                  </a:lnTo>
                  <a:lnTo>
                    <a:pt x="214795" y="71259"/>
                  </a:lnTo>
                  <a:lnTo>
                    <a:pt x="59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826401" y="1150772"/>
              <a:ext cx="258445" cy="396875"/>
            </a:xfrm>
            <a:custGeom>
              <a:avLst/>
              <a:gdLst/>
              <a:ahLst/>
              <a:cxnLst/>
              <a:rect l="l" t="t" r="r" b="b"/>
              <a:pathLst>
                <a:path w="258445" h="396875">
                  <a:moveTo>
                    <a:pt x="257873" y="396836"/>
                  </a:moveTo>
                  <a:lnTo>
                    <a:pt x="0" y="0"/>
                  </a:lnTo>
                </a:path>
              </a:pathLst>
            </a:custGeom>
            <a:ln w="5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961161" y="1444746"/>
              <a:ext cx="194945" cy="168275"/>
            </a:xfrm>
            <a:custGeom>
              <a:avLst/>
              <a:gdLst/>
              <a:ahLst/>
              <a:cxnLst/>
              <a:rect l="l" t="t" r="r" b="b"/>
              <a:pathLst>
                <a:path w="194945" h="168275">
                  <a:moveTo>
                    <a:pt x="194805" y="0"/>
                  </a:moveTo>
                  <a:lnTo>
                    <a:pt x="0" y="126593"/>
                  </a:lnTo>
                  <a:lnTo>
                    <a:pt x="165480" y="168059"/>
                  </a:lnTo>
                  <a:lnTo>
                    <a:pt x="1948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306401" y="1150773"/>
              <a:ext cx="93345" cy="245745"/>
            </a:xfrm>
            <a:custGeom>
              <a:avLst/>
              <a:gdLst/>
              <a:ahLst/>
              <a:cxnLst/>
              <a:rect l="l" t="t" r="r" b="b"/>
              <a:pathLst>
                <a:path w="93345" h="245744">
                  <a:moveTo>
                    <a:pt x="92748" y="245300"/>
                  </a:moveTo>
                  <a:lnTo>
                    <a:pt x="0" y="0"/>
                  </a:lnTo>
                </a:path>
              </a:pathLst>
            </a:custGeom>
            <a:ln w="5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273807" y="1310864"/>
              <a:ext cx="217804" cy="158115"/>
            </a:xfrm>
            <a:custGeom>
              <a:avLst/>
              <a:gdLst/>
              <a:ahLst/>
              <a:cxnLst/>
              <a:rect l="l" t="t" r="r" b="b"/>
              <a:pathLst>
                <a:path w="217804" h="158115">
                  <a:moveTo>
                    <a:pt x="217296" y="0"/>
                  </a:moveTo>
                  <a:lnTo>
                    <a:pt x="0" y="82156"/>
                  </a:lnTo>
                  <a:lnTo>
                    <a:pt x="152831" y="157937"/>
                  </a:lnTo>
                  <a:lnTo>
                    <a:pt x="217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522928" y="2525868"/>
              <a:ext cx="161925" cy="228600"/>
            </a:xfrm>
            <a:custGeom>
              <a:avLst/>
              <a:gdLst/>
              <a:ahLst/>
              <a:cxnLst/>
              <a:rect l="l" t="t" r="r" b="b"/>
              <a:pathLst>
                <a:path w="161925" h="228600">
                  <a:moveTo>
                    <a:pt x="0" y="0"/>
                  </a:moveTo>
                  <a:lnTo>
                    <a:pt x="161518" y="228142"/>
                  </a:lnTo>
                </a:path>
              </a:pathLst>
            </a:custGeom>
            <a:ln w="5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8455394" y="2462406"/>
              <a:ext cx="189865" cy="169545"/>
            </a:xfrm>
            <a:custGeom>
              <a:avLst/>
              <a:gdLst/>
              <a:ahLst/>
              <a:cxnLst/>
              <a:rect l="l" t="t" r="r" b="b"/>
              <a:pathLst>
                <a:path w="189865" h="169544">
                  <a:moveTo>
                    <a:pt x="22605" y="0"/>
                  </a:moveTo>
                  <a:lnTo>
                    <a:pt x="0" y="169087"/>
                  </a:lnTo>
                  <a:lnTo>
                    <a:pt x="189598" y="34848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7033641" y="3215004"/>
            <a:ext cx="603250" cy="26606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096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480"/>
              </a:spcBef>
            </a:pP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Quadrat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7333729" y="914095"/>
            <a:ext cx="1012190" cy="26606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096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48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35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River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957724" y="684009"/>
            <a:ext cx="745490" cy="51752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4930" rIns="0" bIns="0" rtlCol="0" vert="horz">
            <a:spAutoFit/>
          </a:bodyPr>
          <a:lstStyle/>
          <a:p>
            <a:pPr algn="just" marL="89535" marR="79375">
              <a:lnSpc>
                <a:spcPts val="990"/>
              </a:lnSpc>
              <a:spcBef>
                <a:spcPts val="59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5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meadow</a:t>
            </a:r>
            <a:r>
              <a:rPr dirty="0" sz="90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900" spc="5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grassland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549995" y="2728810"/>
            <a:ext cx="1045210" cy="3917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4930" rIns="0" bIns="0" rtlCol="0" vert="horz">
            <a:spAutoFit/>
          </a:bodyPr>
          <a:lstStyle/>
          <a:p>
            <a:pPr marL="93345" marR="85725" indent="146050">
              <a:lnSpc>
                <a:spcPts val="990"/>
              </a:lnSpc>
              <a:spcBef>
                <a:spcPts val="59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0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90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5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Trees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shrubs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792490" y="7197929"/>
            <a:ext cx="1373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65"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40004" y="540003"/>
            <a:ext cx="1368425" cy="873125"/>
          </a:xfrm>
          <a:custGeom>
            <a:avLst/>
            <a:gdLst/>
            <a:ahLst/>
            <a:cxnLst/>
            <a:rect l="l" t="t" r="r" b="b"/>
            <a:pathLst>
              <a:path w="1368425" h="873125">
                <a:moveTo>
                  <a:pt x="1367993" y="0"/>
                </a:moveTo>
                <a:lnTo>
                  <a:pt x="683996" y="0"/>
                </a:lnTo>
                <a:lnTo>
                  <a:pt x="0" y="0"/>
                </a:lnTo>
                <a:lnTo>
                  <a:pt x="0" y="872617"/>
                </a:lnTo>
                <a:lnTo>
                  <a:pt x="683996" y="872617"/>
                </a:lnTo>
                <a:lnTo>
                  <a:pt x="1367993" y="872617"/>
                </a:lnTo>
                <a:lnTo>
                  <a:pt x="1367993" y="0"/>
                </a:lnTo>
                <a:close/>
              </a:path>
            </a:pathLst>
          </a:custGeom>
          <a:solidFill>
            <a:srgbClr val="1C30F5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540004" y="536829"/>
          <a:ext cx="6120130" cy="2035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3895"/>
                <a:gridCol w="683895"/>
                <a:gridCol w="791845"/>
                <a:gridCol w="791844"/>
                <a:gridCol w="791844"/>
                <a:gridCol w="791845"/>
                <a:gridCol w="791845"/>
                <a:gridCol w="791845"/>
              </a:tblGrid>
              <a:tr h="290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Habitat</a:t>
                      </a:r>
                      <a:r>
                        <a:rPr dirty="0" sz="95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0830">
                <a:tc rowSpan="2"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Sample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dirty="0" sz="9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Grid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95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reference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dirty="0" sz="950" spc="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95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sample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C30F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4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White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25" b="1">
                          <a:latin typeface="Calibri"/>
                          <a:cs typeface="Calibri"/>
                        </a:rPr>
                        <a:t>Red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Green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Grey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Blue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03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Yellow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1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(4,</a:t>
                      </a:r>
                      <a:r>
                        <a:rPr dirty="0" sz="95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35" b="1">
                          <a:latin typeface="Calibri"/>
                          <a:cs typeface="Calibri"/>
                        </a:rPr>
                        <a:t>5)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3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6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0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5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4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5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2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3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4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</a:tbl>
          </a:graphicData>
        </a:graphic>
      </p:graphicFrame>
      <p:sp>
        <p:nvSpPr>
          <p:cNvPr id="4" name="object 4" descr=""/>
          <p:cNvSpPr/>
          <p:nvPr/>
        </p:nvSpPr>
        <p:spPr>
          <a:xfrm>
            <a:off x="540004" y="2759265"/>
            <a:ext cx="1368425" cy="873125"/>
          </a:xfrm>
          <a:custGeom>
            <a:avLst/>
            <a:gdLst/>
            <a:ahLst/>
            <a:cxnLst/>
            <a:rect l="l" t="t" r="r" b="b"/>
            <a:pathLst>
              <a:path w="1368425" h="873125">
                <a:moveTo>
                  <a:pt x="1367993" y="0"/>
                </a:moveTo>
                <a:lnTo>
                  <a:pt x="683996" y="0"/>
                </a:lnTo>
                <a:lnTo>
                  <a:pt x="0" y="0"/>
                </a:lnTo>
                <a:lnTo>
                  <a:pt x="0" y="872604"/>
                </a:lnTo>
                <a:lnTo>
                  <a:pt x="683996" y="872604"/>
                </a:lnTo>
                <a:lnTo>
                  <a:pt x="1367993" y="872604"/>
                </a:lnTo>
                <a:lnTo>
                  <a:pt x="1367993" y="0"/>
                </a:lnTo>
                <a:close/>
              </a:path>
            </a:pathLst>
          </a:custGeom>
          <a:solidFill>
            <a:srgbClr val="1C30F5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540004" y="2756090"/>
          <a:ext cx="6120130" cy="2035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3895"/>
                <a:gridCol w="683895"/>
                <a:gridCol w="791845"/>
                <a:gridCol w="791844"/>
                <a:gridCol w="791844"/>
                <a:gridCol w="791845"/>
                <a:gridCol w="791845"/>
                <a:gridCol w="791845"/>
              </a:tblGrid>
              <a:tr h="290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Habitat</a:t>
                      </a:r>
                      <a:r>
                        <a:rPr dirty="0" sz="95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0830">
                <a:tc rowSpan="2"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Sample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dirty="0" sz="9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Grid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95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reference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dirty="0" sz="950" spc="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95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sample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C30F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4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White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Pink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Yellow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25" b="1">
                          <a:latin typeface="Calibri"/>
                          <a:cs typeface="Calibri"/>
                        </a:rPr>
                        <a:t>Red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Orange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Grey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1120">
                    <a:solidFill>
                      <a:srgbClr val="14C9CF"/>
                    </a:solidFill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1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9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(6,</a:t>
                      </a:r>
                      <a:r>
                        <a:rPr dirty="0" sz="95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25" b="1">
                          <a:latin typeface="Calibri"/>
                          <a:cs typeface="Calibri"/>
                        </a:rPr>
                        <a:t>2)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1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3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1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3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1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0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2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3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4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/>
          <p:nvPr/>
        </p:nvSpPr>
        <p:spPr>
          <a:xfrm>
            <a:off x="540004" y="4978514"/>
            <a:ext cx="1368425" cy="873125"/>
          </a:xfrm>
          <a:custGeom>
            <a:avLst/>
            <a:gdLst/>
            <a:ahLst/>
            <a:cxnLst/>
            <a:rect l="l" t="t" r="r" b="b"/>
            <a:pathLst>
              <a:path w="1368425" h="873125">
                <a:moveTo>
                  <a:pt x="1367993" y="0"/>
                </a:moveTo>
                <a:lnTo>
                  <a:pt x="683996" y="0"/>
                </a:lnTo>
                <a:lnTo>
                  <a:pt x="0" y="0"/>
                </a:lnTo>
                <a:lnTo>
                  <a:pt x="0" y="872604"/>
                </a:lnTo>
                <a:lnTo>
                  <a:pt x="683996" y="872604"/>
                </a:lnTo>
                <a:lnTo>
                  <a:pt x="1367993" y="872604"/>
                </a:lnTo>
                <a:lnTo>
                  <a:pt x="1367993" y="0"/>
                </a:lnTo>
                <a:close/>
              </a:path>
            </a:pathLst>
          </a:custGeom>
          <a:solidFill>
            <a:srgbClr val="1C30F5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540004" y="4975339"/>
          <a:ext cx="6120130" cy="203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3895"/>
                <a:gridCol w="683895"/>
                <a:gridCol w="1188085"/>
                <a:gridCol w="1188085"/>
                <a:gridCol w="1188085"/>
                <a:gridCol w="1188085"/>
              </a:tblGrid>
              <a:tr h="29083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Sample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1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78740" marR="70485" indent="-635">
                        <a:lnSpc>
                          <a:spcPct val="102600"/>
                        </a:lnSpc>
                        <a:spcBef>
                          <a:spcPts val="855"/>
                        </a:spcBef>
                      </a:pPr>
                      <a:r>
                        <a:rPr dirty="0" sz="9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Grid</a:t>
                      </a:r>
                      <a:r>
                        <a:rPr dirty="0" sz="95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reference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(4,</a:t>
                      </a:r>
                      <a:r>
                        <a:rPr dirty="0" sz="95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25" b="1">
                          <a:latin typeface="Calibri"/>
                          <a:cs typeface="Calibri"/>
                        </a:rPr>
                        <a:t>12)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Habitat</a:t>
                      </a:r>
                      <a:r>
                        <a:rPr dirty="0" sz="95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08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dirty="0" sz="950" spc="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950" spc="1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sample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C30F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08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474980">
                        <a:lnSpc>
                          <a:spcPct val="100000"/>
                        </a:lnSpc>
                        <a:spcBef>
                          <a:spcPts val="560"/>
                        </a:spcBef>
                        <a:tabLst>
                          <a:tab pos="1605915" algn="l"/>
                          <a:tab pos="2769870" algn="l"/>
                          <a:tab pos="3992879" algn="l"/>
                        </a:tabLst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Pink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Yellow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Orange</a:t>
                      </a:r>
                      <a:r>
                        <a:rPr dirty="0" sz="950" b="1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White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L w="6350">
                      <a:solidFill>
                        <a:srgbClr val="FFFFFF"/>
                      </a:solidFill>
                      <a:prstDash val="solid"/>
                    </a:lnL>
                    <a:solidFill>
                      <a:srgbClr val="14C9C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08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1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2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1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0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2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3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4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8FAFA"/>
                    </a:solidFill>
                  </a:tcPr>
                </a:tc>
              </a:tr>
            </a:tbl>
          </a:graphicData>
        </a:graphic>
      </p:graphicFrame>
      <p:grpSp>
        <p:nvGrpSpPr>
          <p:cNvPr id="8" name="object 8" descr=""/>
          <p:cNvGrpSpPr/>
          <p:nvPr/>
        </p:nvGrpSpPr>
        <p:grpSpPr>
          <a:xfrm>
            <a:off x="7068007" y="12"/>
            <a:ext cx="3624579" cy="7560309"/>
            <a:chOff x="7068007" y="12"/>
            <a:chExt cx="3624579" cy="7560309"/>
          </a:xfrm>
        </p:grpSpPr>
        <p:sp>
          <p:nvSpPr>
            <p:cNvPr id="9" name="object 9" descr=""/>
            <p:cNvSpPr/>
            <p:nvPr/>
          </p:nvSpPr>
          <p:spPr>
            <a:xfrm>
              <a:off x="7068007" y="12"/>
              <a:ext cx="3624579" cy="7560309"/>
            </a:xfrm>
            <a:custGeom>
              <a:avLst/>
              <a:gdLst/>
              <a:ahLst/>
              <a:cxnLst/>
              <a:rect l="l" t="t" r="r" b="b"/>
              <a:pathLst>
                <a:path w="3624579" h="7560309">
                  <a:moveTo>
                    <a:pt x="3623995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623995" y="7559992"/>
                  </a:lnTo>
                  <a:lnTo>
                    <a:pt x="3623995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9989" y="540004"/>
              <a:ext cx="2832010" cy="203925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9989" y="2759252"/>
              <a:ext cx="2832010" cy="203926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9989" y="4978514"/>
              <a:ext cx="2832010" cy="203926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7319988" y="540004"/>
            <a:ext cx="1323340" cy="22987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34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Sample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319988" y="2759252"/>
            <a:ext cx="1327785" cy="22987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34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Sample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319988" y="4978514"/>
            <a:ext cx="1330960" cy="22987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318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34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Habitat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Sample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27300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2570" algn="l"/>
              </a:tabLst>
            </a:pPr>
            <a:r>
              <a:rPr dirty="0" sz="1000" spc="-25">
                <a:latin typeface="Arial"/>
                <a:cs typeface="Arial"/>
              </a:rPr>
              <a:t>22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527300" y="482855"/>
            <a:ext cx="2763520" cy="1295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0" b="1">
                <a:solidFill>
                  <a:srgbClr val="14C9CF"/>
                </a:solidFill>
                <a:latin typeface="Calibri"/>
                <a:cs typeface="Calibri"/>
              </a:rPr>
              <a:t>Stretch</a:t>
            </a:r>
            <a:r>
              <a:rPr dirty="0" sz="14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400" spc="-1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950" b="1">
                <a:latin typeface="Calibri"/>
                <a:cs typeface="Calibri"/>
              </a:rPr>
              <a:t>Calculating</a:t>
            </a:r>
            <a:r>
              <a:rPr dirty="0" sz="950" spc="305" b="1">
                <a:latin typeface="Calibri"/>
                <a:cs typeface="Calibri"/>
              </a:rPr>
              <a:t> </a:t>
            </a:r>
            <a:r>
              <a:rPr dirty="0" sz="950" spc="45" b="1">
                <a:latin typeface="Calibri"/>
                <a:cs typeface="Calibri"/>
              </a:rPr>
              <a:t>Simpson’s</a:t>
            </a:r>
            <a:r>
              <a:rPr dirty="0" sz="950" spc="30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Diversity</a:t>
            </a:r>
            <a:r>
              <a:rPr dirty="0" sz="950" spc="254" b="1">
                <a:latin typeface="Calibri"/>
                <a:cs typeface="Calibri"/>
              </a:rPr>
              <a:t> </a:t>
            </a:r>
            <a:r>
              <a:rPr dirty="0" sz="950" spc="-20" b="1">
                <a:latin typeface="Calibri"/>
                <a:cs typeface="Calibri"/>
              </a:rPr>
              <a:t>Index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Simpson’s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Diversity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Index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measure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biodiversity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habitat.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takes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account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both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richness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species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evenness.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formula</a:t>
            </a:r>
            <a:r>
              <a:rPr dirty="0" sz="950" spc="-25">
                <a:latin typeface="Trebuchet MS"/>
                <a:cs typeface="Trebuchet MS"/>
              </a:rPr>
              <a:t> for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Simpson’s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Diversity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Index</a:t>
            </a:r>
            <a:r>
              <a:rPr dirty="0" sz="950" spc="-20">
                <a:latin typeface="Trebuchet MS"/>
                <a:cs typeface="Trebuchet MS"/>
              </a:rPr>
              <a:t> (</a:t>
            </a:r>
            <a:r>
              <a:rPr dirty="0" sz="950" spc="-20" i="1">
                <a:latin typeface="Cambria"/>
                <a:cs typeface="Cambria"/>
              </a:rPr>
              <a:t>D</a:t>
            </a:r>
            <a:r>
              <a:rPr dirty="0" sz="950" spc="-20">
                <a:latin typeface="Trebuchet MS"/>
                <a:cs typeface="Trebuchet MS"/>
              </a:rPr>
              <a:t>):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7858" y="1945069"/>
            <a:ext cx="1216283" cy="31528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8799" y="4443448"/>
            <a:ext cx="1236003" cy="28376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27300" y="2416423"/>
            <a:ext cx="2974340" cy="2701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i="1">
                <a:latin typeface="Cambria"/>
                <a:cs typeface="Cambria"/>
              </a:rPr>
              <a:t>n</a:t>
            </a:r>
            <a:r>
              <a:rPr dirty="0" sz="950" spc="60" i="1">
                <a:latin typeface="Cambria"/>
                <a:cs typeface="Cambria"/>
              </a:rPr>
              <a:t> </a:t>
            </a:r>
            <a:r>
              <a:rPr dirty="0" sz="950">
                <a:latin typeface="Trebuchet MS"/>
                <a:cs typeface="Trebuchet MS"/>
              </a:rPr>
              <a:t>=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number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individuals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particular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i="1">
                <a:latin typeface="Cambria"/>
                <a:cs typeface="Cambria"/>
              </a:rPr>
              <a:t>N</a:t>
            </a:r>
            <a:r>
              <a:rPr dirty="0" sz="950" spc="50" i="1">
                <a:latin typeface="Cambria"/>
                <a:cs typeface="Cambria"/>
              </a:rPr>
              <a:t> </a:t>
            </a:r>
            <a:r>
              <a:rPr dirty="0" sz="950">
                <a:latin typeface="Trebuchet MS"/>
                <a:cs typeface="Trebuchet MS"/>
              </a:rPr>
              <a:t>=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total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number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individuals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all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species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value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i="1">
                <a:latin typeface="Cambria"/>
                <a:cs typeface="Cambria"/>
              </a:rPr>
              <a:t>D</a:t>
            </a:r>
            <a:r>
              <a:rPr dirty="0" sz="950" spc="40" i="1">
                <a:latin typeface="Cambria"/>
                <a:cs typeface="Cambria"/>
              </a:rPr>
              <a:t> </a:t>
            </a:r>
            <a:r>
              <a:rPr dirty="0" sz="950">
                <a:latin typeface="Trebuchet MS"/>
                <a:cs typeface="Trebuchet MS"/>
              </a:rPr>
              <a:t>ranges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between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90">
                <a:latin typeface="Trebuchet MS"/>
                <a:cs typeface="Trebuchet MS"/>
              </a:rPr>
              <a:t>0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60">
                <a:latin typeface="Trebuchet MS"/>
                <a:cs typeface="Trebuchet MS"/>
              </a:rPr>
              <a:t>1.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With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index, </a:t>
            </a:r>
            <a:r>
              <a:rPr dirty="0" sz="950" spc="-165">
                <a:latin typeface="Trebuchet MS"/>
                <a:cs typeface="Trebuchet MS"/>
              </a:rPr>
              <a:t>1</a:t>
            </a:r>
            <a:r>
              <a:rPr dirty="0" sz="950" spc="-10">
                <a:latin typeface="Trebuchet MS"/>
                <a:cs typeface="Trebuchet MS"/>
              </a:rPr>
              <a:t> represents </a:t>
            </a:r>
            <a:r>
              <a:rPr dirty="0" sz="950" spc="-25">
                <a:latin typeface="Trebuchet MS"/>
                <a:cs typeface="Trebuchet MS"/>
              </a:rPr>
              <a:t>infinite</a:t>
            </a:r>
            <a:r>
              <a:rPr dirty="0" sz="950" spc="-10">
                <a:latin typeface="Trebuchet MS"/>
                <a:cs typeface="Trebuchet MS"/>
              </a:rPr>
              <a:t> diversity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0,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</a:t>
            </a:r>
            <a:r>
              <a:rPr dirty="0" sz="950" spc="-10">
                <a:latin typeface="Trebuchet MS"/>
                <a:cs typeface="Trebuchet MS"/>
              </a:rPr>
              <a:t> diversity.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400" spc="-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6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400" spc="-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40" b="1">
                <a:solidFill>
                  <a:srgbClr val="14C9CF"/>
                </a:solidFill>
                <a:latin typeface="Calibri"/>
                <a:cs typeface="Calibri"/>
              </a:rPr>
              <a:t>reflect</a:t>
            </a:r>
            <a:endParaRPr sz="1400">
              <a:latin typeface="Calibri"/>
              <a:cs typeface="Calibri"/>
            </a:endParaRPr>
          </a:p>
          <a:p>
            <a:pPr marL="12700" marR="278130">
              <a:lnSpc>
                <a:spcPct val="102600"/>
              </a:lnSpc>
              <a:spcBef>
                <a:spcPts val="760"/>
              </a:spcBef>
            </a:pP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habitat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score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95">
                <a:latin typeface="Trebuchet MS"/>
                <a:cs typeface="Trebuchet MS"/>
              </a:rPr>
              <a:t>0?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you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habitat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score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1?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results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show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you?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950" spc="55" b="1">
                <a:solidFill>
                  <a:srgbClr val="92569E"/>
                </a:solidFill>
                <a:latin typeface="Calibri"/>
                <a:cs typeface="Calibri"/>
              </a:rPr>
              <a:t>Habitat</a:t>
            </a:r>
            <a:r>
              <a:rPr dirty="0" sz="950" spc="-20" b="1">
                <a:solidFill>
                  <a:srgbClr val="92569E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92569E"/>
                </a:solidFill>
                <a:latin typeface="Calibri"/>
                <a:cs typeface="Calibri"/>
              </a:rPr>
              <a:t>A</a:t>
            </a:r>
            <a:r>
              <a:rPr dirty="0" sz="950" spc="-20" b="1">
                <a:solidFill>
                  <a:srgbClr val="92569E"/>
                </a:solidFill>
                <a:latin typeface="Calibri"/>
                <a:cs typeface="Calibri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=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950" spc="55" b="1">
                <a:solidFill>
                  <a:srgbClr val="94C461"/>
                </a:solidFill>
                <a:latin typeface="Calibri"/>
                <a:cs typeface="Calibri"/>
              </a:rPr>
              <a:t>Habitat</a:t>
            </a:r>
            <a:r>
              <a:rPr dirty="0" sz="950" spc="-1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sz="950" spc="60" b="1">
                <a:solidFill>
                  <a:srgbClr val="94C461"/>
                </a:solidFill>
                <a:latin typeface="Calibri"/>
                <a:cs typeface="Calibri"/>
              </a:rPr>
              <a:t>B</a:t>
            </a:r>
            <a:r>
              <a:rPr dirty="0" sz="950" spc="-5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=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8799" y="4886020"/>
            <a:ext cx="1235998" cy="28374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27300" y="5386708"/>
            <a:ext cx="64833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55" b="1">
                <a:solidFill>
                  <a:srgbClr val="FED83A"/>
                </a:solidFill>
                <a:latin typeface="Calibri"/>
                <a:cs typeface="Calibri"/>
              </a:rPr>
              <a:t>Habitat</a:t>
            </a:r>
            <a:r>
              <a:rPr dirty="0" sz="950" spc="-10" b="1">
                <a:solidFill>
                  <a:srgbClr val="FED83A"/>
                </a:solidFill>
                <a:latin typeface="Calibri"/>
                <a:cs typeface="Calibri"/>
              </a:rPr>
              <a:t> </a:t>
            </a:r>
            <a:r>
              <a:rPr dirty="0" sz="950" spc="125" b="1">
                <a:solidFill>
                  <a:srgbClr val="FED83A"/>
                </a:solidFill>
                <a:latin typeface="Calibri"/>
                <a:cs typeface="Calibri"/>
              </a:rPr>
              <a:t>C</a:t>
            </a:r>
            <a:r>
              <a:rPr dirty="0" sz="950" spc="-10" b="1">
                <a:solidFill>
                  <a:srgbClr val="FED83A"/>
                </a:solidFill>
                <a:latin typeface="Calibri"/>
                <a:cs typeface="Calibri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=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8799" y="5328568"/>
            <a:ext cx="1236003" cy="283760"/>
          </a:xfrm>
          <a:prstGeom prst="rect">
            <a:avLst/>
          </a:prstGeom>
        </p:spPr>
      </p:pic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3791368" y="536704"/>
          <a:ext cx="6360795" cy="2181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715"/>
                <a:gridCol w="1967864"/>
                <a:gridCol w="1498600"/>
                <a:gridCol w="1873250"/>
              </a:tblGrid>
              <a:tr h="244475">
                <a:tc gridSpan="4"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Habitat</a:t>
                      </a:r>
                      <a:r>
                        <a:rPr dirty="0" sz="950" spc="2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48260">
                    <a:solidFill>
                      <a:srgbClr val="92569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258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Species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106045">
                    <a:lnR w="9525">
                      <a:solidFill>
                        <a:srgbClr val="92569E"/>
                      </a:solidFill>
                      <a:prstDash val="solid"/>
                    </a:lnR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dirty="0" sz="950" i="1">
                          <a:latin typeface="Cambria"/>
                          <a:cs typeface="Cambria"/>
                        </a:rPr>
                        <a:t>n</a:t>
                      </a:r>
                      <a:r>
                        <a:rPr dirty="0" sz="950" spc="5" i="1"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(total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from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your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sample)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16839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White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5" b="1">
                          <a:latin typeface="Calibri"/>
                          <a:cs typeface="Calibri"/>
                        </a:rPr>
                        <a:t>Red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Green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Grey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Blue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Yellow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R w="9525">
                      <a:solidFill>
                        <a:srgbClr val="92569E"/>
                      </a:solidFill>
                      <a:prstDash val="solid"/>
                    </a:lnR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2569E"/>
                      </a:solidFill>
                      <a:prstDash val="solid"/>
                    </a:lnL>
                    <a:lnT w="9525">
                      <a:solidFill>
                        <a:srgbClr val="92569E"/>
                      </a:solidFill>
                      <a:prstDash val="solid"/>
                    </a:lnT>
                    <a:lnB w="9525">
                      <a:solidFill>
                        <a:srgbClr val="92569E"/>
                      </a:solidFill>
                      <a:prstDash val="solid"/>
                    </a:lnB>
                    <a:solidFill>
                      <a:srgbClr val="EDE6F3"/>
                    </a:solidFill>
                  </a:tcPr>
                </a:tc>
              </a:tr>
            </a:tbl>
          </a:graphicData>
        </a:graphic>
      </p:graphicFrame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1423" y="855581"/>
            <a:ext cx="96507" cy="240263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9293" y="814810"/>
            <a:ext cx="252326" cy="268411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76514" y="2416340"/>
            <a:ext cx="640351" cy="241261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8623" y="2416340"/>
            <a:ext cx="402111" cy="241261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86225" y="2376297"/>
            <a:ext cx="658459" cy="268404"/>
          </a:xfrm>
          <a:prstGeom prst="rect">
            <a:avLst/>
          </a:prstGeom>
        </p:spPr>
      </p:pic>
      <p:graphicFrame>
        <p:nvGraphicFramePr>
          <p:cNvPr id="16" name="object 16" descr=""/>
          <p:cNvGraphicFramePr>
            <a:graphicFrameLocks noGrp="1"/>
          </p:cNvGraphicFramePr>
          <p:nvPr/>
        </p:nvGraphicFramePr>
        <p:xfrm>
          <a:off x="3791368" y="2882582"/>
          <a:ext cx="6360795" cy="2181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715"/>
                <a:gridCol w="1967864"/>
                <a:gridCol w="1498600"/>
                <a:gridCol w="1873250"/>
              </a:tblGrid>
              <a:tr h="244475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Habitat</a:t>
                      </a:r>
                      <a:r>
                        <a:rPr dirty="0" sz="950" spc="2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48260">
                    <a:solidFill>
                      <a:srgbClr val="94C46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258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Species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106045">
                    <a:lnR w="9525">
                      <a:solidFill>
                        <a:srgbClr val="94C461"/>
                      </a:solidFill>
                      <a:prstDash val="solid"/>
                    </a:lnR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dirty="0" sz="950" i="1">
                          <a:latin typeface="Cambria"/>
                          <a:cs typeface="Cambria"/>
                        </a:rPr>
                        <a:t>n</a:t>
                      </a:r>
                      <a:r>
                        <a:rPr dirty="0" sz="950" spc="5" i="1"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(total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from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your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sample)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16839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White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Pink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Yellow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5" b="1">
                          <a:latin typeface="Calibri"/>
                          <a:cs typeface="Calibri"/>
                        </a:rPr>
                        <a:t>Red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Orange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Grey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R w="9525">
                      <a:solidFill>
                        <a:srgbClr val="94C461"/>
                      </a:solidFill>
                      <a:prstDash val="solid"/>
                    </a:lnR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4C461"/>
                      </a:solidFill>
                      <a:prstDash val="solid"/>
                    </a:lnL>
                    <a:lnT w="9525">
                      <a:solidFill>
                        <a:srgbClr val="94C461"/>
                      </a:solidFill>
                      <a:prstDash val="solid"/>
                    </a:lnT>
                    <a:lnB w="9525">
                      <a:solidFill>
                        <a:srgbClr val="94C461"/>
                      </a:solidFill>
                      <a:prstDash val="solid"/>
                    </a:lnB>
                    <a:solidFill>
                      <a:srgbClr val="F1F7EA"/>
                    </a:solidFill>
                  </a:tcPr>
                </a:tc>
              </a:tr>
            </a:tbl>
          </a:graphicData>
        </a:graphic>
      </p:graphicFrame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1423" y="3201458"/>
            <a:ext cx="96507" cy="240263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9293" y="3160688"/>
            <a:ext cx="252326" cy="268411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76514" y="4762220"/>
            <a:ext cx="640351" cy="241259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8623" y="4762220"/>
            <a:ext cx="402111" cy="241259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86225" y="4722168"/>
            <a:ext cx="658459" cy="268410"/>
          </a:xfrm>
          <a:prstGeom prst="rect">
            <a:avLst/>
          </a:prstGeom>
        </p:spPr>
      </p:pic>
      <p:graphicFrame>
        <p:nvGraphicFramePr>
          <p:cNvPr id="22" name="object 22" descr=""/>
          <p:cNvGraphicFramePr>
            <a:graphicFrameLocks noGrp="1"/>
          </p:cNvGraphicFramePr>
          <p:nvPr/>
        </p:nvGraphicFramePr>
        <p:xfrm>
          <a:off x="3791368" y="5228459"/>
          <a:ext cx="6360795" cy="1783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715"/>
                <a:gridCol w="1967864"/>
                <a:gridCol w="1498600"/>
                <a:gridCol w="1873250"/>
              </a:tblGrid>
              <a:tr h="244475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Habitat</a:t>
                      </a:r>
                      <a:r>
                        <a:rPr dirty="0" sz="950" spc="2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48260">
                    <a:solidFill>
                      <a:srgbClr val="FED83A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258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Species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106045">
                    <a:lnR w="9525">
                      <a:solidFill>
                        <a:srgbClr val="FED83A"/>
                      </a:solidFill>
                      <a:prstDash val="solid"/>
                    </a:lnR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dirty="0" sz="950" i="1">
                          <a:latin typeface="Cambria"/>
                          <a:cs typeface="Cambria"/>
                        </a:rPr>
                        <a:t>n</a:t>
                      </a:r>
                      <a:r>
                        <a:rPr dirty="0" sz="950" spc="5" i="1"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(total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from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your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sample)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16839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20" b="1">
                          <a:latin typeface="Calibri"/>
                          <a:cs typeface="Calibri"/>
                        </a:rPr>
                        <a:t>Pink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Yellow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Orange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White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R w="9525">
                      <a:solidFill>
                        <a:srgbClr val="FED83A"/>
                      </a:solidFill>
                      <a:prstDash val="solid"/>
                    </a:lnR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ED83A"/>
                      </a:solidFill>
                      <a:prstDash val="solid"/>
                    </a:lnL>
                    <a:lnT w="9525">
                      <a:solidFill>
                        <a:srgbClr val="FED83A"/>
                      </a:solidFill>
                      <a:prstDash val="solid"/>
                    </a:lnT>
                    <a:lnB w="9525">
                      <a:solidFill>
                        <a:srgbClr val="FED83A"/>
                      </a:solidFill>
                      <a:prstDash val="solid"/>
                    </a:lnB>
                    <a:solidFill>
                      <a:srgbClr val="FFF9E8"/>
                    </a:solidFill>
                  </a:tcPr>
                </a:tc>
              </a:tr>
            </a:tbl>
          </a:graphicData>
        </a:graphic>
      </p:graphicFrame>
      <p:pic>
        <p:nvPicPr>
          <p:cNvPr id="23" name="object 2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1430" y="5547335"/>
            <a:ext cx="96501" cy="240263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9293" y="5506565"/>
            <a:ext cx="252326" cy="268411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76514" y="6710453"/>
            <a:ext cx="640351" cy="241268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8620" y="6710453"/>
            <a:ext cx="402114" cy="241268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86225" y="6670409"/>
            <a:ext cx="658459" cy="268411"/>
          </a:xfrm>
          <a:prstGeom prst="rect">
            <a:avLst/>
          </a:prstGeom>
        </p:spPr>
      </p:pic>
      <p:sp>
        <p:nvSpPr>
          <p:cNvPr id="28" name="object 28" descr=""/>
          <p:cNvSpPr/>
          <p:nvPr/>
        </p:nvSpPr>
        <p:spPr>
          <a:xfrm>
            <a:off x="540004" y="5940006"/>
            <a:ext cx="2556510" cy="1080135"/>
          </a:xfrm>
          <a:custGeom>
            <a:avLst/>
            <a:gdLst/>
            <a:ahLst/>
            <a:cxnLst/>
            <a:rect l="l" t="t" r="r" b="b"/>
            <a:pathLst>
              <a:path w="2556510" h="1080134">
                <a:moveTo>
                  <a:pt x="2556002" y="0"/>
                </a:moveTo>
                <a:lnTo>
                  <a:pt x="0" y="0"/>
                </a:lnTo>
                <a:lnTo>
                  <a:pt x="0" y="1079995"/>
                </a:lnTo>
                <a:lnTo>
                  <a:pt x="2556002" y="1079995"/>
                </a:lnTo>
                <a:lnTo>
                  <a:pt x="2556002" y="0"/>
                </a:lnTo>
                <a:close/>
              </a:path>
            </a:pathLst>
          </a:custGeom>
          <a:solidFill>
            <a:srgbClr val="FBD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540004" y="5940006"/>
            <a:ext cx="2556510" cy="108013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07950" marR="909955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What</a:t>
            </a:r>
            <a:r>
              <a:rPr dirty="0" sz="1200" spc="114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do</a:t>
            </a:r>
            <a:r>
              <a:rPr dirty="0" sz="1200" spc="8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you</a:t>
            </a:r>
            <a:r>
              <a:rPr dirty="0" sz="1200" spc="10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think</a:t>
            </a:r>
            <a:r>
              <a:rPr dirty="0" sz="1200" spc="75" b="1">
                <a:latin typeface="Calibri"/>
                <a:cs typeface="Calibri"/>
              </a:rPr>
              <a:t> </a:t>
            </a:r>
            <a:r>
              <a:rPr dirty="0" sz="1200" spc="35" b="1">
                <a:latin typeface="Calibri"/>
                <a:cs typeface="Calibri"/>
              </a:rPr>
              <a:t>this </a:t>
            </a:r>
            <a:r>
              <a:rPr dirty="0" sz="1200" b="1">
                <a:latin typeface="Calibri"/>
                <a:cs typeface="Calibri"/>
              </a:rPr>
              <a:t>symbol</a:t>
            </a:r>
            <a:r>
              <a:rPr dirty="0" sz="1200" spc="229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means?</a:t>
            </a:r>
            <a:endParaRPr sz="1200">
              <a:latin typeface="Calibri"/>
              <a:cs typeface="Calibri"/>
            </a:endParaRPr>
          </a:p>
          <a:p>
            <a:pPr marL="107950" marR="909955">
              <a:lnSpc>
                <a:spcPct val="102600"/>
              </a:lnSpc>
              <a:spcBef>
                <a:spcPts val="375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symbol 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called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‘Sigma’. </a:t>
            </a:r>
            <a:r>
              <a:rPr dirty="0" sz="950" spc="-10">
                <a:latin typeface="Trebuchet MS"/>
                <a:cs typeface="Trebuchet MS"/>
              </a:rPr>
              <a:t>It</a:t>
            </a:r>
            <a:r>
              <a:rPr dirty="0" sz="950">
                <a:latin typeface="Trebuchet MS"/>
                <a:cs typeface="Trebuchet MS"/>
              </a:rPr>
              <a:t> means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‘sum </a:t>
            </a:r>
            <a:r>
              <a:rPr dirty="0" sz="950" spc="-20">
                <a:latin typeface="Trebuchet MS"/>
                <a:cs typeface="Trebuchet MS"/>
              </a:rPr>
              <a:t>up’.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30" name="object 3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34094" y="6112281"/>
            <a:ext cx="510209" cy="735444"/>
          </a:xfrm>
          <a:prstGeom prst="rect">
            <a:avLst/>
          </a:prstGeom>
        </p:spPr>
      </p:pic>
      <p:sp>
        <p:nvSpPr>
          <p:cNvPr id="31" name="object 31" descr=""/>
          <p:cNvSpPr txBox="1"/>
          <p:nvPr/>
        </p:nvSpPr>
        <p:spPr>
          <a:xfrm>
            <a:off x="8786269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40">
                <a:latin typeface="Arial"/>
                <a:cs typeface="Arial"/>
              </a:rPr>
              <a:t>23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441580"/>
            <a:ext cx="332232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700" spc="-38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Support</a:t>
            </a:r>
            <a:r>
              <a:rPr dirty="0" u="heavy" sz="2700" spc="-38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sheet </a:t>
            </a:r>
            <a:r>
              <a:rPr dirty="0" u="heavy" sz="2700" spc="35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–</a:t>
            </a:r>
            <a:r>
              <a:rPr dirty="0" u="heavy" sz="2700" spc="-37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44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Graph</a:t>
            </a:r>
            <a:r>
              <a:rPr dirty="0" u="heavy" sz="2700" spc="-38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44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paper</a:t>
            </a:r>
            <a:endParaRPr sz="2700"/>
          </a:p>
        </p:txBody>
      </p:sp>
      <p:grpSp>
        <p:nvGrpSpPr>
          <p:cNvPr id="3" name="object 3" descr=""/>
          <p:cNvGrpSpPr/>
          <p:nvPr/>
        </p:nvGrpSpPr>
        <p:grpSpPr>
          <a:xfrm>
            <a:off x="724818" y="1245298"/>
            <a:ext cx="9424035" cy="5657215"/>
            <a:chOff x="724818" y="1245298"/>
            <a:chExt cx="9424035" cy="5657215"/>
          </a:xfrm>
        </p:grpSpPr>
        <p:sp>
          <p:nvSpPr>
            <p:cNvPr id="4" name="object 4" descr=""/>
            <p:cNvSpPr/>
            <p:nvPr/>
          </p:nvSpPr>
          <p:spPr>
            <a:xfrm>
              <a:off x="82213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31089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630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2213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2213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1048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1630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1630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104658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10483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1048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0465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104658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29301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20196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38718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29301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29301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48136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387186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8718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57553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481362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48136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575537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57553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76389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72849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85806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76389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6389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95224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85806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5806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2046418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95224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95224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204641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046418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234769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214372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232894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2234769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2234769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242312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232894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232894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251729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242312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242312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2517297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51729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705648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2614607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279982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2705648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2705648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289400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2799824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279982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298817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289400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89400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2988176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298817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317652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3085486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327070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317652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317652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336488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3270704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327070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345905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336488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336488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3459055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345905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364740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3556365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374158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364740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364740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3835759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3741583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374158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392993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835759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835759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3929934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392993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411828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4027244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421246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411828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411828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4306638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4212463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421246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440081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4306638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4306638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4400813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440081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458916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4498123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468334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4589166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458916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477751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4683342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468334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487169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477751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477751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4871693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487169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506004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4969004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515422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506004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506004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524839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515422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515422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534257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5248396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524839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5342572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534257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553092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5439882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562510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5530924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553092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571927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562510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562510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581345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5719276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571927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5813452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581345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600180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5910762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6095979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6001804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600180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619015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6095979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6095979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628433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619015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619015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6284331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628433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647268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6381641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656686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6472683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647268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666103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656686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656686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675521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666103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666103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6755211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675521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694356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6852521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703773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6943562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694356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713191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703773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703773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722609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7131914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713191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7226090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722609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741444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7323401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750861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741444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741444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760279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750861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750861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769697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7602792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760279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7696970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769697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788532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7794279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7979497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7885322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788532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807367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7979497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7979497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8167849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8073673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807367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8167849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8167849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835620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826515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845037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835620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835620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8544552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8450376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845037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8638728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8544552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8544552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863872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8638728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882708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8736039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892125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882708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882708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9015433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892125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892125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9109608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9015433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9015433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910960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9109608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9297959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9206918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9392134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9297959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9297959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9486310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9392134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9392134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958048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9486310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9486310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9580486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958048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9768839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9677796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9863015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9768839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 descr=""/>
            <p:cNvSpPr/>
            <p:nvPr/>
          </p:nvSpPr>
          <p:spPr>
            <a:xfrm>
              <a:off x="9768839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 descr=""/>
            <p:cNvSpPr/>
            <p:nvPr/>
          </p:nvSpPr>
          <p:spPr>
            <a:xfrm>
              <a:off x="9957191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9863015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9863015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10051366" y="125156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9957191" y="134261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 descr=""/>
            <p:cNvSpPr/>
            <p:nvPr/>
          </p:nvSpPr>
          <p:spPr>
            <a:xfrm>
              <a:off x="9957191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10051366" y="134261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10051366" y="134373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731089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82213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82213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91630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91630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1010483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101048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110465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1104658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120196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129301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129301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 descr=""/>
            <p:cNvSpPr/>
            <p:nvPr/>
          </p:nvSpPr>
          <p:spPr>
            <a:xfrm>
              <a:off x="1387186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 descr=""/>
            <p:cNvSpPr/>
            <p:nvPr/>
          </p:nvSpPr>
          <p:spPr>
            <a:xfrm>
              <a:off x="138718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1481362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148136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 descr=""/>
            <p:cNvSpPr/>
            <p:nvPr/>
          </p:nvSpPr>
          <p:spPr>
            <a:xfrm>
              <a:off x="1575537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 descr=""/>
            <p:cNvSpPr/>
            <p:nvPr/>
          </p:nvSpPr>
          <p:spPr>
            <a:xfrm>
              <a:off x="157553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1672849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176389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176389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185806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185806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195224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195224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204641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2046418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214372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2234769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2234769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232894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232894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 descr=""/>
            <p:cNvSpPr/>
            <p:nvPr/>
          </p:nvSpPr>
          <p:spPr>
            <a:xfrm>
              <a:off x="242312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 descr=""/>
            <p:cNvSpPr/>
            <p:nvPr/>
          </p:nvSpPr>
          <p:spPr>
            <a:xfrm>
              <a:off x="242312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2517297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251729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 descr=""/>
            <p:cNvSpPr/>
            <p:nvPr/>
          </p:nvSpPr>
          <p:spPr>
            <a:xfrm>
              <a:off x="2614607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 descr=""/>
            <p:cNvSpPr/>
            <p:nvPr/>
          </p:nvSpPr>
          <p:spPr>
            <a:xfrm>
              <a:off x="2705648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2705648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2799824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279982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289400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289400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2988176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298817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3085486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317652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317652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3270704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327070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336488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336488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3459055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345905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3556365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364740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364740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3741583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374158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3835759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3835759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 descr=""/>
            <p:cNvSpPr/>
            <p:nvPr/>
          </p:nvSpPr>
          <p:spPr>
            <a:xfrm>
              <a:off x="3929934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392993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 descr=""/>
            <p:cNvSpPr/>
            <p:nvPr/>
          </p:nvSpPr>
          <p:spPr>
            <a:xfrm>
              <a:off x="4027244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 descr=""/>
            <p:cNvSpPr/>
            <p:nvPr/>
          </p:nvSpPr>
          <p:spPr>
            <a:xfrm>
              <a:off x="411828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 descr=""/>
            <p:cNvSpPr/>
            <p:nvPr/>
          </p:nvSpPr>
          <p:spPr>
            <a:xfrm>
              <a:off x="411828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4212463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421246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4306638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4306638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4400813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440081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4498123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 descr=""/>
            <p:cNvSpPr/>
            <p:nvPr/>
          </p:nvSpPr>
          <p:spPr>
            <a:xfrm>
              <a:off x="4589166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458916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4683342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468334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477751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477751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4871693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 descr=""/>
            <p:cNvSpPr/>
            <p:nvPr/>
          </p:nvSpPr>
          <p:spPr>
            <a:xfrm>
              <a:off x="487169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4969004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506004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506004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515422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 descr=""/>
            <p:cNvSpPr/>
            <p:nvPr/>
          </p:nvSpPr>
          <p:spPr>
            <a:xfrm>
              <a:off x="515422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 descr=""/>
            <p:cNvSpPr/>
            <p:nvPr/>
          </p:nvSpPr>
          <p:spPr>
            <a:xfrm>
              <a:off x="5248396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 descr=""/>
            <p:cNvSpPr/>
            <p:nvPr/>
          </p:nvSpPr>
          <p:spPr>
            <a:xfrm>
              <a:off x="524839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 descr=""/>
            <p:cNvSpPr/>
            <p:nvPr/>
          </p:nvSpPr>
          <p:spPr>
            <a:xfrm>
              <a:off x="5342572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534257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 descr=""/>
            <p:cNvSpPr/>
            <p:nvPr/>
          </p:nvSpPr>
          <p:spPr>
            <a:xfrm>
              <a:off x="5439882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 descr=""/>
            <p:cNvSpPr/>
            <p:nvPr/>
          </p:nvSpPr>
          <p:spPr>
            <a:xfrm>
              <a:off x="5530924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 descr=""/>
            <p:cNvSpPr/>
            <p:nvPr/>
          </p:nvSpPr>
          <p:spPr>
            <a:xfrm>
              <a:off x="553092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 descr=""/>
            <p:cNvSpPr/>
            <p:nvPr/>
          </p:nvSpPr>
          <p:spPr>
            <a:xfrm>
              <a:off x="562510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 descr=""/>
            <p:cNvSpPr/>
            <p:nvPr/>
          </p:nvSpPr>
          <p:spPr>
            <a:xfrm>
              <a:off x="562510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 descr=""/>
            <p:cNvSpPr/>
            <p:nvPr/>
          </p:nvSpPr>
          <p:spPr>
            <a:xfrm>
              <a:off x="5719276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571927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 descr=""/>
            <p:cNvSpPr/>
            <p:nvPr/>
          </p:nvSpPr>
          <p:spPr>
            <a:xfrm>
              <a:off x="5813452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 descr=""/>
            <p:cNvSpPr/>
            <p:nvPr/>
          </p:nvSpPr>
          <p:spPr>
            <a:xfrm>
              <a:off x="581345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5910762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 descr=""/>
            <p:cNvSpPr/>
            <p:nvPr/>
          </p:nvSpPr>
          <p:spPr>
            <a:xfrm>
              <a:off x="6001804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 descr=""/>
            <p:cNvSpPr/>
            <p:nvPr/>
          </p:nvSpPr>
          <p:spPr>
            <a:xfrm>
              <a:off x="600180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 descr=""/>
            <p:cNvSpPr/>
            <p:nvPr/>
          </p:nvSpPr>
          <p:spPr>
            <a:xfrm>
              <a:off x="6095979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 descr=""/>
            <p:cNvSpPr/>
            <p:nvPr/>
          </p:nvSpPr>
          <p:spPr>
            <a:xfrm>
              <a:off x="6095979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 descr=""/>
            <p:cNvSpPr/>
            <p:nvPr/>
          </p:nvSpPr>
          <p:spPr>
            <a:xfrm>
              <a:off x="619015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 descr=""/>
            <p:cNvSpPr/>
            <p:nvPr/>
          </p:nvSpPr>
          <p:spPr>
            <a:xfrm>
              <a:off x="619015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 descr=""/>
            <p:cNvSpPr/>
            <p:nvPr/>
          </p:nvSpPr>
          <p:spPr>
            <a:xfrm>
              <a:off x="6284331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628433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 descr=""/>
            <p:cNvSpPr/>
            <p:nvPr/>
          </p:nvSpPr>
          <p:spPr>
            <a:xfrm>
              <a:off x="6381641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 descr=""/>
            <p:cNvSpPr/>
            <p:nvPr/>
          </p:nvSpPr>
          <p:spPr>
            <a:xfrm>
              <a:off x="6472683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 descr=""/>
            <p:cNvSpPr/>
            <p:nvPr/>
          </p:nvSpPr>
          <p:spPr>
            <a:xfrm>
              <a:off x="647268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 descr=""/>
            <p:cNvSpPr/>
            <p:nvPr/>
          </p:nvSpPr>
          <p:spPr>
            <a:xfrm>
              <a:off x="656686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 descr=""/>
            <p:cNvSpPr/>
            <p:nvPr/>
          </p:nvSpPr>
          <p:spPr>
            <a:xfrm>
              <a:off x="656686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 descr=""/>
            <p:cNvSpPr/>
            <p:nvPr/>
          </p:nvSpPr>
          <p:spPr>
            <a:xfrm>
              <a:off x="666103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 descr=""/>
            <p:cNvSpPr/>
            <p:nvPr/>
          </p:nvSpPr>
          <p:spPr>
            <a:xfrm>
              <a:off x="666103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 descr=""/>
            <p:cNvSpPr/>
            <p:nvPr/>
          </p:nvSpPr>
          <p:spPr>
            <a:xfrm>
              <a:off x="6755211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 descr=""/>
            <p:cNvSpPr/>
            <p:nvPr/>
          </p:nvSpPr>
          <p:spPr>
            <a:xfrm>
              <a:off x="675521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 descr=""/>
            <p:cNvSpPr/>
            <p:nvPr/>
          </p:nvSpPr>
          <p:spPr>
            <a:xfrm>
              <a:off x="6852521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 descr=""/>
            <p:cNvSpPr/>
            <p:nvPr/>
          </p:nvSpPr>
          <p:spPr>
            <a:xfrm>
              <a:off x="6943562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 descr=""/>
            <p:cNvSpPr/>
            <p:nvPr/>
          </p:nvSpPr>
          <p:spPr>
            <a:xfrm>
              <a:off x="694356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 descr=""/>
            <p:cNvSpPr/>
            <p:nvPr/>
          </p:nvSpPr>
          <p:spPr>
            <a:xfrm>
              <a:off x="703773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 descr=""/>
            <p:cNvSpPr/>
            <p:nvPr/>
          </p:nvSpPr>
          <p:spPr>
            <a:xfrm>
              <a:off x="703773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 descr=""/>
            <p:cNvSpPr/>
            <p:nvPr/>
          </p:nvSpPr>
          <p:spPr>
            <a:xfrm>
              <a:off x="7131914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 descr=""/>
            <p:cNvSpPr/>
            <p:nvPr/>
          </p:nvSpPr>
          <p:spPr>
            <a:xfrm>
              <a:off x="713191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 descr=""/>
            <p:cNvSpPr/>
            <p:nvPr/>
          </p:nvSpPr>
          <p:spPr>
            <a:xfrm>
              <a:off x="7226090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722609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 descr=""/>
            <p:cNvSpPr/>
            <p:nvPr/>
          </p:nvSpPr>
          <p:spPr>
            <a:xfrm>
              <a:off x="7323401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 descr=""/>
            <p:cNvSpPr/>
            <p:nvPr/>
          </p:nvSpPr>
          <p:spPr>
            <a:xfrm>
              <a:off x="741444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 descr=""/>
            <p:cNvSpPr/>
            <p:nvPr/>
          </p:nvSpPr>
          <p:spPr>
            <a:xfrm>
              <a:off x="741444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 descr=""/>
            <p:cNvSpPr/>
            <p:nvPr/>
          </p:nvSpPr>
          <p:spPr>
            <a:xfrm>
              <a:off x="750861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 descr=""/>
            <p:cNvSpPr/>
            <p:nvPr/>
          </p:nvSpPr>
          <p:spPr>
            <a:xfrm>
              <a:off x="750861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 descr=""/>
            <p:cNvSpPr/>
            <p:nvPr/>
          </p:nvSpPr>
          <p:spPr>
            <a:xfrm>
              <a:off x="7602792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760279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 descr=""/>
            <p:cNvSpPr/>
            <p:nvPr/>
          </p:nvSpPr>
          <p:spPr>
            <a:xfrm>
              <a:off x="7696970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 descr=""/>
            <p:cNvSpPr/>
            <p:nvPr/>
          </p:nvSpPr>
          <p:spPr>
            <a:xfrm>
              <a:off x="769697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 descr=""/>
            <p:cNvSpPr/>
            <p:nvPr/>
          </p:nvSpPr>
          <p:spPr>
            <a:xfrm>
              <a:off x="7794279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 descr=""/>
            <p:cNvSpPr/>
            <p:nvPr/>
          </p:nvSpPr>
          <p:spPr>
            <a:xfrm>
              <a:off x="7885322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 descr=""/>
            <p:cNvSpPr/>
            <p:nvPr/>
          </p:nvSpPr>
          <p:spPr>
            <a:xfrm>
              <a:off x="788532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 descr=""/>
            <p:cNvSpPr/>
            <p:nvPr/>
          </p:nvSpPr>
          <p:spPr>
            <a:xfrm>
              <a:off x="7979497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7979497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 descr=""/>
            <p:cNvSpPr/>
            <p:nvPr/>
          </p:nvSpPr>
          <p:spPr>
            <a:xfrm>
              <a:off x="8073673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 descr=""/>
            <p:cNvSpPr/>
            <p:nvPr/>
          </p:nvSpPr>
          <p:spPr>
            <a:xfrm>
              <a:off x="807367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8167849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 descr=""/>
            <p:cNvSpPr/>
            <p:nvPr/>
          </p:nvSpPr>
          <p:spPr>
            <a:xfrm>
              <a:off x="8167849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 descr=""/>
            <p:cNvSpPr/>
            <p:nvPr/>
          </p:nvSpPr>
          <p:spPr>
            <a:xfrm>
              <a:off x="826515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 descr=""/>
            <p:cNvSpPr/>
            <p:nvPr/>
          </p:nvSpPr>
          <p:spPr>
            <a:xfrm>
              <a:off x="835620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 descr=""/>
            <p:cNvSpPr/>
            <p:nvPr/>
          </p:nvSpPr>
          <p:spPr>
            <a:xfrm>
              <a:off x="835620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 descr=""/>
            <p:cNvSpPr/>
            <p:nvPr/>
          </p:nvSpPr>
          <p:spPr>
            <a:xfrm>
              <a:off x="8450376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 descr=""/>
            <p:cNvSpPr/>
            <p:nvPr/>
          </p:nvSpPr>
          <p:spPr>
            <a:xfrm>
              <a:off x="845037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 descr=""/>
            <p:cNvSpPr/>
            <p:nvPr/>
          </p:nvSpPr>
          <p:spPr>
            <a:xfrm>
              <a:off x="8544552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 descr=""/>
            <p:cNvSpPr/>
            <p:nvPr/>
          </p:nvSpPr>
          <p:spPr>
            <a:xfrm>
              <a:off x="8544552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 descr=""/>
            <p:cNvSpPr/>
            <p:nvPr/>
          </p:nvSpPr>
          <p:spPr>
            <a:xfrm>
              <a:off x="863872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 descr=""/>
            <p:cNvSpPr/>
            <p:nvPr/>
          </p:nvSpPr>
          <p:spPr>
            <a:xfrm>
              <a:off x="8638728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 descr=""/>
            <p:cNvSpPr/>
            <p:nvPr/>
          </p:nvSpPr>
          <p:spPr>
            <a:xfrm>
              <a:off x="8736039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 descr=""/>
            <p:cNvSpPr/>
            <p:nvPr/>
          </p:nvSpPr>
          <p:spPr>
            <a:xfrm>
              <a:off x="882708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 descr=""/>
            <p:cNvSpPr/>
            <p:nvPr/>
          </p:nvSpPr>
          <p:spPr>
            <a:xfrm>
              <a:off x="882708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 descr=""/>
            <p:cNvSpPr/>
            <p:nvPr/>
          </p:nvSpPr>
          <p:spPr>
            <a:xfrm>
              <a:off x="892125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 descr=""/>
            <p:cNvSpPr/>
            <p:nvPr/>
          </p:nvSpPr>
          <p:spPr>
            <a:xfrm>
              <a:off x="892125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 descr=""/>
            <p:cNvSpPr/>
            <p:nvPr/>
          </p:nvSpPr>
          <p:spPr>
            <a:xfrm>
              <a:off x="9015433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 descr=""/>
            <p:cNvSpPr/>
            <p:nvPr/>
          </p:nvSpPr>
          <p:spPr>
            <a:xfrm>
              <a:off x="9015433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 descr=""/>
            <p:cNvSpPr/>
            <p:nvPr/>
          </p:nvSpPr>
          <p:spPr>
            <a:xfrm>
              <a:off x="910960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 descr=""/>
            <p:cNvSpPr/>
            <p:nvPr/>
          </p:nvSpPr>
          <p:spPr>
            <a:xfrm>
              <a:off x="9109608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 descr=""/>
            <p:cNvSpPr/>
            <p:nvPr/>
          </p:nvSpPr>
          <p:spPr>
            <a:xfrm>
              <a:off x="9206918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 descr=""/>
            <p:cNvSpPr/>
            <p:nvPr/>
          </p:nvSpPr>
          <p:spPr>
            <a:xfrm>
              <a:off x="9297959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 descr=""/>
            <p:cNvSpPr/>
            <p:nvPr/>
          </p:nvSpPr>
          <p:spPr>
            <a:xfrm>
              <a:off x="9297959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 descr=""/>
            <p:cNvSpPr/>
            <p:nvPr/>
          </p:nvSpPr>
          <p:spPr>
            <a:xfrm>
              <a:off x="9392134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 descr=""/>
            <p:cNvSpPr/>
            <p:nvPr/>
          </p:nvSpPr>
          <p:spPr>
            <a:xfrm>
              <a:off x="9392134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 descr=""/>
            <p:cNvSpPr/>
            <p:nvPr/>
          </p:nvSpPr>
          <p:spPr>
            <a:xfrm>
              <a:off x="9486310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 descr=""/>
            <p:cNvSpPr/>
            <p:nvPr/>
          </p:nvSpPr>
          <p:spPr>
            <a:xfrm>
              <a:off x="9486310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 descr=""/>
            <p:cNvSpPr/>
            <p:nvPr/>
          </p:nvSpPr>
          <p:spPr>
            <a:xfrm>
              <a:off x="9580486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 descr=""/>
            <p:cNvSpPr/>
            <p:nvPr/>
          </p:nvSpPr>
          <p:spPr>
            <a:xfrm>
              <a:off x="958048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 descr=""/>
            <p:cNvSpPr/>
            <p:nvPr/>
          </p:nvSpPr>
          <p:spPr>
            <a:xfrm>
              <a:off x="9677796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 descr=""/>
            <p:cNvSpPr/>
            <p:nvPr/>
          </p:nvSpPr>
          <p:spPr>
            <a:xfrm>
              <a:off x="9768839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 descr=""/>
            <p:cNvSpPr/>
            <p:nvPr/>
          </p:nvSpPr>
          <p:spPr>
            <a:xfrm>
              <a:off x="9768839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 descr=""/>
            <p:cNvSpPr/>
            <p:nvPr/>
          </p:nvSpPr>
          <p:spPr>
            <a:xfrm>
              <a:off x="9863015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 descr=""/>
            <p:cNvSpPr/>
            <p:nvPr/>
          </p:nvSpPr>
          <p:spPr>
            <a:xfrm>
              <a:off x="9863015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 descr=""/>
            <p:cNvSpPr/>
            <p:nvPr/>
          </p:nvSpPr>
          <p:spPr>
            <a:xfrm>
              <a:off x="9957191" y="143678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 descr=""/>
            <p:cNvSpPr/>
            <p:nvPr/>
          </p:nvSpPr>
          <p:spPr>
            <a:xfrm>
              <a:off x="9957191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 descr=""/>
            <p:cNvSpPr/>
            <p:nvPr/>
          </p:nvSpPr>
          <p:spPr>
            <a:xfrm>
              <a:off x="10051366" y="143678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 descr=""/>
            <p:cNvSpPr/>
            <p:nvPr/>
          </p:nvSpPr>
          <p:spPr>
            <a:xfrm>
              <a:off x="10051366" y="143791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 descr=""/>
            <p:cNvSpPr/>
            <p:nvPr/>
          </p:nvSpPr>
          <p:spPr>
            <a:xfrm>
              <a:off x="731089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 descr=""/>
            <p:cNvSpPr/>
            <p:nvPr/>
          </p:nvSpPr>
          <p:spPr>
            <a:xfrm>
              <a:off x="82213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 descr=""/>
            <p:cNvSpPr/>
            <p:nvPr/>
          </p:nvSpPr>
          <p:spPr>
            <a:xfrm>
              <a:off x="82213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 descr=""/>
            <p:cNvSpPr/>
            <p:nvPr/>
          </p:nvSpPr>
          <p:spPr>
            <a:xfrm>
              <a:off x="91630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 descr=""/>
            <p:cNvSpPr/>
            <p:nvPr/>
          </p:nvSpPr>
          <p:spPr>
            <a:xfrm>
              <a:off x="91630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 descr=""/>
            <p:cNvSpPr/>
            <p:nvPr/>
          </p:nvSpPr>
          <p:spPr>
            <a:xfrm>
              <a:off x="1010483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 descr=""/>
            <p:cNvSpPr/>
            <p:nvPr/>
          </p:nvSpPr>
          <p:spPr>
            <a:xfrm>
              <a:off x="101048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 descr=""/>
            <p:cNvSpPr/>
            <p:nvPr/>
          </p:nvSpPr>
          <p:spPr>
            <a:xfrm>
              <a:off x="110465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1104658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 descr=""/>
            <p:cNvSpPr/>
            <p:nvPr/>
          </p:nvSpPr>
          <p:spPr>
            <a:xfrm>
              <a:off x="120196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 descr=""/>
            <p:cNvSpPr/>
            <p:nvPr/>
          </p:nvSpPr>
          <p:spPr>
            <a:xfrm>
              <a:off x="129301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 descr=""/>
            <p:cNvSpPr/>
            <p:nvPr/>
          </p:nvSpPr>
          <p:spPr>
            <a:xfrm>
              <a:off x="129301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 descr=""/>
            <p:cNvSpPr/>
            <p:nvPr/>
          </p:nvSpPr>
          <p:spPr>
            <a:xfrm>
              <a:off x="1387186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 descr=""/>
            <p:cNvSpPr/>
            <p:nvPr/>
          </p:nvSpPr>
          <p:spPr>
            <a:xfrm>
              <a:off x="138718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1481362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148136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1575537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157553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1672849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 descr=""/>
            <p:cNvSpPr/>
            <p:nvPr/>
          </p:nvSpPr>
          <p:spPr>
            <a:xfrm>
              <a:off x="176389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 descr=""/>
            <p:cNvSpPr/>
            <p:nvPr/>
          </p:nvSpPr>
          <p:spPr>
            <a:xfrm>
              <a:off x="176389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 descr=""/>
            <p:cNvSpPr/>
            <p:nvPr/>
          </p:nvSpPr>
          <p:spPr>
            <a:xfrm>
              <a:off x="185806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 descr=""/>
            <p:cNvSpPr/>
            <p:nvPr/>
          </p:nvSpPr>
          <p:spPr>
            <a:xfrm>
              <a:off x="185806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195224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195224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204641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2046418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 descr=""/>
            <p:cNvSpPr/>
            <p:nvPr/>
          </p:nvSpPr>
          <p:spPr>
            <a:xfrm>
              <a:off x="214372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 descr=""/>
            <p:cNvSpPr/>
            <p:nvPr/>
          </p:nvSpPr>
          <p:spPr>
            <a:xfrm>
              <a:off x="2234769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2234769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232894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232894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242312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 descr=""/>
            <p:cNvSpPr/>
            <p:nvPr/>
          </p:nvSpPr>
          <p:spPr>
            <a:xfrm>
              <a:off x="242312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 descr=""/>
            <p:cNvSpPr/>
            <p:nvPr/>
          </p:nvSpPr>
          <p:spPr>
            <a:xfrm>
              <a:off x="2517297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251729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2614607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 descr=""/>
            <p:cNvSpPr/>
            <p:nvPr/>
          </p:nvSpPr>
          <p:spPr>
            <a:xfrm>
              <a:off x="2705648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 descr=""/>
            <p:cNvSpPr/>
            <p:nvPr/>
          </p:nvSpPr>
          <p:spPr>
            <a:xfrm>
              <a:off x="2705648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 descr=""/>
            <p:cNvSpPr/>
            <p:nvPr/>
          </p:nvSpPr>
          <p:spPr>
            <a:xfrm>
              <a:off x="2799824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279982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289400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 descr=""/>
            <p:cNvSpPr/>
            <p:nvPr/>
          </p:nvSpPr>
          <p:spPr>
            <a:xfrm>
              <a:off x="289400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 descr=""/>
            <p:cNvSpPr/>
            <p:nvPr/>
          </p:nvSpPr>
          <p:spPr>
            <a:xfrm>
              <a:off x="2988176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 descr=""/>
            <p:cNvSpPr/>
            <p:nvPr/>
          </p:nvSpPr>
          <p:spPr>
            <a:xfrm>
              <a:off x="298817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3085486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317652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 descr=""/>
            <p:cNvSpPr/>
            <p:nvPr/>
          </p:nvSpPr>
          <p:spPr>
            <a:xfrm>
              <a:off x="317652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 descr=""/>
            <p:cNvSpPr/>
            <p:nvPr/>
          </p:nvSpPr>
          <p:spPr>
            <a:xfrm>
              <a:off x="3270704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 descr=""/>
            <p:cNvSpPr/>
            <p:nvPr/>
          </p:nvSpPr>
          <p:spPr>
            <a:xfrm>
              <a:off x="327070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 descr=""/>
            <p:cNvSpPr/>
            <p:nvPr/>
          </p:nvSpPr>
          <p:spPr>
            <a:xfrm>
              <a:off x="336488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336488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 descr=""/>
            <p:cNvSpPr/>
            <p:nvPr/>
          </p:nvSpPr>
          <p:spPr>
            <a:xfrm>
              <a:off x="3459055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345905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3556365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 descr=""/>
            <p:cNvSpPr/>
            <p:nvPr/>
          </p:nvSpPr>
          <p:spPr>
            <a:xfrm>
              <a:off x="364740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 descr=""/>
            <p:cNvSpPr/>
            <p:nvPr/>
          </p:nvSpPr>
          <p:spPr>
            <a:xfrm>
              <a:off x="364740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 descr=""/>
            <p:cNvSpPr/>
            <p:nvPr/>
          </p:nvSpPr>
          <p:spPr>
            <a:xfrm>
              <a:off x="3741583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 descr=""/>
            <p:cNvSpPr/>
            <p:nvPr/>
          </p:nvSpPr>
          <p:spPr>
            <a:xfrm>
              <a:off x="374158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 descr=""/>
            <p:cNvSpPr/>
            <p:nvPr/>
          </p:nvSpPr>
          <p:spPr>
            <a:xfrm>
              <a:off x="3835759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 descr=""/>
            <p:cNvSpPr/>
            <p:nvPr/>
          </p:nvSpPr>
          <p:spPr>
            <a:xfrm>
              <a:off x="3835759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 descr=""/>
            <p:cNvSpPr/>
            <p:nvPr/>
          </p:nvSpPr>
          <p:spPr>
            <a:xfrm>
              <a:off x="3929934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 descr=""/>
            <p:cNvSpPr/>
            <p:nvPr/>
          </p:nvSpPr>
          <p:spPr>
            <a:xfrm>
              <a:off x="392993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 descr=""/>
            <p:cNvSpPr/>
            <p:nvPr/>
          </p:nvSpPr>
          <p:spPr>
            <a:xfrm>
              <a:off x="4027244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411828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 descr=""/>
            <p:cNvSpPr/>
            <p:nvPr/>
          </p:nvSpPr>
          <p:spPr>
            <a:xfrm>
              <a:off x="411828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 descr=""/>
            <p:cNvSpPr/>
            <p:nvPr/>
          </p:nvSpPr>
          <p:spPr>
            <a:xfrm>
              <a:off x="4212463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 descr=""/>
            <p:cNvSpPr/>
            <p:nvPr/>
          </p:nvSpPr>
          <p:spPr>
            <a:xfrm>
              <a:off x="421246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 descr=""/>
            <p:cNvSpPr/>
            <p:nvPr/>
          </p:nvSpPr>
          <p:spPr>
            <a:xfrm>
              <a:off x="4306638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4306638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4400813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 descr=""/>
            <p:cNvSpPr/>
            <p:nvPr/>
          </p:nvSpPr>
          <p:spPr>
            <a:xfrm>
              <a:off x="440081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 descr=""/>
            <p:cNvSpPr/>
            <p:nvPr/>
          </p:nvSpPr>
          <p:spPr>
            <a:xfrm>
              <a:off x="4498123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 descr=""/>
            <p:cNvSpPr/>
            <p:nvPr/>
          </p:nvSpPr>
          <p:spPr>
            <a:xfrm>
              <a:off x="4589166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 descr=""/>
            <p:cNvSpPr/>
            <p:nvPr/>
          </p:nvSpPr>
          <p:spPr>
            <a:xfrm>
              <a:off x="458916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 descr=""/>
            <p:cNvSpPr/>
            <p:nvPr/>
          </p:nvSpPr>
          <p:spPr>
            <a:xfrm>
              <a:off x="4683342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 descr=""/>
            <p:cNvSpPr/>
            <p:nvPr/>
          </p:nvSpPr>
          <p:spPr>
            <a:xfrm>
              <a:off x="468334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477751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 descr=""/>
            <p:cNvSpPr/>
            <p:nvPr/>
          </p:nvSpPr>
          <p:spPr>
            <a:xfrm>
              <a:off x="477751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 descr=""/>
            <p:cNvSpPr/>
            <p:nvPr/>
          </p:nvSpPr>
          <p:spPr>
            <a:xfrm>
              <a:off x="4871693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 descr=""/>
            <p:cNvSpPr/>
            <p:nvPr/>
          </p:nvSpPr>
          <p:spPr>
            <a:xfrm>
              <a:off x="487169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 descr=""/>
            <p:cNvSpPr/>
            <p:nvPr/>
          </p:nvSpPr>
          <p:spPr>
            <a:xfrm>
              <a:off x="4969004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 descr=""/>
            <p:cNvSpPr/>
            <p:nvPr/>
          </p:nvSpPr>
          <p:spPr>
            <a:xfrm>
              <a:off x="506004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 descr=""/>
            <p:cNvSpPr/>
            <p:nvPr/>
          </p:nvSpPr>
          <p:spPr>
            <a:xfrm>
              <a:off x="506004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 descr=""/>
            <p:cNvSpPr/>
            <p:nvPr/>
          </p:nvSpPr>
          <p:spPr>
            <a:xfrm>
              <a:off x="515422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 descr=""/>
            <p:cNvSpPr/>
            <p:nvPr/>
          </p:nvSpPr>
          <p:spPr>
            <a:xfrm>
              <a:off x="515422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 descr=""/>
            <p:cNvSpPr/>
            <p:nvPr/>
          </p:nvSpPr>
          <p:spPr>
            <a:xfrm>
              <a:off x="5248396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 descr=""/>
            <p:cNvSpPr/>
            <p:nvPr/>
          </p:nvSpPr>
          <p:spPr>
            <a:xfrm>
              <a:off x="524839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 descr=""/>
            <p:cNvSpPr/>
            <p:nvPr/>
          </p:nvSpPr>
          <p:spPr>
            <a:xfrm>
              <a:off x="5342572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/>
            <p:cNvSpPr/>
            <p:nvPr/>
          </p:nvSpPr>
          <p:spPr>
            <a:xfrm>
              <a:off x="534257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 descr=""/>
            <p:cNvSpPr/>
            <p:nvPr/>
          </p:nvSpPr>
          <p:spPr>
            <a:xfrm>
              <a:off x="5439882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5530924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 descr=""/>
            <p:cNvSpPr/>
            <p:nvPr/>
          </p:nvSpPr>
          <p:spPr>
            <a:xfrm>
              <a:off x="553092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 descr=""/>
            <p:cNvSpPr/>
            <p:nvPr/>
          </p:nvSpPr>
          <p:spPr>
            <a:xfrm>
              <a:off x="562510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 descr=""/>
            <p:cNvSpPr/>
            <p:nvPr/>
          </p:nvSpPr>
          <p:spPr>
            <a:xfrm>
              <a:off x="562510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 descr=""/>
            <p:cNvSpPr/>
            <p:nvPr/>
          </p:nvSpPr>
          <p:spPr>
            <a:xfrm>
              <a:off x="5719276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 descr=""/>
            <p:cNvSpPr/>
            <p:nvPr/>
          </p:nvSpPr>
          <p:spPr>
            <a:xfrm>
              <a:off x="571927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 descr=""/>
            <p:cNvSpPr/>
            <p:nvPr/>
          </p:nvSpPr>
          <p:spPr>
            <a:xfrm>
              <a:off x="5813452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 descr=""/>
            <p:cNvSpPr/>
            <p:nvPr/>
          </p:nvSpPr>
          <p:spPr>
            <a:xfrm>
              <a:off x="581345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 descr=""/>
            <p:cNvSpPr/>
            <p:nvPr/>
          </p:nvSpPr>
          <p:spPr>
            <a:xfrm>
              <a:off x="5910762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 descr=""/>
            <p:cNvSpPr/>
            <p:nvPr/>
          </p:nvSpPr>
          <p:spPr>
            <a:xfrm>
              <a:off x="6001804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 descr=""/>
            <p:cNvSpPr/>
            <p:nvPr/>
          </p:nvSpPr>
          <p:spPr>
            <a:xfrm>
              <a:off x="600180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 descr=""/>
            <p:cNvSpPr/>
            <p:nvPr/>
          </p:nvSpPr>
          <p:spPr>
            <a:xfrm>
              <a:off x="6095979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 descr=""/>
            <p:cNvSpPr/>
            <p:nvPr/>
          </p:nvSpPr>
          <p:spPr>
            <a:xfrm>
              <a:off x="6095979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 descr=""/>
            <p:cNvSpPr/>
            <p:nvPr/>
          </p:nvSpPr>
          <p:spPr>
            <a:xfrm>
              <a:off x="619015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 descr=""/>
            <p:cNvSpPr/>
            <p:nvPr/>
          </p:nvSpPr>
          <p:spPr>
            <a:xfrm>
              <a:off x="619015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 descr=""/>
            <p:cNvSpPr/>
            <p:nvPr/>
          </p:nvSpPr>
          <p:spPr>
            <a:xfrm>
              <a:off x="6284331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 descr=""/>
            <p:cNvSpPr/>
            <p:nvPr/>
          </p:nvSpPr>
          <p:spPr>
            <a:xfrm>
              <a:off x="628433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 descr=""/>
            <p:cNvSpPr/>
            <p:nvPr/>
          </p:nvSpPr>
          <p:spPr>
            <a:xfrm>
              <a:off x="6381641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 descr=""/>
            <p:cNvSpPr/>
            <p:nvPr/>
          </p:nvSpPr>
          <p:spPr>
            <a:xfrm>
              <a:off x="6472683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 descr=""/>
            <p:cNvSpPr/>
            <p:nvPr/>
          </p:nvSpPr>
          <p:spPr>
            <a:xfrm>
              <a:off x="647268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 descr=""/>
            <p:cNvSpPr/>
            <p:nvPr/>
          </p:nvSpPr>
          <p:spPr>
            <a:xfrm>
              <a:off x="656686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 descr=""/>
            <p:cNvSpPr/>
            <p:nvPr/>
          </p:nvSpPr>
          <p:spPr>
            <a:xfrm>
              <a:off x="656686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 descr=""/>
            <p:cNvSpPr/>
            <p:nvPr/>
          </p:nvSpPr>
          <p:spPr>
            <a:xfrm>
              <a:off x="666103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 descr=""/>
            <p:cNvSpPr/>
            <p:nvPr/>
          </p:nvSpPr>
          <p:spPr>
            <a:xfrm>
              <a:off x="666103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 descr=""/>
            <p:cNvSpPr/>
            <p:nvPr/>
          </p:nvSpPr>
          <p:spPr>
            <a:xfrm>
              <a:off x="6755211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 descr=""/>
            <p:cNvSpPr/>
            <p:nvPr/>
          </p:nvSpPr>
          <p:spPr>
            <a:xfrm>
              <a:off x="675521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 descr=""/>
            <p:cNvSpPr/>
            <p:nvPr/>
          </p:nvSpPr>
          <p:spPr>
            <a:xfrm>
              <a:off x="6852521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 descr=""/>
            <p:cNvSpPr/>
            <p:nvPr/>
          </p:nvSpPr>
          <p:spPr>
            <a:xfrm>
              <a:off x="6943562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 descr=""/>
            <p:cNvSpPr/>
            <p:nvPr/>
          </p:nvSpPr>
          <p:spPr>
            <a:xfrm>
              <a:off x="694356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 descr=""/>
            <p:cNvSpPr/>
            <p:nvPr/>
          </p:nvSpPr>
          <p:spPr>
            <a:xfrm>
              <a:off x="703773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 descr=""/>
            <p:cNvSpPr/>
            <p:nvPr/>
          </p:nvSpPr>
          <p:spPr>
            <a:xfrm>
              <a:off x="703773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 descr=""/>
            <p:cNvSpPr/>
            <p:nvPr/>
          </p:nvSpPr>
          <p:spPr>
            <a:xfrm>
              <a:off x="7131914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 descr=""/>
            <p:cNvSpPr/>
            <p:nvPr/>
          </p:nvSpPr>
          <p:spPr>
            <a:xfrm>
              <a:off x="713191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 descr=""/>
            <p:cNvSpPr/>
            <p:nvPr/>
          </p:nvSpPr>
          <p:spPr>
            <a:xfrm>
              <a:off x="7226090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 descr=""/>
            <p:cNvSpPr/>
            <p:nvPr/>
          </p:nvSpPr>
          <p:spPr>
            <a:xfrm>
              <a:off x="722609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 descr=""/>
            <p:cNvSpPr/>
            <p:nvPr/>
          </p:nvSpPr>
          <p:spPr>
            <a:xfrm>
              <a:off x="7323401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 descr=""/>
            <p:cNvSpPr/>
            <p:nvPr/>
          </p:nvSpPr>
          <p:spPr>
            <a:xfrm>
              <a:off x="741444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 descr=""/>
            <p:cNvSpPr/>
            <p:nvPr/>
          </p:nvSpPr>
          <p:spPr>
            <a:xfrm>
              <a:off x="741444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 descr=""/>
            <p:cNvSpPr/>
            <p:nvPr/>
          </p:nvSpPr>
          <p:spPr>
            <a:xfrm>
              <a:off x="750861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 descr=""/>
            <p:cNvSpPr/>
            <p:nvPr/>
          </p:nvSpPr>
          <p:spPr>
            <a:xfrm>
              <a:off x="750861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 descr=""/>
            <p:cNvSpPr/>
            <p:nvPr/>
          </p:nvSpPr>
          <p:spPr>
            <a:xfrm>
              <a:off x="7602792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 descr=""/>
            <p:cNvSpPr/>
            <p:nvPr/>
          </p:nvSpPr>
          <p:spPr>
            <a:xfrm>
              <a:off x="760279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 descr=""/>
            <p:cNvSpPr/>
            <p:nvPr/>
          </p:nvSpPr>
          <p:spPr>
            <a:xfrm>
              <a:off x="7696970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 descr=""/>
            <p:cNvSpPr/>
            <p:nvPr/>
          </p:nvSpPr>
          <p:spPr>
            <a:xfrm>
              <a:off x="769697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 descr=""/>
            <p:cNvSpPr/>
            <p:nvPr/>
          </p:nvSpPr>
          <p:spPr>
            <a:xfrm>
              <a:off x="7794279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 descr=""/>
            <p:cNvSpPr/>
            <p:nvPr/>
          </p:nvSpPr>
          <p:spPr>
            <a:xfrm>
              <a:off x="7885322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 descr=""/>
            <p:cNvSpPr/>
            <p:nvPr/>
          </p:nvSpPr>
          <p:spPr>
            <a:xfrm>
              <a:off x="788532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 descr=""/>
            <p:cNvSpPr/>
            <p:nvPr/>
          </p:nvSpPr>
          <p:spPr>
            <a:xfrm>
              <a:off x="7979497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 descr=""/>
            <p:cNvSpPr/>
            <p:nvPr/>
          </p:nvSpPr>
          <p:spPr>
            <a:xfrm>
              <a:off x="7979497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 descr=""/>
            <p:cNvSpPr/>
            <p:nvPr/>
          </p:nvSpPr>
          <p:spPr>
            <a:xfrm>
              <a:off x="8073673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 descr=""/>
            <p:cNvSpPr/>
            <p:nvPr/>
          </p:nvSpPr>
          <p:spPr>
            <a:xfrm>
              <a:off x="807367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 descr=""/>
            <p:cNvSpPr/>
            <p:nvPr/>
          </p:nvSpPr>
          <p:spPr>
            <a:xfrm>
              <a:off x="8167849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 descr=""/>
            <p:cNvSpPr/>
            <p:nvPr/>
          </p:nvSpPr>
          <p:spPr>
            <a:xfrm>
              <a:off x="8167849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 descr=""/>
            <p:cNvSpPr/>
            <p:nvPr/>
          </p:nvSpPr>
          <p:spPr>
            <a:xfrm>
              <a:off x="826515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 descr=""/>
            <p:cNvSpPr/>
            <p:nvPr/>
          </p:nvSpPr>
          <p:spPr>
            <a:xfrm>
              <a:off x="835620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 descr=""/>
            <p:cNvSpPr/>
            <p:nvPr/>
          </p:nvSpPr>
          <p:spPr>
            <a:xfrm>
              <a:off x="835620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 descr=""/>
            <p:cNvSpPr/>
            <p:nvPr/>
          </p:nvSpPr>
          <p:spPr>
            <a:xfrm>
              <a:off x="8450376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 descr=""/>
            <p:cNvSpPr/>
            <p:nvPr/>
          </p:nvSpPr>
          <p:spPr>
            <a:xfrm>
              <a:off x="845037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 descr=""/>
            <p:cNvSpPr/>
            <p:nvPr/>
          </p:nvSpPr>
          <p:spPr>
            <a:xfrm>
              <a:off x="8544552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 descr=""/>
            <p:cNvSpPr/>
            <p:nvPr/>
          </p:nvSpPr>
          <p:spPr>
            <a:xfrm>
              <a:off x="8544552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 descr=""/>
            <p:cNvSpPr/>
            <p:nvPr/>
          </p:nvSpPr>
          <p:spPr>
            <a:xfrm>
              <a:off x="863872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 descr=""/>
            <p:cNvSpPr/>
            <p:nvPr/>
          </p:nvSpPr>
          <p:spPr>
            <a:xfrm>
              <a:off x="8638728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 descr=""/>
            <p:cNvSpPr/>
            <p:nvPr/>
          </p:nvSpPr>
          <p:spPr>
            <a:xfrm>
              <a:off x="8736039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 descr=""/>
            <p:cNvSpPr/>
            <p:nvPr/>
          </p:nvSpPr>
          <p:spPr>
            <a:xfrm>
              <a:off x="882708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 descr=""/>
            <p:cNvSpPr/>
            <p:nvPr/>
          </p:nvSpPr>
          <p:spPr>
            <a:xfrm>
              <a:off x="882708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 descr=""/>
            <p:cNvSpPr/>
            <p:nvPr/>
          </p:nvSpPr>
          <p:spPr>
            <a:xfrm>
              <a:off x="892125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 descr=""/>
            <p:cNvSpPr/>
            <p:nvPr/>
          </p:nvSpPr>
          <p:spPr>
            <a:xfrm>
              <a:off x="892125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 descr=""/>
            <p:cNvSpPr/>
            <p:nvPr/>
          </p:nvSpPr>
          <p:spPr>
            <a:xfrm>
              <a:off x="9015433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 descr=""/>
            <p:cNvSpPr/>
            <p:nvPr/>
          </p:nvSpPr>
          <p:spPr>
            <a:xfrm>
              <a:off x="9015433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 descr=""/>
            <p:cNvSpPr/>
            <p:nvPr/>
          </p:nvSpPr>
          <p:spPr>
            <a:xfrm>
              <a:off x="910960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 descr=""/>
            <p:cNvSpPr/>
            <p:nvPr/>
          </p:nvSpPr>
          <p:spPr>
            <a:xfrm>
              <a:off x="9109608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 descr=""/>
            <p:cNvSpPr/>
            <p:nvPr/>
          </p:nvSpPr>
          <p:spPr>
            <a:xfrm>
              <a:off x="9206918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 descr=""/>
            <p:cNvSpPr/>
            <p:nvPr/>
          </p:nvSpPr>
          <p:spPr>
            <a:xfrm>
              <a:off x="9297959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 descr=""/>
            <p:cNvSpPr/>
            <p:nvPr/>
          </p:nvSpPr>
          <p:spPr>
            <a:xfrm>
              <a:off x="9297959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 descr=""/>
            <p:cNvSpPr/>
            <p:nvPr/>
          </p:nvSpPr>
          <p:spPr>
            <a:xfrm>
              <a:off x="9392134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 descr=""/>
            <p:cNvSpPr/>
            <p:nvPr/>
          </p:nvSpPr>
          <p:spPr>
            <a:xfrm>
              <a:off x="9392134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 descr=""/>
            <p:cNvSpPr/>
            <p:nvPr/>
          </p:nvSpPr>
          <p:spPr>
            <a:xfrm>
              <a:off x="9486310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 descr=""/>
            <p:cNvSpPr/>
            <p:nvPr/>
          </p:nvSpPr>
          <p:spPr>
            <a:xfrm>
              <a:off x="9486310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 descr=""/>
            <p:cNvSpPr/>
            <p:nvPr/>
          </p:nvSpPr>
          <p:spPr>
            <a:xfrm>
              <a:off x="9580486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 descr=""/>
            <p:cNvSpPr/>
            <p:nvPr/>
          </p:nvSpPr>
          <p:spPr>
            <a:xfrm>
              <a:off x="958048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 descr=""/>
            <p:cNvSpPr/>
            <p:nvPr/>
          </p:nvSpPr>
          <p:spPr>
            <a:xfrm>
              <a:off x="9677796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 descr=""/>
            <p:cNvSpPr/>
            <p:nvPr/>
          </p:nvSpPr>
          <p:spPr>
            <a:xfrm>
              <a:off x="9768839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 descr=""/>
            <p:cNvSpPr/>
            <p:nvPr/>
          </p:nvSpPr>
          <p:spPr>
            <a:xfrm>
              <a:off x="9768839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 descr=""/>
            <p:cNvSpPr/>
            <p:nvPr/>
          </p:nvSpPr>
          <p:spPr>
            <a:xfrm>
              <a:off x="9863015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 descr=""/>
            <p:cNvSpPr/>
            <p:nvPr/>
          </p:nvSpPr>
          <p:spPr>
            <a:xfrm>
              <a:off x="9863015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 descr=""/>
            <p:cNvSpPr/>
            <p:nvPr/>
          </p:nvSpPr>
          <p:spPr>
            <a:xfrm>
              <a:off x="9957191" y="15309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 descr=""/>
            <p:cNvSpPr/>
            <p:nvPr/>
          </p:nvSpPr>
          <p:spPr>
            <a:xfrm>
              <a:off x="9957191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 descr=""/>
            <p:cNvSpPr/>
            <p:nvPr/>
          </p:nvSpPr>
          <p:spPr>
            <a:xfrm>
              <a:off x="10051366" y="15309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 descr=""/>
            <p:cNvSpPr/>
            <p:nvPr/>
          </p:nvSpPr>
          <p:spPr>
            <a:xfrm>
              <a:off x="10051366" y="153208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 descr=""/>
            <p:cNvSpPr/>
            <p:nvPr/>
          </p:nvSpPr>
          <p:spPr>
            <a:xfrm>
              <a:off x="731089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 descr=""/>
            <p:cNvSpPr/>
            <p:nvPr/>
          </p:nvSpPr>
          <p:spPr>
            <a:xfrm>
              <a:off x="82213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 descr=""/>
            <p:cNvSpPr/>
            <p:nvPr/>
          </p:nvSpPr>
          <p:spPr>
            <a:xfrm>
              <a:off x="82213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 descr=""/>
            <p:cNvSpPr/>
            <p:nvPr/>
          </p:nvSpPr>
          <p:spPr>
            <a:xfrm>
              <a:off x="91630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 descr=""/>
            <p:cNvSpPr/>
            <p:nvPr/>
          </p:nvSpPr>
          <p:spPr>
            <a:xfrm>
              <a:off x="91630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 descr=""/>
            <p:cNvSpPr/>
            <p:nvPr/>
          </p:nvSpPr>
          <p:spPr>
            <a:xfrm>
              <a:off x="1010483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 descr=""/>
            <p:cNvSpPr/>
            <p:nvPr/>
          </p:nvSpPr>
          <p:spPr>
            <a:xfrm>
              <a:off x="101048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 descr=""/>
            <p:cNvSpPr/>
            <p:nvPr/>
          </p:nvSpPr>
          <p:spPr>
            <a:xfrm>
              <a:off x="110465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 descr=""/>
            <p:cNvSpPr/>
            <p:nvPr/>
          </p:nvSpPr>
          <p:spPr>
            <a:xfrm>
              <a:off x="1104658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 descr=""/>
            <p:cNvSpPr/>
            <p:nvPr/>
          </p:nvSpPr>
          <p:spPr>
            <a:xfrm>
              <a:off x="120196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 descr=""/>
            <p:cNvSpPr/>
            <p:nvPr/>
          </p:nvSpPr>
          <p:spPr>
            <a:xfrm>
              <a:off x="129301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 descr=""/>
            <p:cNvSpPr/>
            <p:nvPr/>
          </p:nvSpPr>
          <p:spPr>
            <a:xfrm>
              <a:off x="129301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 descr=""/>
            <p:cNvSpPr/>
            <p:nvPr/>
          </p:nvSpPr>
          <p:spPr>
            <a:xfrm>
              <a:off x="1387186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 descr=""/>
            <p:cNvSpPr/>
            <p:nvPr/>
          </p:nvSpPr>
          <p:spPr>
            <a:xfrm>
              <a:off x="138718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 descr=""/>
            <p:cNvSpPr/>
            <p:nvPr/>
          </p:nvSpPr>
          <p:spPr>
            <a:xfrm>
              <a:off x="1481362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 descr=""/>
            <p:cNvSpPr/>
            <p:nvPr/>
          </p:nvSpPr>
          <p:spPr>
            <a:xfrm>
              <a:off x="148136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 descr=""/>
            <p:cNvSpPr/>
            <p:nvPr/>
          </p:nvSpPr>
          <p:spPr>
            <a:xfrm>
              <a:off x="1575537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 descr=""/>
            <p:cNvSpPr/>
            <p:nvPr/>
          </p:nvSpPr>
          <p:spPr>
            <a:xfrm>
              <a:off x="157553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 descr=""/>
            <p:cNvSpPr/>
            <p:nvPr/>
          </p:nvSpPr>
          <p:spPr>
            <a:xfrm>
              <a:off x="1672849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 descr=""/>
            <p:cNvSpPr/>
            <p:nvPr/>
          </p:nvSpPr>
          <p:spPr>
            <a:xfrm>
              <a:off x="176389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 descr=""/>
            <p:cNvSpPr/>
            <p:nvPr/>
          </p:nvSpPr>
          <p:spPr>
            <a:xfrm>
              <a:off x="176389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 descr=""/>
            <p:cNvSpPr/>
            <p:nvPr/>
          </p:nvSpPr>
          <p:spPr>
            <a:xfrm>
              <a:off x="185806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 descr=""/>
            <p:cNvSpPr/>
            <p:nvPr/>
          </p:nvSpPr>
          <p:spPr>
            <a:xfrm>
              <a:off x="185806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 descr=""/>
            <p:cNvSpPr/>
            <p:nvPr/>
          </p:nvSpPr>
          <p:spPr>
            <a:xfrm>
              <a:off x="195224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 descr=""/>
            <p:cNvSpPr/>
            <p:nvPr/>
          </p:nvSpPr>
          <p:spPr>
            <a:xfrm>
              <a:off x="195224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 descr=""/>
            <p:cNvSpPr/>
            <p:nvPr/>
          </p:nvSpPr>
          <p:spPr>
            <a:xfrm>
              <a:off x="204641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 descr=""/>
            <p:cNvSpPr/>
            <p:nvPr/>
          </p:nvSpPr>
          <p:spPr>
            <a:xfrm>
              <a:off x="2046418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 descr=""/>
            <p:cNvSpPr/>
            <p:nvPr/>
          </p:nvSpPr>
          <p:spPr>
            <a:xfrm>
              <a:off x="214372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 descr=""/>
            <p:cNvSpPr/>
            <p:nvPr/>
          </p:nvSpPr>
          <p:spPr>
            <a:xfrm>
              <a:off x="2234769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 descr=""/>
            <p:cNvSpPr/>
            <p:nvPr/>
          </p:nvSpPr>
          <p:spPr>
            <a:xfrm>
              <a:off x="2234769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 descr=""/>
            <p:cNvSpPr/>
            <p:nvPr/>
          </p:nvSpPr>
          <p:spPr>
            <a:xfrm>
              <a:off x="232894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 descr=""/>
            <p:cNvSpPr/>
            <p:nvPr/>
          </p:nvSpPr>
          <p:spPr>
            <a:xfrm>
              <a:off x="232894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 descr=""/>
            <p:cNvSpPr/>
            <p:nvPr/>
          </p:nvSpPr>
          <p:spPr>
            <a:xfrm>
              <a:off x="242312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 descr=""/>
            <p:cNvSpPr/>
            <p:nvPr/>
          </p:nvSpPr>
          <p:spPr>
            <a:xfrm>
              <a:off x="242312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 descr=""/>
            <p:cNvSpPr/>
            <p:nvPr/>
          </p:nvSpPr>
          <p:spPr>
            <a:xfrm>
              <a:off x="2517297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 descr=""/>
            <p:cNvSpPr/>
            <p:nvPr/>
          </p:nvSpPr>
          <p:spPr>
            <a:xfrm>
              <a:off x="251729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 descr=""/>
            <p:cNvSpPr/>
            <p:nvPr/>
          </p:nvSpPr>
          <p:spPr>
            <a:xfrm>
              <a:off x="2614607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 descr=""/>
            <p:cNvSpPr/>
            <p:nvPr/>
          </p:nvSpPr>
          <p:spPr>
            <a:xfrm>
              <a:off x="2705648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 descr=""/>
            <p:cNvSpPr/>
            <p:nvPr/>
          </p:nvSpPr>
          <p:spPr>
            <a:xfrm>
              <a:off x="2705648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 descr=""/>
            <p:cNvSpPr/>
            <p:nvPr/>
          </p:nvSpPr>
          <p:spPr>
            <a:xfrm>
              <a:off x="2799824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 descr=""/>
            <p:cNvSpPr/>
            <p:nvPr/>
          </p:nvSpPr>
          <p:spPr>
            <a:xfrm>
              <a:off x="279982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 descr=""/>
            <p:cNvSpPr/>
            <p:nvPr/>
          </p:nvSpPr>
          <p:spPr>
            <a:xfrm>
              <a:off x="289400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 descr=""/>
            <p:cNvSpPr/>
            <p:nvPr/>
          </p:nvSpPr>
          <p:spPr>
            <a:xfrm>
              <a:off x="289400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 descr=""/>
            <p:cNvSpPr/>
            <p:nvPr/>
          </p:nvSpPr>
          <p:spPr>
            <a:xfrm>
              <a:off x="2988176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 descr=""/>
            <p:cNvSpPr/>
            <p:nvPr/>
          </p:nvSpPr>
          <p:spPr>
            <a:xfrm>
              <a:off x="298817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 descr=""/>
            <p:cNvSpPr/>
            <p:nvPr/>
          </p:nvSpPr>
          <p:spPr>
            <a:xfrm>
              <a:off x="3085486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 descr=""/>
            <p:cNvSpPr/>
            <p:nvPr/>
          </p:nvSpPr>
          <p:spPr>
            <a:xfrm>
              <a:off x="317652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 descr=""/>
            <p:cNvSpPr/>
            <p:nvPr/>
          </p:nvSpPr>
          <p:spPr>
            <a:xfrm>
              <a:off x="317652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 descr=""/>
            <p:cNvSpPr/>
            <p:nvPr/>
          </p:nvSpPr>
          <p:spPr>
            <a:xfrm>
              <a:off x="3270704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 descr=""/>
            <p:cNvSpPr/>
            <p:nvPr/>
          </p:nvSpPr>
          <p:spPr>
            <a:xfrm>
              <a:off x="327070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 descr=""/>
            <p:cNvSpPr/>
            <p:nvPr/>
          </p:nvSpPr>
          <p:spPr>
            <a:xfrm>
              <a:off x="336488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 descr=""/>
            <p:cNvSpPr/>
            <p:nvPr/>
          </p:nvSpPr>
          <p:spPr>
            <a:xfrm>
              <a:off x="336488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 descr=""/>
            <p:cNvSpPr/>
            <p:nvPr/>
          </p:nvSpPr>
          <p:spPr>
            <a:xfrm>
              <a:off x="3459055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 descr=""/>
            <p:cNvSpPr/>
            <p:nvPr/>
          </p:nvSpPr>
          <p:spPr>
            <a:xfrm>
              <a:off x="345905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 descr=""/>
            <p:cNvSpPr/>
            <p:nvPr/>
          </p:nvSpPr>
          <p:spPr>
            <a:xfrm>
              <a:off x="3556365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 descr=""/>
            <p:cNvSpPr/>
            <p:nvPr/>
          </p:nvSpPr>
          <p:spPr>
            <a:xfrm>
              <a:off x="364740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 descr=""/>
            <p:cNvSpPr/>
            <p:nvPr/>
          </p:nvSpPr>
          <p:spPr>
            <a:xfrm>
              <a:off x="364740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 descr=""/>
            <p:cNvSpPr/>
            <p:nvPr/>
          </p:nvSpPr>
          <p:spPr>
            <a:xfrm>
              <a:off x="3741583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 descr=""/>
            <p:cNvSpPr/>
            <p:nvPr/>
          </p:nvSpPr>
          <p:spPr>
            <a:xfrm>
              <a:off x="374158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 descr=""/>
            <p:cNvSpPr/>
            <p:nvPr/>
          </p:nvSpPr>
          <p:spPr>
            <a:xfrm>
              <a:off x="3835759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 descr=""/>
            <p:cNvSpPr/>
            <p:nvPr/>
          </p:nvSpPr>
          <p:spPr>
            <a:xfrm>
              <a:off x="3835759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 descr=""/>
            <p:cNvSpPr/>
            <p:nvPr/>
          </p:nvSpPr>
          <p:spPr>
            <a:xfrm>
              <a:off x="3929934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 descr=""/>
            <p:cNvSpPr/>
            <p:nvPr/>
          </p:nvSpPr>
          <p:spPr>
            <a:xfrm>
              <a:off x="392993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 descr=""/>
            <p:cNvSpPr/>
            <p:nvPr/>
          </p:nvSpPr>
          <p:spPr>
            <a:xfrm>
              <a:off x="4027244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 descr=""/>
            <p:cNvSpPr/>
            <p:nvPr/>
          </p:nvSpPr>
          <p:spPr>
            <a:xfrm>
              <a:off x="411828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 descr=""/>
            <p:cNvSpPr/>
            <p:nvPr/>
          </p:nvSpPr>
          <p:spPr>
            <a:xfrm>
              <a:off x="411828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 descr=""/>
            <p:cNvSpPr/>
            <p:nvPr/>
          </p:nvSpPr>
          <p:spPr>
            <a:xfrm>
              <a:off x="4212463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 descr=""/>
            <p:cNvSpPr/>
            <p:nvPr/>
          </p:nvSpPr>
          <p:spPr>
            <a:xfrm>
              <a:off x="421246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 descr=""/>
            <p:cNvSpPr/>
            <p:nvPr/>
          </p:nvSpPr>
          <p:spPr>
            <a:xfrm>
              <a:off x="4306638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 descr=""/>
            <p:cNvSpPr/>
            <p:nvPr/>
          </p:nvSpPr>
          <p:spPr>
            <a:xfrm>
              <a:off x="4306638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 descr=""/>
            <p:cNvSpPr/>
            <p:nvPr/>
          </p:nvSpPr>
          <p:spPr>
            <a:xfrm>
              <a:off x="4400813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 descr=""/>
            <p:cNvSpPr/>
            <p:nvPr/>
          </p:nvSpPr>
          <p:spPr>
            <a:xfrm>
              <a:off x="440081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 descr=""/>
            <p:cNvSpPr/>
            <p:nvPr/>
          </p:nvSpPr>
          <p:spPr>
            <a:xfrm>
              <a:off x="4498123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 descr=""/>
            <p:cNvSpPr/>
            <p:nvPr/>
          </p:nvSpPr>
          <p:spPr>
            <a:xfrm>
              <a:off x="4589166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 descr=""/>
            <p:cNvSpPr/>
            <p:nvPr/>
          </p:nvSpPr>
          <p:spPr>
            <a:xfrm>
              <a:off x="458916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 descr=""/>
            <p:cNvSpPr/>
            <p:nvPr/>
          </p:nvSpPr>
          <p:spPr>
            <a:xfrm>
              <a:off x="4683342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 descr=""/>
            <p:cNvSpPr/>
            <p:nvPr/>
          </p:nvSpPr>
          <p:spPr>
            <a:xfrm>
              <a:off x="468334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 descr=""/>
            <p:cNvSpPr/>
            <p:nvPr/>
          </p:nvSpPr>
          <p:spPr>
            <a:xfrm>
              <a:off x="477751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 descr=""/>
            <p:cNvSpPr/>
            <p:nvPr/>
          </p:nvSpPr>
          <p:spPr>
            <a:xfrm>
              <a:off x="477751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 descr=""/>
            <p:cNvSpPr/>
            <p:nvPr/>
          </p:nvSpPr>
          <p:spPr>
            <a:xfrm>
              <a:off x="4871693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 descr=""/>
            <p:cNvSpPr/>
            <p:nvPr/>
          </p:nvSpPr>
          <p:spPr>
            <a:xfrm>
              <a:off x="487169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 descr=""/>
            <p:cNvSpPr/>
            <p:nvPr/>
          </p:nvSpPr>
          <p:spPr>
            <a:xfrm>
              <a:off x="4969004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 descr=""/>
            <p:cNvSpPr/>
            <p:nvPr/>
          </p:nvSpPr>
          <p:spPr>
            <a:xfrm>
              <a:off x="506004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 descr=""/>
            <p:cNvSpPr/>
            <p:nvPr/>
          </p:nvSpPr>
          <p:spPr>
            <a:xfrm>
              <a:off x="506004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 descr=""/>
            <p:cNvSpPr/>
            <p:nvPr/>
          </p:nvSpPr>
          <p:spPr>
            <a:xfrm>
              <a:off x="515422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 descr=""/>
            <p:cNvSpPr/>
            <p:nvPr/>
          </p:nvSpPr>
          <p:spPr>
            <a:xfrm>
              <a:off x="515422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 descr=""/>
            <p:cNvSpPr/>
            <p:nvPr/>
          </p:nvSpPr>
          <p:spPr>
            <a:xfrm>
              <a:off x="5248396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 descr=""/>
            <p:cNvSpPr/>
            <p:nvPr/>
          </p:nvSpPr>
          <p:spPr>
            <a:xfrm>
              <a:off x="524839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 descr=""/>
            <p:cNvSpPr/>
            <p:nvPr/>
          </p:nvSpPr>
          <p:spPr>
            <a:xfrm>
              <a:off x="5342572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 descr=""/>
            <p:cNvSpPr/>
            <p:nvPr/>
          </p:nvSpPr>
          <p:spPr>
            <a:xfrm>
              <a:off x="534257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 descr=""/>
            <p:cNvSpPr/>
            <p:nvPr/>
          </p:nvSpPr>
          <p:spPr>
            <a:xfrm>
              <a:off x="5439882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 descr=""/>
            <p:cNvSpPr/>
            <p:nvPr/>
          </p:nvSpPr>
          <p:spPr>
            <a:xfrm>
              <a:off x="5530924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 descr=""/>
            <p:cNvSpPr/>
            <p:nvPr/>
          </p:nvSpPr>
          <p:spPr>
            <a:xfrm>
              <a:off x="553092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 descr=""/>
            <p:cNvSpPr/>
            <p:nvPr/>
          </p:nvSpPr>
          <p:spPr>
            <a:xfrm>
              <a:off x="562510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 descr=""/>
            <p:cNvSpPr/>
            <p:nvPr/>
          </p:nvSpPr>
          <p:spPr>
            <a:xfrm>
              <a:off x="562510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 descr=""/>
            <p:cNvSpPr/>
            <p:nvPr/>
          </p:nvSpPr>
          <p:spPr>
            <a:xfrm>
              <a:off x="5719276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 descr=""/>
            <p:cNvSpPr/>
            <p:nvPr/>
          </p:nvSpPr>
          <p:spPr>
            <a:xfrm>
              <a:off x="571927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 descr=""/>
            <p:cNvSpPr/>
            <p:nvPr/>
          </p:nvSpPr>
          <p:spPr>
            <a:xfrm>
              <a:off x="5813452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 descr=""/>
            <p:cNvSpPr/>
            <p:nvPr/>
          </p:nvSpPr>
          <p:spPr>
            <a:xfrm>
              <a:off x="581345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 descr=""/>
            <p:cNvSpPr/>
            <p:nvPr/>
          </p:nvSpPr>
          <p:spPr>
            <a:xfrm>
              <a:off x="5910762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 descr=""/>
            <p:cNvSpPr/>
            <p:nvPr/>
          </p:nvSpPr>
          <p:spPr>
            <a:xfrm>
              <a:off x="6001804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 descr=""/>
            <p:cNvSpPr/>
            <p:nvPr/>
          </p:nvSpPr>
          <p:spPr>
            <a:xfrm>
              <a:off x="600180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 descr=""/>
            <p:cNvSpPr/>
            <p:nvPr/>
          </p:nvSpPr>
          <p:spPr>
            <a:xfrm>
              <a:off x="6095979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 descr=""/>
            <p:cNvSpPr/>
            <p:nvPr/>
          </p:nvSpPr>
          <p:spPr>
            <a:xfrm>
              <a:off x="6095979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 descr=""/>
            <p:cNvSpPr/>
            <p:nvPr/>
          </p:nvSpPr>
          <p:spPr>
            <a:xfrm>
              <a:off x="619015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 descr=""/>
            <p:cNvSpPr/>
            <p:nvPr/>
          </p:nvSpPr>
          <p:spPr>
            <a:xfrm>
              <a:off x="619015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 descr=""/>
            <p:cNvSpPr/>
            <p:nvPr/>
          </p:nvSpPr>
          <p:spPr>
            <a:xfrm>
              <a:off x="6284331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 descr=""/>
            <p:cNvSpPr/>
            <p:nvPr/>
          </p:nvSpPr>
          <p:spPr>
            <a:xfrm>
              <a:off x="628433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 descr=""/>
            <p:cNvSpPr/>
            <p:nvPr/>
          </p:nvSpPr>
          <p:spPr>
            <a:xfrm>
              <a:off x="6381641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 descr=""/>
            <p:cNvSpPr/>
            <p:nvPr/>
          </p:nvSpPr>
          <p:spPr>
            <a:xfrm>
              <a:off x="6472683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 descr=""/>
            <p:cNvSpPr/>
            <p:nvPr/>
          </p:nvSpPr>
          <p:spPr>
            <a:xfrm>
              <a:off x="647268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 descr=""/>
            <p:cNvSpPr/>
            <p:nvPr/>
          </p:nvSpPr>
          <p:spPr>
            <a:xfrm>
              <a:off x="656686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 descr=""/>
            <p:cNvSpPr/>
            <p:nvPr/>
          </p:nvSpPr>
          <p:spPr>
            <a:xfrm>
              <a:off x="656686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 descr=""/>
            <p:cNvSpPr/>
            <p:nvPr/>
          </p:nvSpPr>
          <p:spPr>
            <a:xfrm>
              <a:off x="666103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 descr=""/>
            <p:cNvSpPr/>
            <p:nvPr/>
          </p:nvSpPr>
          <p:spPr>
            <a:xfrm>
              <a:off x="666103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 descr=""/>
            <p:cNvSpPr/>
            <p:nvPr/>
          </p:nvSpPr>
          <p:spPr>
            <a:xfrm>
              <a:off x="6755211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 descr=""/>
            <p:cNvSpPr/>
            <p:nvPr/>
          </p:nvSpPr>
          <p:spPr>
            <a:xfrm>
              <a:off x="675521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 descr=""/>
            <p:cNvSpPr/>
            <p:nvPr/>
          </p:nvSpPr>
          <p:spPr>
            <a:xfrm>
              <a:off x="6852521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 descr=""/>
            <p:cNvSpPr/>
            <p:nvPr/>
          </p:nvSpPr>
          <p:spPr>
            <a:xfrm>
              <a:off x="6943562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 descr=""/>
            <p:cNvSpPr/>
            <p:nvPr/>
          </p:nvSpPr>
          <p:spPr>
            <a:xfrm>
              <a:off x="694356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 descr=""/>
            <p:cNvSpPr/>
            <p:nvPr/>
          </p:nvSpPr>
          <p:spPr>
            <a:xfrm>
              <a:off x="703773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 descr=""/>
            <p:cNvSpPr/>
            <p:nvPr/>
          </p:nvSpPr>
          <p:spPr>
            <a:xfrm>
              <a:off x="703773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 descr=""/>
            <p:cNvSpPr/>
            <p:nvPr/>
          </p:nvSpPr>
          <p:spPr>
            <a:xfrm>
              <a:off x="7131914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 descr=""/>
            <p:cNvSpPr/>
            <p:nvPr/>
          </p:nvSpPr>
          <p:spPr>
            <a:xfrm>
              <a:off x="713191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 descr=""/>
            <p:cNvSpPr/>
            <p:nvPr/>
          </p:nvSpPr>
          <p:spPr>
            <a:xfrm>
              <a:off x="7226090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 descr=""/>
            <p:cNvSpPr/>
            <p:nvPr/>
          </p:nvSpPr>
          <p:spPr>
            <a:xfrm>
              <a:off x="722609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 descr=""/>
            <p:cNvSpPr/>
            <p:nvPr/>
          </p:nvSpPr>
          <p:spPr>
            <a:xfrm>
              <a:off x="7323401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 descr=""/>
            <p:cNvSpPr/>
            <p:nvPr/>
          </p:nvSpPr>
          <p:spPr>
            <a:xfrm>
              <a:off x="741444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 descr=""/>
            <p:cNvSpPr/>
            <p:nvPr/>
          </p:nvSpPr>
          <p:spPr>
            <a:xfrm>
              <a:off x="741444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 descr=""/>
            <p:cNvSpPr/>
            <p:nvPr/>
          </p:nvSpPr>
          <p:spPr>
            <a:xfrm>
              <a:off x="750861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 descr=""/>
            <p:cNvSpPr/>
            <p:nvPr/>
          </p:nvSpPr>
          <p:spPr>
            <a:xfrm>
              <a:off x="750861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 descr=""/>
            <p:cNvSpPr/>
            <p:nvPr/>
          </p:nvSpPr>
          <p:spPr>
            <a:xfrm>
              <a:off x="7602792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 descr=""/>
            <p:cNvSpPr/>
            <p:nvPr/>
          </p:nvSpPr>
          <p:spPr>
            <a:xfrm>
              <a:off x="760279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 descr=""/>
            <p:cNvSpPr/>
            <p:nvPr/>
          </p:nvSpPr>
          <p:spPr>
            <a:xfrm>
              <a:off x="7696970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 descr=""/>
            <p:cNvSpPr/>
            <p:nvPr/>
          </p:nvSpPr>
          <p:spPr>
            <a:xfrm>
              <a:off x="769697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 descr=""/>
            <p:cNvSpPr/>
            <p:nvPr/>
          </p:nvSpPr>
          <p:spPr>
            <a:xfrm>
              <a:off x="7794279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 descr=""/>
            <p:cNvSpPr/>
            <p:nvPr/>
          </p:nvSpPr>
          <p:spPr>
            <a:xfrm>
              <a:off x="7885322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 descr=""/>
            <p:cNvSpPr/>
            <p:nvPr/>
          </p:nvSpPr>
          <p:spPr>
            <a:xfrm>
              <a:off x="788532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 descr=""/>
            <p:cNvSpPr/>
            <p:nvPr/>
          </p:nvSpPr>
          <p:spPr>
            <a:xfrm>
              <a:off x="7979497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 descr=""/>
            <p:cNvSpPr/>
            <p:nvPr/>
          </p:nvSpPr>
          <p:spPr>
            <a:xfrm>
              <a:off x="7979497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 descr=""/>
            <p:cNvSpPr/>
            <p:nvPr/>
          </p:nvSpPr>
          <p:spPr>
            <a:xfrm>
              <a:off x="8073673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 descr=""/>
            <p:cNvSpPr/>
            <p:nvPr/>
          </p:nvSpPr>
          <p:spPr>
            <a:xfrm>
              <a:off x="807367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 descr=""/>
            <p:cNvSpPr/>
            <p:nvPr/>
          </p:nvSpPr>
          <p:spPr>
            <a:xfrm>
              <a:off x="8167849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 descr=""/>
            <p:cNvSpPr/>
            <p:nvPr/>
          </p:nvSpPr>
          <p:spPr>
            <a:xfrm>
              <a:off x="8167849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 descr=""/>
            <p:cNvSpPr/>
            <p:nvPr/>
          </p:nvSpPr>
          <p:spPr>
            <a:xfrm>
              <a:off x="826515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 descr=""/>
            <p:cNvSpPr/>
            <p:nvPr/>
          </p:nvSpPr>
          <p:spPr>
            <a:xfrm>
              <a:off x="835620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 descr=""/>
            <p:cNvSpPr/>
            <p:nvPr/>
          </p:nvSpPr>
          <p:spPr>
            <a:xfrm>
              <a:off x="835620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 descr=""/>
            <p:cNvSpPr/>
            <p:nvPr/>
          </p:nvSpPr>
          <p:spPr>
            <a:xfrm>
              <a:off x="8450376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 descr=""/>
            <p:cNvSpPr/>
            <p:nvPr/>
          </p:nvSpPr>
          <p:spPr>
            <a:xfrm>
              <a:off x="845037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 descr=""/>
            <p:cNvSpPr/>
            <p:nvPr/>
          </p:nvSpPr>
          <p:spPr>
            <a:xfrm>
              <a:off x="8544552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 descr=""/>
            <p:cNvSpPr/>
            <p:nvPr/>
          </p:nvSpPr>
          <p:spPr>
            <a:xfrm>
              <a:off x="8544552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 descr=""/>
            <p:cNvSpPr/>
            <p:nvPr/>
          </p:nvSpPr>
          <p:spPr>
            <a:xfrm>
              <a:off x="863872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 descr=""/>
            <p:cNvSpPr/>
            <p:nvPr/>
          </p:nvSpPr>
          <p:spPr>
            <a:xfrm>
              <a:off x="8638728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 descr=""/>
            <p:cNvSpPr/>
            <p:nvPr/>
          </p:nvSpPr>
          <p:spPr>
            <a:xfrm>
              <a:off x="8736039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 descr=""/>
            <p:cNvSpPr/>
            <p:nvPr/>
          </p:nvSpPr>
          <p:spPr>
            <a:xfrm>
              <a:off x="882708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 descr=""/>
            <p:cNvSpPr/>
            <p:nvPr/>
          </p:nvSpPr>
          <p:spPr>
            <a:xfrm>
              <a:off x="882708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 descr=""/>
            <p:cNvSpPr/>
            <p:nvPr/>
          </p:nvSpPr>
          <p:spPr>
            <a:xfrm>
              <a:off x="892125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 descr=""/>
            <p:cNvSpPr/>
            <p:nvPr/>
          </p:nvSpPr>
          <p:spPr>
            <a:xfrm>
              <a:off x="892125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 descr=""/>
            <p:cNvSpPr/>
            <p:nvPr/>
          </p:nvSpPr>
          <p:spPr>
            <a:xfrm>
              <a:off x="9015433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 descr=""/>
            <p:cNvSpPr/>
            <p:nvPr/>
          </p:nvSpPr>
          <p:spPr>
            <a:xfrm>
              <a:off x="9015433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 descr=""/>
            <p:cNvSpPr/>
            <p:nvPr/>
          </p:nvSpPr>
          <p:spPr>
            <a:xfrm>
              <a:off x="910960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 descr=""/>
            <p:cNvSpPr/>
            <p:nvPr/>
          </p:nvSpPr>
          <p:spPr>
            <a:xfrm>
              <a:off x="9109608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 descr=""/>
            <p:cNvSpPr/>
            <p:nvPr/>
          </p:nvSpPr>
          <p:spPr>
            <a:xfrm>
              <a:off x="9206918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 descr=""/>
            <p:cNvSpPr/>
            <p:nvPr/>
          </p:nvSpPr>
          <p:spPr>
            <a:xfrm>
              <a:off x="9297959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 descr=""/>
            <p:cNvSpPr/>
            <p:nvPr/>
          </p:nvSpPr>
          <p:spPr>
            <a:xfrm>
              <a:off x="9297959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 descr=""/>
            <p:cNvSpPr/>
            <p:nvPr/>
          </p:nvSpPr>
          <p:spPr>
            <a:xfrm>
              <a:off x="9392134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 descr=""/>
            <p:cNvSpPr/>
            <p:nvPr/>
          </p:nvSpPr>
          <p:spPr>
            <a:xfrm>
              <a:off x="9392134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 descr=""/>
            <p:cNvSpPr/>
            <p:nvPr/>
          </p:nvSpPr>
          <p:spPr>
            <a:xfrm>
              <a:off x="9486310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 descr=""/>
            <p:cNvSpPr/>
            <p:nvPr/>
          </p:nvSpPr>
          <p:spPr>
            <a:xfrm>
              <a:off x="9486310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 descr=""/>
            <p:cNvSpPr/>
            <p:nvPr/>
          </p:nvSpPr>
          <p:spPr>
            <a:xfrm>
              <a:off x="9580486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 descr=""/>
            <p:cNvSpPr/>
            <p:nvPr/>
          </p:nvSpPr>
          <p:spPr>
            <a:xfrm>
              <a:off x="958048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 descr=""/>
            <p:cNvSpPr/>
            <p:nvPr/>
          </p:nvSpPr>
          <p:spPr>
            <a:xfrm>
              <a:off x="9677796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 descr=""/>
            <p:cNvSpPr/>
            <p:nvPr/>
          </p:nvSpPr>
          <p:spPr>
            <a:xfrm>
              <a:off x="9768839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 descr=""/>
            <p:cNvSpPr/>
            <p:nvPr/>
          </p:nvSpPr>
          <p:spPr>
            <a:xfrm>
              <a:off x="9768839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 descr=""/>
            <p:cNvSpPr/>
            <p:nvPr/>
          </p:nvSpPr>
          <p:spPr>
            <a:xfrm>
              <a:off x="9863015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 descr=""/>
            <p:cNvSpPr/>
            <p:nvPr/>
          </p:nvSpPr>
          <p:spPr>
            <a:xfrm>
              <a:off x="9863015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 descr=""/>
            <p:cNvSpPr/>
            <p:nvPr/>
          </p:nvSpPr>
          <p:spPr>
            <a:xfrm>
              <a:off x="9957191" y="162513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 descr=""/>
            <p:cNvSpPr/>
            <p:nvPr/>
          </p:nvSpPr>
          <p:spPr>
            <a:xfrm>
              <a:off x="9957191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 descr=""/>
            <p:cNvSpPr/>
            <p:nvPr/>
          </p:nvSpPr>
          <p:spPr>
            <a:xfrm>
              <a:off x="10051366" y="162513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 descr=""/>
            <p:cNvSpPr/>
            <p:nvPr/>
          </p:nvSpPr>
          <p:spPr>
            <a:xfrm>
              <a:off x="10051366" y="162626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 descr=""/>
            <p:cNvSpPr/>
            <p:nvPr/>
          </p:nvSpPr>
          <p:spPr>
            <a:xfrm>
              <a:off x="82213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 descr=""/>
            <p:cNvSpPr/>
            <p:nvPr/>
          </p:nvSpPr>
          <p:spPr>
            <a:xfrm>
              <a:off x="91630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 descr=""/>
            <p:cNvSpPr/>
            <p:nvPr/>
          </p:nvSpPr>
          <p:spPr>
            <a:xfrm>
              <a:off x="101048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 descr=""/>
            <p:cNvSpPr/>
            <p:nvPr/>
          </p:nvSpPr>
          <p:spPr>
            <a:xfrm>
              <a:off x="1104658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 descr=""/>
            <p:cNvSpPr/>
            <p:nvPr/>
          </p:nvSpPr>
          <p:spPr>
            <a:xfrm>
              <a:off x="129301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 descr=""/>
            <p:cNvSpPr/>
            <p:nvPr/>
          </p:nvSpPr>
          <p:spPr>
            <a:xfrm>
              <a:off x="138718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 descr=""/>
            <p:cNvSpPr/>
            <p:nvPr/>
          </p:nvSpPr>
          <p:spPr>
            <a:xfrm>
              <a:off x="148136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 descr=""/>
            <p:cNvSpPr/>
            <p:nvPr/>
          </p:nvSpPr>
          <p:spPr>
            <a:xfrm>
              <a:off x="157553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 descr=""/>
            <p:cNvSpPr/>
            <p:nvPr/>
          </p:nvSpPr>
          <p:spPr>
            <a:xfrm>
              <a:off x="176389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 descr=""/>
            <p:cNvSpPr/>
            <p:nvPr/>
          </p:nvSpPr>
          <p:spPr>
            <a:xfrm>
              <a:off x="185806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 descr=""/>
            <p:cNvSpPr/>
            <p:nvPr/>
          </p:nvSpPr>
          <p:spPr>
            <a:xfrm>
              <a:off x="195224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 descr=""/>
            <p:cNvSpPr/>
            <p:nvPr/>
          </p:nvSpPr>
          <p:spPr>
            <a:xfrm>
              <a:off x="2046418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 descr=""/>
            <p:cNvSpPr/>
            <p:nvPr/>
          </p:nvSpPr>
          <p:spPr>
            <a:xfrm>
              <a:off x="2234769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 descr=""/>
            <p:cNvSpPr/>
            <p:nvPr/>
          </p:nvSpPr>
          <p:spPr>
            <a:xfrm>
              <a:off x="232894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 descr=""/>
            <p:cNvSpPr/>
            <p:nvPr/>
          </p:nvSpPr>
          <p:spPr>
            <a:xfrm>
              <a:off x="242312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 descr=""/>
            <p:cNvSpPr/>
            <p:nvPr/>
          </p:nvSpPr>
          <p:spPr>
            <a:xfrm>
              <a:off x="251729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 descr=""/>
            <p:cNvSpPr/>
            <p:nvPr/>
          </p:nvSpPr>
          <p:spPr>
            <a:xfrm>
              <a:off x="2705648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 descr=""/>
            <p:cNvSpPr/>
            <p:nvPr/>
          </p:nvSpPr>
          <p:spPr>
            <a:xfrm>
              <a:off x="279982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 descr=""/>
            <p:cNvSpPr/>
            <p:nvPr/>
          </p:nvSpPr>
          <p:spPr>
            <a:xfrm>
              <a:off x="289400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 descr=""/>
            <p:cNvSpPr/>
            <p:nvPr/>
          </p:nvSpPr>
          <p:spPr>
            <a:xfrm>
              <a:off x="298817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 descr=""/>
            <p:cNvSpPr/>
            <p:nvPr/>
          </p:nvSpPr>
          <p:spPr>
            <a:xfrm>
              <a:off x="317652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 descr=""/>
            <p:cNvSpPr/>
            <p:nvPr/>
          </p:nvSpPr>
          <p:spPr>
            <a:xfrm>
              <a:off x="327070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 descr=""/>
            <p:cNvSpPr/>
            <p:nvPr/>
          </p:nvSpPr>
          <p:spPr>
            <a:xfrm>
              <a:off x="336488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 descr=""/>
            <p:cNvSpPr/>
            <p:nvPr/>
          </p:nvSpPr>
          <p:spPr>
            <a:xfrm>
              <a:off x="345905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 descr=""/>
            <p:cNvSpPr/>
            <p:nvPr/>
          </p:nvSpPr>
          <p:spPr>
            <a:xfrm>
              <a:off x="364740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 descr=""/>
            <p:cNvSpPr/>
            <p:nvPr/>
          </p:nvSpPr>
          <p:spPr>
            <a:xfrm>
              <a:off x="374158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 descr=""/>
            <p:cNvSpPr/>
            <p:nvPr/>
          </p:nvSpPr>
          <p:spPr>
            <a:xfrm>
              <a:off x="3835759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 descr=""/>
            <p:cNvSpPr/>
            <p:nvPr/>
          </p:nvSpPr>
          <p:spPr>
            <a:xfrm>
              <a:off x="392993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 descr=""/>
            <p:cNvSpPr/>
            <p:nvPr/>
          </p:nvSpPr>
          <p:spPr>
            <a:xfrm>
              <a:off x="411828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 descr=""/>
            <p:cNvSpPr/>
            <p:nvPr/>
          </p:nvSpPr>
          <p:spPr>
            <a:xfrm>
              <a:off x="421246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 descr=""/>
            <p:cNvSpPr/>
            <p:nvPr/>
          </p:nvSpPr>
          <p:spPr>
            <a:xfrm>
              <a:off x="4306638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 descr=""/>
            <p:cNvSpPr/>
            <p:nvPr/>
          </p:nvSpPr>
          <p:spPr>
            <a:xfrm>
              <a:off x="440081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 descr=""/>
            <p:cNvSpPr/>
            <p:nvPr/>
          </p:nvSpPr>
          <p:spPr>
            <a:xfrm>
              <a:off x="458916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 descr=""/>
            <p:cNvSpPr/>
            <p:nvPr/>
          </p:nvSpPr>
          <p:spPr>
            <a:xfrm>
              <a:off x="468334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 descr=""/>
            <p:cNvSpPr/>
            <p:nvPr/>
          </p:nvSpPr>
          <p:spPr>
            <a:xfrm>
              <a:off x="477751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 descr=""/>
            <p:cNvSpPr/>
            <p:nvPr/>
          </p:nvSpPr>
          <p:spPr>
            <a:xfrm>
              <a:off x="487169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 descr=""/>
            <p:cNvSpPr/>
            <p:nvPr/>
          </p:nvSpPr>
          <p:spPr>
            <a:xfrm>
              <a:off x="506004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 descr=""/>
            <p:cNvSpPr/>
            <p:nvPr/>
          </p:nvSpPr>
          <p:spPr>
            <a:xfrm>
              <a:off x="515422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 descr=""/>
            <p:cNvSpPr/>
            <p:nvPr/>
          </p:nvSpPr>
          <p:spPr>
            <a:xfrm>
              <a:off x="524839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 descr=""/>
            <p:cNvSpPr/>
            <p:nvPr/>
          </p:nvSpPr>
          <p:spPr>
            <a:xfrm>
              <a:off x="534257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 descr=""/>
            <p:cNvSpPr/>
            <p:nvPr/>
          </p:nvSpPr>
          <p:spPr>
            <a:xfrm>
              <a:off x="553092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 descr=""/>
            <p:cNvSpPr/>
            <p:nvPr/>
          </p:nvSpPr>
          <p:spPr>
            <a:xfrm>
              <a:off x="562510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 descr=""/>
            <p:cNvSpPr/>
            <p:nvPr/>
          </p:nvSpPr>
          <p:spPr>
            <a:xfrm>
              <a:off x="571927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 descr=""/>
            <p:cNvSpPr/>
            <p:nvPr/>
          </p:nvSpPr>
          <p:spPr>
            <a:xfrm>
              <a:off x="581345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 descr=""/>
            <p:cNvSpPr/>
            <p:nvPr/>
          </p:nvSpPr>
          <p:spPr>
            <a:xfrm>
              <a:off x="600180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 descr=""/>
            <p:cNvSpPr/>
            <p:nvPr/>
          </p:nvSpPr>
          <p:spPr>
            <a:xfrm>
              <a:off x="6095979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 descr=""/>
            <p:cNvSpPr/>
            <p:nvPr/>
          </p:nvSpPr>
          <p:spPr>
            <a:xfrm>
              <a:off x="619015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 descr=""/>
            <p:cNvSpPr/>
            <p:nvPr/>
          </p:nvSpPr>
          <p:spPr>
            <a:xfrm>
              <a:off x="628433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 descr=""/>
            <p:cNvSpPr/>
            <p:nvPr/>
          </p:nvSpPr>
          <p:spPr>
            <a:xfrm>
              <a:off x="647268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 descr=""/>
            <p:cNvSpPr/>
            <p:nvPr/>
          </p:nvSpPr>
          <p:spPr>
            <a:xfrm>
              <a:off x="656686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 descr=""/>
            <p:cNvSpPr/>
            <p:nvPr/>
          </p:nvSpPr>
          <p:spPr>
            <a:xfrm>
              <a:off x="666103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 descr=""/>
            <p:cNvSpPr/>
            <p:nvPr/>
          </p:nvSpPr>
          <p:spPr>
            <a:xfrm>
              <a:off x="675521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 descr=""/>
            <p:cNvSpPr/>
            <p:nvPr/>
          </p:nvSpPr>
          <p:spPr>
            <a:xfrm>
              <a:off x="694356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 descr=""/>
            <p:cNvSpPr/>
            <p:nvPr/>
          </p:nvSpPr>
          <p:spPr>
            <a:xfrm>
              <a:off x="703773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 descr=""/>
            <p:cNvSpPr/>
            <p:nvPr/>
          </p:nvSpPr>
          <p:spPr>
            <a:xfrm>
              <a:off x="713191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 descr=""/>
            <p:cNvSpPr/>
            <p:nvPr/>
          </p:nvSpPr>
          <p:spPr>
            <a:xfrm>
              <a:off x="722609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 descr=""/>
            <p:cNvSpPr/>
            <p:nvPr/>
          </p:nvSpPr>
          <p:spPr>
            <a:xfrm>
              <a:off x="741444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 descr=""/>
            <p:cNvSpPr/>
            <p:nvPr/>
          </p:nvSpPr>
          <p:spPr>
            <a:xfrm>
              <a:off x="750861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 descr=""/>
            <p:cNvSpPr/>
            <p:nvPr/>
          </p:nvSpPr>
          <p:spPr>
            <a:xfrm>
              <a:off x="760279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 descr=""/>
            <p:cNvSpPr/>
            <p:nvPr/>
          </p:nvSpPr>
          <p:spPr>
            <a:xfrm>
              <a:off x="769697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 descr=""/>
            <p:cNvSpPr/>
            <p:nvPr/>
          </p:nvSpPr>
          <p:spPr>
            <a:xfrm>
              <a:off x="788532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 descr=""/>
            <p:cNvSpPr/>
            <p:nvPr/>
          </p:nvSpPr>
          <p:spPr>
            <a:xfrm>
              <a:off x="7979497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 descr=""/>
            <p:cNvSpPr/>
            <p:nvPr/>
          </p:nvSpPr>
          <p:spPr>
            <a:xfrm>
              <a:off x="807367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 descr=""/>
            <p:cNvSpPr/>
            <p:nvPr/>
          </p:nvSpPr>
          <p:spPr>
            <a:xfrm>
              <a:off x="8167849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 descr=""/>
            <p:cNvSpPr/>
            <p:nvPr/>
          </p:nvSpPr>
          <p:spPr>
            <a:xfrm>
              <a:off x="835620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 descr=""/>
            <p:cNvSpPr/>
            <p:nvPr/>
          </p:nvSpPr>
          <p:spPr>
            <a:xfrm>
              <a:off x="845037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 descr=""/>
            <p:cNvSpPr/>
            <p:nvPr/>
          </p:nvSpPr>
          <p:spPr>
            <a:xfrm>
              <a:off x="8544552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 descr=""/>
            <p:cNvSpPr/>
            <p:nvPr/>
          </p:nvSpPr>
          <p:spPr>
            <a:xfrm>
              <a:off x="8638728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 descr=""/>
            <p:cNvSpPr/>
            <p:nvPr/>
          </p:nvSpPr>
          <p:spPr>
            <a:xfrm>
              <a:off x="882708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 descr=""/>
            <p:cNvSpPr/>
            <p:nvPr/>
          </p:nvSpPr>
          <p:spPr>
            <a:xfrm>
              <a:off x="892125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 descr=""/>
            <p:cNvSpPr/>
            <p:nvPr/>
          </p:nvSpPr>
          <p:spPr>
            <a:xfrm>
              <a:off x="9015433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 descr=""/>
            <p:cNvSpPr/>
            <p:nvPr/>
          </p:nvSpPr>
          <p:spPr>
            <a:xfrm>
              <a:off x="9109608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 descr=""/>
            <p:cNvSpPr/>
            <p:nvPr/>
          </p:nvSpPr>
          <p:spPr>
            <a:xfrm>
              <a:off x="9297959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 descr=""/>
            <p:cNvSpPr/>
            <p:nvPr/>
          </p:nvSpPr>
          <p:spPr>
            <a:xfrm>
              <a:off x="9392134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 descr=""/>
            <p:cNvSpPr/>
            <p:nvPr/>
          </p:nvSpPr>
          <p:spPr>
            <a:xfrm>
              <a:off x="9486310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 descr=""/>
            <p:cNvSpPr/>
            <p:nvPr/>
          </p:nvSpPr>
          <p:spPr>
            <a:xfrm>
              <a:off x="958048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 descr=""/>
            <p:cNvSpPr/>
            <p:nvPr/>
          </p:nvSpPr>
          <p:spPr>
            <a:xfrm>
              <a:off x="9768839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 descr=""/>
            <p:cNvSpPr/>
            <p:nvPr/>
          </p:nvSpPr>
          <p:spPr>
            <a:xfrm>
              <a:off x="9863015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 descr=""/>
            <p:cNvSpPr/>
            <p:nvPr/>
          </p:nvSpPr>
          <p:spPr>
            <a:xfrm>
              <a:off x="9957191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 descr=""/>
            <p:cNvSpPr/>
            <p:nvPr/>
          </p:nvSpPr>
          <p:spPr>
            <a:xfrm>
              <a:off x="10051366" y="172244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 descr=""/>
            <p:cNvSpPr/>
            <p:nvPr/>
          </p:nvSpPr>
          <p:spPr>
            <a:xfrm>
              <a:off x="731089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 descr=""/>
            <p:cNvSpPr/>
            <p:nvPr/>
          </p:nvSpPr>
          <p:spPr>
            <a:xfrm>
              <a:off x="82213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 descr=""/>
            <p:cNvSpPr/>
            <p:nvPr/>
          </p:nvSpPr>
          <p:spPr>
            <a:xfrm>
              <a:off x="82213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 descr=""/>
            <p:cNvSpPr/>
            <p:nvPr/>
          </p:nvSpPr>
          <p:spPr>
            <a:xfrm>
              <a:off x="91630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 descr=""/>
            <p:cNvSpPr/>
            <p:nvPr/>
          </p:nvSpPr>
          <p:spPr>
            <a:xfrm>
              <a:off x="91630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 descr=""/>
            <p:cNvSpPr/>
            <p:nvPr/>
          </p:nvSpPr>
          <p:spPr>
            <a:xfrm>
              <a:off x="1010483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 descr=""/>
            <p:cNvSpPr/>
            <p:nvPr/>
          </p:nvSpPr>
          <p:spPr>
            <a:xfrm>
              <a:off x="101048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 descr=""/>
            <p:cNvSpPr/>
            <p:nvPr/>
          </p:nvSpPr>
          <p:spPr>
            <a:xfrm>
              <a:off x="110465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 descr=""/>
            <p:cNvSpPr/>
            <p:nvPr/>
          </p:nvSpPr>
          <p:spPr>
            <a:xfrm>
              <a:off x="1104658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 descr=""/>
            <p:cNvSpPr/>
            <p:nvPr/>
          </p:nvSpPr>
          <p:spPr>
            <a:xfrm>
              <a:off x="120196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 descr=""/>
            <p:cNvSpPr/>
            <p:nvPr/>
          </p:nvSpPr>
          <p:spPr>
            <a:xfrm>
              <a:off x="129301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 descr=""/>
            <p:cNvSpPr/>
            <p:nvPr/>
          </p:nvSpPr>
          <p:spPr>
            <a:xfrm>
              <a:off x="129301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 descr=""/>
            <p:cNvSpPr/>
            <p:nvPr/>
          </p:nvSpPr>
          <p:spPr>
            <a:xfrm>
              <a:off x="1387186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 descr=""/>
            <p:cNvSpPr/>
            <p:nvPr/>
          </p:nvSpPr>
          <p:spPr>
            <a:xfrm>
              <a:off x="138718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 descr=""/>
            <p:cNvSpPr/>
            <p:nvPr/>
          </p:nvSpPr>
          <p:spPr>
            <a:xfrm>
              <a:off x="1481362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 descr=""/>
            <p:cNvSpPr/>
            <p:nvPr/>
          </p:nvSpPr>
          <p:spPr>
            <a:xfrm>
              <a:off x="148136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 descr=""/>
            <p:cNvSpPr/>
            <p:nvPr/>
          </p:nvSpPr>
          <p:spPr>
            <a:xfrm>
              <a:off x="1575537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" name="object 901" descr=""/>
            <p:cNvSpPr/>
            <p:nvPr/>
          </p:nvSpPr>
          <p:spPr>
            <a:xfrm>
              <a:off x="157553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" name="object 902" descr=""/>
            <p:cNvSpPr/>
            <p:nvPr/>
          </p:nvSpPr>
          <p:spPr>
            <a:xfrm>
              <a:off x="1672849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" name="object 903" descr=""/>
            <p:cNvSpPr/>
            <p:nvPr/>
          </p:nvSpPr>
          <p:spPr>
            <a:xfrm>
              <a:off x="176389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 descr=""/>
            <p:cNvSpPr/>
            <p:nvPr/>
          </p:nvSpPr>
          <p:spPr>
            <a:xfrm>
              <a:off x="176389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" name="object 905" descr=""/>
            <p:cNvSpPr/>
            <p:nvPr/>
          </p:nvSpPr>
          <p:spPr>
            <a:xfrm>
              <a:off x="185806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 descr=""/>
            <p:cNvSpPr/>
            <p:nvPr/>
          </p:nvSpPr>
          <p:spPr>
            <a:xfrm>
              <a:off x="185806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 descr=""/>
            <p:cNvSpPr/>
            <p:nvPr/>
          </p:nvSpPr>
          <p:spPr>
            <a:xfrm>
              <a:off x="195224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 descr=""/>
            <p:cNvSpPr/>
            <p:nvPr/>
          </p:nvSpPr>
          <p:spPr>
            <a:xfrm>
              <a:off x="195224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 descr=""/>
            <p:cNvSpPr/>
            <p:nvPr/>
          </p:nvSpPr>
          <p:spPr>
            <a:xfrm>
              <a:off x="204641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 descr=""/>
            <p:cNvSpPr/>
            <p:nvPr/>
          </p:nvSpPr>
          <p:spPr>
            <a:xfrm>
              <a:off x="2046418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 descr=""/>
            <p:cNvSpPr/>
            <p:nvPr/>
          </p:nvSpPr>
          <p:spPr>
            <a:xfrm>
              <a:off x="214372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 descr=""/>
            <p:cNvSpPr/>
            <p:nvPr/>
          </p:nvSpPr>
          <p:spPr>
            <a:xfrm>
              <a:off x="2234769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" name="object 913" descr=""/>
            <p:cNvSpPr/>
            <p:nvPr/>
          </p:nvSpPr>
          <p:spPr>
            <a:xfrm>
              <a:off x="2234769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 descr=""/>
            <p:cNvSpPr/>
            <p:nvPr/>
          </p:nvSpPr>
          <p:spPr>
            <a:xfrm>
              <a:off x="232894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 descr=""/>
            <p:cNvSpPr/>
            <p:nvPr/>
          </p:nvSpPr>
          <p:spPr>
            <a:xfrm>
              <a:off x="232894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 descr=""/>
            <p:cNvSpPr/>
            <p:nvPr/>
          </p:nvSpPr>
          <p:spPr>
            <a:xfrm>
              <a:off x="242312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 descr=""/>
            <p:cNvSpPr/>
            <p:nvPr/>
          </p:nvSpPr>
          <p:spPr>
            <a:xfrm>
              <a:off x="242312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 descr=""/>
            <p:cNvSpPr/>
            <p:nvPr/>
          </p:nvSpPr>
          <p:spPr>
            <a:xfrm>
              <a:off x="2517297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 descr=""/>
            <p:cNvSpPr/>
            <p:nvPr/>
          </p:nvSpPr>
          <p:spPr>
            <a:xfrm>
              <a:off x="251729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 descr=""/>
            <p:cNvSpPr/>
            <p:nvPr/>
          </p:nvSpPr>
          <p:spPr>
            <a:xfrm>
              <a:off x="2614607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 descr=""/>
            <p:cNvSpPr/>
            <p:nvPr/>
          </p:nvSpPr>
          <p:spPr>
            <a:xfrm>
              <a:off x="2705648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 descr=""/>
            <p:cNvSpPr/>
            <p:nvPr/>
          </p:nvSpPr>
          <p:spPr>
            <a:xfrm>
              <a:off x="2705648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 descr=""/>
            <p:cNvSpPr/>
            <p:nvPr/>
          </p:nvSpPr>
          <p:spPr>
            <a:xfrm>
              <a:off x="2799824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 descr=""/>
            <p:cNvSpPr/>
            <p:nvPr/>
          </p:nvSpPr>
          <p:spPr>
            <a:xfrm>
              <a:off x="279982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 descr=""/>
            <p:cNvSpPr/>
            <p:nvPr/>
          </p:nvSpPr>
          <p:spPr>
            <a:xfrm>
              <a:off x="289400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 descr=""/>
            <p:cNvSpPr/>
            <p:nvPr/>
          </p:nvSpPr>
          <p:spPr>
            <a:xfrm>
              <a:off x="289400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" name="object 927" descr=""/>
            <p:cNvSpPr/>
            <p:nvPr/>
          </p:nvSpPr>
          <p:spPr>
            <a:xfrm>
              <a:off x="2988176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 descr=""/>
            <p:cNvSpPr/>
            <p:nvPr/>
          </p:nvSpPr>
          <p:spPr>
            <a:xfrm>
              <a:off x="298817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" name="object 929" descr=""/>
            <p:cNvSpPr/>
            <p:nvPr/>
          </p:nvSpPr>
          <p:spPr>
            <a:xfrm>
              <a:off x="3085486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 descr=""/>
            <p:cNvSpPr/>
            <p:nvPr/>
          </p:nvSpPr>
          <p:spPr>
            <a:xfrm>
              <a:off x="317652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 descr=""/>
            <p:cNvSpPr/>
            <p:nvPr/>
          </p:nvSpPr>
          <p:spPr>
            <a:xfrm>
              <a:off x="317652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 descr=""/>
            <p:cNvSpPr/>
            <p:nvPr/>
          </p:nvSpPr>
          <p:spPr>
            <a:xfrm>
              <a:off x="3270704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 descr=""/>
            <p:cNvSpPr/>
            <p:nvPr/>
          </p:nvSpPr>
          <p:spPr>
            <a:xfrm>
              <a:off x="327070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 descr=""/>
            <p:cNvSpPr/>
            <p:nvPr/>
          </p:nvSpPr>
          <p:spPr>
            <a:xfrm>
              <a:off x="336488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 descr=""/>
            <p:cNvSpPr/>
            <p:nvPr/>
          </p:nvSpPr>
          <p:spPr>
            <a:xfrm>
              <a:off x="336488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 descr=""/>
            <p:cNvSpPr/>
            <p:nvPr/>
          </p:nvSpPr>
          <p:spPr>
            <a:xfrm>
              <a:off x="3459055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" name="object 937" descr=""/>
            <p:cNvSpPr/>
            <p:nvPr/>
          </p:nvSpPr>
          <p:spPr>
            <a:xfrm>
              <a:off x="345905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" name="object 938" descr=""/>
            <p:cNvSpPr/>
            <p:nvPr/>
          </p:nvSpPr>
          <p:spPr>
            <a:xfrm>
              <a:off x="3556365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 descr=""/>
            <p:cNvSpPr/>
            <p:nvPr/>
          </p:nvSpPr>
          <p:spPr>
            <a:xfrm>
              <a:off x="364740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" name="object 940" descr=""/>
            <p:cNvSpPr/>
            <p:nvPr/>
          </p:nvSpPr>
          <p:spPr>
            <a:xfrm>
              <a:off x="364740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" name="object 941" descr=""/>
            <p:cNvSpPr/>
            <p:nvPr/>
          </p:nvSpPr>
          <p:spPr>
            <a:xfrm>
              <a:off x="3741583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 descr=""/>
            <p:cNvSpPr/>
            <p:nvPr/>
          </p:nvSpPr>
          <p:spPr>
            <a:xfrm>
              <a:off x="374158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 descr=""/>
            <p:cNvSpPr/>
            <p:nvPr/>
          </p:nvSpPr>
          <p:spPr>
            <a:xfrm>
              <a:off x="3835759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 descr=""/>
            <p:cNvSpPr/>
            <p:nvPr/>
          </p:nvSpPr>
          <p:spPr>
            <a:xfrm>
              <a:off x="3835759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 descr=""/>
            <p:cNvSpPr/>
            <p:nvPr/>
          </p:nvSpPr>
          <p:spPr>
            <a:xfrm>
              <a:off x="3929934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 descr=""/>
            <p:cNvSpPr/>
            <p:nvPr/>
          </p:nvSpPr>
          <p:spPr>
            <a:xfrm>
              <a:off x="392993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 descr=""/>
            <p:cNvSpPr/>
            <p:nvPr/>
          </p:nvSpPr>
          <p:spPr>
            <a:xfrm>
              <a:off x="4027244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 descr=""/>
            <p:cNvSpPr/>
            <p:nvPr/>
          </p:nvSpPr>
          <p:spPr>
            <a:xfrm>
              <a:off x="411828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 descr=""/>
            <p:cNvSpPr/>
            <p:nvPr/>
          </p:nvSpPr>
          <p:spPr>
            <a:xfrm>
              <a:off x="411828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 descr=""/>
            <p:cNvSpPr/>
            <p:nvPr/>
          </p:nvSpPr>
          <p:spPr>
            <a:xfrm>
              <a:off x="4212463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 descr=""/>
            <p:cNvSpPr/>
            <p:nvPr/>
          </p:nvSpPr>
          <p:spPr>
            <a:xfrm>
              <a:off x="421246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 descr=""/>
            <p:cNvSpPr/>
            <p:nvPr/>
          </p:nvSpPr>
          <p:spPr>
            <a:xfrm>
              <a:off x="4306638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 descr=""/>
            <p:cNvSpPr/>
            <p:nvPr/>
          </p:nvSpPr>
          <p:spPr>
            <a:xfrm>
              <a:off x="4306638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 descr=""/>
            <p:cNvSpPr/>
            <p:nvPr/>
          </p:nvSpPr>
          <p:spPr>
            <a:xfrm>
              <a:off x="4400813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 descr=""/>
            <p:cNvSpPr/>
            <p:nvPr/>
          </p:nvSpPr>
          <p:spPr>
            <a:xfrm>
              <a:off x="440081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 descr=""/>
            <p:cNvSpPr/>
            <p:nvPr/>
          </p:nvSpPr>
          <p:spPr>
            <a:xfrm>
              <a:off x="4498123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 descr=""/>
            <p:cNvSpPr/>
            <p:nvPr/>
          </p:nvSpPr>
          <p:spPr>
            <a:xfrm>
              <a:off x="4589166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 descr=""/>
            <p:cNvSpPr/>
            <p:nvPr/>
          </p:nvSpPr>
          <p:spPr>
            <a:xfrm>
              <a:off x="458916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 descr=""/>
            <p:cNvSpPr/>
            <p:nvPr/>
          </p:nvSpPr>
          <p:spPr>
            <a:xfrm>
              <a:off x="4683342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 descr=""/>
            <p:cNvSpPr/>
            <p:nvPr/>
          </p:nvSpPr>
          <p:spPr>
            <a:xfrm>
              <a:off x="468334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 descr=""/>
            <p:cNvSpPr/>
            <p:nvPr/>
          </p:nvSpPr>
          <p:spPr>
            <a:xfrm>
              <a:off x="477751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 descr=""/>
            <p:cNvSpPr/>
            <p:nvPr/>
          </p:nvSpPr>
          <p:spPr>
            <a:xfrm>
              <a:off x="477751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 descr=""/>
            <p:cNvSpPr/>
            <p:nvPr/>
          </p:nvSpPr>
          <p:spPr>
            <a:xfrm>
              <a:off x="4871693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 descr=""/>
            <p:cNvSpPr/>
            <p:nvPr/>
          </p:nvSpPr>
          <p:spPr>
            <a:xfrm>
              <a:off x="487169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 descr=""/>
            <p:cNvSpPr/>
            <p:nvPr/>
          </p:nvSpPr>
          <p:spPr>
            <a:xfrm>
              <a:off x="4969004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 descr=""/>
            <p:cNvSpPr/>
            <p:nvPr/>
          </p:nvSpPr>
          <p:spPr>
            <a:xfrm>
              <a:off x="506004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 descr=""/>
            <p:cNvSpPr/>
            <p:nvPr/>
          </p:nvSpPr>
          <p:spPr>
            <a:xfrm>
              <a:off x="506004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 descr=""/>
            <p:cNvSpPr/>
            <p:nvPr/>
          </p:nvSpPr>
          <p:spPr>
            <a:xfrm>
              <a:off x="515422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 descr=""/>
            <p:cNvSpPr/>
            <p:nvPr/>
          </p:nvSpPr>
          <p:spPr>
            <a:xfrm>
              <a:off x="515422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 descr=""/>
            <p:cNvSpPr/>
            <p:nvPr/>
          </p:nvSpPr>
          <p:spPr>
            <a:xfrm>
              <a:off x="5248396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 descr=""/>
            <p:cNvSpPr/>
            <p:nvPr/>
          </p:nvSpPr>
          <p:spPr>
            <a:xfrm>
              <a:off x="524839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 descr=""/>
            <p:cNvSpPr/>
            <p:nvPr/>
          </p:nvSpPr>
          <p:spPr>
            <a:xfrm>
              <a:off x="5342572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 descr=""/>
            <p:cNvSpPr/>
            <p:nvPr/>
          </p:nvSpPr>
          <p:spPr>
            <a:xfrm>
              <a:off x="534257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 descr=""/>
            <p:cNvSpPr/>
            <p:nvPr/>
          </p:nvSpPr>
          <p:spPr>
            <a:xfrm>
              <a:off x="5439882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 descr=""/>
            <p:cNvSpPr/>
            <p:nvPr/>
          </p:nvSpPr>
          <p:spPr>
            <a:xfrm>
              <a:off x="5530924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 descr=""/>
            <p:cNvSpPr/>
            <p:nvPr/>
          </p:nvSpPr>
          <p:spPr>
            <a:xfrm>
              <a:off x="553092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 descr=""/>
            <p:cNvSpPr/>
            <p:nvPr/>
          </p:nvSpPr>
          <p:spPr>
            <a:xfrm>
              <a:off x="562510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 descr=""/>
            <p:cNvSpPr/>
            <p:nvPr/>
          </p:nvSpPr>
          <p:spPr>
            <a:xfrm>
              <a:off x="562510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 descr=""/>
            <p:cNvSpPr/>
            <p:nvPr/>
          </p:nvSpPr>
          <p:spPr>
            <a:xfrm>
              <a:off x="5719276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 descr=""/>
            <p:cNvSpPr/>
            <p:nvPr/>
          </p:nvSpPr>
          <p:spPr>
            <a:xfrm>
              <a:off x="571927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 descr=""/>
            <p:cNvSpPr/>
            <p:nvPr/>
          </p:nvSpPr>
          <p:spPr>
            <a:xfrm>
              <a:off x="5813452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 descr=""/>
            <p:cNvSpPr/>
            <p:nvPr/>
          </p:nvSpPr>
          <p:spPr>
            <a:xfrm>
              <a:off x="581345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 descr=""/>
            <p:cNvSpPr/>
            <p:nvPr/>
          </p:nvSpPr>
          <p:spPr>
            <a:xfrm>
              <a:off x="5910762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 descr=""/>
            <p:cNvSpPr/>
            <p:nvPr/>
          </p:nvSpPr>
          <p:spPr>
            <a:xfrm>
              <a:off x="6001804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 descr=""/>
            <p:cNvSpPr/>
            <p:nvPr/>
          </p:nvSpPr>
          <p:spPr>
            <a:xfrm>
              <a:off x="600180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 descr=""/>
            <p:cNvSpPr/>
            <p:nvPr/>
          </p:nvSpPr>
          <p:spPr>
            <a:xfrm>
              <a:off x="6095979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 descr=""/>
            <p:cNvSpPr/>
            <p:nvPr/>
          </p:nvSpPr>
          <p:spPr>
            <a:xfrm>
              <a:off x="6095979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 descr=""/>
            <p:cNvSpPr/>
            <p:nvPr/>
          </p:nvSpPr>
          <p:spPr>
            <a:xfrm>
              <a:off x="619015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 descr=""/>
            <p:cNvSpPr/>
            <p:nvPr/>
          </p:nvSpPr>
          <p:spPr>
            <a:xfrm>
              <a:off x="619015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 descr=""/>
            <p:cNvSpPr/>
            <p:nvPr/>
          </p:nvSpPr>
          <p:spPr>
            <a:xfrm>
              <a:off x="6284331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 descr=""/>
            <p:cNvSpPr/>
            <p:nvPr/>
          </p:nvSpPr>
          <p:spPr>
            <a:xfrm>
              <a:off x="628433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 descr=""/>
            <p:cNvSpPr/>
            <p:nvPr/>
          </p:nvSpPr>
          <p:spPr>
            <a:xfrm>
              <a:off x="6381641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 descr=""/>
            <p:cNvSpPr/>
            <p:nvPr/>
          </p:nvSpPr>
          <p:spPr>
            <a:xfrm>
              <a:off x="6472683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 descr=""/>
            <p:cNvSpPr/>
            <p:nvPr/>
          </p:nvSpPr>
          <p:spPr>
            <a:xfrm>
              <a:off x="647268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 descr=""/>
            <p:cNvSpPr/>
            <p:nvPr/>
          </p:nvSpPr>
          <p:spPr>
            <a:xfrm>
              <a:off x="656686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 descr=""/>
            <p:cNvSpPr/>
            <p:nvPr/>
          </p:nvSpPr>
          <p:spPr>
            <a:xfrm>
              <a:off x="656686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 descr=""/>
            <p:cNvSpPr/>
            <p:nvPr/>
          </p:nvSpPr>
          <p:spPr>
            <a:xfrm>
              <a:off x="666103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 descr=""/>
            <p:cNvSpPr/>
            <p:nvPr/>
          </p:nvSpPr>
          <p:spPr>
            <a:xfrm>
              <a:off x="666103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 descr=""/>
            <p:cNvSpPr/>
            <p:nvPr/>
          </p:nvSpPr>
          <p:spPr>
            <a:xfrm>
              <a:off x="6755211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 descr=""/>
            <p:cNvSpPr/>
            <p:nvPr/>
          </p:nvSpPr>
          <p:spPr>
            <a:xfrm>
              <a:off x="675521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 descr=""/>
            <p:cNvSpPr/>
            <p:nvPr/>
          </p:nvSpPr>
          <p:spPr>
            <a:xfrm>
              <a:off x="6852521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 descr=""/>
            <p:cNvSpPr/>
            <p:nvPr/>
          </p:nvSpPr>
          <p:spPr>
            <a:xfrm>
              <a:off x="6943562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 descr=""/>
            <p:cNvSpPr/>
            <p:nvPr/>
          </p:nvSpPr>
          <p:spPr>
            <a:xfrm>
              <a:off x="694356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 descr=""/>
            <p:cNvSpPr/>
            <p:nvPr/>
          </p:nvSpPr>
          <p:spPr>
            <a:xfrm>
              <a:off x="703773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 descr=""/>
            <p:cNvSpPr/>
            <p:nvPr/>
          </p:nvSpPr>
          <p:spPr>
            <a:xfrm>
              <a:off x="703773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 descr=""/>
            <p:cNvSpPr/>
            <p:nvPr/>
          </p:nvSpPr>
          <p:spPr>
            <a:xfrm>
              <a:off x="7131914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 descr=""/>
            <p:cNvSpPr/>
            <p:nvPr/>
          </p:nvSpPr>
          <p:spPr>
            <a:xfrm>
              <a:off x="713191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 descr=""/>
            <p:cNvSpPr/>
            <p:nvPr/>
          </p:nvSpPr>
          <p:spPr>
            <a:xfrm>
              <a:off x="7226090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 descr=""/>
            <p:cNvSpPr/>
            <p:nvPr/>
          </p:nvSpPr>
          <p:spPr>
            <a:xfrm>
              <a:off x="722609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 descr=""/>
            <p:cNvSpPr/>
            <p:nvPr/>
          </p:nvSpPr>
          <p:spPr>
            <a:xfrm>
              <a:off x="7323401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 descr=""/>
            <p:cNvSpPr/>
            <p:nvPr/>
          </p:nvSpPr>
          <p:spPr>
            <a:xfrm>
              <a:off x="741444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 descr=""/>
            <p:cNvSpPr/>
            <p:nvPr/>
          </p:nvSpPr>
          <p:spPr>
            <a:xfrm>
              <a:off x="741444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 descr=""/>
            <p:cNvSpPr/>
            <p:nvPr/>
          </p:nvSpPr>
          <p:spPr>
            <a:xfrm>
              <a:off x="750861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 descr=""/>
            <p:cNvSpPr/>
            <p:nvPr/>
          </p:nvSpPr>
          <p:spPr>
            <a:xfrm>
              <a:off x="750861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 descr=""/>
            <p:cNvSpPr/>
            <p:nvPr/>
          </p:nvSpPr>
          <p:spPr>
            <a:xfrm>
              <a:off x="7602792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 descr=""/>
            <p:cNvSpPr/>
            <p:nvPr/>
          </p:nvSpPr>
          <p:spPr>
            <a:xfrm>
              <a:off x="760279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 descr=""/>
            <p:cNvSpPr/>
            <p:nvPr/>
          </p:nvSpPr>
          <p:spPr>
            <a:xfrm>
              <a:off x="7696970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 descr=""/>
            <p:cNvSpPr/>
            <p:nvPr/>
          </p:nvSpPr>
          <p:spPr>
            <a:xfrm>
              <a:off x="769697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 descr=""/>
            <p:cNvSpPr/>
            <p:nvPr/>
          </p:nvSpPr>
          <p:spPr>
            <a:xfrm>
              <a:off x="7794279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 descr=""/>
            <p:cNvSpPr/>
            <p:nvPr/>
          </p:nvSpPr>
          <p:spPr>
            <a:xfrm>
              <a:off x="7885322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 descr=""/>
            <p:cNvSpPr/>
            <p:nvPr/>
          </p:nvSpPr>
          <p:spPr>
            <a:xfrm>
              <a:off x="788532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 descr=""/>
            <p:cNvSpPr/>
            <p:nvPr/>
          </p:nvSpPr>
          <p:spPr>
            <a:xfrm>
              <a:off x="7979497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 descr=""/>
            <p:cNvSpPr/>
            <p:nvPr/>
          </p:nvSpPr>
          <p:spPr>
            <a:xfrm>
              <a:off x="7979497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 descr=""/>
            <p:cNvSpPr/>
            <p:nvPr/>
          </p:nvSpPr>
          <p:spPr>
            <a:xfrm>
              <a:off x="8073673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 descr=""/>
            <p:cNvSpPr/>
            <p:nvPr/>
          </p:nvSpPr>
          <p:spPr>
            <a:xfrm>
              <a:off x="807367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 descr=""/>
            <p:cNvSpPr/>
            <p:nvPr/>
          </p:nvSpPr>
          <p:spPr>
            <a:xfrm>
              <a:off x="8167849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 descr=""/>
            <p:cNvSpPr/>
            <p:nvPr/>
          </p:nvSpPr>
          <p:spPr>
            <a:xfrm>
              <a:off x="8167849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 descr=""/>
            <p:cNvSpPr/>
            <p:nvPr/>
          </p:nvSpPr>
          <p:spPr>
            <a:xfrm>
              <a:off x="826515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 descr=""/>
            <p:cNvSpPr/>
            <p:nvPr/>
          </p:nvSpPr>
          <p:spPr>
            <a:xfrm>
              <a:off x="835620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 descr=""/>
            <p:cNvSpPr/>
            <p:nvPr/>
          </p:nvSpPr>
          <p:spPr>
            <a:xfrm>
              <a:off x="835620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 descr=""/>
            <p:cNvSpPr/>
            <p:nvPr/>
          </p:nvSpPr>
          <p:spPr>
            <a:xfrm>
              <a:off x="8450376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 descr=""/>
            <p:cNvSpPr/>
            <p:nvPr/>
          </p:nvSpPr>
          <p:spPr>
            <a:xfrm>
              <a:off x="845037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 descr=""/>
            <p:cNvSpPr/>
            <p:nvPr/>
          </p:nvSpPr>
          <p:spPr>
            <a:xfrm>
              <a:off x="8544552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 descr=""/>
            <p:cNvSpPr/>
            <p:nvPr/>
          </p:nvSpPr>
          <p:spPr>
            <a:xfrm>
              <a:off x="8544552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 descr=""/>
            <p:cNvSpPr/>
            <p:nvPr/>
          </p:nvSpPr>
          <p:spPr>
            <a:xfrm>
              <a:off x="863872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 descr=""/>
            <p:cNvSpPr/>
            <p:nvPr/>
          </p:nvSpPr>
          <p:spPr>
            <a:xfrm>
              <a:off x="8638728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 descr=""/>
            <p:cNvSpPr/>
            <p:nvPr/>
          </p:nvSpPr>
          <p:spPr>
            <a:xfrm>
              <a:off x="8736039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 descr=""/>
            <p:cNvSpPr/>
            <p:nvPr/>
          </p:nvSpPr>
          <p:spPr>
            <a:xfrm>
              <a:off x="882708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 descr=""/>
            <p:cNvSpPr/>
            <p:nvPr/>
          </p:nvSpPr>
          <p:spPr>
            <a:xfrm>
              <a:off x="882708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 descr=""/>
            <p:cNvSpPr/>
            <p:nvPr/>
          </p:nvSpPr>
          <p:spPr>
            <a:xfrm>
              <a:off x="892125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 descr=""/>
            <p:cNvSpPr/>
            <p:nvPr/>
          </p:nvSpPr>
          <p:spPr>
            <a:xfrm>
              <a:off x="892125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 descr=""/>
            <p:cNvSpPr/>
            <p:nvPr/>
          </p:nvSpPr>
          <p:spPr>
            <a:xfrm>
              <a:off x="9015433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 descr=""/>
            <p:cNvSpPr/>
            <p:nvPr/>
          </p:nvSpPr>
          <p:spPr>
            <a:xfrm>
              <a:off x="9015433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 descr=""/>
            <p:cNvSpPr/>
            <p:nvPr/>
          </p:nvSpPr>
          <p:spPr>
            <a:xfrm>
              <a:off x="910960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 descr=""/>
            <p:cNvSpPr/>
            <p:nvPr/>
          </p:nvSpPr>
          <p:spPr>
            <a:xfrm>
              <a:off x="9109608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 descr=""/>
            <p:cNvSpPr/>
            <p:nvPr/>
          </p:nvSpPr>
          <p:spPr>
            <a:xfrm>
              <a:off x="9206918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 descr=""/>
            <p:cNvSpPr/>
            <p:nvPr/>
          </p:nvSpPr>
          <p:spPr>
            <a:xfrm>
              <a:off x="9297959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 descr=""/>
            <p:cNvSpPr/>
            <p:nvPr/>
          </p:nvSpPr>
          <p:spPr>
            <a:xfrm>
              <a:off x="9297959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 descr=""/>
            <p:cNvSpPr/>
            <p:nvPr/>
          </p:nvSpPr>
          <p:spPr>
            <a:xfrm>
              <a:off x="9392134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 descr=""/>
            <p:cNvSpPr/>
            <p:nvPr/>
          </p:nvSpPr>
          <p:spPr>
            <a:xfrm>
              <a:off x="9392134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 descr=""/>
            <p:cNvSpPr/>
            <p:nvPr/>
          </p:nvSpPr>
          <p:spPr>
            <a:xfrm>
              <a:off x="9486310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 descr=""/>
            <p:cNvSpPr/>
            <p:nvPr/>
          </p:nvSpPr>
          <p:spPr>
            <a:xfrm>
              <a:off x="9486310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 descr=""/>
            <p:cNvSpPr/>
            <p:nvPr/>
          </p:nvSpPr>
          <p:spPr>
            <a:xfrm>
              <a:off x="9580486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 descr=""/>
            <p:cNvSpPr/>
            <p:nvPr/>
          </p:nvSpPr>
          <p:spPr>
            <a:xfrm>
              <a:off x="958048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 descr=""/>
            <p:cNvSpPr/>
            <p:nvPr/>
          </p:nvSpPr>
          <p:spPr>
            <a:xfrm>
              <a:off x="9677796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 descr=""/>
            <p:cNvSpPr/>
            <p:nvPr/>
          </p:nvSpPr>
          <p:spPr>
            <a:xfrm>
              <a:off x="9768839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 descr=""/>
            <p:cNvSpPr/>
            <p:nvPr/>
          </p:nvSpPr>
          <p:spPr>
            <a:xfrm>
              <a:off x="9768839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8" name="object 1058" descr=""/>
            <p:cNvSpPr/>
            <p:nvPr/>
          </p:nvSpPr>
          <p:spPr>
            <a:xfrm>
              <a:off x="9863015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 descr=""/>
            <p:cNvSpPr/>
            <p:nvPr/>
          </p:nvSpPr>
          <p:spPr>
            <a:xfrm>
              <a:off x="9863015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 descr=""/>
            <p:cNvSpPr/>
            <p:nvPr/>
          </p:nvSpPr>
          <p:spPr>
            <a:xfrm>
              <a:off x="9957191" y="181349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 descr=""/>
            <p:cNvSpPr/>
            <p:nvPr/>
          </p:nvSpPr>
          <p:spPr>
            <a:xfrm>
              <a:off x="9957191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 descr=""/>
            <p:cNvSpPr/>
            <p:nvPr/>
          </p:nvSpPr>
          <p:spPr>
            <a:xfrm>
              <a:off x="10051366" y="181349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 descr=""/>
            <p:cNvSpPr/>
            <p:nvPr/>
          </p:nvSpPr>
          <p:spPr>
            <a:xfrm>
              <a:off x="10051366" y="18146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 descr=""/>
            <p:cNvSpPr/>
            <p:nvPr/>
          </p:nvSpPr>
          <p:spPr>
            <a:xfrm>
              <a:off x="731089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 descr=""/>
            <p:cNvSpPr/>
            <p:nvPr/>
          </p:nvSpPr>
          <p:spPr>
            <a:xfrm>
              <a:off x="82213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 descr=""/>
            <p:cNvSpPr/>
            <p:nvPr/>
          </p:nvSpPr>
          <p:spPr>
            <a:xfrm>
              <a:off x="82213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 descr=""/>
            <p:cNvSpPr/>
            <p:nvPr/>
          </p:nvSpPr>
          <p:spPr>
            <a:xfrm>
              <a:off x="91630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 descr=""/>
            <p:cNvSpPr/>
            <p:nvPr/>
          </p:nvSpPr>
          <p:spPr>
            <a:xfrm>
              <a:off x="91630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 descr=""/>
            <p:cNvSpPr/>
            <p:nvPr/>
          </p:nvSpPr>
          <p:spPr>
            <a:xfrm>
              <a:off x="1010483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 descr=""/>
            <p:cNvSpPr/>
            <p:nvPr/>
          </p:nvSpPr>
          <p:spPr>
            <a:xfrm>
              <a:off x="101048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 descr=""/>
            <p:cNvSpPr/>
            <p:nvPr/>
          </p:nvSpPr>
          <p:spPr>
            <a:xfrm>
              <a:off x="110465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 descr=""/>
            <p:cNvSpPr/>
            <p:nvPr/>
          </p:nvSpPr>
          <p:spPr>
            <a:xfrm>
              <a:off x="1104658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 descr=""/>
            <p:cNvSpPr/>
            <p:nvPr/>
          </p:nvSpPr>
          <p:spPr>
            <a:xfrm>
              <a:off x="120196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4" name="object 1074" descr=""/>
            <p:cNvSpPr/>
            <p:nvPr/>
          </p:nvSpPr>
          <p:spPr>
            <a:xfrm>
              <a:off x="129301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 descr=""/>
            <p:cNvSpPr/>
            <p:nvPr/>
          </p:nvSpPr>
          <p:spPr>
            <a:xfrm>
              <a:off x="129301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 descr=""/>
            <p:cNvSpPr/>
            <p:nvPr/>
          </p:nvSpPr>
          <p:spPr>
            <a:xfrm>
              <a:off x="1387186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 descr=""/>
            <p:cNvSpPr/>
            <p:nvPr/>
          </p:nvSpPr>
          <p:spPr>
            <a:xfrm>
              <a:off x="138718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 descr=""/>
            <p:cNvSpPr/>
            <p:nvPr/>
          </p:nvSpPr>
          <p:spPr>
            <a:xfrm>
              <a:off x="1481362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 descr=""/>
            <p:cNvSpPr/>
            <p:nvPr/>
          </p:nvSpPr>
          <p:spPr>
            <a:xfrm>
              <a:off x="148136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 descr=""/>
            <p:cNvSpPr/>
            <p:nvPr/>
          </p:nvSpPr>
          <p:spPr>
            <a:xfrm>
              <a:off x="1575537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 descr=""/>
            <p:cNvSpPr/>
            <p:nvPr/>
          </p:nvSpPr>
          <p:spPr>
            <a:xfrm>
              <a:off x="157553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 descr=""/>
            <p:cNvSpPr/>
            <p:nvPr/>
          </p:nvSpPr>
          <p:spPr>
            <a:xfrm>
              <a:off x="1672849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 descr=""/>
            <p:cNvSpPr/>
            <p:nvPr/>
          </p:nvSpPr>
          <p:spPr>
            <a:xfrm>
              <a:off x="176389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 descr=""/>
            <p:cNvSpPr/>
            <p:nvPr/>
          </p:nvSpPr>
          <p:spPr>
            <a:xfrm>
              <a:off x="176389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 descr=""/>
            <p:cNvSpPr/>
            <p:nvPr/>
          </p:nvSpPr>
          <p:spPr>
            <a:xfrm>
              <a:off x="185806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 descr=""/>
            <p:cNvSpPr/>
            <p:nvPr/>
          </p:nvSpPr>
          <p:spPr>
            <a:xfrm>
              <a:off x="185806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 descr=""/>
            <p:cNvSpPr/>
            <p:nvPr/>
          </p:nvSpPr>
          <p:spPr>
            <a:xfrm>
              <a:off x="195224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 descr=""/>
            <p:cNvSpPr/>
            <p:nvPr/>
          </p:nvSpPr>
          <p:spPr>
            <a:xfrm>
              <a:off x="195224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 descr=""/>
            <p:cNvSpPr/>
            <p:nvPr/>
          </p:nvSpPr>
          <p:spPr>
            <a:xfrm>
              <a:off x="204641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 descr=""/>
            <p:cNvSpPr/>
            <p:nvPr/>
          </p:nvSpPr>
          <p:spPr>
            <a:xfrm>
              <a:off x="2046418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 descr=""/>
            <p:cNvSpPr/>
            <p:nvPr/>
          </p:nvSpPr>
          <p:spPr>
            <a:xfrm>
              <a:off x="214372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 descr=""/>
            <p:cNvSpPr/>
            <p:nvPr/>
          </p:nvSpPr>
          <p:spPr>
            <a:xfrm>
              <a:off x="2234769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 descr=""/>
            <p:cNvSpPr/>
            <p:nvPr/>
          </p:nvSpPr>
          <p:spPr>
            <a:xfrm>
              <a:off x="2234769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 descr=""/>
            <p:cNvSpPr/>
            <p:nvPr/>
          </p:nvSpPr>
          <p:spPr>
            <a:xfrm>
              <a:off x="232894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 descr=""/>
            <p:cNvSpPr/>
            <p:nvPr/>
          </p:nvSpPr>
          <p:spPr>
            <a:xfrm>
              <a:off x="232894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 descr=""/>
            <p:cNvSpPr/>
            <p:nvPr/>
          </p:nvSpPr>
          <p:spPr>
            <a:xfrm>
              <a:off x="242312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 descr=""/>
            <p:cNvSpPr/>
            <p:nvPr/>
          </p:nvSpPr>
          <p:spPr>
            <a:xfrm>
              <a:off x="242312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 descr=""/>
            <p:cNvSpPr/>
            <p:nvPr/>
          </p:nvSpPr>
          <p:spPr>
            <a:xfrm>
              <a:off x="2517297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 descr=""/>
            <p:cNvSpPr/>
            <p:nvPr/>
          </p:nvSpPr>
          <p:spPr>
            <a:xfrm>
              <a:off x="251729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 descr=""/>
            <p:cNvSpPr/>
            <p:nvPr/>
          </p:nvSpPr>
          <p:spPr>
            <a:xfrm>
              <a:off x="2614607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 descr=""/>
            <p:cNvSpPr/>
            <p:nvPr/>
          </p:nvSpPr>
          <p:spPr>
            <a:xfrm>
              <a:off x="2705648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 descr=""/>
            <p:cNvSpPr/>
            <p:nvPr/>
          </p:nvSpPr>
          <p:spPr>
            <a:xfrm>
              <a:off x="2705648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 descr=""/>
            <p:cNvSpPr/>
            <p:nvPr/>
          </p:nvSpPr>
          <p:spPr>
            <a:xfrm>
              <a:off x="2799824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4" name="object 1104" descr=""/>
            <p:cNvSpPr/>
            <p:nvPr/>
          </p:nvSpPr>
          <p:spPr>
            <a:xfrm>
              <a:off x="279982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5" name="object 1105" descr=""/>
            <p:cNvSpPr/>
            <p:nvPr/>
          </p:nvSpPr>
          <p:spPr>
            <a:xfrm>
              <a:off x="289400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6" name="object 1106" descr=""/>
            <p:cNvSpPr/>
            <p:nvPr/>
          </p:nvSpPr>
          <p:spPr>
            <a:xfrm>
              <a:off x="289400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 descr=""/>
            <p:cNvSpPr/>
            <p:nvPr/>
          </p:nvSpPr>
          <p:spPr>
            <a:xfrm>
              <a:off x="2988176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8" name="object 1108" descr=""/>
            <p:cNvSpPr/>
            <p:nvPr/>
          </p:nvSpPr>
          <p:spPr>
            <a:xfrm>
              <a:off x="298817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9" name="object 1109" descr=""/>
            <p:cNvSpPr/>
            <p:nvPr/>
          </p:nvSpPr>
          <p:spPr>
            <a:xfrm>
              <a:off x="3085486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 descr=""/>
            <p:cNvSpPr/>
            <p:nvPr/>
          </p:nvSpPr>
          <p:spPr>
            <a:xfrm>
              <a:off x="317652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 descr=""/>
            <p:cNvSpPr/>
            <p:nvPr/>
          </p:nvSpPr>
          <p:spPr>
            <a:xfrm>
              <a:off x="317652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 descr=""/>
            <p:cNvSpPr/>
            <p:nvPr/>
          </p:nvSpPr>
          <p:spPr>
            <a:xfrm>
              <a:off x="3270704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 descr=""/>
            <p:cNvSpPr/>
            <p:nvPr/>
          </p:nvSpPr>
          <p:spPr>
            <a:xfrm>
              <a:off x="327070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 descr=""/>
            <p:cNvSpPr/>
            <p:nvPr/>
          </p:nvSpPr>
          <p:spPr>
            <a:xfrm>
              <a:off x="336488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 descr=""/>
            <p:cNvSpPr/>
            <p:nvPr/>
          </p:nvSpPr>
          <p:spPr>
            <a:xfrm>
              <a:off x="336488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 descr=""/>
            <p:cNvSpPr/>
            <p:nvPr/>
          </p:nvSpPr>
          <p:spPr>
            <a:xfrm>
              <a:off x="3459055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 descr=""/>
            <p:cNvSpPr/>
            <p:nvPr/>
          </p:nvSpPr>
          <p:spPr>
            <a:xfrm>
              <a:off x="345905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 descr=""/>
            <p:cNvSpPr/>
            <p:nvPr/>
          </p:nvSpPr>
          <p:spPr>
            <a:xfrm>
              <a:off x="3556365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 descr=""/>
            <p:cNvSpPr/>
            <p:nvPr/>
          </p:nvSpPr>
          <p:spPr>
            <a:xfrm>
              <a:off x="364740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 descr=""/>
            <p:cNvSpPr/>
            <p:nvPr/>
          </p:nvSpPr>
          <p:spPr>
            <a:xfrm>
              <a:off x="364740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 descr=""/>
            <p:cNvSpPr/>
            <p:nvPr/>
          </p:nvSpPr>
          <p:spPr>
            <a:xfrm>
              <a:off x="3741583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 descr=""/>
            <p:cNvSpPr/>
            <p:nvPr/>
          </p:nvSpPr>
          <p:spPr>
            <a:xfrm>
              <a:off x="374158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 descr=""/>
            <p:cNvSpPr/>
            <p:nvPr/>
          </p:nvSpPr>
          <p:spPr>
            <a:xfrm>
              <a:off x="3835759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 descr=""/>
            <p:cNvSpPr/>
            <p:nvPr/>
          </p:nvSpPr>
          <p:spPr>
            <a:xfrm>
              <a:off x="3835759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 descr=""/>
            <p:cNvSpPr/>
            <p:nvPr/>
          </p:nvSpPr>
          <p:spPr>
            <a:xfrm>
              <a:off x="3929934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 descr=""/>
            <p:cNvSpPr/>
            <p:nvPr/>
          </p:nvSpPr>
          <p:spPr>
            <a:xfrm>
              <a:off x="392993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 descr=""/>
            <p:cNvSpPr/>
            <p:nvPr/>
          </p:nvSpPr>
          <p:spPr>
            <a:xfrm>
              <a:off x="4027244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 descr=""/>
            <p:cNvSpPr/>
            <p:nvPr/>
          </p:nvSpPr>
          <p:spPr>
            <a:xfrm>
              <a:off x="411828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 descr=""/>
            <p:cNvSpPr/>
            <p:nvPr/>
          </p:nvSpPr>
          <p:spPr>
            <a:xfrm>
              <a:off x="411828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 descr=""/>
            <p:cNvSpPr/>
            <p:nvPr/>
          </p:nvSpPr>
          <p:spPr>
            <a:xfrm>
              <a:off x="4212463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 descr=""/>
            <p:cNvSpPr/>
            <p:nvPr/>
          </p:nvSpPr>
          <p:spPr>
            <a:xfrm>
              <a:off x="421246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 descr=""/>
            <p:cNvSpPr/>
            <p:nvPr/>
          </p:nvSpPr>
          <p:spPr>
            <a:xfrm>
              <a:off x="4306638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 descr=""/>
            <p:cNvSpPr/>
            <p:nvPr/>
          </p:nvSpPr>
          <p:spPr>
            <a:xfrm>
              <a:off x="4306638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 descr=""/>
            <p:cNvSpPr/>
            <p:nvPr/>
          </p:nvSpPr>
          <p:spPr>
            <a:xfrm>
              <a:off x="4400813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 descr=""/>
            <p:cNvSpPr/>
            <p:nvPr/>
          </p:nvSpPr>
          <p:spPr>
            <a:xfrm>
              <a:off x="440081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 descr=""/>
            <p:cNvSpPr/>
            <p:nvPr/>
          </p:nvSpPr>
          <p:spPr>
            <a:xfrm>
              <a:off x="4498123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 descr=""/>
            <p:cNvSpPr/>
            <p:nvPr/>
          </p:nvSpPr>
          <p:spPr>
            <a:xfrm>
              <a:off x="4589166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 descr=""/>
            <p:cNvSpPr/>
            <p:nvPr/>
          </p:nvSpPr>
          <p:spPr>
            <a:xfrm>
              <a:off x="458916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 descr=""/>
            <p:cNvSpPr/>
            <p:nvPr/>
          </p:nvSpPr>
          <p:spPr>
            <a:xfrm>
              <a:off x="4683342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 descr=""/>
            <p:cNvSpPr/>
            <p:nvPr/>
          </p:nvSpPr>
          <p:spPr>
            <a:xfrm>
              <a:off x="468334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 descr=""/>
            <p:cNvSpPr/>
            <p:nvPr/>
          </p:nvSpPr>
          <p:spPr>
            <a:xfrm>
              <a:off x="477751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 descr=""/>
            <p:cNvSpPr/>
            <p:nvPr/>
          </p:nvSpPr>
          <p:spPr>
            <a:xfrm>
              <a:off x="477751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 descr=""/>
            <p:cNvSpPr/>
            <p:nvPr/>
          </p:nvSpPr>
          <p:spPr>
            <a:xfrm>
              <a:off x="4871693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 descr=""/>
            <p:cNvSpPr/>
            <p:nvPr/>
          </p:nvSpPr>
          <p:spPr>
            <a:xfrm>
              <a:off x="487169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 descr=""/>
            <p:cNvSpPr/>
            <p:nvPr/>
          </p:nvSpPr>
          <p:spPr>
            <a:xfrm>
              <a:off x="4969004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 descr=""/>
            <p:cNvSpPr/>
            <p:nvPr/>
          </p:nvSpPr>
          <p:spPr>
            <a:xfrm>
              <a:off x="506004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 descr=""/>
            <p:cNvSpPr/>
            <p:nvPr/>
          </p:nvSpPr>
          <p:spPr>
            <a:xfrm>
              <a:off x="506004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 descr=""/>
            <p:cNvSpPr/>
            <p:nvPr/>
          </p:nvSpPr>
          <p:spPr>
            <a:xfrm>
              <a:off x="515422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 descr=""/>
            <p:cNvSpPr/>
            <p:nvPr/>
          </p:nvSpPr>
          <p:spPr>
            <a:xfrm>
              <a:off x="515422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 descr=""/>
            <p:cNvSpPr/>
            <p:nvPr/>
          </p:nvSpPr>
          <p:spPr>
            <a:xfrm>
              <a:off x="5248396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1" name="object 1151" descr=""/>
            <p:cNvSpPr/>
            <p:nvPr/>
          </p:nvSpPr>
          <p:spPr>
            <a:xfrm>
              <a:off x="524839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 descr=""/>
            <p:cNvSpPr/>
            <p:nvPr/>
          </p:nvSpPr>
          <p:spPr>
            <a:xfrm>
              <a:off x="5342572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 descr=""/>
            <p:cNvSpPr/>
            <p:nvPr/>
          </p:nvSpPr>
          <p:spPr>
            <a:xfrm>
              <a:off x="534257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 descr=""/>
            <p:cNvSpPr/>
            <p:nvPr/>
          </p:nvSpPr>
          <p:spPr>
            <a:xfrm>
              <a:off x="5439882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 descr=""/>
            <p:cNvSpPr/>
            <p:nvPr/>
          </p:nvSpPr>
          <p:spPr>
            <a:xfrm>
              <a:off x="5530924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 descr=""/>
            <p:cNvSpPr/>
            <p:nvPr/>
          </p:nvSpPr>
          <p:spPr>
            <a:xfrm>
              <a:off x="553092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 descr=""/>
            <p:cNvSpPr/>
            <p:nvPr/>
          </p:nvSpPr>
          <p:spPr>
            <a:xfrm>
              <a:off x="562510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 descr=""/>
            <p:cNvSpPr/>
            <p:nvPr/>
          </p:nvSpPr>
          <p:spPr>
            <a:xfrm>
              <a:off x="562510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 descr=""/>
            <p:cNvSpPr/>
            <p:nvPr/>
          </p:nvSpPr>
          <p:spPr>
            <a:xfrm>
              <a:off x="5719276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 descr=""/>
            <p:cNvSpPr/>
            <p:nvPr/>
          </p:nvSpPr>
          <p:spPr>
            <a:xfrm>
              <a:off x="571927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 descr=""/>
            <p:cNvSpPr/>
            <p:nvPr/>
          </p:nvSpPr>
          <p:spPr>
            <a:xfrm>
              <a:off x="5813452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 descr=""/>
            <p:cNvSpPr/>
            <p:nvPr/>
          </p:nvSpPr>
          <p:spPr>
            <a:xfrm>
              <a:off x="581345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 descr=""/>
            <p:cNvSpPr/>
            <p:nvPr/>
          </p:nvSpPr>
          <p:spPr>
            <a:xfrm>
              <a:off x="5910762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 descr=""/>
            <p:cNvSpPr/>
            <p:nvPr/>
          </p:nvSpPr>
          <p:spPr>
            <a:xfrm>
              <a:off x="6001804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 descr=""/>
            <p:cNvSpPr/>
            <p:nvPr/>
          </p:nvSpPr>
          <p:spPr>
            <a:xfrm>
              <a:off x="600180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 descr=""/>
            <p:cNvSpPr/>
            <p:nvPr/>
          </p:nvSpPr>
          <p:spPr>
            <a:xfrm>
              <a:off x="6095979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 descr=""/>
            <p:cNvSpPr/>
            <p:nvPr/>
          </p:nvSpPr>
          <p:spPr>
            <a:xfrm>
              <a:off x="6095979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 descr=""/>
            <p:cNvSpPr/>
            <p:nvPr/>
          </p:nvSpPr>
          <p:spPr>
            <a:xfrm>
              <a:off x="619015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 descr=""/>
            <p:cNvSpPr/>
            <p:nvPr/>
          </p:nvSpPr>
          <p:spPr>
            <a:xfrm>
              <a:off x="619015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 descr=""/>
            <p:cNvSpPr/>
            <p:nvPr/>
          </p:nvSpPr>
          <p:spPr>
            <a:xfrm>
              <a:off x="6284331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 descr=""/>
            <p:cNvSpPr/>
            <p:nvPr/>
          </p:nvSpPr>
          <p:spPr>
            <a:xfrm>
              <a:off x="628433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 descr=""/>
            <p:cNvSpPr/>
            <p:nvPr/>
          </p:nvSpPr>
          <p:spPr>
            <a:xfrm>
              <a:off x="6381641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 descr=""/>
            <p:cNvSpPr/>
            <p:nvPr/>
          </p:nvSpPr>
          <p:spPr>
            <a:xfrm>
              <a:off x="6472683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 descr=""/>
            <p:cNvSpPr/>
            <p:nvPr/>
          </p:nvSpPr>
          <p:spPr>
            <a:xfrm>
              <a:off x="647268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 descr=""/>
            <p:cNvSpPr/>
            <p:nvPr/>
          </p:nvSpPr>
          <p:spPr>
            <a:xfrm>
              <a:off x="656686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 descr=""/>
            <p:cNvSpPr/>
            <p:nvPr/>
          </p:nvSpPr>
          <p:spPr>
            <a:xfrm>
              <a:off x="656686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 descr=""/>
            <p:cNvSpPr/>
            <p:nvPr/>
          </p:nvSpPr>
          <p:spPr>
            <a:xfrm>
              <a:off x="666103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 descr=""/>
            <p:cNvSpPr/>
            <p:nvPr/>
          </p:nvSpPr>
          <p:spPr>
            <a:xfrm>
              <a:off x="666103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 descr=""/>
            <p:cNvSpPr/>
            <p:nvPr/>
          </p:nvSpPr>
          <p:spPr>
            <a:xfrm>
              <a:off x="6755211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 descr=""/>
            <p:cNvSpPr/>
            <p:nvPr/>
          </p:nvSpPr>
          <p:spPr>
            <a:xfrm>
              <a:off x="675521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 descr=""/>
            <p:cNvSpPr/>
            <p:nvPr/>
          </p:nvSpPr>
          <p:spPr>
            <a:xfrm>
              <a:off x="6852521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 descr=""/>
            <p:cNvSpPr/>
            <p:nvPr/>
          </p:nvSpPr>
          <p:spPr>
            <a:xfrm>
              <a:off x="6943562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 descr=""/>
            <p:cNvSpPr/>
            <p:nvPr/>
          </p:nvSpPr>
          <p:spPr>
            <a:xfrm>
              <a:off x="694356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 descr=""/>
            <p:cNvSpPr/>
            <p:nvPr/>
          </p:nvSpPr>
          <p:spPr>
            <a:xfrm>
              <a:off x="703773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 descr=""/>
            <p:cNvSpPr/>
            <p:nvPr/>
          </p:nvSpPr>
          <p:spPr>
            <a:xfrm>
              <a:off x="703773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 descr=""/>
            <p:cNvSpPr/>
            <p:nvPr/>
          </p:nvSpPr>
          <p:spPr>
            <a:xfrm>
              <a:off x="7131914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 descr=""/>
            <p:cNvSpPr/>
            <p:nvPr/>
          </p:nvSpPr>
          <p:spPr>
            <a:xfrm>
              <a:off x="713191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 descr=""/>
            <p:cNvSpPr/>
            <p:nvPr/>
          </p:nvSpPr>
          <p:spPr>
            <a:xfrm>
              <a:off x="7226090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 descr=""/>
            <p:cNvSpPr/>
            <p:nvPr/>
          </p:nvSpPr>
          <p:spPr>
            <a:xfrm>
              <a:off x="722609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 descr=""/>
            <p:cNvSpPr/>
            <p:nvPr/>
          </p:nvSpPr>
          <p:spPr>
            <a:xfrm>
              <a:off x="7323401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 descr=""/>
            <p:cNvSpPr/>
            <p:nvPr/>
          </p:nvSpPr>
          <p:spPr>
            <a:xfrm>
              <a:off x="741444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 descr=""/>
            <p:cNvSpPr/>
            <p:nvPr/>
          </p:nvSpPr>
          <p:spPr>
            <a:xfrm>
              <a:off x="741444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 descr=""/>
            <p:cNvSpPr/>
            <p:nvPr/>
          </p:nvSpPr>
          <p:spPr>
            <a:xfrm>
              <a:off x="750861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 descr=""/>
            <p:cNvSpPr/>
            <p:nvPr/>
          </p:nvSpPr>
          <p:spPr>
            <a:xfrm>
              <a:off x="750861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 descr=""/>
            <p:cNvSpPr/>
            <p:nvPr/>
          </p:nvSpPr>
          <p:spPr>
            <a:xfrm>
              <a:off x="7602792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 descr=""/>
            <p:cNvSpPr/>
            <p:nvPr/>
          </p:nvSpPr>
          <p:spPr>
            <a:xfrm>
              <a:off x="760279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 descr=""/>
            <p:cNvSpPr/>
            <p:nvPr/>
          </p:nvSpPr>
          <p:spPr>
            <a:xfrm>
              <a:off x="7696970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 descr=""/>
            <p:cNvSpPr/>
            <p:nvPr/>
          </p:nvSpPr>
          <p:spPr>
            <a:xfrm>
              <a:off x="769697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 descr=""/>
            <p:cNvSpPr/>
            <p:nvPr/>
          </p:nvSpPr>
          <p:spPr>
            <a:xfrm>
              <a:off x="7794279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 descr=""/>
            <p:cNvSpPr/>
            <p:nvPr/>
          </p:nvSpPr>
          <p:spPr>
            <a:xfrm>
              <a:off x="7885322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 descr=""/>
            <p:cNvSpPr/>
            <p:nvPr/>
          </p:nvSpPr>
          <p:spPr>
            <a:xfrm>
              <a:off x="788532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 descr=""/>
            <p:cNvSpPr/>
            <p:nvPr/>
          </p:nvSpPr>
          <p:spPr>
            <a:xfrm>
              <a:off x="7979497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 descr=""/>
            <p:cNvSpPr/>
            <p:nvPr/>
          </p:nvSpPr>
          <p:spPr>
            <a:xfrm>
              <a:off x="7979497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 descr=""/>
            <p:cNvSpPr/>
            <p:nvPr/>
          </p:nvSpPr>
          <p:spPr>
            <a:xfrm>
              <a:off x="8073673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 descr=""/>
            <p:cNvSpPr/>
            <p:nvPr/>
          </p:nvSpPr>
          <p:spPr>
            <a:xfrm>
              <a:off x="807367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 descr=""/>
            <p:cNvSpPr/>
            <p:nvPr/>
          </p:nvSpPr>
          <p:spPr>
            <a:xfrm>
              <a:off x="8167849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 descr=""/>
            <p:cNvSpPr/>
            <p:nvPr/>
          </p:nvSpPr>
          <p:spPr>
            <a:xfrm>
              <a:off x="8167849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 descr=""/>
            <p:cNvSpPr/>
            <p:nvPr/>
          </p:nvSpPr>
          <p:spPr>
            <a:xfrm>
              <a:off x="826515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 descr=""/>
            <p:cNvSpPr/>
            <p:nvPr/>
          </p:nvSpPr>
          <p:spPr>
            <a:xfrm>
              <a:off x="835620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 descr=""/>
            <p:cNvSpPr/>
            <p:nvPr/>
          </p:nvSpPr>
          <p:spPr>
            <a:xfrm>
              <a:off x="835620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 descr=""/>
            <p:cNvSpPr/>
            <p:nvPr/>
          </p:nvSpPr>
          <p:spPr>
            <a:xfrm>
              <a:off x="8450376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 descr=""/>
            <p:cNvSpPr/>
            <p:nvPr/>
          </p:nvSpPr>
          <p:spPr>
            <a:xfrm>
              <a:off x="845037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 descr=""/>
            <p:cNvSpPr/>
            <p:nvPr/>
          </p:nvSpPr>
          <p:spPr>
            <a:xfrm>
              <a:off x="8544552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 descr=""/>
            <p:cNvSpPr/>
            <p:nvPr/>
          </p:nvSpPr>
          <p:spPr>
            <a:xfrm>
              <a:off x="8544552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 descr=""/>
            <p:cNvSpPr/>
            <p:nvPr/>
          </p:nvSpPr>
          <p:spPr>
            <a:xfrm>
              <a:off x="863872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 descr=""/>
            <p:cNvSpPr/>
            <p:nvPr/>
          </p:nvSpPr>
          <p:spPr>
            <a:xfrm>
              <a:off x="8638728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 descr=""/>
            <p:cNvSpPr/>
            <p:nvPr/>
          </p:nvSpPr>
          <p:spPr>
            <a:xfrm>
              <a:off x="8736039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 descr=""/>
            <p:cNvSpPr/>
            <p:nvPr/>
          </p:nvSpPr>
          <p:spPr>
            <a:xfrm>
              <a:off x="882708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 descr=""/>
            <p:cNvSpPr/>
            <p:nvPr/>
          </p:nvSpPr>
          <p:spPr>
            <a:xfrm>
              <a:off x="882708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 descr=""/>
            <p:cNvSpPr/>
            <p:nvPr/>
          </p:nvSpPr>
          <p:spPr>
            <a:xfrm>
              <a:off x="892125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 descr=""/>
            <p:cNvSpPr/>
            <p:nvPr/>
          </p:nvSpPr>
          <p:spPr>
            <a:xfrm>
              <a:off x="892125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 descr=""/>
            <p:cNvSpPr/>
            <p:nvPr/>
          </p:nvSpPr>
          <p:spPr>
            <a:xfrm>
              <a:off x="9015433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 descr=""/>
            <p:cNvSpPr/>
            <p:nvPr/>
          </p:nvSpPr>
          <p:spPr>
            <a:xfrm>
              <a:off x="9015433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 descr=""/>
            <p:cNvSpPr/>
            <p:nvPr/>
          </p:nvSpPr>
          <p:spPr>
            <a:xfrm>
              <a:off x="910960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 descr=""/>
            <p:cNvSpPr/>
            <p:nvPr/>
          </p:nvSpPr>
          <p:spPr>
            <a:xfrm>
              <a:off x="9109608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 descr=""/>
            <p:cNvSpPr/>
            <p:nvPr/>
          </p:nvSpPr>
          <p:spPr>
            <a:xfrm>
              <a:off x="9206918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 descr=""/>
            <p:cNvSpPr/>
            <p:nvPr/>
          </p:nvSpPr>
          <p:spPr>
            <a:xfrm>
              <a:off x="9297959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 descr=""/>
            <p:cNvSpPr/>
            <p:nvPr/>
          </p:nvSpPr>
          <p:spPr>
            <a:xfrm>
              <a:off x="9297959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 descr=""/>
            <p:cNvSpPr/>
            <p:nvPr/>
          </p:nvSpPr>
          <p:spPr>
            <a:xfrm>
              <a:off x="9392134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 descr=""/>
            <p:cNvSpPr/>
            <p:nvPr/>
          </p:nvSpPr>
          <p:spPr>
            <a:xfrm>
              <a:off x="9392134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 descr=""/>
            <p:cNvSpPr/>
            <p:nvPr/>
          </p:nvSpPr>
          <p:spPr>
            <a:xfrm>
              <a:off x="9486310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 descr=""/>
            <p:cNvSpPr/>
            <p:nvPr/>
          </p:nvSpPr>
          <p:spPr>
            <a:xfrm>
              <a:off x="9486310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 descr=""/>
            <p:cNvSpPr/>
            <p:nvPr/>
          </p:nvSpPr>
          <p:spPr>
            <a:xfrm>
              <a:off x="9580486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 descr=""/>
            <p:cNvSpPr/>
            <p:nvPr/>
          </p:nvSpPr>
          <p:spPr>
            <a:xfrm>
              <a:off x="958048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 descr=""/>
            <p:cNvSpPr/>
            <p:nvPr/>
          </p:nvSpPr>
          <p:spPr>
            <a:xfrm>
              <a:off x="9677796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 descr=""/>
            <p:cNvSpPr/>
            <p:nvPr/>
          </p:nvSpPr>
          <p:spPr>
            <a:xfrm>
              <a:off x="9768839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 descr=""/>
            <p:cNvSpPr/>
            <p:nvPr/>
          </p:nvSpPr>
          <p:spPr>
            <a:xfrm>
              <a:off x="9768839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 descr=""/>
            <p:cNvSpPr/>
            <p:nvPr/>
          </p:nvSpPr>
          <p:spPr>
            <a:xfrm>
              <a:off x="9863015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 descr=""/>
            <p:cNvSpPr/>
            <p:nvPr/>
          </p:nvSpPr>
          <p:spPr>
            <a:xfrm>
              <a:off x="9863015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 descr=""/>
            <p:cNvSpPr/>
            <p:nvPr/>
          </p:nvSpPr>
          <p:spPr>
            <a:xfrm>
              <a:off x="9957191" y="190766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 descr=""/>
            <p:cNvSpPr/>
            <p:nvPr/>
          </p:nvSpPr>
          <p:spPr>
            <a:xfrm>
              <a:off x="9957191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 descr=""/>
            <p:cNvSpPr/>
            <p:nvPr/>
          </p:nvSpPr>
          <p:spPr>
            <a:xfrm>
              <a:off x="10051366" y="190766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 descr=""/>
            <p:cNvSpPr/>
            <p:nvPr/>
          </p:nvSpPr>
          <p:spPr>
            <a:xfrm>
              <a:off x="10051366" y="190879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 descr=""/>
            <p:cNvSpPr/>
            <p:nvPr/>
          </p:nvSpPr>
          <p:spPr>
            <a:xfrm>
              <a:off x="731089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 descr=""/>
            <p:cNvSpPr/>
            <p:nvPr/>
          </p:nvSpPr>
          <p:spPr>
            <a:xfrm>
              <a:off x="82213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 descr=""/>
            <p:cNvSpPr/>
            <p:nvPr/>
          </p:nvSpPr>
          <p:spPr>
            <a:xfrm>
              <a:off x="82213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7" name="object 1247" descr=""/>
            <p:cNvSpPr/>
            <p:nvPr/>
          </p:nvSpPr>
          <p:spPr>
            <a:xfrm>
              <a:off x="91630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8" name="object 1248" descr=""/>
            <p:cNvSpPr/>
            <p:nvPr/>
          </p:nvSpPr>
          <p:spPr>
            <a:xfrm>
              <a:off x="91630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 descr=""/>
            <p:cNvSpPr/>
            <p:nvPr/>
          </p:nvSpPr>
          <p:spPr>
            <a:xfrm>
              <a:off x="1010483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 descr=""/>
            <p:cNvSpPr/>
            <p:nvPr/>
          </p:nvSpPr>
          <p:spPr>
            <a:xfrm>
              <a:off x="101048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 descr=""/>
            <p:cNvSpPr/>
            <p:nvPr/>
          </p:nvSpPr>
          <p:spPr>
            <a:xfrm>
              <a:off x="110465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 descr=""/>
            <p:cNvSpPr/>
            <p:nvPr/>
          </p:nvSpPr>
          <p:spPr>
            <a:xfrm>
              <a:off x="1104658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 descr=""/>
            <p:cNvSpPr/>
            <p:nvPr/>
          </p:nvSpPr>
          <p:spPr>
            <a:xfrm>
              <a:off x="120196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 descr=""/>
            <p:cNvSpPr/>
            <p:nvPr/>
          </p:nvSpPr>
          <p:spPr>
            <a:xfrm>
              <a:off x="129301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 descr=""/>
            <p:cNvSpPr/>
            <p:nvPr/>
          </p:nvSpPr>
          <p:spPr>
            <a:xfrm>
              <a:off x="129301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 descr=""/>
            <p:cNvSpPr/>
            <p:nvPr/>
          </p:nvSpPr>
          <p:spPr>
            <a:xfrm>
              <a:off x="1387186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 descr=""/>
            <p:cNvSpPr/>
            <p:nvPr/>
          </p:nvSpPr>
          <p:spPr>
            <a:xfrm>
              <a:off x="138718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 descr=""/>
            <p:cNvSpPr/>
            <p:nvPr/>
          </p:nvSpPr>
          <p:spPr>
            <a:xfrm>
              <a:off x="1481362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 descr=""/>
            <p:cNvSpPr/>
            <p:nvPr/>
          </p:nvSpPr>
          <p:spPr>
            <a:xfrm>
              <a:off x="148136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 descr=""/>
            <p:cNvSpPr/>
            <p:nvPr/>
          </p:nvSpPr>
          <p:spPr>
            <a:xfrm>
              <a:off x="1575537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 descr=""/>
            <p:cNvSpPr/>
            <p:nvPr/>
          </p:nvSpPr>
          <p:spPr>
            <a:xfrm>
              <a:off x="157553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 descr=""/>
            <p:cNvSpPr/>
            <p:nvPr/>
          </p:nvSpPr>
          <p:spPr>
            <a:xfrm>
              <a:off x="1672849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 descr=""/>
            <p:cNvSpPr/>
            <p:nvPr/>
          </p:nvSpPr>
          <p:spPr>
            <a:xfrm>
              <a:off x="176389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 descr=""/>
            <p:cNvSpPr/>
            <p:nvPr/>
          </p:nvSpPr>
          <p:spPr>
            <a:xfrm>
              <a:off x="176389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 descr=""/>
            <p:cNvSpPr/>
            <p:nvPr/>
          </p:nvSpPr>
          <p:spPr>
            <a:xfrm>
              <a:off x="185806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 descr=""/>
            <p:cNvSpPr/>
            <p:nvPr/>
          </p:nvSpPr>
          <p:spPr>
            <a:xfrm>
              <a:off x="185806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 descr=""/>
            <p:cNvSpPr/>
            <p:nvPr/>
          </p:nvSpPr>
          <p:spPr>
            <a:xfrm>
              <a:off x="195224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 descr=""/>
            <p:cNvSpPr/>
            <p:nvPr/>
          </p:nvSpPr>
          <p:spPr>
            <a:xfrm>
              <a:off x="195224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9" name="object 1269" descr=""/>
            <p:cNvSpPr/>
            <p:nvPr/>
          </p:nvSpPr>
          <p:spPr>
            <a:xfrm>
              <a:off x="204641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 descr=""/>
            <p:cNvSpPr/>
            <p:nvPr/>
          </p:nvSpPr>
          <p:spPr>
            <a:xfrm>
              <a:off x="2046418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 descr=""/>
            <p:cNvSpPr/>
            <p:nvPr/>
          </p:nvSpPr>
          <p:spPr>
            <a:xfrm>
              <a:off x="214372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 descr=""/>
            <p:cNvSpPr/>
            <p:nvPr/>
          </p:nvSpPr>
          <p:spPr>
            <a:xfrm>
              <a:off x="2234769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 descr=""/>
            <p:cNvSpPr/>
            <p:nvPr/>
          </p:nvSpPr>
          <p:spPr>
            <a:xfrm>
              <a:off x="2234769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 descr=""/>
            <p:cNvSpPr/>
            <p:nvPr/>
          </p:nvSpPr>
          <p:spPr>
            <a:xfrm>
              <a:off x="232894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 descr=""/>
            <p:cNvSpPr/>
            <p:nvPr/>
          </p:nvSpPr>
          <p:spPr>
            <a:xfrm>
              <a:off x="232894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 descr=""/>
            <p:cNvSpPr/>
            <p:nvPr/>
          </p:nvSpPr>
          <p:spPr>
            <a:xfrm>
              <a:off x="242312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 descr=""/>
            <p:cNvSpPr/>
            <p:nvPr/>
          </p:nvSpPr>
          <p:spPr>
            <a:xfrm>
              <a:off x="242312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 descr=""/>
            <p:cNvSpPr/>
            <p:nvPr/>
          </p:nvSpPr>
          <p:spPr>
            <a:xfrm>
              <a:off x="2517297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 descr=""/>
            <p:cNvSpPr/>
            <p:nvPr/>
          </p:nvSpPr>
          <p:spPr>
            <a:xfrm>
              <a:off x="251729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 descr=""/>
            <p:cNvSpPr/>
            <p:nvPr/>
          </p:nvSpPr>
          <p:spPr>
            <a:xfrm>
              <a:off x="2614607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 descr=""/>
            <p:cNvSpPr/>
            <p:nvPr/>
          </p:nvSpPr>
          <p:spPr>
            <a:xfrm>
              <a:off x="2705648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 descr=""/>
            <p:cNvSpPr/>
            <p:nvPr/>
          </p:nvSpPr>
          <p:spPr>
            <a:xfrm>
              <a:off x="2705648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 descr=""/>
            <p:cNvSpPr/>
            <p:nvPr/>
          </p:nvSpPr>
          <p:spPr>
            <a:xfrm>
              <a:off x="2799824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 descr=""/>
            <p:cNvSpPr/>
            <p:nvPr/>
          </p:nvSpPr>
          <p:spPr>
            <a:xfrm>
              <a:off x="279982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 descr=""/>
            <p:cNvSpPr/>
            <p:nvPr/>
          </p:nvSpPr>
          <p:spPr>
            <a:xfrm>
              <a:off x="289400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 descr=""/>
            <p:cNvSpPr/>
            <p:nvPr/>
          </p:nvSpPr>
          <p:spPr>
            <a:xfrm>
              <a:off x="289400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 descr=""/>
            <p:cNvSpPr/>
            <p:nvPr/>
          </p:nvSpPr>
          <p:spPr>
            <a:xfrm>
              <a:off x="2988176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 descr=""/>
            <p:cNvSpPr/>
            <p:nvPr/>
          </p:nvSpPr>
          <p:spPr>
            <a:xfrm>
              <a:off x="298817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 descr=""/>
            <p:cNvSpPr/>
            <p:nvPr/>
          </p:nvSpPr>
          <p:spPr>
            <a:xfrm>
              <a:off x="3085486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 descr=""/>
            <p:cNvSpPr/>
            <p:nvPr/>
          </p:nvSpPr>
          <p:spPr>
            <a:xfrm>
              <a:off x="317652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 descr=""/>
            <p:cNvSpPr/>
            <p:nvPr/>
          </p:nvSpPr>
          <p:spPr>
            <a:xfrm>
              <a:off x="317652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 descr=""/>
            <p:cNvSpPr/>
            <p:nvPr/>
          </p:nvSpPr>
          <p:spPr>
            <a:xfrm>
              <a:off x="3270704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 descr=""/>
            <p:cNvSpPr/>
            <p:nvPr/>
          </p:nvSpPr>
          <p:spPr>
            <a:xfrm>
              <a:off x="327070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 descr=""/>
            <p:cNvSpPr/>
            <p:nvPr/>
          </p:nvSpPr>
          <p:spPr>
            <a:xfrm>
              <a:off x="336488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 descr=""/>
            <p:cNvSpPr/>
            <p:nvPr/>
          </p:nvSpPr>
          <p:spPr>
            <a:xfrm>
              <a:off x="336488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 descr=""/>
            <p:cNvSpPr/>
            <p:nvPr/>
          </p:nvSpPr>
          <p:spPr>
            <a:xfrm>
              <a:off x="3459055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 descr=""/>
            <p:cNvSpPr/>
            <p:nvPr/>
          </p:nvSpPr>
          <p:spPr>
            <a:xfrm>
              <a:off x="345905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 descr=""/>
            <p:cNvSpPr/>
            <p:nvPr/>
          </p:nvSpPr>
          <p:spPr>
            <a:xfrm>
              <a:off x="3556365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 descr=""/>
            <p:cNvSpPr/>
            <p:nvPr/>
          </p:nvSpPr>
          <p:spPr>
            <a:xfrm>
              <a:off x="364740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 descr=""/>
            <p:cNvSpPr/>
            <p:nvPr/>
          </p:nvSpPr>
          <p:spPr>
            <a:xfrm>
              <a:off x="364740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 descr=""/>
            <p:cNvSpPr/>
            <p:nvPr/>
          </p:nvSpPr>
          <p:spPr>
            <a:xfrm>
              <a:off x="3741583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 descr=""/>
            <p:cNvSpPr/>
            <p:nvPr/>
          </p:nvSpPr>
          <p:spPr>
            <a:xfrm>
              <a:off x="374158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 descr=""/>
            <p:cNvSpPr/>
            <p:nvPr/>
          </p:nvSpPr>
          <p:spPr>
            <a:xfrm>
              <a:off x="3835759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 descr=""/>
            <p:cNvSpPr/>
            <p:nvPr/>
          </p:nvSpPr>
          <p:spPr>
            <a:xfrm>
              <a:off x="3835759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 descr=""/>
            <p:cNvSpPr/>
            <p:nvPr/>
          </p:nvSpPr>
          <p:spPr>
            <a:xfrm>
              <a:off x="3929934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 descr=""/>
            <p:cNvSpPr/>
            <p:nvPr/>
          </p:nvSpPr>
          <p:spPr>
            <a:xfrm>
              <a:off x="392993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 descr=""/>
            <p:cNvSpPr/>
            <p:nvPr/>
          </p:nvSpPr>
          <p:spPr>
            <a:xfrm>
              <a:off x="4027244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 descr=""/>
            <p:cNvSpPr/>
            <p:nvPr/>
          </p:nvSpPr>
          <p:spPr>
            <a:xfrm>
              <a:off x="411828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 descr=""/>
            <p:cNvSpPr/>
            <p:nvPr/>
          </p:nvSpPr>
          <p:spPr>
            <a:xfrm>
              <a:off x="411828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 descr=""/>
            <p:cNvSpPr/>
            <p:nvPr/>
          </p:nvSpPr>
          <p:spPr>
            <a:xfrm>
              <a:off x="4212463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 descr=""/>
            <p:cNvSpPr/>
            <p:nvPr/>
          </p:nvSpPr>
          <p:spPr>
            <a:xfrm>
              <a:off x="421246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 descr=""/>
            <p:cNvSpPr/>
            <p:nvPr/>
          </p:nvSpPr>
          <p:spPr>
            <a:xfrm>
              <a:off x="4306638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 descr=""/>
            <p:cNvSpPr/>
            <p:nvPr/>
          </p:nvSpPr>
          <p:spPr>
            <a:xfrm>
              <a:off x="4306638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 descr=""/>
            <p:cNvSpPr/>
            <p:nvPr/>
          </p:nvSpPr>
          <p:spPr>
            <a:xfrm>
              <a:off x="4400813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 descr=""/>
            <p:cNvSpPr/>
            <p:nvPr/>
          </p:nvSpPr>
          <p:spPr>
            <a:xfrm>
              <a:off x="440081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 descr=""/>
            <p:cNvSpPr/>
            <p:nvPr/>
          </p:nvSpPr>
          <p:spPr>
            <a:xfrm>
              <a:off x="4498123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 descr=""/>
            <p:cNvSpPr/>
            <p:nvPr/>
          </p:nvSpPr>
          <p:spPr>
            <a:xfrm>
              <a:off x="4589166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 descr=""/>
            <p:cNvSpPr/>
            <p:nvPr/>
          </p:nvSpPr>
          <p:spPr>
            <a:xfrm>
              <a:off x="458916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 descr=""/>
            <p:cNvSpPr/>
            <p:nvPr/>
          </p:nvSpPr>
          <p:spPr>
            <a:xfrm>
              <a:off x="4683342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 descr=""/>
            <p:cNvSpPr/>
            <p:nvPr/>
          </p:nvSpPr>
          <p:spPr>
            <a:xfrm>
              <a:off x="468334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 descr=""/>
            <p:cNvSpPr/>
            <p:nvPr/>
          </p:nvSpPr>
          <p:spPr>
            <a:xfrm>
              <a:off x="477751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 descr=""/>
            <p:cNvSpPr/>
            <p:nvPr/>
          </p:nvSpPr>
          <p:spPr>
            <a:xfrm>
              <a:off x="477751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 descr=""/>
            <p:cNvSpPr/>
            <p:nvPr/>
          </p:nvSpPr>
          <p:spPr>
            <a:xfrm>
              <a:off x="4871693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 descr=""/>
            <p:cNvSpPr/>
            <p:nvPr/>
          </p:nvSpPr>
          <p:spPr>
            <a:xfrm>
              <a:off x="487169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 descr=""/>
            <p:cNvSpPr/>
            <p:nvPr/>
          </p:nvSpPr>
          <p:spPr>
            <a:xfrm>
              <a:off x="4969004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 descr=""/>
            <p:cNvSpPr/>
            <p:nvPr/>
          </p:nvSpPr>
          <p:spPr>
            <a:xfrm>
              <a:off x="506004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 descr=""/>
            <p:cNvSpPr/>
            <p:nvPr/>
          </p:nvSpPr>
          <p:spPr>
            <a:xfrm>
              <a:off x="506004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8" name="object 1328" descr=""/>
            <p:cNvSpPr/>
            <p:nvPr/>
          </p:nvSpPr>
          <p:spPr>
            <a:xfrm>
              <a:off x="515422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 descr=""/>
            <p:cNvSpPr/>
            <p:nvPr/>
          </p:nvSpPr>
          <p:spPr>
            <a:xfrm>
              <a:off x="515422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 descr=""/>
            <p:cNvSpPr/>
            <p:nvPr/>
          </p:nvSpPr>
          <p:spPr>
            <a:xfrm>
              <a:off x="5248396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 descr=""/>
            <p:cNvSpPr/>
            <p:nvPr/>
          </p:nvSpPr>
          <p:spPr>
            <a:xfrm>
              <a:off x="524839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 descr=""/>
            <p:cNvSpPr/>
            <p:nvPr/>
          </p:nvSpPr>
          <p:spPr>
            <a:xfrm>
              <a:off x="5342572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 descr=""/>
            <p:cNvSpPr/>
            <p:nvPr/>
          </p:nvSpPr>
          <p:spPr>
            <a:xfrm>
              <a:off x="534257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 descr=""/>
            <p:cNvSpPr/>
            <p:nvPr/>
          </p:nvSpPr>
          <p:spPr>
            <a:xfrm>
              <a:off x="5439882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 descr=""/>
            <p:cNvSpPr/>
            <p:nvPr/>
          </p:nvSpPr>
          <p:spPr>
            <a:xfrm>
              <a:off x="5530924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 descr=""/>
            <p:cNvSpPr/>
            <p:nvPr/>
          </p:nvSpPr>
          <p:spPr>
            <a:xfrm>
              <a:off x="553092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 descr=""/>
            <p:cNvSpPr/>
            <p:nvPr/>
          </p:nvSpPr>
          <p:spPr>
            <a:xfrm>
              <a:off x="562510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 descr=""/>
            <p:cNvSpPr/>
            <p:nvPr/>
          </p:nvSpPr>
          <p:spPr>
            <a:xfrm>
              <a:off x="562510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 descr=""/>
            <p:cNvSpPr/>
            <p:nvPr/>
          </p:nvSpPr>
          <p:spPr>
            <a:xfrm>
              <a:off x="5719276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 descr=""/>
            <p:cNvSpPr/>
            <p:nvPr/>
          </p:nvSpPr>
          <p:spPr>
            <a:xfrm>
              <a:off x="571927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 descr=""/>
            <p:cNvSpPr/>
            <p:nvPr/>
          </p:nvSpPr>
          <p:spPr>
            <a:xfrm>
              <a:off x="5813452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 descr=""/>
            <p:cNvSpPr/>
            <p:nvPr/>
          </p:nvSpPr>
          <p:spPr>
            <a:xfrm>
              <a:off x="581345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 descr=""/>
            <p:cNvSpPr/>
            <p:nvPr/>
          </p:nvSpPr>
          <p:spPr>
            <a:xfrm>
              <a:off x="5910762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 descr=""/>
            <p:cNvSpPr/>
            <p:nvPr/>
          </p:nvSpPr>
          <p:spPr>
            <a:xfrm>
              <a:off x="6001804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 descr=""/>
            <p:cNvSpPr/>
            <p:nvPr/>
          </p:nvSpPr>
          <p:spPr>
            <a:xfrm>
              <a:off x="600180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 descr=""/>
            <p:cNvSpPr/>
            <p:nvPr/>
          </p:nvSpPr>
          <p:spPr>
            <a:xfrm>
              <a:off x="6095979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 descr=""/>
            <p:cNvSpPr/>
            <p:nvPr/>
          </p:nvSpPr>
          <p:spPr>
            <a:xfrm>
              <a:off x="6095979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 descr=""/>
            <p:cNvSpPr/>
            <p:nvPr/>
          </p:nvSpPr>
          <p:spPr>
            <a:xfrm>
              <a:off x="619015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 descr=""/>
            <p:cNvSpPr/>
            <p:nvPr/>
          </p:nvSpPr>
          <p:spPr>
            <a:xfrm>
              <a:off x="619015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 descr=""/>
            <p:cNvSpPr/>
            <p:nvPr/>
          </p:nvSpPr>
          <p:spPr>
            <a:xfrm>
              <a:off x="6284331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 descr=""/>
            <p:cNvSpPr/>
            <p:nvPr/>
          </p:nvSpPr>
          <p:spPr>
            <a:xfrm>
              <a:off x="628433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 descr=""/>
            <p:cNvSpPr/>
            <p:nvPr/>
          </p:nvSpPr>
          <p:spPr>
            <a:xfrm>
              <a:off x="6381641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 descr=""/>
            <p:cNvSpPr/>
            <p:nvPr/>
          </p:nvSpPr>
          <p:spPr>
            <a:xfrm>
              <a:off x="6472683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 descr=""/>
            <p:cNvSpPr/>
            <p:nvPr/>
          </p:nvSpPr>
          <p:spPr>
            <a:xfrm>
              <a:off x="647268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 descr=""/>
            <p:cNvSpPr/>
            <p:nvPr/>
          </p:nvSpPr>
          <p:spPr>
            <a:xfrm>
              <a:off x="656686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 descr=""/>
            <p:cNvSpPr/>
            <p:nvPr/>
          </p:nvSpPr>
          <p:spPr>
            <a:xfrm>
              <a:off x="656686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 descr=""/>
            <p:cNvSpPr/>
            <p:nvPr/>
          </p:nvSpPr>
          <p:spPr>
            <a:xfrm>
              <a:off x="666103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 descr=""/>
            <p:cNvSpPr/>
            <p:nvPr/>
          </p:nvSpPr>
          <p:spPr>
            <a:xfrm>
              <a:off x="666103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 descr=""/>
            <p:cNvSpPr/>
            <p:nvPr/>
          </p:nvSpPr>
          <p:spPr>
            <a:xfrm>
              <a:off x="6755211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 descr=""/>
            <p:cNvSpPr/>
            <p:nvPr/>
          </p:nvSpPr>
          <p:spPr>
            <a:xfrm>
              <a:off x="675521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 descr=""/>
            <p:cNvSpPr/>
            <p:nvPr/>
          </p:nvSpPr>
          <p:spPr>
            <a:xfrm>
              <a:off x="6852521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 descr=""/>
            <p:cNvSpPr/>
            <p:nvPr/>
          </p:nvSpPr>
          <p:spPr>
            <a:xfrm>
              <a:off x="6943562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 descr=""/>
            <p:cNvSpPr/>
            <p:nvPr/>
          </p:nvSpPr>
          <p:spPr>
            <a:xfrm>
              <a:off x="694356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 descr=""/>
            <p:cNvSpPr/>
            <p:nvPr/>
          </p:nvSpPr>
          <p:spPr>
            <a:xfrm>
              <a:off x="703773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 descr=""/>
            <p:cNvSpPr/>
            <p:nvPr/>
          </p:nvSpPr>
          <p:spPr>
            <a:xfrm>
              <a:off x="703773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 descr=""/>
            <p:cNvSpPr/>
            <p:nvPr/>
          </p:nvSpPr>
          <p:spPr>
            <a:xfrm>
              <a:off x="7131914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 descr=""/>
            <p:cNvSpPr/>
            <p:nvPr/>
          </p:nvSpPr>
          <p:spPr>
            <a:xfrm>
              <a:off x="713191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 descr=""/>
            <p:cNvSpPr/>
            <p:nvPr/>
          </p:nvSpPr>
          <p:spPr>
            <a:xfrm>
              <a:off x="7226090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 descr=""/>
            <p:cNvSpPr/>
            <p:nvPr/>
          </p:nvSpPr>
          <p:spPr>
            <a:xfrm>
              <a:off x="722609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 descr=""/>
            <p:cNvSpPr/>
            <p:nvPr/>
          </p:nvSpPr>
          <p:spPr>
            <a:xfrm>
              <a:off x="7323401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 descr=""/>
            <p:cNvSpPr/>
            <p:nvPr/>
          </p:nvSpPr>
          <p:spPr>
            <a:xfrm>
              <a:off x="741444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 descr=""/>
            <p:cNvSpPr/>
            <p:nvPr/>
          </p:nvSpPr>
          <p:spPr>
            <a:xfrm>
              <a:off x="741444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 descr=""/>
            <p:cNvSpPr/>
            <p:nvPr/>
          </p:nvSpPr>
          <p:spPr>
            <a:xfrm>
              <a:off x="750861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 descr=""/>
            <p:cNvSpPr/>
            <p:nvPr/>
          </p:nvSpPr>
          <p:spPr>
            <a:xfrm>
              <a:off x="750861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 descr=""/>
            <p:cNvSpPr/>
            <p:nvPr/>
          </p:nvSpPr>
          <p:spPr>
            <a:xfrm>
              <a:off x="7602792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 descr=""/>
            <p:cNvSpPr/>
            <p:nvPr/>
          </p:nvSpPr>
          <p:spPr>
            <a:xfrm>
              <a:off x="760279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 descr=""/>
            <p:cNvSpPr/>
            <p:nvPr/>
          </p:nvSpPr>
          <p:spPr>
            <a:xfrm>
              <a:off x="7696970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 descr=""/>
            <p:cNvSpPr/>
            <p:nvPr/>
          </p:nvSpPr>
          <p:spPr>
            <a:xfrm>
              <a:off x="769697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 descr=""/>
            <p:cNvSpPr/>
            <p:nvPr/>
          </p:nvSpPr>
          <p:spPr>
            <a:xfrm>
              <a:off x="7794279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 descr=""/>
            <p:cNvSpPr/>
            <p:nvPr/>
          </p:nvSpPr>
          <p:spPr>
            <a:xfrm>
              <a:off x="7885322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 descr=""/>
            <p:cNvSpPr/>
            <p:nvPr/>
          </p:nvSpPr>
          <p:spPr>
            <a:xfrm>
              <a:off x="788532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 descr=""/>
            <p:cNvSpPr/>
            <p:nvPr/>
          </p:nvSpPr>
          <p:spPr>
            <a:xfrm>
              <a:off x="7979497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 descr=""/>
            <p:cNvSpPr/>
            <p:nvPr/>
          </p:nvSpPr>
          <p:spPr>
            <a:xfrm>
              <a:off x="7979497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 descr=""/>
            <p:cNvSpPr/>
            <p:nvPr/>
          </p:nvSpPr>
          <p:spPr>
            <a:xfrm>
              <a:off x="8073673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 descr=""/>
            <p:cNvSpPr/>
            <p:nvPr/>
          </p:nvSpPr>
          <p:spPr>
            <a:xfrm>
              <a:off x="807367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 descr=""/>
            <p:cNvSpPr/>
            <p:nvPr/>
          </p:nvSpPr>
          <p:spPr>
            <a:xfrm>
              <a:off x="8167849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 descr=""/>
            <p:cNvSpPr/>
            <p:nvPr/>
          </p:nvSpPr>
          <p:spPr>
            <a:xfrm>
              <a:off x="8167849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 descr=""/>
            <p:cNvSpPr/>
            <p:nvPr/>
          </p:nvSpPr>
          <p:spPr>
            <a:xfrm>
              <a:off x="826515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 descr=""/>
            <p:cNvSpPr/>
            <p:nvPr/>
          </p:nvSpPr>
          <p:spPr>
            <a:xfrm>
              <a:off x="835620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 descr=""/>
            <p:cNvSpPr/>
            <p:nvPr/>
          </p:nvSpPr>
          <p:spPr>
            <a:xfrm>
              <a:off x="835620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 descr=""/>
            <p:cNvSpPr/>
            <p:nvPr/>
          </p:nvSpPr>
          <p:spPr>
            <a:xfrm>
              <a:off x="8450376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 descr=""/>
            <p:cNvSpPr/>
            <p:nvPr/>
          </p:nvSpPr>
          <p:spPr>
            <a:xfrm>
              <a:off x="845037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 descr=""/>
            <p:cNvSpPr/>
            <p:nvPr/>
          </p:nvSpPr>
          <p:spPr>
            <a:xfrm>
              <a:off x="8544552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 descr=""/>
            <p:cNvSpPr/>
            <p:nvPr/>
          </p:nvSpPr>
          <p:spPr>
            <a:xfrm>
              <a:off x="8544552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 descr=""/>
            <p:cNvSpPr/>
            <p:nvPr/>
          </p:nvSpPr>
          <p:spPr>
            <a:xfrm>
              <a:off x="863872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 descr=""/>
            <p:cNvSpPr/>
            <p:nvPr/>
          </p:nvSpPr>
          <p:spPr>
            <a:xfrm>
              <a:off x="8638728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 descr=""/>
            <p:cNvSpPr/>
            <p:nvPr/>
          </p:nvSpPr>
          <p:spPr>
            <a:xfrm>
              <a:off x="8736039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 descr=""/>
            <p:cNvSpPr/>
            <p:nvPr/>
          </p:nvSpPr>
          <p:spPr>
            <a:xfrm>
              <a:off x="882708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 descr=""/>
            <p:cNvSpPr/>
            <p:nvPr/>
          </p:nvSpPr>
          <p:spPr>
            <a:xfrm>
              <a:off x="882708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 descr=""/>
            <p:cNvSpPr/>
            <p:nvPr/>
          </p:nvSpPr>
          <p:spPr>
            <a:xfrm>
              <a:off x="892125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 descr=""/>
            <p:cNvSpPr/>
            <p:nvPr/>
          </p:nvSpPr>
          <p:spPr>
            <a:xfrm>
              <a:off x="892125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 descr=""/>
            <p:cNvSpPr/>
            <p:nvPr/>
          </p:nvSpPr>
          <p:spPr>
            <a:xfrm>
              <a:off x="9015433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 descr=""/>
            <p:cNvSpPr/>
            <p:nvPr/>
          </p:nvSpPr>
          <p:spPr>
            <a:xfrm>
              <a:off x="9015433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4" name="object 1404" descr=""/>
            <p:cNvSpPr/>
            <p:nvPr/>
          </p:nvSpPr>
          <p:spPr>
            <a:xfrm>
              <a:off x="910960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5" name="object 1405" descr=""/>
            <p:cNvSpPr/>
            <p:nvPr/>
          </p:nvSpPr>
          <p:spPr>
            <a:xfrm>
              <a:off x="9109608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 descr=""/>
            <p:cNvSpPr/>
            <p:nvPr/>
          </p:nvSpPr>
          <p:spPr>
            <a:xfrm>
              <a:off x="9206918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 descr=""/>
            <p:cNvSpPr/>
            <p:nvPr/>
          </p:nvSpPr>
          <p:spPr>
            <a:xfrm>
              <a:off x="9297959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 descr=""/>
            <p:cNvSpPr/>
            <p:nvPr/>
          </p:nvSpPr>
          <p:spPr>
            <a:xfrm>
              <a:off x="9297959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 descr=""/>
            <p:cNvSpPr/>
            <p:nvPr/>
          </p:nvSpPr>
          <p:spPr>
            <a:xfrm>
              <a:off x="9392134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 descr=""/>
            <p:cNvSpPr/>
            <p:nvPr/>
          </p:nvSpPr>
          <p:spPr>
            <a:xfrm>
              <a:off x="9392134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 descr=""/>
            <p:cNvSpPr/>
            <p:nvPr/>
          </p:nvSpPr>
          <p:spPr>
            <a:xfrm>
              <a:off x="9486310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 descr=""/>
            <p:cNvSpPr/>
            <p:nvPr/>
          </p:nvSpPr>
          <p:spPr>
            <a:xfrm>
              <a:off x="9486310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3" name="object 1413" descr=""/>
            <p:cNvSpPr/>
            <p:nvPr/>
          </p:nvSpPr>
          <p:spPr>
            <a:xfrm>
              <a:off x="9580486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4" name="object 1414" descr=""/>
            <p:cNvSpPr/>
            <p:nvPr/>
          </p:nvSpPr>
          <p:spPr>
            <a:xfrm>
              <a:off x="958048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5" name="object 1415" descr=""/>
            <p:cNvSpPr/>
            <p:nvPr/>
          </p:nvSpPr>
          <p:spPr>
            <a:xfrm>
              <a:off x="9677796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6" name="object 1416" descr=""/>
            <p:cNvSpPr/>
            <p:nvPr/>
          </p:nvSpPr>
          <p:spPr>
            <a:xfrm>
              <a:off x="9768839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 descr=""/>
            <p:cNvSpPr/>
            <p:nvPr/>
          </p:nvSpPr>
          <p:spPr>
            <a:xfrm>
              <a:off x="9768839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 descr=""/>
            <p:cNvSpPr/>
            <p:nvPr/>
          </p:nvSpPr>
          <p:spPr>
            <a:xfrm>
              <a:off x="9863015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 descr=""/>
            <p:cNvSpPr/>
            <p:nvPr/>
          </p:nvSpPr>
          <p:spPr>
            <a:xfrm>
              <a:off x="9863015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 descr=""/>
            <p:cNvSpPr/>
            <p:nvPr/>
          </p:nvSpPr>
          <p:spPr>
            <a:xfrm>
              <a:off x="9957191" y="20018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 descr=""/>
            <p:cNvSpPr/>
            <p:nvPr/>
          </p:nvSpPr>
          <p:spPr>
            <a:xfrm>
              <a:off x="9957191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2" name="object 1422" descr=""/>
            <p:cNvSpPr/>
            <p:nvPr/>
          </p:nvSpPr>
          <p:spPr>
            <a:xfrm>
              <a:off x="10051366" y="20018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3" name="object 1423" descr=""/>
            <p:cNvSpPr/>
            <p:nvPr/>
          </p:nvSpPr>
          <p:spPr>
            <a:xfrm>
              <a:off x="10051366" y="200296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4" name="object 1424" descr=""/>
            <p:cNvSpPr/>
            <p:nvPr/>
          </p:nvSpPr>
          <p:spPr>
            <a:xfrm>
              <a:off x="731089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5" name="object 1425" descr=""/>
            <p:cNvSpPr/>
            <p:nvPr/>
          </p:nvSpPr>
          <p:spPr>
            <a:xfrm>
              <a:off x="82213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 descr=""/>
            <p:cNvSpPr/>
            <p:nvPr/>
          </p:nvSpPr>
          <p:spPr>
            <a:xfrm>
              <a:off x="82213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 descr=""/>
            <p:cNvSpPr/>
            <p:nvPr/>
          </p:nvSpPr>
          <p:spPr>
            <a:xfrm>
              <a:off x="91630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 descr=""/>
            <p:cNvSpPr/>
            <p:nvPr/>
          </p:nvSpPr>
          <p:spPr>
            <a:xfrm>
              <a:off x="91630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 descr=""/>
            <p:cNvSpPr/>
            <p:nvPr/>
          </p:nvSpPr>
          <p:spPr>
            <a:xfrm>
              <a:off x="1010483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 descr=""/>
            <p:cNvSpPr/>
            <p:nvPr/>
          </p:nvSpPr>
          <p:spPr>
            <a:xfrm>
              <a:off x="101048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1" name="object 1431" descr=""/>
            <p:cNvSpPr/>
            <p:nvPr/>
          </p:nvSpPr>
          <p:spPr>
            <a:xfrm>
              <a:off x="110465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2" name="object 1432" descr=""/>
            <p:cNvSpPr/>
            <p:nvPr/>
          </p:nvSpPr>
          <p:spPr>
            <a:xfrm>
              <a:off x="1104658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 descr=""/>
            <p:cNvSpPr/>
            <p:nvPr/>
          </p:nvSpPr>
          <p:spPr>
            <a:xfrm>
              <a:off x="120196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4" name="object 1434" descr=""/>
            <p:cNvSpPr/>
            <p:nvPr/>
          </p:nvSpPr>
          <p:spPr>
            <a:xfrm>
              <a:off x="129301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5" name="object 1435" descr=""/>
            <p:cNvSpPr/>
            <p:nvPr/>
          </p:nvSpPr>
          <p:spPr>
            <a:xfrm>
              <a:off x="129301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 descr=""/>
            <p:cNvSpPr/>
            <p:nvPr/>
          </p:nvSpPr>
          <p:spPr>
            <a:xfrm>
              <a:off x="1387186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 descr=""/>
            <p:cNvSpPr/>
            <p:nvPr/>
          </p:nvSpPr>
          <p:spPr>
            <a:xfrm>
              <a:off x="138718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 descr=""/>
            <p:cNvSpPr/>
            <p:nvPr/>
          </p:nvSpPr>
          <p:spPr>
            <a:xfrm>
              <a:off x="1481362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 descr=""/>
            <p:cNvSpPr/>
            <p:nvPr/>
          </p:nvSpPr>
          <p:spPr>
            <a:xfrm>
              <a:off x="148136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 descr=""/>
            <p:cNvSpPr/>
            <p:nvPr/>
          </p:nvSpPr>
          <p:spPr>
            <a:xfrm>
              <a:off x="1575537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 descr=""/>
            <p:cNvSpPr/>
            <p:nvPr/>
          </p:nvSpPr>
          <p:spPr>
            <a:xfrm>
              <a:off x="157553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 descr=""/>
            <p:cNvSpPr/>
            <p:nvPr/>
          </p:nvSpPr>
          <p:spPr>
            <a:xfrm>
              <a:off x="1672849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 descr=""/>
            <p:cNvSpPr/>
            <p:nvPr/>
          </p:nvSpPr>
          <p:spPr>
            <a:xfrm>
              <a:off x="176389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 descr=""/>
            <p:cNvSpPr/>
            <p:nvPr/>
          </p:nvSpPr>
          <p:spPr>
            <a:xfrm>
              <a:off x="176389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 descr=""/>
            <p:cNvSpPr/>
            <p:nvPr/>
          </p:nvSpPr>
          <p:spPr>
            <a:xfrm>
              <a:off x="185806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 descr=""/>
            <p:cNvSpPr/>
            <p:nvPr/>
          </p:nvSpPr>
          <p:spPr>
            <a:xfrm>
              <a:off x="185806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 descr=""/>
            <p:cNvSpPr/>
            <p:nvPr/>
          </p:nvSpPr>
          <p:spPr>
            <a:xfrm>
              <a:off x="195224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 descr=""/>
            <p:cNvSpPr/>
            <p:nvPr/>
          </p:nvSpPr>
          <p:spPr>
            <a:xfrm>
              <a:off x="195224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 descr=""/>
            <p:cNvSpPr/>
            <p:nvPr/>
          </p:nvSpPr>
          <p:spPr>
            <a:xfrm>
              <a:off x="204641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 descr=""/>
            <p:cNvSpPr/>
            <p:nvPr/>
          </p:nvSpPr>
          <p:spPr>
            <a:xfrm>
              <a:off x="2046418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 descr=""/>
            <p:cNvSpPr/>
            <p:nvPr/>
          </p:nvSpPr>
          <p:spPr>
            <a:xfrm>
              <a:off x="214372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 descr=""/>
            <p:cNvSpPr/>
            <p:nvPr/>
          </p:nvSpPr>
          <p:spPr>
            <a:xfrm>
              <a:off x="2234769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 descr=""/>
            <p:cNvSpPr/>
            <p:nvPr/>
          </p:nvSpPr>
          <p:spPr>
            <a:xfrm>
              <a:off x="2234769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 descr=""/>
            <p:cNvSpPr/>
            <p:nvPr/>
          </p:nvSpPr>
          <p:spPr>
            <a:xfrm>
              <a:off x="232894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 descr=""/>
            <p:cNvSpPr/>
            <p:nvPr/>
          </p:nvSpPr>
          <p:spPr>
            <a:xfrm>
              <a:off x="232894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 descr=""/>
            <p:cNvSpPr/>
            <p:nvPr/>
          </p:nvSpPr>
          <p:spPr>
            <a:xfrm>
              <a:off x="242312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 descr=""/>
            <p:cNvSpPr/>
            <p:nvPr/>
          </p:nvSpPr>
          <p:spPr>
            <a:xfrm>
              <a:off x="242312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 descr=""/>
            <p:cNvSpPr/>
            <p:nvPr/>
          </p:nvSpPr>
          <p:spPr>
            <a:xfrm>
              <a:off x="2517297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 descr=""/>
            <p:cNvSpPr/>
            <p:nvPr/>
          </p:nvSpPr>
          <p:spPr>
            <a:xfrm>
              <a:off x="251729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 descr=""/>
            <p:cNvSpPr/>
            <p:nvPr/>
          </p:nvSpPr>
          <p:spPr>
            <a:xfrm>
              <a:off x="2614607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 descr=""/>
            <p:cNvSpPr/>
            <p:nvPr/>
          </p:nvSpPr>
          <p:spPr>
            <a:xfrm>
              <a:off x="2705648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 descr=""/>
            <p:cNvSpPr/>
            <p:nvPr/>
          </p:nvSpPr>
          <p:spPr>
            <a:xfrm>
              <a:off x="2705648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 descr=""/>
            <p:cNvSpPr/>
            <p:nvPr/>
          </p:nvSpPr>
          <p:spPr>
            <a:xfrm>
              <a:off x="2799824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 descr=""/>
            <p:cNvSpPr/>
            <p:nvPr/>
          </p:nvSpPr>
          <p:spPr>
            <a:xfrm>
              <a:off x="279982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 descr=""/>
            <p:cNvSpPr/>
            <p:nvPr/>
          </p:nvSpPr>
          <p:spPr>
            <a:xfrm>
              <a:off x="289400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 descr=""/>
            <p:cNvSpPr/>
            <p:nvPr/>
          </p:nvSpPr>
          <p:spPr>
            <a:xfrm>
              <a:off x="289400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 descr=""/>
            <p:cNvSpPr/>
            <p:nvPr/>
          </p:nvSpPr>
          <p:spPr>
            <a:xfrm>
              <a:off x="2988176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 descr=""/>
            <p:cNvSpPr/>
            <p:nvPr/>
          </p:nvSpPr>
          <p:spPr>
            <a:xfrm>
              <a:off x="298817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 descr=""/>
            <p:cNvSpPr/>
            <p:nvPr/>
          </p:nvSpPr>
          <p:spPr>
            <a:xfrm>
              <a:off x="3085486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 descr=""/>
            <p:cNvSpPr/>
            <p:nvPr/>
          </p:nvSpPr>
          <p:spPr>
            <a:xfrm>
              <a:off x="317652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 descr=""/>
            <p:cNvSpPr/>
            <p:nvPr/>
          </p:nvSpPr>
          <p:spPr>
            <a:xfrm>
              <a:off x="317652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 descr=""/>
            <p:cNvSpPr/>
            <p:nvPr/>
          </p:nvSpPr>
          <p:spPr>
            <a:xfrm>
              <a:off x="3270704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 descr=""/>
            <p:cNvSpPr/>
            <p:nvPr/>
          </p:nvSpPr>
          <p:spPr>
            <a:xfrm>
              <a:off x="327070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 descr=""/>
            <p:cNvSpPr/>
            <p:nvPr/>
          </p:nvSpPr>
          <p:spPr>
            <a:xfrm>
              <a:off x="336488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 descr=""/>
            <p:cNvSpPr/>
            <p:nvPr/>
          </p:nvSpPr>
          <p:spPr>
            <a:xfrm>
              <a:off x="336488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 descr=""/>
            <p:cNvSpPr/>
            <p:nvPr/>
          </p:nvSpPr>
          <p:spPr>
            <a:xfrm>
              <a:off x="3459055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 descr=""/>
            <p:cNvSpPr/>
            <p:nvPr/>
          </p:nvSpPr>
          <p:spPr>
            <a:xfrm>
              <a:off x="345905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 descr=""/>
            <p:cNvSpPr/>
            <p:nvPr/>
          </p:nvSpPr>
          <p:spPr>
            <a:xfrm>
              <a:off x="3556365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 descr=""/>
            <p:cNvSpPr/>
            <p:nvPr/>
          </p:nvSpPr>
          <p:spPr>
            <a:xfrm>
              <a:off x="364740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 descr=""/>
            <p:cNvSpPr/>
            <p:nvPr/>
          </p:nvSpPr>
          <p:spPr>
            <a:xfrm>
              <a:off x="364740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 descr=""/>
            <p:cNvSpPr/>
            <p:nvPr/>
          </p:nvSpPr>
          <p:spPr>
            <a:xfrm>
              <a:off x="3741583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 descr=""/>
            <p:cNvSpPr/>
            <p:nvPr/>
          </p:nvSpPr>
          <p:spPr>
            <a:xfrm>
              <a:off x="374158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3" name="object 1483" descr=""/>
            <p:cNvSpPr/>
            <p:nvPr/>
          </p:nvSpPr>
          <p:spPr>
            <a:xfrm>
              <a:off x="3835759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4" name="object 1484" descr=""/>
            <p:cNvSpPr/>
            <p:nvPr/>
          </p:nvSpPr>
          <p:spPr>
            <a:xfrm>
              <a:off x="3835759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5" name="object 1485" descr=""/>
            <p:cNvSpPr/>
            <p:nvPr/>
          </p:nvSpPr>
          <p:spPr>
            <a:xfrm>
              <a:off x="3929934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6" name="object 1486" descr=""/>
            <p:cNvSpPr/>
            <p:nvPr/>
          </p:nvSpPr>
          <p:spPr>
            <a:xfrm>
              <a:off x="392993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7" name="object 1487" descr=""/>
            <p:cNvSpPr/>
            <p:nvPr/>
          </p:nvSpPr>
          <p:spPr>
            <a:xfrm>
              <a:off x="4027244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8" name="object 1488" descr=""/>
            <p:cNvSpPr/>
            <p:nvPr/>
          </p:nvSpPr>
          <p:spPr>
            <a:xfrm>
              <a:off x="411828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9" name="object 1489" descr=""/>
            <p:cNvSpPr/>
            <p:nvPr/>
          </p:nvSpPr>
          <p:spPr>
            <a:xfrm>
              <a:off x="411828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0" name="object 1490" descr=""/>
            <p:cNvSpPr/>
            <p:nvPr/>
          </p:nvSpPr>
          <p:spPr>
            <a:xfrm>
              <a:off x="4212463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1" name="object 1491" descr=""/>
            <p:cNvSpPr/>
            <p:nvPr/>
          </p:nvSpPr>
          <p:spPr>
            <a:xfrm>
              <a:off x="421246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 descr=""/>
            <p:cNvSpPr/>
            <p:nvPr/>
          </p:nvSpPr>
          <p:spPr>
            <a:xfrm>
              <a:off x="4306638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 descr=""/>
            <p:cNvSpPr/>
            <p:nvPr/>
          </p:nvSpPr>
          <p:spPr>
            <a:xfrm>
              <a:off x="4306638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 descr=""/>
            <p:cNvSpPr/>
            <p:nvPr/>
          </p:nvSpPr>
          <p:spPr>
            <a:xfrm>
              <a:off x="4400813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5" name="object 1495" descr=""/>
            <p:cNvSpPr/>
            <p:nvPr/>
          </p:nvSpPr>
          <p:spPr>
            <a:xfrm>
              <a:off x="440081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6" name="object 1496" descr=""/>
            <p:cNvSpPr/>
            <p:nvPr/>
          </p:nvSpPr>
          <p:spPr>
            <a:xfrm>
              <a:off x="4498123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7" name="object 1497" descr=""/>
            <p:cNvSpPr/>
            <p:nvPr/>
          </p:nvSpPr>
          <p:spPr>
            <a:xfrm>
              <a:off x="4589166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 descr=""/>
            <p:cNvSpPr/>
            <p:nvPr/>
          </p:nvSpPr>
          <p:spPr>
            <a:xfrm>
              <a:off x="458916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 descr=""/>
            <p:cNvSpPr/>
            <p:nvPr/>
          </p:nvSpPr>
          <p:spPr>
            <a:xfrm>
              <a:off x="4683342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 descr=""/>
            <p:cNvSpPr/>
            <p:nvPr/>
          </p:nvSpPr>
          <p:spPr>
            <a:xfrm>
              <a:off x="468334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 descr=""/>
            <p:cNvSpPr/>
            <p:nvPr/>
          </p:nvSpPr>
          <p:spPr>
            <a:xfrm>
              <a:off x="477751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 descr=""/>
            <p:cNvSpPr/>
            <p:nvPr/>
          </p:nvSpPr>
          <p:spPr>
            <a:xfrm>
              <a:off x="477751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 descr=""/>
            <p:cNvSpPr/>
            <p:nvPr/>
          </p:nvSpPr>
          <p:spPr>
            <a:xfrm>
              <a:off x="4871693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 descr=""/>
            <p:cNvSpPr/>
            <p:nvPr/>
          </p:nvSpPr>
          <p:spPr>
            <a:xfrm>
              <a:off x="487169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 descr=""/>
            <p:cNvSpPr/>
            <p:nvPr/>
          </p:nvSpPr>
          <p:spPr>
            <a:xfrm>
              <a:off x="4969004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 descr=""/>
            <p:cNvSpPr/>
            <p:nvPr/>
          </p:nvSpPr>
          <p:spPr>
            <a:xfrm>
              <a:off x="506004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 descr=""/>
            <p:cNvSpPr/>
            <p:nvPr/>
          </p:nvSpPr>
          <p:spPr>
            <a:xfrm>
              <a:off x="506004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 descr=""/>
            <p:cNvSpPr/>
            <p:nvPr/>
          </p:nvSpPr>
          <p:spPr>
            <a:xfrm>
              <a:off x="515422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9" name="object 1509" descr=""/>
            <p:cNvSpPr/>
            <p:nvPr/>
          </p:nvSpPr>
          <p:spPr>
            <a:xfrm>
              <a:off x="515422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0" name="object 1510" descr=""/>
            <p:cNvSpPr/>
            <p:nvPr/>
          </p:nvSpPr>
          <p:spPr>
            <a:xfrm>
              <a:off x="5248396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1" name="object 1511" descr=""/>
            <p:cNvSpPr/>
            <p:nvPr/>
          </p:nvSpPr>
          <p:spPr>
            <a:xfrm>
              <a:off x="524839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2" name="object 1512" descr=""/>
            <p:cNvSpPr/>
            <p:nvPr/>
          </p:nvSpPr>
          <p:spPr>
            <a:xfrm>
              <a:off x="5342572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3" name="object 1513" descr=""/>
            <p:cNvSpPr/>
            <p:nvPr/>
          </p:nvSpPr>
          <p:spPr>
            <a:xfrm>
              <a:off x="534257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4" name="object 1514" descr=""/>
            <p:cNvSpPr/>
            <p:nvPr/>
          </p:nvSpPr>
          <p:spPr>
            <a:xfrm>
              <a:off x="5439882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5" name="object 1515" descr=""/>
            <p:cNvSpPr/>
            <p:nvPr/>
          </p:nvSpPr>
          <p:spPr>
            <a:xfrm>
              <a:off x="5530924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6" name="object 1516" descr=""/>
            <p:cNvSpPr/>
            <p:nvPr/>
          </p:nvSpPr>
          <p:spPr>
            <a:xfrm>
              <a:off x="553092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7" name="object 1517" descr=""/>
            <p:cNvSpPr/>
            <p:nvPr/>
          </p:nvSpPr>
          <p:spPr>
            <a:xfrm>
              <a:off x="562510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8" name="object 1518" descr=""/>
            <p:cNvSpPr/>
            <p:nvPr/>
          </p:nvSpPr>
          <p:spPr>
            <a:xfrm>
              <a:off x="562510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9" name="object 1519" descr=""/>
            <p:cNvSpPr/>
            <p:nvPr/>
          </p:nvSpPr>
          <p:spPr>
            <a:xfrm>
              <a:off x="5719276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0" name="object 1520" descr=""/>
            <p:cNvSpPr/>
            <p:nvPr/>
          </p:nvSpPr>
          <p:spPr>
            <a:xfrm>
              <a:off x="571927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1" name="object 1521" descr=""/>
            <p:cNvSpPr/>
            <p:nvPr/>
          </p:nvSpPr>
          <p:spPr>
            <a:xfrm>
              <a:off x="5813452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2" name="object 1522" descr=""/>
            <p:cNvSpPr/>
            <p:nvPr/>
          </p:nvSpPr>
          <p:spPr>
            <a:xfrm>
              <a:off x="581345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3" name="object 1523" descr=""/>
            <p:cNvSpPr/>
            <p:nvPr/>
          </p:nvSpPr>
          <p:spPr>
            <a:xfrm>
              <a:off x="5910762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4" name="object 1524" descr=""/>
            <p:cNvSpPr/>
            <p:nvPr/>
          </p:nvSpPr>
          <p:spPr>
            <a:xfrm>
              <a:off x="6001804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5" name="object 1525" descr=""/>
            <p:cNvSpPr/>
            <p:nvPr/>
          </p:nvSpPr>
          <p:spPr>
            <a:xfrm>
              <a:off x="600180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6" name="object 1526" descr=""/>
            <p:cNvSpPr/>
            <p:nvPr/>
          </p:nvSpPr>
          <p:spPr>
            <a:xfrm>
              <a:off x="6095979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7" name="object 1527" descr=""/>
            <p:cNvSpPr/>
            <p:nvPr/>
          </p:nvSpPr>
          <p:spPr>
            <a:xfrm>
              <a:off x="6095979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8" name="object 1528" descr=""/>
            <p:cNvSpPr/>
            <p:nvPr/>
          </p:nvSpPr>
          <p:spPr>
            <a:xfrm>
              <a:off x="619015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9" name="object 1529" descr=""/>
            <p:cNvSpPr/>
            <p:nvPr/>
          </p:nvSpPr>
          <p:spPr>
            <a:xfrm>
              <a:off x="619015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0" name="object 1530" descr=""/>
            <p:cNvSpPr/>
            <p:nvPr/>
          </p:nvSpPr>
          <p:spPr>
            <a:xfrm>
              <a:off x="6284331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1" name="object 1531" descr=""/>
            <p:cNvSpPr/>
            <p:nvPr/>
          </p:nvSpPr>
          <p:spPr>
            <a:xfrm>
              <a:off x="628433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2" name="object 1532" descr=""/>
            <p:cNvSpPr/>
            <p:nvPr/>
          </p:nvSpPr>
          <p:spPr>
            <a:xfrm>
              <a:off x="6381641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3" name="object 1533" descr=""/>
            <p:cNvSpPr/>
            <p:nvPr/>
          </p:nvSpPr>
          <p:spPr>
            <a:xfrm>
              <a:off x="6472683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4" name="object 1534" descr=""/>
            <p:cNvSpPr/>
            <p:nvPr/>
          </p:nvSpPr>
          <p:spPr>
            <a:xfrm>
              <a:off x="647268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5" name="object 1535" descr=""/>
            <p:cNvSpPr/>
            <p:nvPr/>
          </p:nvSpPr>
          <p:spPr>
            <a:xfrm>
              <a:off x="656686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6" name="object 1536" descr=""/>
            <p:cNvSpPr/>
            <p:nvPr/>
          </p:nvSpPr>
          <p:spPr>
            <a:xfrm>
              <a:off x="656686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7" name="object 1537" descr=""/>
            <p:cNvSpPr/>
            <p:nvPr/>
          </p:nvSpPr>
          <p:spPr>
            <a:xfrm>
              <a:off x="666103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8" name="object 1538" descr=""/>
            <p:cNvSpPr/>
            <p:nvPr/>
          </p:nvSpPr>
          <p:spPr>
            <a:xfrm>
              <a:off x="666103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9" name="object 1539" descr=""/>
            <p:cNvSpPr/>
            <p:nvPr/>
          </p:nvSpPr>
          <p:spPr>
            <a:xfrm>
              <a:off x="6755211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0" name="object 1540" descr=""/>
            <p:cNvSpPr/>
            <p:nvPr/>
          </p:nvSpPr>
          <p:spPr>
            <a:xfrm>
              <a:off x="675521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1" name="object 1541" descr=""/>
            <p:cNvSpPr/>
            <p:nvPr/>
          </p:nvSpPr>
          <p:spPr>
            <a:xfrm>
              <a:off x="6852521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 descr=""/>
            <p:cNvSpPr/>
            <p:nvPr/>
          </p:nvSpPr>
          <p:spPr>
            <a:xfrm>
              <a:off x="6943562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 descr=""/>
            <p:cNvSpPr/>
            <p:nvPr/>
          </p:nvSpPr>
          <p:spPr>
            <a:xfrm>
              <a:off x="694356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 descr=""/>
            <p:cNvSpPr/>
            <p:nvPr/>
          </p:nvSpPr>
          <p:spPr>
            <a:xfrm>
              <a:off x="703773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 descr=""/>
            <p:cNvSpPr/>
            <p:nvPr/>
          </p:nvSpPr>
          <p:spPr>
            <a:xfrm>
              <a:off x="703773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 descr=""/>
            <p:cNvSpPr/>
            <p:nvPr/>
          </p:nvSpPr>
          <p:spPr>
            <a:xfrm>
              <a:off x="7131914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 descr=""/>
            <p:cNvSpPr/>
            <p:nvPr/>
          </p:nvSpPr>
          <p:spPr>
            <a:xfrm>
              <a:off x="713191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8" name="object 1548" descr=""/>
            <p:cNvSpPr/>
            <p:nvPr/>
          </p:nvSpPr>
          <p:spPr>
            <a:xfrm>
              <a:off x="7226090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9" name="object 1549" descr=""/>
            <p:cNvSpPr/>
            <p:nvPr/>
          </p:nvSpPr>
          <p:spPr>
            <a:xfrm>
              <a:off x="722609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 descr=""/>
            <p:cNvSpPr/>
            <p:nvPr/>
          </p:nvSpPr>
          <p:spPr>
            <a:xfrm>
              <a:off x="7323401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 descr=""/>
            <p:cNvSpPr/>
            <p:nvPr/>
          </p:nvSpPr>
          <p:spPr>
            <a:xfrm>
              <a:off x="741444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 descr=""/>
            <p:cNvSpPr/>
            <p:nvPr/>
          </p:nvSpPr>
          <p:spPr>
            <a:xfrm>
              <a:off x="741444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 descr=""/>
            <p:cNvSpPr/>
            <p:nvPr/>
          </p:nvSpPr>
          <p:spPr>
            <a:xfrm>
              <a:off x="750861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 descr=""/>
            <p:cNvSpPr/>
            <p:nvPr/>
          </p:nvSpPr>
          <p:spPr>
            <a:xfrm>
              <a:off x="750861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 descr=""/>
            <p:cNvSpPr/>
            <p:nvPr/>
          </p:nvSpPr>
          <p:spPr>
            <a:xfrm>
              <a:off x="7602792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 descr=""/>
            <p:cNvSpPr/>
            <p:nvPr/>
          </p:nvSpPr>
          <p:spPr>
            <a:xfrm>
              <a:off x="760279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 descr=""/>
            <p:cNvSpPr/>
            <p:nvPr/>
          </p:nvSpPr>
          <p:spPr>
            <a:xfrm>
              <a:off x="7696970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 descr=""/>
            <p:cNvSpPr/>
            <p:nvPr/>
          </p:nvSpPr>
          <p:spPr>
            <a:xfrm>
              <a:off x="769697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 descr=""/>
            <p:cNvSpPr/>
            <p:nvPr/>
          </p:nvSpPr>
          <p:spPr>
            <a:xfrm>
              <a:off x="7794279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 descr=""/>
            <p:cNvSpPr/>
            <p:nvPr/>
          </p:nvSpPr>
          <p:spPr>
            <a:xfrm>
              <a:off x="7885322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 descr=""/>
            <p:cNvSpPr/>
            <p:nvPr/>
          </p:nvSpPr>
          <p:spPr>
            <a:xfrm>
              <a:off x="788532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 descr=""/>
            <p:cNvSpPr/>
            <p:nvPr/>
          </p:nvSpPr>
          <p:spPr>
            <a:xfrm>
              <a:off x="7979497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3" name="object 1563" descr=""/>
            <p:cNvSpPr/>
            <p:nvPr/>
          </p:nvSpPr>
          <p:spPr>
            <a:xfrm>
              <a:off x="7979497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4" name="object 1564" descr=""/>
            <p:cNvSpPr/>
            <p:nvPr/>
          </p:nvSpPr>
          <p:spPr>
            <a:xfrm>
              <a:off x="8073673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5" name="object 1565" descr=""/>
            <p:cNvSpPr/>
            <p:nvPr/>
          </p:nvSpPr>
          <p:spPr>
            <a:xfrm>
              <a:off x="807367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6" name="object 1566" descr=""/>
            <p:cNvSpPr/>
            <p:nvPr/>
          </p:nvSpPr>
          <p:spPr>
            <a:xfrm>
              <a:off x="8167849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7" name="object 1567" descr=""/>
            <p:cNvSpPr/>
            <p:nvPr/>
          </p:nvSpPr>
          <p:spPr>
            <a:xfrm>
              <a:off x="8167849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 descr=""/>
            <p:cNvSpPr/>
            <p:nvPr/>
          </p:nvSpPr>
          <p:spPr>
            <a:xfrm>
              <a:off x="826515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 descr=""/>
            <p:cNvSpPr/>
            <p:nvPr/>
          </p:nvSpPr>
          <p:spPr>
            <a:xfrm>
              <a:off x="835620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0" name="object 1570" descr=""/>
            <p:cNvSpPr/>
            <p:nvPr/>
          </p:nvSpPr>
          <p:spPr>
            <a:xfrm>
              <a:off x="835620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1" name="object 1571" descr=""/>
            <p:cNvSpPr/>
            <p:nvPr/>
          </p:nvSpPr>
          <p:spPr>
            <a:xfrm>
              <a:off x="8450376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 descr=""/>
            <p:cNvSpPr/>
            <p:nvPr/>
          </p:nvSpPr>
          <p:spPr>
            <a:xfrm>
              <a:off x="845037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 descr=""/>
            <p:cNvSpPr/>
            <p:nvPr/>
          </p:nvSpPr>
          <p:spPr>
            <a:xfrm>
              <a:off x="8544552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 descr=""/>
            <p:cNvSpPr/>
            <p:nvPr/>
          </p:nvSpPr>
          <p:spPr>
            <a:xfrm>
              <a:off x="8544552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 descr=""/>
            <p:cNvSpPr/>
            <p:nvPr/>
          </p:nvSpPr>
          <p:spPr>
            <a:xfrm>
              <a:off x="863872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 descr=""/>
            <p:cNvSpPr/>
            <p:nvPr/>
          </p:nvSpPr>
          <p:spPr>
            <a:xfrm>
              <a:off x="8638728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7" name="object 1577" descr=""/>
            <p:cNvSpPr/>
            <p:nvPr/>
          </p:nvSpPr>
          <p:spPr>
            <a:xfrm>
              <a:off x="8736039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8" name="object 1578" descr=""/>
            <p:cNvSpPr/>
            <p:nvPr/>
          </p:nvSpPr>
          <p:spPr>
            <a:xfrm>
              <a:off x="882708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9" name="object 1579" descr=""/>
            <p:cNvSpPr/>
            <p:nvPr/>
          </p:nvSpPr>
          <p:spPr>
            <a:xfrm>
              <a:off x="882708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 descr=""/>
            <p:cNvSpPr/>
            <p:nvPr/>
          </p:nvSpPr>
          <p:spPr>
            <a:xfrm>
              <a:off x="892125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 descr=""/>
            <p:cNvSpPr/>
            <p:nvPr/>
          </p:nvSpPr>
          <p:spPr>
            <a:xfrm>
              <a:off x="892125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 descr=""/>
            <p:cNvSpPr/>
            <p:nvPr/>
          </p:nvSpPr>
          <p:spPr>
            <a:xfrm>
              <a:off x="9015433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 descr=""/>
            <p:cNvSpPr/>
            <p:nvPr/>
          </p:nvSpPr>
          <p:spPr>
            <a:xfrm>
              <a:off x="9015433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 descr=""/>
            <p:cNvSpPr/>
            <p:nvPr/>
          </p:nvSpPr>
          <p:spPr>
            <a:xfrm>
              <a:off x="910960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 descr=""/>
            <p:cNvSpPr/>
            <p:nvPr/>
          </p:nvSpPr>
          <p:spPr>
            <a:xfrm>
              <a:off x="9109608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 descr=""/>
            <p:cNvSpPr/>
            <p:nvPr/>
          </p:nvSpPr>
          <p:spPr>
            <a:xfrm>
              <a:off x="9206918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 descr=""/>
            <p:cNvSpPr/>
            <p:nvPr/>
          </p:nvSpPr>
          <p:spPr>
            <a:xfrm>
              <a:off x="9297959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 descr=""/>
            <p:cNvSpPr/>
            <p:nvPr/>
          </p:nvSpPr>
          <p:spPr>
            <a:xfrm>
              <a:off x="9297959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 descr=""/>
            <p:cNvSpPr/>
            <p:nvPr/>
          </p:nvSpPr>
          <p:spPr>
            <a:xfrm>
              <a:off x="9392134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 descr=""/>
            <p:cNvSpPr/>
            <p:nvPr/>
          </p:nvSpPr>
          <p:spPr>
            <a:xfrm>
              <a:off x="9392134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 descr=""/>
            <p:cNvSpPr/>
            <p:nvPr/>
          </p:nvSpPr>
          <p:spPr>
            <a:xfrm>
              <a:off x="9486310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 descr=""/>
            <p:cNvSpPr/>
            <p:nvPr/>
          </p:nvSpPr>
          <p:spPr>
            <a:xfrm>
              <a:off x="9486310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 descr=""/>
            <p:cNvSpPr/>
            <p:nvPr/>
          </p:nvSpPr>
          <p:spPr>
            <a:xfrm>
              <a:off x="9580486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 descr=""/>
            <p:cNvSpPr/>
            <p:nvPr/>
          </p:nvSpPr>
          <p:spPr>
            <a:xfrm>
              <a:off x="958048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 descr=""/>
            <p:cNvSpPr/>
            <p:nvPr/>
          </p:nvSpPr>
          <p:spPr>
            <a:xfrm>
              <a:off x="9677796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 descr=""/>
            <p:cNvSpPr/>
            <p:nvPr/>
          </p:nvSpPr>
          <p:spPr>
            <a:xfrm>
              <a:off x="9768839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 descr=""/>
            <p:cNvSpPr/>
            <p:nvPr/>
          </p:nvSpPr>
          <p:spPr>
            <a:xfrm>
              <a:off x="9768839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8" name="object 1598" descr=""/>
            <p:cNvSpPr/>
            <p:nvPr/>
          </p:nvSpPr>
          <p:spPr>
            <a:xfrm>
              <a:off x="9863015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9" name="object 1599" descr=""/>
            <p:cNvSpPr/>
            <p:nvPr/>
          </p:nvSpPr>
          <p:spPr>
            <a:xfrm>
              <a:off x="9863015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 descr=""/>
            <p:cNvSpPr/>
            <p:nvPr/>
          </p:nvSpPr>
          <p:spPr>
            <a:xfrm>
              <a:off x="9957191" y="209601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 descr=""/>
            <p:cNvSpPr/>
            <p:nvPr/>
          </p:nvSpPr>
          <p:spPr>
            <a:xfrm>
              <a:off x="9957191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 descr=""/>
            <p:cNvSpPr/>
            <p:nvPr/>
          </p:nvSpPr>
          <p:spPr>
            <a:xfrm>
              <a:off x="10051366" y="209601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 descr=""/>
            <p:cNvSpPr/>
            <p:nvPr/>
          </p:nvSpPr>
          <p:spPr>
            <a:xfrm>
              <a:off x="10051366" y="20971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 descr=""/>
            <p:cNvSpPr/>
            <p:nvPr/>
          </p:nvSpPr>
          <p:spPr>
            <a:xfrm>
              <a:off x="82213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 descr=""/>
            <p:cNvSpPr/>
            <p:nvPr/>
          </p:nvSpPr>
          <p:spPr>
            <a:xfrm>
              <a:off x="91630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 descr=""/>
            <p:cNvSpPr/>
            <p:nvPr/>
          </p:nvSpPr>
          <p:spPr>
            <a:xfrm>
              <a:off x="101048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7" name="object 1607" descr=""/>
            <p:cNvSpPr/>
            <p:nvPr/>
          </p:nvSpPr>
          <p:spPr>
            <a:xfrm>
              <a:off x="1104658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8" name="object 1608" descr=""/>
            <p:cNvSpPr/>
            <p:nvPr/>
          </p:nvSpPr>
          <p:spPr>
            <a:xfrm>
              <a:off x="129301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9" name="object 1609" descr=""/>
            <p:cNvSpPr/>
            <p:nvPr/>
          </p:nvSpPr>
          <p:spPr>
            <a:xfrm>
              <a:off x="138718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0" name="object 1610" descr=""/>
            <p:cNvSpPr/>
            <p:nvPr/>
          </p:nvSpPr>
          <p:spPr>
            <a:xfrm>
              <a:off x="148136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 descr=""/>
            <p:cNvSpPr/>
            <p:nvPr/>
          </p:nvSpPr>
          <p:spPr>
            <a:xfrm>
              <a:off x="157553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 descr=""/>
            <p:cNvSpPr/>
            <p:nvPr/>
          </p:nvSpPr>
          <p:spPr>
            <a:xfrm>
              <a:off x="176389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 descr=""/>
            <p:cNvSpPr/>
            <p:nvPr/>
          </p:nvSpPr>
          <p:spPr>
            <a:xfrm>
              <a:off x="185806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 descr=""/>
            <p:cNvSpPr/>
            <p:nvPr/>
          </p:nvSpPr>
          <p:spPr>
            <a:xfrm>
              <a:off x="195224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5" name="object 1615" descr=""/>
            <p:cNvSpPr/>
            <p:nvPr/>
          </p:nvSpPr>
          <p:spPr>
            <a:xfrm>
              <a:off x="2046418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6" name="object 1616" descr=""/>
            <p:cNvSpPr/>
            <p:nvPr/>
          </p:nvSpPr>
          <p:spPr>
            <a:xfrm>
              <a:off x="2234769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 descr=""/>
            <p:cNvSpPr/>
            <p:nvPr/>
          </p:nvSpPr>
          <p:spPr>
            <a:xfrm>
              <a:off x="232894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8" name="object 1618" descr=""/>
            <p:cNvSpPr/>
            <p:nvPr/>
          </p:nvSpPr>
          <p:spPr>
            <a:xfrm>
              <a:off x="242312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9" name="object 1619" descr=""/>
            <p:cNvSpPr/>
            <p:nvPr/>
          </p:nvSpPr>
          <p:spPr>
            <a:xfrm>
              <a:off x="251729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 descr=""/>
            <p:cNvSpPr/>
            <p:nvPr/>
          </p:nvSpPr>
          <p:spPr>
            <a:xfrm>
              <a:off x="2705648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 descr=""/>
            <p:cNvSpPr/>
            <p:nvPr/>
          </p:nvSpPr>
          <p:spPr>
            <a:xfrm>
              <a:off x="279982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2" name="object 1622" descr=""/>
            <p:cNvSpPr/>
            <p:nvPr/>
          </p:nvSpPr>
          <p:spPr>
            <a:xfrm>
              <a:off x="289400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3" name="object 1623" descr=""/>
            <p:cNvSpPr/>
            <p:nvPr/>
          </p:nvSpPr>
          <p:spPr>
            <a:xfrm>
              <a:off x="298817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4" name="object 1624" descr=""/>
            <p:cNvSpPr/>
            <p:nvPr/>
          </p:nvSpPr>
          <p:spPr>
            <a:xfrm>
              <a:off x="317652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5" name="object 1625" descr=""/>
            <p:cNvSpPr/>
            <p:nvPr/>
          </p:nvSpPr>
          <p:spPr>
            <a:xfrm>
              <a:off x="327070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6" name="object 1626" descr=""/>
            <p:cNvSpPr/>
            <p:nvPr/>
          </p:nvSpPr>
          <p:spPr>
            <a:xfrm>
              <a:off x="336488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7" name="object 1627" descr=""/>
            <p:cNvSpPr/>
            <p:nvPr/>
          </p:nvSpPr>
          <p:spPr>
            <a:xfrm>
              <a:off x="345905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8" name="object 1628" descr=""/>
            <p:cNvSpPr/>
            <p:nvPr/>
          </p:nvSpPr>
          <p:spPr>
            <a:xfrm>
              <a:off x="364740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9" name="object 1629" descr=""/>
            <p:cNvSpPr/>
            <p:nvPr/>
          </p:nvSpPr>
          <p:spPr>
            <a:xfrm>
              <a:off x="374158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0" name="object 1630" descr=""/>
            <p:cNvSpPr/>
            <p:nvPr/>
          </p:nvSpPr>
          <p:spPr>
            <a:xfrm>
              <a:off x="3835759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1" name="object 1631" descr=""/>
            <p:cNvSpPr/>
            <p:nvPr/>
          </p:nvSpPr>
          <p:spPr>
            <a:xfrm>
              <a:off x="392993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2" name="object 1632" descr=""/>
            <p:cNvSpPr/>
            <p:nvPr/>
          </p:nvSpPr>
          <p:spPr>
            <a:xfrm>
              <a:off x="411828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3" name="object 1633" descr=""/>
            <p:cNvSpPr/>
            <p:nvPr/>
          </p:nvSpPr>
          <p:spPr>
            <a:xfrm>
              <a:off x="421246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4" name="object 1634" descr=""/>
            <p:cNvSpPr/>
            <p:nvPr/>
          </p:nvSpPr>
          <p:spPr>
            <a:xfrm>
              <a:off x="4306638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5" name="object 1635" descr=""/>
            <p:cNvSpPr/>
            <p:nvPr/>
          </p:nvSpPr>
          <p:spPr>
            <a:xfrm>
              <a:off x="440081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6" name="object 1636" descr=""/>
            <p:cNvSpPr/>
            <p:nvPr/>
          </p:nvSpPr>
          <p:spPr>
            <a:xfrm>
              <a:off x="458916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7" name="object 1637" descr=""/>
            <p:cNvSpPr/>
            <p:nvPr/>
          </p:nvSpPr>
          <p:spPr>
            <a:xfrm>
              <a:off x="468334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8" name="object 1638" descr=""/>
            <p:cNvSpPr/>
            <p:nvPr/>
          </p:nvSpPr>
          <p:spPr>
            <a:xfrm>
              <a:off x="477751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9" name="object 1639" descr=""/>
            <p:cNvSpPr/>
            <p:nvPr/>
          </p:nvSpPr>
          <p:spPr>
            <a:xfrm>
              <a:off x="487169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0" name="object 1640" descr=""/>
            <p:cNvSpPr/>
            <p:nvPr/>
          </p:nvSpPr>
          <p:spPr>
            <a:xfrm>
              <a:off x="506004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1" name="object 1641" descr=""/>
            <p:cNvSpPr/>
            <p:nvPr/>
          </p:nvSpPr>
          <p:spPr>
            <a:xfrm>
              <a:off x="515422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2" name="object 1642" descr=""/>
            <p:cNvSpPr/>
            <p:nvPr/>
          </p:nvSpPr>
          <p:spPr>
            <a:xfrm>
              <a:off x="524839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3" name="object 1643" descr=""/>
            <p:cNvSpPr/>
            <p:nvPr/>
          </p:nvSpPr>
          <p:spPr>
            <a:xfrm>
              <a:off x="534257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4" name="object 1644" descr=""/>
            <p:cNvSpPr/>
            <p:nvPr/>
          </p:nvSpPr>
          <p:spPr>
            <a:xfrm>
              <a:off x="553092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5" name="object 1645" descr=""/>
            <p:cNvSpPr/>
            <p:nvPr/>
          </p:nvSpPr>
          <p:spPr>
            <a:xfrm>
              <a:off x="562510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6" name="object 1646" descr=""/>
            <p:cNvSpPr/>
            <p:nvPr/>
          </p:nvSpPr>
          <p:spPr>
            <a:xfrm>
              <a:off x="571927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7" name="object 1647" descr=""/>
            <p:cNvSpPr/>
            <p:nvPr/>
          </p:nvSpPr>
          <p:spPr>
            <a:xfrm>
              <a:off x="581345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8" name="object 1648" descr=""/>
            <p:cNvSpPr/>
            <p:nvPr/>
          </p:nvSpPr>
          <p:spPr>
            <a:xfrm>
              <a:off x="600180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9" name="object 1649" descr=""/>
            <p:cNvSpPr/>
            <p:nvPr/>
          </p:nvSpPr>
          <p:spPr>
            <a:xfrm>
              <a:off x="6095979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0" name="object 1650" descr=""/>
            <p:cNvSpPr/>
            <p:nvPr/>
          </p:nvSpPr>
          <p:spPr>
            <a:xfrm>
              <a:off x="619015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1" name="object 1651" descr=""/>
            <p:cNvSpPr/>
            <p:nvPr/>
          </p:nvSpPr>
          <p:spPr>
            <a:xfrm>
              <a:off x="628433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2" name="object 1652" descr=""/>
            <p:cNvSpPr/>
            <p:nvPr/>
          </p:nvSpPr>
          <p:spPr>
            <a:xfrm>
              <a:off x="647268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3" name="object 1653" descr=""/>
            <p:cNvSpPr/>
            <p:nvPr/>
          </p:nvSpPr>
          <p:spPr>
            <a:xfrm>
              <a:off x="656686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4" name="object 1654" descr=""/>
            <p:cNvSpPr/>
            <p:nvPr/>
          </p:nvSpPr>
          <p:spPr>
            <a:xfrm>
              <a:off x="666103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5" name="object 1655" descr=""/>
            <p:cNvSpPr/>
            <p:nvPr/>
          </p:nvSpPr>
          <p:spPr>
            <a:xfrm>
              <a:off x="675521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6" name="object 1656" descr=""/>
            <p:cNvSpPr/>
            <p:nvPr/>
          </p:nvSpPr>
          <p:spPr>
            <a:xfrm>
              <a:off x="694356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7" name="object 1657" descr=""/>
            <p:cNvSpPr/>
            <p:nvPr/>
          </p:nvSpPr>
          <p:spPr>
            <a:xfrm>
              <a:off x="703773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8" name="object 1658" descr=""/>
            <p:cNvSpPr/>
            <p:nvPr/>
          </p:nvSpPr>
          <p:spPr>
            <a:xfrm>
              <a:off x="713191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9" name="object 1659" descr=""/>
            <p:cNvSpPr/>
            <p:nvPr/>
          </p:nvSpPr>
          <p:spPr>
            <a:xfrm>
              <a:off x="722609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0" name="object 1660" descr=""/>
            <p:cNvSpPr/>
            <p:nvPr/>
          </p:nvSpPr>
          <p:spPr>
            <a:xfrm>
              <a:off x="741444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1" name="object 1661" descr=""/>
            <p:cNvSpPr/>
            <p:nvPr/>
          </p:nvSpPr>
          <p:spPr>
            <a:xfrm>
              <a:off x="750861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2" name="object 1662" descr=""/>
            <p:cNvSpPr/>
            <p:nvPr/>
          </p:nvSpPr>
          <p:spPr>
            <a:xfrm>
              <a:off x="760279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3" name="object 1663" descr=""/>
            <p:cNvSpPr/>
            <p:nvPr/>
          </p:nvSpPr>
          <p:spPr>
            <a:xfrm>
              <a:off x="769697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4" name="object 1664" descr=""/>
            <p:cNvSpPr/>
            <p:nvPr/>
          </p:nvSpPr>
          <p:spPr>
            <a:xfrm>
              <a:off x="788532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5" name="object 1665" descr=""/>
            <p:cNvSpPr/>
            <p:nvPr/>
          </p:nvSpPr>
          <p:spPr>
            <a:xfrm>
              <a:off x="7979497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6" name="object 1666" descr=""/>
            <p:cNvSpPr/>
            <p:nvPr/>
          </p:nvSpPr>
          <p:spPr>
            <a:xfrm>
              <a:off x="807367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7" name="object 1667" descr=""/>
            <p:cNvSpPr/>
            <p:nvPr/>
          </p:nvSpPr>
          <p:spPr>
            <a:xfrm>
              <a:off x="8167849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8" name="object 1668" descr=""/>
            <p:cNvSpPr/>
            <p:nvPr/>
          </p:nvSpPr>
          <p:spPr>
            <a:xfrm>
              <a:off x="835620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9" name="object 1669" descr=""/>
            <p:cNvSpPr/>
            <p:nvPr/>
          </p:nvSpPr>
          <p:spPr>
            <a:xfrm>
              <a:off x="845037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0" name="object 1670" descr=""/>
            <p:cNvSpPr/>
            <p:nvPr/>
          </p:nvSpPr>
          <p:spPr>
            <a:xfrm>
              <a:off x="8544552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1" name="object 1671" descr=""/>
            <p:cNvSpPr/>
            <p:nvPr/>
          </p:nvSpPr>
          <p:spPr>
            <a:xfrm>
              <a:off x="8638728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2" name="object 1672" descr=""/>
            <p:cNvSpPr/>
            <p:nvPr/>
          </p:nvSpPr>
          <p:spPr>
            <a:xfrm>
              <a:off x="882708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3" name="object 1673" descr=""/>
            <p:cNvSpPr/>
            <p:nvPr/>
          </p:nvSpPr>
          <p:spPr>
            <a:xfrm>
              <a:off x="892125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4" name="object 1674" descr=""/>
            <p:cNvSpPr/>
            <p:nvPr/>
          </p:nvSpPr>
          <p:spPr>
            <a:xfrm>
              <a:off x="9015433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5" name="object 1675" descr=""/>
            <p:cNvSpPr/>
            <p:nvPr/>
          </p:nvSpPr>
          <p:spPr>
            <a:xfrm>
              <a:off x="9109608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6" name="object 1676" descr=""/>
            <p:cNvSpPr/>
            <p:nvPr/>
          </p:nvSpPr>
          <p:spPr>
            <a:xfrm>
              <a:off x="9297959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7" name="object 1677" descr=""/>
            <p:cNvSpPr/>
            <p:nvPr/>
          </p:nvSpPr>
          <p:spPr>
            <a:xfrm>
              <a:off x="9392134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8" name="object 1678" descr=""/>
            <p:cNvSpPr/>
            <p:nvPr/>
          </p:nvSpPr>
          <p:spPr>
            <a:xfrm>
              <a:off x="9486310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9" name="object 1679" descr=""/>
            <p:cNvSpPr/>
            <p:nvPr/>
          </p:nvSpPr>
          <p:spPr>
            <a:xfrm>
              <a:off x="958048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0" name="object 1680" descr=""/>
            <p:cNvSpPr/>
            <p:nvPr/>
          </p:nvSpPr>
          <p:spPr>
            <a:xfrm>
              <a:off x="9768839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1" name="object 1681" descr=""/>
            <p:cNvSpPr/>
            <p:nvPr/>
          </p:nvSpPr>
          <p:spPr>
            <a:xfrm>
              <a:off x="9863015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2" name="object 1682" descr=""/>
            <p:cNvSpPr/>
            <p:nvPr/>
          </p:nvSpPr>
          <p:spPr>
            <a:xfrm>
              <a:off x="9957191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3" name="object 1683" descr=""/>
            <p:cNvSpPr/>
            <p:nvPr/>
          </p:nvSpPr>
          <p:spPr>
            <a:xfrm>
              <a:off x="10051366" y="2193325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4" name="object 1684" descr=""/>
            <p:cNvSpPr/>
            <p:nvPr/>
          </p:nvSpPr>
          <p:spPr>
            <a:xfrm>
              <a:off x="731089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5" name="object 1685" descr=""/>
            <p:cNvSpPr/>
            <p:nvPr/>
          </p:nvSpPr>
          <p:spPr>
            <a:xfrm>
              <a:off x="82213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6" name="object 1686" descr=""/>
            <p:cNvSpPr/>
            <p:nvPr/>
          </p:nvSpPr>
          <p:spPr>
            <a:xfrm>
              <a:off x="82213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7" name="object 1687" descr=""/>
            <p:cNvSpPr/>
            <p:nvPr/>
          </p:nvSpPr>
          <p:spPr>
            <a:xfrm>
              <a:off x="91630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8" name="object 1688" descr=""/>
            <p:cNvSpPr/>
            <p:nvPr/>
          </p:nvSpPr>
          <p:spPr>
            <a:xfrm>
              <a:off x="91630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9" name="object 1689" descr=""/>
            <p:cNvSpPr/>
            <p:nvPr/>
          </p:nvSpPr>
          <p:spPr>
            <a:xfrm>
              <a:off x="1010483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0" name="object 1690" descr=""/>
            <p:cNvSpPr/>
            <p:nvPr/>
          </p:nvSpPr>
          <p:spPr>
            <a:xfrm>
              <a:off x="101048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1" name="object 1691" descr=""/>
            <p:cNvSpPr/>
            <p:nvPr/>
          </p:nvSpPr>
          <p:spPr>
            <a:xfrm>
              <a:off x="110465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2" name="object 1692" descr=""/>
            <p:cNvSpPr/>
            <p:nvPr/>
          </p:nvSpPr>
          <p:spPr>
            <a:xfrm>
              <a:off x="1104658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3" name="object 1693" descr=""/>
            <p:cNvSpPr/>
            <p:nvPr/>
          </p:nvSpPr>
          <p:spPr>
            <a:xfrm>
              <a:off x="120196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4" name="object 1694" descr=""/>
            <p:cNvSpPr/>
            <p:nvPr/>
          </p:nvSpPr>
          <p:spPr>
            <a:xfrm>
              <a:off x="129301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5" name="object 1695" descr=""/>
            <p:cNvSpPr/>
            <p:nvPr/>
          </p:nvSpPr>
          <p:spPr>
            <a:xfrm>
              <a:off x="129301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6" name="object 1696" descr=""/>
            <p:cNvSpPr/>
            <p:nvPr/>
          </p:nvSpPr>
          <p:spPr>
            <a:xfrm>
              <a:off x="1387186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7" name="object 1697" descr=""/>
            <p:cNvSpPr/>
            <p:nvPr/>
          </p:nvSpPr>
          <p:spPr>
            <a:xfrm>
              <a:off x="138718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8" name="object 1698" descr=""/>
            <p:cNvSpPr/>
            <p:nvPr/>
          </p:nvSpPr>
          <p:spPr>
            <a:xfrm>
              <a:off x="1481362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9" name="object 1699" descr=""/>
            <p:cNvSpPr/>
            <p:nvPr/>
          </p:nvSpPr>
          <p:spPr>
            <a:xfrm>
              <a:off x="148136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0" name="object 1700" descr=""/>
            <p:cNvSpPr/>
            <p:nvPr/>
          </p:nvSpPr>
          <p:spPr>
            <a:xfrm>
              <a:off x="1575537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1" name="object 1701" descr=""/>
            <p:cNvSpPr/>
            <p:nvPr/>
          </p:nvSpPr>
          <p:spPr>
            <a:xfrm>
              <a:off x="157553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2" name="object 1702" descr=""/>
            <p:cNvSpPr/>
            <p:nvPr/>
          </p:nvSpPr>
          <p:spPr>
            <a:xfrm>
              <a:off x="1672849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3" name="object 1703" descr=""/>
            <p:cNvSpPr/>
            <p:nvPr/>
          </p:nvSpPr>
          <p:spPr>
            <a:xfrm>
              <a:off x="176389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4" name="object 1704" descr=""/>
            <p:cNvSpPr/>
            <p:nvPr/>
          </p:nvSpPr>
          <p:spPr>
            <a:xfrm>
              <a:off x="176389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5" name="object 1705" descr=""/>
            <p:cNvSpPr/>
            <p:nvPr/>
          </p:nvSpPr>
          <p:spPr>
            <a:xfrm>
              <a:off x="185806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6" name="object 1706" descr=""/>
            <p:cNvSpPr/>
            <p:nvPr/>
          </p:nvSpPr>
          <p:spPr>
            <a:xfrm>
              <a:off x="185806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7" name="object 1707" descr=""/>
            <p:cNvSpPr/>
            <p:nvPr/>
          </p:nvSpPr>
          <p:spPr>
            <a:xfrm>
              <a:off x="195224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8" name="object 1708" descr=""/>
            <p:cNvSpPr/>
            <p:nvPr/>
          </p:nvSpPr>
          <p:spPr>
            <a:xfrm>
              <a:off x="195224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9" name="object 1709" descr=""/>
            <p:cNvSpPr/>
            <p:nvPr/>
          </p:nvSpPr>
          <p:spPr>
            <a:xfrm>
              <a:off x="204641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0" name="object 1710" descr=""/>
            <p:cNvSpPr/>
            <p:nvPr/>
          </p:nvSpPr>
          <p:spPr>
            <a:xfrm>
              <a:off x="2046418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1" name="object 1711" descr=""/>
            <p:cNvSpPr/>
            <p:nvPr/>
          </p:nvSpPr>
          <p:spPr>
            <a:xfrm>
              <a:off x="214372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2" name="object 1712" descr=""/>
            <p:cNvSpPr/>
            <p:nvPr/>
          </p:nvSpPr>
          <p:spPr>
            <a:xfrm>
              <a:off x="2234769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3" name="object 1713" descr=""/>
            <p:cNvSpPr/>
            <p:nvPr/>
          </p:nvSpPr>
          <p:spPr>
            <a:xfrm>
              <a:off x="2234769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4" name="object 1714" descr=""/>
            <p:cNvSpPr/>
            <p:nvPr/>
          </p:nvSpPr>
          <p:spPr>
            <a:xfrm>
              <a:off x="232894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5" name="object 1715" descr=""/>
            <p:cNvSpPr/>
            <p:nvPr/>
          </p:nvSpPr>
          <p:spPr>
            <a:xfrm>
              <a:off x="232894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6" name="object 1716" descr=""/>
            <p:cNvSpPr/>
            <p:nvPr/>
          </p:nvSpPr>
          <p:spPr>
            <a:xfrm>
              <a:off x="242312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7" name="object 1717" descr=""/>
            <p:cNvSpPr/>
            <p:nvPr/>
          </p:nvSpPr>
          <p:spPr>
            <a:xfrm>
              <a:off x="242312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8" name="object 1718" descr=""/>
            <p:cNvSpPr/>
            <p:nvPr/>
          </p:nvSpPr>
          <p:spPr>
            <a:xfrm>
              <a:off x="2517297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9" name="object 1719" descr=""/>
            <p:cNvSpPr/>
            <p:nvPr/>
          </p:nvSpPr>
          <p:spPr>
            <a:xfrm>
              <a:off x="251729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0" name="object 1720" descr=""/>
            <p:cNvSpPr/>
            <p:nvPr/>
          </p:nvSpPr>
          <p:spPr>
            <a:xfrm>
              <a:off x="2614607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1" name="object 1721" descr=""/>
            <p:cNvSpPr/>
            <p:nvPr/>
          </p:nvSpPr>
          <p:spPr>
            <a:xfrm>
              <a:off x="2705648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2" name="object 1722" descr=""/>
            <p:cNvSpPr/>
            <p:nvPr/>
          </p:nvSpPr>
          <p:spPr>
            <a:xfrm>
              <a:off x="2705648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3" name="object 1723" descr=""/>
            <p:cNvSpPr/>
            <p:nvPr/>
          </p:nvSpPr>
          <p:spPr>
            <a:xfrm>
              <a:off x="2799824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4" name="object 1724" descr=""/>
            <p:cNvSpPr/>
            <p:nvPr/>
          </p:nvSpPr>
          <p:spPr>
            <a:xfrm>
              <a:off x="279982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5" name="object 1725" descr=""/>
            <p:cNvSpPr/>
            <p:nvPr/>
          </p:nvSpPr>
          <p:spPr>
            <a:xfrm>
              <a:off x="289400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6" name="object 1726" descr=""/>
            <p:cNvSpPr/>
            <p:nvPr/>
          </p:nvSpPr>
          <p:spPr>
            <a:xfrm>
              <a:off x="289400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7" name="object 1727" descr=""/>
            <p:cNvSpPr/>
            <p:nvPr/>
          </p:nvSpPr>
          <p:spPr>
            <a:xfrm>
              <a:off x="2988176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8" name="object 1728" descr=""/>
            <p:cNvSpPr/>
            <p:nvPr/>
          </p:nvSpPr>
          <p:spPr>
            <a:xfrm>
              <a:off x="298817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9" name="object 1729" descr=""/>
            <p:cNvSpPr/>
            <p:nvPr/>
          </p:nvSpPr>
          <p:spPr>
            <a:xfrm>
              <a:off x="3085486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0" name="object 1730" descr=""/>
            <p:cNvSpPr/>
            <p:nvPr/>
          </p:nvSpPr>
          <p:spPr>
            <a:xfrm>
              <a:off x="317652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1" name="object 1731" descr=""/>
            <p:cNvSpPr/>
            <p:nvPr/>
          </p:nvSpPr>
          <p:spPr>
            <a:xfrm>
              <a:off x="317652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2" name="object 1732" descr=""/>
            <p:cNvSpPr/>
            <p:nvPr/>
          </p:nvSpPr>
          <p:spPr>
            <a:xfrm>
              <a:off x="3270704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3" name="object 1733" descr=""/>
            <p:cNvSpPr/>
            <p:nvPr/>
          </p:nvSpPr>
          <p:spPr>
            <a:xfrm>
              <a:off x="327070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4" name="object 1734" descr=""/>
            <p:cNvSpPr/>
            <p:nvPr/>
          </p:nvSpPr>
          <p:spPr>
            <a:xfrm>
              <a:off x="336488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5" name="object 1735" descr=""/>
            <p:cNvSpPr/>
            <p:nvPr/>
          </p:nvSpPr>
          <p:spPr>
            <a:xfrm>
              <a:off x="336488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6" name="object 1736" descr=""/>
            <p:cNvSpPr/>
            <p:nvPr/>
          </p:nvSpPr>
          <p:spPr>
            <a:xfrm>
              <a:off x="3459055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7" name="object 1737" descr=""/>
            <p:cNvSpPr/>
            <p:nvPr/>
          </p:nvSpPr>
          <p:spPr>
            <a:xfrm>
              <a:off x="345905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8" name="object 1738" descr=""/>
            <p:cNvSpPr/>
            <p:nvPr/>
          </p:nvSpPr>
          <p:spPr>
            <a:xfrm>
              <a:off x="3556365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9" name="object 1739" descr=""/>
            <p:cNvSpPr/>
            <p:nvPr/>
          </p:nvSpPr>
          <p:spPr>
            <a:xfrm>
              <a:off x="364740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0" name="object 1740" descr=""/>
            <p:cNvSpPr/>
            <p:nvPr/>
          </p:nvSpPr>
          <p:spPr>
            <a:xfrm>
              <a:off x="364740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1" name="object 1741" descr=""/>
            <p:cNvSpPr/>
            <p:nvPr/>
          </p:nvSpPr>
          <p:spPr>
            <a:xfrm>
              <a:off x="3741583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2" name="object 1742" descr=""/>
            <p:cNvSpPr/>
            <p:nvPr/>
          </p:nvSpPr>
          <p:spPr>
            <a:xfrm>
              <a:off x="374158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3" name="object 1743" descr=""/>
            <p:cNvSpPr/>
            <p:nvPr/>
          </p:nvSpPr>
          <p:spPr>
            <a:xfrm>
              <a:off x="3835759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4" name="object 1744" descr=""/>
            <p:cNvSpPr/>
            <p:nvPr/>
          </p:nvSpPr>
          <p:spPr>
            <a:xfrm>
              <a:off x="3835759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5" name="object 1745" descr=""/>
            <p:cNvSpPr/>
            <p:nvPr/>
          </p:nvSpPr>
          <p:spPr>
            <a:xfrm>
              <a:off x="3929934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6" name="object 1746" descr=""/>
            <p:cNvSpPr/>
            <p:nvPr/>
          </p:nvSpPr>
          <p:spPr>
            <a:xfrm>
              <a:off x="392993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7" name="object 1747" descr=""/>
            <p:cNvSpPr/>
            <p:nvPr/>
          </p:nvSpPr>
          <p:spPr>
            <a:xfrm>
              <a:off x="4027244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8" name="object 1748" descr=""/>
            <p:cNvSpPr/>
            <p:nvPr/>
          </p:nvSpPr>
          <p:spPr>
            <a:xfrm>
              <a:off x="411828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9" name="object 1749" descr=""/>
            <p:cNvSpPr/>
            <p:nvPr/>
          </p:nvSpPr>
          <p:spPr>
            <a:xfrm>
              <a:off x="411828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0" name="object 1750" descr=""/>
            <p:cNvSpPr/>
            <p:nvPr/>
          </p:nvSpPr>
          <p:spPr>
            <a:xfrm>
              <a:off x="4212463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1" name="object 1751" descr=""/>
            <p:cNvSpPr/>
            <p:nvPr/>
          </p:nvSpPr>
          <p:spPr>
            <a:xfrm>
              <a:off x="421246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2" name="object 1752" descr=""/>
            <p:cNvSpPr/>
            <p:nvPr/>
          </p:nvSpPr>
          <p:spPr>
            <a:xfrm>
              <a:off x="4306638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3" name="object 1753" descr=""/>
            <p:cNvSpPr/>
            <p:nvPr/>
          </p:nvSpPr>
          <p:spPr>
            <a:xfrm>
              <a:off x="4306638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4" name="object 1754" descr=""/>
            <p:cNvSpPr/>
            <p:nvPr/>
          </p:nvSpPr>
          <p:spPr>
            <a:xfrm>
              <a:off x="4400813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5" name="object 1755" descr=""/>
            <p:cNvSpPr/>
            <p:nvPr/>
          </p:nvSpPr>
          <p:spPr>
            <a:xfrm>
              <a:off x="440081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6" name="object 1756" descr=""/>
            <p:cNvSpPr/>
            <p:nvPr/>
          </p:nvSpPr>
          <p:spPr>
            <a:xfrm>
              <a:off x="4498123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7" name="object 1757" descr=""/>
            <p:cNvSpPr/>
            <p:nvPr/>
          </p:nvSpPr>
          <p:spPr>
            <a:xfrm>
              <a:off x="4589166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8" name="object 1758" descr=""/>
            <p:cNvSpPr/>
            <p:nvPr/>
          </p:nvSpPr>
          <p:spPr>
            <a:xfrm>
              <a:off x="458916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9" name="object 1759" descr=""/>
            <p:cNvSpPr/>
            <p:nvPr/>
          </p:nvSpPr>
          <p:spPr>
            <a:xfrm>
              <a:off x="4683342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0" name="object 1760" descr=""/>
            <p:cNvSpPr/>
            <p:nvPr/>
          </p:nvSpPr>
          <p:spPr>
            <a:xfrm>
              <a:off x="468334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1" name="object 1761" descr=""/>
            <p:cNvSpPr/>
            <p:nvPr/>
          </p:nvSpPr>
          <p:spPr>
            <a:xfrm>
              <a:off x="477751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2" name="object 1762" descr=""/>
            <p:cNvSpPr/>
            <p:nvPr/>
          </p:nvSpPr>
          <p:spPr>
            <a:xfrm>
              <a:off x="477751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3" name="object 1763" descr=""/>
            <p:cNvSpPr/>
            <p:nvPr/>
          </p:nvSpPr>
          <p:spPr>
            <a:xfrm>
              <a:off x="4871693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4" name="object 1764" descr=""/>
            <p:cNvSpPr/>
            <p:nvPr/>
          </p:nvSpPr>
          <p:spPr>
            <a:xfrm>
              <a:off x="487169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5" name="object 1765" descr=""/>
            <p:cNvSpPr/>
            <p:nvPr/>
          </p:nvSpPr>
          <p:spPr>
            <a:xfrm>
              <a:off x="4969004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6" name="object 1766" descr=""/>
            <p:cNvSpPr/>
            <p:nvPr/>
          </p:nvSpPr>
          <p:spPr>
            <a:xfrm>
              <a:off x="506004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7" name="object 1767" descr=""/>
            <p:cNvSpPr/>
            <p:nvPr/>
          </p:nvSpPr>
          <p:spPr>
            <a:xfrm>
              <a:off x="506004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8" name="object 1768" descr=""/>
            <p:cNvSpPr/>
            <p:nvPr/>
          </p:nvSpPr>
          <p:spPr>
            <a:xfrm>
              <a:off x="515422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9" name="object 1769" descr=""/>
            <p:cNvSpPr/>
            <p:nvPr/>
          </p:nvSpPr>
          <p:spPr>
            <a:xfrm>
              <a:off x="515422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0" name="object 1770" descr=""/>
            <p:cNvSpPr/>
            <p:nvPr/>
          </p:nvSpPr>
          <p:spPr>
            <a:xfrm>
              <a:off x="5248396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1" name="object 1771" descr=""/>
            <p:cNvSpPr/>
            <p:nvPr/>
          </p:nvSpPr>
          <p:spPr>
            <a:xfrm>
              <a:off x="524839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2" name="object 1772" descr=""/>
            <p:cNvSpPr/>
            <p:nvPr/>
          </p:nvSpPr>
          <p:spPr>
            <a:xfrm>
              <a:off x="5342572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3" name="object 1773" descr=""/>
            <p:cNvSpPr/>
            <p:nvPr/>
          </p:nvSpPr>
          <p:spPr>
            <a:xfrm>
              <a:off x="534257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4" name="object 1774" descr=""/>
            <p:cNvSpPr/>
            <p:nvPr/>
          </p:nvSpPr>
          <p:spPr>
            <a:xfrm>
              <a:off x="5439882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5" name="object 1775" descr=""/>
            <p:cNvSpPr/>
            <p:nvPr/>
          </p:nvSpPr>
          <p:spPr>
            <a:xfrm>
              <a:off x="5530924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6" name="object 1776" descr=""/>
            <p:cNvSpPr/>
            <p:nvPr/>
          </p:nvSpPr>
          <p:spPr>
            <a:xfrm>
              <a:off x="553092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7" name="object 1777" descr=""/>
            <p:cNvSpPr/>
            <p:nvPr/>
          </p:nvSpPr>
          <p:spPr>
            <a:xfrm>
              <a:off x="562510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8" name="object 1778" descr=""/>
            <p:cNvSpPr/>
            <p:nvPr/>
          </p:nvSpPr>
          <p:spPr>
            <a:xfrm>
              <a:off x="562510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9" name="object 1779" descr=""/>
            <p:cNvSpPr/>
            <p:nvPr/>
          </p:nvSpPr>
          <p:spPr>
            <a:xfrm>
              <a:off x="5719276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0" name="object 1780" descr=""/>
            <p:cNvSpPr/>
            <p:nvPr/>
          </p:nvSpPr>
          <p:spPr>
            <a:xfrm>
              <a:off x="571927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1" name="object 1781" descr=""/>
            <p:cNvSpPr/>
            <p:nvPr/>
          </p:nvSpPr>
          <p:spPr>
            <a:xfrm>
              <a:off x="5813452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2" name="object 1782" descr=""/>
            <p:cNvSpPr/>
            <p:nvPr/>
          </p:nvSpPr>
          <p:spPr>
            <a:xfrm>
              <a:off x="581345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3" name="object 1783" descr=""/>
            <p:cNvSpPr/>
            <p:nvPr/>
          </p:nvSpPr>
          <p:spPr>
            <a:xfrm>
              <a:off x="5910762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4" name="object 1784" descr=""/>
            <p:cNvSpPr/>
            <p:nvPr/>
          </p:nvSpPr>
          <p:spPr>
            <a:xfrm>
              <a:off x="6001804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5" name="object 1785" descr=""/>
            <p:cNvSpPr/>
            <p:nvPr/>
          </p:nvSpPr>
          <p:spPr>
            <a:xfrm>
              <a:off x="600180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6" name="object 1786" descr=""/>
            <p:cNvSpPr/>
            <p:nvPr/>
          </p:nvSpPr>
          <p:spPr>
            <a:xfrm>
              <a:off x="6095979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7" name="object 1787" descr=""/>
            <p:cNvSpPr/>
            <p:nvPr/>
          </p:nvSpPr>
          <p:spPr>
            <a:xfrm>
              <a:off x="6095979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8" name="object 1788" descr=""/>
            <p:cNvSpPr/>
            <p:nvPr/>
          </p:nvSpPr>
          <p:spPr>
            <a:xfrm>
              <a:off x="619015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9" name="object 1789" descr=""/>
            <p:cNvSpPr/>
            <p:nvPr/>
          </p:nvSpPr>
          <p:spPr>
            <a:xfrm>
              <a:off x="619015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0" name="object 1790" descr=""/>
            <p:cNvSpPr/>
            <p:nvPr/>
          </p:nvSpPr>
          <p:spPr>
            <a:xfrm>
              <a:off x="6284331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1" name="object 1791" descr=""/>
            <p:cNvSpPr/>
            <p:nvPr/>
          </p:nvSpPr>
          <p:spPr>
            <a:xfrm>
              <a:off x="628433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2" name="object 1792" descr=""/>
            <p:cNvSpPr/>
            <p:nvPr/>
          </p:nvSpPr>
          <p:spPr>
            <a:xfrm>
              <a:off x="6381641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3" name="object 1793" descr=""/>
            <p:cNvSpPr/>
            <p:nvPr/>
          </p:nvSpPr>
          <p:spPr>
            <a:xfrm>
              <a:off x="6472683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4" name="object 1794" descr=""/>
            <p:cNvSpPr/>
            <p:nvPr/>
          </p:nvSpPr>
          <p:spPr>
            <a:xfrm>
              <a:off x="647268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5" name="object 1795" descr=""/>
            <p:cNvSpPr/>
            <p:nvPr/>
          </p:nvSpPr>
          <p:spPr>
            <a:xfrm>
              <a:off x="656686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6" name="object 1796" descr=""/>
            <p:cNvSpPr/>
            <p:nvPr/>
          </p:nvSpPr>
          <p:spPr>
            <a:xfrm>
              <a:off x="656686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7" name="object 1797" descr=""/>
            <p:cNvSpPr/>
            <p:nvPr/>
          </p:nvSpPr>
          <p:spPr>
            <a:xfrm>
              <a:off x="666103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8" name="object 1798" descr=""/>
            <p:cNvSpPr/>
            <p:nvPr/>
          </p:nvSpPr>
          <p:spPr>
            <a:xfrm>
              <a:off x="666103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9" name="object 1799" descr=""/>
            <p:cNvSpPr/>
            <p:nvPr/>
          </p:nvSpPr>
          <p:spPr>
            <a:xfrm>
              <a:off x="6755211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0" name="object 1800" descr=""/>
            <p:cNvSpPr/>
            <p:nvPr/>
          </p:nvSpPr>
          <p:spPr>
            <a:xfrm>
              <a:off x="675521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1" name="object 1801" descr=""/>
            <p:cNvSpPr/>
            <p:nvPr/>
          </p:nvSpPr>
          <p:spPr>
            <a:xfrm>
              <a:off x="6852521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2" name="object 1802" descr=""/>
            <p:cNvSpPr/>
            <p:nvPr/>
          </p:nvSpPr>
          <p:spPr>
            <a:xfrm>
              <a:off x="6943562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3" name="object 1803" descr=""/>
            <p:cNvSpPr/>
            <p:nvPr/>
          </p:nvSpPr>
          <p:spPr>
            <a:xfrm>
              <a:off x="694356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4" name="object 1804" descr=""/>
            <p:cNvSpPr/>
            <p:nvPr/>
          </p:nvSpPr>
          <p:spPr>
            <a:xfrm>
              <a:off x="703773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5" name="object 1805" descr=""/>
            <p:cNvSpPr/>
            <p:nvPr/>
          </p:nvSpPr>
          <p:spPr>
            <a:xfrm>
              <a:off x="703773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6" name="object 1806" descr=""/>
            <p:cNvSpPr/>
            <p:nvPr/>
          </p:nvSpPr>
          <p:spPr>
            <a:xfrm>
              <a:off x="7131914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7" name="object 1807" descr=""/>
            <p:cNvSpPr/>
            <p:nvPr/>
          </p:nvSpPr>
          <p:spPr>
            <a:xfrm>
              <a:off x="713191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8" name="object 1808" descr=""/>
            <p:cNvSpPr/>
            <p:nvPr/>
          </p:nvSpPr>
          <p:spPr>
            <a:xfrm>
              <a:off x="7226090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9" name="object 1809" descr=""/>
            <p:cNvSpPr/>
            <p:nvPr/>
          </p:nvSpPr>
          <p:spPr>
            <a:xfrm>
              <a:off x="722609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0" name="object 1810" descr=""/>
            <p:cNvSpPr/>
            <p:nvPr/>
          </p:nvSpPr>
          <p:spPr>
            <a:xfrm>
              <a:off x="7323401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1" name="object 1811" descr=""/>
            <p:cNvSpPr/>
            <p:nvPr/>
          </p:nvSpPr>
          <p:spPr>
            <a:xfrm>
              <a:off x="741444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2" name="object 1812" descr=""/>
            <p:cNvSpPr/>
            <p:nvPr/>
          </p:nvSpPr>
          <p:spPr>
            <a:xfrm>
              <a:off x="741444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3" name="object 1813" descr=""/>
            <p:cNvSpPr/>
            <p:nvPr/>
          </p:nvSpPr>
          <p:spPr>
            <a:xfrm>
              <a:off x="750861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4" name="object 1814" descr=""/>
            <p:cNvSpPr/>
            <p:nvPr/>
          </p:nvSpPr>
          <p:spPr>
            <a:xfrm>
              <a:off x="750861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5" name="object 1815" descr=""/>
            <p:cNvSpPr/>
            <p:nvPr/>
          </p:nvSpPr>
          <p:spPr>
            <a:xfrm>
              <a:off x="7602792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6" name="object 1816" descr=""/>
            <p:cNvSpPr/>
            <p:nvPr/>
          </p:nvSpPr>
          <p:spPr>
            <a:xfrm>
              <a:off x="760279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7" name="object 1817" descr=""/>
            <p:cNvSpPr/>
            <p:nvPr/>
          </p:nvSpPr>
          <p:spPr>
            <a:xfrm>
              <a:off x="7696970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8" name="object 1818" descr=""/>
            <p:cNvSpPr/>
            <p:nvPr/>
          </p:nvSpPr>
          <p:spPr>
            <a:xfrm>
              <a:off x="769697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9" name="object 1819" descr=""/>
            <p:cNvSpPr/>
            <p:nvPr/>
          </p:nvSpPr>
          <p:spPr>
            <a:xfrm>
              <a:off x="7794279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0" name="object 1820" descr=""/>
            <p:cNvSpPr/>
            <p:nvPr/>
          </p:nvSpPr>
          <p:spPr>
            <a:xfrm>
              <a:off x="7885322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1" name="object 1821" descr=""/>
            <p:cNvSpPr/>
            <p:nvPr/>
          </p:nvSpPr>
          <p:spPr>
            <a:xfrm>
              <a:off x="788532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2" name="object 1822" descr=""/>
            <p:cNvSpPr/>
            <p:nvPr/>
          </p:nvSpPr>
          <p:spPr>
            <a:xfrm>
              <a:off x="7979497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3" name="object 1823" descr=""/>
            <p:cNvSpPr/>
            <p:nvPr/>
          </p:nvSpPr>
          <p:spPr>
            <a:xfrm>
              <a:off x="7979497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4" name="object 1824" descr=""/>
            <p:cNvSpPr/>
            <p:nvPr/>
          </p:nvSpPr>
          <p:spPr>
            <a:xfrm>
              <a:off x="8073673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5" name="object 1825" descr=""/>
            <p:cNvSpPr/>
            <p:nvPr/>
          </p:nvSpPr>
          <p:spPr>
            <a:xfrm>
              <a:off x="807367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6" name="object 1826" descr=""/>
            <p:cNvSpPr/>
            <p:nvPr/>
          </p:nvSpPr>
          <p:spPr>
            <a:xfrm>
              <a:off x="8167849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7" name="object 1827" descr=""/>
            <p:cNvSpPr/>
            <p:nvPr/>
          </p:nvSpPr>
          <p:spPr>
            <a:xfrm>
              <a:off x="8167849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8" name="object 1828" descr=""/>
            <p:cNvSpPr/>
            <p:nvPr/>
          </p:nvSpPr>
          <p:spPr>
            <a:xfrm>
              <a:off x="826515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9" name="object 1829" descr=""/>
            <p:cNvSpPr/>
            <p:nvPr/>
          </p:nvSpPr>
          <p:spPr>
            <a:xfrm>
              <a:off x="835620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0" name="object 1830" descr=""/>
            <p:cNvSpPr/>
            <p:nvPr/>
          </p:nvSpPr>
          <p:spPr>
            <a:xfrm>
              <a:off x="835620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1" name="object 1831" descr=""/>
            <p:cNvSpPr/>
            <p:nvPr/>
          </p:nvSpPr>
          <p:spPr>
            <a:xfrm>
              <a:off x="8450376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2" name="object 1832" descr=""/>
            <p:cNvSpPr/>
            <p:nvPr/>
          </p:nvSpPr>
          <p:spPr>
            <a:xfrm>
              <a:off x="845037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3" name="object 1833" descr=""/>
            <p:cNvSpPr/>
            <p:nvPr/>
          </p:nvSpPr>
          <p:spPr>
            <a:xfrm>
              <a:off x="8544552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4" name="object 1834" descr=""/>
            <p:cNvSpPr/>
            <p:nvPr/>
          </p:nvSpPr>
          <p:spPr>
            <a:xfrm>
              <a:off x="8544552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5" name="object 1835" descr=""/>
            <p:cNvSpPr/>
            <p:nvPr/>
          </p:nvSpPr>
          <p:spPr>
            <a:xfrm>
              <a:off x="863872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6" name="object 1836" descr=""/>
            <p:cNvSpPr/>
            <p:nvPr/>
          </p:nvSpPr>
          <p:spPr>
            <a:xfrm>
              <a:off x="8638728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7" name="object 1837" descr=""/>
            <p:cNvSpPr/>
            <p:nvPr/>
          </p:nvSpPr>
          <p:spPr>
            <a:xfrm>
              <a:off x="8736039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8" name="object 1838" descr=""/>
            <p:cNvSpPr/>
            <p:nvPr/>
          </p:nvSpPr>
          <p:spPr>
            <a:xfrm>
              <a:off x="882708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9" name="object 1839" descr=""/>
            <p:cNvSpPr/>
            <p:nvPr/>
          </p:nvSpPr>
          <p:spPr>
            <a:xfrm>
              <a:off x="882708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0" name="object 1840" descr=""/>
            <p:cNvSpPr/>
            <p:nvPr/>
          </p:nvSpPr>
          <p:spPr>
            <a:xfrm>
              <a:off x="892125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1" name="object 1841" descr=""/>
            <p:cNvSpPr/>
            <p:nvPr/>
          </p:nvSpPr>
          <p:spPr>
            <a:xfrm>
              <a:off x="892125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2" name="object 1842" descr=""/>
            <p:cNvSpPr/>
            <p:nvPr/>
          </p:nvSpPr>
          <p:spPr>
            <a:xfrm>
              <a:off x="9015433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3" name="object 1843" descr=""/>
            <p:cNvSpPr/>
            <p:nvPr/>
          </p:nvSpPr>
          <p:spPr>
            <a:xfrm>
              <a:off x="9015433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4" name="object 1844" descr=""/>
            <p:cNvSpPr/>
            <p:nvPr/>
          </p:nvSpPr>
          <p:spPr>
            <a:xfrm>
              <a:off x="910960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5" name="object 1845" descr=""/>
            <p:cNvSpPr/>
            <p:nvPr/>
          </p:nvSpPr>
          <p:spPr>
            <a:xfrm>
              <a:off x="9109608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6" name="object 1846" descr=""/>
            <p:cNvSpPr/>
            <p:nvPr/>
          </p:nvSpPr>
          <p:spPr>
            <a:xfrm>
              <a:off x="9206918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7" name="object 1847" descr=""/>
            <p:cNvSpPr/>
            <p:nvPr/>
          </p:nvSpPr>
          <p:spPr>
            <a:xfrm>
              <a:off x="9297959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8" name="object 1848" descr=""/>
            <p:cNvSpPr/>
            <p:nvPr/>
          </p:nvSpPr>
          <p:spPr>
            <a:xfrm>
              <a:off x="9297959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9" name="object 1849" descr=""/>
            <p:cNvSpPr/>
            <p:nvPr/>
          </p:nvSpPr>
          <p:spPr>
            <a:xfrm>
              <a:off x="9392134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0" name="object 1850" descr=""/>
            <p:cNvSpPr/>
            <p:nvPr/>
          </p:nvSpPr>
          <p:spPr>
            <a:xfrm>
              <a:off x="9392134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1" name="object 1851" descr=""/>
            <p:cNvSpPr/>
            <p:nvPr/>
          </p:nvSpPr>
          <p:spPr>
            <a:xfrm>
              <a:off x="9486310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2" name="object 1852" descr=""/>
            <p:cNvSpPr/>
            <p:nvPr/>
          </p:nvSpPr>
          <p:spPr>
            <a:xfrm>
              <a:off x="9486310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3" name="object 1853" descr=""/>
            <p:cNvSpPr/>
            <p:nvPr/>
          </p:nvSpPr>
          <p:spPr>
            <a:xfrm>
              <a:off x="9580486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4" name="object 1854" descr=""/>
            <p:cNvSpPr/>
            <p:nvPr/>
          </p:nvSpPr>
          <p:spPr>
            <a:xfrm>
              <a:off x="958048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5" name="object 1855" descr=""/>
            <p:cNvSpPr/>
            <p:nvPr/>
          </p:nvSpPr>
          <p:spPr>
            <a:xfrm>
              <a:off x="9677796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6" name="object 1856" descr=""/>
            <p:cNvSpPr/>
            <p:nvPr/>
          </p:nvSpPr>
          <p:spPr>
            <a:xfrm>
              <a:off x="9768839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7" name="object 1857" descr=""/>
            <p:cNvSpPr/>
            <p:nvPr/>
          </p:nvSpPr>
          <p:spPr>
            <a:xfrm>
              <a:off x="9768839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8" name="object 1858" descr=""/>
            <p:cNvSpPr/>
            <p:nvPr/>
          </p:nvSpPr>
          <p:spPr>
            <a:xfrm>
              <a:off x="9863015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9" name="object 1859" descr=""/>
            <p:cNvSpPr/>
            <p:nvPr/>
          </p:nvSpPr>
          <p:spPr>
            <a:xfrm>
              <a:off x="9863015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0" name="object 1860" descr=""/>
            <p:cNvSpPr/>
            <p:nvPr/>
          </p:nvSpPr>
          <p:spPr>
            <a:xfrm>
              <a:off x="9957191" y="228436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1" name="object 1861" descr=""/>
            <p:cNvSpPr/>
            <p:nvPr/>
          </p:nvSpPr>
          <p:spPr>
            <a:xfrm>
              <a:off x="9957191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2" name="object 1862" descr=""/>
            <p:cNvSpPr/>
            <p:nvPr/>
          </p:nvSpPr>
          <p:spPr>
            <a:xfrm>
              <a:off x="10051366" y="228436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3" name="object 1863" descr=""/>
            <p:cNvSpPr/>
            <p:nvPr/>
          </p:nvSpPr>
          <p:spPr>
            <a:xfrm>
              <a:off x="10051366" y="228549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4" name="object 1864" descr=""/>
            <p:cNvSpPr/>
            <p:nvPr/>
          </p:nvSpPr>
          <p:spPr>
            <a:xfrm>
              <a:off x="731089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5" name="object 1865" descr=""/>
            <p:cNvSpPr/>
            <p:nvPr/>
          </p:nvSpPr>
          <p:spPr>
            <a:xfrm>
              <a:off x="82213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6" name="object 1866" descr=""/>
            <p:cNvSpPr/>
            <p:nvPr/>
          </p:nvSpPr>
          <p:spPr>
            <a:xfrm>
              <a:off x="82213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7" name="object 1867" descr=""/>
            <p:cNvSpPr/>
            <p:nvPr/>
          </p:nvSpPr>
          <p:spPr>
            <a:xfrm>
              <a:off x="91630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8" name="object 1868" descr=""/>
            <p:cNvSpPr/>
            <p:nvPr/>
          </p:nvSpPr>
          <p:spPr>
            <a:xfrm>
              <a:off x="91630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9" name="object 1869" descr=""/>
            <p:cNvSpPr/>
            <p:nvPr/>
          </p:nvSpPr>
          <p:spPr>
            <a:xfrm>
              <a:off x="1010483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0" name="object 1870" descr=""/>
            <p:cNvSpPr/>
            <p:nvPr/>
          </p:nvSpPr>
          <p:spPr>
            <a:xfrm>
              <a:off x="101048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1" name="object 1871" descr=""/>
            <p:cNvSpPr/>
            <p:nvPr/>
          </p:nvSpPr>
          <p:spPr>
            <a:xfrm>
              <a:off x="110465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2" name="object 1872" descr=""/>
            <p:cNvSpPr/>
            <p:nvPr/>
          </p:nvSpPr>
          <p:spPr>
            <a:xfrm>
              <a:off x="1104658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3" name="object 1873" descr=""/>
            <p:cNvSpPr/>
            <p:nvPr/>
          </p:nvSpPr>
          <p:spPr>
            <a:xfrm>
              <a:off x="120196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4" name="object 1874" descr=""/>
            <p:cNvSpPr/>
            <p:nvPr/>
          </p:nvSpPr>
          <p:spPr>
            <a:xfrm>
              <a:off x="129301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5" name="object 1875" descr=""/>
            <p:cNvSpPr/>
            <p:nvPr/>
          </p:nvSpPr>
          <p:spPr>
            <a:xfrm>
              <a:off x="129301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6" name="object 1876" descr=""/>
            <p:cNvSpPr/>
            <p:nvPr/>
          </p:nvSpPr>
          <p:spPr>
            <a:xfrm>
              <a:off x="1387186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7" name="object 1877" descr=""/>
            <p:cNvSpPr/>
            <p:nvPr/>
          </p:nvSpPr>
          <p:spPr>
            <a:xfrm>
              <a:off x="138718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8" name="object 1878" descr=""/>
            <p:cNvSpPr/>
            <p:nvPr/>
          </p:nvSpPr>
          <p:spPr>
            <a:xfrm>
              <a:off x="1481362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9" name="object 1879" descr=""/>
            <p:cNvSpPr/>
            <p:nvPr/>
          </p:nvSpPr>
          <p:spPr>
            <a:xfrm>
              <a:off x="148136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0" name="object 1880" descr=""/>
            <p:cNvSpPr/>
            <p:nvPr/>
          </p:nvSpPr>
          <p:spPr>
            <a:xfrm>
              <a:off x="1575537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1" name="object 1881" descr=""/>
            <p:cNvSpPr/>
            <p:nvPr/>
          </p:nvSpPr>
          <p:spPr>
            <a:xfrm>
              <a:off x="157553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2" name="object 1882" descr=""/>
            <p:cNvSpPr/>
            <p:nvPr/>
          </p:nvSpPr>
          <p:spPr>
            <a:xfrm>
              <a:off x="1672849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3" name="object 1883" descr=""/>
            <p:cNvSpPr/>
            <p:nvPr/>
          </p:nvSpPr>
          <p:spPr>
            <a:xfrm>
              <a:off x="176389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4" name="object 1884" descr=""/>
            <p:cNvSpPr/>
            <p:nvPr/>
          </p:nvSpPr>
          <p:spPr>
            <a:xfrm>
              <a:off x="176389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5" name="object 1885" descr=""/>
            <p:cNvSpPr/>
            <p:nvPr/>
          </p:nvSpPr>
          <p:spPr>
            <a:xfrm>
              <a:off x="185806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6" name="object 1886" descr=""/>
            <p:cNvSpPr/>
            <p:nvPr/>
          </p:nvSpPr>
          <p:spPr>
            <a:xfrm>
              <a:off x="185806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7" name="object 1887" descr=""/>
            <p:cNvSpPr/>
            <p:nvPr/>
          </p:nvSpPr>
          <p:spPr>
            <a:xfrm>
              <a:off x="195224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8" name="object 1888" descr=""/>
            <p:cNvSpPr/>
            <p:nvPr/>
          </p:nvSpPr>
          <p:spPr>
            <a:xfrm>
              <a:off x="195224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9" name="object 1889" descr=""/>
            <p:cNvSpPr/>
            <p:nvPr/>
          </p:nvSpPr>
          <p:spPr>
            <a:xfrm>
              <a:off x="204641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0" name="object 1890" descr=""/>
            <p:cNvSpPr/>
            <p:nvPr/>
          </p:nvSpPr>
          <p:spPr>
            <a:xfrm>
              <a:off x="2046418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1" name="object 1891" descr=""/>
            <p:cNvSpPr/>
            <p:nvPr/>
          </p:nvSpPr>
          <p:spPr>
            <a:xfrm>
              <a:off x="214372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2" name="object 1892" descr=""/>
            <p:cNvSpPr/>
            <p:nvPr/>
          </p:nvSpPr>
          <p:spPr>
            <a:xfrm>
              <a:off x="2234769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3" name="object 1893" descr=""/>
            <p:cNvSpPr/>
            <p:nvPr/>
          </p:nvSpPr>
          <p:spPr>
            <a:xfrm>
              <a:off x="2234769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4" name="object 1894" descr=""/>
            <p:cNvSpPr/>
            <p:nvPr/>
          </p:nvSpPr>
          <p:spPr>
            <a:xfrm>
              <a:off x="232894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5" name="object 1895" descr=""/>
            <p:cNvSpPr/>
            <p:nvPr/>
          </p:nvSpPr>
          <p:spPr>
            <a:xfrm>
              <a:off x="232894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6" name="object 1896" descr=""/>
            <p:cNvSpPr/>
            <p:nvPr/>
          </p:nvSpPr>
          <p:spPr>
            <a:xfrm>
              <a:off x="242312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7" name="object 1897" descr=""/>
            <p:cNvSpPr/>
            <p:nvPr/>
          </p:nvSpPr>
          <p:spPr>
            <a:xfrm>
              <a:off x="242312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8" name="object 1898" descr=""/>
            <p:cNvSpPr/>
            <p:nvPr/>
          </p:nvSpPr>
          <p:spPr>
            <a:xfrm>
              <a:off x="2517297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9" name="object 1899" descr=""/>
            <p:cNvSpPr/>
            <p:nvPr/>
          </p:nvSpPr>
          <p:spPr>
            <a:xfrm>
              <a:off x="251729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0" name="object 1900" descr=""/>
            <p:cNvSpPr/>
            <p:nvPr/>
          </p:nvSpPr>
          <p:spPr>
            <a:xfrm>
              <a:off x="2614607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1" name="object 1901" descr=""/>
            <p:cNvSpPr/>
            <p:nvPr/>
          </p:nvSpPr>
          <p:spPr>
            <a:xfrm>
              <a:off x="2705648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2" name="object 1902" descr=""/>
            <p:cNvSpPr/>
            <p:nvPr/>
          </p:nvSpPr>
          <p:spPr>
            <a:xfrm>
              <a:off x="2705648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3" name="object 1903" descr=""/>
            <p:cNvSpPr/>
            <p:nvPr/>
          </p:nvSpPr>
          <p:spPr>
            <a:xfrm>
              <a:off x="2799824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4" name="object 1904" descr=""/>
            <p:cNvSpPr/>
            <p:nvPr/>
          </p:nvSpPr>
          <p:spPr>
            <a:xfrm>
              <a:off x="279982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5" name="object 1905" descr=""/>
            <p:cNvSpPr/>
            <p:nvPr/>
          </p:nvSpPr>
          <p:spPr>
            <a:xfrm>
              <a:off x="289400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6" name="object 1906" descr=""/>
            <p:cNvSpPr/>
            <p:nvPr/>
          </p:nvSpPr>
          <p:spPr>
            <a:xfrm>
              <a:off x="289400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7" name="object 1907" descr=""/>
            <p:cNvSpPr/>
            <p:nvPr/>
          </p:nvSpPr>
          <p:spPr>
            <a:xfrm>
              <a:off x="2988176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8" name="object 1908" descr=""/>
            <p:cNvSpPr/>
            <p:nvPr/>
          </p:nvSpPr>
          <p:spPr>
            <a:xfrm>
              <a:off x="298817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9" name="object 1909" descr=""/>
            <p:cNvSpPr/>
            <p:nvPr/>
          </p:nvSpPr>
          <p:spPr>
            <a:xfrm>
              <a:off x="3085486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0" name="object 1910" descr=""/>
            <p:cNvSpPr/>
            <p:nvPr/>
          </p:nvSpPr>
          <p:spPr>
            <a:xfrm>
              <a:off x="317652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1" name="object 1911" descr=""/>
            <p:cNvSpPr/>
            <p:nvPr/>
          </p:nvSpPr>
          <p:spPr>
            <a:xfrm>
              <a:off x="317652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2" name="object 1912" descr=""/>
            <p:cNvSpPr/>
            <p:nvPr/>
          </p:nvSpPr>
          <p:spPr>
            <a:xfrm>
              <a:off x="3270704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3" name="object 1913" descr=""/>
            <p:cNvSpPr/>
            <p:nvPr/>
          </p:nvSpPr>
          <p:spPr>
            <a:xfrm>
              <a:off x="327070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4" name="object 1914" descr=""/>
            <p:cNvSpPr/>
            <p:nvPr/>
          </p:nvSpPr>
          <p:spPr>
            <a:xfrm>
              <a:off x="336488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5" name="object 1915" descr=""/>
            <p:cNvSpPr/>
            <p:nvPr/>
          </p:nvSpPr>
          <p:spPr>
            <a:xfrm>
              <a:off x="336488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6" name="object 1916" descr=""/>
            <p:cNvSpPr/>
            <p:nvPr/>
          </p:nvSpPr>
          <p:spPr>
            <a:xfrm>
              <a:off x="3459055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7" name="object 1917" descr=""/>
            <p:cNvSpPr/>
            <p:nvPr/>
          </p:nvSpPr>
          <p:spPr>
            <a:xfrm>
              <a:off x="345905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8" name="object 1918" descr=""/>
            <p:cNvSpPr/>
            <p:nvPr/>
          </p:nvSpPr>
          <p:spPr>
            <a:xfrm>
              <a:off x="3556365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9" name="object 1919" descr=""/>
            <p:cNvSpPr/>
            <p:nvPr/>
          </p:nvSpPr>
          <p:spPr>
            <a:xfrm>
              <a:off x="364740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0" name="object 1920" descr=""/>
            <p:cNvSpPr/>
            <p:nvPr/>
          </p:nvSpPr>
          <p:spPr>
            <a:xfrm>
              <a:off x="364740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1" name="object 1921" descr=""/>
            <p:cNvSpPr/>
            <p:nvPr/>
          </p:nvSpPr>
          <p:spPr>
            <a:xfrm>
              <a:off x="3741583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2" name="object 1922" descr=""/>
            <p:cNvSpPr/>
            <p:nvPr/>
          </p:nvSpPr>
          <p:spPr>
            <a:xfrm>
              <a:off x="374158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3" name="object 1923" descr=""/>
            <p:cNvSpPr/>
            <p:nvPr/>
          </p:nvSpPr>
          <p:spPr>
            <a:xfrm>
              <a:off x="3835759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4" name="object 1924" descr=""/>
            <p:cNvSpPr/>
            <p:nvPr/>
          </p:nvSpPr>
          <p:spPr>
            <a:xfrm>
              <a:off x="3835759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5" name="object 1925" descr=""/>
            <p:cNvSpPr/>
            <p:nvPr/>
          </p:nvSpPr>
          <p:spPr>
            <a:xfrm>
              <a:off x="3929934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6" name="object 1926" descr=""/>
            <p:cNvSpPr/>
            <p:nvPr/>
          </p:nvSpPr>
          <p:spPr>
            <a:xfrm>
              <a:off x="392993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7" name="object 1927" descr=""/>
            <p:cNvSpPr/>
            <p:nvPr/>
          </p:nvSpPr>
          <p:spPr>
            <a:xfrm>
              <a:off x="4027244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8" name="object 1928" descr=""/>
            <p:cNvSpPr/>
            <p:nvPr/>
          </p:nvSpPr>
          <p:spPr>
            <a:xfrm>
              <a:off x="411828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9" name="object 1929" descr=""/>
            <p:cNvSpPr/>
            <p:nvPr/>
          </p:nvSpPr>
          <p:spPr>
            <a:xfrm>
              <a:off x="411828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0" name="object 1930" descr=""/>
            <p:cNvSpPr/>
            <p:nvPr/>
          </p:nvSpPr>
          <p:spPr>
            <a:xfrm>
              <a:off x="4212463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1" name="object 1931" descr=""/>
            <p:cNvSpPr/>
            <p:nvPr/>
          </p:nvSpPr>
          <p:spPr>
            <a:xfrm>
              <a:off x="421246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2" name="object 1932" descr=""/>
            <p:cNvSpPr/>
            <p:nvPr/>
          </p:nvSpPr>
          <p:spPr>
            <a:xfrm>
              <a:off x="4306638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3" name="object 1933" descr=""/>
            <p:cNvSpPr/>
            <p:nvPr/>
          </p:nvSpPr>
          <p:spPr>
            <a:xfrm>
              <a:off x="4306638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4" name="object 1934" descr=""/>
            <p:cNvSpPr/>
            <p:nvPr/>
          </p:nvSpPr>
          <p:spPr>
            <a:xfrm>
              <a:off x="4400813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5" name="object 1935" descr=""/>
            <p:cNvSpPr/>
            <p:nvPr/>
          </p:nvSpPr>
          <p:spPr>
            <a:xfrm>
              <a:off x="440081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6" name="object 1936" descr=""/>
            <p:cNvSpPr/>
            <p:nvPr/>
          </p:nvSpPr>
          <p:spPr>
            <a:xfrm>
              <a:off x="4498123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7" name="object 1937" descr=""/>
            <p:cNvSpPr/>
            <p:nvPr/>
          </p:nvSpPr>
          <p:spPr>
            <a:xfrm>
              <a:off x="4589166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8" name="object 1938" descr=""/>
            <p:cNvSpPr/>
            <p:nvPr/>
          </p:nvSpPr>
          <p:spPr>
            <a:xfrm>
              <a:off x="458916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9" name="object 1939" descr=""/>
            <p:cNvSpPr/>
            <p:nvPr/>
          </p:nvSpPr>
          <p:spPr>
            <a:xfrm>
              <a:off x="4683342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0" name="object 1940" descr=""/>
            <p:cNvSpPr/>
            <p:nvPr/>
          </p:nvSpPr>
          <p:spPr>
            <a:xfrm>
              <a:off x="468334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1" name="object 1941" descr=""/>
            <p:cNvSpPr/>
            <p:nvPr/>
          </p:nvSpPr>
          <p:spPr>
            <a:xfrm>
              <a:off x="477751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2" name="object 1942" descr=""/>
            <p:cNvSpPr/>
            <p:nvPr/>
          </p:nvSpPr>
          <p:spPr>
            <a:xfrm>
              <a:off x="477751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3" name="object 1943" descr=""/>
            <p:cNvSpPr/>
            <p:nvPr/>
          </p:nvSpPr>
          <p:spPr>
            <a:xfrm>
              <a:off x="4871693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4" name="object 1944" descr=""/>
            <p:cNvSpPr/>
            <p:nvPr/>
          </p:nvSpPr>
          <p:spPr>
            <a:xfrm>
              <a:off x="487169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5" name="object 1945" descr=""/>
            <p:cNvSpPr/>
            <p:nvPr/>
          </p:nvSpPr>
          <p:spPr>
            <a:xfrm>
              <a:off x="4969004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6" name="object 1946" descr=""/>
            <p:cNvSpPr/>
            <p:nvPr/>
          </p:nvSpPr>
          <p:spPr>
            <a:xfrm>
              <a:off x="506004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7" name="object 1947" descr=""/>
            <p:cNvSpPr/>
            <p:nvPr/>
          </p:nvSpPr>
          <p:spPr>
            <a:xfrm>
              <a:off x="506004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8" name="object 1948" descr=""/>
            <p:cNvSpPr/>
            <p:nvPr/>
          </p:nvSpPr>
          <p:spPr>
            <a:xfrm>
              <a:off x="515422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9" name="object 1949" descr=""/>
            <p:cNvSpPr/>
            <p:nvPr/>
          </p:nvSpPr>
          <p:spPr>
            <a:xfrm>
              <a:off x="515422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0" name="object 1950" descr=""/>
            <p:cNvSpPr/>
            <p:nvPr/>
          </p:nvSpPr>
          <p:spPr>
            <a:xfrm>
              <a:off x="5248396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1" name="object 1951" descr=""/>
            <p:cNvSpPr/>
            <p:nvPr/>
          </p:nvSpPr>
          <p:spPr>
            <a:xfrm>
              <a:off x="524839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2" name="object 1952" descr=""/>
            <p:cNvSpPr/>
            <p:nvPr/>
          </p:nvSpPr>
          <p:spPr>
            <a:xfrm>
              <a:off x="5342572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3" name="object 1953" descr=""/>
            <p:cNvSpPr/>
            <p:nvPr/>
          </p:nvSpPr>
          <p:spPr>
            <a:xfrm>
              <a:off x="534257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4" name="object 1954" descr=""/>
            <p:cNvSpPr/>
            <p:nvPr/>
          </p:nvSpPr>
          <p:spPr>
            <a:xfrm>
              <a:off x="5439882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5" name="object 1955" descr=""/>
            <p:cNvSpPr/>
            <p:nvPr/>
          </p:nvSpPr>
          <p:spPr>
            <a:xfrm>
              <a:off x="5530924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6" name="object 1956" descr=""/>
            <p:cNvSpPr/>
            <p:nvPr/>
          </p:nvSpPr>
          <p:spPr>
            <a:xfrm>
              <a:off x="553092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7" name="object 1957" descr=""/>
            <p:cNvSpPr/>
            <p:nvPr/>
          </p:nvSpPr>
          <p:spPr>
            <a:xfrm>
              <a:off x="562510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8" name="object 1958" descr=""/>
            <p:cNvSpPr/>
            <p:nvPr/>
          </p:nvSpPr>
          <p:spPr>
            <a:xfrm>
              <a:off x="562510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9" name="object 1959" descr=""/>
            <p:cNvSpPr/>
            <p:nvPr/>
          </p:nvSpPr>
          <p:spPr>
            <a:xfrm>
              <a:off x="5719276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0" name="object 1960" descr=""/>
            <p:cNvSpPr/>
            <p:nvPr/>
          </p:nvSpPr>
          <p:spPr>
            <a:xfrm>
              <a:off x="571927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1" name="object 1961" descr=""/>
            <p:cNvSpPr/>
            <p:nvPr/>
          </p:nvSpPr>
          <p:spPr>
            <a:xfrm>
              <a:off x="5813452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2" name="object 1962" descr=""/>
            <p:cNvSpPr/>
            <p:nvPr/>
          </p:nvSpPr>
          <p:spPr>
            <a:xfrm>
              <a:off x="581345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3" name="object 1963" descr=""/>
            <p:cNvSpPr/>
            <p:nvPr/>
          </p:nvSpPr>
          <p:spPr>
            <a:xfrm>
              <a:off x="5910762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4" name="object 1964" descr=""/>
            <p:cNvSpPr/>
            <p:nvPr/>
          </p:nvSpPr>
          <p:spPr>
            <a:xfrm>
              <a:off x="6001804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5" name="object 1965" descr=""/>
            <p:cNvSpPr/>
            <p:nvPr/>
          </p:nvSpPr>
          <p:spPr>
            <a:xfrm>
              <a:off x="600180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6" name="object 1966" descr=""/>
            <p:cNvSpPr/>
            <p:nvPr/>
          </p:nvSpPr>
          <p:spPr>
            <a:xfrm>
              <a:off x="6095979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7" name="object 1967" descr=""/>
            <p:cNvSpPr/>
            <p:nvPr/>
          </p:nvSpPr>
          <p:spPr>
            <a:xfrm>
              <a:off x="6095979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8" name="object 1968" descr=""/>
            <p:cNvSpPr/>
            <p:nvPr/>
          </p:nvSpPr>
          <p:spPr>
            <a:xfrm>
              <a:off x="619015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9" name="object 1969" descr=""/>
            <p:cNvSpPr/>
            <p:nvPr/>
          </p:nvSpPr>
          <p:spPr>
            <a:xfrm>
              <a:off x="619015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0" name="object 1970" descr=""/>
            <p:cNvSpPr/>
            <p:nvPr/>
          </p:nvSpPr>
          <p:spPr>
            <a:xfrm>
              <a:off x="6284331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1" name="object 1971" descr=""/>
            <p:cNvSpPr/>
            <p:nvPr/>
          </p:nvSpPr>
          <p:spPr>
            <a:xfrm>
              <a:off x="628433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2" name="object 1972" descr=""/>
            <p:cNvSpPr/>
            <p:nvPr/>
          </p:nvSpPr>
          <p:spPr>
            <a:xfrm>
              <a:off x="6381641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3" name="object 1973" descr=""/>
            <p:cNvSpPr/>
            <p:nvPr/>
          </p:nvSpPr>
          <p:spPr>
            <a:xfrm>
              <a:off x="6472683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4" name="object 1974" descr=""/>
            <p:cNvSpPr/>
            <p:nvPr/>
          </p:nvSpPr>
          <p:spPr>
            <a:xfrm>
              <a:off x="647268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5" name="object 1975" descr=""/>
            <p:cNvSpPr/>
            <p:nvPr/>
          </p:nvSpPr>
          <p:spPr>
            <a:xfrm>
              <a:off x="656686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6" name="object 1976" descr=""/>
            <p:cNvSpPr/>
            <p:nvPr/>
          </p:nvSpPr>
          <p:spPr>
            <a:xfrm>
              <a:off x="656686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7" name="object 1977" descr=""/>
            <p:cNvSpPr/>
            <p:nvPr/>
          </p:nvSpPr>
          <p:spPr>
            <a:xfrm>
              <a:off x="666103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8" name="object 1978" descr=""/>
            <p:cNvSpPr/>
            <p:nvPr/>
          </p:nvSpPr>
          <p:spPr>
            <a:xfrm>
              <a:off x="666103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9" name="object 1979" descr=""/>
            <p:cNvSpPr/>
            <p:nvPr/>
          </p:nvSpPr>
          <p:spPr>
            <a:xfrm>
              <a:off x="6755211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0" name="object 1980" descr=""/>
            <p:cNvSpPr/>
            <p:nvPr/>
          </p:nvSpPr>
          <p:spPr>
            <a:xfrm>
              <a:off x="675521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1" name="object 1981" descr=""/>
            <p:cNvSpPr/>
            <p:nvPr/>
          </p:nvSpPr>
          <p:spPr>
            <a:xfrm>
              <a:off x="6852521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2" name="object 1982" descr=""/>
            <p:cNvSpPr/>
            <p:nvPr/>
          </p:nvSpPr>
          <p:spPr>
            <a:xfrm>
              <a:off x="6943562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3" name="object 1983" descr=""/>
            <p:cNvSpPr/>
            <p:nvPr/>
          </p:nvSpPr>
          <p:spPr>
            <a:xfrm>
              <a:off x="694356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4" name="object 1984" descr=""/>
            <p:cNvSpPr/>
            <p:nvPr/>
          </p:nvSpPr>
          <p:spPr>
            <a:xfrm>
              <a:off x="703773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5" name="object 1985" descr=""/>
            <p:cNvSpPr/>
            <p:nvPr/>
          </p:nvSpPr>
          <p:spPr>
            <a:xfrm>
              <a:off x="703773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6" name="object 1986" descr=""/>
            <p:cNvSpPr/>
            <p:nvPr/>
          </p:nvSpPr>
          <p:spPr>
            <a:xfrm>
              <a:off x="7131914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7" name="object 1987" descr=""/>
            <p:cNvSpPr/>
            <p:nvPr/>
          </p:nvSpPr>
          <p:spPr>
            <a:xfrm>
              <a:off x="713191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8" name="object 1988" descr=""/>
            <p:cNvSpPr/>
            <p:nvPr/>
          </p:nvSpPr>
          <p:spPr>
            <a:xfrm>
              <a:off x="7226090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9" name="object 1989" descr=""/>
            <p:cNvSpPr/>
            <p:nvPr/>
          </p:nvSpPr>
          <p:spPr>
            <a:xfrm>
              <a:off x="722609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0" name="object 1990" descr=""/>
            <p:cNvSpPr/>
            <p:nvPr/>
          </p:nvSpPr>
          <p:spPr>
            <a:xfrm>
              <a:off x="7323401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1" name="object 1991" descr=""/>
            <p:cNvSpPr/>
            <p:nvPr/>
          </p:nvSpPr>
          <p:spPr>
            <a:xfrm>
              <a:off x="741444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2" name="object 1992" descr=""/>
            <p:cNvSpPr/>
            <p:nvPr/>
          </p:nvSpPr>
          <p:spPr>
            <a:xfrm>
              <a:off x="741444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3" name="object 1993" descr=""/>
            <p:cNvSpPr/>
            <p:nvPr/>
          </p:nvSpPr>
          <p:spPr>
            <a:xfrm>
              <a:off x="750861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4" name="object 1994" descr=""/>
            <p:cNvSpPr/>
            <p:nvPr/>
          </p:nvSpPr>
          <p:spPr>
            <a:xfrm>
              <a:off x="750861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5" name="object 1995" descr=""/>
            <p:cNvSpPr/>
            <p:nvPr/>
          </p:nvSpPr>
          <p:spPr>
            <a:xfrm>
              <a:off x="7602792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6" name="object 1996" descr=""/>
            <p:cNvSpPr/>
            <p:nvPr/>
          </p:nvSpPr>
          <p:spPr>
            <a:xfrm>
              <a:off x="760279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7" name="object 1997" descr=""/>
            <p:cNvSpPr/>
            <p:nvPr/>
          </p:nvSpPr>
          <p:spPr>
            <a:xfrm>
              <a:off x="7696970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8" name="object 1998" descr=""/>
            <p:cNvSpPr/>
            <p:nvPr/>
          </p:nvSpPr>
          <p:spPr>
            <a:xfrm>
              <a:off x="769697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9" name="object 1999" descr=""/>
            <p:cNvSpPr/>
            <p:nvPr/>
          </p:nvSpPr>
          <p:spPr>
            <a:xfrm>
              <a:off x="7794279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0" name="object 2000" descr=""/>
            <p:cNvSpPr/>
            <p:nvPr/>
          </p:nvSpPr>
          <p:spPr>
            <a:xfrm>
              <a:off x="7885322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1" name="object 2001" descr=""/>
            <p:cNvSpPr/>
            <p:nvPr/>
          </p:nvSpPr>
          <p:spPr>
            <a:xfrm>
              <a:off x="788532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2" name="object 2002" descr=""/>
            <p:cNvSpPr/>
            <p:nvPr/>
          </p:nvSpPr>
          <p:spPr>
            <a:xfrm>
              <a:off x="7979497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3" name="object 2003" descr=""/>
            <p:cNvSpPr/>
            <p:nvPr/>
          </p:nvSpPr>
          <p:spPr>
            <a:xfrm>
              <a:off x="7979497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4" name="object 2004" descr=""/>
            <p:cNvSpPr/>
            <p:nvPr/>
          </p:nvSpPr>
          <p:spPr>
            <a:xfrm>
              <a:off x="8073673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5" name="object 2005" descr=""/>
            <p:cNvSpPr/>
            <p:nvPr/>
          </p:nvSpPr>
          <p:spPr>
            <a:xfrm>
              <a:off x="807367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6" name="object 2006" descr=""/>
            <p:cNvSpPr/>
            <p:nvPr/>
          </p:nvSpPr>
          <p:spPr>
            <a:xfrm>
              <a:off x="8167849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7" name="object 2007" descr=""/>
            <p:cNvSpPr/>
            <p:nvPr/>
          </p:nvSpPr>
          <p:spPr>
            <a:xfrm>
              <a:off x="8167849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8" name="object 2008" descr=""/>
            <p:cNvSpPr/>
            <p:nvPr/>
          </p:nvSpPr>
          <p:spPr>
            <a:xfrm>
              <a:off x="826515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9" name="object 2009" descr=""/>
            <p:cNvSpPr/>
            <p:nvPr/>
          </p:nvSpPr>
          <p:spPr>
            <a:xfrm>
              <a:off x="835620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0" name="object 2010" descr=""/>
            <p:cNvSpPr/>
            <p:nvPr/>
          </p:nvSpPr>
          <p:spPr>
            <a:xfrm>
              <a:off x="835620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1" name="object 2011" descr=""/>
            <p:cNvSpPr/>
            <p:nvPr/>
          </p:nvSpPr>
          <p:spPr>
            <a:xfrm>
              <a:off x="8450376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2" name="object 2012" descr=""/>
            <p:cNvSpPr/>
            <p:nvPr/>
          </p:nvSpPr>
          <p:spPr>
            <a:xfrm>
              <a:off x="845037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3" name="object 2013" descr=""/>
            <p:cNvSpPr/>
            <p:nvPr/>
          </p:nvSpPr>
          <p:spPr>
            <a:xfrm>
              <a:off x="8544552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4" name="object 2014" descr=""/>
            <p:cNvSpPr/>
            <p:nvPr/>
          </p:nvSpPr>
          <p:spPr>
            <a:xfrm>
              <a:off x="8544552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5" name="object 2015" descr=""/>
            <p:cNvSpPr/>
            <p:nvPr/>
          </p:nvSpPr>
          <p:spPr>
            <a:xfrm>
              <a:off x="863872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6" name="object 2016" descr=""/>
            <p:cNvSpPr/>
            <p:nvPr/>
          </p:nvSpPr>
          <p:spPr>
            <a:xfrm>
              <a:off x="8638728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7" name="object 2017" descr=""/>
            <p:cNvSpPr/>
            <p:nvPr/>
          </p:nvSpPr>
          <p:spPr>
            <a:xfrm>
              <a:off x="8736039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8" name="object 2018" descr=""/>
            <p:cNvSpPr/>
            <p:nvPr/>
          </p:nvSpPr>
          <p:spPr>
            <a:xfrm>
              <a:off x="882708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9" name="object 2019" descr=""/>
            <p:cNvSpPr/>
            <p:nvPr/>
          </p:nvSpPr>
          <p:spPr>
            <a:xfrm>
              <a:off x="882708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0" name="object 2020" descr=""/>
            <p:cNvSpPr/>
            <p:nvPr/>
          </p:nvSpPr>
          <p:spPr>
            <a:xfrm>
              <a:off x="892125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1" name="object 2021" descr=""/>
            <p:cNvSpPr/>
            <p:nvPr/>
          </p:nvSpPr>
          <p:spPr>
            <a:xfrm>
              <a:off x="892125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2" name="object 2022" descr=""/>
            <p:cNvSpPr/>
            <p:nvPr/>
          </p:nvSpPr>
          <p:spPr>
            <a:xfrm>
              <a:off x="9015433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3" name="object 2023" descr=""/>
            <p:cNvSpPr/>
            <p:nvPr/>
          </p:nvSpPr>
          <p:spPr>
            <a:xfrm>
              <a:off x="9015433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4" name="object 2024" descr=""/>
            <p:cNvSpPr/>
            <p:nvPr/>
          </p:nvSpPr>
          <p:spPr>
            <a:xfrm>
              <a:off x="910960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5" name="object 2025" descr=""/>
            <p:cNvSpPr/>
            <p:nvPr/>
          </p:nvSpPr>
          <p:spPr>
            <a:xfrm>
              <a:off x="9109608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6" name="object 2026" descr=""/>
            <p:cNvSpPr/>
            <p:nvPr/>
          </p:nvSpPr>
          <p:spPr>
            <a:xfrm>
              <a:off x="9206918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7" name="object 2027" descr=""/>
            <p:cNvSpPr/>
            <p:nvPr/>
          </p:nvSpPr>
          <p:spPr>
            <a:xfrm>
              <a:off x="9297959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8" name="object 2028" descr=""/>
            <p:cNvSpPr/>
            <p:nvPr/>
          </p:nvSpPr>
          <p:spPr>
            <a:xfrm>
              <a:off x="9297959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9" name="object 2029" descr=""/>
            <p:cNvSpPr/>
            <p:nvPr/>
          </p:nvSpPr>
          <p:spPr>
            <a:xfrm>
              <a:off x="9392134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0" name="object 2030" descr=""/>
            <p:cNvSpPr/>
            <p:nvPr/>
          </p:nvSpPr>
          <p:spPr>
            <a:xfrm>
              <a:off x="9392134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1" name="object 2031" descr=""/>
            <p:cNvSpPr/>
            <p:nvPr/>
          </p:nvSpPr>
          <p:spPr>
            <a:xfrm>
              <a:off x="9486310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2" name="object 2032" descr=""/>
            <p:cNvSpPr/>
            <p:nvPr/>
          </p:nvSpPr>
          <p:spPr>
            <a:xfrm>
              <a:off x="9486310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3" name="object 2033" descr=""/>
            <p:cNvSpPr/>
            <p:nvPr/>
          </p:nvSpPr>
          <p:spPr>
            <a:xfrm>
              <a:off x="9580486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4" name="object 2034" descr=""/>
            <p:cNvSpPr/>
            <p:nvPr/>
          </p:nvSpPr>
          <p:spPr>
            <a:xfrm>
              <a:off x="958048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5" name="object 2035" descr=""/>
            <p:cNvSpPr/>
            <p:nvPr/>
          </p:nvSpPr>
          <p:spPr>
            <a:xfrm>
              <a:off x="9677796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6" name="object 2036" descr=""/>
            <p:cNvSpPr/>
            <p:nvPr/>
          </p:nvSpPr>
          <p:spPr>
            <a:xfrm>
              <a:off x="9768839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7" name="object 2037" descr=""/>
            <p:cNvSpPr/>
            <p:nvPr/>
          </p:nvSpPr>
          <p:spPr>
            <a:xfrm>
              <a:off x="9768839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8" name="object 2038" descr=""/>
            <p:cNvSpPr/>
            <p:nvPr/>
          </p:nvSpPr>
          <p:spPr>
            <a:xfrm>
              <a:off x="9863015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9" name="object 2039" descr=""/>
            <p:cNvSpPr/>
            <p:nvPr/>
          </p:nvSpPr>
          <p:spPr>
            <a:xfrm>
              <a:off x="9863015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0" name="object 2040" descr=""/>
            <p:cNvSpPr/>
            <p:nvPr/>
          </p:nvSpPr>
          <p:spPr>
            <a:xfrm>
              <a:off x="9957191" y="237854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1" name="object 2041" descr=""/>
            <p:cNvSpPr/>
            <p:nvPr/>
          </p:nvSpPr>
          <p:spPr>
            <a:xfrm>
              <a:off x="9957191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2" name="object 2042" descr=""/>
            <p:cNvSpPr/>
            <p:nvPr/>
          </p:nvSpPr>
          <p:spPr>
            <a:xfrm>
              <a:off x="10051366" y="237854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3" name="object 2043" descr=""/>
            <p:cNvSpPr/>
            <p:nvPr/>
          </p:nvSpPr>
          <p:spPr>
            <a:xfrm>
              <a:off x="10051366" y="23796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4" name="object 2044" descr=""/>
            <p:cNvSpPr/>
            <p:nvPr/>
          </p:nvSpPr>
          <p:spPr>
            <a:xfrm>
              <a:off x="731089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5" name="object 2045" descr=""/>
            <p:cNvSpPr/>
            <p:nvPr/>
          </p:nvSpPr>
          <p:spPr>
            <a:xfrm>
              <a:off x="82213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6" name="object 2046" descr=""/>
            <p:cNvSpPr/>
            <p:nvPr/>
          </p:nvSpPr>
          <p:spPr>
            <a:xfrm>
              <a:off x="82213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7" name="object 2047" descr=""/>
            <p:cNvSpPr/>
            <p:nvPr/>
          </p:nvSpPr>
          <p:spPr>
            <a:xfrm>
              <a:off x="91630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8" name="object 2048" descr=""/>
            <p:cNvSpPr/>
            <p:nvPr/>
          </p:nvSpPr>
          <p:spPr>
            <a:xfrm>
              <a:off x="91630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9" name="object 2049" descr=""/>
            <p:cNvSpPr/>
            <p:nvPr/>
          </p:nvSpPr>
          <p:spPr>
            <a:xfrm>
              <a:off x="1010483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0" name="object 2050" descr=""/>
            <p:cNvSpPr/>
            <p:nvPr/>
          </p:nvSpPr>
          <p:spPr>
            <a:xfrm>
              <a:off x="101048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1" name="object 2051" descr=""/>
            <p:cNvSpPr/>
            <p:nvPr/>
          </p:nvSpPr>
          <p:spPr>
            <a:xfrm>
              <a:off x="110465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2" name="object 2052" descr=""/>
            <p:cNvSpPr/>
            <p:nvPr/>
          </p:nvSpPr>
          <p:spPr>
            <a:xfrm>
              <a:off x="1104658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3" name="object 2053" descr=""/>
            <p:cNvSpPr/>
            <p:nvPr/>
          </p:nvSpPr>
          <p:spPr>
            <a:xfrm>
              <a:off x="120196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4" name="object 2054" descr=""/>
            <p:cNvSpPr/>
            <p:nvPr/>
          </p:nvSpPr>
          <p:spPr>
            <a:xfrm>
              <a:off x="129301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5" name="object 2055" descr=""/>
            <p:cNvSpPr/>
            <p:nvPr/>
          </p:nvSpPr>
          <p:spPr>
            <a:xfrm>
              <a:off x="129301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6" name="object 2056" descr=""/>
            <p:cNvSpPr/>
            <p:nvPr/>
          </p:nvSpPr>
          <p:spPr>
            <a:xfrm>
              <a:off x="1387186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7" name="object 2057" descr=""/>
            <p:cNvSpPr/>
            <p:nvPr/>
          </p:nvSpPr>
          <p:spPr>
            <a:xfrm>
              <a:off x="138718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8" name="object 2058" descr=""/>
            <p:cNvSpPr/>
            <p:nvPr/>
          </p:nvSpPr>
          <p:spPr>
            <a:xfrm>
              <a:off x="1481362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9" name="object 2059" descr=""/>
            <p:cNvSpPr/>
            <p:nvPr/>
          </p:nvSpPr>
          <p:spPr>
            <a:xfrm>
              <a:off x="148136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0" name="object 2060" descr=""/>
            <p:cNvSpPr/>
            <p:nvPr/>
          </p:nvSpPr>
          <p:spPr>
            <a:xfrm>
              <a:off x="1575537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1" name="object 2061" descr=""/>
            <p:cNvSpPr/>
            <p:nvPr/>
          </p:nvSpPr>
          <p:spPr>
            <a:xfrm>
              <a:off x="157553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2" name="object 2062" descr=""/>
            <p:cNvSpPr/>
            <p:nvPr/>
          </p:nvSpPr>
          <p:spPr>
            <a:xfrm>
              <a:off x="1672849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3" name="object 2063" descr=""/>
            <p:cNvSpPr/>
            <p:nvPr/>
          </p:nvSpPr>
          <p:spPr>
            <a:xfrm>
              <a:off x="176389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4" name="object 2064" descr=""/>
            <p:cNvSpPr/>
            <p:nvPr/>
          </p:nvSpPr>
          <p:spPr>
            <a:xfrm>
              <a:off x="176389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5" name="object 2065" descr=""/>
            <p:cNvSpPr/>
            <p:nvPr/>
          </p:nvSpPr>
          <p:spPr>
            <a:xfrm>
              <a:off x="185806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6" name="object 2066" descr=""/>
            <p:cNvSpPr/>
            <p:nvPr/>
          </p:nvSpPr>
          <p:spPr>
            <a:xfrm>
              <a:off x="185806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7" name="object 2067" descr=""/>
            <p:cNvSpPr/>
            <p:nvPr/>
          </p:nvSpPr>
          <p:spPr>
            <a:xfrm>
              <a:off x="195224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8" name="object 2068" descr=""/>
            <p:cNvSpPr/>
            <p:nvPr/>
          </p:nvSpPr>
          <p:spPr>
            <a:xfrm>
              <a:off x="195224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9" name="object 2069" descr=""/>
            <p:cNvSpPr/>
            <p:nvPr/>
          </p:nvSpPr>
          <p:spPr>
            <a:xfrm>
              <a:off x="204641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0" name="object 2070" descr=""/>
            <p:cNvSpPr/>
            <p:nvPr/>
          </p:nvSpPr>
          <p:spPr>
            <a:xfrm>
              <a:off x="2046418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1" name="object 2071" descr=""/>
            <p:cNvSpPr/>
            <p:nvPr/>
          </p:nvSpPr>
          <p:spPr>
            <a:xfrm>
              <a:off x="214372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2" name="object 2072" descr=""/>
            <p:cNvSpPr/>
            <p:nvPr/>
          </p:nvSpPr>
          <p:spPr>
            <a:xfrm>
              <a:off x="2234769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3" name="object 2073" descr=""/>
            <p:cNvSpPr/>
            <p:nvPr/>
          </p:nvSpPr>
          <p:spPr>
            <a:xfrm>
              <a:off x="2234769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4" name="object 2074" descr=""/>
            <p:cNvSpPr/>
            <p:nvPr/>
          </p:nvSpPr>
          <p:spPr>
            <a:xfrm>
              <a:off x="232894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5" name="object 2075" descr=""/>
            <p:cNvSpPr/>
            <p:nvPr/>
          </p:nvSpPr>
          <p:spPr>
            <a:xfrm>
              <a:off x="232894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6" name="object 2076" descr=""/>
            <p:cNvSpPr/>
            <p:nvPr/>
          </p:nvSpPr>
          <p:spPr>
            <a:xfrm>
              <a:off x="242312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7" name="object 2077" descr=""/>
            <p:cNvSpPr/>
            <p:nvPr/>
          </p:nvSpPr>
          <p:spPr>
            <a:xfrm>
              <a:off x="242312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8" name="object 2078" descr=""/>
            <p:cNvSpPr/>
            <p:nvPr/>
          </p:nvSpPr>
          <p:spPr>
            <a:xfrm>
              <a:off x="2517297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79" name="object 2079" descr=""/>
            <p:cNvSpPr/>
            <p:nvPr/>
          </p:nvSpPr>
          <p:spPr>
            <a:xfrm>
              <a:off x="251729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0" name="object 2080" descr=""/>
            <p:cNvSpPr/>
            <p:nvPr/>
          </p:nvSpPr>
          <p:spPr>
            <a:xfrm>
              <a:off x="2614607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1" name="object 2081" descr=""/>
            <p:cNvSpPr/>
            <p:nvPr/>
          </p:nvSpPr>
          <p:spPr>
            <a:xfrm>
              <a:off x="2705648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2" name="object 2082" descr=""/>
            <p:cNvSpPr/>
            <p:nvPr/>
          </p:nvSpPr>
          <p:spPr>
            <a:xfrm>
              <a:off x="2705648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3" name="object 2083" descr=""/>
            <p:cNvSpPr/>
            <p:nvPr/>
          </p:nvSpPr>
          <p:spPr>
            <a:xfrm>
              <a:off x="2799824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4" name="object 2084" descr=""/>
            <p:cNvSpPr/>
            <p:nvPr/>
          </p:nvSpPr>
          <p:spPr>
            <a:xfrm>
              <a:off x="279982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5" name="object 2085" descr=""/>
            <p:cNvSpPr/>
            <p:nvPr/>
          </p:nvSpPr>
          <p:spPr>
            <a:xfrm>
              <a:off x="289400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6" name="object 2086" descr=""/>
            <p:cNvSpPr/>
            <p:nvPr/>
          </p:nvSpPr>
          <p:spPr>
            <a:xfrm>
              <a:off x="289400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7" name="object 2087" descr=""/>
            <p:cNvSpPr/>
            <p:nvPr/>
          </p:nvSpPr>
          <p:spPr>
            <a:xfrm>
              <a:off x="2988176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8" name="object 2088" descr=""/>
            <p:cNvSpPr/>
            <p:nvPr/>
          </p:nvSpPr>
          <p:spPr>
            <a:xfrm>
              <a:off x="298817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9" name="object 2089" descr=""/>
            <p:cNvSpPr/>
            <p:nvPr/>
          </p:nvSpPr>
          <p:spPr>
            <a:xfrm>
              <a:off x="3085486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0" name="object 2090" descr=""/>
            <p:cNvSpPr/>
            <p:nvPr/>
          </p:nvSpPr>
          <p:spPr>
            <a:xfrm>
              <a:off x="317652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1" name="object 2091" descr=""/>
            <p:cNvSpPr/>
            <p:nvPr/>
          </p:nvSpPr>
          <p:spPr>
            <a:xfrm>
              <a:off x="317652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2" name="object 2092" descr=""/>
            <p:cNvSpPr/>
            <p:nvPr/>
          </p:nvSpPr>
          <p:spPr>
            <a:xfrm>
              <a:off x="3270704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3" name="object 2093" descr=""/>
            <p:cNvSpPr/>
            <p:nvPr/>
          </p:nvSpPr>
          <p:spPr>
            <a:xfrm>
              <a:off x="327070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4" name="object 2094" descr=""/>
            <p:cNvSpPr/>
            <p:nvPr/>
          </p:nvSpPr>
          <p:spPr>
            <a:xfrm>
              <a:off x="336488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5" name="object 2095" descr=""/>
            <p:cNvSpPr/>
            <p:nvPr/>
          </p:nvSpPr>
          <p:spPr>
            <a:xfrm>
              <a:off x="336488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6" name="object 2096" descr=""/>
            <p:cNvSpPr/>
            <p:nvPr/>
          </p:nvSpPr>
          <p:spPr>
            <a:xfrm>
              <a:off x="3459055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7" name="object 2097" descr=""/>
            <p:cNvSpPr/>
            <p:nvPr/>
          </p:nvSpPr>
          <p:spPr>
            <a:xfrm>
              <a:off x="345905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8" name="object 2098" descr=""/>
            <p:cNvSpPr/>
            <p:nvPr/>
          </p:nvSpPr>
          <p:spPr>
            <a:xfrm>
              <a:off x="3556365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9" name="object 2099" descr=""/>
            <p:cNvSpPr/>
            <p:nvPr/>
          </p:nvSpPr>
          <p:spPr>
            <a:xfrm>
              <a:off x="364740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0" name="object 2100" descr=""/>
            <p:cNvSpPr/>
            <p:nvPr/>
          </p:nvSpPr>
          <p:spPr>
            <a:xfrm>
              <a:off x="364740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1" name="object 2101" descr=""/>
            <p:cNvSpPr/>
            <p:nvPr/>
          </p:nvSpPr>
          <p:spPr>
            <a:xfrm>
              <a:off x="3741583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2" name="object 2102" descr=""/>
            <p:cNvSpPr/>
            <p:nvPr/>
          </p:nvSpPr>
          <p:spPr>
            <a:xfrm>
              <a:off x="374158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3" name="object 2103" descr=""/>
            <p:cNvSpPr/>
            <p:nvPr/>
          </p:nvSpPr>
          <p:spPr>
            <a:xfrm>
              <a:off x="3835759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4" name="object 2104" descr=""/>
            <p:cNvSpPr/>
            <p:nvPr/>
          </p:nvSpPr>
          <p:spPr>
            <a:xfrm>
              <a:off x="3835759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5" name="object 2105" descr=""/>
            <p:cNvSpPr/>
            <p:nvPr/>
          </p:nvSpPr>
          <p:spPr>
            <a:xfrm>
              <a:off x="3929934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6" name="object 2106" descr=""/>
            <p:cNvSpPr/>
            <p:nvPr/>
          </p:nvSpPr>
          <p:spPr>
            <a:xfrm>
              <a:off x="392993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7" name="object 2107" descr=""/>
            <p:cNvSpPr/>
            <p:nvPr/>
          </p:nvSpPr>
          <p:spPr>
            <a:xfrm>
              <a:off x="4027244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8" name="object 2108" descr=""/>
            <p:cNvSpPr/>
            <p:nvPr/>
          </p:nvSpPr>
          <p:spPr>
            <a:xfrm>
              <a:off x="411828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9" name="object 2109" descr=""/>
            <p:cNvSpPr/>
            <p:nvPr/>
          </p:nvSpPr>
          <p:spPr>
            <a:xfrm>
              <a:off x="411828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0" name="object 2110" descr=""/>
            <p:cNvSpPr/>
            <p:nvPr/>
          </p:nvSpPr>
          <p:spPr>
            <a:xfrm>
              <a:off x="4212463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1" name="object 2111" descr=""/>
            <p:cNvSpPr/>
            <p:nvPr/>
          </p:nvSpPr>
          <p:spPr>
            <a:xfrm>
              <a:off x="421246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2" name="object 2112" descr=""/>
            <p:cNvSpPr/>
            <p:nvPr/>
          </p:nvSpPr>
          <p:spPr>
            <a:xfrm>
              <a:off x="4306638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3" name="object 2113" descr=""/>
            <p:cNvSpPr/>
            <p:nvPr/>
          </p:nvSpPr>
          <p:spPr>
            <a:xfrm>
              <a:off x="4306638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4" name="object 2114" descr=""/>
            <p:cNvSpPr/>
            <p:nvPr/>
          </p:nvSpPr>
          <p:spPr>
            <a:xfrm>
              <a:off x="4400813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5" name="object 2115" descr=""/>
            <p:cNvSpPr/>
            <p:nvPr/>
          </p:nvSpPr>
          <p:spPr>
            <a:xfrm>
              <a:off x="440081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6" name="object 2116" descr=""/>
            <p:cNvSpPr/>
            <p:nvPr/>
          </p:nvSpPr>
          <p:spPr>
            <a:xfrm>
              <a:off x="4498123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7" name="object 2117" descr=""/>
            <p:cNvSpPr/>
            <p:nvPr/>
          </p:nvSpPr>
          <p:spPr>
            <a:xfrm>
              <a:off x="4589166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8" name="object 2118" descr=""/>
            <p:cNvSpPr/>
            <p:nvPr/>
          </p:nvSpPr>
          <p:spPr>
            <a:xfrm>
              <a:off x="458916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9" name="object 2119" descr=""/>
            <p:cNvSpPr/>
            <p:nvPr/>
          </p:nvSpPr>
          <p:spPr>
            <a:xfrm>
              <a:off x="4683342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0" name="object 2120" descr=""/>
            <p:cNvSpPr/>
            <p:nvPr/>
          </p:nvSpPr>
          <p:spPr>
            <a:xfrm>
              <a:off x="468334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1" name="object 2121" descr=""/>
            <p:cNvSpPr/>
            <p:nvPr/>
          </p:nvSpPr>
          <p:spPr>
            <a:xfrm>
              <a:off x="477751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2" name="object 2122" descr=""/>
            <p:cNvSpPr/>
            <p:nvPr/>
          </p:nvSpPr>
          <p:spPr>
            <a:xfrm>
              <a:off x="477751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3" name="object 2123" descr=""/>
            <p:cNvSpPr/>
            <p:nvPr/>
          </p:nvSpPr>
          <p:spPr>
            <a:xfrm>
              <a:off x="4871693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4" name="object 2124" descr=""/>
            <p:cNvSpPr/>
            <p:nvPr/>
          </p:nvSpPr>
          <p:spPr>
            <a:xfrm>
              <a:off x="487169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5" name="object 2125" descr=""/>
            <p:cNvSpPr/>
            <p:nvPr/>
          </p:nvSpPr>
          <p:spPr>
            <a:xfrm>
              <a:off x="4969004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6" name="object 2126" descr=""/>
            <p:cNvSpPr/>
            <p:nvPr/>
          </p:nvSpPr>
          <p:spPr>
            <a:xfrm>
              <a:off x="506004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7" name="object 2127" descr=""/>
            <p:cNvSpPr/>
            <p:nvPr/>
          </p:nvSpPr>
          <p:spPr>
            <a:xfrm>
              <a:off x="506004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8" name="object 2128" descr=""/>
            <p:cNvSpPr/>
            <p:nvPr/>
          </p:nvSpPr>
          <p:spPr>
            <a:xfrm>
              <a:off x="515422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9" name="object 2129" descr=""/>
            <p:cNvSpPr/>
            <p:nvPr/>
          </p:nvSpPr>
          <p:spPr>
            <a:xfrm>
              <a:off x="515422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0" name="object 2130" descr=""/>
            <p:cNvSpPr/>
            <p:nvPr/>
          </p:nvSpPr>
          <p:spPr>
            <a:xfrm>
              <a:off x="5248396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1" name="object 2131" descr=""/>
            <p:cNvSpPr/>
            <p:nvPr/>
          </p:nvSpPr>
          <p:spPr>
            <a:xfrm>
              <a:off x="524839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2" name="object 2132" descr=""/>
            <p:cNvSpPr/>
            <p:nvPr/>
          </p:nvSpPr>
          <p:spPr>
            <a:xfrm>
              <a:off x="5342572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3" name="object 2133" descr=""/>
            <p:cNvSpPr/>
            <p:nvPr/>
          </p:nvSpPr>
          <p:spPr>
            <a:xfrm>
              <a:off x="534257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4" name="object 2134" descr=""/>
            <p:cNvSpPr/>
            <p:nvPr/>
          </p:nvSpPr>
          <p:spPr>
            <a:xfrm>
              <a:off x="5439882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5" name="object 2135" descr=""/>
            <p:cNvSpPr/>
            <p:nvPr/>
          </p:nvSpPr>
          <p:spPr>
            <a:xfrm>
              <a:off x="5530924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6" name="object 2136" descr=""/>
            <p:cNvSpPr/>
            <p:nvPr/>
          </p:nvSpPr>
          <p:spPr>
            <a:xfrm>
              <a:off x="553092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7" name="object 2137" descr=""/>
            <p:cNvSpPr/>
            <p:nvPr/>
          </p:nvSpPr>
          <p:spPr>
            <a:xfrm>
              <a:off x="562510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8" name="object 2138" descr=""/>
            <p:cNvSpPr/>
            <p:nvPr/>
          </p:nvSpPr>
          <p:spPr>
            <a:xfrm>
              <a:off x="562510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39" name="object 2139" descr=""/>
            <p:cNvSpPr/>
            <p:nvPr/>
          </p:nvSpPr>
          <p:spPr>
            <a:xfrm>
              <a:off x="5719276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0" name="object 2140" descr=""/>
            <p:cNvSpPr/>
            <p:nvPr/>
          </p:nvSpPr>
          <p:spPr>
            <a:xfrm>
              <a:off x="571927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1" name="object 2141" descr=""/>
            <p:cNvSpPr/>
            <p:nvPr/>
          </p:nvSpPr>
          <p:spPr>
            <a:xfrm>
              <a:off x="5813452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2" name="object 2142" descr=""/>
            <p:cNvSpPr/>
            <p:nvPr/>
          </p:nvSpPr>
          <p:spPr>
            <a:xfrm>
              <a:off x="581345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3" name="object 2143" descr=""/>
            <p:cNvSpPr/>
            <p:nvPr/>
          </p:nvSpPr>
          <p:spPr>
            <a:xfrm>
              <a:off x="5910762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4" name="object 2144" descr=""/>
            <p:cNvSpPr/>
            <p:nvPr/>
          </p:nvSpPr>
          <p:spPr>
            <a:xfrm>
              <a:off x="6001804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5" name="object 2145" descr=""/>
            <p:cNvSpPr/>
            <p:nvPr/>
          </p:nvSpPr>
          <p:spPr>
            <a:xfrm>
              <a:off x="600180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6" name="object 2146" descr=""/>
            <p:cNvSpPr/>
            <p:nvPr/>
          </p:nvSpPr>
          <p:spPr>
            <a:xfrm>
              <a:off x="6095979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7" name="object 2147" descr=""/>
            <p:cNvSpPr/>
            <p:nvPr/>
          </p:nvSpPr>
          <p:spPr>
            <a:xfrm>
              <a:off x="6095979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8" name="object 2148" descr=""/>
            <p:cNvSpPr/>
            <p:nvPr/>
          </p:nvSpPr>
          <p:spPr>
            <a:xfrm>
              <a:off x="619015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9" name="object 2149" descr=""/>
            <p:cNvSpPr/>
            <p:nvPr/>
          </p:nvSpPr>
          <p:spPr>
            <a:xfrm>
              <a:off x="619015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0" name="object 2150" descr=""/>
            <p:cNvSpPr/>
            <p:nvPr/>
          </p:nvSpPr>
          <p:spPr>
            <a:xfrm>
              <a:off x="6284331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1" name="object 2151" descr=""/>
            <p:cNvSpPr/>
            <p:nvPr/>
          </p:nvSpPr>
          <p:spPr>
            <a:xfrm>
              <a:off x="628433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2" name="object 2152" descr=""/>
            <p:cNvSpPr/>
            <p:nvPr/>
          </p:nvSpPr>
          <p:spPr>
            <a:xfrm>
              <a:off x="6381641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3" name="object 2153" descr=""/>
            <p:cNvSpPr/>
            <p:nvPr/>
          </p:nvSpPr>
          <p:spPr>
            <a:xfrm>
              <a:off x="6472683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4" name="object 2154" descr=""/>
            <p:cNvSpPr/>
            <p:nvPr/>
          </p:nvSpPr>
          <p:spPr>
            <a:xfrm>
              <a:off x="647268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5" name="object 2155" descr=""/>
            <p:cNvSpPr/>
            <p:nvPr/>
          </p:nvSpPr>
          <p:spPr>
            <a:xfrm>
              <a:off x="656686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6" name="object 2156" descr=""/>
            <p:cNvSpPr/>
            <p:nvPr/>
          </p:nvSpPr>
          <p:spPr>
            <a:xfrm>
              <a:off x="656686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7" name="object 2157" descr=""/>
            <p:cNvSpPr/>
            <p:nvPr/>
          </p:nvSpPr>
          <p:spPr>
            <a:xfrm>
              <a:off x="666103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8" name="object 2158" descr=""/>
            <p:cNvSpPr/>
            <p:nvPr/>
          </p:nvSpPr>
          <p:spPr>
            <a:xfrm>
              <a:off x="666103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9" name="object 2159" descr=""/>
            <p:cNvSpPr/>
            <p:nvPr/>
          </p:nvSpPr>
          <p:spPr>
            <a:xfrm>
              <a:off x="6755211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0" name="object 2160" descr=""/>
            <p:cNvSpPr/>
            <p:nvPr/>
          </p:nvSpPr>
          <p:spPr>
            <a:xfrm>
              <a:off x="675521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1" name="object 2161" descr=""/>
            <p:cNvSpPr/>
            <p:nvPr/>
          </p:nvSpPr>
          <p:spPr>
            <a:xfrm>
              <a:off x="6852521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2" name="object 2162" descr=""/>
            <p:cNvSpPr/>
            <p:nvPr/>
          </p:nvSpPr>
          <p:spPr>
            <a:xfrm>
              <a:off x="6943562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3" name="object 2163" descr=""/>
            <p:cNvSpPr/>
            <p:nvPr/>
          </p:nvSpPr>
          <p:spPr>
            <a:xfrm>
              <a:off x="694356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4" name="object 2164" descr=""/>
            <p:cNvSpPr/>
            <p:nvPr/>
          </p:nvSpPr>
          <p:spPr>
            <a:xfrm>
              <a:off x="703773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5" name="object 2165" descr=""/>
            <p:cNvSpPr/>
            <p:nvPr/>
          </p:nvSpPr>
          <p:spPr>
            <a:xfrm>
              <a:off x="703773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6" name="object 2166" descr=""/>
            <p:cNvSpPr/>
            <p:nvPr/>
          </p:nvSpPr>
          <p:spPr>
            <a:xfrm>
              <a:off x="7131914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7" name="object 2167" descr=""/>
            <p:cNvSpPr/>
            <p:nvPr/>
          </p:nvSpPr>
          <p:spPr>
            <a:xfrm>
              <a:off x="713191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8" name="object 2168" descr=""/>
            <p:cNvSpPr/>
            <p:nvPr/>
          </p:nvSpPr>
          <p:spPr>
            <a:xfrm>
              <a:off x="7226090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9" name="object 2169" descr=""/>
            <p:cNvSpPr/>
            <p:nvPr/>
          </p:nvSpPr>
          <p:spPr>
            <a:xfrm>
              <a:off x="722609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0" name="object 2170" descr=""/>
            <p:cNvSpPr/>
            <p:nvPr/>
          </p:nvSpPr>
          <p:spPr>
            <a:xfrm>
              <a:off x="7323401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1" name="object 2171" descr=""/>
            <p:cNvSpPr/>
            <p:nvPr/>
          </p:nvSpPr>
          <p:spPr>
            <a:xfrm>
              <a:off x="741444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2" name="object 2172" descr=""/>
            <p:cNvSpPr/>
            <p:nvPr/>
          </p:nvSpPr>
          <p:spPr>
            <a:xfrm>
              <a:off x="741444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3" name="object 2173" descr=""/>
            <p:cNvSpPr/>
            <p:nvPr/>
          </p:nvSpPr>
          <p:spPr>
            <a:xfrm>
              <a:off x="750861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4" name="object 2174" descr=""/>
            <p:cNvSpPr/>
            <p:nvPr/>
          </p:nvSpPr>
          <p:spPr>
            <a:xfrm>
              <a:off x="750861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5" name="object 2175" descr=""/>
            <p:cNvSpPr/>
            <p:nvPr/>
          </p:nvSpPr>
          <p:spPr>
            <a:xfrm>
              <a:off x="7602792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6" name="object 2176" descr=""/>
            <p:cNvSpPr/>
            <p:nvPr/>
          </p:nvSpPr>
          <p:spPr>
            <a:xfrm>
              <a:off x="760279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7" name="object 2177" descr=""/>
            <p:cNvSpPr/>
            <p:nvPr/>
          </p:nvSpPr>
          <p:spPr>
            <a:xfrm>
              <a:off x="7696970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8" name="object 2178" descr=""/>
            <p:cNvSpPr/>
            <p:nvPr/>
          </p:nvSpPr>
          <p:spPr>
            <a:xfrm>
              <a:off x="769697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9" name="object 2179" descr=""/>
            <p:cNvSpPr/>
            <p:nvPr/>
          </p:nvSpPr>
          <p:spPr>
            <a:xfrm>
              <a:off x="7794279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0" name="object 2180" descr=""/>
            <p:cNvSpPr/>
            <p:nvPr/>
          </p:nvSpPr>
          <p:spPr>
            <a:xfrm>
              <a:off x="7885322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1" name="object 2181" descr=""/>
            <p:cNvSpPr/>
            <p:nvPr/>
          </p:nvSpPr>
          <p:spPr>
            <a:xfrm>
              <a:off x="788532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2" name="object 2182" descr=""/>
            <p:cNvSpPr/>
            <p:nvPr/>
          </p:nvSpPr>
          <p:spPr>
            <a:xfrm>
              <a:off x="7979497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3" name="object 2183" descr=""/>
            <p:cNvSpPr/>
            <p:nvPr/>
          </p:nvSpPr>
          <p:spPr>
            <a:xfrm>
              <a:off x="7979497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4" name="object 2184" descr=""/>
            <p:cNvSpPr/>
            <p:nvPr/>
          </p:nvSpPr>
          <p:spPr>
            <a:xfrm>
              <a:off x="8073673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5" name="object 2185" descr=""/>
            <p:cNvSpPr/>
            <p:nvPr/>
          </p:nvSpPr>
          <p:spPr>
            <a:xfrm>
              <a:off x="807367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6" name="object 2186" descr=""/>
            <p:cNvSpPr/>
            <p:nvPr/>
          </p:nvSpPr>
          <p:spPr>
            <a:xfrm>
              <a:off x="8167849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7" name="object 2187" descr=""/>
            <p:cNvSpPr/>
            <p:nvPr/>
          </p:nvSpPr>
          <p:spPr>
            <a:xfrm>
              <a:off x="8167849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8" name="object 2188" descr=""/>
            <p:cNvSpPr/>
            <p:nvPr/>
          </p:nvSpPr>
          <p:spPr>
            <a:xfrm>
              <a:off x="826515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9" name="object 2189" descr=""/>
            <p:cNvSpPr/>
            <p:nvPr/>
          </p:nvSpPr>
          <p:spPr>
            <a:xfrm>
              <a:off x="835620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0" name="object 2190" descr=""/>
            <p:cNvSpPr/>
            <p:nvPr/>
          </p:nvSpPr>
          <p:spPr>
            <a:xfrm>
              <a:off x="835620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1" name="object 2191" descr=""/>
            <p:cNvSpPr/>
            <p:nvPr/>
          </p:nvSpPr>
          <p:spPr>
            <a:xfrm>
              <a:off x="8450376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2" name="object 2192" descr=""/>
            <p:cNvSpPr/>
            <p:nvPr/>
          </p:nvSpPr>
          <p:spPr>
            <a:xfrm>
              <a:off x="845037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3" name="object 2193" descr=""/>
            <p:cNvSpPr/>
            <p:nvPr/>
          </p:nvSpPr>
          <p:spPr>
            <a:xfrm>
              <a:off x="8544552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4" name="object 2194" descr=""/>
            <p:cNvSpPr/>
            <p:nvPr/>
          </p:nvSpPr>
          <p:spPr>
            <a:xfrm>
              <a:off x="8544552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5" name="object 2195" descr=""/>
            <p:cNvSpPr/>
            <p:nvPr/>
          </p:nvSpPr>
          <p:spPr>
            <a:xfrm>
              <a:off x="863872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6" name="object 2196" descr=""/>
            <p:cNvSpPr/>
            <p:nvPr/>
          </p:nvSpPr>
          <p:spPr>
            <a:xfrm>
              <a:off x="8638728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7" name="object 2197" descr=""/>
            <p:cNvSpPr/>
            <p:nvPr/>
          </p:nvSpPr>
          <p:spPr>
            <a:xfrm>
              <a:off x="8736039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8" name="object 2198" descr=""/>
            <p:cNvSpPr/>
            <p:nvPr/>
          </p:nvSpPr>
          <p:spPr>
            <a:xfrm>
              <a:off x="882708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99" name="object 2199" descr=""/>
            <p:cNvSpPr/>
            <p:nvPr/>
          </p:nvSpPr>
          <p:spPr>
            <a:xfrm>
              <a:off x="882708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0" name="object 2200" descr=""/>
            <p:cNvSpPr/>
            <p:nvPr/>
          </p:nvSpPr>
          <p:spPr>
            <a:xfrm>
              <a:off x="892125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1" name="object 2201" descr=""/>
            <p:cNvSpPr/>
            <p:nvPr/>
          </p:nvSpPr>
          <p:spPr>
            <a:xfrm>
              <a:off x="892125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2" name="object 2202" descr=""/>
            <p:cNvSpPr/>
            <p:nvPr/>
          </p:nvSpPr>
          <p:spPr>
            <a:xfrm>
              <a:off x="9015433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3" name="object 2203" descr=""/>
            <p:cNvSpPr/>
            <p:nvPr/>
          </p:nvSpPr>
          <p:spPr>
            <a:xfrm>
              <a:off x="9015433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4" name="object 2204" descr=""/>
            <p:cNvSpPr/>
            <p:nvPr/>
          </p:nvSpPr>
          <p:spPr>
            <a:xfrm>
              <a:off x="910960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5" name="object 2205" descr=""/>
            <p:cNvSpPr/>
            <p:nvPr/>
          </p:nvSpPr>
          <p:spPr>
            <a:xfrm>
              <a:off x="9109608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6" name="object 2206" descr=""/>
            <p:cNvSpPr/>
            <p:nvPr/>
          </p:nvSpPr>
          <p:spPr>
            <a:xfrm>
              <a:off x="9206918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7" name="object 2207" descr=""/>
            <p:cNvSpPr/>
            <p:nvPr/>
          </p:nvSpPr>
          <p:spPr>
            <a:xfrm>
              <a:off x="9297959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8" name="object 2208" descr=""/>
            <p:cNvSpPr/>
            <p:nvPr/>
          </p:nvSpPr>
          <p:spPr>
            <a:xfrm>
              <a:off x="9297959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9" name="object 2209" descr=""/>
            <p:cNvSpPr/>
            <p:nvPr/>
          </p:nvSpPr>
          <p:spPr>
            <a:xfrm>
              <a:off x="9392134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0" name="object 2210" descr=""/>
            <p:cNvSpPr/>
            <p:nvPr/>
          </p:nvSpPr>
          <p:spPr>
            <a:xfrm>
              <a:off x="9392134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1" name="object 2211" descr=""/>
            <p:cNvSpPr/>
            <p:nvPr/>
          </p:nvSpPr>
          <p:spPr>
            <a:xfrm>
              <a:off x="9486310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2" name="object 2212" descr=""/>
            <p:cNvSpPr/>
            <p:nvPr/>
          </p:nvSpPr>
          <p:spPr>
            <a:xfrm>
              <a:off x="9486310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3" name="object 2213" descr=""/>
            <p:cNvSpPr/>
            <p:nvPr/>
          </p:nvSpPr>
          <p:spPr>
            <a:xfrm>
              <a:off x="9580486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4" name="object 2214" descr=""/>
            <p:cNvSpPr/>
            <p:nvPr/>
          </p:nvSpPr>
          <p:spPr>
            <a:xfrm>
              <a:off x="958048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5" name="object 2215" descr=""/>
            <p:cNvSpPr/>
            <p:nvPr/>
          </p:nvSpPr>
          <p:spPr>
            <a:xfrm>
              <a:off x="9677796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6" name="object 2216" descr=""/>
            <p:cNvSpPr/>
            <p:nvPr/>
          </p:nvSpPr>
          <p:spPr>
            <a:xfrm>
              <a:off x="9768839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7" name="object 2217" descr=""/>
            <p:cNvSpPr/>
            <p:nvPr/>
          </p:nvSpPr>
          <p:spPr>
            <a:xfrm>
              <a:off x="9768839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8" name="object 2218" descr=""/>
            <p:cNvSpPr/>
            <p:nvPr/>
          </p:nvSpPr>
          <p:spPr>
            <a:xfrm>
              <a:off x="9863015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9" name="object 2219" descr=""/>
            <p:cNvSpPr/>
            <p:nvPr/>
          </p:nvSpPr>
          <p:spPr>
            <a:xfrm>
              <a:off x="9863015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0" name="object 2220" descr=""/>
            <p:cNvSpPr/>
            <p:nvPr/>
          </p:nvSpPr>
          <p:spPr>
            <a:xfrm>
              <a:off x="9957191" y="24727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1" name="object 2221" descr=""/>
            <p:cNvSpPr/>
            <p:nvPr/>
          </p:nvSpPr>
          <p:spPr>
            <a:xfrm>
              <a:off x="9957191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2" name="object 2222" descr=""/>
            <p:cNvSpPr/>
            <p:nvPr/>
          </p:nvSpPr>
          <p:spPr>
            <a:xfrm>
              <a:off x="10051366" y="24727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3" name="object 2223" descr=""/>
            <p:cNvSpPr/>
            <p:nvPr/>
          </p:nvSpPr>
          <p:spPr>
            <a:xfrm>
              <a:off x="10051366" y="24738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4" name="object 2224" descr=""/>
            <p:cNvSpPr/>
            <p:nvPr/>
          </p:nvSpPr>
          <p:spPr>
            <a:xfrm>
              <a:off x="731089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5" name="object 2225" descr=""/>
            <p:cNvSpPr/>
            <p:nvPr/>
          </p:nvSpPr>
          <p:spPr>
            <a:xfrm>
              <a:off x="82213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6" name="object 2226" descr=""/>
            <p:cNvSpPr/>
            <p:nvPr/>
          </p:nvSpPr>
          <p:spPr>
            <a:xfrm>
              <a:off x="82213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7" name="object 2227" descr=""/>
            <p:cNvSpPr/>
            <p:nvPr/>
          </p:nvSpPr>
          <p:spPr>
            <a:xfrm>
              <a:off x="91630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8" name="object 2228" descr=""/>
            <p:cNvSpPr/>
            <p:nvPr/>
          </p:nvSpPr>
          <p:spPr>
            <a:xfrm>
              <a:off x="91630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9" name="object 2229" descr=""/>
            <p:cNvSpPr/>
            <p:nvPr/>
          </p:nvSpPr>
          <p:spPr>
            <a:xfrm>
              <a:off x="1010483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0" name="object 2230" descr=""/>
            <p:cNvSpPr/>
            <p:nvPr/>
          </p:nvSpPr>
          <p:spPr>
            <a:xfrm>
              <a:off x="101048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1" name="object 2231" descr=""/>
            <p:cNvSpPr/>
            <p:nvPr/>
          </p:nvSpPr>
          <p:spPr>
            <a:xfrm>
              <a:off x="110465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2" name="object 2232" descr=""/>
            <p:cNvSpPr/>
            <p:nvPr/>
          </p:nvSpPr>
          <p:spPr>
            <a:xfrm>
              <a:off x="1104658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3" name="object 2233" descr=""/>
            <p:cNvSpPr/>
            <p:nvPr/>
          </p:nvSpPr>
          <p:spPr>
            <a:xfrm>
              <a:off x="120196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4" name="object 2234" descr=""/>
            <p:cNvSpPr/>
            <p:nvPr/>
          </p:nvSpPr>
          <p:spPr>
            <a:xfrm>
              <a:off x="129301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5" name="object 2235" descr=""/>
            <p:cNvSpPr/>
            <p:nvPr/>
          </p:nvSpPr>
          <p:spPr>
            <a:xfrm>
              <a:off x="129301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6" name="object 2236" descr=""/>
            <p:cNvSpPr/>
            <p:nvPr/>
          </p:nvSpPr>
          <p:spPr>
            <a:xfrm>
              <a:off x="1387186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7" name="object 2237" descr=""/>
            <p:cNvSpPr/>
            <p:nvPr/>
          </p:nvSpPr>
          <p:spPr>
            <a:xfrm>
              <a:off x="138718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8" name="object 2238" descr=""/>
            <p:cNvSpPr/>
            <p:nvPr/>
          </p:nvSpPr>
          <p:spPr>
            <a:xfrm>
              <a:off x="1481362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9" name="object 2239" descr=""/>
            <p:cNvSpPr/>
            <p:nvPr/>
          </p:nvSpPr>
          <p:spPr>
            <a:xfrm>
              <a:off x="148136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0" name="object 2240" descr=""/>
            <p:cNvSpPr/>
            <p:nvPr/>
          </p:nvSpPr>
          <p:spPr>
            <a:xfrm>
              <a:off x="1575537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1" name="object 2241" descr=""/>
            <p:cNvSpPr/>
            <p:nvPr/>
          </p:nvSpPr>
          <p:spPr>
            <a:xfrm>
              <a:off x="157553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2" name="object 2242" descr=""/>
            <p:cNvSpPr/>
            <p:nvPr/>
          </p:nvSpPr>
          <p:spPr>
            <a:xfrm>
              <a:off x="1672849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3" name="object 2243" descr=""/>
            <p:cNvSpPr/>
            <p:nvPr/>
          </p:nvSpPr>
          <p:spPr>
            <a:xfrm>
              <a:off x="176389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4" name="object 2244" descr=""/>
            <p:cNvSpPr/>
            <p:nvPr/>
          </p:nvSpPr>
          <p:spPr>
            <a:xfrm>
              <a:off x="176389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5" name="object 2245" descr=""/>
            <p:cNvSpPr/>
            <p:nvPr/>
          </p:nvSpPr>
          <p:spPr>
            <a:xfrm>
              <a:off x="185806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6" name="object 2246" descr=""/>
            <p:cNvSpPr/>
            <p:nvPr/>
          </p:nvSpPr>
          <p:spPr>
            <a:xfrm>
              <a:off x="185806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7" name="object 2247" descr=""/>
            <p:cNvSpPr/>
            <p:nvPr/>
          </p:nvSpPr>
          <p:spPr>
            <a:xfrm>
              <a:off x="195224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8" name="object 2248" descr=""/>
            <p:cNvSpPr/>
            <p:nvPr/>
          </p:nvSpPr>
          <p:spPr>
            <a:xfrm>
              <a:off x="195224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9" name="object 2249" descr=""/>
            <p:cNvSpPr/>
            <p:nvPr/>
          </p:nvSpPr>
          <p:spPr>
            <a:xfrm>
              <a:off x="204641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0" name="object 2250" descr=""/>
            <p:cNvSpPr/>
            <p:nvPr/>
          </p:nvSpPr>
          <p:spPr>
            <a:xfrm>
              <a:off x="2046418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1" name="object 2251" descr=""/>
            <p:cNvSpPr/>
            <p:nvPr/>
          </p:nvSpPr>
          <p:spPr>
            <a:xfrm>
              <a:off x="214372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2" name="object 2252" descr=""/>
            <p:cNvSpPr/>
            <p:nvPr/>
          </p:nvSpPr>
          <p:spPr>
            <a:xfrm>
              <a:off x="2234769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3" name="object 2253" descr=""/>
            <p:cNvSpPr/>
            <p:nvPr/>
          </p:nvSpPr>
          <p:spPr>
            <a:xfrm>
              <a:off x="2234769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4" name="object 2254" descr=""/>
            <p:cNvSpPr/>
            <p:nvPr/>
          </p:nvSpPr>
          <p:spPr>
            <a:xfrm>
              <a:off x="232894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5" name="object 2255" descr=""/>
            <p:cNvSpPr/>
            <p:nvPr/>
          </p:nvSpPr>
          <p:spPr>
            <a:xfrm>
              <a:off x="232894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6" name="object 2256" descr=""/>
            <p:cNvSpPr/>
            <p:nvPr/>
          </p:nvSpPr>
          <p:spPr>
            <a:xfrm>
              <a:off x="242312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7" name="object 2257" descr=""/>
            <p:cNvSpPr/>
            <p:nvPr/>
          </p:nvSpPr>
          <p:spPr>
            <a:xfrm>
              <a:off x="242312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8" name="object 2258" descr=""/>
            <p:cNvSpPr/>
            <p:nvPr/>
          </p:nvSpPr>
          <p:spPr>
            <a:xfrm>
              <a:off x="2517297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9" name="object 2259" descr=""/>
            <p:cNvSpPr/>
            <p:nvPr/>
          </p:nvSpPr>
          <p:spPr>
            <a:xfrm>
              <a:off x="251729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0" name="object 2260" descr=""/>
            <p:cNvSpPr/>
            <p:nvPr/>
          </p:nvSpPr>
          <p:spPr>
            <a:xfrm>
              <a:off x="2614607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1" name="object 2261" descr=""/>
            <p:cNvSpPr/>
            <p:nvPr/>
          </p:nvSpPr>
          <p:spPr>
            <a:xfrm>
              <a:off x="2705648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2" name="object 2262" descr=""/>
            <p:cNvSpPr/>
            <p:nvPr/>
          </p:nvSpPr>
          <p:spPr>
            <a:xfrm>
              <a:off x="2705648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3" name="object 2263" descr=""/>
            <p:cNvSpPr/>
            <p:nvPr/>
          </p:nvSpPr>
          <p:spPr>
            <a:xfrm>
              <a:off x="2799824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4" name="object 2264" descr=""/>
            <p:cNvSpPr/>
            <p:nvPr/>
          </p:nvSpPr>
          <p:spPr>
            <a:xfrm>
              <a:off x="279982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5" name="object 2265" descr=""/>
            <p:cNvSpPr/>
            <p:nvPr/>
          </p:nvSpPr>
          <p:spPr>
            <a:xfrm>
              <a:off x="289400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6" name="object 2266" descr=""/>
            <p:cNvSpPr/>
            <p:nvPr/>
          </p:nvSpPr>
          <p:spPr>
            <a:xfrm>
              <a:off x="289400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7" name="object 2267" descr=""/>
            <p:cNvSpPr/>
            <p:nvPr/>
          </p:nvSpPr>
          <p:spPr>
            <a:xfrm>
              <a:off x="2988176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8" name="object 2268" descr=""/>
            <p:cNvSpPr/>
            <p:nvPr/>
          </p:nvSpPr>
          <p:spPr>
            <a:xfrm>
              <a:off x="298817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9" name="object 2269" descr=""/>
            <p:cNvSpPr/>
            <p:nvPr/>
          </p:nvSpPr>
          <p:spPr>
            <a:xfrm>
              <a:off x="3085486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0" name="object 2270" descr=""/>
            <p:cNvSpPr/>
            <p:nvPr/>
          </p:nvSpPr>
          <p:spPr>
            <a:xfrm>
              <a:off x="317652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1" name="object 2271" descr=""/>
            <p:cNvSpPr/>
            <p:nvPr/>
          </p:nvSpPr>
          <p:spPr>
            <a:xfrm>
              <a:off x="317652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2" name="object 2272" descr=""/>
            <p:cNvSpPr/>
            <p:nvPr/>
          </p:nvSpPr>
          <p:spPr>
            <a:xfrm>
              <a:off x="3270704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3" name="object 2273" descr=""/>
            <p:cNvSpPr/>
            <p:nvPr/>
          </p:nvSpPr>
          <p:spPr>
            <a:xfrm>
              <a:off x="327070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4" name="object 2274" descr=""/>
            <p:cNvSpPr/>
            <p:nvPr/>
          </p:nvSpPr>
          <p:spPr>
            <a:xfrm>
              <a:off x="336488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5" name="object 2275" descr=""/>
            <p:cNvSpPr/>
            <p:nvPr/>
          </p:nvSpPr>
          <p:spPr>
            <a:xfrm>
              <a:off x="336488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6" name="object 2276" descr=""/>
            <p:cNvSpPr/>
            <p:nvPr/>
          </p:nvSpPr>
          <p:spPr>
            <a:xfrm>
              <a:off x="3459055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7" name="object 2277" descr=""/>
            <p:cNvSpPr/>
            <p:nvPr/>
          </p:nvSpPr>
          <p:spPr>
            <a:xfrm>
              <a:off x="345905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8" name="object 2278" descr=""/>
            <p:cNvSpPr/>
            <p:nvPr/>
          </p:nvSpPr>
          <p:spPr>
            <a:xfrm>
              <a:off x="3556365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9" name="object 2279" descr=""/>
            <p:cNvSpPr/>
            <p:nvPr/>
          </p:nvSpPr>
          <p:spPr>
            <a:xfrm>
              <a:off x="364740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0" name="object 2280" descr=""/>
            <p:cNvSpPr/>
            <p:nvPr/>
          </p:nvSpPr>
          <p:spPr>
            <a:xfrm>
              <a:off x="364740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1" name="object 2281" descr=""/>
            <p:cNvSpPr/>
            <p:nvPr/>
          </p:nvSpPr>
          <p:spPr>
            <a:xfrm>
              <a:off x="3741583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2" name="object 2282" descr=""/>
            <p:cNvSpPr/>
            <p:nvPr/>
          </p:nvSpPr>
          <p:spPr>
            <a:xfrm>
              <a:off x="374158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3" name="object 2283" descr=""/>
            <p:cNvSpPr/>
            <p:nvPr/>
          </p:nvSpPr>
          <p:spPr>
            <a:xfrm>
              <a:off x="3835759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4" name="object 2284" descr=""/>
            <p:cNvSpPr/>
            <p:nvPr/>
          </p:nvSpPr>
          <p:spPr>
            <a:xfrm>
              <a:off x="3835759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5" name="object 2285" descr=""/>
            <p:cNvSpPr/>
            <p:nvPr/>
          </p:nvSpPr>
          <p:spPr>
            <a:xfrm>
              <a:off x="3929934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6" name="object 2286" descr=""/>
            <p:cNvSpPr/>
            <p:nvPr/>
          </p:nvSpPr>
          <p:spPr>
            <a:xfrm>
              <a:off x="392993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7" name="object 2287" descr=""/>
            <p:cNvSpPr/>
            <p:nvPr/>
          </p:nvSpPr>
          <p:spPr>
            <a:xfrm>
              <a:off x="4027244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8" name="object 2288" descr=""/>
            <p:cNvSpPr/>
            <p:nvPr/>
          </p:nvSpPr>
          <p:spPr>
            <a:xfrm>
              <a:off x="411828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9" name="object 2289" descr=""/>
            <p:cNvSpPr/>
            <p:nvPr/>
          </p:nvSpPr>
          <p:spPr>
            <a:xfrm>
              <a:off x="411828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0" name="object 2290" descr=""/>
            <p:cNvSpPr/>
            <p:nvPr/>
          </p:nvSpPr>
          <p:spPr>
            <a:xfrm>
              <a:off x="4212463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1" name="object 2291" descr=""/>
            <p:cNvSpPr/>
            <p:nvPr/>
          </p:nvSpPr>
          <p:spPr>
            <a:xfrm>
              <a:off x="421246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2" name="object 2292" descr=""/>
            <p:cNvSpPr/>
            <p:nvPr/>
          </p:nvSpPr>
          <p:spPr>
            <a:xfrm>
              <a:off x="4306638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3" name="object 2293" descr=""/>
            <p:cNvSpPr/>
            <p:nvPr/>
          </p:nvSpPr>
          <p:spPr>
            <a:xfrm>
              <a:off x="4306638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4" name="object 2294" descr=""/>
            <p:cNvSpPr/>
            <p:nvPr/>
          </p:nvSpPr>
          <p:spPr>
            <a:xfrm>
              <a:off x="4400813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5" name="object 2295" descr=""/>
            <p:cNvSpPr/>
            <p:nvPr/>
          </p:nvSpPr>
          <p:spPr>
            <a:xfrm>
              <a:off x="440081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6" name="object 2296" descr=""/>
            <p:cNvSpPr/>
            <p:nvPr/>
          </p:nvSpPr>
          <p:spPr>
            <a:xfrm>
              <a:off x="4498123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7" name="object 2297" descr=""/>
            <p:cNvSpPr/>
            <p:nvPr/>
          </p:nvSpPr>
          <p:spPr>
            <a:xfrm>
              <a:off x="4589166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8" name="object 2298" descr=""/>
            <p:cNvSpPr/>
            <p:nvPr/>
          </p:nvSpPr>
          <p:spPr>
            <a:xfrm>
              <a:off x="458916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9" name="object 2299" descr=""/>
            <p:cNvSpPr/>
            <p:nvPr/>
          </p:nvSpPr>
          <p:spPr>
            <a:xfrm>
              <a:off x="4683342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0" name="object 2300" descr=""/>
            <p:cNvSpPr/>
            <p:nvPr/>
          </p:nvSpPr>
          <p:spPr>
            <a:xfrm>
              <a:off x="468334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1" name="object 2301" descr=""/>
            <p:cNvSpPr/>
            <p:nvPr/>
          </p:nvSpPr>
          <p:spPr>
            <a:xfrm>
              <a:off x="477751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2" name="object 2302" descr=""/>
            <p:cNvSpPr/>
            <p:nvPr/>
          </p:nvSpPr>
          <p:spPr>
            <a:xfrm>
              <a:off x="477751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3" name="object 2303" descr=""/>
            <p:cNvSpPr/>
            <p:nvPr/>
          </p:nvSpPr>
          <p:spPr>
            <a:xfrm>
              <a:off x="4871693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4" name="object 2304" descr=""/>
            <p:cNvSpPr/>
            <p:nvPr/>
          </p:nvSpPr>
          <p:spPr>
            <a:xfrm>
              <a:off x="487169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5" name="object 2305" descr=""/>
            <p:cNvSpPr/>
            <p:nvPr/>
          </p:nvSpPr>
          <p:spPr>
            <a:xfrm>
              <a:off x="4969004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6" name="object 2306" descr=""/>
            <p:cNvSpPr/>
            <p:nvPr/>
          </p:nvSpPr>
          <p:spPr>
            <a:xfrm>
              <a:off x="506004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7" name="object 2307" descr=""/>
            <p:cNvSpPr/>
            <p:nvPr/>
          </p:nvSpPr>
          <p:spPr>
            <a:xfrm>
              <a:off x="506004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8" name="object 2308" descr=""/>
            <p:cNvSpPr/>
            <p:nvPr/>
          </p:nvSpPr>
          <p:spPr>
            <a:xfrm>
              <a:off x="515422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9" name="object 2309" descr=""/>
            <p:cNvSpPr/>
            <p:nvPr/>
          </p:nvSpPr>
          <p:spPr>
            <a:xfrm>
              <a:off x="515422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0" name="object 2310" descr=""/>
            <p:cNvSpPr/>
            <p:nvPr/>
          </p:nvSpPr>
          <p:spPr>
            <a:xfrm>
              <a:off x="5248396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1" name="object 2311" descr=""/>
            <p:cNvSpPr/>
            <p:nvPr/>
          </p:nvSpPr>
          <p:spPr>
            <a:xfrm>
              <a:off x="524839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2" name="object 2312" descr=""/>
            <p:cNvSpPr/>
            <p:nvPr/>
          </p:nvSpPr>
          <p:spPr>
            <a:xfrm>
              <a:off x="5342572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3" name="object 2313" descr=""/>
            <p:cNvSpPr/>
            <p:nvPr/>
          </p:nvSpPr>
          <p:spPr>
            <a:xfrm>
              <a:off x="534257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4" name="object 2314" descr=""/>
            <p:cNvSpPr/>
            <p:nvPr/>
          </p:nvSpPr>
          <p:spPr>
            <a:xfrm>
              <a:off x="5439882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5" name="object 2315" descr=""/>
            <p:cNvSpPr/>
            <p:nvPr/>
          </p:nvSpPr>
          <p:spPr>
            <a:xfrm>
              <a:off x="5530924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6" name="object 2316" descr=""/>
            <p:cNvSpPr/>
            <p:nvPr/>
          </p:nvSpPr>
          <p:spPr>
            <a:xfrm>
              <a:off x="553092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7" name="object 2317" descr=""/>
            <p:cNvSpPr/>
            <p:nvPr/>
          </p:nvSpPr>
          <p:spPr>
            <a:xfrm>
              <a:off x="562510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8" name="object 2318" descr=""/>
            <p:cNvSpPr/>
            <p:nvPr/>
          </p:nvSpPr>
          <p:spPr>
            <a:xfrm>
              <a:off x="562510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9" name="object 2319" descr=""/>
            <p:cNvSpPr/>
            <p:nvPr/>
          </p:nvSpPr>
          <p:spPr>
            <a:xfrm>
              <a:off x="5719276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0" name="object 2320" descr=""/>
            <p:cNvSpPr/>
            <p:nvPr/>
          </p:nvSpPr>
          <p:spPr>
            <a:xfrm>
              <a:off x="571927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1" name="object 2321" descr=""/>
            <p:cNvSpPr/>
            <p:nvPr/>
          </p:nvSpPr>
          <p:spPr>
            <a:xfrm>
              <a:off x="5813452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2" name="object 2322" descr=""/>
            <p:cNvSpPr/>
            <p:nvPr/>
          </p:nvSpPr>
          <p:spPr>
            <a:xfrm>
              <a:off x="581345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3" name="object 2323" descr=""/>
            <p:cNvSpPr/>
            <p:nvPr/>
          </p:nvSpPr>
          <p:spPr>
            <a:xfrm>
              <a:off x="5910762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4" name="object 2324" descr=""/>
            <p:cNvSpPr/>
            <p:nvPr/>
          </p:nvSpPr>
          <p:spPr>
            <a:xfrm>
              <a:off x="6001804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5" name="object 2325" descr=""/>
            <p:cNvSpPr/>
            <p:nvPr/>
          </p:nvSpPr>
          <p:spPr>
            <a:xfrm>
              <a:off x="600180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6" name="object 2326" descr=""/>
            <p:cNvSpPr/>
            <p:nvPr/>
          </p:nvSpPr>
          <p:spPr>
            <a:xfrm>
              <a:off x="6095979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7" name="object 2327" descr=""/>
            <p:cNvSpPr/>
            <p:nvPr/>
          </p:nvSpPr>
          <p:spPr>
            <a:xfrm>
              <a:off x="6095979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8" name="object 2328" descr=""/>
            <p:cNvSpPr/>
            <p:nvPr/>
          </p:nvSpPr>
          <p:spPr>
            <a:xfrm>
              <a:off x="619015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9" name="object 2329" descr=""/>
            <p:cNvSpPr/>
            <p:nvPr/>
          </p:nvSpPr>
          <p:spPr>
            <a:xfrm>
              <a:off x="619015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0" name="object 2330" descr=""/>
            <p:cNvSpPr/>
            <p:nvPr/>
          </p:nvSpPr>
          <p:spPr>
            <a:xfrm>
              <a:off x="6284331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1" name="object 2331" descr=""/>
            <p:cNvSpPr/>
            <p:nvPr/>
          </p:nvSpPr>
          <p:spPr>
            <a:xfrm>
              <a:off x="628433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2" name="object 2332" descr=""/>
            <p:cNvSpPr/>
            <p:nvPr/>
          </p:nvSpPr>
          <p:spPr>
            <a:xfrm>
              <a:off x="6381641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3" name="object 2333" descr=""/>
            <p:cNvSpPr/>
            <p:nvPr/>
          </p:nvSpPr>
          <p:spPr>
            <a:xfrm>
              <a:off x="6472683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4" name="object 2334" descr=""/>
            <p:cNvSpPr/>
            <p:nvPr/>
          </p:nvSpPr>
          <p:spPr>
            <a:xfrm>
              <a:off x="647268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5" name="object 2335" descr=""/>
            <p:cNvSpPr/>
            <p:nvPr/>
          </p:nvSpPr>
          <p:spPr>
            <a:xfrm>
              <a:off x="656686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6" name="object 2336" descr=""/>
            <p:cNvSpPr/>
            <p:nvPr/>
          </p:nvSpPr>
          <p:spPr>
            <a:xfrm>
              <a:off x="656686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7" name="object 2337" descr=""/>
            <p:cNvSpPr/>
            <p:nvPr/>
          </p:nvSpPr>
          <p:spPr>
            <a:xfrm>
              <a:off x="666103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8" name="object 2338" descr=""/>
            <p:cNvSpPr/>
            <p:nvPr/>
          </p:nvSpPr>
          <p:spPr>
            <a:xfrm>
              <a:off x="666103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9" name="object 2339" descr=""/>
            <p:cNvSpPr/>
            <p:nvPr/>
          </p:nvSpPr>
          <p:spPr>
            <a:xfrm>
              <a:off x="6755211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0" name="object 2340" descr=""/>
            <p:cNvSpPr/>
            <p:nvPr/>
          </p:nvSpPr>
          <p:spPr>
            <a:xfrm>
              <a:off x="675521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1" name="object 2341" descr=""/>
            <p:cNvSpPr/>
            <p:nvPr/>
          </p:nvSpPr>
          <p:spPr>
            <a:xfrm>
              <a:off x="6852521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2" name="object 2342" descr=""/>
            <p:cNvSpPr/>
            <p:nvPr/>
          </p:nvSpPr>
          <p:spPr>
            <a:xfrm>
              <a:off x="6943562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3" name="object 2343" descr=""/>
            <p:cNvSpPr/>
            <p:nvPr/>
          </p:nvSpPr>
          <p:spPr>
            <a:xfrm>
              <a:off x="694356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4" name="object 2344" descr=""/>
            <p:cNvSpPr/>
            <p:nvPr/>
          </p:nvSpPr>
          <p:spPr>
            <a:xfrm>
              <a:off x="703773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5" name="object 2345" descr=""/>
            <p:cNvSpPr/>
            <p:nvPr/>
          </p:nvSpPr>
          <p:spPr>
            <a:xfrm>
              <a:off x="703773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6" name="object 2346" descr=""/>
            <p:cNvSpPr/>
            <p:nvPr/>
          </p:nvSpPr>
          <p:spPr>
            <a:xfrm>
              <a:off x="7131914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7" name="object 2347" descr=""/>
            <p:cNvSpPr/>
            <p:nvPr/>
          </p:nvSpPr>
          <p:spPr>
            <a:xfrm>
              <a:off x="713191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8" name="object 2348" descr=""/>
            <p:cNvSpPr/>
            <p:nvPr/>
          </p:nvSpPr>
          <p:spPr>
            <a:xfrm>
              <a:off x="7226090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9" name="object 2349" descr=""/>
            <p:cNvSpPr/>
            <p:nvPr/>
          </p:nvSpPr>
          <p:spPr>
            <a:xfrm>
              <a:off x="722609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0" name="object 2350" descr=""/>
            <p:cNvSpPr/>
            <p:nvPr/>
          </p:nvSpPr>
          <p:spPr>
            <a:xfrm>
              <a:off x="7323401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1" name="object 2351" descr=""/>
            <p:cNvSpPr/>
            <p:nvPr/>
          </p:nvSpPr>
          <p:spPr>
            <a:xfrm>
              <a:off x="741444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2" name="object 2352" descr=""/>
            <p:cNvSpPr/>
            <p:nvPr/>
          </p:nvSpPr>
          <p:spPr>
            <a:xfrm>
              <a:off x="741444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3" name="object 2353" descr=""/>
            <p:cNvSpPr/>
            <p:nvPr/>
          </p:nvSpPr>
          <p:spPr>
            <a:xfrm>
              <a:off x="750861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4" name="object 2354" descr=""/>
            <p:cNvSpPr/>
            <p:nvPr/>
          </p:nvSpPr>
          <p:spPr>
            <a:xfrm>
              <a:off x="750861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5" name="object 2355" descr=""/>
            <p:cNvSpPr/>
            <p:nvPr/>
          </p:nvSpPr>
          <p:spPr>
            <a:xfrm>
              <a:off x="7602792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6" name="object 2356" descr=""/>
            <p:cNvSpPr/>
            <p:nvPr/>
          </p:nvSpPr>
          <p:spPr>
            <a:xfrm>
              <a:off x="760279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7" name="object 2357" descr=""/>
            <p:cNvSpPr/>
            <p:nvPr/>
          </p:nvSpPr>
          <p:spPr>
            <a:xfrm>
              <a:off x="7696970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8" name="object 2358" descr=""/>
            <p:cNvSpPr/>
            <p:nvPr/>
          </p:nvSpPr>
          <p:spPr>
            <a:xfrm>
              <a:off x="769697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9" name="object 2359" descr=""/>
            <p:cNvSpPr/>
            <p:nvPr/>
          </p:nvSpPr>
          <p:spPr>
            <a:xfrm>
              <a:off x="7794279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0" name="object 2360" descr=""/>
            <p:cNvSpPr/>
            <p:nvPr/>
          </p:nvSpPr>
          <p:spPr>
            <a:xfrm>
              <a:off x="7885322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1" name="object 2361" descr=""/>
            <p:cNvSpPr/>
            <p:nvPr/>
          </p:nvSpPr>
          <p:spPr>
            <a:xfrm>
              <a:off x="788532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2" name="object 2362" descr=""/>
            <p:cNvSpPr/>
            <p:nvPr/>
          </p:nvSpPr>
          <p:spPr>
            <a:xfrm>
              <a:off x="7979497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3" name="object 2363" descr=""/>
            <p:cNvSpPr/>
            <p:nvPr/>
          </p:nvSpPr>
          <p:spPr>
            <a:xfrm>
              <a:off x="7979497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4" name="object 2364" descr=""/>
            <p:cNvSpPr/>
            <p:nvPr/>
          </p:nvSpPr>
          <p:spPr>
            <a:xfrm>
              <a:off x="8073673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5" name="object 2365" descr=""/>
            <p:cNvSpPr/>
            <p:nvPr/>
          </p:nvSpPr>
          <p:spPr>
            <a:xfrm>
              <a:off x="807367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6" name="object 2366" descr=""/>
            <p:cNvSpPr/>
            <p:nvPr/>
          </p:nvSpPr>
          <p:spPr>
            <a:xfrm>
              <a:off x="8167849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7" name="object 2367" descr=""/>
            <p:cNvSpPr/>
            <p:nvPr/>
          </p:nvSpPr>
          <p:spPr>
            <a:xfrm>
              <a:off x="8167849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8" name="object 2368" descr=""/>
            <p:cNvSpPr/>
            <p:nvPr/>
          </p:nvSpPr>
          <p:spPr>
            <a:xfrm>
              <a:off x="826515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9" name="object 2369" descr=""/>
            <p:cNvSpPr/>
            <p:nvPr/>
          </p:nvSpPr>
          <p:spPr>
            <a:xfrm>
              <a:off x="835620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0" name="object 2370" descr=""/>
            <p:cNvSpPr/>
            <p:nvPr/>
          </p:nvSpPr>
          <p:spPr>
            <a:xfrm>
              <a:off x="835620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1" name="object 2371" descr=""/>
            <p:cNvSpPr/>
            <p:nvPr/>
          </p:nvSpPr>
          <p:spPr>
            <a:xfrm>
              <a:off x="8450376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2" name="object 2372" descr=""/>
            <p:cNvSpPr/>
            <p:nvPr/>
          </p:nvSpPr>
          <p:spPr>
            <a:xfrm>
              <a:off x="845037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3" name="object 2373" descr=""/>
            <p:cNvSpPr/>
            <p:nvPr/>
          </p:nvSpPr>
          <p:spPr>
            <a:xfrm>
              <a:off x="8544552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4" name="object 2374" descr=""/>
            <p:cNvSpPr/>
            <p:nvPr/>
          </p:nvSpPr>
          <p:spPr>
            <a:xfrm>
              <a:off x="8544552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5" name="object 2375" descr=""/>
            <p:cNvSpPr/>
            <p:nvPr/>
          </p:nvSpPr>
          <p:spPr>
            <a:xfrm>
              <a:off x="863872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6" name="object 2376" descr=""/>
            <p:cNvSpPr/>
            <p:nvPr/>
          </p:nvSpPr>
          <p:spPr>
            <a:xfrm>
              <a:off x="8638728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7" name="object 2377" descr=""/>
            <p:cNvSpPr/>
            <p:nvPr/>
          </p:nvSpPr>
          <p:spPr>
            <a:xfrm>
              <a:off x="8736039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8" name="object 2378" descr=""/>
            <p:cNvSpPr/>
            <p:nvPr/>
          </p:nvSpPr>
          <p:spPr>
            <a:xfrm>
              <a:off x="882708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9" name="object 2379" descr=""/>
            <p:cNvSpPr/>
            <p:nvPr/>
          </p:nvSpPr>
          <p:spPr>
            <a:xfrm>
              <a:off x="882708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0" name="object 2380" descr=""/>
            <p:cNvSpPr/>
            <p:nvPr/>
          </p:nvSpPr>
          <p:spPr>
            <a:xfrm>
              <a:off x="892125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1" name="object 2381" descr=""/>
            <p:cNvSpPr/>
            <p:nvPr/>
          </p:nvSpPr>
          <p:spPr>
            <a:xfrm>
              <a:off x="892125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2" name="object 2382" descr=""/>
            <p:cNvSpPr/>
            <p:nvPr/>
          </p:nvSpPr>
          <p:spPr>
            <a:xfrm>
              <a:off x="9015433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3" name="object 2383" descr=""/>
            <p:cNvSpPr/>
            <p:nvPr/>
          </p:nvSpPr>
          <p:spPr>
            <a:xfrm>
              <a:off x="9015433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4" name="object 2384" descr=""/>
            <p:cNvSpPr/>
            <p:nvPr/>
          </p:nvSpPr>
          <p:spPr>
            <a:xfrm>
              <a:off x="910960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5" name="object 2385" descr=""/>
            <p:cNvSpPr/>
            <p:nvPr/>
          </p:nvSpPr>
          <p:spPr>
            <a:xfrm>
              <a:off x="9109608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6" name="object 2386" descr=""/>
            <p:cNvSpPr/>
            <p:nvPr/>
          </p:nvSpPr>
          <p:spPr>
            <a:xfrm>
              <a:off x="9206918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7" name="object 2387" descr=""/>
            <p:cNvSpPr/>
            <p:nvPr/>
          </p:nvSpPr>
          <p:spPr>
            <a:xfrm>
              <a:off x="9297959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8" name="object 2388" descr=""/>
            <p:cNvSpPr/>
            <p:nvPr/>
          </p:nvSpPr>
          <p:spPr>
            <a:xfrm>
              <a:off x="9297959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9" name="object 2389" descr=""/>
            <p:cNvSpPr/>
            <p:nvPr/>
          </p:nvSpPr>
          <p:spPr>
            <a:xfrm>
              <a:off x="9392134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0" name="object 2390" descr=""/>
            <p:cNvSpPr/>
            <p:nvPr/>
          </p:nvSpPr>
          <p:spPr>
            <a:xfrm>
              <a:off x="9392134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1" name="object 2391" descr=""/>
            <p:cNvSpPr/>
            <p:nvPr/>
          </p:nvSpPr>
          <p:spPr>
            <a:xfrm>
              <a:off x="9486310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2" name="object 2392" descr=""/>
            <p:cNvSpPr/>
            <p:nvPr/>
          </p:nvSpPr>
          <p:spPr>
            <a:xfrm>
              <a:off x="9486310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3" name="object 2393" descr=""/>
            <p:cNvSpPr/>
            <p:nvPr/>
          </p:nvSpPr>
          <p:spPr>
            <a:xfrm>
              <a:off x="9580486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4" name="object 2394" descr=""/>
            <p:cNvSpPr/>
            <p:nvPr/>
          </p:nvSpPr>
          <p:spPr>
            <a:xfrm>
              <a:off x="958048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5" name="object 2395" descr=""/>
            <p:cNvSpPr/>
            <p:nvPr/>
          </p:nvSpPr>
          <p:spPr>
            <a:xfrm>
              <a:off x="9677796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6" name="object 2396" descr=""/>
            <p:cNvSpPr/>
            <p:nvPr/>
          </p:nvSpPr>
          <p:spPr>
            <a:xfrm>
              <a:off x="9768839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7" name="object 2397" descr=""/>
            <p:cNvSpPr/>
            <p:nvPr/>
          </p:nvSpPr>
          <p:spPr>
            <a:xfrm>
              <a:off x="9768839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8" name="object 2398" descr=""/>
            <p:cNvSpPr/>
            <p:nvPr/>
          </p:nvSpPr>
          <p:spPr>
            <a:xfrm>
              <a:off x="9863015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9" name="object 2399" descr=""/>
            <p:cNvSpPr/>
            <p:nvPr/>
          </p:nvSpPr>
          <p:spPr>
            <a:xfrm>
              <a:off x="9863015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0" name="object 2400" descr=""/>
            <p:cNvSpPr/>
            <p:nvPr/>
          </p:nvSpPr>
          <p:spPr>
            <a:xfrm>
              <a:off x="9957191" y="256689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1" name="object 2401" descr=""/>
            <p:cNvSpPr/>
            <p:nvPr/>
          </p:nvSpPr>
          <p:spPr>
            <a:xfrm>
              <a:off x="9957191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2" name="object 2402" descr=""/>
            <p:cNvSpPr/>
            <p:nvPr/>
          </p:nvSpPr>
          <p:spPr>
            <a:xfrm>
              <a:off x="10051366" y="256689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3" name="object 2403" descr=""/>
            <p:cNvSpPr/>
            <p:nvPr/>
          </p:nvSpPr>
          <p:spPr>
            <a:xfrm>
              <a:off x="10051366" y="256802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4" name="object 2404" descr=""/>
            <p:cNvSpPr/>
            <p:nvPr/>
          </p:nvSpPr>
          <p:spPr>
            <a:xfrm>
              <a:off x="82213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5" name="object 2405" descr=""/>
            <p:cNvSpPr/>
            <p:nvPr/>
          </p:nvSpPr>
          <p:spPr>
            <a:xfrm>
              <a:off x="91630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6" name="object 2406" descr=""/>
            <p:cNvSpPr/>
            <p:nvPr/>
          </p:nvSpPr>
          <p:spPr>
            <a:xfrm>
              <a:off x="101048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7" name="object 2407" descr=""/>
            <p:cNvSpPr/>
            <p:nvPr/>
          </p:nvSpPr>
          <p:spPr>
            <a:xfrm>
              <a:off x="1104658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8" name="object 2408" descr=""/>
            <p:cNvSpPr/>
            <p:nvPr/>
          </p:nvSpPr>
          <p:spPr>
            <a:xfrm>
              <a:off x="129301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9" name="object 2409" descr=""/>
            <p:cNvSpPr/>
            <p:nvPr/>
          </p:nvSpPr>
          <p:spPr>
            <a:xfrm>
              <a:off x="138718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0" name="object 2410" descr=""/>
            <p:cNvSpPr/>
            <p:nvPr/>
          </p:nvSpPr>
          <p:spPr>
            <a:xfrm>
              <a:off x="148136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1" name="object 2411" descr=""/>
            <p:cNvSpPr/>
            <p:nvPr/>
          </p:nvSpPr>
          <p:spPr>
            <a:xfrm>
              <a:off x="157553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2" name="object 2412" descr=""/>
            <p:cNvSpPr/>
            <p:nvPr/>
          </p:nvSpPr>
          <p:spPr>
            <a:xfrm>
              <a:off x="176389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3" name="object 2413" descr=""/>
            <p:cNvSpPr/>
            <p:nvPr/>
          </p:nvSpPr>
          <p:spPr>
            <a:xfrm>
              <a:off x="185806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4" name="object 2414" descr=""/>
            <p:cNvSpPr/>
            <p:nvPr/>
          </p:nvSpPr>
          <p:spPr>
            <a:xfrm>
              <a:off x="195224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5" name="object 2415" descr=""/>
            <p:cNvSpPr/>
            <p:nvPr/>
          </p:nvSpPr>
          <p:spPr>
            <a:xfrm>
              <a:off x="2046418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6" name="object 2416" descr=""/>
            <p:cNvSpPr/>
            <p:nvPr/>
          </p:nvSpPr>
          <p:spPr>
            <a:xfrm>
              <a:off x="2234769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7" name="object 2417" descr=""/>
            <p:cNvSpPr/>
            <p:nvPr/>
          </p:nvSpPr>
          <p:spPr>
            <a:xfrm>
              <a:off x="232894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8" name="object 2418" descr=""/>
            <p:cNvSpPr/>
            <p:nvPr/>
          </p:nvSpPr>
          <p:spPr>
            <a:xfrm>
              <a:off x="242312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9" name="object 2419" descr=""/>
            <p:cNvSpPr/>
            <p:nvPr/>
          </p:nvSpPr>
          <p:spPr>
            <a:xfrm>
              <a:off x="251729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0" name="object 2420" descr=""/>
            <p:cNvSpPr/>
            <p:nvPr/>
          </p:nvSpPr>
          <p:spPr>
            <a:xfrm>
              <a:off x="2705648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1" name="object 2421" descr=""/>
            <p:cNvSpPr/>
            <p:nvPr/>
          </p:nvSpPr>
          <p:spPr>
            <a:xfrm>
              <a:off x="279982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2" name="object 2422" descr=""/>
            <p:cNvSpPr/>
            <p:nvPr/>
          </p:nvSpPr>
          <p:spPr>
            <a:xfrm>
              <a:off x="289400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3" name="object 2423" descr=""/>
            <p:cNvSpPr/>
            <p:nvPr/>
          </p:nvSpPr>
          <p:spPr>
            <a:xfrm>
              <a:off x="298817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4" name="object 2424" descr=""/>
            <p:cNvSpPr/>
            <p:nvPr/>
          </p:nvSpPr>
          <p:spPr>
            <a:xfrm>
              <a:off x="317652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5" name="object 2425" descr=""/>
            <p:cNvSpPr/>
            <p:nvPr/>
          </p:nvSpPr>
          <p:spPr>
            <a:xfrm>
              <a:off x="327070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6" name="object 2426" descr=""/>
            <p:cNvSpPr/>
            <p:nvPr/>
          </p:nvSpPr>
          <p:spPr>
            <a:xfrm>
              <a:off x="336488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7" name="object 2427" descr=""/>
            <p:cNvSpPr/>
            <p:nvPr/>
          </p:nvSpPr>
          <p:spPr>
            <a:xfrm>
              <a:off x="345905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8" name="object 2428" descr=""/>
            <p:cNvSpPr/>
            <p:nvPr/>
          </p:nvSpPr>
          <p:spPr>
            <a:xfrm>
              <a:off x="364740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9" name="object 2429" descr=""/>
            <p:cNvSpPr/>
            <p:nvPr/>
          </p:nvSpPr>
          <p:spPr>
            <a:xfrm>
              <a:off x="374158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0" name="object 2430" descr=""/>
            <p:cNvSpPr/>
            <p:nvPr/>
          </p:nvSpPr>
          <p:spPr>
            <a:xfrm>
              <a:off x="3835759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1" name="object 2431" descr=""/>
            <p:cNvSpPr/>
            <p:nvPr/>
          </p:nvSpPr>
          <p:spPr>
            <a:xfrm>
              <a:off x="392993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2" name="object 2432" descr=""/>
            <p:cNvSpPr/>
            <p:nvPr/>
          </p:nvSpPr>
          <p:spPr>
            <a:xfrm>
              <a:off x="411828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3" name="object 2433" descr=""/>
            <p:cNvSpPr/>
            <p:nvPr/>
          </p:nvSpPr>
          <p:spPr>
            <a:xfrm>
              <a:off x="421246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4" name="object 2434" descr=""/>
            <p:cNvSpPr/>
            <p:nvPr/>
          </p:nvSpPr>
          <p:spPr>
            <a:xfrm>
              <a:off x="4306638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5" name="object 2435" descr=""/>
            <p:cNvSpPr/>
            <p:nvPr/>
          </p:nvSpPr>
          <p:spPr>
            <a:xfrm>
              <a:off x="440081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6" name="object 2436" descr=""/>
            <p:cNvSpPr/>
            <p:nvPr/>
          </p:nvSpPr>
          <p:spPr>
            <a:xfrm>
              <a:off x="458916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7" name="object 2437" descr=""/>
            <p:cNvSpPr/>
            <p:nvPr/>
          </p:nvSpPr>
          <p:spPr>
            <a:xfrm>
              <a:off x="468334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8" name="object 2438" descr=""/>
            <p:cNvSpPr/>
            <p:nvPr/>
          </p:nvSpPr>
          <p:spPr>
            <a:xfrm>
              <a:off x="477751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39" name="object 2439" descr=""/>
            <p:cNvSpPr/>
            <p:nvPr/>
          </p:nvSpPr>
          <p:spPr>
            <a:xfrm>
              <a:off x="487169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0" name="object 2440" descr=""/>
            <p:cNvSpPr/>
            <p:nvPr/>
          </p:nvSpPr>
          <p:spPr>
            <a:xfrm>
              <a:off x="506004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1" name="object 2441" descr=""/>
            <p:cNvSpPr/>
            <p:nvPr/>
          </p:nvSpPr>
          <p:spPr>
            <a:xfrm>
              <a:off x="515422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2" name="object 2442" descr=""/>
            <p:cNvSpPr/>
            <p:nvPr/>
          </p:nvSpPr>
          <p:spPr>
            <a:xfrm>
              <a:off x="524839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3" name="object 2443" descr=""/>
            <p:cNvSpPr/>
            <p:nvPr/>
          </p:nvSpPr>
          <p:spPr>
            <a:xfrm>
              <a:off x="534257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4" name="object 2444" descr=""/>
            <p:cNvSpPr/>
            <p:nvPr/>
          </p:nvSpPr>
          <p:spPr>
            <a:xfrm>
              <a:off x="553092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5" name="object 2445" descr=""/>
            <p:cNvSpPr/>
            <p:nvPr/>
          </p:nvSpPr>
          <p:spPr>
            <a:xfrm>
              <a:off x="562510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6" name="object 2446" descr=""/>
            <p:cNvSpPr/>
            <p:nvPr/>
          </p:nvSpPr>
          <p:spPr>
            <a:xfrm>
              <a:off x="571927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7" name="object 2447" descr=""/>
            <p:cNvSpPr/>
            <p:nvPr/>
          </p:nvSpPr>
          <p:spPr>
            <a:xfrm>
              <a:off x="581345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8" name="object 2448" descr=""/>
            <p:cNvSpPr/>
            <p:nvPr/>
          </p:nvSpPr>
          <p:spPr>
            <a:xfrm>
              <a:off x="600180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9" name="object 2449" descr=""/>
            <p:cNvSpPr/>
            <p:nvPr/>
          </p:nvSpPr>
          <p:spPr>
            <a:xfrm>
              <a:off x="6095979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0" name="object 2450" descr=""/>
            <p:cNvSpPr/>
            <p:nvPr/>
          </p:nvSpPr>
          <p:spPr>
            <a:xfrm>
              <a:off x="619015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1" name="object 2451" descr=""/>
            <p:cNvSpPr/>
            <p:nvPr/>
          </p:nvSpPr>
          <p:spPr>
            <a:xfrm>
              <a:off x="628433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2" name="object 2452" descr=""/>
            <p:cNvSpPr/>
            <p:nvPr/>
          </p:nvSpPr>
          <p:spPr>
            <a:xfrm>
              <a:off x="647268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3" name="object 2453" descr=""/>
            <p:cNvSpPr/>
            <p:nvPr/>
          </p:nvSpPr>
          <p:spPr>
            <a:xfrm>
              <a:off x="656686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4" name="object 2454" descr=""/>
            <p:cNvSpPr/>
            <p:nvPr/>
          </p:nvSpPr>
          <p:spPr>
            <a:xfrm>
              <a:off x="666103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5" name="object 2455" descr=""/>
            <p:cNvSpPr/>
            <p:nvPr/>
          </p:nvSpPr>
          <p:spPr>
            <a:xfrm>
              <a:off x="675521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6" name="object 2456" descr=""/>
            <p:cNvSpPr/>
            <p:nvPr/>
          </p:nvSpPr>
          <p:spPr>
            <a:xfrm>
              <a:off x="694356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7" name="object 2457" descr=""/>
            <p:cNvSpPr/>
            <p:nvPr/>
          </p:nvSpPr>
          <p:spPr>
            <a:xfrm>
              <a:off x="703773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8" name="object 2458" descr=""/>
            <p:cNvSpPr/>
            <p:nvPr/>
          </p:nvSpPr>
          <p:spPr>
            <a:xfrm>
              <a:off x="713191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9" name="object 2459" descr=""/>
            <p:cNvSpPr/>
            <p:nvPr/>
          </p:nvSpPr>
          <p:spPr>
            <a:xfrm>
              <a:off x="722609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0" name="object 2460" descr=""/>
            <p:cNvSpPr/>
            <p:nvPr/>
          </p:nvSpPr>
          <p:spPr>
            <a:xfrm>
              <a:off x="741444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1" name="object 2461" descr=""/>
            <p:cNvSpPr/>
            <p:nvPr/>
          </p:nvSpPr>
          <p:spPr>
            <a:xfrm>
              <a:off x="750861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2" name="object 2462" descr=""/>
            <p:cNvSpPr/>
            <p:nvPr/>
          </p:nvSpPr>
          <p:spPr>
            <a:xfrm>
              <a:off x="760279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3" name="object 2463" descr=""/>
            <p:cNvSpPr/>
            <p:nvPr/>
          </p:nvSpPr>
          <p:spPr>
            <a:xfrm>
              <a:off x="769697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4" name="object 2464" descr=""/>
            <p:cNvSpPr/>
            <p:nvPr/>
          </p:nvSpPr>
          <p:spPr>
            <a:xfrm>
              <a:off x="788532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5" name="object 2465" descr=""/>
            <p:cNvSpPr/>
            <p:nvPr/>
          </p:nvSpPr>
          <p:spPr>
            <a:xfrm>
              <a:off x="7979497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6" name="object 2466" descr=""/>
            <p:cNvSpPr/>
            <p:nvPr/>
          </p:nvSpPr>
          <p:spPr>
            <a:xfrm>
              <a:off x="807367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7" name="object 2467" descr=""/>
            <p:cNvSpPr/>
            <p:nvPr/>
          </p:nvSpPr>
          <p:spPr>
            <a:xfrm>
              <a:off x="8167849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8" name="object 2468" descr=""/>
            <p:cNvSpPr/>
            <p:nvPr/>
          </p:nvSpPr>
          <p:spPr>
            <a:xfrm>
              <a:off x="835620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9" name="object 2469" descr=""/>
            <p:cNvSpPr/>
            <p:nvPr/>
          </p:nvSpPr>
          <p:spPr>
            <a:xfrm>
              <a:off x="845037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0" name="object 2470" descr=""/>
            <p:cNvSpPr/>
            <p:nvPr/>
          </p:nvSpPr>
          <p:spPr>
            <a:xfrm>
              <a:off x="8544552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1" name="object 2471" descr=""/>
            <p:cNvSpPr/>
            <p:nvPr/>
          </p:nvSpPr>
          <p:spPr>
            <a:xfrm>
              <a:off x="8638728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2" name="object 2472" descr=""/>
            <p:cNvSpPr/>
            <p:nvPr/>
          </p:nvSpPr>
          <p:spPr>
            <a:xfrm>
              <a:off x="882708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3" name="object 2473" descr=""/>
            <p:cNvSpPr/>
            <p:nvPr/>
          </p:nvSpPr>
          <p:spPr>
            <a:xfrm>
              <a:off x="892125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4" name="object 2474" descr=""/>
            <p:cNvSpPr/>
            <p:nvPr/>
          </p:nvSpPr>
          <p:spPr>
            <a:xfrm>
              <a:off x="9015433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5" name="object 2475" descr=""/>
            <p:cNvSpPr/>
            <p:nvPr/>
          </p:nvSpPr>
          <p:spPr>
            <a:xfrm>
              <a:off x="9109608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6" name="object 2476" descr=""/>
            <p:cNvSpPr/>
            <p:nvPr/>
          </p:nvSpPr>
          <p:spPr>
            <a:xfrm>
              <a:off x="9297959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7" name="object 2477" descr=""/>
            <p:cNvSpPr/>
            <p:nvPr/>
          </p:nvSpPr>
          <p:spPr>
            <a:xfrm>
              <a:off x="9392134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8" name="object 2478" descr=""/>
            <p:cNvSpPr/>
            <p:nvPr/>
          </p:nvSpPr>
          <p:spPr>
            <a:xfrm>
              <a:off x="9486310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9" name="object 2479" descr=""/>
            <p:cNvSpPr/>
            <p:nvPr/>
          </p:nvSpPr>
          <p:spPr>
            <a:xfrm>
              <a:off x="958048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0" name="object 2480" descr=""/>
            <p:cNvSpPr/>
            <p:nvPr/>
          </p:nvSpPr>
          <p:spPr>
            <a:xfrm>
              <a:off x="9768839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1" name="object 2481" descr=""/>
            <p:cNvSpPr/>
            <p:nvPr/>
          </p:nvSpPr>
          <p:spPr>
            <a:xfrm>
              <a:off x="9863015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2" name="object 2482" descr=""/>
            <p:cNvSpPr/>
            <p:nvPr/>
          </p:nvSpPr>
          <p:spPr>
            <a:xfrm>
              <a:off x="9957191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3" name="object 2483" descr=""/>
            <p:cNvSpPr/>
            <p:nvPr/>
          </p:nvSpPr>
          <p:spPr>
            <a:xfrm>
              <a:off x="10051366" y="2664204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4" name="object 2484" descr=""/>
            <p:cNvSpPr/>
            <p:nvPr/>
          </p:nvSpPr>
          <p:spPr>
            <a:xfrm>
              <a:off x="731089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5" name="object 2485" descr=""/>
            <p:cNvSpPr/>
            <p:nvPr/>
          </p:nvSpPr>
          <p:spPr>
            <a:xfrm>
              <a:off x="82213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6" name="object 2486" descr=""/>
            <p:cNvSpPr/>
            <p:nvPr/>
          </p:nvSpPr>
          <p:spPr>
            <a:xfrm>
              <a:off x="82213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7" name="object 2487" descr=""/>
            <p:cNvSpPr/>
            <p:nvPr/>
          </p:nvSpPr>
          <p:spPr>
            <a:xfrm>
              <a:off x="91630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8" name="object 2488" descr=""/>
            <p:cNvSpPr/>
            <p:nvPr/>
          </p:nvSpPr>
          <p:spPr>
            <a:xfrm>
              <a:off x="91630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9" name="object 2489" descr=""/>
            <p:cNvSpPr/>
            <p:nvPr/>
          </p:nvSpPr>
          <p:spPr>
            <a:xfrm>
              <a:off x="1010483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0" name="object 2490" descr=""/>
            <p:cNvSpPr/>
            <p:nvPr/>
          </p:nvSpPr>
          <p:spPr>
            <a:xfrm>
              <a:off x="101048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1" name="object 2491" descr=""/>
            <p:cNvSpPr/>
            <p:nvPr/>
          </p:nvSpPr>
          <p:spPr>
            <a:xfrm>
              <a:off x="110465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2" name="object 2492" descr=""/>
            <p:cNvSpPr/>
            <p:nvPr/>
          </p:nvSpPr>
          <p:spPr>
            <a:xfrm>
              <a:off x="1104658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3" name="object 2493" descr=""/>
            <p:cNvSpPr/>
            <p:nvPr/>
          </p:nvSpPr>
          <p:spPr>
            <a:xfrm>
              <a:off x="120196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4" name="object 2494" descr=""/>
            <p:cNvSpPr/>
            <p:nvPr/>
          </p:nvSpPr>
          <p:spPr>
            <a:xfrm>
              <a:off x="129301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5" name="object 2495" descr=""/>
            <p:cNvSpPr/>
            <p:nvPr/>
          </p:nvSpPr>
          <p:spPr>
            <a:xfrm>
              <a:off x="129301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6" name="object 2496" descr=""/>
            <p:cNvSpPr/>
            <p:nvPr/>
          </p:nvSpPr>
          <p:spPr>
            <a:xfrm>
              <a:off x="1387186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7" name="object 2497" descr=""/>
            <p:cNvSpPr/>
            <p:nvPr/>
          </p:nvSpPr>
          <p:spPr>
            <a:xfrm>
              <a:off x="138718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8" name="object 2498" descr=""/>
            <p:cNvSpPr/>
            <p:nvPr/>
          </p:nvSpPr>
          <p:spPr>
            <a:xfrm>
              <a:off x="1481362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9" name="object 2499" descr=""/>
            <p:cNvSpPr/>
            <p:nvPr/>
          </p:nvSpPr>
          <p:spPr>
            <a:xfrm>
              <a:off x="148136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0" name="object 2500" descr=""/>
            <p:cNvSpPr/>
            <p:nvPr/>
          </p:nvSpPr>
          <p:spPr>
            <a:xfrm>
              <a:off x="1575537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1" name="object 2501" descr=""/>
            <p:cNvSpPr/>
            <p:nvPr/>
          </p:nvSpPr>
          <p:spPr>
            <a:xfrm>
              <a:off x="157553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2" name="object 2502" descr=""/>
            <p:cNvSpPr/>
            <p:nvPr/>
          </p:nvSpPr>
          <p:spPr>
            <a:xfrm>
              <a:off x="1672849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3" name="object 2503" descr=""/>
            <p:cNvSpPr/>
            <p:nvPr/>
          </p:nvSpPr>
          <p:spPr>
            <a:xfrm>
              <a:off x="176389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4" name="object 2504" descr=""/>
            <p:cNvSpPr/>
            <p:nvPr/>
          </p:nvSpPr>
          <p:spPr>
            <a:xfrm>
              <a:off x="176389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5" name="object 2505" descr=""/>
            <p:cNvSpPr/>
            <p:nvPr/>
          </p:nvSpPr>
          <p:spPr>
            <a:xfrm>
              <a:off x="185806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6" name="object 2506" descr=""/>
            <p:cNvSpPr/>
            <p:nvPr/>
          </p:nvSpPr>
          <p:spPr>
            <a:xfrm>
              <a:off x="185806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7" name="object 2507" descr=""/>
            <p:cNvSpPr/>
            <p:nvPr/>
          </p:nvSpPr>
          <p:spPr>
            <a:xfrm>
              <a:off x="195224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8" name="object 2508" descr=""/>
            <p:cNvSpPr/>
            <p:nvPr/>
          </p:nvSpPr>
          <p:spPr>
            <a:xfrm>
              <a:off x="195224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9" name="object 2509" descr=""/>
            <p:cNvSpPr/>
            <p:nvPr/>
          </p:nvSpPr>
          <p:spPr>
            <a:xfrm>
              <a:off x="204641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0" name="object 2510" descr=""/>
            <p:cNvSpPr/>
            <p:nvPr/>
          </p:nvSpPr>
          <p:spPr>
            <a:xfrm>
              <a:off x="2046418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1" name="object 2511" descr=""/>
            <p:cNvSpPr/>
            <p:nvPr/>
          </p:nvSpPr>
          <p:spPr>
            <a:xfrm>
              <a:off x="214372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2" name="object 2512" descr=""/>
            <p:cNvSpPr/>
            <p:nvPr/>
          </p:nvSpPr>
          <p:spPr>
            <a:xfrm>
              <a:off x="2234769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3" name="object 2513" descr=""/>
            <p:cNvSpPr/>
            <p:nvPr/>
          </p:nvSpPr>
          <p:spPr>
            <a:xfrm>
              <a:off x="2234769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4" name="object 2514" descr=""/>
            <p:cNvSpPr/>
            <p:nvPr/>
          </p:nvSpPr>
          <p:spPr>
            <a:xfrm>
              <a:off x="232894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5" name="object 2515" descr=""/>
            <p:cNvSpPr/>
            <p:nvPr/>
          </p:nvSpPr>
          <p:spPr>
            <a:xfrm>
              <a:off x="232894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6" name="object 2516" descr=""/>
            <p:cNvSpPr/>
            <p:nvPr/>
          </p:nvSpPr>
          <p:spPr>
            <a:xfrm>
              <a:off x="242312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7" name="object 2517" descr=""/>
            <p:cNvSpPr/>
            <p:nvPr/>
          </p:nvSpPr>
          <p:spPr>
            <a:xfrm>
              <a:off x="242312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8" name="object 2518" descr=""/>
            <p:cNvSpPr/>
            <p:nvPr/>
          </p:nvSpPr>
          <p:spPr>
            <a:xfrm>
              <a:off x="2517297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9" name="object 2519" descr=""/>
            <p:cNvSpPr/>
            <p:nvPr/>
          </p:nvSpPr>
          <p:spPr>
            <a:xfrm>
              <a:off x="251729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0" name="object 2520" descr=""/>
            <p:cNvSpPr/>
            <p:nvPr/>
          </p:nvSpPr>
          <p:spPr>
            <a:xfrm>
              <a:off x="2614607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1" name="object 2521" descr=""/>
            <p:cNvSpPr/>
            <p:nvPr/>
          </p:nvSpPr>
          <p:spPr>
            <a:xfrm>
              <a:off x="2705648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2" name="object 2522" descr=""/>
            <p:cNvSpPr/>
            <p:nvPr/>
          </p:nvSpPr>
          <p:spPr>
            <a:xfrm>
              <a:off x="2705648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3" name="object 2523" descr=""/>
            <p:cNvSpPr/>
            <p:nvPr/>
          </p:nvSpPr>
          <p:spPr>
            <a:xfrm>
              <a:off x="2799824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4" name="object 2524" descr=""/>
            <p:cNvSpPr/>
            <p:nvPr/>
          </p:nvSpPr>
          <p:spPr>
            <a:xfrm>
              <a:off x="279982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5" name="object 2525" descr=""/>
            <p:cNvSpPr/>
            <p:nvPr/>
          </p:nvSpPr>
          <p:spPr>
            <a:xfrm>
              <a:off x="289400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6" name="object 2526" descr=""/>
            <p:cNvSpPr/>
            <p:nvPr/>
          </p:nvSpPr>
          <p:spPr>
            <a:xfrm>
              <a:off x="289400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7" name="object 2527" descr=""/>
            <p:cNvSpPr/>
            <p:nvPr/>
          </p:nvSpPr>
          <p:spPr>
            <a:xfrm>
              <a:off x="2988176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8" name="object 2528" descr=""/>
            <p:cNvSpPr/>
            <p:nvPr/>
          </p:nvSpPr>
          <p:spPr>
            <a:xfrm>
              <a:off x="298817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9" name="object 2529" descr=""/>
            <p:cNvSpPr/>
            <p:nvPr/>
          </p:nvSpPr>
          <p:spPr>
            <a:xfrm>
              <a:off x="3085486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0" name="object 2530" descr=""/>
            <p:cNvSpPr/>
            <p:nvPr/>
          </p:nvSpPr>
          <p:spPr>
            <a:xfrm>
              <a:off x="317652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1" name="object 2531" descr=""/>
            <p:cNvSpPr/>
            <p:nvPr/>
          </p:nvSpPr>
          <p:spPr>
            <a:xfrm>
              <a:off x="317652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2" name="object 2532" descr=""/>
            <p:cNvSpPr/>
            <p:nvPr/>
          </p:nvSpPr>
          <p:spPr>
            <a:xfrm>
              <a:off x="3270704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3" name="object 2533" descr=""/>
            <p:cNvSpPr/>
            <p:nvPr/>
          </p:nvSpPr>
          <p:spPr>
            <a:xfrm>
              <a:off x="327070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4" name="object 2534" descr=""/>
            <p:cNvSpPr/>
            <p:nvPr/>
          </p:nvSpPr>
          <p:spPr>
            <a:xfrm>
              <a:off x="336488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5" name="object 2535" descr=""/>
            <p:cNvSpPr/>
            <p:nvPr/>
          </p:nvSpPr>
          <p:spPr>
            <a:xfrm>
              <a:off x="336488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6" name="object 2536" descr=""/>
            <p:cNvSpPr/>
            <p:nvPr/>
          </p:nvSpPr>
          <p:spPr>
            <a:xfrm>
              <a:off x="3459055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7" name="object 2537" descr=""/>
            <p:cNvSpPr/>
            <p:nvPr/>
          </p:nvSpPr>
          <p:spPr>
            <a:xfrm>
              <a:off x="345905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8" name="object 2538" descr=""/>
            <p:cNvSpPr/>
            <p:nvPr/>
          </p:nvSpPr>
          <p:spPr>
            <a:xfrm>
              <a:off x="3556365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9" name="object 2539" descr=""/>
            <p:cNvSpPr/>
            <p:nvPr/>
          </p:nvSpPr>
          <p:spPr>
            <a:xfrm>
              <a:off x="364740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0" name="object 2540" descr=""/>
            <p:cNvSpPr/>
            <p:nvPr/>
          </p:nvSpPr>
          <p:spPr>
            <a:xfrm>
              <a:off x="364740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1" name="object 2541" descr=""/>
            <p:cNvSpPr/>
            <p:nvPr/>
          </p:nvSpPr>
          <p:spPr>
            <a:xfrm>
              <a:off x="3741583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2" name="object 2542" descr=""/>
            <p:cNvSpPr/>
            <p:nvPr/>
          </p:nvSpPr>
          <p:spPr>
            <a:xfrm>
              <a:off x="374158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3" name="object 2543" descr=""/>
            <p:cNvSpPr/>
            <p:nvPr/>
          </p:nvSpPr>
          <p:spPr>
            <a:xfrm>
              <a:off x="3835759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4" name="object 2544" descr=""/>
            <p:cNvSpPr/>
            <p:nvPr/>
          </p:nvSpPr>
          <p:spPr>
            <a:xfrm>
              <a:off x="3835759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5" name="object 2545" descr=""/>
            <p:cNvSpPr/>
            <p:nvPr/>
          </p:nvSpPr>
          <p:spPr>
            <a:xfrm>
              <a:off x="3929934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6" name="object 2546" descr=""/>
            <p:cNvSpPr/>
            <p:nvPr/>
          </p:nvSpPr>
          <p:spPr>
            <a:xfrm>
              <a:off x="392993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7" name="object 2547" descr=""/>
            <p:cNvSpPr/>
            <p:nvPr/>
          </p:nvSpPr>
          <p:spPr>
            <a:xfrm>
              <a:off x="4027244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8" name="object 2548" descr=""/>
            <p:cNvSpPr/>
            <p:nvPr/>
          </p:nvSpPr>
          <p:spPr>
            <a:xfrm>
              <a:off x="411828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9" name="object 2549" descr=""/>
            <p:cNvSpPr/>
            <p:nvPr/>
          </p:nvSpPr>
          <p:spPr>
            <a:xfrm>
              <a:off x="411828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0" name="object 2550" descr=""/>
            <p:cNvSpPr/>
            <p:nvPr/>
          </p:nvSpPr>
          <p:spPr>
            <a:xfrm>
              <a:off x="4212463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1" name="object 2551" descr=""/>
            <p:cNvSpPr/>
            <p:nvPr/>
          </p:nvSpPr>
          <p:spPr>
            <a:xfrm>
              <a:off x="421246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2" name="object 2552" descr=""/>
            <p:cNvSpPr/>
            <p:nvPr/>
          </p:nvSpPr>
          <p:spPr>
            <a:xfrm>
              <a:off x="4306638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3" name="object 2553" descr=""/>
            <p:cNvSpPr/>
            <p:nvPr/>
          </p:nvSpPr>
          <p:spPr>
            <a:xfrm>
              <a:off x="4306638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4" name="object 2554" descr=""/>
            <p:cNvSpPr/>
            <p:nvPr/>
          </p:nvSpPr>
          <p:spPr>
            <a:xfrm>
              <a:off x="4400813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5" name="object 2555" descr=""/>
            <p:cNvSpPr/>
            <p:nvPr/>
          </p:nvSpPr>
          <p:spPr>
            <a:xfrm>
              <a:off x="440081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6" name="object 2556" descr=""/>
            <p:cNvSpPr/>
            <p:nvPr/>
          </p:nvSpPr>
          <p:spPr>
            <a:xfrm>
              <a:off x="4498123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7" name="object 2557" descr=""/>
            <p:cNvSpPr/>
            <p:nvPr/>
          </p:nvSpPr>
          <p:spPr>
            <a:xfrm>
              <a:off x="4589166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8" name="object 2558" descr=""/>
            <p:cNvSpPr/>
            <p:nvPr/>
          </p:nvSpPr>
          <p:spPr>
            <a:xfrm>
              <a:off x="458916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9" name="object 2559" descr=""/>
            <p:cNvSpPr/>
            <p:nvPr/>
          </p:nvSpPr>
          <p:spPr>
            <a:xfrm>
              <a:off x="4683342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0" name="object 2560" descr=""/>
            <p:cNvSpPr/>
            <p:nvPr/>
          </p:nvSpPr>
          <p:spPr>
            <a:xfrm>
              <a:off x="468334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1" name="object 2561" descr=""/>
            <p:cNvSpPr/>
            <p:nvPr/>
          </p:nvSpPr>
          <p:spPr>
            <a:xfrm>
              <a:off x="477751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2" name="object 2562" descr=""/>
            <p:cNvSpPr/>
            <p:nvPr/>
          </p:nvSpPr>
          <p:spPr>
            <a:xfrm>
              <a:off x="477751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3" name="object 2563" descr=""/>
            <p:cNvSpPr/>
            <p:nvPr/>
          </p:nvSpPr>
          <p:spPr>
            <a:xfrm>
              <a:off x="4871693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4" name="object 2564" descr=""/>
            <p:cNvSpPr/>
            <p:nvPr/>
          </p:nvSpPr>
          <p:spPr>
            <a:xfrm>
              <a:off x="487169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5" name="object 2565" descr=""/>
            <p:cNvSpPr/>
            <p:nvPr/>
          </p:nvSpPr>
          <p:spPr>
            <a:xfrm>
              <a:off x="4969004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6" name="object 2566" descr=""/>
            <p:cNvSpPr/>
            <p:nvPr/>
          </p:nvSpPr>
          <p:spPr>
            <a:xfrm>
              <a:off x="506004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7" name="object 2567" descr=""/>
            <p:cNvSpPr/>
            <p:nvPr/>
          </p:nvSpPr>
          <p:spPr>
            <a:xfrm>
              <a:off x="506004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8" name="object 2568" descr=""/>
            <p:cNvSpPr/>
            <p:nvPr/>
          </p:nvSpPr>
          <p:spPr>
            <a:xfrm>
              <a:off x="515422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9" name="object 2569" descr=""/>
            <p:cNvSpPr/>
            <p:nvPr/>
          </p:nvSpPr>
          <p:spPr>
            <a:xfrm>
              <a:off x="515422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0" name="object 2570" descr=""/>
            <p:cNvSpPr/>
            <p:nvPr/>
          </p:nvSpPr>
          <p:spPr>
            <a:xfrm>
              <a:off x="5248396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1" name="object 2571" descr=""/>
            <p:cNvSpPr/>
            <p:nvPr/>
          </p:nvSpPr>
          <p:spPr>
            <a:xfrm>
              <a:off x="524839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2" name="object 2572" descr=""/>
            <p:cNvSpPr/>
            <p:nvPr/>
          </p:nvSpPr>
          <p:spPr>
            <a:xfrm>
              <a:off x="5342572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3" name="object 2573" descr=""/>
            <p:cNvSpPr/>
            <p:nvPr/>
          </p:nvSpPr>
          <p:spPr>
            <a:xfrm>
              <a:off x="534257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4" name="object 2574" descr=""/>
            <p:cNvSpPr/>
            <p:nvPr/>
          </p:nvSpPr>
          <p:spPr>
            <a:xfrm>
              <a:off x="5439882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5" name="object 2575" descr=""/>
            <p:cNvSpPr/>
            <p:nvPr/>
          </p:nvSpPr>
          <p:spPr>
            <a:xfrm>
              <a:off x="5530924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6" name="object 2576" descr=""/>
            <p:cNvSpPr/>
            <p:nvPr/>
          </p:nvSpPr>
          <p:spPr>
            <a:xfrm>
              <a:off x="553092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7" name="object 2577" descr=""/>
            <p:cNvSpPr/>
            <p:nvPr/>
          </p:nvSpPr>
          <p:spPr>
            <a:xfrm>
              <a:off x="562510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8" name="object 2578" descr=""/>
            <p:cNvSpPr/>
            <p:nvPr/>
          </p:nvSpPr>
          <p:spPr>
            <a:xfrm>
              <a:off x="562510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9" name="object 2579" descr=""/>
            <p:cNvSpPr/>
            <p:nvPr/>
          </p:nvSpPr>
          <p:spPr>
            <a:xfrm>
              <a:off x="5719276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0" name="object 2580" descr=""/>
            <p:cNvSpPr/>
            <p:nvPr/>
          </p:nvSpPr>
          <p:spPr>
            <a:xfrm>
              <a:off x="571927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1" name="object 2581" descr=""/>
            <p:cNvSpPr/>
            <p:nvPr/>
          </p:nvSpPr>
          <p:spPr>
            <a:xfrm>
              <a:off x="5813452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2" name="object 2582" descr=""/>
            <p:cNvSpPr/>
            <p:nvPr/>
          </p:nvSpPr>
          <p:spPr>
            <a:xfrm>
              <a:off x="581345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3" name="object 2583" descr=""/>
            <p:cNvSpPr/>
            <p:nvPr/>
          </p:nvSpPr>
          <p:spPr>
            <a:xfrm>
              <a:off x="5910762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4" name="object 2584" descr=""/>
            <p:cNvSpPr/>
            <p:nvPr/>
          </p:nvSpPr>
          <p:spPr>
            <a:xfrm>
              <a:off x="6001804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5" name="object 2585" descr=""/>
            <p:cNvSpPr/>
            <p:nvPr/>
          </p:nvSpPr>
          <p:spPr>
            <a:xfrm>
              <a:off x="600180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6" name="object 2586" descr=""/>
            <p:cNvSpPr/>
            <p:nvPr/>
          </p:nvSpPr>
          <p:spPr>
            <a:xfrm>
              <a:off x="6095979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7" name="object 2587" descr=""/>
            <p:cNvSpPr/>
            <p:nvPr/>
          </p:nvSpPr>
          <p:spPr>
            <a:xfrm>
              <a:off x="6095979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8" name="object 2588" descr=""/>
            <p:cNvSpPr/>
            <p:nvPr/>
          </p:nvSpPr>
          <p:spPr>
            <a:xfrm>
              <a:off x="619015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9" name="object 2589" descr=""/>
            <p:cNvSpPr/>
            <p:nvPr/>
          </p:nvSpPr>
          <p:spPr>
            <a:xfrm>
              <a:off x="619015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0" name="object 2590" descr=""/>
            <p:cNvSpPr/>
            <p:nvPr/>
          </p:nvSpPr>
          <p:spPr>
            <a:xfrm>
              <a:off x="6284331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1" name="object 2591" descr=""/>
            <p:cNvSpPr/>
            <p:nvPr/>
          </p:nvSpPr>
          <p:spPr>
            <a:xfrm>
              <a:off x="628433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2" name="object 2592" descr=""/>
            <p:cNvSpPr/>
            <p:nvPr/>
          </p:nvSpPr>
          <p:spPr>
            <a:xfrm>
              <a:off x="6381641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3" name="object 2593" descr=""/>
            <p:cNvSpPr/>
            <p:nvPr/>
          </p:nvSpPr>
          <p:spPr>
            <a:xfrm>
              <a:off x="6472683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4" name="object 2594" descr=""/>
            <p:cNvSpPr/>
            <p:nvPr/>
          </p:nvSpPr>
          <p:spPr>
            <a:xfrm>
              <a:off x="647268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5" name="object 2595" descr=""/>
            <p:cNvSpPr/>
            <p:nvPr/>
          </p:nvSpPr>
          <p:spPr>
            <a:xfrm>
              <a:off x="656686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6" name="object 2596" descr=""/>
            <p:cNvSpPr/>
            <p:nvPr/>
          </p:nvSpPr>
          <p:spPr>
            <a:xfrm>
              <a:off x="656686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7" name="object 2597" descr=""/>
            <p:cNvSpPr/>
            <p:nvPr/>
          </p:nvSpPr>
          <p:spPr>
            <a:xfrm>
              <a:off x="666103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8" name="object 2598" descr=""/>
            <p:cNvSpPr/>
            <p:nvPr/>
          </p:nvSpPr>
          <p:spPr>
            <a:xfrm>
              <a:off x="666103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9" name="object 2599" descr=""/>
            <p:cNvSpPr/>
            <p:nvPr/>
          </p:nvSpPr>
          <p:spPr>
            <a:xfrm>
              <a:off x="6755211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0" name="object 2600" descr=""/>
            <p:cNvSpPr/>
            <p:nvPr/>
          </p:nvSpPr>
          <p:spPr>
            <a:xfrm>
              <a:off x="675521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1" name="object 2601" descr=""/>
            <p:cNvSpPr/>
            <p:nvPr/>
          </p:nvSpPr>
          <p:spPr>
            <a:xfrm>
              <a:off x="6852521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2" name="object 2602" descr=""/>
            <p:cNvSpPr/>
            <p:nvPr/>
          </p:nvSpPr>
          <p:spPr>
            <a:xfrm>
              <a:off x="6943562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3" name="object 2603" descr=""/>
            <p:cNvSpPr/>
            <p:nvPr/>
          </p:nvSpPr>
          <p:spPr>
            <a:xfrm>
              <a:off x="694356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4" name="object 2604" descr=""/>
            <p:cNvSpPr/>
            <p:nvPr/>
          </p:nvSpPr>
          <p:spPr>
            <a:xfrm>
              <a:off x="703773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5" name="object 2605" descr=""/>
            <p:cNvSpPr/>
            <p:nvPr/>
          </p:nvSpPr>
          <p:spPr>
            <a:xfrm>
              <a:off x="703773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6" name="object 2606" descr=""/>
            <p:cNvSpPr/>
            <p:nvPr/>
          </p:nvSpPr>
          <p:spPr>
            <a:xfrm>
              <a:off x="7131914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7" name="object 2607" descr=""/>
            <p:cNvSpPr/>
            <p:nvPr/>
          </p:nvSpPr>
          <p:spPr>
            <a:xfrm>
              <a:off x="713191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8" name="object 2608" descr=""/>
            <p:cNvSpPr/>
            <p:nvPr/>
          </p:nvSpPr>
          <p:spPr>
            <a:xfrm>
              <a:off x="7226090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9" name="object 2609" descr=""/>
            <p:cNvSpPr/>
            <p:nvPr/>
          </p:nvSpPr>
          <p:spPr>
            <a:xfrm>
              <a:off x="722609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0" name="object 2610" descr=""/>
            <p:cNvSpPr/>
            <p:nvPr/>
          </p:nvSpPr>
          <p:spPr>
            <a:xfrm>
              <a:off x="7323401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1" name="object 2611" descr=""/>
            <p:cNvSpPr/>
            <p:nvPr/>
          </p:nvSpPr>
          <p:spPr>
            <a:xfrm>
              <a:off x="741444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2" name="object 2612" descr=""/>
            <p:cNvSpPr/>
            <p:nvPr/>
          </p:nvSpPr>
          <p:spPr>
            <a:xfrm>
              <a:off x="741444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3" name="object 2613" descr=""/>
            <p:cNvSpPr/>
            <p:nvPr/>
          </p:nvSpPr>
          <p:spPr>
            <a:xfrm>
              <a:off x="750861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4" name="object 2614" descr=""/>
            <p:cNvSpPr/>
            <p:nvPr/>
          </p:nvSpPr>
          <p:spPr>
            <a:xfrm>
              <a:off x="750861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5" name="object 2615" descr=""/>
            <p:cNvSpPr/>
            <p:nvPr/>
          </p:nvSpPr>
          <p:spPr>
            <a:xfrm>
              <a:off x="7602792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6" name="object 2616" descr=""/>
            <p:cNvSpPr/>
            <p:nvPr/>
          </p:nvSpPr>
          <p:spPr>
            <a:xfrm>
              <a:off x="760279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7" name="object 2617" descr=""/>
            <p:cNvSpPr/>
            <p:nvPr/>
          </p:nvSpPr>
          <p:spPr>
            <a:xfrm>
              <a:off x="7696970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8" name="object 2618" descr=""/>
            <p:cNvSpPr/>
            <p:nvPr/>
          </p:nvSpPr>
          <p:spPr>
            <a:xfrm>
              <a:off x="769697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9" name="object 2619" descr=""/>
            <p:cNvSpPr/>
            <p:nvPr/>
          </p:nvSpPr>
          <p:spPr>
            <a:xfrm>
              <a:off x="7794279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0" name="object 2620" descr=""/>
            <p:cNvSpPr/>
            <p:nvPr/>
          </p:nvSpPr>
          <p:spPr>
            <a:xfrm>
              <a:off x="7885322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1" name="object 2621" descr=""/>
            <p:cNvSpPr/>
            <p:nvPr/>
          </p:nvSpPr>
          <p:spPr>
            <a:xfrm>
              <a:off x="788532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2" name="object 2622" descr=""/>
            <p:cNvSpPr/>
            <p:nvPr/>
          </p:nvSpPr>
          <p:spPr>
            <a:xfrm>
              <a:off x="7979497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3" name="object 2623" descr=""/>
            <p:cNvSpPr/>
            <p:nvPr/>
          </p:nvSpPr>
          <p:spPr>
            <a:xfrm>
              <a:off x="7979497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4" name="object 2624" descr=""/>
            <p:cNvSpPr/>
            <p:nvPr/>
          </p:nvSpPr>
          <p:spPr>
            <a:xfrm>
              <a:off x="8073673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5" name="object 2625" descr=""/>
            <p:cNvSpPr/>
            <p:nvPr/>
          </p:nvSpPr>
          <p:spPr>
            <a:xfrm>
              <a:off x="807367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6" name="object 2626" descr=""/>
            <p:cNvSpPr/>
            <p:nvPr/>
          </p:nvSpPr>
          <p:spPr>
            <a:xfrm>
              <a:off x="8167849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7" name="object 2627" descr=""/>
            <p:cNvSpPr/>
            <p:nvPr/>
          </p:nvSpPr>
          <p:spPr>
            <a:xfrm>
              <a:off x="8167849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8" name="object 2628" descr=""/>
            <p:cNvSpPr/>
            <p:nvPr/>
          </p:nvSpPr>
          <p:spPr>
            <a:xfrm>
              <a:off x="826515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9" name="object 2629" descr=""/>
            <p:cNvSpPr/>
            <p:nvPr/>
          </p:nvSpPr>
          <p:spPr>
            <a:xfrm>
              <a:off x="835620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0" name="object 2630" descr=""/>
            <p:cNvSpPr/>
            <p:nvPr/>
          </p:nvSpPr>
          <p:spPr>
            <a:xfrm>
              <a:off x="835620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1" name="object 2631" descr=""/>
            <p:cNvSpPr/>
            <p:nvPr/>
          </p:nvSpPr>
          <p:spPr>
            <a:xfrm>
              <a:off x="8450376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2" name="object 2632" descr=""/>
            <p:cNvSpPr/>
            <p:nvPr/>
          </p:nvSpPr>
          <p:spPr>
            <a:xfrm>
              <a:off x="845037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3" name="object 2633" descr=""/>
            <p:cNvSpPr/>
            <p:nvPr/>
          </p:nvSpPr>
          <p:spPr>
            <a:xfrm>
              <a:off x="8544552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4" name="object 2634" descr=""/>
            <p:cNvSpPr/>
            <p:nvPr/>
          </p:nvSpPr>
          <p:spPr>
            <a:xfrm>
              <a:off x="8544552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5" name="object 2635" descr=""/>
            <p:cNvSpPr/>
            <p:nvPr/>
          </p:nvSpPr>
          <p:spPr>
            <a:xfrm>
              <a:off x="863872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6" name="object 2636" descr=""/>
            <p:cNvSpPr/>
            <p:nvPr/>
          </p:nvSpPr>
          <p:spPr>
            <a:xfrm>
              <a:off x="8638728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7" name="object 2637" descr=""/>
            <p:cNvSpPr/>
            <p:nvPr/>
          </p:nvSpPr>
          <p:spPr>
            <a:xfrm>
              <a:off x="8736039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8" name="object 2638" descr=""/>
            <p:cNvSpPr/>
            <p:nvPr/>
          </p:nvSpPr>
          <p:spPr>
            <a:xfrm>
              <a:off x="882708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9" name="object 2639" descr=""/>
            <p:cNvSpPr/>
            <p:nvPr/>
          </p:nvSpPr>
          <p:spPr>
            <a:xfrm>
              <a:off x="882708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0" name="object 2640" descr=""/>
            <p:cNvSpPr/>
            <p:nvPr/>
          </p:nvSpPr>
          <p:spPr>
            <a:xfrm>
              <a:off x="892125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1" name="object 2641" descr=""/>
            <p:cNvSpPr/>
            <p:nvPr/>
          </p:nvSpPr>
          <p:spPr>
            <a:xfrm>
              <a:off x="892125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2" name="object 2642" descr=""/>
            <p:cNvSpPr/>
            <p:nvPr/>
          </p:nvSpPr>
          <p:spPr>
            <a:xfrm>
              <a:off x="9015433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3" name="object 2643" descr=""/>
            <p:cNvSpPr/>
            <p:nvPr/>
          </p:nvSpPr>
          <p:spPr>
            <a:xfrm>
              <a:off x="9015433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4" name="object 2644" descr=""/>
            <p:cNvSpPr/>
            <p:nvPr/>
          </p:nvSpPr>
          <p:spPr>
            <a:xfrm>
              <a:off x="910960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5" name="object 2645" descr=""/>
            <p:cNvSpPr/>
            <p:nvPr/>
          </p:nvSpPr>
          <p:spPr>
            <a:xfrm>
              <a:off x="9109608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6" name="object 2646" descr=""/>
            <p:cNvSpPr/>
            <p:nvPr/>
          </p:nvSpPr>
          <p:spPr>
            <a:xfrm>
              <a:off x="9206918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7" name="object 2647" descr=""/>
            <p:cNvSpPr/>
            <p:nvPr/>
          </p:nvSpPr>
          <p:spPr>
            <a:xfrm>
              <a:off x="9297959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8" name="object 2648" descr=""/>
            <p:cNvSpPr/>
            <p:nvPr/>
          </p:nvSpPr>
          <p:spPr>
            <a:xfrm>
              <a:off x="9297959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9" name="object 2649" descr=""/>
            <p:cNvSpPr/>
            <p:nvPr/>
          </p:nvSpPr>
          <p:spPr>
            <a:xfrm>
              <a:off x="9392134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0" name="object 2650" descr=""/>
            <p:cNvSpPr/>
            <p:nvPr/>
          </p:nvSpPr>
          <p:spPr>
            <a:xfrm>
              <a:off x="9392134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1" name="object 2651" descr=""/>
            <p:cNvSpPr/>
            <p:nvPr/>
          </p:nvSpPr>
          <p:spPr>
            <a:xfrm>
              <a:off x="9486310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2" name="object 2652" descr=""/>
            <p:cNvSpPr/>
            <p:nvPr/>
          </p:nvSpPr>
          <p:spPr>
            <a:xfrm>
              <a:off x="9486310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3" name="object 2653" descr=""/>
            <p:cNvSpPr/>
            <p:nvPr/>
          </p:nvSpPr>
          <p:spPr>
            <a:xfrm>
              <a:off x="9580486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4" name="object 2654" descr=""/>
            <p:cNvSpPr/>
            <p:nvPr/>
          </p:nvSpPr>
          <p:spPr>
            <a:xfrm>
              <a:off x="958048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5" name="object 2655" descr=""/>
            <p:cNvSpPr/>
            <p:nvPr/>
          </p:nvSpPr>
          <p:spPr>
            <a:xfrm>
              <a:off x="9677796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6" name="object 2656" descr=""/>
            <p:cNvSpPr/>
            <p:nvPr/>
          </p:nvSpPr>
          <p:spPr>
            <a:xfrm>
              <a:off x="9768839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7" name="object 2657" descr=""/>
            <p:cNvSpPr/>
            <p:nvPr/>
          </p:nvSpPr>
          <p:spPr>
            <a:xfrm>
              <a:off x="9768839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8" name="object 2658" descr=""/>
            <p:cNvSpPr/>
            <p:nvPr/>
          </p:nvSpPr>
          <p:spPr>
            <a:xfrm>
              <a:off x="9863015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9" name="object 2659" descr=""/>
            <p:cNvSpPr/>
            <p:nvPr/>
          </p:nvSpPr>
          <p:spPr>
            <a:xfrm>
              <a:off x="9863015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0" name="object 2660" descr=""/>
            <p:cNvSpPr/>
            <p:nvPr/>
          </p:nvSpPr>
          <p:spPr>
            <a:xfrm>
              <a:off x="9957191" y="27552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1" name="object 2661" descr=""/>
            <p:cNvSpPr/>
            <p:nvPr/>
          </p:nvSpPr>
          <p:spPr>
            <a:xfrm>
              <a:off x="9957191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2" name="object 2662" descr=""/>
            <p:cNvSpPr/>
            <p:nvPr/>
          </p:nvSpPr>
          <p:spPr>
            <a:xfrm>
              <a:off x="10051366" y="275524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3" name="object 2663" descr=""/>
            <p:cNvSpPr/>
            <p:nvPr/>
          </p:nvSpPr>
          <p:spPr>
            <a:xfrm>
              <a:off x="10051366" y="275637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4" name="object 2664" descr=""/>
            <p:cNvSpPr/>
            <p:nvPr/>
          </p:nvSpPr>
          <p:spPr>
            <a:xfrm>
              <a:off x="731089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5" name="object 2665" descr=""/>
            <p:cNvSpPr/>
            <p:nvPr/>
          </p:nvSpPr>
          <p:spPr>
            <a:xfrm>
              <a:off x="82213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6" name="object 2666" descr=""/>
            <p:cNvSpPr/>
            <p:nvPr/>
          </p:nvSpPr>
          <p:spPr>
            <a:xfrm>
              <a:off x="82213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7" name="object 2667" descr=""/>
            <p:cNvSpPr/>
            <p:nvPr/>
          </p:nvSpPr>
          <p:spPr>
            <a:xfrm>
              <a:off x="91630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8" name="object 2668" descr=""/>
            <p:cNvSpPr/>
            <p:nvPr/>
          </p:nvSpPr>
          <p:spPr>
            <a:xfrm>
              <a:off x="91630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9" name="object 2669" descr=""/>
            <p:cNvSpPr/>
            <p:nvPr/>
          </p:nvSpPr>
          <p:spPr>
            <a:xfrm>
              <a:off x="1010483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0" name="object 2670" descr=""/>
            <p:cNvSpPr/>
            <p:nvPr/>
          </p:nvSpPr>
          <p:spPr>
            <a:xfrm>
              <a:off x="101048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1" name="object 2671" descr=""/>
            <p:cNvSpPr/>
            <p:nvPr/>
          </p:nvSpPr>
          <p:spPr>
            <a:xfrm>
              <a:off x="110465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2" name="object 2672" descr=""/>
            <p:cNvSpPr/>
            <p:nvPr/>
          </p:nvSpPr>
          <p:spPr>
            <a:xfrm>
              <a:off x="1104658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3" name="object 2673" descr=""/>
            <p:cNvSpPr/>
            <p:nvPr/>
          </p:nvSpPr>
          <p:spPr>
            <a:xfrm>
              <a:off x="120196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4" name="object 2674" descr=""/>
            <p:cNvSpPr/>
            <p:nvPr/>
          </p:nvSpPr>
          <p:spPr>
            <a:xfrm>
              <a:off x="129301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5" name="object 2675" descr=""/>
            <p:cNvSpPr/>
            <p:nvPr/>
          </p:nvSpPr>
          <p:spPr>
            <a:xfrm>
              <a:off x="129301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6" name="object 2676" descr=""/>
            <p:cNvSpPr/>
            <p:nvPr/>
          </p:nvSpPr>
          <p:spPr>
            <a:xfrm>
              <a:off x="1387186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7" name="object 2677" descr=""/>
            <p:cNvSpPr/>
            <p:nvPr/>
          </p:nvSpPr>
          <p:spPr>
            <a:xfrm>
              <a:off x="138718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8" name="object 2678" descr=""/>
            <p:cNvSpPr/>
            <p:nvPr/>
          </p:nvSpPr>
          <p:spPr>
            <a:xfrm>
              <a:off x="1481362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9" name="object 2679" descr=""/>
            <p:cNvSpPr/>
            <p:nvPr/>
          </p:nvSpPr>
          <p:spPr>
            <a:xfrm>
              <a:off x="148136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0" name="object 2680" descr=""/>
            <p:cNvSpPr/>
            <p:nvPr/>
          </p:nvSpPr>
          <p:spPr>
            <a:xfrm>
              <a:off x="1575537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1" name="object 2681" descr=""/>
            <p:cNvSpPr/>
            <p:nvPr/>
          </p:nvSpPr>
          <p:spPr>
            <a:xfrm>
              <a:off x="157553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2" name="object 2682" descr=""/>
            <p:cNvSpPr/>
            <p:nvPr/>
          </p:nvSpPr>
          <p:spPr>
            <a:xfrm>
              <a:off x="1672849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3" name="object 2683" descr=""/>
            <p:cNvSpPr/>
            <p:nvPr/>
          </p:nvSpPr>
          <p:spPr>
            <a:xfrm>
              <a:off x="176389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4" name="object 2684" descr=""/>
            <p:cNvSpPr/>
            <p:nvPr/>
          </p:nvSpPr>
          <p:spPr>
            <a:xfrm>
              <a:off x="176389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5" name="object 2685" descr=""/>
            <p:cNvSpPr/>
            <p:nvPr/>
          </p:nvSpPr>
          <p:spPr>
            <a:xfrm>
              <a:off x="185806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6" name="object 2686" descr=""/>
            <p:cNvSpPr/>
            <p:nvPr/>
          </p:nvSpPr>
          <p:spPr>
            <a:xfrm>
              <a:off x="185806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7" name="object 2687" descr=""/>
            <p:cNvSpPr/>
            <p:nvPr/>
          </p:nvSpPr>
          <p:spPr>
            <a:xfrm>
              <a:off x="195224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8" name="object 2688" descr=""/>
            <p:cNvSpPr/>
            <p:nvPr/>
          </p:nvSpPr>
          <p:spPr>
            <a:xfrm>
              <a:off x="195224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9" name="object 2689" descr=""/>
            <p:cNvSpPr/>
            <p:nvPr/>
          </p:nvSpPr>
          <p:spPr>
            <a:xfrm>
              <a:off x="204641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0" name="object 2690" descr=""/>
            <p:cNvSpPr/>
            <p:nvPr/>
          </p:nvSpPr>
          <p:spPr>
            <a:xfrm>
              <a:off x="2046418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1" name="object 2691" descr=""/>
            <p:cNvSpPr/>
            <p:nvPr/>
          </p:nvSpPr>
          <p:spPr>
            <a:xfrm>
              <a:off x="214372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2" name="object 2692" descr=""/>
            <p:cNvSpPr/>
            <p:nvPr/>
          </p:nvSpPr>
          <p:spPr>
            <a:xfrm>
              <a:off x="2234769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3" name="object 2693" descr=""/>
            <p:cNvSpPr/>
            <p:nvPr/>
          </p:nvSpPr>
          <p:spPr>
            <a:xfrm>
              <a:off x="2234769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4" name="object 2694" descr=""/>
            <p:cNvSpPr/>
            <p:nvPr/>
          </p:nvSpPr>
          <p:spPr>
            <a:xfrm>
              <a:off x="232894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5" name="object 2695" descr=""/>
            <p:cNvSpPr/>
            <p:nvPr/>
          </p:nvSpPr>
          <p:spPr>
            <a:xfrm>
              <a:off x="232894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6" name="object 2696" descr=""/>
            <p:cNvSpPr/>
            <p:nvPr/>
          </p:nvSpPr>
          <p:spPr>
            <a:xfrm>
              <a:off x="242312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7" name="object 2697" descr=""/>
            <p:cNvSpPr/>
            <p:nvPr/>
          </p:nvSpPr>
          <p:spPr>
            <a:xfrm>
              <a:off x="242312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8" name="object 2698" descr=""/>
            <p:cNvSpPr/>
            <p:nvPr/>
          </p:nvSpPr>
          <p:spPr>
            <a:xfrm>
              <a:off x="2517297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9" name="object 2699" descr=""/>
            <p:cNvSpPr/>
            <p:nvPr/>
          </p:nvSpPr>
          <p:spPr>
            <a:xfrm>
              <a:off x="251729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0" name="object 2700" descr=""/>
            <p:cNvSpPr/>
            <p:nvPr/>
          </p:nvSpPr>
          <p:spPr>
            <a:xfrm>
              <a:off x="2614607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1" name="object 2701" descr=""/>
            <p:cNvSpPr/>
            <p:nvPr/>
          </p:nvSpPr>
          <p:spPr>
            <a:xfrm>
              <a:off x="2705648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2" name="object 2702" descr=""/>
            <p:cNvSpPr/>
            <p:nvPr/>
          </p:nvSpPr>
          <p:spPr>
            <a:xfrm>
              <a:off x="2705648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3" name="object 2703" descr=""/>
            <p:cNvSpPr/>
            <p:nvPr/>
          </p:nvSpPr>
          <p:spPr>
            <a:xfrm>
              <a:off x="2799824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4" name="object 2704" descr=""/>
            <p:cNvSpPr/>
            <p:nvPr/>
          </p:nvSpPr>
          <p:spPr>
            <a:xfrm>
              <a:off x="279982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5" name="object 2705" descr=""/>
            <p:cNvSpPr/>
            <p:nvPr/>
          </p:nvSpPr>
          <p:spPr>
            <a:xfrm>
              <a:off x="289400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6" name="object 2706" descr=""/>
            <p:cNvSpPr/>
            <p:nvPr/>
          </p:nvSpPr>
          <p:spPr>
            <a:xfrm>
              <a:off x="289400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7" name="object 2707" descr=""/>
            <p:cNvSpPr/>
            <p:nvPr/>
          </p:nvSpPr>
          <p:spPr>
            <a:xfrm>
              <a:off x="2988176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8" name="object 2708" descr=""/>
            <p:cNvSpPr/>
            <p:nvPr/>
          </p:nvSpPr>
          <p:spPr>
            <a:xfrm>
              <a:off x="298817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9" name="object 2709" descr=""/>
            <p:cNvSpPr/>
            <p:nvPr/>
          </p:nvSpPr>
          <p:spPr>
            <a:xfrm>
              <a:off x="3085486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0" name="object 2710" descr=""/>
            <p:cNvSpPr/>
            <p:nvPr/>
          </p:nvSpPr>
          <p:spPr>
            <a:xfrm>
              <a:off x="317652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1" name="object 2711" descr=""/>
            <p:cNvSpPr/>
            <p:nvPr/>
          </p:nvSpPr>
          <p:spPr>
            <a:xfrm>
              <a:off x="317652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2" name="object 2712" descr=""/>
            <p:cNvSpPr/>
            <p:nvPr/>
          </p:nvSpPr>
          <p:spPr>
            <a:xfrm>
              <a:off x="3270704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3" name="object 2713" descr=""/>
            <p:cNvSpPr/>
            <p:nvPr/>
          </p:nvSpPr>
          <p:spPr>
            <a:xfrm>
              <a:off x="327070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4" name="object 2714" descr=""/>
            <p:cNvSpPr/>
            <p:nvPr/>
          </p:nvSpPr>
          <p:spPr>
            <a:xfrm>
              <a:off x="336488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5" name="object 2715" descr=""/>
            <p:cNvSpPr/>
            <p:nvPr/>
          </p:nvSpPr>
          <p:spPr>
            <a:xfrm>
              <a:off x="336488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6" name="object 2716" descr=""/>
            <p:cNvSpPr/>
            <p:nvPr/>
          </p:nvSpPr>
          <p:spPr>
            <a:xfrm>
              <a:off x="3459055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7" name="object 2717" descr=""/>
            <p:cNvSpPr/>
            <p:nvPr/>
          </p:nvSpPr>
          <p:spPr>
            <a:xfrm>
              <a:off x="345905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8" name="object 2718" descr=""/>
            <p:cNvSpPr/>
            <p:nvPr/>
          </p:nvSpPr>
          <p:spPr>
            <a:xfrm>
              <a:off x="3556365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9" name="object 2719" descr=""/>
            <p:cNvSpPr/>
            <p:nvPr/>
          </p:nvSpPr>
          <p:spPr>
            <a:xfrm>
              <a:off x="364740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0" name="object 2720" descr=""/>
            <p:cNvSpPr/>
            <p:nvPr/>
          </p:nvSpPr>
          <p:spPr>
            <a:xfrm>
              <a:off x="364740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1" name="object 2721" descr=""/>
            <p:cNvSpPr/>
            <p:nvPr/>
          </p:nvSpPr>
          <p:spPr>
            <a:xfrm>
              <a:off x="3741583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2" name="object 2722" descr=""/>
            <p:cNvSpPr/>
            <p:nvPr/>
          </p:nvSpPr>
          <p:spPr>
            <a:xfrm>
              <a:off x="374158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3" name="object 2723" descr=""/>
            <p:cNvSpPr/>
            <p:nvPr/>
          </p:nvSpPr>
          <p:spPr>
            <a:xfrm>
              <a:off x="3835759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4" name="object 2724" descr=""/>
            <p:cNvSpPr/>
            <p:nvPr/>
          </p:nvSpPr>
          <p:spPr>
            <a:xfrm>
              <a:off x="3835759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5" name="object 2725" descr=""/>
            <p:cNvSpPr/>
            <p:nvPr/>
          </p:nvSpPr>
          <p:spPr>
            <a:xfrm>
              <a:off x="3929934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6" name="object 2726" descr=""/>
            <p:cNvSpPr/>
            <p:nvPr/>
          </p:nvSpPr>
          <p:spPr>
            <a:xfrm>
              <a:off x="392993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7" name="object 2727" descr=""/>
            <p:cNvSpPr/>
            <p:nvPr/>
          </p:nvSpPr>
          <p:spPr>
            <a:xfrm>
              <a:off x="4027244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8" name="object 2728" descr=""/>
            <p:cNvSpPr/>
            <p:nvPr/>
          </p:nvSpPr>
          <p:spPr>
            <a:xfrm>
              <a:off x="411828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9" name="object 2729" descr=""/>
            <p:cNvSpPr/>
            <p:nvPr/>
          </p:nvSpPr>
          <p:spPr>
            <a:xfrm>
              <a:off x="411828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0" name="object 2730" descr=""/>
            <p:cNvSpPr/>
            <p:nvPr/>
          </p:nvSpPr>
          <p:spPr>
            <a:xfrm>
              <a:off x="4212463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1" name="object 2731" descr=""/>
            <p:cNvSpPr/>
            <p:nvPr/>
          </p:nvSpPr>
          <p:spPr>
            <a:xfrm>
              <a:off x="421246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2" name="object 2732" descr=""/>
            <p:cNvSpPr/>
            <p:nvPr/>
          </p:nvSpPr>
          <p:spPr>
            <a:xfrm>
              <a:off x="4306638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3" name="object 2733" descr=""/>
            <p:cNvSpPr/>
            <p:nvPr/>
          </p:nvSpPr>
          <p:spPr>
            <a:xfrm>
              <a:off x="4306638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4" name="object 2734" descr=""/>
            <p:cNvSpPr/>
            <p:nvPr/>
          </p:nvSpPr>
          <p:spPr>
            <a:xfrm>
              <a:off x="4400813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5" name="object 2735" descr=""/>
            <p:cNvSpPr/>
            <p:nvPr/>
          </p:nvSpPr>
          <p:spPr>
            <a:xfrm>
              <a:off x="440081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6" name="object 2736" descr=""/>
            <p:cNvSpPr/>
            <p:nvPr/>
          </p:nvSpPr>
          <p:spPr>
            <a:xfrm>
              <a:off x="4498123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7" name="object 2737" descr=""/>
            <p:cNvSpPr/>
            <p:nvPr/>
          </p:nvSpPr>
          <p:spPr>
            <a:xfrm>
              <a:off x="4589166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8" name="object 2738" descr=""/>
            <p:cNvSpPr/>
            <p:nvPr/>
          </p:nvSpPr>
          <p:spPr>
            <a:xfrm>
              <a:off x="458916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9" name="object 2739" descr=""/>
            <p:cNvSpPr/>
            <p:nvPr/>
          </p:nvSpPr>
          <p:spPr>
            <a:xfrm>
              <a:off x="4683342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0" name="object 2740" descr=""/>
            <p:cNvSpPr/>
            <p:nvPr/>
          </p:nvSpPr>
          <p:spPr>
            <a:xfrm>
              <a:off x="468334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1" name="object 2741" descr=""/>
            <p:cNvSpPr/>
            <p:nvPr/>
          </p:nvSpPr>
          <p:spPr>
            <a:xfrm>
              <a:off x="477751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2" name="object 2742" descr=""/>
            <p:cNvSpPr/>
            <p:nvPr/>
          </p:nvSpPr>
          <p:spPr>
            <a:xfrm>
              <a:off x="477751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3" name="object 2743" descr=""/>
            <p:cNvSpPr/>
            <p:nvPr/>
          </p:nvSpPr>
          <p:spPr>
            <a:xfrm>
              <a:off x="4871693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4" name="object 2744" descr=""/>
            <p:cNvSpPr/>
            <p:nvPr/>
          </p:nvSpPr>
          <p:spPr>
            <a:xfrm>
              <a:off x="487169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5" name="object 2745" descr=""/>
            <p:cNvSpPr/>
            <p:nvPr/>
          </p:nvSpPr>
          <p:spPr>
            <a:xfrm>
              <a:off x="4969004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6" name="object 2746" descr=""/>
            <p:cNvSpPr/>
            <p:nvPr/>
          </p:nvSpPr>
          <p:spPr>
            <a:xfrm>
              <a:off x="506004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7" name="object 2747" descr=""/>
            <p:cNvSpPr/>
            <p:nvPr/>
          </p:nvSpPr>
          <p:spPr>
            <a:xfrm>
              <a:off x="506004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8" name="object 2748" descr=""/>
            <p:cNvSpPr/>
            <p:nvPr/>
          </p:nvSpPr>
          <p:spPr>
            <a:xfrm>
              <a:off x="515422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9" name="object 2749" descr=""/>
            <p:cNvSpPr/>
            <p:nvPr/>
          </p:nvSpPr>
          <p:spPr>
            <a:xfrm>
              <a:off x="515422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0" name="object 2750" descr=""/>
            <p:cNvSpPr/>
            <p:nvPr/>
          </p:nvSpPr>
          <p:spPr>
            <a:xfrm>
              <a:off x="5248396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1" name="object 2751" descr=""/>
            <p:cNvSpPr/>
            <p:nvPr/>
          </p:nvSpPr>
          <p:spPr>
            <a:xfrm>
              <a:off x="524839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2" name="object 2752" descr=""/>
            <p:cNvSpPr/>
            <p:nvPr/>
          </p:nvSpPr>
          <p:spPr>
            <a:xfrm>
              <a:off x="5342572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3" name="object 2753" descr=""/>
            <p:cNvSpPr/>
            <p:nvPr/>
          </p:nvSpPr>
          <p:spPr>
            <a:xfrm>
              <a:off x="534257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4" name="object 2754" descr=""/>
            <p:cNvSpPr/>
            <p:nvPr/>
          </p:nvSpPr>
          <p:spPr>
            <a:xfrm>
              <a:off x="5439882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5" name="object 2755" descr=""/>
            <p:cNvSpPr/>
            <p:nvPr/>
          </p:nvSpPr>
          <p:spPr>
            <a:xfrm>
              <a:off x="5530924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6" name="object 2756" descr=""/>
            <p:cNvSpPr/>
            <p:nvPr/>
          </p:nvSpPr>
          <p:spPr>
            <a:xfrm>
              <a:off x="553092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7" name="object 2757" descr=""/>
            <p:cNvSpPr/>
            <p:nvPr/>
          </p:nvSpPr>
          <p:spPr>
            <a:xfrm>
              <a:off x="562510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8" name="object 2758" descr=""/>
            <p:cNvSpPr/>
            <p:nvPr/>
          </p:nvSpPr>
          <p:spPr>
            <a:xfrm>
              <a:off x="562510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9" name="object 2759" descr=""/>
            <p:cNvSpPr/>
            <p:nvPr/>
          </p:nvSpPr>
          <p:spPr>
            <a:xfrm>
              <a:off x="5719276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0" name="object 2760" descr=""/>
            <p:cNvSpPr/>
            <p:nvPr/>
          </p:nvSpPr>
          <p:spPr>
            <a:xfrm>
              <a:off x="571927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1" name="object 2761" descr=""/>
            <p:cNvSpPr/>
            <p:nvPr/>
          </p:nvSpPr>
          <p:spPr>
            <a:xfrm>
              <a:off x="5813452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2" name="object 2762" descr=""/>
            <p:cNvSpPr/>
            <p:nvPr/>
          </p:nvSpPr>
          <p:spPr>
            <a:xfrm>
              <a:off x="581345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3" name="object 2763" descr=""/>
            <p:cNvSpPr/>
            <p:nvPr/>
          </p:nvSpPr>
          <p:spPr>
            <a:xfrm>
              <a:off x="5910762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4" name="object 2764" descr=""/>
            <p:cNvSpPr/>
            <p:nvPr/>
          </p:nvSpPr>
          <p:spPr>
            <a:xfrm>
              <a:off x="6001804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5" name="object 2765" descr=""/>
            <p:cNvSpPr/>
            <p:nvPr/>
          </p:nvSpPr>
          <p:spPr>
            <a:xfrm>
              <a:off x="600180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6" name="object 2766" descr=""/>
            <p:cNvSpPr/>
            <p:nvPr/>
          </p:nvSpPr>
          <p:spPr>
            <a:xfrm>
              <a:off x="6095979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7" name="object 2767" descr=""/>
            <p:cNvSpPr/>
            <p:nvPr/>
          </p:nvSpPr>
          <p:spPr>
            <a:xfrm>
              <a:off x="6095979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8" name="object 2768" descr=""/>
            <p:cNvSpPr/>
            <p:nvPr/>
          </p:nvSpPr>
          <p:spPr>
            <a:xfrm>
              <a:off x="619015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9" name="object 2769" descr=""/>
            <p:cNvSpPr/>
            <p:nvPr/>
          </p:nvSpPr>
          <p:spPr>
            <a:xfrm>
              <a:off x="619015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0" name="object 2770" descr=""/>
            <p:cNvSpPr/>
            <p:nvPr/>
          </p:nvSpPr>
          <p:spPr>
            <a:xfrm>
              <a:off x="6284331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1" name="object 2771" descr=""/>
            <p:cNvSpPr/>
            <p:nvPr/>
          </p:nvSpPr>
          <p:spPr>
            <a:xfrm>
              <a:off x="628433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2" name="object 2772" descr=""/>
            <p:cNvSpPr/>
            <p:nvPr/>
          </p:nvSpPr>
          <p:spPr>
            <a:xfrm>
              <a:off x="6381641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3" name="object 2773" descr=""/>
            <p:cNvSpPr/>
            <p:nvPr/>
          </p:nvSpPr>
          <p:spPr>
            <a:xfrm>
              <a:off x="6472683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4" name="object 2774" descr=""/>
            <p:cNvSpPr/>
            <p:nvPr/>
          </p:nvSpPr>
          <p:spPr>
            <a:xfrm>
              <a:off x="647268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5" name="object 2775" descr=""/>
            <p:cNvSpPr/>
            <p:nvPr/>
          </p:nvSpPr>
          <p:spPr>
            <a:xfrm>
              <a:off x="656686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6" name="object 2776" descr=""/>
            <p:cNvSpPr/>
            <p:nvPr/>
          </p:nvSpPr>
          <p:spPr>
            <a:xfrm>
              <a:off x="656686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7" name="object 2777" descr=""/>
            <p:cNvSpPr/>
            <p:nvPr/>
          </p:nvSpPr>
          <p:spPr>
            <a:xfrm>
              <a:off x="666103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8" name="object 2778" descr=""/>
            <p:cNvSpPr/>
            <p:nvPr/>
          </p:nvSpPr>
          <p:spPr>
            <a:xfrm>
              <a:off x="666103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9" name="object 2779" descr=""/>
            <p:cNvSpPr/>
            <p:nvPr/>
          </p:nvSpPr>
          <p:spPr>
            <a:xfrm>
              <a:off x="6755211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0" name="object 2780" descr=""/>
            <p:cNvSpPr/>
            <p:nvPr/>
          </p:nvSpPr>
          <p:spPr>
            <a:xfrm>
              <a:off x="675521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1" name="object 2781" descr=""/>
            <p:cNvSpPr/>
            <p:nvPr/>
          </p:nvSpPr>
          <p:spPr>
            <a:xfrm>
              <a:off x="6852521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2" name="object 2782" descr=""/>
            <p:cNvSpPr/>
            <p:nvPr/>
          </p:nvSpPr>
          <p:spPr>
            <a:xfrm>
              <a:off x="6943562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3" name="object 2783" descr=""/>
            <p:cNvSpPr/>
            <p:nvPr/>
          </p:nvSpPr>
          <p:spPr>
            <a:xfrm>
              <a:off x="694356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4" name="object 2784" descr=""/>
            <p:cNvSpPr/>
            <p:nvPr/>
          </p:nvSpPr>
          <p:spPr>
            <a:xfrm>
              <a:off x="703773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5" name="object 2785" descr=""/>
            <p:cNvSpPr/>
            <p:nvPr/>
          </p:nvSpPr>
          <p:spPr>
            <a:xfrm>
              <a:off x="703773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6" name="object 2786" descr=""/>
            <p:cNvSpPr/>
            <p:nvPr/>
          </p:nvSpPr>
          <p:spPr>
            <a:xfrm>
              <a:off x="7131914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7" name="object 2787" descr=""/>
            <p:cNvSpPr/>
            <p:nvPr/>
          </p:nvSpPr>
          <p:spPr>
            <a:xfrm>
              <a:off x="713191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8" name="object 2788" descr=""/>
            <p:cNvSpPr/>
            <p:nvPr/>
          </p:nvSpPr>
          <p:spPr>
            <a:xfrm>
              <a:off x="7226090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9" name="object 2789" descr=""/>
            <p:cNvSpPr/>
            <p:nvPr/>
          </p:nvSpPr>
          <p:spPr>
            <a:xfrm>
              <a:off x="722609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0" name="object 2790" descr=""/>
            <p:cNvSpPr/>
            <p:nvPr/>
          </p:nvSpPr>
          <p:spPr>
            <a:xfrm>
              <a:off x="7323401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1" name="object 2791" descr=""/>
            <p:cNvSpPr/>
            <p:nvPr/>
          </p:nvSpPr>
          <p:spPr>
            <a:xfrm>
              <a:off x="741444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2" name="object 2792" descr=""/>
            <p:cNvSpPr/>
            <p:nvPr/>
          </p:nvSpPr>
          <p:spPr>
            <a:xfrm>
              <a:off x="741444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3" name="object 2793" descr=""/>
            <p:cNvSpPr/>
            <p:nvPr/>
          </p:nvSpPr>
          <p:spPr>
            <a:xfrm>
              <a:off x="750861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4" name="object 2794" descr=""/>
            <p:cNvSpPr/>
            <p:nvPr/>
          </p:nvSpPr>
          <p:spPr>
            <a:xfrm>
              <a:off x="750861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5" name="object 2795" descr=""/>
            <p:cNvSpPr/>
            <p:nvPr/>
          </p:nvSpPr>
          <p:spPr>
            <a:xfrm>
              <a:off x="7602792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6" name="object 2796" descr=""/>
            <p:cNvSpPr/>
            <p:nvPr/>
          </p:nvSpPr>
          <p:spPr>
            <a:xfrm>
              <a:off x="760279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7" name="object 2797" descr=""/>
            <p:cNvSpPr/>
            <p:nvPr/>
          </p:nvSpPr>
          <p:spPr>
            <a:xfrm>
              <a:off x="7696970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8" name="object 2798" descr=""/>
            <p:cNvSpPr/>
            <p:nvPr/>
          </p:nvSpPr>
          <p:spPr>
            <a:xfrm>
              <a:off x="769697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9" name="object 2799" descr=""/>
            <p:cNvSpPr/>
            <p:nvPr/>
          </p:nvSpPr>
          <p:spPr>
            <a:xfrm>
              <a:off x="7794279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0" name="object 2800" descr=""/>
            <p:cNvSpPr/>
            <p:nvPr/>
          </p:nvSpPr>
          <p:spPr>
            <a:xfrm>
              <a:off x="7885322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1" name="object 2801" descr=""/>
            <p:cNvSpPr/>
            <p:nvPr/>
          </p:nvSpPr>
          <p:spPr>
            <a:xfrm>
              <a:off x="788532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2" name="object 2802" descr=""/>
            <p:cNvSpPr/>
            <p:nvPr/>
          </p:nvSpPr>
          <p:spPr>
            <a:xfrm>
              <a:off x="7979497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3" name="object 2803" descr=""/>
            <p:cNvSpPr/>
            <p:nvPr/>
          </p:nvSpPr>
          <p:spPr>
            <a:xfrm>
              <a:off x="7979497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4" name="object 2804" descr=""/>
            <p:cNvSpPr/>
            <p:nvPr/>
          </p:nvSpPr>
          <p:spPr>
            <a:xfrm>
              <a:off x="8073673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5" name="object 2805" descr=""/>
            <p:cNvSpPr/>
            <p:nvPr/>
          </p:nvSpPr>
          <p:spPr>
            <a:xfrm>
              <a:off x="807367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6" name="object 2806" descr=""/>
            <p:cNvSpPr/>
            <p:nvPr/>
          </p:nvSpPr>
          <p:spPr>
            <a:xfrm>
              <a:off x="8167849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7" name="object 2807" descr=""/>
            <p:cNvSpPr/>
            <p:nvPr/>
          </p:nvSpPr>
          <p:spPr>
            <a:xfrm>
              <a:off x="8167849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8" name="object 2808" descr=""/>
            <p:cNvSpPr/>
            <p:nvPr/>
          </p:nvSpPr>
          <p:spPr>
            <a:xfrm>
              <a:off x="826515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9" name="object 2809" descr=""/>
            <p:cNvSpPr/>
            <p:nvPr/>
          </p:nvSpPr>
          <p:spPr>
            <a:xfrm>
              <a:off x="835620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0" name="object 2810" descr=""/>
            <p:cNvSpPr/>
            <p:nvPr/>
          </p:nvSpPr>
          <p:spPr>
            <a:xfrm>
              <a:off x="835620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1" name="object 2811" descr=""/>
            <p:cNvSpPr/>
            <p:nvPr/>
          </p:nvSpPr>
          <p:spPr>
            <a:xfrm>
              <a:off x="8450376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2" name="object 2812" descr=""/>
            <p:cNvSpPr/>
            <p:nvPr/>
          </p:nvSpPr>
          <p:spPr>
            <a:xfrm>
              <a:off x="845037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3" name="object 2813" descr=""/>
            <p:cNvSpPr/>
            <p:nvPr/>
          </p:nvSpPr>
          <p:spPr>
            <a:xfrm>
              <a:off x="8544552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4" name="object 2814" descr=""/>
            <p:cNvSpPr/>
            <p:nvPr/>
          </p:nvSpPr>
          <p:spPr>
            <a:xfrm>
              <a:off x="8544552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5" name="object 2815" descr=""/>
            <p:cNvSpPr/>
            <p:nvPr/>
          </p:nvSpPr>
          <p:spPr>
            <a:xfrm>
              <a:off x="863872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6" name="object 2816" descr=""/>
            <p:cNvSpPr/>
            <p:nvPr/>
          </p:nvSpPr>
          <p:spPr>
            <a:xfrm>
              <a:off x="8638728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7" name="object 2817" descr=""/>
            <p:cNvSpPr/>
            <p:nvPr/>
          </p:nvSpPr>
          <p:spPr>
            <a:xfrm>
              <a:off x="8736039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8" name="object 2818" descr=""/>
            <p:cNvSpPr/>
            <p:nvPr/>
          </p:nvSpPr>
          <p:spPr>
            <a:xfrm>
              <a:off x="882708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9" name="object 2819" descr=""/>
            <p:cNvSpPr/>
            <p:nvPr/>
          </p:nvSpPr>
          <p:spPr>
            <a:xfrm>
              <a:off x="882708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0" name="object 2820" descr=""/>
            <p:cNvSpPr/>
            <p:nvPr/>
          </p:nvSpPr>
          <p:spPr>
            <a:xfrm>
              <a:off x="892125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1" name="object 2821" descr=""/>
            <p:cNvSpPr/>
            <p:nvPr/>
          </p:nvSpPr>
          <p:spPr>
            <a:xfrm>
              <a:off x="892125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2" name="object 2822" descr=""/>
            <p:cNvSpPr/>
            <p:nvPr/>
          </p:nvSpPr>
          <p:spPr>
            <a:xfrm>
              <a:off x="9015433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3" name="object 2823" descr=""/>
            <p:cNvSpPr/>
            <p:nvPr/>
          </p:nvSpPr>
          <p:spPr>
            <a:xfrm>
              <a:off x="9015433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4" name="object 2824" descr=""/>
            <p:cNvSpPr/>
            <p:nvPr/>
          </p:nvSpPr>
          <p:spPr>
            <a:xfrm>
              <a:off x="910960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5" name="object 2825" descr=""/>
            <p:cNvSpPr/>
            <p:nvPr/>
          </p:nvSpPr>
          <p:spPr>
            <a:xfrm>
              <a:off x="9109608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6" name="object 2826" descr=""/>
            <p:cNvSpPr/>
            <p:nvPr/>
          </p:nvSpPr>
          <p:spPr>
            <a:xfrm>
              <a:off x="9206918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7" name="object 2827" descr=""/>
            <p:cNvSpPr/>
            <p:nvPr/>
          </p:nvSpPr>
          <p:spPr>
            <a:xfrm>
              <a:off x="9297959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8" name="object 2828" descr=""/>
            <p:cNvSpPr/>
            <p:nvPr/>
          </p:nvSpPr>
          <p:spPr>
            <a:xfrm>
              <a:off x="9297959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9" name="object 2829" descr=""/>
            <p:cNvSpPr/>
            <p:nvPr/>
          </p:nvSpPr>
          <p:spPr>
            <a:xfrm>
              <a:off x="9392134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0" name="object 2830" descr=""/>
            <p:cNvSpPr/>
            <p:nvPr/>
          </p:nvSpPr>
          <p:spPr>
            <a:xfrm>
              <a:off x="9392134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1" name="object 2831" descr=""/>
            <p:cNvSpPr/>
            <p:nvPr/>
          </p:nvSpPr>
          <p:spPr>
            <a:xfrm>
              <a:off x="9486310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2" name="object 2832" descr=""/>
            <p:cNvSpPr/>
            <p:nvPr/>
          </p:nvSpPr>
          <p:spPr>
            <a:xfrm>
              <a:off x="9486310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3" name="object 2833" descr=""/>
            <p:cNvSpPr/>
            <p:nvPr/>
          </p:nvSpPr>
          <p:spPr>
            <a:xfrm>
              <a:off x="9580486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4" name="object 2834" descr=""/>
            <p:cNvSpPr/>
            <p:nvPr/>
          </p:nvSpPr>
          <p:spPr>
            <a:xfrm>
              <a:off x="958048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5" name="object 2835" descr=""/>
            <p:cNvSpPr/>
            <p:nvPr/>
          </p:nvSpPr>
          <p:spPr>
            <a:xfrm>
              <a:off x="9677796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6" name="object 2836" descr=""/>
            <p:cNvSpPr/>
            <p:nvPr/>
          </p:nvSpPr>
          <p:spPr>
            <a:xfrm>
              <a:off x="9768839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7" name="object 2837" descr=""/>
            <p:cNvSpPr/>
            <p:nvPr/>
          </p:nvSpPr>
          <p:spPr>
            <a:xfrm>
              <a:off x="9768839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8" name="object 2838" descr=""/>
            <p:cNvSpPr/>
            <p:nvPr/>
          </p:nvSpPr>
          <p:spPr>
            <a:xfrm>
              <a:off x="9863015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9" name="object 2839" descr=""/>
            <p:cNvSpPr/>
            <p:nvPr/>
          </p:nvSpPr>
          <p:spPr>
            <a:xfrm>
              <a:off x="9863015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0" name="object 2840" descr=""/>
            <p:cNvSpPr/>
            <p:nvPr/>
          </p:nvSpPr>
          <p:spPr>
            <a:xfrm>
              <a:off x="9957191" y="284942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1" name="object 2841" descr=""/>
            <p:cNvSpPr/>
            <p:nvPr/>
          </p:nvSpPr>
          <p:spPr>
            <a:xfrm>
              <a:off x="9957191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2" name="object 2842" descr=""/>
            <p:cNvSpPr/>
            <p:nvPr/>
          </p:nvSpPr>
          <p:spPr>
            <a:xfrm>
              <a:off x="10051366" y="284942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3" name="object 2843" descr=""/>
            <p:cNvSpPr/>
            <p:nvPr/>
          </p:nvSpPr>
          <p:spPr>
            <a:xfrm>
              <a:off x="10051366" y="285054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4" name="object 2844" descr=""/>
            <p:cNvSpPr/>
            <p:nvPr/>
          </p:nvSpPr>
          <p:spPr>
            <a:xfrm>
              <a:off x="731089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5" name="object 2845" descr=""/>
            <p:cNvSpPr/>
            <p:nvPr/>
          </p:nvSpPr>
          <p:spPr>
            <a:xfrm>
              <a:off x="82213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6" name="object 2846" descr=""/>
            <p:cNvSpPr/>
            <p:nvPr/>
          </p:nvSpPr>
          <p:spPr>
            <a:xfrm>
              <a:off x="82213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7" name="object 2847" descr=""/>
            <p:cNvSpPr/>
            <p:nvPr/>
          </p:nvSpPr>
          <p:spPr>
            <a:xfrm>
              <a:off x="91630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8" name="object 2848" descr=""/>
            <p:cNvSpPr/>
            <p:nvPr/>
          </p:nvSpPr>
          <p:spPr>
            <a:xfrm>
              <a:off x="91630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9" name="object 2849" descr=""/>
            <p:cNvSpPr/>
            <p:nvPr/>
          </p:nvSpPr>
          <p:spPr>
            <a:xfrm>
              <a:off x="1010483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0" name="object 2850" descr=""/>
            <p:cNvSpPr/>
            <p:nvPr/>
          </p:nvSpPr>
          <p:spPr>
            <a:xfrm>
              <a:off x="101048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1" name="object 2851" descr=""/>
            <p:cNvSpPr/>
            <p:nvPr/>
          </p:nvSpPr>
          <p:spPr>
            <a:xfrm>
              <a:off x="110465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2" name="object 2852" descr=""/>
            <p:cNvSpPr/>
            <p:nvPr/>
          </p:nvSpPr>
          <p:spPr>
            <a:xfrm>
              <a:off x="1104658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3" name="object 2853" descr=""/>
            <p:cNvSpPr/>
            <p:nvPr/>
          </p:nvSpPr>
          <p:spPr>
            <a:xfrm>
              <a:off x="120196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4" name="object 2854" descr=""/>
            <p:cNvSpPr/>
            <p:nvPr/>
          </p:nvSpPr>
          <p:spPr>
            <a:xfrm>
              <a:off x="129301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5" name="object 2855" descr=""/>
            <p:cNvSpPr/>
            <p:nvPr/>
          </p:nvSpPr>
          <p:spPr>
            <a:xfrm>
              <a:off x="129301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6" name="object 2856" descr=""/>
            <p:cNvSpPr/>
            <p:nvPr/>
          </p:nvSpPr>
          <p:spPr>
            <a:xfrm>
              <a:off x="1387186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7" name="object 2857" descr=""/>
            <p:cNvSpPr/>
            <p:nvPr/>
          </p:nvSpPr>
          <p:spPr>
            <a:xfrm>
              <a:off x="138718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8" name="object 2858" descr=""/>
            <p:cNvSpPr/>
            <p:nvPr/>
          </p:nvSpPr>
          <p:spPr>
            <a:xfrm>
              <a:off x="1481362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9" name="object 2859" descr=""/>
            <p:cNvSpPr/>
            <p:nvPr/>
          </p:nvSpPr>
          <p:spPr>
            <a:xfrm>
              <a:off x="148136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0" name="object 2860" descr=""/>
            <p:cNvSpPr/>
            <p:nvPr/>
          </p:nvSpPr>
          <p:spPr>
            <a:xfrm>
              <a:off x="1575537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1" name="object 2861" descr=""/>
            <p:cNvSpPr/>
            <p:nvPr/>
          </p:nvSpPr>
          <p:spPr>
            <a:xfrm>
              <a:off x="157553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2" name="object 2862" descr=""/>
            <p:cNvSpPr/>
            <p:nvPr/>
          </p:nvSpPr>
          <p:spPr>
            <a:xfrm>
              <a:off x="1672849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3" name="object 2863" descr=""/>
            <p:cNvSpPr/>
            <p:nvPr/>
          </p:nvSpPr>
          <p:spPr>
            <a:xfrm>
              <a:off x="176389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4" name="object 2864" descr=""/>
            <p:cNvSpPr/>
            <p:nvPr/>
          </p:nvSpPr>
          <p:spPr>
            <a:xfrm>
              <a:off x="176389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5" name="object 2865" descr=""/>
            <p:cNvSpPr/>
            <p:nvPr/>
          </p:nvSpPr>
          <p:spPr>
            <a:xfrm>
              <a:off x="185806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6" name="object 2866" descr=""/>
            <p:cNvSpPr/>
            <p:nvPr/>
          </p:nvSpPr>
          <p:spPr>
            <a:xfrm>
              <a:off x="185806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7" name="object 2867" descr=""/>
            <p:cNvSpPr/>
            <p:nvPr/>
          </p:nvSpPr>
          <p:spPr>
            <a:xfrm>
              <a:off x="195224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8" name="object 2868" descr=""/>
            <p:cNvSpPr/>
            <p:nvPr/>
          </p:nvSpPr>
          <p:spPr>
            <a:xfrm>
              <a:off x="195224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9" name="object 2869" descr=""/>
            <p:cNvSpPr/>
            <p:nvPr/>
          </p:nvSpPr>
          <p:spPr>
            <a:xfrm>
              <a:off x="204641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0" name="object 2870" descr=""/>
            <p:cNvSpPr/>
            <p:nvPr/>
          </p:nvSpPr>
          <p:spPr>
            <a:xfrm>
              <a:off x="2046418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1" name="object 2871" descr=""/>
            <p:cNvSpPr/>
            <p:nvPr/>
          </p:nvSpPr>
          <p:spPr>
            <a:xfrm>
              <a:off x="214372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2" name="object 2872" descr=""/>
            <p:cNvSpPr/>
            <p:nvPr/>
          </p:nvSpPr>
          <p:spPr>
            <a:xfrm>
              <a:off x="2234769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3" name="object 2873" descr=""/>
            <p:cNvSpPr/>
            <p:nvPr/>
          </p:nvSpPr>
          <p:spPr>
            <a:xfrm>
              <a:off x="2234769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4" name="object 2874" descr=""/>
            <p:cNvSpPr/>
            <p:nvPr/>
          </p:nvSpPr>
          <p:spPr>
            <a:xfrm>
              <a:off x="232894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5" name="object 2875" descr=""/>
            <p:cNvSpPr/>
            <p:nvPr/>
          </p:nvSpPr>
          <p:spPr>
            <a:xfrm>
              <a:off x="232894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6" name="object 2876" descr=""/>
            <p:cNvSpPr/>
            <p:nvPr/>
          </p:nvSpPr>
          <p:spPr>
            <a:xfrm>
              <a:off x="242312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7" name="object 2877" descr=""/>
            <p:cNvSpPr/>
            <p:nvPr/>
          </p:nvSpPr>
          <p:spPr>
            <a:xfrm>
              <a:off x="242312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8" name="object 2878" descr=""/>
            <p:cNvSpPr/>
            <p:nvPr/>
          </p:nvSpPr>
          <p:spPr>
            <a:xfrm>
              <a:off x="2517297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9" name="object 2879" descr=""/>
            <p:cNvSpPr/>
            <p:nvPr/>
          </p:nvSpPr>
          <p:spPr>
            <a:xfrm>
              <a:off x="251729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0" name="object 2880" descr=""/>
            <p:cNvSpPr/>
            <p:nvPr/>
          </p:nvSpPr>
          <p:spPr>
            <a:xfrm>
              <a:off x="2614607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1" name="object 2881" descr=""/>
            <p:cNvSpPr/>
            <p:nvPr/>
          </p:nvSpPr>
          <p:spPr>
            <a:xfrm>
              <a:off x="2705648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2" name="object 2882" descr=""/>
            <p:cNvSpPr/>
            <p:nvPr/>
          </p:nvSpPr>
          <p:spPr>
            <a:xfrm>
              <a:off x="2705648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3" name="object 2883" descr=""/>
            <p:cNvSpPr/>
            <p:nvPr/>
          </p:nvSpPr>
          <p:spPr>
            <a:xfrm>
              <a:off x="2799824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4" name="object 2884" descr=""/>
            <p:cNvSpPr/>
            <p:nvPr/>
          </p:nvSpPr>
          <p:spPr>
            <a:xfrm>
              <a:off x="279982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5" name="object 2885" descr=""/>
            <p:cNvSpPr/>
            <p:nvPr/>
          </p:nvSpPr>
          <p:spPr>
            <a:xfrm>
              <a:off x="289400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6" name="object 2886" descr=""/>
            <p:cNvSpPr/>
            <p:nvPr/>
          </p:nvSpPr>
          <p:spPr>
            <a:xfrm>
              <a:off x="289400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7" name="object 2887" descr=""/>
            <p:cNvSpPr/>
            <p:nvPr/>
          </p:nvSpPr>
          <p:spPr>
            <a:xfrm>
              <a:off x="2988176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8" name="object 2888" descr=""/>
            <p:cNvSpPr/>
            <p:nvPr/>
          </p:nvSpPr>
          <p:spPr>
            <a:xfrm>
              <a:off x="298817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9" name="object 2889" descr=""/>
            <p:cNvSpPr/>
            <p:nvPr/>
          </p:nvSpPr>
          <p:spPr>
            <a:xfrm>
              <a:off x="3085486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0" name="object 2890" descr=""/>
            <p:cNvSpPr/>
            <p:nvPr/>
          </p:nvSpPr>
          <p:spPr>
            <a:xfrm>
              <a:off x="317652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1" name="object 2891" descr=""/>
            <p:cNvSpPr/>
            <p:nvPr/>
          </p:nvSpPr>
          <p:spPr>
            <a:xfrm>
              <a:off x="317652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2" name="object 2892" descr=""/>
            <p:cNvSpPr/>
            <p:nvPr/>
          </p:nvSpPr>
          <p:spPr>
            <a:xfrm>
              <a:off x="3270704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3" name="object 2893" descr=""/>
            <p:cNvSpPr/>
            <p:nvPr/>
          </p:nvSpPr>
          <p:spPr>
            <a:xfrm>
              <a:off x="327070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4" name="object 2894" descr=""/>
            <p:cNvSpPr/>
            <p:nvPr/>
          </p:nvSpPr>
          <p:spPr>
            <a:xfrm>
              <a:off x="336488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5" name="object 2895" descr=""/>
            <p:cNvSpPr/>
            <p:nvPr/>
          </p:nvSpPr>
          <p:spPr>
            <a:xfrm>
              <a:off x="336488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6" name="object 2896" descr=""/>
            <p:cNvSpPr/>
            <p:nvPr/>
          </p:nvSpPr>
          <p:spPr>
            <a:xfrm>
              <a:off x="3459055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7" name="object 2897" descr=""/>
            <p:cNvSpPr/>
            <p:nvPr/>
          </p:nvSpPr>
          <p:spPr>
            <a:xfrm>
              <a:off x="345905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8" name="object 2898" descr=""/>
            <p:cNvSpPr/>
            <p:nvPr/>
          </p:nvSpPr>
          <p:spPr>
            <a:xfrm>
              <a:off x="3556365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9" name="object 2899" descr=""/>
            <p:cNvSpPr/>
            <p:nvPr/>
          </p:nvSpPr>
          <p:spPr>
            <a:xfrm>
              <a:off x="364740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0" name="object 2900" descr=""/>
            <p:cNvSpPr/>
            <p:nvPr/>
          </p:nvSpPr>
          <p:spPr>
            <a:xfrm>
              <a:off x="364740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1" name="object 2901" descr=""/>
            <p:cNvSpPr/>
            <p:nvPr/>
          </p:nvSpPr>
          <p:spPr>
            <a:xfrm>
              <a:off x="3741583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2" name="object 2902" descr=""/>
            <p:cNvSpPr/>
            <p:nvPr/>
          </p:nvSpPr>
          <p:spPr>
            <a:xfrm>
              <a:off x="374158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3" name="object 2903" descr=""/>
            <p:cNvSpPr/>
            <p:nvPr/>
          </p:nvSpPr>
          <p:spPr>
            <a:xfrm>
              <a:off x="3835759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4" name="object 2904" descr=""/>
            <p:cNvSpPr/>
            <p:nvPr/>
          </p:nvSpPr>
          <p:spPr>
            <a:xfrm>
              <a:off x="3835759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5" name="object 2905" descr=""/>
            <p:cNvSpPr/>
            <p:nvPr/>
          </p:nvSpPr>
          <p:spPr>
            <a:xfrm>
              <a:off x="3929934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6" name="object 2906" descr=""/>
            <p:cNvSpPr/>
            <p:nvPr/>
          </p:nvSpPr>
          <p:spPr>
            <a:xfrm>
              <a:off x="392993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7" name="object 2907" descr=""/>
            <p:cNvSpPr/>
            <p:nvPr/>
          </p:nvSpPr>
          <p:spPr>
            <a:xfrm>
              <a:off x="4027244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8" name="object 2908" descr=""/>
            <p:cNvSpPr/>
            <p:nvPr/>
          </p:nvSpPr>
          <p:spPr>
            <a:xfrm>
              <a:off x="411828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9" name="object 2909" descr=""/>
            <p:cNvSpPr/>
            <p:nvPr/>
          </p:nvSpPr>
          <p:spPr>
            <a:xfrm>
              <a:off x="411828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0" name="object 2910" descr=""/>
            <p:cNvSpPr/>
            <p:nvPr/>
          </p:nvSpPr>
          <p:spPr>
            <a:xfrm>
              <a:off x="4212463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1" name="object 2911" descr=""/>
            <p:cNvSpPr/>
            <p:nvPr/>
          </p:nvSpPr>
          <p:spPr>
            <a:xfrm>
              <a:off x="421246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2" name="object 2912" descr=""/>
            <p:cNvSpPr/>
            <p:nvPr/>
          </p:nvSpPr>
          <p:spPr>
            <a:xfrm>
              <a:off x="4306638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3" name="object 2913" descr=""/>
            <p:cNvSpPr/>
            <p:nvPr/>
          </p:nvSpPr>
          <p:spPr>
            <a:xfrm>
              <a:off x="4306638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4" name="object 2914" descr=""/>
            <p:cNvSpPr/>
            <p:nvPr/>
          </p:nvSpPr>
          <p:spPr>
            <a:xfrm>
              <a:off x="4400813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5" name="object 2915" descr=""/>
            <p:cNvSpPr/>
            <p:nvPr/>
          </p:nvSpPr>
          <p:spPr>
            <a:xfrm>
              <a:off x="440081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6" name="object 2916" descr=""/>
            <p:cNvSpPr/>
            <p:nvPr/>
          </p:nvSpPr>
          <p:spPr>
            <a:xfrm>
              <a:off x="4498123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7" name="object 2917" descr=""/>
            <p:cNvSpPr/>
            <p:nvPr/>
          </p:nvSpPr>
          <p:spPr>
            <a:xfrm>
              <a:off x="4589166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8" name="object 2918" descr=""/>
            <p:cNvSpPr/>
            <p:nvPr/>
          </p:nvSpPr>
          <p:spPr>
            <a:xfrm>
              <a:off x="458916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9" name="object 2919" descr=""/>
            <p:cNvSpPr/>
            <p:nvPr/>
          </p:nvSpPr>
          <p:spPr>
            <a:xfrm>
              <a:off x="4683342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0" name="object 2920" descr=""/>
            <p:cNvSpPr/>
            <p:nvPr/>
          </p:nvSpPr>
          <p:spPr>
            <a:xfrm>
              <a:off x="468334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1" name="object 2921" descr=""/>
            <p:cNvSpPr/>
            <p:nvPr/>
          </p:nvSpPr>
          <p:spPr>
            <a:xfrm>
              <a:off x="477751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2" name="object 2922" descr=""/>
            <p:cNvSpPr/>
            <p:nvPr/>
          </p:nvSpPr>
          <p:spPr>
            <a:xfrm>
              <a:off x="477751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3" name="object 2923" descr=""/>
            <p:cNvSpPr/>
            <p:nvPr/>
          </p:nvSpPr>
          <p:spPr>
            <a:xfrm>
              <a:off x="4871693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4" name="object 2924" descr=""/>
            <p:cNvSpPr/>
            <p:nvPr/>
          </p:nvSpPr>
          <p:spPr>
            <a:xfrm>
              <a:off x="487169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5" name="object 2925" descr=""/>
            <p:cNvSpPr/>
            <p:nvPr/>
          </p:nvSpPr>
          <p:spPr>
            <a:xfrm>
              <a:off x="4969004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6" name="object 2926" descr=""/>
            <p:cNvSpPr/>
            <p:nvPr/>
          </p:nvSpPr>
          <p:spPr>
            <a:xfrm>
              <a:off x="506004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7" name="object 2927" descr=""/>
            <p:cNvSpPr/>
            <p:nvPr/>
          </p:nvSpPr>
          <p:spPr>
            <a:xfrm>
              <a:off x="506004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8" name="object 2928" descr=""/>
            <p:cNvSpPr/>
            <p:nvPr/>
          </p:nvSpPr>
          <p:spPr>
            <a:xfrm>
              <a:off x="515422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9" name="object 2929" descr=""/>
            <p:cNvSpPr/>
            <p:nvPr/>
          </p:nvSpPr>
          <p:spPr>
            <a:xfrm>
              <a:off x="515422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0" name="object 2930" descr=""/>
            <p:cNvSpPr/>
            <p:nvPr/>
          </p:nvSpPr>
          <p:spPr>
            <a:xfrm>
              <a:off x="5248396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1" name="object 2931" descr=""/>
            <p:cNvSpPr/>
            <p:nvPr/>
          </p:nvSpPr>
          <p:spPr>
            <a:xfrm>
              <a:off x="524839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2" name="object 2932" descr=""/>
            <p:cNvSpPr/>
            <p:nvPr/>
          </p:nvSpPr>
          <p:spPr>
            <a:xfrm>
              <a:off x="5342572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3" name="object 2933" descr=""/>
            <p:cNvSpPr/>
            <p:nvPr/>
          </p:nvSpPr>
          <p:spPr>
            <a:xfrm>
              <a:off x="534257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4" name="object 2934" descr=""/>
            <p:cNvSpPr/>
            <p:nvPr/>
          </p:nvSpPr>
          <p:spPr>
            <a:xfrm>
              <a:off x="5439882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5" name="object 2935" descr=""/>
            <p:cNvSpPr/>
            <p:nvPr/>
          </p:nvSpPr>
          <p:spPr>
            <a:xfrm>
              <a:off x="5530924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6" name="object 2936" descr=""/>
            <p:cNvSpPr/>
            <p:nvPr/>
          </p:nvSpPr>
          <p:spPr>
            <a:xfrm>
              <a:off x="553092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7" name="object 2937" descr=""/>
            <p:cNvSpPr/>
            <p:nvPr/>
          </p:nvSpPr>
          <p:spPr>
            <a:xfrm>
              <a:off x="562510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8" name="object 2938" descr=""/>
            <p:cNvSpPr/>
            <p:nvPr/>
          </p:nvSpPr>
          <p:spPr>
            <a:xfrm>
              <a:off x="562510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9" name="object 2939" descr=""/>
            <p:cNvSpPr/>
            <p:nvPr/>
          </p:nvSpPr>
          <p:spPr>
            <a:xfrm>
              <a:off x="5719276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0" name="object 2940" descr=""/>
            <p:cNvSpPr/>
            <p:nvPr/>
          </p:nvSpPr>
          <p:spPr>
            <a:xfrm>
              <a:off x="571927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1" name="object 2941" descr=""/>
            <p:cNvSpPr/>
            <p:nvPr/>
          </p:nvSpPr>
          <p:spPr>
            <a:xfrm>
              <a:off x="5813452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2" name="object 2942" descr=""/>
            <p:cNvSpPr/>
            <p:nvPr/>
          </p:nvSpPr>
          <p:spPr>
            <a:xfrm>
              <a:off x="581345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3" name="object 2943" descr=""/>
            <p:cNvSpPr/>
            <p:nvPr/>
          </p:nvSpPr>
          <p:spPr>
            <a:xfrm>
              <a:off x="5910762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4" name="object 2944" descr=""/>
            <p:cNvSpPr/>
            <p:nvPr/>
          </p:nvSpPr>
          <p:spPr>
            <a:xfrm>
              <a:off x="6001804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5" name="object 2945" descr=""/>
            <p:cNvSpPr/>
            <p:nvPr/>
          </p:nvSpPr>
          <p:spPr>
            <a:xfrm>
              <a:off x="600180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6" name="object 2946" descr=""/>
            <p:cNvSpPr/>
            <p:nvPr/>
          </p:nvSpPr>
          <p:spPr>
            <a:xfrm>
              <a:off x="6095979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7" name="object 2947" descr=""/>
            <p:cNvSpPr/>
            <p:nvPr/>
          </p:nvSpPr>
          <p:spPr>
            <a:xfrm>
              <a:off x="6095979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8" name="object 2948" descr=""/>
            <p:cNvSpPr/>
            <p:nvPr/>
          </p:nvSpPr>
          <p:spPr>
            <a:xfrm>
              <a:off x="619015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9" name="object 2949" descr=""/>
            <p:cNvSpPr/>
            <p:nvPr/>
          </p:nvSpPr>
          <p:spPr>
            <a:xfrm>
              <a:off x="619015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0" name="object 2950" descr=""/>
            <p:cNvSpPr/>
            <p:nvPr/>
          </p:nvSpPr>
          <p:spPr>
            <a:xfrm>
              <a:off x="6284331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1" name="object 2951" descr=""/>
            <p:cNvSpPr/>
            <p:nvPr/>
          </p:nvSpPr>
          <p:spPr>
            <a:xfrm>
              <a:off x="628433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2" name="object 2952" descr=""/>
            <p:cNvSpPr/>
            <p:nvPr/>
          </p:nvSpPr>
          <p:spPr>
            <a:xfrm>
              <a:off x="6381641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3" name="object 2953" descr=""/>
            <p:cNvSpPr/>
            <p:nvPr/>
          </p:nvSpPr>
          <p:spPr>
            <a:xfrm>
              <a:off x="6472683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4" name="object 2954" descr=""/>
            <p:cNvSpPr/>
            <p:nvPr/>
          </p:nvSpPr>
          <p:spPr>
            <a:xfrm>
              <a:off x="647268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5" name="object 2955" descr=""/>
            <p:cNvSpPr/>
            <p:nvPr/>
          </p:nvSpPr>
          <p:spPr>
            <a:xfrm>
              <a:off x="656686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6" name="object 2956" descr=""/>
            <p:cNvSpPr/>
            <p:nvPr/>
          </p:nvSpPr>
          <p:spPr>
            <a:xfrm>
              <a:off x="656686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7" name="object 2957" descr=""/>
            <p:cNvSpPr/>
            <p:nvPr/>
          </p:nvSpPr>
          <p:spPr>
            <a:xfrm>
              <a:off x="666103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8" name="object 2958" descr=""/>
            <p:cNvSpPr/>
            <p:nvPr/>
          </p:nvSpPr>
          <p:spPr>
            <a:xfrm>
              <a:off x="666103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9" name="object 2959" descr=""/>
            <p:cNvSpPr/>
            <p:nvPr/>
          </p:nvSpPr>
          <p:spPr>
            <a:xfrm>
              <a:off x="6755211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0" name="object 2960" descr=""/>
            <p:cNvSpPr/>
            <p:nvPr/>
          </p:nvSpPr>
          <p:spPr>
            <a:xfrm>
              <a:off x="675521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1" name="object 2961" descr=""/>
            <p:cNvSpPr/>
            <p:nvPr/>
          </p:nvSpPr>
          <p:spPr>
            <a:xfrm>
              <a:off x="6852521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2" name="object 2962" descr=""/>
            <p:cNvSpPr/>
            <p:nvPr/>
          </p:nvSpPr>
          <p:spPr>
            <a:xfrm>
              <a:off x="6943562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3" name="object 2963" descr=""/>
            <p:cNvSpPr/>
            <p:nvPr/>
          </p:nvSpPr>
          <p:spPr>
            <a:xfrm>
              <a:off x="694356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4" name="object 2964" descr=""/>
            <p:cNvSpPr/>
            <p:nvPr/>
          </p:nvSpPr>
          <p:spPr>
            <a:xfrm>
              <a:off x="703773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5" name="object 2965" descr=""/>
            <p:cNvSpPr/>
            <p:nvPr/>
          </p:nvSpPr>
          <p:spPr>
            <a:xfrm>
              <a:off x="703773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6" name="object 2966" descr=""/>
            <p:cNvSpPr/>
            <p:nvPr/>
          </p:nvSpPr>
          <p:spPr>
            <a:xfrm>
              <a:off x="7131914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7" name="object 2967" descr=""/>
            <p:cNvSpPr/>
            <p:nvPr/>
          </p:nvSpPr>
          <p:spPr>
            <a:xfrm>
              <a:off x="713191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8" name="object 2968" descr=""/>
            <p:cNvSpPr/>
            <p:nvPr/>
          </p:nvSpPr>
          <p:spPr>
            <a:xfrm>
              <a:off x="7226090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9" name="object 2969" descr=""/>
            <p:cNvSpPr/>
            <p:nvPr/>
          </p:nvSpPr>
          <p:spPr>
            <a:xfrm>
              <a:off x="722609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0" name="object 2970" descr=""/>
            <p:cNvSpPr/>
            <p:nvPr/>
          </p:nvSpPr>
          <p:spPr>
            <a:xfrm>
              <a:off x="7323401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1" name="object 2971" descr=""/>
            <p:cNvSpPr/>
            <p:nvPr/>
          </p:nvSpPr>
          <p:spPr>
            <a:xfrm>
              <a:off x="741444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2" name="object 2972" descr=""/>
            <p:cNvSpPr/>
            <p:nvPr/>
          </p:nvSpPr>
          <p:spPr>
            <a:xfrm>
              <a:off x="741444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3" name="object 2973" descr=""/>
            <p:cNvSpPr/>
            <p:nvPr/>
          </p:nvSpPr>
          <p:spPr>
            <a:xfrm>
              <a:off x="750861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4" name="object 2974" descr=""/>
            <p:cNvSpPr/>
            <p:nvPr/>
          </p:nvSpPr>
          <p:spPr>
            <a:xfrm>
              <a:off x="750861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5" name="object 2975" descr=""/>
            <p:cNvSpPr/>
            <p:nvPr/>
          </p:nvSpPr>
          <p:spPr>
            <a:xfrm>
              <a:off x="7602792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6" name="object 2976" descr=""/>
            <p:cNvSpPr/>
            <p:nvPr/>
          </p:nvSpPr>
          <p:spPr>
            <a:xfrm>
              <a:off x="760279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7" name="object 2977" descr=""/>
            <p:cNvSpPr/>
            <p:nvPr/>
          </p:nvSpPr>
          <p:spPr>
            <a:xfrm>
              <a:off x="7696970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8" name="object 2978" descr=""/>
            <p:cNvSpPr/>
            <p:nvPr/>
          </p:nvSpPr>
          <p:spPr>
            <a:xfrm>
              <a:off x="769697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9" name="object 2979" descr=""/>
            <p:cNvSpPr/>
            <p:nvPr/>
          </p:nvSpPr>
          <p:spPr>
            <a:xfrm>
              <a:off x="7794279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0" name="object 2980" descr=""/>
            <p:cNvSpPr/>
            <p:nvPr/>
          </p:nvSpPr>
          <p:spPr>
            <a:xfrm>
              <a:off x="7885322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1" name="object 2981" descr=""/>
            <p:cNvSpPr/>
            <p:nvPr/>
          </p:nvSpPr>
          <p:spPr>
            <a:xfrm>
              <a:off x="788532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2" name="object 2982" descr=""/>
            <p:cNvSpPr/>
            <p:nvPr/>
          </p:nvSpPr>
          <p:spPr>
            <a:xfrm>
              <a:off x="7979497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3" name="object 2983" descr=""/>
            <p:cNvSpPr/>
            <p:nvPr/>
          </p:nvSpPr>
          <p:spPr>
            <a:xfrm>
              <a:off x="7979497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4" name="object 2984" descr=""/>
            <p:cNvSpPr/>
            <p:nvPr/>
          </p:nvSpPr>
          <p:spPr>
            <a:xfrm>
              <a:off x="8073673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5" name="object 2985" descr=""/>
            <p:cNvSpPr/>
            <p:nvPr/>
          </p:nvSpPr>
          <p:spPr>
            <a:xfrm>
              <a:off x="807367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6" name="object 2986" descr=""/>
            <p:cNvSpPr/>
            <p:nvPr/>
          </p:nvSpPr>
          <p:spPr>
            <a:xfrm>
              <a:off x="8167849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7" name="object 2987" descr=""/>
            <p:cNvSpPr/>
            <p:nvPr/>
          </p:nvSpPr>
          <p:spPr>
            <a:xfrm>
              <a:off x="8167849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8" name="object 2988" descr=""/>
            <p:cNvSpPr/>
            <p:nvPr/>
          </p:nvSpPr>
          <p:spPr>
            <a:xfrm>
              <a:off x="826515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9" name="object 2989" descr=""/>
            <p:cNvSpPr/>
            <p:nvPr/>
          </p:nvSpPr>
          <p:spPr>
            <a:xfrm>
              <a:off x="835620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0" name="object 2990" descr=""/>
            <p:cNvSpPr/>
            <p:nvPr/>
          </p:nvSpPr>
          <p:spPr>
            <a:xfrm>
              <a:off x="835620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1" name="object 2991" descr=""/>
            <p:cNvSpPr/>
            <p:nvPr/>
          </p:nvSpPr>
          <p:spPr>
            <a:xfrm>
              <a:off x="8450376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2" name="object 2992" descr=""/>
            <p:cNvSpPr/>
            <p:nvPr/>
          </p:nvSpPr>
          <p:spPr>
            <a:xfrm>
              <a:off x="845037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3" name="object 2993" descr=""/>
            <p:cNvSpPr/>
            <p:nvPr/>
          </p:nvSpPr>
          <p:spPr>
            <a:xfrm>
              <a:off x="8544552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4" name="object 2994" descr=""/>
            <p:cNvSpPr/>
            <p:nvPr/>
          </p:nvSpPr>
          <p:spPr>
            <a:xfrm>
              <a:off x="8544552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5" name="object 2995" descr=""/>
            <p:cNvSpPr/>
            <p:nvPr/>
          </p:nvSpPr>
          <p:spPr>
            <a:xfrm>
              <a:off x="863872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6" name="object 2996" descr=""/>
            <p:cNvSpPr/>
            <p:nvPr/>
          </p:nvSpPr>
          <p:spPr>
            <a:xfrm>
              <a:off x="8638728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7" name="object 2997" descr=""/>
            <p:cNvSpPr/>
            <p:nvPr/>
          </p:nvSpPr>
          <p:spPr>
            <a:xfrm>
              <a:off x="8736039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8" name="object 2998" descr=""/>
            <p:cNvSpPr/>
            <p:nvPr/>
          </p:nvSpPr>
          <p:spPr>
            <a:xfrm>
              <a:off x="882708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9" name="object 2999" descr=""/>
            <p:cNvSpPr/>
            <p:nvPr/>
          </p:nvSpPr>
          <p:spPr>
            <a:xfrm>
              <a:off x="882708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0" name="object 3000" descr=""/>
            <p:cNvSpPr/>
            <p:nvPr/>
          </p:nvSpPr>
          <p:spPr>
            <a:xfrm>
              <a:off x="892125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1" name="object 3001" descr=""/>
            <p:cNvSpPr/>
            <p:nvPr/>
          </p:nvSpPr>
          <p:spPr>
            <a:xfrm>
              <a:off x="892125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2" name="object 3002" descr=""/>
            <p:cNvSpPr/>
            <p:nvPr/>
          </p:nvSpPr>
          <p:spPr>
            <a:xfrm>
              <a:off x="9015433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3" name="object 3003" descr=""/>
            <p:cNvSpPr/>
            <p:nvPr/>
          </p:nvSpPr>
          <p:spPr>
            <a:xfrm>
              <a:off x="9015433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4" name="object 3004" descr=""/>
            <p:cNvSpPr/>
            <p:nvPr/>
          </p:nvSpPr>
          <p:spPr>
            <a:xfrm>
              <a:off x="910960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5" name="object 3005" descr=""/>
            <p:cNvSpPr/>
            <p:nvPr/>
          </p:nvSpPr>
          <p:spPr>
            <a:xfrm>
              <a:off x="9109608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6" name="object 3006" descr=""/>
            <p:cNvSpPr/>
            <p:nvPr/>
          </p:nvSpPr>
          <p:spPr>
            <a:xfrm>
              <a:off x="9206918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7" name="object 3007" descr=""/>
            <p:cNvSpPr/>
            <p:nvPr/>
          </p:nvSpPr>
          <p:spPr>
            <a:xfrm>
              <a:off x="9297959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8" name="object 3008" descr=""/>
            <p:cNvSpPr/>
            <p:nvPr/>
          </p:nvSpPr>
          <p:spPr>
            <a:xfrm>
              <a:off x="9297959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9" name="object 3009" descr=""/>
            <p:cNvSpPr/>
            <p:nvPr/>
          </p:nvSpPr>
          <p:spPr>
            <a:xfrm>
              <a:off x="9392134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0" name="object 3010" descr=""/>
            <p:cNvSpPr/>
            <p:nvPr/>
          </p:nvSpPr>
          <p:spPr>
            <a:xfrm>
              <a:off x="9392134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1" name="object 3011" descr=""/>
            <p:cNvSpPr/>
            <p:nvPr/>
          </p:nvSpPr>
          <p:spPr>
            <a:xfrm>
              <a:off x="9486310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2" name="object 3012" descr=""/>
            <p:cNvSpPr/>
            <p:nvPr/>
          </p:nvSpPr>
          <p:spPr>
            <a:xfrm>
              <a:off x="9486310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3" name="object 3013" descr=""/>
            <p:cNvSpPr/>
            <p:nvPr/>
          </p:nvSpPr>
          <p:spPr>
            <a:xfrm>
              <a:off x="9580486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4" name="object 3014" descr=""/>
            <p:cNvSpPr/>
            <p:nvPr/>
          </p:nvSpPr>
          <p:spPr>
            <a:xfrm>
              <a:off x="958048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5" name="object 3015" descr=""/>
            <p:cNvSpPr/>
            <p:nvPr/>
          </p:nvSpPr>
          <p:spPr>
            <a:xfrm>
              <a:off x="9677796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6" name="object 3016" descr=""/>
            <p:cNvSpPr/>
            <p:nvPr/>
          </p:nvSpPr>
          <p:spPr>
            <a:xfrm>
              <a:off x="9768839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7" name="object 3017" descr=""/>
            <p:cNvSpPr/>
            <p:nvPr/>
          </p:nvSpPr>
          <p:spPr>
            <a:xfrm>
              <a:off x="9768839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8" name="object 3018" descr=""/>
            <p:cNvSpPr/>
            <p:nvPr/>
          </p:nvSpPr>
          <p:spPr>
            <a:xfrm>
              <a:off x="9863015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9" name="object 3019" descr=""/>
            <p:cNvSpPr/>
            <p:nvPr/>
          </p:nvSpPr>
          <p:spPr>
            <a:xfrm>
              <a:off x="9863015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0" name="object 3020" descr=""/>
            <p:cNvSpPr/>
            <p:nvPr/>
          </p:nvSpPr>
          <p:spPr>
            <a:xfrm>
              <a:off x="9957191" y="29436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1" name="object 3021" descr=""/>
            <p:cNvSpPr/>
            <p:nvPr/>
          </p:nvSpPr>
          <p:spPr>
            <a:xfrm>
              <a:off x="9957191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2" name="object 3022" descr=""/>
            <p:cNvSpPr/>
            <p:nvPr/>
          </p:nvSpPr>
          <p:spPr>
            <a:xfrm>
              <a:off x="10051366" y="29436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3" name="object 3023" descr=""/>
            <p:cNvSpPr/>
            <p:nvPr/>
          </p:nvSpPr>
          <p:spPr>
            <a:xfrm>
              <a:off x="10051366" y="2944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4" name="object 3024" descr=""/>
            <p:cNvSpPr/>
            <p:nvPr/>
          </p:nvSpPr>
          <p:spPr>
            <a:xfrm>
              <a:off x="731089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5" name="object 3025" descr=""/>
            <p:cNvSpPr/>
            <p:nvPr/>
          </p:nvSpPr>
          <p:spPr>
            <a:xfrm>
              <a:off x="82213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6" name="object 3026" descr=""/>
            <p:cNvSpPr/>
            <p:nvPr/>
          </p:nvSpPr>
          <p:spPr>
            <a:xfrm>
              <a:off x="82213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7" name="object 3027" descr=""/>
            <p:cNvSpPr/>
            <p:nvPr/>
          </p:nvSpPr>
          <p:spPr>
            <a:xfrm>
              <a:off x="91630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8" name="object 3028" descr=""/>
            <p:cNvSpPr/>
            <p:nvPr/>
          </p:nvSpPr>
          <p:spPr>
            <a:xfrm>
              <a:off x="91630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9" name="object 3029" descr=""/>
            <p:cNvSpPr/>
            <p:nvPr/>
          </p:nvSpPr>
          <p:spPr>
            <a:xfrm>
              <a:off x="1010483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0" name="object 3030" descr=""/>
            <p:cNvSpPr/>
            <p:nvPr/>
          </p:nvSpPr>
          <p:spPr>
            <a:xfrm>
              <a:off x="101048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1" name="object 3031" descr=""/>
            <p:cNvSpPr/>
            <p:nvPr/>
          </p:nvSpPr>
          <p:spPr>
            <a:xfrm>
              <a:off x="110465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2" name="object 3032" descr=""/>
            <p:cNvSpPr/>
            <p:nvPr/>
          </p:nvSpPr>
          <p:spPr>
            <a:xfrm>
              <a:off x="1104658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3" name="object 3033" descr=""/>
            <p:cNvSpPr/>
            <p:nvPr/>
          </p:nvSpPr>
          <p:spPr>
            <a:xfrm>
              <a:off x="120196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4" name="object 3034" descr=""/>
            <p:cNvSpPr/>
            <p:nvPr/>
          </p:nvSpPr>
          <p:spPr>
            <a:xfrm>
              <a:off x="129301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5" name="object 3035" descr=""/>
            <p:cNvSpPr/>
            <p:nvPr/>
          </p:nvSpPr>
          <p:spPr>
            <a:xfrm>
              <a:off x="129301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6" name="object 3036" descr=""/>
            <p:cNvSpPr/>
            <p:nvPr/>
          </p:nvSpPr>
          <p:spPr>
            <a:xfrm>
              <a:off x="1387186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7" name="object 3037" descr=""/>
            <p:cNvSpPr/>
            <p:nvPr/>
          </p:nvSpPr>
          <p:spPr>
            <a:xfrm>
              <a:off x="138718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8" name="object 3038" descr=""/>
            <p:cNvSpPr/>
            <p:nvPr/>
          </p:nvSpPr>
          <p:spPr>
            <a:xfrm>
              <a:off x="1481362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9" name="object 3039" descr=""/>
            <p:cNvSpPr/>
            <p:nvPr/>
          </p:nvSpPr>
          <p:spPr>
            <a:xfrm>
              <a:off x="148136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0" name="object 3040" descr=""/>
            <p:cNvSpPr/>
            <p:nvPr/>
          </p:nvSpPr>
          <p:spPr>
            <a:xfrm>
              <a:off x="1575537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1" name="object 3041" descr=""/>
            <p:cNvSpPr/>
            <p:nvPr/>
          </p:nvSpPr>
          <p:spPr>
            <a:xfrm>
              <a:off x="157553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2" name="object 3042" descr=""/>
            <p:cNvSpPr/>
            <p:nvPr/>
          </p:nvSpPr>
          <p:spPr>
            <a:xfrm>
              <a:off x="1672849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3" name="object 3043" descr=""/>
            <p:cNvSpPr/>
            <p:nvPr/>
          </p:nvSpPr>
          <p:spPr>
            <a:xfrm>
              <a:off x="176389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4" name="object 3044" descr=""/>
            <p:cNvSpPr/>
            <p:nvPr/>
          </p:nvSpPr>
          <p:spPr>
            <a:xfrm>
              <a:off x="176389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5" name="object 3045" descr=""/>
            <p:cNvSpPr/>
            <p:nvPr/>
          </p:nvSpPr>
          <p:spPr>
            <a:xfrm>
              <a:off x="185806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6" name="object 3046" descr=""/>
            <p:cNvSpPr/>
            <p:nvPr/>
          </p:nvSpPr>
          <p:spPr>
            <a:xfrm>
              <a:off x="185806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7" name="object 3047" descr=""/>
            <p:cNvSpPr/>
            <p:nvPr/>
          </p:nvSpPr>
          <p:spPr>
            <a:xfrm>
              <a:off x="195224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8" name="object 3048" descr=""/>
            <p:cNvSpPr/>
            <p:nvPr/>
          </p:nvSpPr>
          <p:spPr>
            <a:xfrm>
              <a:off x="195224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9" name="object 3049" descr=""/>
            <p:cNvSpPr/>
            <p:nvPr/>
          </p:nvSpPr>
          <p:spPr>
            <a:xfrm>
              <a:off x="204641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0" name="object 3050" descr=""/>
            <p:cNvSpPr/>
            <p:nvPr/>
          </p:nvSpPr>
          <p:spPr>
            <a:xfrm>
              <a:off x="2046418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1" name="object 3051" descr=""/>
            <p:cNvSpPr/>
            <p:nvPr/>
          </p:nvSpPr>
          <p:spPr>
            <a:xfrm>
              <a:off x="214372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2" name="object 3052" descr=""/>
            <p:cNvSpPr/>
            <p:nvPr/>
          </p:nvSpPr>
          <p:spPr>
            <a:xfrm>
              <a:off x="2234769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3" name="object 3053" descr=""/>
            <p:cNvSpPr/>
            <p:nvPr/>
          </p:nvSpPr>
          <p:spPr>
            <a:xfrm>
              <a:off x="2234769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4" name="object 3054" descr=""/>
            <p:cNvSpPr/>
            <p:nvPr/>
          </p:nvSpPr>
          <p:spPr>
            <a:xfrm>
              <a:off x="232894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5" name="object 3055" descr=""/>
            <p:cNvSpPr/>
            <p:nvPr/>
          </p:nvSpPr>
          <p:spPr>
            <a:xfrm>
              <a:off x="232894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6" name="object 3056" descr=""/>
            <p:cNvSpPr/>
            <p:nvPr/>
          </p:nvSpPr>
          <p:spPr>
            <a:xfrm>
              <a:off x="242312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7" name="object 3057" descr=""/>
            <p:cNvSpPr/>
            <p:nvPr/>
          </p:nvSpPr>
          <p:spPr>
            <a:xfrm>
              <a:off x="242312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8" name="object 3058" descr=""/>
            <p:cNvSpPr/>
            <p:nvPr/>
          </p:nvSpPr>
          <p:spPr>
            <a:xfrm>
              <a:off x="2517297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9" name="object 3059" descr=""/>
            <p:cNvSpPr/>
            <p:nvPr/>
          </p:nvSpPr>
          <p:spPr>
            <a:xfrm>
              <a:off x="251729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0" name="object 3060" descr=""/>
            <p:cNvSpPr/>
            <p:nvPr/>
          </p:nvSpPr>
          <p:spPr>
            <a:xfrm>
              <a:off x="2614607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1" name="object 3061" descr=""/>
            <p:cNvSpPr/>
            <p:nvPr/>
          </p:nvSpPr>
          <p:spPr>
            <a:xfrm>
              <a:off x="2705648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2" name="object 3062" descr=""/>
            <p:cNvSpPr/>
            <p:nvPr/>
          </p:nvSpPr>
          <p:spPr>
            <a:xfrm>
              <a:off x="2705648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3" name="object 3063" descr=""/>
            <p:cNvSpPr/>
            <p:nvPr/>
          </p:nvSpPr>
          <p:spPr>
            <a:xfrm>
              <a:off x="2799824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4" name="object 3064" descr=""/>
            <p:cNvSpPr/>
            <p:nvPr/>
          </p:nvSpPr>
          <p:spPr>
            <a:xfrm>
              <a:off x="279982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5" name="object 3065" descr=""/>
            <p:cNvSpPr/>
            <p:nvPr/>
          </p:nvSpPr>
          <p:spPr>
            <a:xfrm>
              <a:off x="289400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6" name="object 3066" descr=""/>
            <p:cNvSpPr/>
            <p:nvPr/>
          </p:nvSpPr>
          <p:spPr>
            <a:xfrm>
              <a:off x="289400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7" name="object 3067" descr=""/>
            <p:cNvSpPr/>
            <p:nvPr/>
          </p:nvSpPr>
          <p:spPr>
            <a:xfrm>
              <a:off x="2988176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8" name="object 3068" descr=""/>
            <p:cNvSpPr/>
            <p:nvPr/>
          </p:nvSpPr>
          <p:spPr>
            <a:xfrm>
              <a:off x="298817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9" name="object 3069" descr=""/>
            <p:cNvSpPr/>
            <p:nvPr/>
          </p:nvSpPr>
          <p:spPr>
            <a:xfrm>
              <a:off x="3085486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0" name="object 3070" descr=""/>
            <p:cNvSpPr/>
            <p:nvPr/>
          </p:nvSpPr>
          <p:spPr>
            <a:xfrm>
              <a:off x="317652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1" name="object 3071" descr=""/>
            <p:cNvSpPr/>
            <p:nvPr/>
          </p:nvSpPr>
          <p:spPr>
            <a:xfrm>
              <a:off x="317652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2" name="object 3072" descr=""/>
            <p:cNvSpPr/>
            <p:nvPr/>
          </p:nvSpPr>
          <p:spPr>
            <a:xfrm>
              <a:off x="3270704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3" name="object 3073" descr=""/>
            <p:cNvSpPr/>
            <p:nvPr/>
          </p:nvSpPr>
          <p:spPr>
            <a:xfrm>
              <a:off x="327070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4" name="object 3074" descr=""/>
            <p:cNvSpPr/>
            <p:nvPr/>
          </p:nvSpPr>
          <p:spPr>
            <a:xfrm>
              <a:off x="336488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5" name="object 3075" descr=""/>
            <p:cNvSpPr/>
            <p:nvPr/>
          </p:nvSpPr>
          <p:spPr>
            <a:xfrm>
              <a:off x="336488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6" name="object 3076" descr=""/>
            <p:cNvSpPr/>
            <p:nvPr/>
          </p:nvSpPr>
          <p:spPr>
            <a:xfrm>
              <a:off x="3459055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7" name="object 3077" descr=""/>
            <p:cNvSpPr/>
            <p:nvPr/>
          </p:nvSpPr>
          <p:spPr>
            <a:xfrm>
              <a:off x="345905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8" name="object 3078" descr=""/>
            <p:cNvSpPr/>
            <p:nvPr/>
          </p:nvSpPr>
          <p:spPr>
            <a:xfrm>
              <a:off x="3556365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9" name="object 3079" descr=""/>
            <p:cNvSpPr/>
            <p:nvPr/>
          </p:nvSpPr>
          <p:spPr>
            <a:xfrm>
              <a:off x="364740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0" name="object 3080" descr=""/>
            <p:cNvSpPr/>
            <p:nvPr/>
          </p:nvSpPr>
          <p:spPr>
            <a:xfrm>
              <a:off x="364740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1" name="object 3081" descr=""/>
            <p:cNvSpPr/>
            <p:nvPr/>
          </p:nvSpPr>
          <p:spPr>
            <a:xfrm>
              <a:off x="3741583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2" name="object 3082" descr=""/>
            <p:cNvSpPr/>
            <p:nvPr/>
          </p:nvSpPr>
          <p:spPr>
            <a:xfrm>
              <a:off x="374158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3" name="object 3083" descr=""/>
            <p:cNvSpPr/>
            <p:nvPr/>
          </p:nvSpPr>
          <p:spPr>
            <a:xfrm>
              <a:off x="3835759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4" name="object 3084" descr=""/>
            <p:cNvSpPr/>
            <p:nvPr/>
          </p:nvSpPr>
          <p:spPr>
            <a:xfrm>
              <a:off x="3835759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5" name="object 3085" descr=""/>
            <p:cNvSpPr/>
            <p:nvPr/>
          </p:nvSpPr>
          <p:spPr>
            <a:xfrm>
              <a:off x="3929934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6" name="object 3086" descr=""/>
            <p:cNvSpPr/>
            <p:nvPr/>
          </p:nvSpPr>
          <p:spPr>
            <a:xfrm>
              <a:off x="392993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7" name="object 3087" descr=""/>
            <p:cNvSpPr/>
            <p:nvPr/>
          </p:nvSpPr>
          <p:spPr>
            <a:xfrm>
              <a:off x="4027244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8" name="object 3088" descr=""/>
            <p:cNvSpPr/>
            <p:nvPr/>
          </p:nvSpPr>
          <p:spPr>
            <a:xfrm>
              <a:off x="411828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9" name="object 3089" descr=""/>
            <p:cNvSpPr/>
            <p:nvPr/>
          </p:nvSpPr>
          <p:spPr>
            <a:xfrm>
              <a:off x="411828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0" name="object 3090" descr=""/>
            <p:cNvSpPr/>
            <p:nvPr/>
          </p:nvSpPr>
          <p:spPr>
            <a:xfrm>
              <a:off x="4212463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1" name="object 3091" descr=""/>
            <p:cNvSpPr/>
            <p:nvPr/>
          </p:nvSpPr>
          <p:spPr>
            <a:xfrm>
              <a:off x="421246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2" name="object 3092" descr=""/>
            <p:cNvSpPr/>
            <p:nvPr/>
          </p:nvSpPr>
          <p:spPr>
            <a:xfrm>
              <a:off x="4306638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3" name="object 3093" descr=""/>
            <p:cNvSpPr/>
            <p:nvPr/>
          </p:nvSpPr>
          <p:spPr>
            <a:xfrm>
              <a:off x="4306638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4" name="object 3094" descr=""/>
            <p:cNvSpPr/>
            <p:nvPr/>
          </p:nvSpPr>
          <p:spPr>
            <a:xfrm>
              <a:off x="4400813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5" name="object 3095" descr=""/>
            <p:cNvSpPr/>
            <p:nvPr/>
          </p:nvSpPr>
          <p:spPr>
            <a:xfrm>
              <a:off x="440081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6" name="object 3096" descr=""/>
            <p:cNvSpPr/>
            <p:nvPr/>
          </p:nvSpPr>
          <p:spPr>
            <a:xfrm>
              <a:off x="4498123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7" name="object 3097" descr=""/>
            <p:cNvSpPr/>
            <p:nvPr/>
          </p:nvSpPr>
          <p:spPr>
            <a:xfrm>
              <a:off x="4589166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8" name="object 3098" descr=""/>
            <p:cNvSpPr/>
            <p:nvPr/>
          </p:nvSpPr>
          <p:spPr>
            <a:xfrm>
              <a:off x="458916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9" name="object 3099" descr=""/>
            <p:cNvSpPr/>
            <p:nvPr/>
          </p:nvSpPr>
          <p:spPr>
            <a:xfrm>
              <a:off x="4683342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0" name="object 3100" descr=""/>
            <p:cNvSpPr/>
            <p:nvPr/>
          </p:nvSpPr>
          <p:spPr>
            <a:xfrm>
              <a:off x="468334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1" name="object 3101" descr=""/>
            <p:cNvSpPr/>
            <p:nvPr/>
          </p:nvSpPr>
          <p:spPr>
            <a:xfrm>
              <a:off x="477751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2" name="object 3102" descr=""/>
            <p:cNvSpPr/>
            <p:nvPr/>
          </p:nvSpPr>
          <p:spPr>
            <a:xfrm>
              <a:off x="477751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3" name="object 3103" descr=""/>
            <p:cNvSpPr/>
            <p:nvPr/>
          </p:nvSpPr>
          <p:spPr>
            <a:xfrm>
              <a:off x="4871693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4" name="object 3104" descr=""/>
            <p:cNvSpPr/>
            <p:nvPr/>
          </p:nvSpPr>
          <p:spPr>
            <a:xfrm>
              <a:off x="487169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5" name="object 3105" descr=""/>
            <p:cNvSpPr/>
            <p:nvPr/>
          </p:nvSpPr>
          <p:spPr>
            <a:xfrm>
              <a:off x="4969004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6" name="object 3106" descr=""/>
            <p:cNvSpPr/>
            <p:nvPr/>
          </p:nvSpPr>
          <p:spPr>
            <a:xfrm>
              <a:off x="506004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7" name="object 3107" descr=""/>
            <p:cNvSpPr/>
            <p:nvPr/>
          </p:nvSpPr>
          <p:spPr>
            <a:xfrm>
              <a:off x="506004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8" name="object 3108" descr=""/>
            <p:cNvSpPr/>
            <p:nvPr/>
          </p:nvSpPr>
          <p:spPr>
            <a:xfrm>
              <a:off x="515422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9" name="object 3109" descr=""/>
            <p:cNvSpPr/>
            <p:nvPr/>
          </p:nvSpPr>
          <p:spPr>
            <a:xfrm>
              <a:off x="515422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0" name="object 3110" descr=""/>
            <p:cNvSpPr/>
            <p:nvPr/>
          </p:nvSpPr>
          <p:spPr>
            <a:xfrm>
              <a:off x="5248396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1" name="object 3111" descr=""/>
            <p:cNvSpPr/>
            <p:nvPr/>
          </p:nvSpPr>
          <p:spPr>
            <a:xfrm>
              <a:off x="524839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2" name="object 3112" descr=""/>
            <p:cNvSpPr/>
            <p:nvPr/>
          </p:nvSpPr>
          <p:spPr>
            <a:xfrm>
              <a:off x="5342572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3" name="object 3113" descr=""/>
            <p:cNvSpPr/>
            <p:nvPr/>
          </p:nvSpPr>
          <p:spPr>
            <a:xfrm>
              <a:off x="534257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4" name="object 3114" descr=""/>
            <p:cNvSpPr/>
            <p:nvPr/>
          </p:nvSpPr>
          <p:spPr>
            <a:xfrm>
              <a:off x="5439882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5" name="object 3115" descr=""/>
            <p:cNvSpPr/>
            <p:nvPr/>
          </p:nvSpPr>
          <p:spPr>
            <a:xfrm>
              <a:off x="5530924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6" name="object 3116" descr=""/>
            <p:cNvSpPr/>
            <p:nvPr/>
          </p:nvSpPr>
          <p:spPr>
            <a:xfrm>
              <a:off x="553092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7" name="object 3117" descr=""/>
            <p:cNvSpPr/>
            <p:nvPr/>
          </p:nvSpPr>
          <p:spPr>
            <a:xfrm>
              <a:off x="562510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8" name="object 3118" descr=""/>
            <p:cNvSpPr/>
            <p:nvPr/>
          </p:nvSpPr>
          <p:spPr>
            <a:xfrm>
              <a:off x="562510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9" name="object 3119" descr=""/>
            <p:cNvSpPr/>
            <p:nvPr/>
          </p:nvSpPr>
          <p:spPr>
            <a:xfrm>
              <a:off x="5719276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0" name="object 3120" descr=""/>
            <p:cNvSpPr/>
            <p:nvPr/>
          </p:nvSpPr>
          <p:spPr>
            <a:xfrm>
              <a:off x="571927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1" name="object 3121" descr=""/>
            <p:cNvSpPr/>
            <p:nvPr/>
          </p:nvSpPr>
          <p:spPr>
            <a:xfrm>
              <a:off x="5813452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2" name="object 3122" descr=""/>
            <p:cNvSpPr/>
            <p:nvPr/>
          </p:nvSpPr>
          <p:spPr>
            <a:xfrm>
              <a:off x="581345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3" name="object 3123" descr=""/>
            <p:cNvSpPr/>
            <p:nvPr/>
          </p:nvSpPr>
          <p:spPr>
            <a:xfrm>
              <a:off x="5910762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4" name="object 3124" descr=""/>
            <p:cNvSpPr/>
            <p:nvPr/>
          </p:nvSpPr>
          <p:spPr>
            <a:xfrm>
              <a:off x="6001804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5" name="object 3125" descr=""/>
            <p:cNvSpPr/>
            <p:nvPr/>
          </p:nvSpPr>
          <p:spPr>
            <a:xfrm>
              <a:off x="600180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6" name="object 3126" descr=""/>
            <p:cNvSpPr/>
            <p:nvPr/>
          </p:nvSpPr>
          <p:spPr>
            <a:xfrm>
              <a:off x="6095979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7" name="object 3127" descr=""/>
            <p:cNvSpPr/>
            <p:nvPr/>
          </p:nvSpPr>
          <p:spPr>
            <a:xfrm>
              <a:off x="6095979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8" name="object 3128" descr=""/>
            <p:cNvSpPr/>
            <p:nvPr/>
          </p:nvSpPr>
          <p:spPr>
            <a:xfrm>
              <a:off x="619015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9" name="object 3129" descr=""/>
            <p:cNvSpPr/>
            <p:nvPr/>
          </p:nvSpPr>
          <p:spPr>
            <a:xfrm>
              <a:off x="619015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0" name="object 3130" descr=""/>
            <p:cNvSpPr/>
            <p:nvPr/>
          </p:nvSpPr>
          <p:spPr>
            <a:xfrm>
              <a:off x="6284331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1" name="object 3131" descr=""/>
            <p:cNvSpPr/>
            <p:nvPr/>
          </p:nvSpPr>
          <p:spPr>
            <a:xfrm>
              <a:off x="628433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2" name="object 3132" descr=""/>
            <p:cNvSpPr/>
            <p:nvPr/>
          </p:nvSpPr>
          <p:spPr>
            <a:xfrm>
              <a:off x="6381641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3" name="object 3133" descr=""/>
            <p:cNvSpPr/>
            <p:nvPr/>
          </p:nvSpPr>
          <p:spPr>
            <a:xfrm>
              <a:off x="6472683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4" name="object 3134" descr=""/>
            <p:cNvSpPr/>
            <p:nvPr/>
          </p:nvSpPr>
          <p:spPr>
            <a:xfrm>
              <a:off x="647268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5" name="object 3135" descr=""/>
            <p:cNvSpPr/>
            <p:nvPr/>
          </p:nvSpPr>
          <p:spPr>
            <a:xfrm>
              <a:off x="656686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6" name="object 3136" descr=""/>
            <p:cNvSpPr/>
            <p:nvPr/>
          </p:nvSpPr>
          <p:spPr>
            <a:xfrm>
              <a:off x="656686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7" name="object 3137" descr=""/>
            <p:cNvSpPr/>
            <p:nvPr/>
          </p:nvSpPr>
          <p:spPr>
            <a:xfrm>
              <a:off x="666103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8" name="object 3138" descr=""/>
            <p:cNvSpPr/>
            <p:nvPr/>
          </p:nvSpPr>
          <p:spPr>
            <a:xfrm>
              <a:off x="666103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9" name="object 3139" descr=""/>
            <p:cNvSpPr/>
            <p:nvPr/>
          </p:nvSpPr>
          <p:spPr>
            <a:xfrm>
              <a:off x="6755211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0" name="object 3140" descr=""/>
            <p:cNvSpPr/>
            <p:nvPr/>
          </p:nvSpPr>
          <p:spPr>
            <a:xfrm>
              <a:off x="675521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1" name="object 3141" descr=""/>
            <p:cNvSpPr/>
            <p:nvPr/>
          </p:nvSpPr>
          <p:spPr>
            <a:xfrm>
              <a:off x="6852521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2" name="object 3142" descr=""/>
            <p:cNvSpPr/>
            <p:nvPr/>
          </p:nvSpPr>
          <p:spPr>
            <a:xfrm>
              <a:off x="6943562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3" name="object 3143" descr=""/>
            <p:cNvSpPr/>
            <p:nvPr/>
          </p:nvSpPr>
          <p:spPr>
            <a:xfrm>
              <a:off x="694356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4" name="object 3144" descr=""/>
            <p:cNvSpPr/>
            <p:nvPr/>
          </p:nvSpPr>
          <p:spPr>
            <a:xfrm>
              <a:off x="703773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5" name="object 3145" descr=""/>
            <p:cNvSpPr/>
            <p:nvPr/>
          </p:nvSpPr>
          <p:spPr>
            <a:xfrm>
              <a:off x="703773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6" name="object 3146" descr=""/>
            <p:cNvSpPr/>
            <p:nvPr/>
          </p:nvSpPr>
          <p:spPr>
            <a:xfrm>
              <a:off x="7131914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7" name="object 3147" descr=""/>
            <p:cNvSpPr/>
            <p:nvPr/>
          </p:nvSpPr>
          <p:spPr>
            <a:xfrm>
              <a:off x="713191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8" name="object 3148" descr=""/>
            <p:cNvSpPr/>
            <p:nvPr/>
          </p:nvSpPr>
          <p:spPr>
            <a:xfrm>
              <a:off x="7226090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9" name="object 3149" descr=""/>
            <p:cNvSpPr/>
            <p:nvPr/>
          </p:nvSpPr>
          <p:spPr>
            <a:xfrm>
              <a:off x="722609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0" name="object 3150" descr=""/>
            <p:cNvSpPr/>
            <p:nvPr/>
          </p:nvSpPr>
          <p:spPr>
            <a:xfrm>
              <a:off x="7323401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1" name="object 3151" descr=""/>
            <p:cNvSpPr/>
            <p:nvPr/>
          </p:nvSpPr>
          <p:spPr>
            <a:xfrm>
              <a:off x="741444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2" name="object 3152" descr=""/>
            <p:cNvSpPr/>
            <p:nvPr/>
          </p:nvSpPr>
          <p:spPr>
            <a:xfrm>
              <a:off x="741444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3" name="object 3153" descr=""/>
            <p:cNvSpPr/>
            <p:nvPr/>
          </p:nvSpPr>
          <p:spPr>
            <a:xfrm>
              <a:off x="750861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4" name="object 3154" descr=""/>
            <p:cNvSpPr/>
            <p:nvPr/>
          </p:nvSpPr>
          <p:spPr>
            <a:xfrm>
              <a:off x="750861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5" name="object 3155" descr=""/>
            <p:cNvSpPr/>
            <p:nvPr/>
          </p:nvSpPr>
          <p:spPr>
            <a:xfrm>
              <a:off x="7602792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6" name="object 3156" descr=""/>
            <p:cNvSpPr/>
            <p:nvPr/>
          </p:nvSpPr>
          <p:spPr>
            <a:xfrm>
              <a:off x="760279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7" name="object 3157" descr=""/>
            <p:cNvSpPr/>
            <p:nvPr/>
          </p:nvSpPr>
          <p:spPr>
            <a:xfrm>
              <a:off x="7696970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8" name="object 3158" descr=""/>
            <p:cNvSpPr/>
            <p:nvPr/>
          </p:nvSpPr>
          <p:spPr>
            <a:xfrm>
              <a:off x="769697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9" name="object 3159" descr=""/>
            <p:cNvSpPr/>
            <p:nvPr/>
          </p:nvSpPr>
          <p:spPr>
            <a:xfrm>
              <a:off x="7794279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0" name="object 3160" descr=""/>
            <p:cNvSpPr/>
            <p:nvPr/>
          </p:nvSpPr>
          <p:spPr>
            <a:xfrm>
              <a:off x="7885322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1" name="object 3161" descr=""/>
            <p:cNvSpPr/>
            <p:nvPr/>
          </p:nvSpPr>
          <p:spPr>
            <a:xfrm>
              <a:off x="788532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2" name="object 3162" descr=""/>
            <p:cNvSpPr/>
            <p:nvPr/>
          </p:nvSpPr>
          <p:spPr>
            <a:xfrm>
              <a:off x="7979497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3" name="object 3163" descr=""/>
            <p:cNvSpPr/>
            <p:nvPr/>
          </p:nvSpPr>
          <p:spPr>
            <a:xfrm>
              <a:off x="7979497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4" name="object 3164" descr=""/>
            <p:cNvSpPr/>
            <p:nvPr/>
          </p:nvSpPr>
          <p:spPr>
            <a:xfrm>
              <a:off x="8073673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5" name="object 3165" descr=""/>
            <p:cNvSpPr/>
            <p:nvPr/>
          </p:nvSpPr>
          <p:spPr>
            <a:xfrm>
              <a:off x="807367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6" name="object 3166" descr=""/>
            <p:cNvSpPr/>
            <p:nvPr/>
          </p:nvSpPr>
          <p:spPr>
            <a:xfrm>
              <a:off x="8167849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7" name="object 3167" descr=""/>
            <p:cNvSpPr/>
            <p:nvPr/>
          </p:nvSpPr>
          <p:spPr>
            <a:xfrm>
              <a:off x="8167849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8" name="object 3168" descr=""/>
            <p:cNvSpPr/>
            <p:nvPr/>
          </p:nvSpPr>
          <p:spPr>
            <a:xfrm>
              <a:off x="826515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9" name="object 3169" descr=""/>
            <p:cNvSpPr/>
            <p:nvPr/>
          </p:nvSpPr>
          <p:spPr>
            <a:xfrm>
              <a:off x="835620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0" name="object 3170" descr=""/>
            <p:cNvSpPr/>
            <p:nvPr/>
          </p:nvSpPr>
          <p:spPr>
            <a:xfrm>
              <a:off x="835620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1" name="object 3171" descr=""/>
            <p:cNvSpPr/>
            <p:nvPr/>
          </p:nvSpPr>
          <p:spPr>
            <a:xfrm>
              <a:off x="8450376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2" name="object 3172" descr=""/>
            <p:cNvSpPr/>
            <p:nvPr/>
          </p:nvSpPr>
          <p:spPr>
            <a:xfrm>
              <a:off x="845037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3" name="object 3173" descr=""/>
            <p:cNvSpPr/>
            <p:nvPr/>
          </p:nvSpPr>
          <p:spPr>
            <a:xfrm>
              <a:off x="8544552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4" name="object 3174" descr=""/>
            <p:cNvSpPr/>
            <p:nvPr/>
          </p:nvSpPr>
          <p:spPr>
            <a:xfrm>
              <a:off x="8544552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5" name="object 3175" descr=""/>
            <p:cNvSpPr/>
            <p:nvPr/>
          </p:nvSpPr>
          <p:spPr>
            <a:xfrm>
              <a:off x="863872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6" name="object 3176" descr=""/>
            <p:cNvSpPr/>
            <p:nvPr/>
          </p:nvSpPr>
          <p:spPr>
            <a:xfrm>
              <a:off x="8638728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7" name="object 3177" descr=""/>
            <p:cNvSpPr/>
            <p:nvPr/>
          </p:nvSpPr>
          <p:spPr>
            <a:xfrm>
              <a:off x="8736039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8" name="object 3178" descr=""/>
            <p:cNvSpPr/>
            <p:nvPr/>
          </p:nvSpPr>
          <p:spPr>
            <a:xfrm>
              <a:off x="882708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9" name="object 3179" descr=""/>
            <p:cNvSpPr/>
            <p:nvPr/>
          </p:nvSpPr>
          <p:spPr>
            <a:xfrm>
              <a:off x="882708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0" name="object 3180" descr=""/>
            <p:cNvSpPr/>
            <p:nvPr/>
          </p:nvSpPr>
          <p:spPr>
            <a:xfrm>
              <a:off x="892125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1" name="object 3181" descr=""/>
            <p:cNvSpPr/>
            <p:nvPr/>
          </p:nvSpPr>
          <p:spPr>
            <a:xfrm>
              <a:off x="892125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2" name="object 3182" descr=""/>
            <p:cNvSpPr/>
            <p:nvPr/>
          </p:nvSpPr>
          <p:spPr>
            <a:xfrm>
              <a:off x="9015433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3" name="object 3183" descr=""/>
            <p:cNvSpPr/>
            <p:nvPr/>
          </p:nvSpPr>
          <p:spPr>
            <a:xfrm>
              <a:off x="9015433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4" name="object 3184" descr=""/>
            <p:cNvSpPr/>
            <p:nvPr/>
          </p:nvSpPr>
          <p:spPr>
            <a:xfrm>
              <a:off x="910960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5" name="object 3185" descr=""/>
            <p:cNvSpPr/>
            <p:nvPr/>
          </p:nvSpPr>
          <p:spPr>
            <a:xfrm>
              <a:off x="9109608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6" name="object 3186" descr=""/>
            <p:cNvSpPr/>
            <p:nvPr/>
          </p:nvSpPr>
          <p:spPr>
            <a:xfrm>
              <a:off x="9206918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7" name="object 3187" descr=""/>
            <p:cNvSpPr/>
            <p:nvPr/>
          </p:nvSpPr>
          <p:spPr>
            <a:xfrm>
              <a:off x="9297959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8" name="object 3188" descr=""/>
            <p:cNvSpPr/>
            <p:nvPr/>
          </p:nvSpPr>
          <p:spPr>
            <a:xfrm>
              <a:off x="9297959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9" name="object 3189" descr=""/>
            <p:cNvSpPr/>
            <p:nvPr/>
          </p:nvSpPr>
          <p:spPr>
            <a:xfrm>
              <a:off x="9392134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0" name="object 3190" descr=""/>
            <p:cNvSpPr/>
            <p:nvPr/>
          </p:nvSpPr>
          <p:spPr>
            <a:xfrm>
              <a:off x="9392134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1" name="object 3191" descr=""/>
            <p:cNvSpPr/>
            <p:nvPr/>
          </p:nvSpPr>
          <p:spPr>
            <a:xfrm>
              <a:off x="9486310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2" name="object 3192" descr=""/>
            <p:cNvSpPr/>
            <p:nvPr/>
          </p:nvSpPr>
          <p:spPr>
            <a:xfrm>
              <a:off x="9486310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3" name="object 3193" descr=""/>
            <p:cNvSpPr/>
            <p:nvPr/>
          </p:nvSpPr>
          <p:spPr>
            <a:xfrm>
              <a:off x="9580486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4" name="object 3194" descr=""/>
            <p:cNvSpPr/>
            <p:nvPr/>
          </p:nvSpPr>
          <p:spPr>
            <a:xfrm>
              <a:off x="958048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5" name="object 3195" descr=""/>
            <p:cNvSpPr/>
            <p:nvPr/>
          </p:nvSpPr>
          <p:spPr>
            <a:xfrm>
              <a:off x="9677796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6" name="object 3196" descr=""/>
            <p:cNvSpPr/>
            <p:nvPr/>
          </p:nvSpPr>
          <p:spPr>
            <a:xfrm>
              <a:off x="9768839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7" name="object 3197" descr=""/>
            <p:cNvSpPr/>
            <p:nvPr/>
          </p:nvSpPr>
          <p:spPr>
            <a:xfrm>
              <a:off x="9768839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8" name="object 3198" descr=""/>
            <p:cNvSpPr/>
            <p:nvPr/>
          </p:nvSpPr>
          <p:spPr>
            <a:xfrm>
              <a:off x="9863015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9" name="object 3199" descr=""/>
            <p:cNvSpPr/>
            <p:nvPr/>
          </p:nvSpPr>
          <p:spPr>
            <a:xfrm>
              <a:off x="9863015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0" name="object 3200" descr=""/>
            <p:cNvSpPr/>
            <p:nvPr/>
          </p:nvSpPr>
          <p:spPr>
            <a:xfrm>
              <a:off x="9957191" y="30377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1" name="object 3201" descr=""/>
            <p:cNvSpPr/>
            <p:nvPr/>
          </p:nvSpPr>
          <p:spPr>
            <a:xfrm>
              <a:off x="9957191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2" name="object 3202" descr=""/>
            <p:cNvSpPr/>
            <p:nvPr/>
          </p:nvSpPr>
          <p:spPr>
            <a:xfrm>
              <a:off x="10051366" y="303777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3" name="object 3203" descr=""/>
            <p:cNvSpPr/>
            <p:nvPr/>
          </p:nvSpPr>
          <p:spPr>
            <a:xfrm>
              <a:off x="10051366" y="30389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4" name="object 3204" descr=""/>
            <p:cNvSpPr/>
            <p:nvPr/>
          </p:nvSpPr>
          <p:spPr>
            <a:xfrm>
              <a:off x="82213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5" name="object 3205" descr=""/>
            <p:cNvSpPr/>
            <p:nvPr/>
          </p:nvSpPr>
          <p:spPr>
            <a:xfrm>
              <a:off x="91630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6" name="object 3206" descr=""/>
            <p:cNvSpPr/>
            <p:nvPr/>
          </p:nvSpPr>
          <p:spPr>
            <a:xfrm>
              <a:off x="101048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7" name="object 3207" descr=""/>
            <p:cNvSpPr/>
            <p:nvPr/>
          </p:nvSpPr>
          <p:spPr>
            <a:xfrm>
              <a:off x="1104658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8" name="object 3208" descr=""/>
            <p:cNvSpPr/>
            <p:nvPr/>
          </p:nvSpPr>
          <p:spPr>
            <a:xfrm>
              <a:off x="129301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9" name="object 3209" descr=""/>
            <p:cNvSpPr/>
            <p:nvPr/>
          </p:nvSpPr>
          <p:spPr>
            <a:xfrm>
              <a:off x="138718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0" name="object 3210" descr=""/>
            <p:cNvSpPr/>
            <p:nvPr/>
          </p:nvSpPr>
          <p:spPr>
            <a:xfrm>
              <a:off x="148136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1" name="object 3211" descr=""/>
            <p:cNvSpPr/>
            <p:nvPr/>
          </p:nvSpPr>
          <p:spPr>
            <a:xfrm>
              <a:off x="157553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2" name="object 3212" descr=""/>
            <p:cNvSpPr/>
            <p:nvPr/>
          </p:nvSpPr>
          <p:spPr>
            <a:xfrm>
              <a:off x="176389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3" name="object 3213" descr=""/>
            <p:cNvSpPr/>
            <p:nvPr/>
          </p:nvSpPr>
          <p:spPr>
            <a:xfrm>
              <a:off x="185806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4" name="object 3214" descr=""/>
            <p:cNvSpPr/>
            <p:nvPr/>
          </p:nvSpPr>
          <p:spPr>
            <a:xfrm>
              <a:off x="195224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5" name="object 3215" descr=""/>
            <p:cNvSpPr/>
            <p:nvPr/>
          </p:nvSpPr>
          <p:spPr>
            <a:xfrm>
              <a:off x="2046418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6" name="object 3216" descr=""/>
            <p:cNvSpPr/>
            <p:nvPr/>
          </p:nvSpPr>
          <p:spPr>
            <a:xfrm>
              <a:off x="2234769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7" name="object 3217" descr=""/>
            <p:cNvSpPr/>
            <p:nvPr/>
          </p:nvSpPr>
          <p:spPr>
            <a:xfrm>
              <a:off x="232894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8" name="object 3218" descr=""/>
            <p:cNvSpPr/>
            <p:nvPr/>
          </p:nvSpPr>
          <p:spPr>
            <a:xfrm>
              <a:off x="242312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9" name="object 3219" descr=""/>
            <p:cNvSpPr/>
            <p:nvPr/>
          </p:nvSpPr>
          <p:spPr>
            <a:xfrm>
              <a:off x="251729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0" name="object 3220" descr=""/>
            <p:cNvSpPr/>
            <p:nvPr/>
          </p:nvSpPr>
          <p:spPr>
            <a:xfrm>
              <a:off x="2705648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1" name="object 3221" descr=""/>
            <p:cNvSpPr/>
            <p:nvPr/>
          </p:nvSpPr>
          <p:spPr>
            <a:xfrm>
              <a:off x="279982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2" name="object 3222" descr=""/>
            <p:cNvSpPr/>
            <p:nvPr/>
          </p:nvSpPr>
          <p:spPr>
            <a:xfrm>
              <a:off x="289400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3" name="object 3223" descr=""/>
            <p:cNvSpPr/>
            <p:nvPr/>
          </p:nvSpPr>
          <p:spPr>
            <a:xfrm>
              <a:off x="298817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4" name="object 3224" descr=""/>
            <p:cNvSpPr/>
            <p:nvPr/>
          </p:nvSpPr>
          <p:spPr>
            <a:xfrm>
              <a:off x="317652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5" name="object 3225" descr=""/>
            <p:cNvSpPr/>
            <p:nvPr/>
          </p:nvSpPr>
          <p:spPr>
            <a:xfrm>
              <a:off x="327070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6" name="object 3226" descr=""/>
            <p:cNvSpPr/>
            <p:nvPr/>
          </p:nvSpPr>
          <p:spPr>
            <a:xfrm>
              <a:off x="336488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7" name="object 3227" descr=""/>
            <p:cNvSpPr/>
            <p:nvPr/>
          </p:nvSpPr>
          <p:spPr>
            <a:xfrm>
              <a:off x="345905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8" name="object 3228" descr=""/>
            <p:cNvSpPr/>
            <p:nvPr/>
          </p:nvSpPr>
          <p:spPr>
            <a:xfrm>
              <a:off x="364740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9" name="object 3229" descr=""/>
            <p:cNvSpPr/>
            <p:nvPr/>
          </p:nvSpPr>
          <p:spPr>
            <a:xfrm>
              <a:off x="374158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0" name="object 3230" descr=""/>
            <p:cNvSpPr/>
            <p:nvPr/>
          </p:nvSpPr>
          <p:spPr>
            <a:xfrm>
              <a:off x="3835759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1" name="object 3231" descr=""/>
            <p:cNvSpPr/>
            <p:nvPr/>
          </p:nvSpPr>
          <p:spPr>
            <a:xfrm>
              <a:off x="392993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2" name="object 3232" descr=""/>
            <p:cNvSpPr/>
            <p:nvPr/>
          </p:nvSpPr>
          <p:spPr>
            <a:xfrm>
              <a:off x="411828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3" name="object 3233" descr=""/>
            <p:cNvSpPr/>
            <p:nvPr/>
          </p:nvSpPr>
          <p:spPr>
            <a:xfrm>
              <a:off x="421246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4" name="object 3234" descr=""/>
            <p:cNvSpPr/>
            <p:nvPr/>
          </p:nvSpPr>
          <p:spPr>
            <a:xfrm>
              <a:off x="4306638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5" name="object 3235" descr=""/>
            <p:cNvSpPr/>
            <p:nvPr/>
          </p:nvSpPr>
          <p:spPr>
            <a:xfrm>
              <a:off x="440081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6" name="object 3236" descr=""/>
            <p:cNvSpPr/>
            <p:nvPr/>
          </p:nvSpPr>
          <p:spPr>
            <a:xfrm>
              <a:off x="458916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7" name="object 3237" descr=""/>
            <p:cNvSpPr/>
            <p:nvPr/>
          </p:nvSpPr>
          <p:spPr>
            <a:xfrm>
              <a:off x="468334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8" name="object 3238" descr=""/>
            <p:cNvSpPr/>
            <p:nvPr/>
          </p:nvSpPr>
          <p:spPr>
            <a:xfrm>
              <a:off x="477751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9" name="object 3239" descr=""/>
            <p:cNvSpPr/>
            <p:nvPr/>
          </p:nvSpPr>
          <p:spPr>
            <a:xfrm>
              <a:off x="487169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0" name="object 3240" descr=""/>
            <p:cNvSpPr/>
            <p:nvPr/>
          </p:nvSpPr>
          <p:spPr>
            <a:xfrm>
              <a:off x="506004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1" name="object 3241" descr=""/>
            <p:cNvSpPr/>
            <p:nvPr/>
          </p:nvSpPr>
          <p:spPr>
            <a:xfrm>
              <a:off x="515422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2" name="object 3242" descr=""/>
            <p:cNvSpPr/>
            <p:nvPr/>
          </p:nvSpPr>
          <p:spPr>
            <a:xfrm>
              <a:off x="524839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3" name="object 3243" descr=""/>
            <p:cNvSpPr/>
            <p:nvPr/>
          </p:nvSpPr>
          <p:spPr>
            <a:xfrm>
              <a:off x="534257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4" name="object 3244" descr=""/>
            <p:cNvSpPr/>
            <p:nvPr/>
          </p:nvSpPr>
          <p:spPr>
            <a:xfrm>
              <a:off x="553092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5" name="object 3245" descr=""/>
            <p:cNvSpPr/>
            <p:nvPr/>
          </p:nvSpPr>
          <p:spPr>
            <a:xfrm>
              <a:off x="562510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6" name="object 3246" descr=""/>
            <p:cNvSpPr/>
            <p:nvPr/>
          </p:nvSpPr>
          <p:spPr>
            <a:xfrm>
              <a:off x="571927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7" name="object 3247" descr=""/>
            <p:cNvSpPr/>
            <p:nvPr/>
          </p:nvSpPr>
          <p:spPr>
            <a:xfrm>
              <a:off x="581345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8" name="object 3248" descr=""/>
            <p:cNvSpPr/>
            <p:nvPr/>
          </p:nvSpPr>
          <p:spPr>
            <a:xfrm>
              <a:off x="600180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9" name="object 3249" descr=""/>
            <p:cNvSpPr/>
            <p:nvPr/>
          </p:nvSpPr>
          <p:spPr>
            <a:xfrm>
              <a:off x="6095979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0" name="object 3250" descr=""/>
            <p:cNvSpPr/>
            <p:nvPr/>
          </p:nvSpPr>
          <p:spPr>
            <a:xfrm>
              <a:off x="619015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1" name="object 3251" descr=""/>
            <p:cNvSpPr/>
            <p:nvPr/>
          </p:nvSpPr>
          <p:spPr>
            <a:xfrm>
              <a:off x="628433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2" name="object 3252" descr=""/>
            <p:cNvSpPr/>
            <p:nvPr/>
          </p:nvSpPr>
          <p:spPr>
            <a:xfrm>
              <a:off x="647268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3" name="object 3253" descr=""/>
            <p:cNvSpPr/>
            <p:nvPr/>
          </p:nvSpPr>
          <p:spPr>
            <a:xfrm>
              <a:off x="656686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4" name="object 3254" descr=""/>
            <p:cNvSpPr/>
            <p:nvPr/>
          </p:nvSpPr>
          <p:spPr>
            <a:xfrm>
              <a:off x="666103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5" name="object 3255" descr=""/>
            <p:cNvSpPr/>
            <p:nvPr/>
          </p:nvSpPr>
          <p:spPr>
            <a:xfrm>
              <a:off x="675521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6" name="object 3256" descr=""/>
            <p:cNvSpPr/>
            <p:nvPr/>
          </p:nvSpPr>
          <p:spPr>
            <a:xfrm>
              <a:off x="694356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7" name="object 3257" descr=""/>
            <p:cNvSpPr/>
            <p:nvPr/>
          </p:nvSpPr>
          <p:spPr>
            <a:xfrm>
              <a:off x="703773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8" name="object 3258" descr=""/>
            <p:cNvSpPr/>
            <p:nvPr/>
          </p:nvSpPr>
          <p:spPr>
            <a:xfrm>
              <a:off x="713191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59" name="object 3259" descr=""/>
            <p:cNvSpPr/>
            <p:nvPr/>
          </p:nvSpPr>
          <p:spPr>
            <a:xfrm>
              <a:off x="722609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0" name="object 3260" descr=""/>
            <p:cNvSpPr/>
            <p:nvPr/>
          </p:nvSpPr>
          <p:spPr>
            <a:xfrm>
              <a:off x="741444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1" name="object 3261" descr=""/>
            <p:cNvSpPr/>
            <p:nvPr/>
          </p:nvSpPr>
          <p:spPr>
            <a:xfrm>
              <a:off x="750861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2" name="object 3262" descr=""/>
            <p:cNvSpPr/>
            <p:nvPr/>
          </p:nvSpPr>
          <p:spPr>
            <a:xfrm>
              <a:off x="760279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3" name="object 3263" descr=""/>
            <p:cNvSpPr/>
            <p:nvPr/>
          </p:nvSpPr>
          <p:spPr>
            <a:xfrm>
              <a:off x="769697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4" name="object 3264" descr=""/>
            <p:cNvSpPr/>
            <p:nvPr/>
          </p:nvSpPr>
          <p:spPr>
            <a:xfrm>
              <a:off x="788532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5" name="object 3265" descr=""/>
            <p:cNvSpPr/>
            <p:nvPr/>
          </p:nvSpPr>
          <p:spPr>
            <a:xfrm>
              <a:off x="7979497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6" name="object 3266" descr=""/>
            <p:cNvSpPr/>
            <p:nvPr/>
          </p:nvSpPr>
          <p:spPr>
            <a:xfrm>
              <a:off x="807367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7" name="object 3267" descr=""/>
            <p:cNvSpPr/>
            <p:nvPr/>
          </p:nvSpPr>
          <p:spPr>
            <a:xfrm>
              <a:off x="8167849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8" name="object 3268" descr=""/>
            <p:cNvSpPr/>
            <p:nvPr/>
          </p:nvSpPr>
          <p:spPr>
            <a:xfrm>
              <a:off x="835620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9" name="object 3269" descr=""/>
            <p:cNvSpPr/>
            <p:nvPr/>
          </p:nvSpPr>
          <p:spPr>
            <a:xfrm>
              <a:off x="845037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0" name="object 3270" descr=""/>
            <p:cNvSpPr/>
            <p:nvPr/>
          </p:nvSpPr>
          <p:spPr>
            <a:xfrm>
              <a:off x="8544552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1" name="object 3271" descr=""/>
            <p:cNvSpPr/>
            <p:nvPr/>
          </p:nvSpPr>
          <p:spPr>
            <a:xfrm>
              <a:off x="8638728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2" name="object 3272" descr=""/>
            <p:cNvSpPr/>
            <p:nvPr/>
          </p:nvSpPr>
          <p:spPr>
            <a:xfrm>
              <a:off x="882708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3" name="object 3273" descr=""/>
            <p:cNvSpPr/>
            <p:nvPr/>
          </p:nvSpPr>
          <p:spPr>
            <a:xfrm>
              <a:off x="892125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4" name="object 3274" descr=""/>
            <p:cNvSpPr/>
            <p:nvPr/>
          </p:nvSpPr>
          <p:spPr>
            <a:xfrm>
              <a:off x="9015433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5" name="object 3275" descr=""/>
            <p:cNvSpPr/>
            <p:nvPr/>
          </p:nvSpPr>
          <p:spPr>
            <a:xfrm>
              <a:off x="9109608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6" name="object 3276" descr=""/>
            <p:cNvSpPr/>
            <p:nvPr/>
          </p:nvSpPr>
          <p:spPr>
            <a:xfrm>
              <a:off x="9297959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7" name="object 3277" descr=""/>
            <p:cNvSpPr/>
            <p:nvPr/>
          </p:nvSpPr>
          <p:spPr>
            <a:xfrm>
              <a:off x="9392134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8" name="object 3278" descr=""/>
            <p:cNvSpPr/>
            <p:nvPr/>
          </p:nvSpPr>
          <p:spPr>
            <a:xfrm>
              <a:off x="9486310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9" name="object 3279" descr=""/>
            <p:cNvSpPr/>
            <p:nvPr/>
          </p:nvSpPr>
          <p:spPr>
            <a:xfrm>
              <a:off x="958048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0" name="object 3280" descr=""/>
            <p:cNvSpPr/>
            <p:nvPr/>
          </p:nvSpPr>
          <p:spPr>
            <a:xfrm>
              <a:off x="9768839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1" name="object 3281" descr=""/>
            <p:cNvSpPr/>
            <p:nvPr/>
          </p:nvSpPr>
          <p:spPr>
            <a:xfrm>
              <a:off x="9863015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2" name="object 3282" descr=""/>
            <p:cNvSpPr/>
            <p:nvPr/>
          </p:nvSpPr>
          <p:spPr>
            <a:xfrm>
              <a:off x="9957191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3" name="object 3283" descr=""/>
            <p:cNvSpPr/>
            <p:nvPr/>
          </p:nvSpPr>
          <p:spPr>
            <a:xfrm>
              <a:off x="10051366" y="313508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69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4" name="object 3284" descr=""/>
            <p:cNvSpPr/>
            <p:nvPr/>
          </p:nvSpPr>
          <p:spPr>
            <a:xfrm>
              <a:off x="731089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5" name="object 3285" descr=""/>
            <p:cNvSpPr/>
            <p:nvPr/>
          </p:nvSpPr>
          <p:spPr>
            <a:xfrm>
              <a:off x="82213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6" name="object 3286" descr=""/>
            <p:cNvSpPr/>
            <p:nvPr/>
          </p:nvSpPr>
          <p:spPr>
            <a:xfrm>
              <a:off x="82213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7" name="object 3287" descr=""/>
            <p:cNvSpPr/>
            <p:nvPr/>
          </p:nvSpPr>
          <p:spPr>
            <a:xfrm>
              <a:off x="91630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8" name="object 3288" descr=""/>
            <p:cNvSpPr/>
            <p:nvPr/>
          </p:nvSpPr>
          <p:spPr>
            <a:xfrm>
              <a:off x="91630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9" name="object 3289" descr=""/>
            <p:cNvSpPr/>
            <p:nvPr/>
          </p:nvSpPr>
          <p:spPr>
            <a:xfrm>
              <a:off x="1010483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0" name="object 3290" descr=""/>
            <p:cNvSpPr/>
            <p:nvPr/>
          </p:nvSpPr>
          <p:spPr>
            <a:xfrm>
              <a:off x="101048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1" name="object 3291" descr=""/>
            <p:cNvSpPr/>
            <p:nvPr/>
          </p:nvSpPr>
          <p:spPr>
            <a:xfrm>
              <a:off x="110465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2" name="object 3292" descr=""/>
            <p:cNvSpPr/>
            <p:nvPr/>
          </p:nvSpPr>
          <p:spPr>
            <a:xfrm>
              <a:off x="1104658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3" name="object 3293" descr=""/>
            <p:cNvSpPr/>
            <p:nvPr/>
          </p:nvSpPr>
          <p:spPr>
            <a:xfrm>
              <a:off x="120196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4" name="object 3294" descr=""/>
            <p:cNvSpPr/>
            <p:nvPr/>
          </p:nvSpPr>
          <p:spPr>
            <a:xfrm>
              <a:off x="129301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5" name="object 3295" descr=""/>
            <p:cNvSpPr/>
            <p:nvPr/>
          </p:nvSpPr>
          <p:spPr>
            <a:xfrm>
              <a:off x="129301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6" name="object 3296" descr=""/>
            <p:cNvSpPr/>
            <p:nvPr/>
          </p:nvSpPr>
          <p:spPr>
            <a:xfrm>
              <a:off x="1387186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7" name="object 3297" descr=""/>
            <p:cNvSpPr/>
            <p:nvPr/>
          </p:nvSpPr>
          <p:spPr>
            <a:xfrm>
              <a:off x="138718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8" name="object 3298" descr=""/>
            <p:cNvSpPr/>
            <p:nvPr/>
          </p:nvSpPr>
          <p:spPr>
            <a:xfrm>
              <a:off x="1481362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99" name="object 3299" descr=""/>
            <p:cNvSpPr/>
            <p:nvPr/>
          </p:nvSpPr>
          <p:spPr>
            <a:xfrm>
              <a:off x="148136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0" name="object 3300" descr=""/>
            <p:cNvSpPr/>
            <p:nvPr/>
          </p:nvSpPr>
          <p:spPr>
            <a:xfrm>
              <a:off x="1575537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1" name="object 3301" descr=""/>
            <p:cNvSpPr/>
            <p:nvPr/>
          </p:nvSpPr>
          <p:spPr>
            <a:xfrm>
              <a:off x="157553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2" name="object 3302" descr=""/>
            <p:cNvSpPr/>
            <p:nvPr/>
          </p:nvSpPr>
          <p:spPr>
            <a:xfrm>
              <a:off x="1672849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3" name="object 3303" descr=""/>
            <p:cNvSpPr/>
            <p:nvPr/>
          </p:nvSpPr>
          <p:spPr>
            <a:xfrm>
              <a:off x="176389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4" name="object 3304" descr=""/>
            <p:cNvSpPr/>
            <p:nvPr/>
          </p:nvSpPr>
          <p:spPr>
            <a:xfrm>
              <a:off x="176389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5" name="object 3305" descr=""/>
            <p:cNvSpPr/>
            <p:nvPr/>
          </p:nvSpPr>
          <p:spPr>
            <a:xfrm>
              <a:off x="185806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6" name="object 3306" descr=""/>
            <p:cNvSpPr/>
            <p:nvPr/>
          </p:nvSpPr>
          <p:spPr>
            <a:xfrm>
              <a:off x="185806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7" name="object 3307" descr=""/>
            <p:cNvSpPr/>
            <p:nvPr/>
          </p:nvSpPr>
          <p:spPr>
            <a:xfrm>
              <a:off x="195224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8" name="object 3308" descr=""/>
            <p:cNvSpPr/>
            <p:nvPr/>
          </p:nvSpPr>
          <p:spPr>
            <a:xfrm>
              <a:off x="195224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9" name="object 3309" descr=""/>
            <p:cNvSpPr/>
            <p:nvPr/>
          </p:nvSpPr>
          <p:spPr>
            <a:xfrm>
              <a:off x="204641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0" name="object 3310" descr=""/>
            <p:cNvSpPr/>
            <p:nvPr/>
          </p:nvSpPr>
          <p:spPr>
            <a:xfrm>
              <a:off x="2046418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1" name="object 3311" descr=""/>
            <p:cNvSpPr/>
            <p:nvPr/>
          </p:nvSpPr>
          <p:spPr>
            <a:xfrm>
              <a:off x="214372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2" name="object 3312" descr=""/>
            <p:cNvSpPr/>
            <p:nvPr/>
          </p:nvSpPr>
          <p:spPr>
            <a:xfrm>
              <a:off x="2234769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3" name="object 3313" descr=""/>
            <p:cNvSpPr/>
            <p:nvPr/>
          </p:nvSpPr>
          <p:spPr>
            <a:xfrm>
              <a:off x="2234769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4" name="object 3314" descr=""/>
            <p:cNvSpPr/>
            <p:nvPr/>
          </p:nvSpPr>
          <p:spPr>
            <a:xfrm>
              <a:off x="232894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5" name="object 3315" descr=""/>
            <p:cNvSpPr/>
            <p:nvPr/>
          </p:nvSpPr>
          <p:spPr>
            <a:xfrm>
              <a:off x="232894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6" name="object 3316" descr=""/>
            <p:cNvSpPr/>
            <p:nvPr/>
          </p:nvSpPr>
          <p:spPr>
            <a:xfrm>
              <a:off x="242312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7" name="object 3317" descr=""/>
            <p:cNvSpPr/>
            <p:nvPr/>
          </p:nvSpPr>
          <p:spPr>
            <a:xfrm>
              <a:off x="242312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8" name="object 3318" descr=""/>
            <p:cNvSpPr/>
            <p:nvPr/>
          </p:nvSpPr>
          <p:spPr>
            <a:xfrm>
              <a:off x="2517297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9" name="object 3319" descr=""/>
            <p:cNvSpPr/>
            <p:nvPr/>
          </p:nvSpPr>
          <p:spPr>
            <a:xfrm>
              <a:off x="251729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0" name="object 3320" descr=""/>
            <p:cNvSpPr/>
            <p:nvPr/>
          </p:nvSpPr>
          <p:spPr>
            <a:xfrm>
              <a:off x="2614607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1" name="object 3321" descr=""/>
            <p:cNvSpPr/>
            <p:nvPr/>
          </p:nvSpPr>
          <p:spPr>
            <a:xfrm>
              <a:off x="2705648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2" name="object 3322" descr=""/>
            <p:cNvSpPr/>
            <p:nvPr/>
          </p:nvSpPr>
          <p:spPr>
            <a:xfrm>
              <a:off x="2705648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3" name="object 3323" descr=""/>
            <p:cNvSpPr/>
            <p:nvPr/>
          </p:nvSpPr>
          <p:spPr>
            <a:xfrm>
              <a:off x="2799824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4" name="object 3324" descr=""/>
            <p:cNvSpPr/>
            <p:nvPr/>
          </p:nvSpPr>
          <p:spPr>
            <a:xfrm>
              <a:off x="279982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5" name="object 3325" descr=""/>
            <p:cNvSpPr/>
            <p:nvPr/>
          </p:nvSpPr>
          <p:spPr>
            <a:xfrm>
              <a:off x="289400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6" name="object 3326" descr=""/>
            <p:cNvSpPr/>
            <p:nvPr/>
          </p:nvSpPr>
          <p:spPr>
            <a:xfrm>
              <a:off x="289400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7" name="object 3327" descr=""/>
            <p:cNvSpPr/>
            <p:nvPr/>
          </p:nvSpPr>
          <p:spPr>
            <a:xfrm>
              <a:off x="2988176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8" name="object 3328" descr=""/>
            <p:cNvSpPr/>
            <p:nvPr/>
          </p:nvSpPr>
          <p:spPr>
            <a:xfrm>
              <a:off x="298817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9" name="object 3329" descr=""/>
            <p:cNvSpPr/>
            <p:nvPr/>
          </p:nvSpPr>
          <p:spPr>
            <a:xfrm>
              <a:off x="3085486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0" name="object 3330" descr=""/>
            <p:cNvSpPr/>
            <p:nvPr/>
          </p:nvSpPr>
          <p:spPr>
            <a:xfrm>
              <a:off x="317652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1" name="object 3331" descr=""/>
            <p:cNvSpPr/>
            <p:nvPr/>
          </p:nvSpPr>
          <p:spPr>
            <a:xfrm>
              <a:off x="317652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2" name="object 3332" descr=""/>
            <p:cNvSpPr/>
            <p:nvPr/>
          </p:nvSpPr>
          <p:spPr>
            <a:xfrm>
              <a:off x="3270704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3" name="object 3333" descr=""/>
            <p:cNvSpPr/>
            <p:nvPr/>
          </p:nvSpPr>
          <p:spPr>
            <a:xfrm>
              <a:off x="327070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4" name="object 3334" descr=""/>
            <p:cNvSpPr/>
            <p:nvPr/>
          </p:nvSpPr>
          <p:spPr>
            <a:xfrm>
              <a:off x="336488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5" name="object 3335" descr=""/>
            <p:cNvSpPr/>
            <p:nvPr/>
          </p:nvSpPr>
          <p:spPr>
            <a:xfrm>
              <a:off x="336488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6" name="object 3336" descr=""/>
            <p:cNvSpPr/>
            <p:nvPr/>
          </p:nvSpPr>
          <p:spPr>
            <a:xfrm>
              <a:off x="3459055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7" name="object 3337" descr=""/>
            <p:cNvSpPr/>
            <p:nvPr/>
          </p:nvSpPr>
          <p:spPr>
            <a:xfrm>
              <a:off x="345905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8" name="object 3338" descr=""/>
            <p:cNvSpPr/>
            <p:nvPr/>
          </p:nvSpPr>
          <p:spPr>
            <a:xfrm>
              <a:off x="3556365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9" name="object 3339" descr=""/>
            <p:cNvSpPr/>
            <p:nvPr/>
          </p:nvSpPr>
          <p:spPr>
            <a:xfrm>
              <a:off x="364740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0" name="object 3340" descr=""/>
            <p:cNvSpPr/>
            <p:nvPr/>
          </p:nvSpPr>
          <p:spPr>
            <a:xfrm>
              <a:off x="364740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1" name="object 3341" descr=""/>
            <p:cNvSpPr/>
            <p:nvPr/>
          </p:nvSpPr>
          <p:spPr>
            <a:xfrm>
              <a:off x="3741583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2" name="object 3342" descr=""/>
            <p:cNvSpPr/>
            <p:nvPr/>
          </p:nvSpPr>
          <p:spPr>
            <a:xfrm>
              <a:off x="374158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3" name="object 3343" descr=""/>
            <p:cNvSpPr/>
            <p:nvPr/>
          </p:nvSpPr>
          <p:spPr>
            <a:xfrm>
              <a:off x="3835759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4" name="object 3344" descr=""/>
            <p:cNvSpPr/>
            <p:nvPr/>
          </p:nvSpPr>
          <p:spPr>
            <a:xfrm>
              <a:off x="3835759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5" name="object 3345" descr=""/>
            <p:cNvSpPr/>
            <p:nvPr/>
          </p:nvSpPr>
          <p:spPr>
            <a:xfrm>
              <a:off x="3929934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6" name="object 3346" descr=""/>
            <p:cNvSpPr/>
            <p:nvPr/>
          </p:nvSpPr>
          <p:spPr>
            <a:xfrm>
              <a:off x="392993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7" name="object 3347" descr=""/>
            <p:cNvSpPr/>
            <p:nvPr/>
          </p:nvSpPr>
          <p:spPr>
            <a:xfrm>
              <a:off x="4027244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8" name="object 3348" descr=""/>
            <p:cNvSpPr/>
            <p:nvPr/>
          </p:nvSpPr>
          <p:spPr>
            <a:xfrm>
              <a:off x="411828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9" name="object 3349" descr=""/>
            <p:cNvSpPr/>
            <p:nvPr/>
          </p:nvSpPr>
          <p:spPr>
            <a:xfrm>
              <a:off x="411828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0" name="object 3350" descr=""/>
            <p:cNvSpPr/>
            <p:nvPr/>
          </p:nvSpPr>
          <p:spPr>
            <a:xfrm>
              <a:off x="4212463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1" name="object 3351" descr=""/>
            <p:cNvSpPr/>
            <p:nvPr/>
          </p:nvSpPr>
          <p:spPr>
            <a:xfrm>
              <a:off x="421246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2" name="object 3352" descr=""/>
            <p:cNvSpPr/>
            <p:nvPr/>
          </p:nvSpPr>
          <p:spPr>
            <a:xfrm>
              <a:off x="4306638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3" name="object 3353" descr=""/>
            <p:cNvSpPr/>
            <p:nvPr/>
          </p:nvSpPr>
          <p:spPr>
            <a:xfrm>
              <a:off x="4306638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4" name="object 3354" descr=""/>
            <p:cNvSpPr/>
            <p:nvPr/>
          </p:nvSpPr>
          <p:spPr>
            <a:xfrm>
              <a:off x="4400813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5" name="object 3355" descr=""/>
            <p:cNvSpPr/>
            <p:nvPr/>
          </p:nvSpPr>
          <p:spPr>
            <a:xfrm>
              <a:off x="440081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6" name="object 3356" descr=""/>
            <p:cNvSpPr/>
            <p:nvPr/>
          </p:nvSpPr>
          <p:spPr>
            <a:xfrm>
              <a:off x="4498123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7" name="object 3357" descr=""/>
            <p:cNvSpPr/>
            <p:nvPr/>
          </p:nvSpPr>
          <p:spPr>
            <a:xfrm>
              <a:off x="4589166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8" name="object 3358" descr=""/>
            <p:cNvSpPr/>
            <p:nvPr/>
          </p:nvSpPr>
          <p:spPr>
            <a:xfrm>
              <a:off x="458916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9" name="object 3359" descr=""/>
            <p:cNvSpPr/>
            <p:nvPr/>
          </p:nvSpPr>
          <p:spPr>
            <a:xfrm>
              <a:off x="4683342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0" name="object 3360" descr=""/>
            <p:cNvSpPr/>
            <p:nvPr/>
          </p:nvSpPr>
          <p:spPr>
            <a:xfrm>
              <a:off x="468334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1" name="object 3361" descr=""/>
            <p:cNvSpPr/>
            <p:nvPr/>
          </p:nvSpPr>
          <p:spPr>
            <a:xfrm>
              <a:off x="477751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2" name="object 3362" descr=""/>
            <p:cNvSpPr/>
            <p:nvPr/>
          </p:nvSpPr>
          <p:spPr>
            <a:xfrm>
              <a:off x="477751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3" name="object 3363" descr=""/>
            <p:cNvSpPr/>
            <p:nvPr/>
          </p:nvSpPr>
          <p:spPr>
            <a:xfrm>
              <a:off x="4871693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4" name="object 3364" descr=""/>
            <p:cNvSpPr/>
            <p:nvPr/>
          </p:nvSpPr>
          <p:spPr>
            <a:xfrm>
              <a:off x="487169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5" name="object 3365" descr=""/>
            <p:cNvSpPr/>
            <p:nvPr/>
          </p:nvSpPr>
          <p:spPr>
            <a:xfrm>
              <a:off x="4969004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6" name="object 3366" descr=""/>
            <p:cNvSpPr/>
            <p:nvPr/>
          </p:nvSpPr>
          <p:spPr>
            <a:xfrm>
              <a:off x="506004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7" name="object 3367" descr=""/>
            <p:cNvSpPr/>
            <p:nvPr/>
          </p:nvSpPr>
          <p:spPr>
            <a:xfrm>
              <a:off x="506004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8" name="object 3368" descr=""/>
            <p:cNvSpPr/>
            <p:nvPr/>
          </p:nvSpPr>
          <p:spPr>
            <a:xfrm>
              <a:off x="515422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9" name="object 3369" descr=""/>
            <p:cNvSpPr/>
            <p:nvPr/>
          </p:nvSpPr>
          <p:spPr>
            <a:xfrm>
              <a:off x="515422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0" name="object 3370" descr=""/>
            <p:cNvSpPr/>
            <p:nvPr/>
          </p:nvSpPr>
          <p:spPr>
            <a:xfrm>
              <a:off x="5248396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1" name="object 3371" descr=""/>
            <p:cNvSpPr/>
            <p:nvPr/>
          </p:nvSpPr>
          <p:spPr>
            <a:xfrm>
              <a:off x="524839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2" name="object 3372" descr=""/>
            <p:cNvSpPr/>
            <p:nvPr/>
          </p:nvSpPr>
          <p:spPr>
            <a:xfrm>
              <a:off x="5342572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3" name="object 3373" descr=""/>
            <p:cNvSpPr/>
            <p:nvPr/>
          </p:nvSpPr>
          <p:spPr>
            <a:xfrm>
              <a:off x="534257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4" name="object 3374" descr=""/>
            <p:cNvSpPr/>
            <p:nvPr/>
          </p:nvSpPr>
          <p:spPr>
            <a:xfrm>
              <a:off x="5439882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5" name="object 3375" descr=""/>
            <p:cNvSpPr/>
            <p:nvPr/>
          </p:nvSpPr>
          <p:spPr>
            <a:xfrm>
              <a:off x="5530924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6" name="object 3376" descr=""/>
            <p:cNvSpPr/>
            <p:nvPr/>
          </p:nvSpPr>
          <p:spPr>
            <a:xfrm>
              <a:off x="553092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7" name="object 3377" descr=""/>
            <p:cNvSpPr/>
            <p:nvPr/>
          </p:nvSpPr>
          <p:spPr>
            <a:xfrm>
              <a:off x="562510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8" name="object 3378" descr=""/>
            <p:cNvSpPr/>
            <p:nvPr/>
          </p:nvSpPr>
          <p:spPr>
            <a:xfrm>
              <a:off x="562510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79" name="object 3379" descr=""/>
            <p:cNvSpPr/>
            <p:nvPr/>
          </p:nvSpPr>
          <p:spPr>
            <a:xfrm>
              <a:off x="5719276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0" name="object 3380" descr=""/>
            <p:cNvSpPr/>
            <p:nvPr/>
          </p:nvSpPr>
          <p:spPr>
            <a:xfrm>
              <a:off x="571927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1" name="object 3381" descr=""/>
            <p:cNvSpPr/>
            <p:nvPr/>
          </p:nvSpPr>
          <p:spPr>
            <a:xfrm>
              <a:off x="5813452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2" name="object 3382" descr=""/>
            <p:cNvSpPr/>
            <p:nvPr/>
          </p:nvSpPr>
          <p:spPr>
            <a:xfrm>
              <a:off x="581345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3" name="object 3383" descr=""/>
            <p:cNvSpPr/>
            <p:nvPr/>
          </p:nvSpPr>
          <p:spPr>
            <a:xfrm>
              <a:off x="5910762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4" name="object 3384" descr=""/>
            <p:cNvSpPr/>
            <p:nvPr/>
          </p:nvSpPr>
          <p:spPr>
            <a:xfrm>
              <a:off x="6001804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5" name="object 3385" descr=""/>
            <p:cNvSpPr/>
            <p:nvPr/>
          </p:nvSpPr>
          <p:spPr>
            <a:xfrm>
              <a:off x="600180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6" name="object 3386" descr=""/>
            <p:cNvSpPr/>
            <p:nvPr/>
          </p:nvSpPr>
          <p:spPr>
            <a:xfrm>
              <a:off x="6095979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7" name="object 3387" descr=""/>
            <p:cNvSpPr/>
            <p:nvPr/>
          </p:nvSpPr>
          <p:spPr>
            <a:xfrm>
              <a:off x="6095979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8" name="object 3388" descr=""/>
            <p:cNvSpPr/>
            <p:nvPr/>
          </p:nvSpPr>
          <p:spPr>
            <a:xfrm>
              <a:off x="619015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9" name="object 3389" descr=""/>
            <p:cNvSpPr/>
            <p:nvPr/>
          </p:nvSpPr>
          <p:spPr>
            <a:xfrm>
              <a:off x="619015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0" name="object 3390" descr=""/>
            <p:cNvSpPr/>
            <p:nvPr/>
          </p:nvSpPr>
          <p:spPr>
            <a:xfrm>
              <a:off x="6284331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1" name="object 3391" descr=""/>
            <p:cNvSpPr/>
            <p:nvPr/>
          </p:nvSpPr>
          <p:spPr>
            <a:xfrm>
              <a:off x="628433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2" name="object 3392" descr=""/>
            <p:cNvSpPr/>
            <p:nvPr/>
          </p:nvSpPr>
          <p:spPr>
            <a:xfrm>
              <a:off x="6381641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3" name="object 3393" descr=""/>
            <p:cNvSpPr/>
            <p:nvPr/>
          </p:nvSpPr>
          <p:spPr>
            <a:xfrm>
              <a:off x="6472683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4" name="object 3394" descr=""/>
            <p:cNvSpPr/>
            <p:nvPr/>
          </p:nvSpPr>
          <p:spPr>
            <a:xfrm>
              <a:off x="647268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5" name="object 3395" descr=""/>
            <p:cNvSpPr/>
            <p:nvPr/>
          </p:nvSpPr>
          <p:spPr>
            <a:xfrm>
              <a:off x="656686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6" name="object 3396" descr=""/>
            <p:cNvSpPr/>
            <p:nvPr/>
          </p:nvSpPr>
          <p:spPr>
            <a:xfrm>
              <a:off x="656686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7" name="object 3397" descr=""/>
            <p:cNvSpPr/>
            <p:nvPr/>
          </p:nvSpPr>
          <p:spPr>
            <a:xfrm>
              <a:off x="666103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8" name="object 3398" descr=""/>
            <p:cNvSpPr/>
            <p:nvPr/>
          </p:nvSpPr>
          <p:spPr>
            <a:xfrm>
              <a:off x="666103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9" name="object 3399" descr=""/>
            <p:cNvSpPr/>
            <p:nvPr/>
          </p:nvSpPr>
          <p:spPr>
            <a:xfrm>
              <a:off x="6755211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0" name="object 3400" descr=""/>
            <p:cNvSpPr/>
            <p:nvPr/>
          </p:nvSpPr>
          <p:spPr>
            <a:xfrm>
              <a:off x="675521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1" name="object 3401" descr=""/>
            <p:cNvSpPr/>
            <p:nvPr/>
          </p:nvSpPr>
          <p:spPr>
            <a:xfrm>
              <a:off x="6852521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2" name="object 3402" descr=""/>
            <p:cNvSpPr/>
            <p:nvPr/>
          </p:nvSpPr>
          <p:spPr>
            <a:xfrm>
              <a:off x="6943562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3" name="object 3403" descr=""/>
            <p:cNvSpPr/>
            <p:nvPr/>
          </p:nvSpPr>
          <p:spPr>
            <a:xfrm>
              <a:off x="694356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4" name="object 3404" descr=""/>
            <p:cNvSpPr/>
            <p:nvPr/>
          </p:nvSpPr>
          <p:spPr>
            <a:xfrm>
              <a:off x="703773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5" name="object 3405" descr=""/>
            <p:cNvSpPr/>
            <p:nvPr/>
          </p:nvSpPr>
          <p:spPr>
            <a:xfrm>
              <a:off x="703773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6" name="object 3406" descr=""/>
            <p:cNvSpPr/>
            <p:nvPr/>
          </p:nvSpPr>
          <p:spPr>
            <a:xfrm>
              <a:off x="7131914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7" name="object 3407" descr=""/>
            <p:cNvSpPr/>
            <p:nvPr/>
          </p:nvSpPr>
          <p:spPr>
            <a:xfrm>
              <a:off x="713191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8" name="object 3408" descr=""/>
            <p:cNvSpPr/>
            <p:nvPr/>
          </p:nvSpPr>
          <p:spPr>
            <a:xfrm>
              <a:off x="7226090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9" name="object 3409" descr=""/>
            <p:cNvSpPr/>
            <p:nvPr/>
          </p:nvSpPr>
          <p:spPr>
            <a:xfrm>
              <a:off x="722609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0" name="object 3410" descr=""/>
            <p:cNvSpPr/>
            <p:nvPr/>
          </p:nvSpPr>
          <p:spPr>
            <a:xfrm>
              <a:off x="7323401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1" name="object 3411" descr=""/>
            <p:cNvSpPr/>
            <p:nvPr/>
          </p:nvSpPr>
          <p:spPr>
            <a:xfrm>
              <a:off x="741444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2" name="object 3412" descr=""/>
            <p:cNvSpPr/>
            <p:nvPr/>
          </p:nvSpPr>
          <p:spPr>
            <a:xfrm>
              <a:off x="741444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3" name="object 3413" descr=""/>
            <p:cNvSpPr/>
            <p:nvPr/>
          </p:nvSpPr>
          <p:spPr>
            <a:xfrm>
              <a:off x="750861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4" name="object 3414" descr=""/>
            <p:cNvSpPr/>
            <p:nvPr/>
          </p:nvSpPr>
          <p:spPr>
            <a:xfrm>
              <a:off x="750861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5" name="object 3415" descr=""/>
            <p:cNvSpPr/>
            <p:nvPr/>
          </p:nvSpPr>
          <p:spPr>
            <a:xfrm>
              <a:off x="7602792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6" name="object 3416" descr=""/>
            <p:cNvSpPr/>
            <p:nvPr/>
          </p:nvSpPr>
          <p:spPr>
            <a:xfrm>
              <a:off x="760279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7" name="object 3417" descr=""/>
            <p:cNvSpPr/>
            <p:nvPr/>
          </p:nvSpPr>
          <p:spPr>
            <a:xfrm>
              <a:off x="7696970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8" name="object 3418" descr=""/>
            <p:cNvSpPr/>
            <p:nvPr/>
          </p:nvSpPr>
          <p:spPr>
            <a:xfrm>
              <a:off x="769697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9" name="object 3419" descr=""/>
            <p:cNvSpPr/>
            <p:nvPr/>
          </p:nvSpPr>
          <p:spPr>
            <a:xfrm>
              <a:off x="7794279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0" name="object 3420" descr=""/>
            <p:cNvSpPr/>
            <p:nvPr/>
          </p:nvSpPr>
          <p:spPr>
            <a:xfrm>
              <a:off x="7885322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1" name="object 3421" descr=""/>
            <p:cNvSpPr/>
            <p:nvPr/>
          </p:nvSpPr>
          <p:spPr>
            <a:xfrm>
              <a:off x="788532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2" name="object 3422" descr=""/>
            <p:cNvSpPr/>
            <p:nvPr/>
          </p:nvSpPr>
          <p:spPr>
            <a:xfrm>
              <a:off x="7979497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3" name="object 3423" descr=""/>
            <p:cNvSpPr/>
            <p:nvPr/>
          </p:nvSpPr>
          <p:spPr>
            <a:xfrm>
              <a:off x="7979497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4" name="object 3424" descr=""/>
            <p:cNvSpPr/>
            <p:nvPr/>
          </p:nvSpPr>
          <p:spPr>
            <a:xfrm>
              <a:off x="8073673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5" name="object 3425" descr=""/>
            <p:cNvSpPr/>
            <p:nvPr/>
          </p:nvSpPr>
          <p:spPr>
            <a:xfrm>
              <a:off x="807367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6" name="object 3426" descr=""/>
            <p:cNvSpPr/>
            <p:nvPr/>
          </p:nvSpPr>
          <p:spPr>
            <a:xfrm>
              <a:off x="8167849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7" name="object 3427" descr=""/>
            <p:cNvSpPr/>
            <p:nvPr/>
          </p:nvSpPr>
          <p:spPr>
            <a:xfrm>
              <a:off x="8167849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8" name="object 3428" descr=""/>
            <p:cNvSpPr/>
            <p:nvPr/>
          </p:nvSpPr>
          <p:spPr>
            <a:xfrm>
              <a:off x="826515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9" name="object 3429" descr=""/>
            <p:cNvSpPr/>
            <p:nvPr/>
          </p:nvSpPr>
          <p:spPr>
            <a:xfrm>
              <a:off x="835620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0" name="object 3430" descr=""/>
            <p:cNvSpPr/>
            <p:nvPr/>
          </p:nvSpPr>
          <p:spPr>
            <a:xfrm>
              <a:off x="835620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1" name="object 3431" descr=""/>
            <p:cNvSpPr/>
            <p:nvPr/>
          </p:nvSpPr>
          <p:spPr>
            <a:xfrm>
              <a:off x="8450376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2" name="object 3432" descr=""/>
            <p:cNvSpPr/>
            <p:nvPr/>
          </p:nvSpPr>
          <p:spPr>
            <a:xfrm>
              <a:off x="845037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3" name="object 3433" descr=""/>
            <p:cNvSpPr/>
            <p:nvPr/>
          </p:nvSpPr>
          <p:spPr>
            <a:xfrm>
              <a:off x="8544552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4" name="object 3434" descr=""/>
            <p:cNvSpPr/>
            <p:nvPr/>
          </p:nvSpPr>
          <p:spPr>
            <a:xfrm>
              <a:off x="8544552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5" name="object 3435" descr=""/>
            <p:cNvSpPr/>
            <p:nvPr/>
          </p:nvSpPr>
          <p:spPr>
            <a:xfrm>
              <a:off x="863872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6" name="object 3436" descr=""/>
            <p:cNvSpPr/>
            <p:nvPr/>
          </p:nvSpPr>
          <p:spPr>
            <a:xfrm>
              <a:off x="8638728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7" name="object 3437" descr=""/>
            <p:cNvSpPr/>
            <p:nvPr/>
          </p:nvSpPr>
          <p:spPr>
            <a:xfrm>
              <a:off x="8736039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8" name="object 3438" descr=""/>
            <p:cNvSpPr/>
            <p:nvPr/>
          </p:nvSpPr>
          <p:spPr>
            <a:xfrm>
              <a:off x="882708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9" name="object 3439" descr=""/>
            <p:cNvSpPr/>
            <p:nvPr/>
          </p:nvSpPr>
          <p:spPr>
            <a:xfrm>
              <a:off x="882708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0" name="object 3440" descr=""/>
            <p:cNvSpPr/>
            <p:nvPr/>
          </p:nvSpPr>
          <p:spPr>
            <a:xfrm>
              <a:off x="892125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1" name="object 3441" descr=""/>
            <p:cNvSpPr/>
            <p:nvPr/>
          </p:nvSpPr>
          <p:spPr>
            <a:xfrm>
              <a:off x="892125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2" name="object 3442" descr=""/>
            <p:cNvSpPr/>
            <p:nvPr/>
          </p:nvSpPr>
          <p:spPr>
            <a:xfrm>
              <a:off x="9015433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3" name="object 3443" descr=""/>
            <p:cNvSpPr/>
            <p:nvPr/>
          </p:nvSpPr>
          <p:spPr>
            <a:xfrm>
              <a:off x="9015433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4" name="object 3444" descr=""/>
            <p:cNvSpPr/>
            <p:nvPr/>
          </p:nvSpPr>
          <p:spPr>
            <a:xfrm>
              <a:off x="910960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5" name="object 3445" descr=""/>
            <p:cNvSpPr/>
            <p:nvPr/>
          </p:nvSpPr>
          <p:spPr>
            <a:xfrm>
              <a:off x="9109608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6" name="object 3446" descr=""/>
            <p:cNvSpPr/>
            <p:nvPr/>
          </p:nvSpPr>
          <p:spPr>
            <a:xfrm>
              <a:off x="9206918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7" name="object 3447" descr=""/>
            <p:cNvSpPr/>
            <p:nvPr/>
          </p:nvSpPr>
          <p:spPr>
            <a:xfrm>
              <a:off x="9297959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8" name="object 3448" descr=""/>
            <p:cNvSpPr/>
            <p:nvPr/>
          </p:nvSpPr>
          <p:spPr>
            <a:xfrm>
              <a:off x="9297959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9" name="object 3449" descr=""/>
            <p:cNvSpPr/>
            <p:nvPr/>
          </p:nvSpPr>
          <p:spPr>
            <a:xfrm>
              <a:off x="9392134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0" name="object 3450" descr=""/>
            <p:cNvSpPr/>
            <p:nvPr/>
          </p:nvSpPr>
          <p:spPr>
            <a:xfrm>
              <a:off x="9392134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1" name="object 3451" descr=""/>
            <p:cNvSpPr/>
            <p:nvPr/>
          </p:nvSpPr>
          <p:spPr>
            <a:xfrm>
              <a:off x="9486310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2" name="object 3452" descr=""/>
            <p:cNvSpPr/>
            <p:nvPr/>
          </p:nvSpPr>
          <p:spPr>
            <a:xfrm>
              <a:off x="9486310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3" name="object 3453" descr=""/>
            <p:cNvSpPr/>
            <p:nvPr/>
          </p:nvSpPr>
          <p:spPr>
            <a:xfrm>
              <a:off x="9580486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4" name="object 3454" descr=""/>
            <p:cNvSpPr/>
            <p:nvPr/>
          </p:nvSpPr>
          <p:spPr>
            <a:xfrm>
              <a:off x="958048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5" name="object 3455" descr=""/>
            <p:cNvSpPr/>
            <p:nvPr/>
          </p:nvSpPr>
          <p:spPr>
            <a:xfrm>
              <a:off x="9677796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6" name="object 3456" descr=""/>
            <p:cNvSpPr/>
            <p:nvPr/>
          </p:nvSpPr>
          <p:spPr>
            <a:xfrm>
              <a:off x="9768839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7" name="object 3457" descr=""/>
            <p:cNvSpPr/>
            <p:nvPr/>
          </p:nvSpPr>
          <p:spPr>
            <a:xfrm>
              <a:off x="9768839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8" name="object 3458" descr=""/>
            <p:cNvSpPr/>
            <p:nvPr/>
          </p:nvSpPr>
          <p:spPr>
            <a:xfrm>
              <a:off x="9863015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9" name="object 3459" descr=""/>
            <p:cNvSpPr/>
            <p:nvPr/>
          </p:nvSpPr>
          <p:spPr>
            <a:xfrm>
              <a:off x="9863015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0" name="object 3460" descr=""/>
            <p:cNvSpPr/>
            <p:nvPr/>
          </p:nvSpPr>
          <p:spPr>
            <a:xfrm>
              <a:off x="9957191" y="322612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1" name="object 3461" descr=""/>
            <p:cNvSpPr/>
            <p:nvPr/>
          </p:nvSpPr>
          <p:spPr>
            <a:xfrm>
              <a:off x="9957191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2" name="object 3462" descr=""/>
            <p:cNvSpPr/>
            <p:nvPr/>
          </p:nvSpPr>
          <p:spPr>
            <a:xfrm>
              <a:off x="10051366" y="322612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3" name="object 3463" descr=""/>
            <p:cNvSpPr/>
            <p:nvPr/>
          </p:nvSpPr>
          <p:spPr>
            <a:xfrm>
              <a:off x="10051366" y="322725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4" name="object 3464" descr=""/>
            <p:cNvSpPr/>
            <p:nvPr/>
          </p:nvSpPr>
          <p:spPr>
            <a:xfrm>
              <a:off x="731089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5" name="object 3465" descr=""/>
            <p:cNvSpPr/>
            <p:nvPr/>
          </p:nvSpPr>
          <p:spPr>
            <a:xfrm>
              <a:off x="82213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6" name="object 3466" descr=""/>
            <p:cNvSpPr/>
            <p:nvPr/>
          </p:nvSpPr>
          <p:spPr>
            <a:xfrm>
              <a:off x="82213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7" name="object 3467" descr=""/>
            <p:cNvSpPr/>
            <p:nvPr/>
          </p:nvSpPr>
          <p:spPr>
            <a:xfrm>
              <a:off x="91630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8" name="object 3468" descr=""/>
            <p:cNvSpPr/>
            <p:nvPr/>
          </p:nvSpPr>
          <p:spPr>
            <a:xfrm>
              <a:off x="91630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9" name="object 3469" descr=""/>
            <p:cNvSpPr/>
            <p:nvPr/>
          </p:nvSpPr>
          <p:spPr>
            <a:xfrm>
              <a:off x="1010483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0" name="object 3470" descr=""/>
            <p:cNvSpPr/>
            <p:nvPr/>
          </p:nvSpPr>
          <p:spPr>
            <a:xfrm>
              <a:off x="101048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1" name="object 3471" descr=""/>
            <p:cNvSpPr/>
            <p:nvPr/>
          </p:nvSpPr>
          <p:spPr>
            <a:xfrm>
              <a:off x="110465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2" name="object 3472" descr=""/>
            <p:cNvSpPr/>
            <p:nvPr/>
          </p:nvSpPr>
          <p:spPr>
            <a:xfrm>
              <a:off x="1104658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3" name="object 3473" descr=""/>
            <p:cNvSpPr/>
            <p:nvPr/>
          </p:nvSpPr>
          <p:spPr>
            <a:xfrm>
              <a:off x="120196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4" name="object 3474" descr=""/>
            <p:cNvSpPr/>
            <p:nvPr/>
          </p:nvSpPr>
          <p:spPr>
            <a:xfrm>
              <a:off x="129301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5" name="object 3475" descr=""/>
            <p:cNvSpPr/>
            <p:nvPr/>
          </p:nvSpPr>
          <p:spPr>
            <a:xfrm>
              <a:off x="129301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6" name="object 3476" descr=""/>
            <p:cNvSpPr/>
            <p:nvPr/>
          </p:nvSpPr>
          <p:spPr>
            <a:xfrm>
              <a:off x="1387186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7" name="object 3477" descr=""/>
            <p:cNvSpPr/>
            <p:nvPr/>
          </p:nvSpPr>
          <p:spPr>
            <a:xfrm>
              <a:off x="138718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8" name="object 3478" descr=""/>
            <p:cNvSpPr/>
            <p:nvPr/>
          </p:nvSpPr>
          <p:spPr>
            <a:xfrm>
              <a:off x="1481362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9" name="object 3479" descr=""/>
            <p:cNvSpPr/>
            <p:nvPr/>
          </p:nvSpPr>
          <p:spPr>
            <a:xfrm>
              <a:off x="148136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0" name="object 3480" descr=""/>
            <p:cNvSpPr/>
            <p:nvPr/>
          </p:nvSpPr>
          <p:spPr>
            <a:xfrm>
              <a:off x="1575537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1" name="object 3481" descr=""/>
            <p:cNvSpPr/>
            <p:nvPr/>
          </p:nvSpPr>
          <p:spPr>
            <a:xfrm>
              <a:off x="157553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2" name="object 3482" descr=""/>
            <p:cNvSpPr/>
            <p:nvPr/>
          </p:nvSpPr>
          <p:spPr>
            <a:xfrm>
              <a:off x="1672849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3" name="object 3483" descr=""/>
            <p:cNvSpPr/>
            <p:nvPr/>
          </p:nvSpPr>
          <p:spPr>
            <a:xfrm>
              <a:off x="176389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4" name="object 3484" descr=""/>
            <p:cNvSpPr/>
            <p:nvPr/>
          </p:nvSpPr>
          <p:spPr>
            <a:xfrm>
              <a:off x="176389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5" name="object 3485" descr=""/>
            <p:cNvSpPr/>
            <p:nvPr/>
          </p:nvSpPr>
          <p:spPr>
            <a:xfrm>
              <a:off x="185806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6" name="object 3486" descr=""/>
            <p:cNvSpPr/>
            <p:nvPr/>
          </p:nvSpPr>
          <p:spPr>
            <a:xfrm>
              <a:off x="185806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7" name="object 3487" descr=""/>
            <p:cNvSpPr/>
            <p:nvPr/>
          </p:nvSpPr>
          <p:spPr>
            <a:xfrm>
              <a:off x="195224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8" name="object 3488" descr=""/>
            <p:cNvSpPr/>
            <p:nvPr/>
          </p:nvSpPr>
          <p:spPr>
            <a:xfrm>
              <a:off x="195224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9" name="object 3489" descr=""/>
            <p:cNvSpPr/>
            <p:nvPr/>
          </p:nvSpPr>
          <p:spPr>
            <a:xfrm>
              <a:off x="204641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0" name="object 3490" descr=""/>
            <p:cNvSpPr/>
            <p:nvPr/>
          </p:nvSpPr>
          <p:spPr>
            <a:xfrm>
              <a:off x="2046418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1" name="object 3491" descr=""/>
            <p:cNvSpPr/>
            <p:nvPr/>
          </p:nvSpPr>
          <p:spPr>
            <a:xfrm>
              <a:off x="214372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2" name="object 3492" descr=""/>
            <p:cNvSpPr/>
            <p:nvPr/>
          </p:nvSpPr>
          <p:spPr>
            <a:xfrm>
              <a:off x="2234769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3" name="object 3493" descr=""/>
            <p:cNvSpPr/>
            <p:nvPr/>
          </p:nvSpPr>
          <p:spPr>
            <a:xfrm>
              <a:off x="2234769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4" name="object 3494" descr=""/>
            <p:cNvSpPr/>
            <p:nvPr/>
          </p:nvSpPr>
          <p:spPr>
            <a:xfrm>
              <a:off x="232894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5" name="object 3495" descr=""/>
            <p:cNvSpPr/>
            <p:nvPr/>
          </p:nvSpPr>
          <p:spPr>
            <a:xfrm>
              <a:off x="232894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6" name="object 3496" descr=""/>
            <p:cNvSpPr/>
            <p:nvPr/>
          </p:nvSpPr>
          <p:spPr>
            <a:xfrm>
              <a:off x="242312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7" name="object 3497" descr=""/>
            <p:cNvSpPr/>
            <p:nvPr/>
          </p:nvSpPr>
          <p:spPr>
            <a:xfrm>
              <a:off x="242312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8" name="object 3498" descr=""/>
            <p:cNvSpPr/>
            <p:nvPr/>
          </p:nvSpPr>
          <p:spPr>
            <a:xfrm>
              <a:off x="2517297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9" name="object 3499" descr=""/>
            <p:cNvSpPr/>
            <p:nvPr/>
          </p:nvSpPr>
          <p:spPr>
            <a:xfrm>
              <a:off x="251729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0" name="object 3500" descr=""/>
            <p:cNvSpPr/>
            <p:nvPr/>
          </p:nvSpPr>
          <p:spPr>
            <a:xfrm>
              <a:off x="2614607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1" name="object 3501" descr=""/>
            <p:cNvSpPr/>
            <p:nvPr/>
          </p:nvSpPr>
          <p:spPr>
            <a:xfrm>
              <a:off x="2705648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2" name="object 3502" descr=""/>
            <p:cNvSpPr/>
            <p:nvPr/>
          </p:nvSpPr>
          <p:spPr>
            <a:xfrm>
              <a:off x="2705648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3" name="object 3503" descr=""/>
            <p:cNvSpPr/>
            <p:nvPr/>
          </p:nvSpPr>
          <p:spPr>
            <a:xfrm>
              <a:off x="2799824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4" name="object 3504" descr=""/>
            <p:cNvSpPr/>
            <p:nvPr/>
          </p:nvSpPr>
          <p:spPr>
            <a:xfrm>
              <a:off x="279982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5" name="object 3505" descr=""/>
            <p:cNvSpPr/>
            <p:nvPr/>
          </p:nvSpPr>
          <p:spPr>
            <a:xfrm>
              <a:off x="289400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6" name="object 3506" descr=""/>
            <p:cNvSpPr/>
            <p:nvPr/>
          </p:nvSpPr>
          <p:spPr>
            <a:xfrm>
              <a:off x="289400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7" name="object 3507" descr=""/>
            <p:cNvSpPr/>
            <p:nvPr/>
          </p:nvSpPr>
          <p:spPr>
            <a:xfrm>
              <a:off x="2988176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8" name="object 3508" descr=""/>
            <p:cNvSpPr/>
            <p:nvPr/>
          </p:nvSpPr>
          <p:spPr>
            <a:xfrm>
              <a:off x="298817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09" name="object 3509" descr=""/>
            <p:cNvSpPr/>
            <p:nvPr/>
          </p:nvSpPr>
          <p:spPr>
            <a:xfrm>
              <a:off x="3085486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0" name="object 3510" descr=""/>
            <p:cNvSpPr/>
            <p:nvPr/>
          </p:nvSpPr>
          <p:spPr>
            <a:xfrm>
              <a:off x="317652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1" name="object 3511" descr=""/>
            <p:cNvSpPr/>
            <p:nvPr/>
          </p:nvSpPr>
          <p:spPr>
            <a:xfrm>
              <a:off x="317652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2" name="object 3512" descr=""/>
            <p:cNvSpPr/>
            <p:nvPr/>
          </p:nvSpPr>
          <p:spPr>
            <a:xfrm>
              <a:off x="3270704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3" name="object 3513" descr=""/>
            <p:cNvSpPr/>
            <p:nvPr/>
          </p:nvSpPr>
          <p:spPr>
            <a:xfrm>
              <a:off x="327070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4" name="object 3514" descr=""/>
            <p:cNvSpPr/>
            <p:nvPr/>
          </p:nvSpPr>
          <p:spPr>
            <a:xfrm>
              <a:off x="336488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5" name="object 3515" descr=""/>
            <p:cNvSpPr/>
            <p:nvPr/>
          </p:nvSpPr>
          <p:spPr>
            <a:xfrm>
              <a:off x="336488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6" name="object 3516" descr=""/>
            <p:cNvSpPr/>
            <p:nvPr/>
          </p:nvSpPr>
          <p:spPr>
            <a:xfrm>
              <a:off x="3459055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7" name="object 3517" descr=""/>
            <p:cNvSpPr/>
            <p:nvPr/>
          </p:nvSpPr>
          <p:spPr>
            <a:xfrm>
              <a:off x="345905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8" name="object 3518" descr=""/>
            <p:cNvSpPr/>
            <p:nvPr/>
          </p:nvSpPr>
          <p:spPr>
            <a:xfrm>
              <a:off x="3556365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9" name="object 3519" descr=""/>
            <p:cNvSpPr/>
            <p:nvPr/>
          </p:nvSpPr>
          <p:spPr>
            <a:xfrm>
              <a:off x="364740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0" name="object 3520" descr=""/>
            <p:cNvSpPr/>
            <p:nvPr/>
          </p:nvSpPr>
          <p:spPr>
            <a:xfrm>
              <a:off x="364740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1" name="object 3521" descr=""/>
            <p:cNvSpPr/>
            <p:nvPr/>
          </p:nvSpPr>
          <p:spPr>
            <a:xfrm>
              <a:off x="3741583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2" name="object 3522" descr=""/>
            <p:cNvSpPr/>
            <p:nvPr/>
          </p:nvSpPr>
          <p:spPr>
            <a:xfrm>
              <a:off x="374158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3" name="object 3523" descr=""/>
            <p:cNvSpPr/>
            <p:nvPr/>
          </p:nvSpPr>
          <p:spPr>
            <a:xfrm>
              <a:off x="3835759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4" name="object 3524" descr=""/>
            <p:cNvSpPr/>
            <p:nvPr/>
          </p:nvSpPr>
          <p:spPr>
            <a:xfrm>
              <a:off x="3835759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5" name="object 3525" descr=""/>
            <p:cNvSpPr/>
            <p:nvPr/>
          </p:nvSpPr>
          <p:spPr>
            <a:xfrm>
              <a:off x="3929934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6" name="object 3526" descr=""/>
            <p:cNvSpPr/>
            <p:nvPr/>
          </p:nvSpPr>
          <p:spPr>
            <a:xfrm>
              <a:off x="392993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7" name="object 3527" descr=""/>
            <p:cNvSpPr/>
            <p:nvPr/>
          </p:nvSpPr>
          <p:spPr>
            <a:xfrm>
              <a:off x="4027244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8" name="object 3528" descr=""/>
            <p:cNvSpPr/>
            <p:nvPr/>
          </p:nvSpPr>
          <p:spPr>
            <a:xfrm>
              <a:off x="411828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9" name="object 3529" descr=""/>
            <p:cNvSpPr/>
            <p:nvPr/>
          </p:nvSpPr>
          <p:spPr>
            <a:xfrm>
              <a:off x="411828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0" name="object 3530" descr=""/>
            <p:cNvSpPr/>
            <p:nvPr/>
          </p:nvSpPr>
          <p:spPr>
            <a:xfrm>
              <a:off x="4212463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1" name="object 3531" descr=""/>
            <p:cNvSpPr/>
            <p:nvPr/>
          </p:nvSpPr>
          <p:spPr>
            <a:xfrm>
              <a:off x="421246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2" name="object 3532" descr=""/>
            <p:cNvSpPr/>
            <p:nvPr/>
          </p:nvSpPr>
          <p:spPr>
            <a:xfrm>
              <a:off x="4306638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3" name="object 3533" descr=""/>
            <p:cNvSpPr/>
            <p:nvPr/>
          </p:nvSpPr>
          <p:spPr>
            <a:xfrm>
              <a:off x="4306638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4" name="object 3534" descr=""/>
            <p:cNvSpPr/>
            <p:nvPr/>
          </p:nvSpPr>
          <p:spPr>
            <a:xfrm>
              <a:off x="4400813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5" name="object 3535" descr=""/>
            <p:cNvSpPr/>
            <p:nvPr/>
          </p:nvSpPr>
          <p:spPr>
            <a:xfrm>
              <a:off x="440081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6" name="object 3536" descr=""/>
            <p:cNvSpPr/>
            <p:nvPr/>
          </p:nvSpPr>
          <p:spPr>
            <a:xfrm>
              <a:off x="4498123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7" name="object 3537" descr=""/>
            <p:cNvSpPr/>
            <p:nvPr/>
          </p:nvSpPr>
          <p:spPr>
            <a:xfrm>
              <a:off x="4589166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8" name="object 3538" descr=""/>
            <p:cNvSpPr/>
            <p:nvPr/>
          </p:nvSpPr>
          <p:spPr>
            <a:xfrm>
              <a:off x="458916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9" name="object 3539" descr=""/>
            <p:cNvSpPr/>
            <p:nvPr/>
          </p:nvSpPr>
          <p:spPr>
            <a:xfrm>
              <a:off x="4683342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0" name="object 3540" descr=""/>
            <p:cNvSpPr/>
            <p:nvPr/>
          </p:nvSpPr>
          <p:spPr>
            <a:xfrm>
              <a:off x="468334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1" name="object 3541" descr=""/>
            <p:cNvSpPr/>
            <p:nvPr/>
          </p:nvSpPr>
          <p:spPr>
            <a:xfrm>
              <a:off x="477751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2" name="object 3542" descr=""/>
            <p:cNvSpPr/>
            <p:nvPr/>
          </p:nvSpPr>
          <p:spPr>
            <a:xfrm>
              <a:off x="477751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3" name="object 3543" descr=""/>
            <p:cNvSpPr/>
            <p:nvPr/>
          </p:nvSpPr>
          <p:spPr>
            <a:xfrm>
              <a:off x="4871693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4" name="object 3544" descr=""/>
            <p:cNvSpPr/>
            <p:nvPr/>
          </p:nvSpPr>
          <p:spPr>
            <a:xfrm>
              <a:off x="487169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5" name="object 3545" descr=""/>
            <p:cNvSpPr/>
            <p:nvPr/>
          </p:nvSpPr>
          <p:spPr>
            <a:xfrm>
              <a:off x="4969004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6" name="object 3546" descr=""/>
            <p:cNvSpPr/>
            <p:nvPr/>
          </p:nvSpPr>
          <p:spPr>
            <a:xfrm>
              <a:off x="506004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7" name="object 3547" descr=""/>
            <p:cNvSpPr/>
            <p:nvPr/>
          </p:nvSpPr>
          <p:spPr>
            <a:xfrm>
              <a:off x="506004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8" name="object 3548" descr=""/>
            <p:cNvSpPr/>
            <p:nvPr/>
          </p:nvSpPr>
          <p:spPr>
            <a:xfrm>
              <a:off x="515422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49" name="object 3549" descr=""/>
            <p:cNvSpPr/>
            <p:nvPr/>
          </p:nvSpPr>
          <p:spPr>
            <a:xfrm>
              <a:off x="515422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0" name="object 3550" descr=""/>
            <p:cNvSpPr/>
            <p:nvPr/>
          </p:nvSpPr>
          <p:spPr>
            <a:xfrm>
              <a:off x="5248396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1" name="object 3551" descr=""/>
            <p:cNvSpPr/>
            <p:nvPr/>
          </p:nvSpPr>
          <p:spPr>
            <a:xfrm>
              <a:off x="524839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2" name="object 3552" descr=""/>
            <p:cNvSpPr/>
            <p:nvPr/>
          </p:nvSpPr>
          <p:spPr>
            <a:xfrm>
              <a:off x="5342572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3" name="object 3553" descr=""/>
            <p:cNvSpPr/>
            <p:nvPr/>
          </p:nvSpPr>
          <p:spPr>
            <a:xfrm>
              <a:off x="534257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4" name="object 3554" descr=""/>
            <p:cNvSpPr/>
            <p:nvPr/>
          </p:nvSpPr>
          <p:spPr>
            <a:xfrm>
              <a:off x="5439882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5" name="object 3555" descr=""/>
            <p:cNvSpPr/>
            <p:nvPr/>
          </p:nvSpPr>
          <p:spPr>
            <a:xfrm>
              <a:off x="5530924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6" name="object 3556" descr=""/>
            <p:cNvSpPr/>
            <p:nvPr/>
          </p:nvSpPr>
          <p:spPr>
            <a:xfrm>
              <a:off x="553092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7" name="object 3557" descr=""/>
            <p:cNvSpPr/>
            <p:nvPr/>
          </p:nvSpPr>
          <p:spPr>
            <a:xfrm>
              <a:off x="562510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8" name="object 3558" descr=""/>
            <p:cNvSpPr/>
            <p:nvPr/>
          </p:nvSpPr>
          <p:spPr>
            <a:xfrm>
              <a:off x="562510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9" name="object 3559" descr=""/>
            <p:cNvSpPr/>
            <p:nvPr/>
          </p:nvSpPr>
          <p:spPr>
            <a:xfrm>
              <a:off x="5719276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0" name="object 3560" descr=""/>
            <p:cNvSpPr/>
            <p:nvPr/>
          </p:nvSpPr>
          <p:spPr>
            <a:xfrm>
              <a:off x="571927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1" name="object 3561" descr=""/>
            <p:cNvSpPr/>
            <p:nvPr/>
          </p:nvSpPr>
          <p:spPr>
            <a:xfrm>
              <a:off x="5813452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2" name="object 3562" descr=""/>
            <p:cNvSpPr/>
            <p:nvPr/>
          </p:nvSpPr>
          <p:spPr>
            <a:xfrm>
              <a:off x="581345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3" name="object 3563" descr=""/>
            <p:cNvSpPr/>
            <p:nvPr/>
          </p:nvSpPr>
          <p:spPr>
            <a:xfrm>
              <a:off x="5910762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4" name="object 3564" descr=""/>
            <p:cNvSpPr/>
            <p:nvPr/>
          </p:nvSpPr>
          <p:spPr>
            <a:xfrm>
              <a:off x="6001804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5" name="object 3565" descr=""/>
            <p:cNvSpPr/>
            <p:nvPr/>
          </p:nvSpPr>
          <p:spPr>
            <a:xfrm>
              <a:off x="600180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6" name="object 3566" descr=""/>
            <p:cNvSpPr/>
            <p:nvPr/>
          </p:nvSpPr>
          <p:spPr>
            <a:xfrm>
              <a:off x="6095979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7" name="object 3567" descr=""/>
            <p:cNvSpPr/>
            <p:nvPr/>
          </p:nvSpPr>
          <p:spPr>
            <a:xfrm>
              <a:off x="6095979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8" name="object 3568" descr=""/>
            <p:cNvSpPr/>
            <p:nvPr/>
          </p:nvSpPr>
          <p:spPr>
            <a:xfrm>
              <a:off x="619015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69" name="object 3569" descr=""/>
            <p:cNvSpPr/>
            <p:nvPr/>
          </p:nvSpPr>
          <p:spPr>
            <a:xfrm>
              <a:off x="619015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0" name="object 3570" descr=""/>
            <p:cNvSpPr/>
            <p:nvPr/>
          </p:nvSpPr>
          <p:spPr>
            <a:xfrm>
              <a:off x="6284331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1" name="object 3571" descr=""/>
            <p:cNvSpPr/>
            <p:nvPr/>
          </p:nvSpPr>
          <p:spPr>
            <a:xfrm>
              <a:off x="628433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2" name="object 3572" descr=""/>
            <p:cNvSpPr/>
            <p:nvPr/>
          </p:nvSpPr>
          <p:spPr>
            <a:xfrm>
              <a:off x="6381641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3" name="object 3573" descr=""/>
            <p:cNvSpPr/>
            <p:nvPr/>
          </p:nvSpPr>
          <p:spPr>
            <a:xfrm>
              <a:off x="6472683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4" name="object 3574" descr=""/>
            <p:cNvSpPr/>
            <p:nvPr/>
          </p:nvSpPr>
          <p:spPr>
            <a:xfrm>
              <a:off x="647268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5" name="object 3575" descr=""/>
            <p:cNvSpPr/>
            <p:nvPr/>
          </p:nvSpPr>
          <p:spPr>
            <a:xfrm>
              <a:off x="656686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6" name="object 3576" descr=""/>
            <p:cNvSpPr/>
            <p:nvPr/>
          </p:nvSpPr>
          <p:spPr>
            <a:xfrm>
              <a:off x="656686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7" name="object 3577" descr=""/>
            <p:cNvSpPr/>
            <p:nvPr/>
          </p:nvSpPr>
          <p:spPr>
            <a:xfrm>
              <a:off x="666103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8" name="object 3578" descr=""/>
            <p:cNvSpPr/>
            <p:nvPr/>
          </p:nvSpPr>
          <p:spPr>
            <a:xfrm>
              <a:off x="666103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9" name="object 3579" descr=""/>
            <p:cNvSpPr/>
            <p:nvPr/>
          </p:nvSpPr>
          <p:spPr>
            <a:xfrm>
              <a:off x="6755211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0" name="object 3580" descr=""/>
            <p:cNvSpPr/>
            <p:nvPr/>
          </p:nvSpPr>
          <p:spPr>
            <a:xfrm>
              <a:off x="675521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1" name="object 3581" descr=""/>
            <p:cNvSpPr/>
            <p:nvPr/>
          </p:nvSpPr>
          <p:spPr>
            <a:xfrm>
              <a:off x="6852521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2" name="object 3582" descr=""/>
            <p:cNvSpPr/>
            <p:nvPr/>
          </p:nvSpPr>
          <p:spPr>
            <a:xfrm>
              <a:off x="6943562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3" name="object 3583" descr=""/>
            <p:cNvSpPr/>
            <p:nvPr/>
          </p:nvSpPr>
          <p:spPr>
            <a:xfrm>
              <a:off x="694356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4" name="object 3584" descr=""/>
            <p:cNvSpPr/>
            <p:nvPr/>
          </p:nvSpPr>
          <p:spPr>
            <a:xfrm>
              <a:off x="703773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5" name="object 3585" descr=""/>
            <p:cNvSpPr/>
            <p:nvPr/>
          </p:nvSpPr>
          <p:spPr>
            <a:xfrm>
              <a:off x="703773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6" name="object 3586" descr=""/>
            <p:cNvSpPr/>
            <p:nvPr/>
          </p:nvSpPr>
          <p:spPr>
            <a:xfrm>
              <a:off x="7131914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7" name="object 3587" descr=""/>
            <p:cNvSpPr/>
            <p:nvPr/>
          </p:nvSpPr>
          <p:spPr>
            <a:xfrm>
              <a:off x="713191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8" name="object 3588" descr=""/>
            <p:cNvSpPr/>
            <p:nvPr/>
          </p:nvSpPr>
          <p:spPr>
            <a:xfrm>
              <a:off x="7226090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9" name="object 3589" descr=""/>
            <p:cNvSpPr/>
            <p:nvPr/>
          </p:nvSpPr>
          <p:spPr>
            <a:xfrm>
              <a:off x="722609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0" name="object 3590" descr=""/>
            <p:cNvSpPr/>
            <p:nvPr/>
          </p:nvSpPr>
          <p:spPr>
            <a:xfrm>
              <a:off x="7323401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1" name="object 3591" descr=""/>
            <p:cNvSpPr/>
            <p:nvPr/>
          </p:nvSpPr>
          <p:spPr>
            <a:xfrm>
              <a:off x="741444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2" name="object 3592" descr=""/>
            <p:cNvSpPr/>
            <p:nvPr/>
          </p:nvSpPr>
          <p:spPr>
            <a:xfrm>
              <a:off x="741444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3" name="object 3593" descr=""/>
            <p:cNvSpPr/>
            <p:nvPr/>
          </p:nvSpPr>
          <p:spPr>
            <a:xfrm>
              <a:off x="750861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4" name="object 3594" descr=""/>
            <p:cNvSpPr/>
            <p:nvPr/>
          </p:nvSpPr>
          <p:spPr>
            <a:xfrm>
              <a:off x="750861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5" name="object 3595" descr=""/>
            <p:cNvSpPr/>
            <p:nvPr/>
          </p:nvSpPr>
          <p:spPr>
            <a:xfrm>
              <a:off x="7602792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6" name="object 3596" descr=""/>
            <p:cNvSpPr/>
            <p:nvPr/>
          </p:nvSpPr>
          <p:spPr>
            <a:xfrm>
              <a:off x="760279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7" name="object 3597" descr=""/>
            <p:cNvSpPr/>
            <p:nvPr/>
          </p:nvSpPr>
          <p:spPr>
            <a:xfrm>
              <a:off x="7696970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8" name="object 3598" descr=""/>
            <p:cNvSpPr/>
            <p:nvPr/>
          </p:nvSpPr>
          <p:spPr>
            <a:xfrm>
              <a:off x="769697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9" name="object 3599" descr=""/>
            <p:cNvSpPr/>
            <p:nvPr/>
          </p:nvSpPr>
          <p:spPr>
            <a:xfrm>
              <a:off x="7794279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0" name="object 3600" descr=""/>
            <p:cNvSpPr/>
            <p:nvPr/>
          </p:nvSpPr>
          <p:spPr>
            <a:xfrm>
              <a:off x="7885322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1" name="object 3601" descr=""/>
            <p:cNvSpPr/>
            <p:nvPr/>
          </p:nvSpPr>
          <p:spPr>
            <a:xfrm>
              <a:off x="788532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2" name="object 3602" descr=""/>
            <p:cNvSpPr/>
            <p:nvPr/>
          </p:nvSpPr>
          <p:spPr>
            <a:xfrm>
              <a:off x="7979497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3" name="object 3603" descr=""/>
            <p:cNvSpPr/>
            <p:nvPr/>
          </p:nvSpPr>
          <p:spPr>
            <a:xfrm>
              <a:off x="7979497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4" name="object 3604" descr=""/>
            <p:cNvSpPr/>
            <p:nvPr/>
          </p:nvSpPr>
          <p:spPr>
            <a:xfrm>
              <a:off x="8073673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5" name="object 3605" descr=""/>
            <p:cNvSpPr/>
            <p:nvPr/>
          </p:nvSpPr>
          <p:spPr>
            <a:xfrm>
              <a:off x="807367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6" name="object 3606" descr=""/>
            <p:cNvSpPr/>
            <p:nvPr/>
          </p:nvSpPr>
          <p:spPr>
            <a:xfrm>
              <a:off x="8167849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7" name="object 3607" descr=""/>
            <p:cNvSpPr/>
            <p:nvPr/>
          </p:nvSpPr>
          <p:spPr>
            <a:xfrm>
              <a:off x="8167849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8" name="object 3608" descr=""/>
            <p:cNvSpPr/>
            <p:nvPr/>
          </p:nvSpPr>
          <p:spPr>
            <a:xfrm>
              <a:off x="826515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9" name="object 3609" descr=""/>
            <p:cNvSpPr/>
            <p:nvPr/>
          </p:nvSpPr>
          <p:spPr>
            <a:xfrm>
              <a:off x="835620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0" name="object 3610" descr=""/>
            <p:cNvSpPr/>
            <p:nvPr/>
          </p:nvSpPr>
          <p:spPr>
            <a:xfrm>
              <a:off x="835620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1" name="object 3611" descr=""/>
            <p:cNvSpPr/>
            <p:nvPr/>
          </p:nvSpPr>
          <p:spPr>
            <a:xfrm>
              <a:off x="8450376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2" name="object 3612" descr=""/>
            <p:cNvSpPr/>
            <p:nvPr/>
          </p:nvSpPr>
          <p:spPr>
            <a:xfrm>
              <a:off x="845037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3" name="object 3613" descr=""/>
            <p:cNvSpPr/>
            <p:nvPr/>
          </p:nvSpPr>
          <p:spPr>
            <a:xfrm>
              <a:off x="8544552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4" name="object 3614" descr=""/>
            <p:cNvSpPr/>
            <p:nvPr/>
          </p:nvSpPr>
          <p:spPr>
            <a:xfrm>
              <a:off x="8544552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5" name="object 3615" descr=""/>
            <p:cNvSpPr/>
            <p:nvPr/>
          </p:nvSpPr>
          <p:spPr>
            <a:xfrm>
              <a:off x="863872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6" name="object 3616" descr=""/>
            <p:cNvSpPr/>
            <p:nvPr/>
          </p:nvSpPr>
          <p:spPr>
            <a:xfrm>
              <a:off x="8638728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7" name="object 3617" descr=""/>
            <p:cNvSpPr/>
            <p:nvPr/>
          </p:nvSpPr>
          <p:spPr>
            <a:xfrm>
              <a:off x="8736039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8" name="object 3618" descr=""/>
            <p:cNvSpPr/>
            <p:nvPr/>
          </p:nvSpPr>
          <p:spPr>
            <a:xfrm>
              <a:off x="882708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9" name="object 3619" descr=""/>
            <p:cNvSpPr/>
            <p:nvPr/>
          </p:nvSpPr>
          <p:spPr>
            <a:xfrm>
              <a:off x="882708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0" name="object 3620" descr=""/>
            <p:cNvSpPr/>
            <p:nvPr/>
          </p:nvSpPr>
          <p:spPr>
            <a:xfrm>
              <a:off x="892125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1" name="object 3621" descr=""/>
            <p:cNvSpPr/>
            <p:nvPr/>
          </p:nvSpPr>
          <p:spPr>
            <a:xfrm>
              <a:off x="892125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2" name="object 3622" descr=""/>
            <p:cNvSpPr/>
            <p:nvPr/>
          </p:nvSpPr>
          <p:spPr>
            <a:xfrm>
              <a:off x="9015433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3" name="object 3623" descr=""/>
            <p:cNvSpPr/>
            <p:nvPr/>
          </p:nvSpPr>
          <p:spPr>
            <a:xfrm>
              <a:off x="9015433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4" name="object 3624" descr=""/>
            <p:cNvSpPr/>
            <p:nvPr/>
          </p:nvSpPr>
          <p:spPr>
            <a:xfrm>
              <a:off x="910960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5" name="object 3625" descr=""/>
            <p:cNvSpPr/>
            <p:nvPr/>
          </p:nvSpPr>
          <p:spPr>
            <a:xfrm>
              <a:off x="9109608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6" name="object 3626" descr=""/>
            <p:cNvSpPr/>
            <p:nvPr/>
          </p:nvSpPr>
          <p:spPr>
            <a:xfrm>
              <a:off x="9206918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7" name="object 3627" descr=""/>
            <p:cNvSpPr/>
            <p:nvPr/>
          </p:nvSpPr>
          <p:spPr>
            <a:xfrm>
              <a:off x="9297959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8" name="object 3628" descr=""/>
            <p:cNvSpPr/>
            <p:nvPr/>
          </p:nvSpPr>
          <p:spPr>
            <a:xfrm>
              <a:off x="9297959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9" name="object 3629" descr=""/>
            <p:cNvSpPr/>
            <p:nvPr/>
          </p:nvSpPr>
          <p:spPr>
            <a:xfrm>
              <a:off x="9392134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0" name="object 3630" descr=""/>
            <p:cNvSpPr/>
            <p:nvPr/>
          </p:nvSpPr>
          <p:spPr>
            <a:xfrm>
              <a:off x="9392134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1" name="object 3631" descr=""/>
            <p:cNvSpPr/>
            <p:nvPr/>
          </p:nvSpPr>
          <p:spPr>
            <a:xfrm>
              <a:off x="9486310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2" name="object 3632" descr=""/>
            <p:cNvSpPr/>
            <p:nvPr/>
          </p:nvSpPr>
          <p:spPr>
            <a:xfrm>
              <a:off x="9486310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3" name="object 3633" descr=""/>
            <p:cNvSpPr/>
            <p:nvPr/>
          </p:nvSpPr>
          <p:spPr>
            <a:xfrm>
              <a:off x="9580486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4" name="object 3634" descr=""/>
            <p:cNvSpPr/>
            <p:nvPr/>
          </p:nvSpPr>
          <p:spPr>
            <a:xfrm>
              <a:off x="958048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5" name="object 3635" descr=""/>
            <p:cNvSpPr/>
            <p:nvPr/>
          </p:nvSpPr>
          <p:spPr>
            <a:xfrm>
              <a:off x="9677796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6" name="object 3636" descr=""/>
            <p:cNvSpPr/>
            <p:nvPr/>
          </p:nvSpPr>
          <p:spPr>
            <a:xfrm>
              <a:off x="9768839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7" name="object 3637" descr=""/>
            <p:cNvSpPr/>
            <p:nvPr/>
          </p:nvSpPr>
          <p:spPr>
            <a:xfrm>
              <a:off x="9768839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8" name="object 3638" descr=""/>
            <p:cNvSpPr/>
            <p:nvPr/>
          </p:nvSpPr>
          <p:spPr>
            <a:xfrm>
              <a:off x="9863015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9" name="object 3639" descr=""/>
            <p:cNvSpPr/>
            <p:nvPr/>
          </p:nvSpPr>
          <p:spPr>
            <a:xfrm>
              <a:off x="9863015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0" name="object 3640" descr=""/>
            <p:cNvSpPr/>
            <p:nvPr/>
          </p:nvSpPr>
          <p:spPr>
            <a:xfrm>
              <a:off x="9957191" y="332030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1" name="object 3641" descr=""/>
            <p:cNvSpPr/>
            <p:nvPr/>
          </p:nvSpPr>
          <p:spPr>
            <a:xfrm>
              <a:off x="9957191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2" name="object 3642" descr=""/>
            <p:cNvSpPr/>
            <p:nvPr/>
          </p:nvSpPr>
          <p:spPr>
            <a:xfrm>
              <a:off x="10051366" y="332030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3" name="object 3643" descr=""/>
            <p:cNvSpPr/>
            <p:nvPr/>
          </p:nvSpPr>
          <p:spPr>
            <a:xfrm>
              <a:off x="10051366" y="33214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4" name="object 3644" descr=""/>
            <p:cNvSpPr/>
            <p:nvPr/>
          </p:nvSpPr>
          <p:spPr>
            <a:xfrm>
              <a:off x="731089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5" name="object 3645" descr=""/>
            <p:cNvSpPr/>
            <p:nvPr/>
          </p:nvSpPr>
          <p:spPr>
            <a:xfrm>
              <a:off x="82213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6" name="object 3646" descr=""/>
            <p:cNvSpPr/>
            <p:nvPr/>
          </p:nvSpPr>
          <p:spPr>
            <a:xfrm>
              <a:off x="82213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7" name="object 3647" descr=""/>
            <p:cNvSpPr/>
            <p:nvPr/>
          </p:nvSpPr>
          <p:spPr>
            <a:xfrm>
              <a:off x="91630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8" name="object 3648" descr=""/>
            <p:cNvSpPr/>
            <p:nvPr/>
          </p:nvSpPr>
          <p:spPr>
            <a:xfrm>
              <a:off x="91630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9" name="object 3649" descr=""/>
            <p:cNvSpPr/>
            <p:nvPr/>
          </p:nvSpPr>
          <p:spPr>
            <a:xfrm>
              <a:off x="1010483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0" name="object 3650" descr=""/>
            <p:cNvSpPr/>
            <p:nvPr/>
          </p:nvSpPr>
          <p:spPr>
            <a:xfrm>
              <a:off x="101048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1" name="object 3651" descr=""/>
            <p:cNvSpPr/>
            <p:nvPr/>
          </p:nvSpPr>
          <p:spPr>
            <a:xfrm>
              <a:off x="110465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2" name="object 3652" descr=""/>
            <p:cNvSpPr/>
            <p:nvPr/>
          </p:nvSpPr>
          <p:spPr>
            <a:xfrm>
              <a:off x="1104658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3" name="object 3653" descr=""/>
            <p:cNvSpPr/>
            <p:nvPr/>
          </p:nvSpPr>
          <p:spPr>
            <a:xfrm>
              <a:off x="120196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4" name="object 3654" descr=""/>
            <p:cNvSpPr/>
            <p:nvPr/>
          </p:nvSpPr>
          <p:spPr>
            <a:xfrm>
              <a:off x="129301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5" name="object 3655" descr=""/>
            <p:cNvSpPr/>
            <p:nvPr/>
          </p:nvSpPr>
          <p:spPr>
            <a:xfrm>
              <a:off x="129301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6" name="object 3656" descr=""/>
            <p:cNvSpPr/>
            <p:nvPr/>
          </p:nvSpPr>
          <p:spPr>
            <a:xfrm>
              <a:off x="1387186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7" name="object 3657" descr=""/>
            <p:cNvSpPr/>
            <p:nvPr/>
          </p:nvSpPr>
          <p:spPr>
            <a:xfrm>
              <a:off x="138718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8" name="object 3658" descr=""/>
            <p:cNvSpPr/>
            <p:nvPr/>
          </p:nvSpPr>
          <p:spPr>
            <a:xfrm>
              <a:off x="1481362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9" name="object 3659" descr=""/>
            <p:cNvSpPr/>
            <p:nvPr/>
          </p:nvSpPr>
          <p:spPr>
            <a:xfrm>
              <a:off x="148136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0" name="object 3660" descr=""/>
            <p:cNvSpPr/>
            <p:nvPr/>
          </p:nvSpPr>
          <p:spPr>
            <a:xfrm>
              <a:off x="1575537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1" name="object 3661" descr=""/>
            <p:cNvSpPr/>
            <p:nvPr/>
          </p:nvSpPr>
          <p:spPr>
            <a:xfrm>
              <a:off x="157553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2" name="object 3662" descr=""/>
            <p:cNvSpPr/>
            <p:nvPr/>
          </p:nvSpPr>
          <p:spPr>
            <a:xfrm>
              <a:off x="1672849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3" name="object 3663" descr=""/>
            <p:cNvSpPr/>
            <p:nvPr/>
          </p:nvSpPr>
          <p:spPr>
            <a:xfrm>
              <a:off x="176389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4" name="object 3664" descr=""/>
            <p:cNvSpPr/>
            <p:nvPr/>
          </p:nvSpPr>
          <p:spPr>
            <a:xfrm>
              <a:off x="176389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5" name="object 3665" descr=""/>
            <p:cNvSpPr/>
            <p:nvPr/>
          </p:nvSpPr>
          <p:spPr>
            <a:xfrm>
              <a:off x="185806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6" name="object 3666" descr=""/>
            <p:cNvSpPr/>
            <p:nvPr/>
          </p:nvSpPr>
          <p:spPr>
            <a:xfrm>
              <a:off x="185806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7" name="object 3667" descr=""/>
            <p:cNvSpPr/>
            <p:nvPr/>
          </p:nvSpPr>
          <p:spPr>
            <a:xfrm>
              <a:off x="195224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8" name="object 3668" descr=""/>
            <p:cNvSpPr/>
            <p:nvPr/>
          </p:nvSpPr>
          <p:spPr>
            <a:xfrm>
              <a:off x="195224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9" name="object 3669" descr=""/>
            <p:cNvSpPr/>
            <p:nvPr/>
          </p:nvSpPr>
          <p:spPr>
            <a:xfrm>
              <a:off x="204641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0" name="object 3670" descr=""/>
            <p:cNvSpPr/>
            <p:nvPr/>
          </p:nvSpPr>
          <p:spPr>
            <a:xfrm>
              <a:off x="2046418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1" name="object 3671" descr=""/>
            <p:cNvSpPr/>
            <p:nvPr/>
          </p:nvSpPr>
          <p:spPr>
            <a:xfrm>
              <a:off x="214372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2" name="object 3672" descr=""/>
            <p:cNvSpPr/>
            <p:nvPr/>
          </p:nvSpPr>
          <p:spPr>
            <a:xfrm>
              <a:off x="2234769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3" name="object 3673" descr=""/>
            <p:cNvSpPr/>
            <p:nvPr/>
          </p:nvSpPr>
          <p:spPr>
            <a:xfrm>
              <a:off x="2234769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4" name="object 3674" descr=""/>
            <p:cNvSpPr/>
            <p:nvPr/>
          </p:nvSpPr>
          <p:spPr>
            <a:xfrm>
              <a:off x="232894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5" name="object 3675" descr=""/>
            <p:cNvSpPr/>
            <p:nvPr/>
          </p:nvSpPr>
          <p:spPr>
            <a:xfrm>
              <a:off x="232894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6" name="object 3676" descr=""/>
            <p:cNvSpPr/>
            <p:nvPr/>
          </p:nvSpPr>
          <p:spPr>
            <a:xfrm>
              <a:off x="242312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7" name="object 3677" descr=""/>
            <p:cNvSpPr/>
            <p:nvPr/>
          </p:nvSpPr>
          <p:spPr>
            <a:xfrm>
              <a:off x="242312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8" name="object 3678" descr=""/>
            <p:cNvSpPr/>
            <p:nvPr/>
          </p:nvSpPr>
          <p:spPr>
            <a:xfrm>
              <a:off x="2517297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9" name="object 3679" descr=""/>
            <p:cNvSpPr/>
            <p:nvPr/>
          </p:nvSpPr>
          <p:spPr>
            <a:xfrm>
              <a:off x="251729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0" name="object 3680" descr=""/>
            <p:cNvSpPr/>
            <p:nvPr/>
          </p:nvSpPr>
          <p:spPr>
            <a:xfrm>
              <a:off x="2614607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1" name="object 3681" descr=""/>
            <p:cNvSpPr/>
            <p:nvPr/>
          </p:nvSpPr>
          <p:spPr>
            <a:xfrm>
              <a:off x="2705648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2" name="object 3682" descr=""/>
            <p:cNvSpPr/>
            <p:nvPr/>
          </p:nvSpPr>
          <p:spPr>
            <a:xfrm>
              <a:off x="2705648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3" name="object 3683" descr=""/>
            <p:cNvSpPr/>
            <p:nvPr/>
          </p:nvSpPr>
          <p:spPr>
            <a:xfrm>
              <a:off x="2799824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4" name="object 3684" descr=""/>
            <p:cNvSpPr/>
            <p:nvPr/>
          </p:nvSpPr>
          <p:spPr>
            <a:xfrm>
              <a:off x="279982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5" name="object 3685" descr=""/>
            <p:cNvSpPr/>
            <p:nvPr/>
          </p:nvSpPr>
          <p:spPr>
            <a:xfrm>
              <a:off x="289400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6" name="object 3686" descr=""/>
            <p:cNvSpPr/>
            <p:nvPr/>
          </p:nvSpPr>
          <p:spPr>
            <a:xfrm>
              <a:off x="289400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7" name="object 3687" descr=""/>
            <p:cNvSpPr/>
            <p:nvPr/>
          </p:nvSpPr>
          <p:spPr>
            <a:xfrm>
              <a:off x="2988176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8" name="object 3688" descr=""/>
            <p:cNvSpPr/>
            <p:nvPr/>
          </p:nvSpPr>
          <p:spPr>
            <a:xfrm>
              <a:off x="298817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9" name="object 3689" descr=""/>
            <p:cNvSpPr/>
            <p:nvPr/>
          </p:nvSpPr>
          <p:spPr>
            <a:xfrm>
              <a:off x="3085486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0" name="object 3690" descr=""/>
            <p:cNvSpPr/>
            <p:nvPr/>
          </p:nvSpPr>
          <p:spPr>
            <a:xfrm>
              <a:off x="317652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1" name="object 3691" descr=""/>
            <p:cNvSpPr/>
            <p:nvPr/>
          </p:nvSpPr>
          <p:spPr>
            <a:xfrm>
              <a:off x="317652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2" name="object 3692" descr=""/>
            <p:cNvSpPr/>
            <p:nvPr/>
          </p:nvSpPr>
          <p:spPr>
            <a:xfrm>
              <a:off x="3270704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3" name="object 3693" descr=""/>
            <p:cNvSpPr/>
            <p:nvPr/>
          </p:nvSpPr>
          <p:spPr>
            <a:xfrm>
              <a:off x="327070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4" name="object 3694" descr=""/>
            <p:cNvSpPr/>
            <p:nvPr/>
          </p:nvSpPr>
          <p:spPr>
            <a:xfrm>
              <a:off x="336488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5" name="object 3695" descr=""/>
            <p:cNvSpPr/>
            <p:nvPr/>
          </p:nvSpPr>
          <p:spPr>
            <a:xfrm>
              <a:off x="336488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6" name="object 3696" descr=""/>
            <p:cNvSpPr/>
            <p:nvPr/>
          </p:nvSpPr>
          <p:spPr>
            <a:xfrm>
              <a:off x="3459055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7" name="object 3697" descr=""/>
            <p:cNvSpPr/>
            <p:nvPr/>
          </p:nvSpPr>
          <p:spPr>
            <a:xfrm>
              <a:off x="345905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8" name="object 3698" descr=""/>
            <p:cNvSpPr/>
            <p:nvPr/>
          </p:nvSpPr>
          <p:spPr>
            <a:xfrm>
              <a:off x="3556365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9" name="object 3699" descr=""/>
            <p:cNvSpPr/>
            <p:nvPr/>
          </p:nvSpPr>
          <p:spPr>
            <a:xfrm>
              <a:off x="364740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0" name="object 3700" descr=""/>
            <p:cNvSpPr/>
            <p:nvPr/>
          </p:nvSpPr>
          <p:spPr>
            <a:xfrm>
              <a:off x="364740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1" name="object 3701" descr=""/>
            <p:cNvSpPr/>
            <p:nvPr/>
          </p:nvSpPr>
          <p:spPr>
            <a:xfrm>
              <a:off x="3741583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2" name="object 3702" descr=""/>
            <p:cNvSpPr/>
            <p:nvPr/>
          </p:nvSpPr>
          <p:spPr>
            <a:xfrm>
              <a:off x="374158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3" name="object 3703" descr=""/>
            <p:cNvSpPr/>
            <p:nvPr/>
          </p:nvSpPr>
          <p:spPr>
            <a:xfrm>
              <a:off x="3835759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4" name="object 3704" descr=""/>
            <p:cNvSpPr/>
            <p:nvPr/>
          </p:nvSpPr>
          <p:spPr>
            <a:xfrm>
              <a:off x="3835759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5" name="object 3705" descr=""/>
            <p:cNvSpPr/>
            <p:nvPr/>
          </p:nvSpPr>
          <p:spPr>
            <a:xfrm>
              <a:off x="3929934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6" name="object 3706" descr=""/>
            <p:cNvSpPr/>
            <p:nvPr/>
          </p:nvSpPr>
          <p:spPr>
            <a:xfrm>
              <a:off x="392993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7" name="object 3707" descr=""/>
            <p:cNvSpPr/>
            <p:nvPr/>
          </p:nvSpPr>
          <p:spPr>
            <a:xfrm>
              <a:off x="4027244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8" name="object 3708" descr=""/>
            <p:cNvSpPr/>
            <p:nvPr/>
          </p:nvSpPr>
          <p:spPr>
            <a:xfrm>
              <a:off x="411828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9" name="object 3709" descr=""/>
            <p:cNvSpPr/>
            <p:nvPr/>
          </p:nvSpPr>
          <p:spPr>
            <a:xfrm>
              <a:off x="411828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0" name="object 3710" descr=""/>
            <p:cNvSpPr/>
            <p:nvPr/>
          </p:nvSpPr>
          <p:spPr>
            <a:xfrm>
              <a:off x="4212463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1" name="object 3711" descr=""/>
            <p:cNvSpPr/>
            <p:nvPr/>
          </p:nvSpPr>
          <p:spPr>
            <a:xfrm>
              <a:off x="421246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2" name="object 3712" descr=""/>
            <p:cNvSpPr/>
            <p:nvPr/>
          </p:nvSpPr>
          <p:spPr>
            <a:xfrm>
              <a:off x="4306638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3" name="object 3713" descr=""/>
            <p:cNvSpPr/>
            <p:nvPr/>
          </p:nvSpPr>
          <p:spPr>
            <a:xfrm>
              <a:off x="4306638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4" name="object 3714" descr=""/>
            <p:cNvSpPr/>
            <p:nvPr/>
          </p:nvSpPr>
          <p:spPr>
            <a:xfrm>
              <a:off x="4400813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5" name="object 3715" descr=""/>
            <p:cNvSpPr/>
            <p:nvPr/>
          </p:nvSpPr>
          <p:spPr>
            <a:xfrm>
              <a:off x="440081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6" name="object 3716" descr=""/>
            <p:cNvSpPr/>
            <p:nvPr/>
          </p:nvSpPr>
          <p:spPr>
            <a:xfrm>
              <a:off x="4498123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7" name="object 3717" descr=""/>
            <p:cNvSpPr/>
            <p:nvPr/>
          </p:nvSpPr>
          <p:spPr>
            <a:xfrm>
              <a:off x="4589166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8" name="object 3718" descr=""/>
            <p:cNvSpPr/>
            <p:nvPr/>
          </p:nvSpPr>
          <p:spPr>
            <a:xfrm>
              <a:off x="458916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9" name="object 3719" descr=""/>
            <p:cNvSpPr/>
            <p:nvPr/>
          </p:nvSpPr>
          <p:spPr>
            <a:xfrm>
              <a:off x="4683342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0" name="object 3720" descr=""/>
            <p:cNvSpPr/>
            <p:nvPr/>
          </p:nvSpPr>
          <p:spPr>
            <a:xfrm>
              <a:off x="468334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1" name="object 3721" descr=""/>
            <p:cNvSpPr/>
            <p:nvPr/>
          </p:nvSpPr>
          <p:spPr>
            <a:xfrm>
              <a:off x="477751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2" name="object 3722" descr=""/>
            <p:cNvSpPr/>
            <p:nvPr/>
          </p:nvSpPr>
          <p:spPr>
            <a:xfrm>
              <a:off x="477751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3" name="object 3723" descr=""/>
            <p:cNvSpPr/>
            <p:nvPr/>
          </p:nvSpPr>
          <p:spPr>
            <a:xfrm>
              <a:off x="4871693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4" name="object 3724" descr=""/>
            <p:cNvSpPr/>
            <p:nvPr/>
          </p:nvSpPr>
          <p:spPr>
            <a:xfrm>
              <a:off x="487169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5" name="object 3725" descr=""/>
            <p:cNvSpPr/>
            <p:nvPr/>
          </p:nvSpPr>
          <p:spPr>
            <a:xfrm>
              <a:off x="4969004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6" name="object 3726" descr=""/>
            <p:cNvSpPr/>
            <p:nvPr/>
          </p:nvSpPr>
          <p:spPr>
            <a:xfrm>
              <a:off x="506004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7" name="object 3727" descr=""/>
            <p:cNvSpPr/>
            <p:nvPr/>
          </p:nvSpPr>
          <p:spPr>
            <a:xfrm>
              <a:off x="506004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8" name="object 3728" descr=""/>
            <p:cNvSpPr/>
            <p:nvPr/>
          </p:nvSpPr>
          <p:spPr>
            <a:xfrm>
              <a:off x="515422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9" name="object 3729" descr=""/>
            <p:cNvSpPr/>
            <p:nvPr/>
          </p:nvSpPr>
          <p:spPr>
            <a:xfrm>
              <a:off x="515422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0" name="object 3730" descr=""/>
            <p:cNvSpPr/>
            <p:nvPr/>
          </p:nvSpPr>
          <p:spPr>
            <a:xfrm>
              <a:off x="5248396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1" name="object 3731" descr=""/>
            <p:cNvSpPr/>
            <p:nvPr/>
          </p:nvSpPr>
          <p:spPr>
            <a:xfrm>
              <a:off x="524839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2" name="object 3732" descr=""/>
            <p:cNvSpPr/>
            <p:nvPr/>
          </p:nvSpPr>
          <p:spPr>
            <a:xfrm>
              <a:off x="5342572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3" name="object 3733" descr=""/>
            <p:cNvSpPr/>
            <p:nvPr/>
          </p:nvSpPr>
          <p:spPr>
            <a:xfrm>
              <a:off x="534257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4" name="object 3734" descr=""/>
            <p:cNvSpPr/>
            <p:nvPr/>
          </p:nvSpPr>
          <p:spPr>
            <a:xfrm>
              <a:off x="5439882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5" name="object 3735" descr=""/>
            <p:cNvSpPr/>
            <p:nvPr/>
          </p:nvSpPr>
          <p:spPr>
            <a:xfrm>
              <a:off x="5530924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6" name="object 3736" descr=""/>
            <p:cNvSpPr/>
            <p:nvPr/>
          </p:nvSpPr>
          <p:spPr>
            <a:xfrm>
              <a:off x="553092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7" name="object 3737" descr=""/>
            <p:cNvSpPr/>
            <p:nvPr/>
          </p:nvSpPr>
          <p:spPr>
            <a:xfrm>
              <a:off x="562510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8" name="object 3738" descr=""/>
            <p:cNvSpPr/>
            <p:nvPr/>
          </p:nvSpPr>
          <p:spPr>
            <a:xfrm>
              <a:off x="562510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9" name="object 3739" descr=""/>
            <p:cNvSpPr/>
            <p:nvPr/>
          </p:nvSpPr>
          <p:spPr>
            <a:xfrm>
              <a:off x="5719276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0" name="object 3740" descr=""/>
            <p:cNvSpPr/>
            <p:nvPr/>
          </p:nvSpPr>
          <p:spPr>
            <a:xfrm>
              <a:off x="571927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1" name="object 3741" descr=""/>
            <p:cNvSpPr/>
            <p:nvPr/>
          </p:nvSpPr>
          <p:spPr>
            <a:xfrm>
              <a:off x="5813452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2" name="object 3742" descr=""/>
            <p:cNvSpPr/>
            <p:nvPr/>
          </p:nvSpPr>
          <p:spPr>
            <a:xfrm>
              <a:off x="581345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3" name="object 3743" descr=""/>
            <p:cNvSpPr/>
            <p:nvPr/>
          </p:nvSpPr>
          <p:spPr>
            <a:xfrm>
              <a:off x="5910762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4" name="object 3744" descr=""/>
            <p:cNvSpPr/>
            <p:nvPr/>
          </p:nvSpPr>
          <p:spPr>
            <a:xfrm>
              <a:off x="6001804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5" name="object 3745" descr=""/>
            <p:cNvSpPr/>
            <p:nvPr/>
          </p:nvSpPr>
          <p:spPr>
            <a:xfrm>
              <a:off x="600180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6" name="object 3746" descr=""/>
            <p:cNvSpPr/>
            <p:nvPr/>
          </p:nvSpPr>
          <p:spPr>
            <a:xfrm>
              <a:off x="6095979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7" name="object 3747" descr=""/>
            <p:cNvSpPr/>
            <p:nvPr/>
          </p:nvSpPr>
          <p:spPr>
            <a:xfrm>
              <a:off x="6095979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8" name="object 3748" descr=""/>
            <p:cNvSpPr/>
            <p:nvPr/>
          </p:nvSpPr>
          <p:spPr>
            <a:xfrm>
              <a:off x="619015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9" name="object 3749" descr=""/>
            <p:cNvSpPr/>
            <p:nvPr/>
          </p:nvSpPr>
          <p:spPr>
            <a:xfrm>
              <a:off x="619015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0" name="object 3750" descr=""/>
            <p:cNvSpPr/>
            <p:nvPr/>
          </p:nvSpPr>
          <p:spPr>
            <a:xfrm>
              <a:off x="6284331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1" name="object 3751" descr=""/>
            <p:cNvSpPr/>
            <p:nvPr/>
          </p:nvSpPr>
          <p:spPr>
            <a:xfrm>
              <a:off x="628433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2" name="object 3752" descr=""/>
            <p:cNvSpPr/>
            <p:nvPr/>
          </p:nvSpPr>
          <p:spPr>
            <a:xfrm>
              <a:off x="6381641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3" name="object 3753" descr=""/>
            <p:cNvSpPr/>
            <p:nvPr/>
          </p:nvSpPr>
          <p:spPr>
            <a:xfrm>
              <a:off x="6472683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4" name="object 3754" descr=""/>
            <p:cNvSpPr/>
            <p:nvPr/>
          </p:nvSpPr>
          <p:spPr>
            <a:xfrm>
              <a:off x="647268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5" name="object 3755" descr=""/>
            <p:cNvSpPr/>
            <p:nvPr/>
          </p:nvSpPr>
          <p:spPr>
            <a:xfrm>
              <a:off x="656686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6" name="object 3756" descr=""/>
            <p:cNvSpPr/>
            <p:nvPr/>
          </p:nvSpPr>
          <p:spPr>
            <a:xfrm>
              <a:off x="656686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7" name="object 3757" descr=""/>
            <p:cNvSpPr/>
            <p:nvPr/>
          </p:nvSpPr>
          <p:spPr>
            <a:xfrm>
              <a:off x="666103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8" name="object 3758" descr=""/>
            <p:cNvSpPr/>
            <p:nvPr/>
          </p:nvSpPr>
          <p:spPr>
            <a:xfrm>
              <a:off x="666103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9" name="object 3759" descr=""/>
            <p:cNvSpPr/>
            <p:nvPr/>
          </p:nvSpPr>
          <p:spPr>
            <a:xfrm>
              <a:off x="6755211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0" name="object 3760" descr=""/>
            <p:cNvSpPr/>
            <p:nvPr/>
          </p:nvSpPr>
          <p:spPr>
            <a:xfrm>
              <a:off x="675521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1" name="object 3761" descr=""/>
            <p:cNvSpPr/>
            <p:nvPr/>
          </p:nvSpPr>
          <p:spPr>
            <a:xfrm>
              <a:off x="6852521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2" name="object 3762" descr=""/>
            <p:cNvSpPr/>
            <p:nvPr/>
          </p:nvSpPr>
          <p:spPr>
            <a:xfrm>
              <a:off x="6943562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3" name="object 3763" descr=""/>
            <p:cNvSpPr/>
            <p:nvPr/>
          </p:nvSpPr>
          <p:spPr>
            <a:xfrm>
              <a:off x="694356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4" name="object 3764" descr=""/>
            <p:cNvSpPr/>
            <p:nvPr/>
          </p:nvSpPr>
          <p:spPr>
            <a:xfrm>
              <a:off x="703773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5" name="object 3765" descr=""/>
            <p:cNvSpPr/>
            <p:nvPr/>
          </p:nvSpPr>
          <p:spPr>
            <a:xfrm>
              <a:off x="703773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6" name="object 3766" descr=""/>
            <p:cNvSpPr/>
            <p:nvPr/>
          </p:nvSpPr>
          <p:spPr>
            <a:xfrm>
              <a:off x="7131914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7" name="object 3767" descr=""/>
            <p:cNvSpPr/>
            <p:nvPr/>
          </p:nvSpPr>
          <p:spPr>
            <a:xfrm>
              <a:off x="713191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8" name="object 3768" descr=""/>
            <p:cNvSpPr/>
            <p:nvPr/>
          </p:nvSpPr>
          <p:spPr>
            <a:xfrm>
              <a:off x="7226090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9" name="object 3769" descr=""/>
            <p:cNvSpPr/>
            <p:nvPr/>
          </p:nvSpPr>
          <p:spPr>
            <a:xfrm>
              <a:off x="722609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0" name="object 3770" descr=""/>
            <p:cNvSpPr/>
            <p:nvPr/>
          </p:nvSpPr>
          <p:spPr>
            <a:xfrm>
              <a:off x="7323401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1" name="object 3771" descr=""/>
            <p:cNvSpPr/>
            <p:nvPr/>
          </p:nvSpPr>
          <p:spPr>
            <a:xfrm>
              <a:off x="741444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2" name="object 3772" descr=""/>
            <p:cNvSpPr/>
            <p:nvPr/>
          </p:nvSpPr>
          <p:spPr>
            <a:xfrm>
              <a:off x="741444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3" name="object 3773" descr=""/>
            <p:cNvSpPr/>
            <p:nvPr/>
          </p:nvSpPr>
          <p:spPr>
            <a:xfrm>
              <a:off x="750861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4" name="object 3774" descr=""/>
            <p:cNvSpPr/>
            <p:nvPr/>
          </p:nvSpPr>
          <p:spPr>
            <a:xfrm>
              <a:off x="750861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5" name="object 3775" descr=""/>
            <p:cNvSpPr/>
            <p:nvPr/>
          </p:nvSpPr>
          <p:spPr>
            <a:xfrm>
              <a:off x="7602792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6" name="object 3776" descr=""/>
            <p:cNvSpPr/>
            <p:nvPr/>
          </p:nvSpPr>
          <p:spPr>
            <a:xfrm>
              <a:off x="760279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7" name="object 3777" descr=""/>
            <p:cNvSpPr/>
            <p:nvPr/>
          </p:nvSpPr>
          <p:spPr>
            <a:xfrm>
              <a:off x="7696970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8" name="object 3778" descr=""/>
            <p:cNvSpPr/>
            <p:nvPr/>
          </p:nvSpPr>
          <p:spPr>
            <a:xfrm>
              <a:off x="769697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9" name="object 3779" descr=""/>
            <p:cNvSpPr/>
            <p:nvPr/>
          </p:nvSpPr>
          <p:spPr>
            <a:xfrm>
              <a:off x="7794279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0" name="object 3780" descr=""/>
            <p:cNvSpPr/>
            <p:nvPr/>
          </p:nvSpPr>
          <p:spPr>
            <a:xfrm>
              <a:off x="7885322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1" name="object 3781" descr=""/>
            <p:cNvSpPr/>
            <p:nvPr/>
          </p:nvSpPr>
          <p:spPr>
            <a:xfrm>
              <a:off x="788532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2" name="object 3782" descr=""/>
            <p:cNvSpPr/>
            <p:nvPr/>
          </p:nvSpPr>
          <p:spPr>
            <a:xfrm>
              <a:off x="7979497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3" name="object 3783" descr=""/>
            <p:cNvSpPr/>
            <p:nvPr/>
          </p:nvSpPr>
          <p:spPr>
            <a:xfrm>
              <a:off x="7979497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4" name="object 3784" descr=""/>
            <p:cNvSpPr/>
            <p:nvPr/>
          </p:nvSpPr>
          <p:spPr>
            <a:xfrm>
              <a:off x="8073673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5" name="object 3785" descr=""/>
            <p:cNvSpPr/>
            <p:nvPr/>
          </p:nvSpPr>
          <p:spPr>
            <a:xfrm>
              <a:off x="807367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6" name="object 3786" descr=""/>
            <p:cNvSpPr/>
            <p:nvPr/>
          </p:nvSpPr>
          <p:spPr>
            <a:xfrm>
              <a:off x="8167849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7" name="object 3787" descr=""/>
            <p:cNvSpPr/>
            <p:nvPr/>
          </p:nvSpPr>
          <p:spPr>
            <a:xfrm>
              <a:off x="8167849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8" name="object 3788" descr=""/>
            <p:cNvSpPr/>
            <p:nvPr/>
          </p:nvSpPr>
          <p:spPr>
            <a:xfrm>
              <a:off x="826515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89" name="object 3789" descr=""/>
            <p:cNvSpPr/>
            <p:nvPr/>
          </p:nvSpPr>
          <p:spPr>
            <a:xfrm>
              <a:off x="835620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0" name="object 3790" descr=""/>
            <p:cNvSpPr/>
            <p:nvPr/>
          </p:nvSpPr>
          <p:spPr>
            <a:xfrm>
              <a:off x="835620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1" name="object 3791" descr=""/>
            <p:cNvSpPr/>
            <p:nvPr/>
          </p:nvSpPr>
          <p:spPr>
            <a:xfrm>
              <a:off x="8450376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2" name="object 3792" descr=""/>
            <p:cNvSpPr/>
            <p:nvPr/>
          </p:nvSpPr>
          <p:spPr>
            <a:xfrm>
              <a:off x="845037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3" name="object 3793" descr=""/>
            <p:cNvSpPr/>
            <p:nvPr/>
          </p:nvSpPr>
          <p:spPr>
            <a:xfrm>
              <a:off x="8544552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4" name="object 3794" descr=""/>
            <p:cNvSpPr/>
            <p:nvPr/>
          </p:nvSpPr>
          <p:spPr>
            <a:xfrm>
              <a:off x="8544552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5" name="object 3795" descr=""/>
            <p:cNvSpPr/>
            <p:nvPr/>
          </p:nvSpPr>
          <p:spPr>
            <a:xfrm>
              <a:off x="863872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6" name="object 3796" descr=""/>
            <p:cNvSpPr/>
            <p:nvPr/>
          </p:nvSpPr>
          <p:spPr>
            <a:xfrm>
              <a:off x="8638728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7" name="object 3797" descr=""/>
            <p:cNvSpPr/>
            <p:nvPr/>
          </p:nvSpPr>
          <p:spPr>
            <a:xfrm>
              <a:off x="8736039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8" name="object 3798" descr=""/>
            <p:cNvSpPr/>
            <p:nvPr/>
          </p:nvSpPr>
          <p:spPr>
            <a:xfrm>
              <a:off x="882708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9" name="object 3799" descr=""/>
            <p:cNvSpPr/>
            <p:nvPr/>
          </p:nvSpPr>
          <p:spPr>
            <a:xfrm>
              <a:off x="882708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0" name="object 3800" descr=""/>
            <p:cNvSpPr/>
            <p:nvPr/>
          </p:nvSpPr>
          <p:spPr>
            <a:xfrm>
              <a:off x="892125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1" name="object 3801" descr=""/>
            <p:cNvSpPr/>
            <p:nvPr/>
          </p:nvSpPr>
          <p:spPr>
            <a:xfrm>
              <a:off x="892125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2" name="object 3802" descr=""/>
            <p:cNvSpPr/>
            <p:nvPr/>
          </p:nvSpPr>
          <p:spPr>
            <a:xfrm>
              <a:off x="9015433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3" name="object 3803" descr=""/>
            <p:cNvSpPr/>
            <p:nvPr/>
          </p:nvSpPr>
          <p:spPr>
            <a:xfrm>
              <a:off x="9015433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4" name="object 3804" descr=""/>
            <p:cNvSpPr/>
            <p:nvPr/>
          </p:nvSpPr>
          <p:spPr>
            <a:xfrm>
              <a:off x="910960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5" name="object 3805" descr=""/>
            <p:cNvSpPr/>
            <p:nvPr/>
          </p:nvSpPr>
          <p:spPr>
            <a:xfrm>
              <a:off x="9109608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6" name="object 3806" descr=""/>
            <p:cNvSpPr/>
            <p:nvPr/>
          </p:nvSpPr>
          <p:spPr>
            <a:xfrm>
              <a:off x="9206918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7" name="object 3807" descr=""/>
            <p:cNvSpPr/>
            <p:nvPr/>
          </p:nvSpPr>
          <p:spPr>
            <a:xfrm>
              <a:off x="9297959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8" name="object 3808" descr=""/>
            <p:cNvSpPr/>
            <p:nvPr/>
          </p:nvSpPr>
          <p:spPr>
            <a:xfrm>
              <a:off x="9297959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09" name="object 3809" descr=""/>
            <p:cNvSpPr/>
            <p:nvPr/>
          </p:nvSpPr>
          <p:spPr>
            <a:xfrm>
              <a:off x="9392134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0" name="object 3810" descr=""/>
            <p:cNvSpPr/>
            <p:nvPr/>
          </p:nvSpPr>
          <p:spPr>
            <a:xfrm>
              <a:off x="9392134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1" name="object 3811" descr=""/>
            <p:cNvSpPr/>
            <p:nvPr/>
          </p:nvSpPr>
          <p:spPr>
            <a:xfrm>
              <a:off x="9486310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2" name="object 3812" descr=""/>
            <p:cNvSpPr/>
            <p:nvPr/>
          </p:nvSpPr>
          <p:spPr>
            <a:xfrm>
              <a:off x="9486310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3" name="object 3813" descr=""/>
            <p:cNvSpPr/>
            <p:nvPr/>
          </p:nvSpPr>
          <p:spPr>
            <a:xfrm>
              <a:off x="9580486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4" name="object 3814" descr=""/>
            <p:cNvSpPr/>
            <p:nvPr/>
          </p:nvSpPr>
          <p:spPr>
            <a:xfrm>
              <a:off x="958048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5" name="object 3815" descr=""/>
            <p:cNvSpPr/>
            <p:nvPr/>
          </p:nvSpPr>
          <p:spPr>
            <a:xfrm>
              <a:off x="9677796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6" name="object 3816" descr=""/>
            <p:cNvSpPr/>
            <p:nvPr/>
          </p:nvSpPr>
          <p:spPr>
            <a:xfrm>
              <a:off x="9768839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7" name="object 3817" descr=""/>
            <p:cNvSpPr/>
            <p:nvPr/>
          </p:nvSpPr>
          <p:spPr>
            <a:xfrm>
              <a:off x="9768839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8" name="object 3818" descr=""/>
            <p:cNvSpPr/>
            <p:nvPr/>
          </p:nvSpPr>
          <p:spPr>
            <a:xfrm>
              <a:off x="9863015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9" name="object 3819" descr=""/>
            <p:cNvSpPr/>
            <p:nvPr/>
          </p:nvSpPr>
          <p:spPr>
            <a:xfrm>
              <a:off x="9863015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0" name="object 3820" descr=""/>
            <p:cNvSpPr/>
            <p:nvPr/>
          </p:nvSpPr>
          <p:spPr>
            <a:xfrm>
              <a:off x="9957191" y="34144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1" name="object 3821" descr=""/>
            <p:cNvSpPr/>
            <p:nvPr/>
          </p:nvSpPr>
          <p:spPr>
            <a:xfrm>
              <a:off x="9957191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2" name="object 3822" descr=""/>
            <p:cNvSpPr/>
            <p:nvPr/>
          </p:nvSpPr>
          <p:spPr>
            <a:xfrm>
              <a:off x="10051366" y="34144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3" name="object 3823" descr=""/>
            <p:cNvSpPr/>
            <p:nvPr/>
          </p:nvSpPr>
          <p:spPr>
            <a:xfrm>
              <a:off x="10051366" y="3415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4" name="object 3824" descr=""/>
            <p:cNvSpPr/>
            <p:nvPr/>
          </p:nvSpPr>
          <p:spPr>
            <a:xfrm>
              <a:off x="731089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5" name="object 3825" descr=""/>
            <p:cNvSpPr/>
            <p:nvPr/>
          </p:nvSpPr>
          <p:spPr>
            <a:xfrm>
              <a:off x="82213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6" name="object 3826" descr=""/>
            <p:cNvSpPr/>
            <p:nvPr/>
          </p:nvSpPr>
          <p:spPr>
            <a:xfrm>
              <a:off x="82213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7" name="object 3827" descr=""/>
            <p:cNvSpPr/>
            <p:nvPr/>
          </p:nvSpPr>
          <p:spPr>
            <a:xfrm>
              <a:off x="91630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8" name="object 3828" descr=""/>
            <p:cNvSpPr/>
            <p:nvPr/>
          </p:nvSpPr>
          <p:spPr>
            <a:xfrm>
              <a:off x="91630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9" name="object 3829" descr=""/>
            <p:cNvSpPr/>
            <p:nvPr/>
          </p:nvSpPr>
          <p:spPr>
            <a:xfrm>
              <a:off x="1010483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0" name="object 3830" descr=""/>
            <p:cNvSpPr/>
            <p:nvPr/>
          </p:nvSpPr>
          <p:spPr>
            <a:xfrm>
              <a:off x="101048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1" name="object 3831" descr=""/>
            <p:cNvSpPr/>
            <p:nvPr/>
          </p:nvSpPr>
          <p:spPr>
            <a:xfrm>
              <a:off x="110465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2" name="object 3832" descr=""/>
            <p:cNvSpPr/>
            <p:nvPr/>
          </p:nvSpPr>
          <p:spPr>
            <a:xfrm>
              <a:off x="1104658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3" name="object 3833" descr=""/>
            <p:cNvSpPr/>
            <p:nvPr/>
          </p:nvSpPr>
          <p:spPr>
            <a:xfrm>
              <a:off x="120196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4" name="object 3834" descr=""/>
            <p:cNvSpPr/>
            <p:nvPr/>
          </p:nvSpPr>
          <p:spPr>
            <a:xfrm>
              <a:off x="129301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5" name="object 3835" descr=""/>
            <p:cNvSpPr/>
            <p:nvPr/>
          </p:nvSpPr>
          <p:spPr>
            <a:xfrm>
              <a:off x="129301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6" name="object 3836" descr=""/>
            <p:cNvSpPr/>
            <p:nvPr/>
          </p:nvSpPr>
          <p:spPr>
            <a:xfrm>
              <a:off x="1387186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7" name="object 3837" descr=""/>
            <p:cNvSpPr/>
            <p:nvPr/>
          </p:nvSpPr>
          <p:spPr>
            <a:xfrm>
              <a:off x="138718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8" name="object 3838" descr=""/>
            <p:cNvSpPr/>
            <p:nvPr/>
          </p:nvSpPr>
          <p:spPr>
            <a:xfrm>
              <a:off x="1481362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9" name="object 3839" descr=""/>
            <p:cNvSpPr/>
            <p:nvPr/>
          </p:nvSpPr>
          <p:spPr>
            <a:xfrm>
              <a:off x="148136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0" name="object 3840" descr=""/>
            <p:cNvSpPr/>
            <p:nvPr/>
          </p:nvSpPr>
          <p:spPr>
            <a:xfrm>
              <a:off x="1575537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1" name="object 3841" descr=""/>
            <p:cNvSpPr/>
            <p:nvPr/>
          </p:nvSpPr>
          <p:spPr>
            <a:xfrm>
              <a:off x="157553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2" name="object 3842" descr=""/>
            <p:cNvSpPr/>
            <p:nvPr/>
          </p:nvSpPr>
          <p:spPr>
            <a:xfrm>
              <a:off x="1672849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3" name="object 3843" descr=""/>
            <p:cNvSpPr/>
            <p:nvPr/>
          </p:nvSpPr>
          <p:spPr>
            <a:xfrm>
              <a:off x="176389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4" name="object 3844" descr=""/>
            <p:cNvSpPr/>
            <p:nvPr/>
          </p:nvSpPr>
          <p:spPr>
            <a:xfrm>
              <a:off x="176389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5" name="object 3845" descr=""/>
            <p:cNvSpPr/>
            <p:nvPr/>
          </p:nvSpPr>
          <p:spPr>
            <a:xfrm>
              <a:off x="185806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6" name="object 3846" descr=""/>
            <p:cNvSpPr/>
            <p:nvPr/>
          </p:nvSpPr>
          <p:spPr>
            <a:xfrm>
              <a:off x="185806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7" name="object 3847" descr=""/>
            <p:cNvSpPr/>
            <p:nvPr/>
          </p:nvSpPr>
          <p:spPr>
            <a:xfrm>
              <a:off x="195224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8" name="object 3848" descr=""/>
            <p:cNvSpPr/>
            <p:nvPr/>
          </p:nvSpPr>
          <p:spPr>
            <a:xfrm>
              <a:off x="195224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9" name="object 3849" descr=""/>
            <p:cNvSpPr/>
            <p:nvPr/>
          </p:nvSpPr>
          <p:spPr>
            <a:xfrm>
              <a:off x="204641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0" name="object 3850" descr=""/>
            <p:cNvSpPr/>
            <p:nvPr/>
          </p:nvSpPr>
          <p:spPr>
            <a:xfrm>
              <a:off x="2046418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1" name="object 3851" descr=""/>
            <p:cNvSpPr/>
            <p:nvPr/>
          </p:nvSpPr>
          <p:spPr>
            <a:xfrm>
              <a:off x="214372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2" name="object 3852" descr=""/>
            <p:cNvSpPr/>
            <p:nvPr/>
          </p:nvSpPr>
          <p:spPr>
            <a:xfrm>
              <a:off x="2234769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3" name="object 3853" descr=""/>
            <p:cNvSpPr/>
            <p:nvPr/>
          </p:nvSpPr>
          <p:spPr>
            <a:xfrm>
              <a:off x="2234769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4" name="object 3854" descr=""/>
            <p:cNvSpPr/>
            <p:nvPr/>
          </p:nvSpPr>
          <p:spPr>
            <a:xfrm>
              <a:off x="232894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5" name="object 3855" descr=""/>
            <p:cNvSpPr/>
            <p:nvPr/>
          </p:nvSpPr>
          <p:spPr>
            <a:xfrm>
              <a:off x="232894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6" name="object 3856" descr=""/>
            <p:cNvSpPr/>
            <p:nvPr/>
          </p:nvSpPr>
          <p:spPr>
            <a:xfrm>
              <a:off x="242312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7" name="object 3857" descr=""/>
            <p:cNvSpPr/>
            <p:nvPr/>
          </p:nvSpPr>
          <p:spPr>
            <a:xfrm>
              <a:off x="242312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8" name="object 3858" descr=""/>
            <p:cNvSpPr/>
            <p:nvPr/>
          </p:nvSpPr>
          <p:spPr>
            <a:xfrm>
              <a:off x="2517297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59" name="object 3859" descr=""/>
            <p:cNvSpPr/>
            <p:nvPr/>
          </p:nvSpPr>
          <p:spPr>
            <a:xfrm>
              <a:off x="251729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0" name="object 3860" descr=""/>
            <p:cNvSpPr/>
            <p:nvPr/>
          </p:nvSpPr>
          <p:spPr>
            <a:xfrm>
              <a:off x="2614607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1" name="object 3861" descr=""/>
            <p:cNvSpPr/>
            <p:nvPr/>
          </p:nvSpPr>
          <p:spPr>
            <a:xfrm>
              <a:off x="2705648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2" name="object 3862" descr=""/>
            <p:cNvSpPr/>
            <p:nvPr/>
          </p:nvSpPr>
          <p:spPr>
            <a:xfrm>
              <a:off x="2705648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3" name="object 3863" descr=""/>
            <p:cNvSpPr/>
            <p:nvPr/>
          </p:nvSpPr>
          <p:spPr>
            <a:xfrm>
              <a:off x="2799824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4" name="object 3864" descr=""/>
            <p:cNvSpPr/>
            <p:nvPr/>
          </p:nvSpPr>
          <p:spPr>
            <a:xfrm>
              <a:off x="279982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5" name="object 3865" descr=""/>
            <p:cNvSpPr/>
            <p:nvPr/>
          </p:nvSpPr>
          <p:spPr>
            <a:xfrm>
              <a:off x="289400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6" name="object 3866" descr=""/>
            <p:cNvSpPr/>
            <p:nvPr/>
          </p:nvSpPr>
          <p:spPr>
            <a:xfrm>
              <a:off x="289400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7" name="object 3867" descr=""/>
            <p:cNvSpPr/>
            <p:nvPr/>
          </p:nvSpPr>
          <p:spPr>
            <a:xfrm>
              <a:off x="2988176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8" name="object 3868" descr=""/>
            <p:cNvSpPr/>
            <p:nvPr/>
          </p:nvSpPr>
          <p:spPr>
            <a:xfrm>
              <a:off x="298817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9" name="object 3869" descr=""/>
            <p:cNvSpPr/>
            <p:nvPr/>
          </p:nvSpPr>
          <p:spPr>
            <a:xfrm>
              <a:off x="3085486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0" name="object 3870" descr=""/>
            <p:cNvSpPr/>
            <p:nvPr/>
          </p:nvSpPr>
          <p:spPr>
            <a:xfrm>
              <a:off x="317652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1" name="object 3871" descr=""/>
            <p:cNvSpPr/>
            <p:nvPr/>
          </p:nvSpPr>
          <p:spPr>
            <a:xfrm>
              <a:off x="317652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2" name="object 3872" descr=""/>
            <p:cNvSpPr/>
            <p:nvPr/>
          </p:nvSpPr>
          <p:spPr>
            <a:xfrm>
              <a:off x="3270704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3" name="object 3873" descr=""/>
            <p:cNvSpPr/>
            <p:nvPr/>
          </p:nvSpPr>
          <p:spPr>
            <a:xfrm>
              <a:off x="327070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4" name="object 3874" descr=""/>
            <p:cNvSpPr/>
            <p:nvPr/>
          </p:nvSpPr>
          <p:spPr>
            <a:xfrm>
              <a:off x="336488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5" name="object 3875" descr=""/>
            <p:cNvSpPr/>
            <p:nvPr/>
          </p:nvSpPr>
          <p:spPr>
            <a:xfrm>
              <a:off x="336488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6" name="object 3876" descr=""/>
            <p:cNvSpPr/>
            <p:nvPr/>
          </p:nvSpPr>
          <p:spPr>
            <a:xfrm>
              <a:off x="3459055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7" name="object 3877" descr=""/>
            <p:cNvSpPr/>
            <p:nvPr/>
          </p:nvSpPr>
          <p:spPr>
            <a:xfrm>
              <a:off x="345905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8" name="object 3878" descr=""/>
            <p:cNvSpPr/>
            <p:nvPr/>
          </p:nvSpPr>
          <p:spPr>
            <a:xfrm>
              <a:off x="3556365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9" name="object 3879" descr=""/>
            <p:cNvSpPr/>
            <p:nvPr/>
          </p:nvSpPr>
          <p:spPr>
            <a:xfrm>
              <a:off x="364740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0" name="object 3880" descr=""/>
            <p:cNvSpPr/>
            <p:nvPr/>
          </p:nvSpPr>
          <p:spPr>
            <a:xfrm>
              <a:off x="364740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1" name="object 3881" descr=""/>
            <p:cNvSpPr/>
            <p:nvPr/>
          </p:nvSpPr>
          <p:spPr>
            <a:xfrm>
              <a:off x="3741583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2" name="object 3882" descr=""/>
            <p:cNvSpPr/>
            <p:nvPr/>
          </p:nvSpPr>
          <p:spPr>
            <a:xfrm>
              <a:off x="374158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3" name="object 3883" descr=""/>
            <p:cNvSpPr/>
            <p:nvPr/>
          </p:nvSpPr>
          <p:spPr>
            <a:xfrm>
              <a:off x="3835759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4" name="object 3884" descr=""/>
            <p:cNvSpPr/>
            <p:nvPr/>
          </p:nvSpPr>
          <p:spPr>
            <a:xfrm>
              <a:off x="3835759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5" name="object 3885" descr=""/>
            <p:cNvSpPr/>
            <p:nvPr/>
          </p:nvSpPr>
          <p:spPr>
            <a:xfrm>
              <a:off x="3929934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6" name="object 3886" descr=""/>
            <p:cNvSpPr/>
            <p:nvPr/>
          </p:nvSpPr>
          <p:spPr>
            <a:xfrm>
              <a:off x="392993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7" name="object 3887" descr=""/>
            <p:cNvSpPr/>
            <p:nvPr/>
          </p:nvSpPr>
          <p:spPr>
            <a:xfrm>
              <a:off x="4027244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8" name="object 3888" descr=""/>
            <p:cNvSpPr/>
            <p:nvPr/>
          </p:nvSpPr>
          <p:spPr>
            <a:xfrm>
              <a:off x="411828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89" name="object 3889" descr=""/>
            <p:cNvSpPr/>
            <p:nvPr/>
          </p:nvSpPr>
          <p:spPr>
            <a:xfrm>
              <a:off x="411828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0" name="object 3890" descr=""/>
            <p:cNvSpPr/>
            <p:nvPr/>
          </p:nvSpPr>
          <p:spPr>
            <a:xfrm>
              <a:off x="4212463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1" name="object 3891" descr=""/>
            <p:cNvSpPr/>
            <p:nvPr/>
          </p:nvSpPr>
          <p:spPr>
            <a:xfrm>
              <a:off x="421246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2" name="object 3892" descr=""/>
            <p:cNvSpPr/>
            <p:nvPr/>
          </p:nvSpPr>
          <p:spPr>
            <a:xfrm>
              <a:off x="4306638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3" name="object 3893" descr=""/>
            <p:cNvSpPr/>
            <p:nvPr/>
          </p:nvSpPr>
          <p:spPr>
            <a:xfrm>
              <a:off x="4306638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4" name="object 3894" descr=""/>
            <p:cNvSpPr/>
            <p:nvPr/>
          </p:nvSpPr>
          <p:spPr>
            <a:xfrm>
              <a:off x="4400813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5" name="object 3895" descr=""/>
            <p:cNvSpPr/>
            <p:nvPr/>
          </p:nvSpPr>
          <p:spPr>
            <a:xfrm>
              <a:off x="440081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6" name="object 3896" descr=""/>
            <p:cNvSpPr/>
            <p:nvPr/>
          </p:nvSpPr>
          <p:spPr>
            <a:xfrm>
              <a:off x="4498123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7" name="object 3897" descr=""/>
            <p:cNvSpPr/>
            <p:nvPr/>
          </p:nvSpPr>
          <p:spPr>
            <a:xfrm>
              <a:off x="4589166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8" name="object 3898" descr=""/>
            <p:cNvSpPr/>
            <p:nvPr/>
          </p:nvSpPr>
          <p:spPr>
            <a:xfrm>
              <a:off x="458916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9" name="object 3899" descr=""/>
            <p:cNvSpPr/>
            <p:nvPr/>
          </p:nvSpPr>
          <p:spPr>
            <a:xfrm>
              <a:off x="4683342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0" name="object 3900" descr=""/>
            <p:cNvSpPr/>
            <p:nvPr/>
          </p:nvSpPr>
          <p:spPr>
            <a:xfrm>
              <a:off x="468334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1" name="object 3901" descr=""/>
            <p:cNvSpPr/>
            <p:nvPr/>
          </p:nvSpPr>
          <p:spPr>
            <a:xfrm>
              <a:off x="477751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2" name="object 3902" descr=""/>
            <p:cNvSpPr/>
            <p:nvPr/>
          </p:nvSpPr>
          <p:spPr>
            <a:xfrm>
              <a:off x="477751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3" name="object 3903" descr=""/>
            <p:cNvSpPr/>
            <p:nvPr/>
          </p:nvSpPr>
          <p:spPr>
            <a:xfrm>
              <a:off x="4871693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4" name="object 3904" descr=""/>
            <p:cNvSpPr/>
            <p:nvPr/>
          </p:nvSpPr>
          <p:spPr>
            <a:xfrm>
              <a:off x="487169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5" name="object 3905" descr=""/>
            <p:cNvSpPr/>
            <p:nvPr/>
          </p:nvSpPr>
          <p:spPr>
            <a:xfrm>
              <a:off x="4969004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6" name="object 3906" descr=""/>
            <p:cNvSpPr/>
            <p:nvPr/>
          </p:nvSpPr>
          <p:spPr>
            <a:xfrm>
              <a:off x="506004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7" name="object 3907" descr=""/>
            <p:cNvSpPr/>
            <p:nvPr/>
          </p:nvSpPr>
          <p:spPr>
            <a:xfrm>
              <a:off x="506004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8" name="object 3908" descr=""/>
            <p:cNvSpPr/>
            <p:nvPr/>
          </p:nvSpPr>
          <p:spPr>
            <a:xfrm>
              <a:off x="515422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9" name="object 3909" descr=""/>
            <p:cNvSpPr/>
            <p:nvPr/>
          </p:nvSpPr>
          <p:spPr>
            <a:xfrm>
              <a:off x="515422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0" name="object 3910" descr=""/>
            <p:cNvSpPr/>
            <p:nvPr/>
          </p:nvSpPr>
          <p:spPr>
            <a:xfrm>
              <a:off x="5248396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1" name="object 3911" descr=""/>
            <p:cNvSpPr/>
            <p:nvPr/>
          </p:nvSpPr>
          <p:spPr>
            <a:xfrm>
              <a:off x="524839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2" name="object 3912" descr=""/>
            <p:cNvSpPr/>
            <p:nvPr/>
          </p:nvSpPr>
          <p:spPr>
            <a:xfrm>
              <a:off x="5342572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3" name="object 3913" descr=""/>
            <p:cNvSpPr/>
            <p:nvPr/>
          </p:nvSpPr>
          <p:spPr>
            <a:xfrm>
              <a:off x="534257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4" name="object 3914" descr=""/>
            <p:cNvSpPr/>
            <p:nvPr/>
          </p:nvSpPr>
          <p:spPr>
            <a:xfrm>
              <a:off x="5439882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5" name="object 3915" descr=""/>
            <p:cNvSpPr/>
            <p:nvPr/>
          </p:nvSpPr>
          <p:spPr>
            <a:xfrm>
              <a:off x="5530924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6" name="object 3916" descr=""/>
            <p:cNvSpPr/>
            <p:nvPr/>
          </p:nvSpPr>
          <p:spPr>
            <a:xfrm>
              <a:off x="553092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7" name="object 3917" descr=""/>
            <p:cNvSpPr/>
            <p:nvPr/>
          </p:nvSpPr>
          <p:spPr>
            <a:xfrm>
              <a:off x="562510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8" name="object 3918" descr=""/>
            <p:cNvSpPr/>
            <p:nvPr/>
          </p:nvSpPr>
          <p:spPr>
            <a:xfrm>
              <a:off x="562510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19" name="object 3919" descr=""/>
            <p:cNvSpPr/>
            <p:nvPr/>
          </p:nvSpPr>
          <p:spPr>
            <a:xfrm>
              <a:off x="5719276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0" name="object 3920" descr=""/>
            <p:cNvSpPr/>
            <p:nvPr/>
          </p:nvSpPr>
          <p:spPr>
            <a:xfrm>
              <a:off x="571927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1" name="object 3921" descr=""/>
            <p:cNvSpPr/>
            <p:nvPr/>
          </p:nvSpPr>
          <p:spPr>
            <a:xfrm>
              <a:off x="5813452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2" name="object 3922" descr=""/>
            <p:cNvSpPr/>
            <p:nvPr/>
          </p:nvSpPr>
          <p:spPr>
            <a:xfrm>
              <a:off x="581345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3" name="object 3923" descr=""/>
            <p:cNvSpPr/>
            <p:nvPr/>
          </p:nvSpPr>
          <p:spPr>
            <a:xfrm>
              <a:off x="5910762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4" name="object 3924" descr=""/>
            <p:cNvSpPr/>
            <p:nvPr/>
          </p:nvSpPr>
          <p:spPr>
            <a:xfrm>
              <a:off x="6001804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5" name="object 3925" descr=""/>
            <p:cNvSpPr/>
            <p:nvPr/>
          </p:nvSpPr>
          <p:spPr>
            <a:xfrm>
              <a:off x="600180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6" name="object 3926" descr=""/>
            <p:cNvSpPr/>
            <p:nvPr/>
          </p:nvSpPr>
          <p:spPr>
            <a:xfrm>
              <a:off x="6095979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7" name="object 3927" descr=""/>
            <p:cNvSpPr/>
            <p:nvPr/>
          </p:nvSpPr>
          <p:spPr>
            <a:xfrm>
              <a:off x="6095979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8" name="object 3928" descr=""/>
            <p:cNvSpPr/>
            <p:nvPr/>
          </p:nvSpPr>
          <p:spPr>
            <a:xfrm>
              <a:off x="619015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9" name="object 3929" descr=""/>
            <p:cNvSpPr/>
            <p:nvPr/>
          </p:nvSpPr>
          <p:spPr>
            <a:xfrm>
              <a:off x="619015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0" name="object 3930" descr=""/>
            <p:cNvSpPr/>
            <p:nvPr/>
          </p:nvSpPr>
          <p:spPr>
            <a:xfrm>
              <a:off x="6284331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1" name="object 3931" descr=""/>
            <p:cNvSpPr/>
            <p:nvPr/>
          </p:nvSpPr>
          <p:spPr>
            <a:xfrm>
              <a:off x="628433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2" name="object 3932" descr=""/>
            <p:cNvSpPr/>
            <p:nvPr/>
          </p:nvSpPr>
          <p:spPr>
            <a:xfrm>
              <a:off x="6381641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3" name="object 3933" descr=""/>
            <p:cNvSpPr/>
            <p:nvPr/>
          </p:nvSpPr>
          <p:spPr>
            <a:xfrm>
              <a:off x="6472683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4" name="object 3934" descr=""/>
            <p:cNvSpPr/>
            <p:nvPr/>
          </p:nvSpPr>
          <p:spPr>
            <a:xfrm>
              <a:off x="647268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5" name="object 3935" descr=""/>
            <p:cNvSpPr/>
            <p:nvPr/>
          </p:nvSpPr>
          <p:spPr>
            <a:xfrm>
              <a:off x="656686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6" name="object 3936" descr=""/>
            <p:cNvSpPr/>
            <p:nvPr/>
          </p:nvSpPr>
          <p:spPr>
            <a:xfrm>
              <a:off x="656686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7" name="object 3937" descr=""/>
            <p:cNvSpPr/>
            <p:nvPr/>
          </p:nvSpPr>
          <p:spPr>
            <a:xfrm>
              <a:off x="666103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8" name="object 3938" descr=""/>
            <p:cNvSpPr/>
            <p:nvPr/>
          </p:nvSpPr>
          <p:spPr>
            <a:xfrm>
              <a:off x="666103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9" name="object 3939" descr=""/>
            <p:cNvSpPr/>
            <p:nvPr/>
          </p:nvSpPr>
          <p:spPr>
            <a:xfrm>
              <a:off x="6755211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0" name="object 3940" descr=""/>
            <p:cNvSpPr/>
            <p:nvPr/>
          </p:nvSpPr>
          <p:spPr>
            <a:xfrm>
              <a:off x="675521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1" name="object 3941" descr=""/>
            <p:cNvSpPr/>
            <p:nvPr/>
          </p:nvSpPr>
          <p:spPr>
            <a:xfrm>
              <a:off x="6852521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2" name="object 3942" descr=""/>
            <p:cNvSpPr/>
            <p:nvPr/>
          </p:nvSpPr>
          <p:spPr>
            <a:xfrm>
              <a:off x="6943562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3" name="object 3943" descr=""/>
            <p:cNvSpPr/>
            <p:nvPr/>
          </p:nvSpPr>
          <p:spPr>
            <a:xfrm>
              <a:off x="694356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4" name="object 3944" descr=""/>
            <p:cNvSpPr/>
            <p:nvPr/>
          </p:nvSpPr>
          <p:spPr>
            <a:xfrm>
              <a:off x="703773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5" name="object 3945" descr=""/>
            <p:cNvSpPr/>
            <p:nvPr/>
          </p:nvSpPr>
          <p:spPr>
            <a:xfrm>
              <a:off x="703773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6" name="object 3946" descr=""/>
            <p:cNvSpPr/>
            <p:nvPr/>
          </p:nvSpPr>
          <p:spPr>
            <a:xfrm>
              <a:off x="7131914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7" name="object 3947" descr=""/>
            <p:cNvSpPr/>
            <p:nvPr/>
          </p:nvSpPr>
          <p:spPr>
            <a:xfrm>
              <a:off x="713191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8" name="object 3948" descr=""/>
            <p:cNvSpPr/>
            <p:nvPr/>
          </p:nvSpPr>
          <p:spPr>
            <a:xfrm>
              <a:off x="7226090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9" name="object 3949" descr=""/>
            <p:cNvSpPr/>
            <p:nvPr/>
          </p:nvSpPr>
          <p:spPr>
            <a:xfrm>
              <a:off x="722609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0" name="object 3950" descr=""/>
            <p:cNvSpPr/>
            <p:nvPr/>
          </p:nvSpPr>
          <p:spPr>
            <a:xfrm>
              <a:off x="7323401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1" name="object 3951" descr=""/>
            <p:cNvSpPr/>
            <p:nvPr/>
          </p:nvSpPr>
          <p:spPr>
            <a:xfrm>
              <a:off x="741444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2" name="object 3952" descr=""/>
            <p:cNvSpPr/>
            <p:nvPr/>
          </p:nvSpPr>
          <p:spPr>
            <a:xfrm>
              <a:off x="741444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3" name="object 3953" descr=""/>
            <p:cNvSpPr/>
            <p:nvPr/>
          </p:nvSpPr>
          <p:spPr>
            <a:xfrm>
              <a:off x="750861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4" name="object 3954" descr=""/>
            <p:cNvSpPr/>
            <p:nvPr/>
          </p:nvSpPr>
          <p:spPr>
            <a:xfrm>
              <a:off x="750861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5" name="object 3955" descr=""/>
            <p:cNvSpPr/>
            <p:nvPr/>
          </p:nvSpPr>
          <p:spPr>
            <a:xfrm>
              <a:off x="7602792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6" name="object 3956" descr=""/>
            <p:cNvSpPr/>
            <p:nvPr/>
          </p:nvSpPr>
          <p:spPr>
            <a:xfrm>
              <a:off x="760279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7" name="object 3957" descr=""/>
            <p:cNvSpPr/>
            <p:nvPr/>
          </p:nvSpPr>
          <p:spPr>
            <a:xfrm>
              <a:off x="7696970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8" name="object 3958" descr=""/>
            <p:cNvSpPr/>
            <p:nvPr/>
          </p:nvSpPr>
          <p:spPr>
            <a:xfrm>
              <a:off x="769697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9" name="object 3959" descr=""/>
            <p:cNvSpPr/>
            <p:nvPr/>
          </p:nvSpPr>
          <p:spPr>
            <a:xfrm>
              <a:off x="7794279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0" name="object 3960" descr=""/>
            <p:cNvSpPr/>
            <p:nvPr/>
          </p:nvSpPr>
          <p:spPr>
            <a:xfrm>
              <a:off x="7885322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1" name="object 3961" descr=""/>
            <p:cNvSpPr/>
            <p:nvPr/>
          </p:nvSpPr>
          <p:spPr>
            <a:xfrm>
              <a:off x="788532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2" name="object 3962" descr=""/>
            <p:cNvSpPr/>
            <p:nvPr/>
          </p:nvSpPr>
          <p:spPr>
            <a:xfrm>
              <a:off x="7979497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3" name="object 3963" descr=""/>
            <p:cNvSpPr/>
            <p:nvPr/>
          </p:nvSpPr>
          <p:spPr>
            <a:xfrm>
              <a:off x="7979497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4" name="object 3964" descr=""/>
            <p:cNvSpPr/>
            <p:nvPr/>
          </p:nvSpPr>
          <p:spPr>
            <a:xfrm>
              <a:off x="8073673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5" name="object 3965" descr=""/>
            <p:cNvSpPr/>
            <p:nvPr/>
          </p:nvSpPr>
          <p:spPr>
            <a:xfrm>
              <a:off x="807367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6" name="object 3966" descr=""/>
            <p:cNvSpPr/>
            <p:nvPr/>
          </p:nvSpPr>
          <p:spPr>
            <a:xfrm>
              <a:off x="8167849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7" name="object 3967" descr=""/>
            <p:cNvSpPr/>
            <p:nvPr/>
          </p:nvSpPr>
          <p:spPr>
            <a:xfrm>
              <a:off x="8167849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8" name="object 3968" descr=""/>
            <p:cNvSpPr/>
            <p:nvPr/>
          </p:nvSpPr>
          <p:spPr>
            <a:xfrm>
              <a:off x="826515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9" name="object 3969" descr=""/>
            <p:cNvSpPr/>
            <p:nvPr/>
          </p:nvSpPr>
          <p:spPr>
            <a:xfrm>
              <a:off x="835620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0" name="object 3970" descr=""/>
            <p:cNvSpPr/>
            <p:nvPr/>
          </p:nvSpPr>
          <p:spPr>
            <a:xfrm>
              <a:off x="835620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1" name="object 3971" descr=""/>
            <p:cNvSpPr/>
            <p:nvPr/>
          </p:nvSpPr>
          <p:spPr>
            <a:xfrm>
              <a:off x="8450376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2" name="object 3972" descr=""/>
            <p:cNvSpPr/>
            <p:nvPr/>
          </p:nvSpPr>
          <p:spPr>
            <a:xfrm>
              <a:off x="845037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3" name="object 3973" descr=""/>
            <p:cNvSpPr/>
            <p:nvPr/>
          </p:nvSpPr>
          <p:spPr>
            <a:xfrm>
              <a:off x="8544552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4" name="object 3974" descr=""/>
            <p:cNvSpPr/>
            <p:nvPr/>
          </p:nvSpPr>
          <p:spPr>
            <a:xfrm>
              <a:off x="8544552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5" name="object 3975" descr=""/>
            <p:cNvSpPr/>
            <p:nvPr/>
          </p:nvSpPr>
          <p:spPr>
            <a:xfrm>
              <a:off x="863872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6" name="object 3976" descr=""/>
            <p:cNvSpPr/>
            <p:nvPr/>
          </p:nvSpPr>
          <p:spPr>
            <a:xfrm>
              <a:off x="8638728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7" name="object 3977" descr=""/>
            <p:cNvSpPr/>
            <p:nvPr/>
          </p:nvSpPr>
          <p:spPr>
            <a:xfrm>
              <a:off x="8736039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8" name="object 3978" descr=""/>
            <p:cNvSpPr/>
            <p:nvPr/>
          </p:nvSpPr>
          <p:spPr>
            <a:xfrm>
              <a:off x="882708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9" name="object 3979" descr=""/>
            <p:cNvSpPr/>
            <p:nvPr/>
          </p:nvSpPr>
          <p:spPr>
            <a:xfrm>
              <a:off x="882708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0" name="object 3980" descr=""/>
            <p:cNvSpPr/>
            <p:nvPr/>
          </p:nvSpPr>
          <p:spPr>
            <a:xfrm>
              <a:off x="892125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1" name="object 3981" descr=""/>
            <p:cNvSpPr/>
            <p:nvPr/>
          </p:nvSpPr>
          <p:spPr>
            <a:xfrm>
              <a:off x="892125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2" name="object 3982" descr=""/>
            <p:cNvSpPr/>
            <p:nvPr/>
          </p:nvSpPr>
          <p:spPr>
            <a:xfrm>
              <a:off x="9015433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3" name="object 3983" descr=""/>
            <p:cNvSpPr/>
            <p:nvPr/>
          </p:nvSpPr>
          <p:spPr>
            <a:xfrm>
              <a:off x="9015433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4" name="object 3984" descr=""/>
            <p:cNvSpPr/>
            <p:nvPr/>
          </p:nvSpPr>
          <p:spPr>
            <a:xfrm>
              <a:off x="910960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5" name="object 3985" descr=""/>
            <p:cNvSpPr/>
            <p:nvPr/>
          </p:nvSpPr>
          <p:spPr>
            <a:xfrm>
              <a:off x="9109608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6" name="object 3986" descr=""/>
            <p:cNvSpPr/>
            <p:nvPr/>
          </p:nvSpPr>
          <p:spPr>
            <a:xfrm>
              <a:off x="9206918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7" name="object 3987" descr=""/>
            <p:cNvSpPr/>
            <p:nvPr/>
          </p:nvSpPr>
          <p:spPr>
            <a:xfrm>
              <a:off x="9297959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8" name="object 3988" descr=""/>
            <p:cNvSpPr/>
            <p:nvPr/>
          </p:nvSpPr>
          <p:spPr>
            <a:xfrm>
              <a:off x="9297959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9" name="object 3989" descr=""/>
            <p:cNvSpPr/>
            <p:nvPr/>
          </p:nvSpPr>
          <p:spPr>
            <a:xfrm>
              <a:off x="9392134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0" name="object 3990" descr=""/>
            <p:cNvSpPr/>
            <p:nvPr/>
          </p:nvSpPr>
          <p:spPr>
            <a:xfrm>
              <a:off x="9392134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1" name="object 3991" descr=""/>
            <p:cNvSpPr/>
            <p:nvPr/>
          </p:nvSpPr>
          <p:spPr>
            <a:xfrm>
              <a:off x="9486310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2" name="object 3992" descr=""/>
            <p:cNvSpPr/>
            <p:nvPr/>
          </p:nvSpPr>
          <p:spPr>
            <a:xfrm>
              <a:off x="9486310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3" name="object 3993" descr=""/>
            <p:cNvSpPr/>
            <p:nvPr/>
          </p:nvSpPr>
          <p:spPr>
            <a:xfrm>
              <a:off x="9580486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4" name="object 3994" descr=""/>
            <p:cNvSpPr/>
            <p:nvPr/>
          </p:nvSpPr>
          <p:spPr>
            <a:xfrm>
              <a:off x="958048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5" name="object 3995" descr=""/>
            <p:cNvSpPr/>
            <p:nvPr/>
          </p:nvSpPr>
          <p:spPr>
            <a:xfrm>
              <a:off x="9677796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6" name="object 3996" descr=""/>
            <p:cNvSpPr/>
            <p:nvPr/>
          </p:nvSpPr>
          <p:spPr>
            <a:xfrm>
              <a:off x="9768839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7" name="object 3997" descr=""/>
            <p:cNvSpPr/>
            <p:nvPr/>
          </p:nvSpPr>
          <p:spPr>
            <a:xfrm>
              <a:off x="9768839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8" name="object 3998" descr=""/>
            <p:cNvSpPr/>
            <p:nvPr/>
          </p:nvSpPr>
          <p:spPr>
            <a:xfrm>
              <a:off x="9863015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9" name="object 3999" descr=""/>
            <p:cNvSpPr/>
            <p:nvPr/>
          </p:nvSpPr>
          <p:spPr>
            <a:xfrm>
              <a:off x="9863015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0" name="object 4000" descr=""/>
            <p:cNvSpPr/>
            <p:nvPr/>
          </p:nvSpPr>
          <p:spPr>
            <a:xfrm>
              <a:off x="9957191" y="350865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1" name="object 4001" descr=""/>
            <p:cNvSpPr/>
            <p:nvPr/>
          </p:nvSpPr>
          <p:spPr>
            <a:xfrm>
              <a:off x="9957191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2" name="object 4002" descr=""/>
            <p:cNvSpPr/>
            <p:nvPr/>
          </p:nvSpPr>
          <p:spPr>
            <a:xfrm>
              <a:off x="10051366" y="350865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3" name="object 4003" descr=""/>
            <p:cNvSpPr/>
            <p:nvPr/>
          </p:nvSpPr>
          <p:spPr>
            <a:xfrm>
              <a:off x="10051366" y="35097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4" name="object 4004" descr=""/>
            <p:cNvSpPr/>
            <p:nvPr/>
          </p:nvSpPr>
          <p:spPr>
            <a:xfrm>
              <a:off x="82213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5" name="object 4005" descr=""/>
            <p:cNvSpPr/>
            <p:nvPr/>
          </p:nvSpPr>
          <p:spPr>
            <a:xfrm>
              <a:off x="91630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6" name="object 4006" descr=""/>
            <p:cNvSpPr/>
            <p:nvPr/>
          </p:nvSpPr>
          <p:spPr>
            <a:xfrm>
              <a:off x="101048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7" name="object 4007" descr=""/>
            <p:cNvSpPr/>
            <p:nvPr/>
          </p:nvSpPr>
          <p:spPr>
            <a:xfrm>
              <a:off x="1104658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8" name="object 4008" descr=""/>
            <p:cNvSpPr/>
            <p:nvPr/>
          </p:nvSpPr>
          <p:spPr>
            <a:xfrm>
              <a:off x="129301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09" name="object 4009" descr=""/>
            <p:cNvSpPr/>
            <p:nvPr/>
          </p:nvSpPr>
          <p:spPr>
            <a:xfrm>
              <a:off x="138718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0" name="object 4010" descr=""/>
            <p:cNvSpPr/>
            <p:nvPr/>
          </p:nvSpPr>
          <p:spPr>
            <a:xfrm>
              <a:off x="148136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1" name="object 4011" descr=""/>
            <p:cNvSpPr/>
            <p:nvPr/>
          </p:nvSpPr>
          <p:spPr>
            <a:xfrm>
              <a:off x="157553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2" name="object 4012" descr=""/>
            <p:cNvSpPr/>
            <p:nvPr/>
          </p:nvSpPr>
          <p:spPr>
            <a:xfrm>
              <a:off x="176389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3" name="object 4013" descr=""/>
            <p:cNvSpPr/>
            <p:nvPr/>
          </p:nvSpPr>
          <p:spPr>
            <a:xfrm>
              <a:off x="185806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4" name="object 4014" descr=""/>
            <p:cNvSpPr/>
            <p:nvPr/>
          </p:nvSpPr>
          <p:spPr>
            <a:xfrm>
              <a:off x="195224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5" name="object 4015" descr=""/>
            <p:cNvSpPr/>
            <p:nvPr/>
          </p:nvSpPr>
          <p:spPr>
            <a:xfrm>
              <a:off x="2046418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6" name="object 4016" descr=""/>
            <p:cNvSpPr/>
            <p:nvPr/>
          </p:nvSpPr>
          <p:spPr>
            <a:xfrm>
              <a:off x="2234769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7" name="object 4017" descr=""/>
            <p:cNvSpPr/>
            <p:nvPr/>
          </p:nvSpPr>
          <p:spPr>
            <a:xfrm>
              <a:off x="232894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8" name="object 4018" descr=""/>
            <p:cNvSpPr/>
            <p:nvPr/>
          </p:nvSpPr>
          <p:spPr>
            <a:xfrm>
              <a:off x="242312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9" name="object 4019" descr=""/>
            <p:cNvSpPr/>
            <p:nvPr/>
          </p:nvSpPr>
          <p:spPr>
            <a:xfrm>
              <a:off x="251729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0" name="object 4020" descr=""/>
            <p:cNvSpPr/>
            <p:nvPr/>
          </p:nvSpPr>
          <p:spPr>
            <a:xfrm>
              <a:off x="2705648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1" name="object 4021" descr=""/>
            <p:cNvSpPr/>
            <p:nvPr/>
          </p:nvSpPr>
          <p:spPr>
            <a:xfrm>
              <a:off x="279982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2" name="object 4022" descr=""/>
            <p:cNvSpPr/>
            <p:nvPr/>
          </p:nvSpPr>
          <p:spPr>
            <a:xfrm>
              <a:off x="289400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3" name="object 4023" descr=""/>
            <p:cNvSpPr/>
            <p:nvPr/>
          </p:nvSpPr>
          <p:spPr>
            <a:xfrm>
              <a:off x="298817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4" name="object 4024" descr=""/>
            <p:cNvSpPr/>
            <p:nvPr/>
          </p:nvSpPr>
          <p:spPr>
            <a:xfrm>
              <a:off x="317652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5" name="object 4025" descr=""/>
            <p:cNvSpPr/>
            <p:nvPr/>
          </p:nvSpPr>
          <p:spPr>
            <a:xfrm>
              <a:off x="327070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6" name="object 4026" descr=""/>
            <p:cNvSpPr/>
            <p:nvPr/>
          </p:nvSpPr>
          <p:spPr>
            <a:xfrm>
              <a:off x="336488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7" name="object 4027" descr=""/>
            <p:cNvSpPr/>
            <p:nvPr/>
          </p:nvSpPr>
          <p:spPr>
            <a:xfrm>
              <a:off x="345905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8" name="object 4028" descr=""/>
            <p:cNvSpPr/>
            <p:nvPr/>
          </p:nvSpPr>
          <p:spPr>
            <a:xfrm>
              <a:off x="364740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9" name="object 4029" descr=""/>
            <p:cNvSpPr/>
            <p:nvPr/>
          </p:nvSpPr>
          <p:spPr>
            <a:xfrm>
              <a:off x="374158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0" name="object 4030" descr=""/>
            <p:cNvSpPr/>
            <p:nvPr/>
          </p:nvSpPr>
          <p:spPr>
            <a:xfrm>
              <a:off x="3835759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1" name="object 4031" descr=""/>
            <p:cNvSpPr/>
            <p:nvPr/>
          </p:nvSpPr>
          <p:spPr>
            <a:xfrm>
              <a:off x="392993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2" name="object 4032" descr=""/>
            <p:cNvSpPr/>
            <p:nvPr/>
          </p:nvSpPr>
          <p:spPr>
            <a:xfrm>
              <a:off x="411828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3" name="object 4033" descr=""/>
            <p:cNvSpPr/>
            <p:nvPr/>
          </p:nvSpPr>
          <p:spPr>
            <a:xfrm>
              <a:off x="421246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4" name="object 4034" descr=""/>
            <p:cNvSpPr/>
            <p:nvPr/>
          </p:nvSpPr>
          <p:spPr>
            <a:xfrm>
              <a:off x="4306638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5" name="object 4035" descr=""/>
            <p:cNvSpPr/>
            <p:nvPr/>
          </p:nvSpPr>
          <p:spPr>
            <a:xfrm>
              <a:off x="440081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6" name="object 4036" descr=""/>
            <p:cNvSpPr/>
            <p:nvPr/>
          </p:nvSpPr>
          <p:spPr>
            <a:xfrm>
              <a:off x="458916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7" name="object 4037" descr=""/>
            <p:cNvSpPr/>
            <p:nvPr/>
          </p:nvSpPr>
          <p:spPr>
            <a:xfrm>
              <a:off x="468334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8" name="object 4038" descr=""/>
            <p:cNvSpPr/>
            <p:nvPr/>
          </p:nvSpPr>
          <p:spPr>
            <a:xfrm>
              <a:off x="477751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39" name="object 4039" descr=""/>
            <p:cNvSpPr/>
            <p:nvPr/>
          </p:nvSpPr>
          <p:spPr>
            <a:xfrm>
              <a:off x="487169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0" name="object 4040" descr=""/>
            <p:cNvSpPr/>
            <p:nvPr/>
          </p:nvSpPr>
          <p:spPr>
            <a:xfrm>
              <a:off x="506004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1" name="object 4041" descr=""/>
            <p:cNvSpPr/>
            <p:nvPr/>
          </p:nvSpPr>
          <p:spPr>
            <a:xfrm>
              <a:off x="515422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2" name="object 4042" descr=""/>
            <p:cNvSpPr/>
            <p:nvPr/>
          </p:nvSpPr>
          <p:spPr>
            <a:xfrm>
              <a:off x="524839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3" name="object 4043" descr=""/>
            <p:cNvSpPr/>
            <p:nvPr/>
          </p:nvSpPr>
          <p:spPr>
            <a:xfrm>
              <a:off x="534257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4" name="object 4044" descr=""/>
            <p:cNvSpPr/>
            <p:nvPr/>
          </p:nvSpPr>
          <p:spPr>
            <a:xfrm>
              <a:off x="553092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5" name="object 4045" descr=""/>
            <p:cNvSpPr/>
            <p:nvPr/>
          </p:nvSpPr>
          <p:spPr>
            <a:xfrm>
              <a:off x="562510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6" name="object 4046" descr=""/>
            <p:cNvSpPr/>
            <p:nvPr/>
          </p:nvSpPr>
          <p:spPr>
            <a:xfrm>
              <a:off x="571927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7" name="object 4047" descr=""/>
            <p:cNvSpPr/>
            <p:nvPr/>
          </p:nvSpPr>
          <p:spPr>
            <a:xfrm>
              <a:off x="581345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8" name="object 4048" descr=""/>
            <p:cNvSpPr/>
            <p:nvPr/>
          </p:nvSpPr>
          <p:spPr>
            <a:xfrm>
              <a:off x="600180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9" name="object 4049" descr=""/>
            <p:cNvSpPr/>
            <p:nvPr/>
          </p:nvSpPr>
          <p:spPr>
            <a:xfrm>
              <a:off x="6095979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0" name="object 4050" descr=""/>
            <p:cNvSpPr/>
            <p:nvPr/>
          </p:nvSpPr>
          <p:spPr>
            <a:xfrm>
              <a:off x="619015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1" name="object 4051" descr=""/>
            <p:cNvSpPr/>
            <p:nvPr/>
          </p:nvSpPr>
          <p:spPr>
            <a:xfrm>
              <a:off x="628433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2" name="object 4052" descr=""/>
            <p:cNvSpPr/>
            <p:nvPr/>
          </p:nvSpPr>
          <p:spPr>
            <a:xfrm>
              <a:off x="647268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3" name="object 4053" descr=""/>
            <p:cNvSpPr/>
            <p:nvPr/>
          </p:nvSpPr>
          <p:spPr>
            <a:xfrm>
              <a:off x="656686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4" name="object 4054" descr=""/>
            <p:cNvSpPr/>
            <p:nvPr/>
          </p:nvSpPr>
          <p:spPr>
            <a:xfrm>
              <a:off x="666103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5" name="object 4055" descr=""/>
            <p:cNvSpPr/>
            <p:nvPr/>
          </p:nvSpPr>
          <p:spPr>
            <a:xfrm>
              <a:off x="675521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6" name="object 4056" descr=""/>
            <p:cNvSpPr/>
            <p:nvPr/>
          </p:nvSpPr>
          <p:spPr>
            <a:xfrm>
              <a:off x="694356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7" name="object 4057" descr=""/>
            <p:cNvSpPr/>
            <p:nvPr/>
          </p:nvSpPr>
          <p:spPr>
            <a:xfrm>
              <a:off x="703773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8" name="object 4058" descr=""/>
            <p:cNvSpPr/>
            <p:nvPr/>
          </p:nvSpPr>
          <p:spPr>
            <a:xfrm>
              <a:off x="713191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9" name="object 4059" descr=""/>
            <p:cNvSpPr/>
            <p:nvPr/>
          </p:nvSpPr>
          <p:spPr>
            <a:xfrm>
              <a:off x="722609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0" name="object 4060" descr=""/>
            <p:cNvSpPr/>
            <p:nvPr/>
          </p:nvSpPr>
          <p:spPr>
            <a:xfrm>
              <a:off x="741444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1" name="object 4061" descr=""/>
            <p:cNvSpPr/>
            <p:nvPr/>
          </p:nvSpPr>
          <p:spPr>
            <a:xfrm>
              <a:off x="750861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2" name="object 4062" descr=""/>
            <p:cNvSpPr/>
            <p:nvPr/>
          </p:nvSpPr>
          <p:spPr>
            <a:xfrm>
              <a:off x="760279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3" name="object 4063" descr=""/>
            <p:cNvSpPr/>
            <p:nvPr/>
          </p:nvSpPr>
          <p:spPr>
            <a:xfrm>
              <a:off x="769697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4" name="object 4064" descr=""/>
            <p:cNvSpPr/>
            <p:nvPr/>
          </p:nvSpPr>
          <p:spPr>
            <a:xfrm>
              <a:off x="788532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5" name="object 4065" descr=""/>
            <p:cNvSpPr/>
            <p:nvPr/>
          </p:nvSpPr>
          <p:spPr>
            <a:xfrm>
              <a:off x="7979497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6" name="object 4066" descr=""/>
            <p:cNvSpPr/>
            <p:nvPr/>
          </p:nvSpPr>
          <p:spPr>
            <a:xfrm>
              <a:off x="807367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7" name="object 4067" descr=""/>
            <p:cNvSpPr/>
            <p:nvPr/>
          </p:nvSpPr>
          <p:spPr>
            <a:xfrm>
              <a:off x="8167849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8" name="object 4068" descr=""/>
            <p:cNvSpPr/>
            <p:nvPr/>
          </p:nvSpPr>
          <p:spPr>
            <a:xfrm>
              <a:off x="835620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9" name="object 4069" descr=""/>
            <p:cNvSpPr/>
            <p:nvPr/>
          </p:nvSpPr>
          <p:spPr>
            <a:xfrm>
              <a:off x="845037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0" name="object 4070" descr=""/>
            <p:cNvSpPr/>
            <p:nvPr/>
          </p:nvSpPr>
          <p:spPr>
            <a:xfrm>
              <a:off x="8544552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1" name="object 4071" descr=""/>
            <p:cNvSpPr/>
            <p:nvPr/>
          </p:nvSpPr>
          <p:spPr>
            <a:xfrm>
              <a:off x="8638728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2" name="object 4072" descr=""/>
            <p:cNvSpPr/>
            <p:nvPr/>
          </p:nvSpPr>
          <p:spPr>
            <a:xfrm>
              <a:off x="882708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3" name="object 4073" descr=""/>
            <p:cNvSpPr/>
            <p:nvPr/>
          </p:nvSpPr>
          <p:spPr>
            <a:xfrm>
              <a:off x="892125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4" name="object 4074" descr=""/>
            <p:cNvSpPr/>
            <p:nvPr/>
          </p:nvSpPr>
          <p:spPr>
            <a:xfrm>
              <a:off x="9015433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5" name="object 4075" descr=""/>
            <p:cNvSpPr/>
            <p:nvPr/>
          </p:nvSpPr>
          <p:spPr>
            <a:xfrm>
              <a:off x="9109608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6" name="object 4076" descr=""/>
            <p:cNvSpPr/>
            <p:nvPr/>
          </p:nvSpPr>
          <p:spPr>
            <a:xfrm>
              <a:off x="9297959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7" name="object 4077" descr=""/>
            <p:cNvSpPr/>
            <p:nvPr/>
          </p:nvSpPr>
          <p:spPr>
            <a:xfrm>
              <a:off x="9392134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8" name="object 4078" descr=""/>
            <p:cNvSpPr/>
            <p:nvPr/>
          </p:nvSpPr>
          <p:spPr>
            <a:xfrm>
              <a:off x="9486310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9" name="object 4079" descr=""/>
            <p:cNvSpPr/>
            <p:nvPr/>
          </p:nvSpPr>
          <p:spPr>
            <a:xfrm>
              <a:off x="958048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0" name="object 4080" descr=""/>
            <p:cNvSpPr/>
            <p:nvPr/>
          </p:nvSpPr>
          <p:spPr>
            <a:xfrm>
              <a:off x="9768839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1" name="object 4081" descr=""/>
            <p:cNvSpPr/>
            <p:nvPr/>
          </p:nvSpPr>
          <p:spPr>
            <a:xfrm>
              <a:off x="9863015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2" name="object 4082" descr=""/>
            <p:cNvSpPr/>
            <p:nvPr/>
          </p:nvSpPr>
          <p:spPr>
            <a:xfrm>
              <a:off x="9957191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3" name="object 4083" descr=""/>
            <p:cNvSpPr/>
            <p:nvPr/>
          </p:nvSpPr>
          <p:spPr>
            <a:xfrm>
              <a:off x="10051366" y="360596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4" name="object 4084" descr=""/>
            <p:cNvSpPr/>
            <p:nvPr/>
          </p:nvSpPr>
          <p:spPr>
            <a:xfrm>
              <a:off x="731089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5" name="object 4085" descr=""/>
            <p:cNvSpPr/>
            <p:nvPr/>
          </p:nvSpPr>
          <p:spPr>
            <a:xfrm>
              <a:off x="82213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6" name="object 4086" descr=""/>
            <p:cNvSpPr/>
            <p:nvPr/>
          </p:nvSpPr>
          <p:spPr>
            <a:xfrm>
              <a:off x="82213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7" name="object 4087" descr=""/>
            <p:cNvSpPr/>
            <p:nvPr/>
          </p:nvSpPr>
          <p:spPr>
            <a:xfrm>
              <a:off x="91630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8" name="object 4088" descr=""/>
            <p:cNvSpPr/>
            <p:nvPr/>
          </p:nvSpPr>
          <p:spPr>
            <a:xfrm>
              <a:off x="91630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9" name="object 4089" descr=""/>
            <p:cNvSpPr/>
            <p:nvPr/>
          </p:nvSpPr>
          <p:spPr>
            <a:xfrm>
              <a:off x="1010483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0" name="object 4090" descr=""/>
            <p:cNvSpPr/>
            <p:nvPr/>
          </p:nvSpPr>
          <p:spPr>
            <a:xfrm>
              <a:off x="101048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1" name="object 4091" descr=""/>
            <p:cNvSpPr/>
            <p:nvPr/>
          </p:nvSpPr>
          <p:spPr>
            <a:xfrm>
              <a:off x="110465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2" name="object 4092" descr=""/>
            <p:cNvSpPr/>
            <p:nvPr/>
          </p:nvSpPr>
          <p:spPr>
            <a:xfrm>
              <a:off x="1104658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3" name="object 4093" descr=""/>
            <p:cNvSpPr/>
            <p:nvPr/>
          </p:nvSpPr>
          <p:spPr>
            <a:xfrm>
              <a:off x="120196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4" name="object 4094" descr=""/>
            <p:cNvSpPr/>
            <p:nvPr/>
          </p:nvSpPr>
          <p:spPr>
            <a:xfrm>
              <a:off x="129301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5" name="object 4095" descr=""/>
            <p:cNvSpPr/>
            <p:nvPr/>
          </p:nvSpPr>
          <p:spPr>
            <a:xfrm>
              <a:off x="129301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6" name="object 4096" descr=""/>
            <p:cNvSpPr/>
            <p:nvPr/>
          </p:nvSpPr>
          <p:spPr>
            <a:xfrm>
              <a:off x="1387186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7" name="object 4097" descr=""/>
            <p:cNvSpPr/>
            <p:nvPr/>
          </p:nvSpPr>
          <p:spPr>
            <a:xfrm>
              <a:off x="138718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8" name="object 4098" descr=""/>
            <p:cNvSpPr/>
            <p:nvPr/>
          </p:nvSpPr>
          <p:spPr>
            <a:xfrm>
              <a:off x="1481362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9" name="object 4099" descr=""/>
            <p:cNvSpPr/>
            <p:nvPr/>
          </p:nvSpPr>
          <p:spPr>
            <a:xfrm>
              <a:off x="148136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0" name="object 4100" descr=""/>
            <p:cNvSpPr/>
            <p:nvPr/>
          </p:nvSpPr>
          <p:spPr>
            <a:xfrm>
              <a:off x="1575537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1" name="object 4101" descr=""/>
            <p:cNvSpPr/>
            <p:nvPr/>
          </p:nvSpPr>
          <p:spPr>
            <a:xfrm>
              <a:off x="157553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2" name="object 4102" descr=""/>
            <p:cNvSpPr/>
            <p:nvPr/>
          </p:nvSpPr>
          <p:spPr>
            <a:xfrm>
              <a:off x="1672849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3" name="object 4103" descr=""/>
            <p:cNvSpPr/>
            <p:nvPr/>
          </p:nvSpPr>
          <p:spPr>
            <a:xfrm>
              <a:off x="176389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4" name="object 4104" descr=""/>
            <p:cNvSpPr/>
            <p:nvPr/>
          </p:nvSpPr>
          <p:spPr>
            <a:xfrm>
              <a:off x="176389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5" name="object 4105" descr=""/>
            <p:cNvSpPr/>
            <p:nvPr/>
          </p:nvSpPr>
          <p:spPr>
            <a:xfrm>
              <a:off x="185806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6" name="object 4106" descr=""/>
            <p:cNvSpPr/>
            <p:nvPr/>
          </p:nvSpPr>
          <p:spPr>
            <a:xfrm>
              <a:off x="185806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7" name="object 4107" descr=""/>
            <p:cNvSpPr/>
            <p:nvPr/>
          </p:nvSpPr>
          <p:spPr>
            <a:xfrm>
              <a:off x="195224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8" name="object 4108" descr=""/>
            <p:cNvSpPr/>
            <p:nvPr/>
          </p:nvSpPr>
          <p:spPr>
            <a:xfrm>
              <a:off x="195224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9" name="object 4109" descr=""/>
            <p:cNvSpPr/>
            <p:nvPr/>
          </p:nvSpPr>
          <p:spPr>
            <a:xfrm>
              <a:off x="204641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0" name="object 4110" descr=""/>
            <p:cNvSpPr/>
            <p:nvPr/>
          </p:nvSpPr>
          <p:spPr>
            <a:xfrm>
              <a:off x="2046418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1" name="object 4111" descr=""/>
            <p:cNvSpPr/>
            <p:nvPr/>
          </p:nvSpPr>
          <p:spPr>
            <a:xfrm>
              <a:off x="214372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2" name="object 4112" descr=""/>
            <p:cNvSpPr/>
            <p:nvPr/>
          </p:nvSpPr>
          <p:spPr>
            <a:xfrm>
              <a:off x="2234769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3" name="object 4113" descr=""/>
            <p:cNvSpPr/>
            <p:nvPr/>
          </p:nvSpPr>
          <p:spPr>
            <a:xfrm>
              <a:off x="2234769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4" name="object 4114" descr=""/>
            <p:cNvSpPr/>
            <p:nvPr/>
          </p:nvSpPr>
          <p:spPr>
            <a:xfrm>
              <a:off x="232894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5" name="object 4115" descr=""/>
            <p:cNvSpPr/>
            <p:nvPr/>
          </p:nvSpPr>
          <p:spPr>
            <a:xfrm>
              <a:off x="232894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6" name="object 4116" descr=""/>
            <p:cNvSpPr/>
            <p:nvPr/>
          </p:nvSpPr>
          <p:spPr>
            <a:xfrm>
              <a:off x="242312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7" name="object 4117" descr=""/>
            <p:cNvSpPr/>
            <p:nvPr/>
          </p:nvSpPr>
          <p:spPr>
            <a:xfrm>
              <a:off x="242312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8" name="object 4118" descr=""/>
            <p:cNvSpPr/>
            <p:nvPr/>
          </p:nvSpPr>
          <p:spPr>
            <a:xfrm>
              <a:off x="2517297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9" name="object 4119" descr=""/>
            <p:cNvSpPr/>
            <p:nvPr/>
          </p:nvSpPr>
          <p:spPr>
            <a:xfrm>
              <a:off x="251729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0" name="object 4120" descr=""/>
            <p:cNvSpPr/>
            <p:nvPr/>
          </p:nvSpPr>
          <p:spPr>
            <a:xfrm>
              <a:off x="2614607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1" name="object 4121" descr=""/>
            <p:cNvSpPr/>
            <p:nvPr/>
          </p:nvSpPr>
          <p:spPr>
            <a:xfrm>
              <a:off x="2705648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2" name="object 4122" descr=""/>
            <p:cNvSpPr/>
            <p:nvPr/>
          </p:nvSpPr>
          <p:spPr>
            <a:xfrm>
              <a:off x="2705648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3" name="object 4123" descr=""/>
            <p:cNvSpPr/>
            <p:nvPr/>
          </p:nvSpPr>
          <p:spPr>
            <a:xfrm>
              <a:off x="2799824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4" name="object 4124" descr=""/>
            <p:cNvSpPr/>
            <p:nvPr/>
          </p:nvSpPr>
          <p:spPr>
            <a:xfrm>
              <a:off x="279982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5" name="object 4125" descr=""/>
            <p:cNvSpPr/>
            <p:nvPr/>
          </p:nvSpPr>
          <p:spPr>
            <a:xfrm>
              <a:off x="289400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6" name="object 4126" descr=""/>
            <p:cNvSpPr/>
            <p:nvPr/>
          </p:nvSpPr>
          <p:spPr>
            <a:xfrm>
              <a:off x="289400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7" name="object 4127" descr=""/>
            <p:cNvSpPr/>
            <p:nvPr/>
          </p:nvSpPr>
          <p:spPr>
            <a:xfrm>
              <a:off x="2988176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8" name="object 4128" descr=""/>
            <p:cNvSpPr/>
            <p:nvPr/>
          </p:nvSpPr>
          <p:spPr>
            <a:xfrm>
              <a:off x="298817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29" name="object 4129" descr=""/>
            <p:cNvSpPr/>
            <p:nvPr/>
          </p:nvSpPr>
          <p:spPr>
            <a:xfrm>
              <a:off x="3085486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0" name="object 4130" descr=""/>
            <p:cNvSpPr/>
            <p:nvPr/>
          </p:nvSpPr>
          <p:spPr>
            <a:xfrm>
              <a:off x="317652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1" name="object 4131" descr=""/>
            <p:cNvSpPr/>
            <p:nvPr/>
          </p:nvSpPr>
          <p:spPr>
            <a:xfrm>
              <a:off x="317652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2" name="object 4132" descr=""/>
            <p:cNvSpPr/>
            <p:nvPr/>
          </p:nvSpPr>
          <p:spPr>
            <a:xfrm>
              <a:off x="3270704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3" name="object 4133" descr=""/>
            <p:cNvSpPr/>
            <p:nvPr/>
          </p:nvSpPr>
          <p:spPr>
            <a:xfrm>
              <a:off x="327070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4" name="object 4134" descr=""/>
            <p:cNvSpPr/>
            <p:nvPr/>
          </p:nvSpPr>
          <p:spPr>
            <a:xfrm>
              <a:off x="336488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5" name="object 4135" descr=""/>
            <p:cNvSpPr/>
            <p:nvPr/>
          </p:nvSpPr>
          <p:spPr>
            <a:xfrm>
              <a:off x="336488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6" name="object 4136" descr=""/>
            <p:cNvSpPr/>
            <p:nvPr/>
          </p:nvSpPr>
          <p:spPr>
            <a:xfrm>
              <a:off x="3459055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7" name="object 4137" descr=""/>
            <p:cNvSpPr/>
            <p:nvPr/>
          </p:nvSpPr>
          <p:spPr>
            <a:xfrm>
              <a:off x="345905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8" name="object 4138" descr=""/>
            <p:cNvSpPr/>
            <p:nvPr/>
          </p:nvSpPr>
          <p:spPr>
            <a:xfrm>
              <a:off x="3556365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9" name="object 4139" descr=""/>
            <p:cNvSpPr/>
            <p:nvPr/>
          </p:nvSpPr>
          <p:spPr>
            <a:xfrm>
              <a:off x="364740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0" name="object 4140" descr=""/>
            <p:cNvSpPr/>
            <p:nvPr/>
          </p:nvSpPr>
          <p:spPr>
            <a:xfrm>
              <a:off x="364740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1" name="object 4141" descr=""/>
            <p:cNvSpPr/>
            <p:nvPr/>
          </p:nvSpPr>
          <p:spPr>
            <a:xfrm>
              <a:off x="3741583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2" name="object 4142" descr=""/>
            <p:cNvSpPr/>
            <p:nvPr/>
          </p:nvSpPr>
          <p:spPr>
            <a:xfrm>
              <a:off x="374158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3" name="object 4143" descr=""/>
            <p:cNvSpPr/>
            <p:nvPr/>
          </p:nvSpPr>
          <p:spPr>
            <a:xfrm>
              <a:off x="3835759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4" name="object 4144" descr=""/>
            <p:cNvSpPr/>
            <p:nvPr/>
          </p:nvSpPr>
          <p:spPr>
            <a:xfrm>
              <a:off x="3835759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5" name="object 4145" descr=""/>
            <p:cNvSpPr/>
            <p:nvPr/>
          </p:nvSpPr>
          <p:spPr>
            <a:xfrm>
              <a:off x="3929934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6" name="object 4146" descr=""/>
            <p:cNvSpPr/>
            <p:nvPr/>
          </p:nvSpPr>
          <p:spPr>
            <a:xfrm>
              <a:off x="392993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7" name="object 4147" descr=""/>
            <p:cNvSpPr/>
            <p:nvPr/>
          </p:nvSpPr>
          <p:spPr>
            <a:xfrm>
              <a:off x="4027244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8" name="object 4148" descr=""/>
            <p:cNvSpPr/>
            <p:nvPr/>
          </p:nvSpPr>
          <p:spPr>
            <a:xfrm>
              <a:off x="411828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9" name="object 4149" descr=""/>
            <p:cNvSpPr/>
            <p:nvPr/>
          </p:nvSpPr>
          <p:spPr>
            <a:xfrm>
              <a:off x="411828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0" name="object 4150" descr=""/>
            <p:cNvSpPr/>
            <p:nvPr/>
          </p:nvSpPr>
          <p:spPr>
            <a:xfrm>
              <a:off x="4212463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1" name="object 4151" descr=""/>
            <p:cNvSpPr/>
            <p:nvPr/>
          </p:nvSpPr>
          <p:spPr>
            <a:xfrm>
              <a:off x="421246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2" name="object 4152" descr=""/>
            <p:cNvSpPr/>
            <p:nvPr/>
          </p:nvSpPr>
          <p:spPr>
            <a:xfrm>
              <a:off x="4306638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3" name="object 4153" descr=""/>
            <p:cNvSpPr/>
            <p:nvPr/>
          </p:nvSpPr>
          <p:spPr>
            <a:xfrm>
              <a:off x="4306638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4" name="object 4154" descr=""/>
            <p:cNvSpPr/>
            <p:nvPr/>
          </p:nvSpPr>
          <p:spPr>
            <a:xfrm>
              <a:off x="4400813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5" name="object 4155" descr=""/>
            <p:cNvSpPr/>
            <p:nvPr/>
          </p:nvSpPr>
          <p:spPr>
            <a:xfrm>
              <a:off x="440081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6" name="object 4156" descr=""/>
            <p:cNvSpPr/>
            <p:nvPr/>
          </p:nvSpPr>
          <p:spPr>
            <a:xfrm>
              <a:off x="4498123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7" name="object 4157" descr=""/>
            <p:cNvSpPr/>
            <p:nvPr/>
          </p:nvSpPr>
          <p:spPr>
            <a:xfrm>
              <a:off x="4589166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8" name="object 4158" descr=""/>
            <p:cNvSpPr/>
            <p:nvPr/>
          </p:nvSpPr>
          <p:spPr>
            <a:xfrm>
              <a:off x="458916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59" name="object 4159" descr=""/>
            <p:cNvSpPr/>
            <p:nvPr/>
          </p:nvSpPr>
          <p:spPr>
            <a:xfrm>
              <a:off x="4683342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0" name="object 4160" descr=""/>
            <p:cNvSpPr/>
            <p:nvPr/>
          </p:nvSpPr>
          <p:spPr>
            <a:xfrm>
              <a:off x="468334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1" name="object 4161" descr=""/>
            <p:cNvSpPr/>
            <p:nvPr/>
          </p:nvSpPr>
          <p:spPr>
            <a:xfrm>
              <a:off x="477751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2" name="object 4162" descr=""/>
            <p:cNvSpPr/>
            <p:nvPr/>
          </p:nvSpPr>
          <p:spPr>
            <a:xfrm>
              <a:off x="477751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3" name="object 4163" descr=""/>
            <p:cNvSpPr/>
            <p:nvPr/>
          </p:nvSpPr>
          <p:spPr>
            <a:xfrm>
              <a:off x="4871693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4" name="object 4164" descr=""/>
            <p:cNvSpPr/>
            <p:nvPr/>
          </p:nvSpPr>
          <p:spPr>
            <a:xfrm>
              <a:off x="487169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5" name="object 4165" descr=""/>
            <p:cNvSpPr/>
            <p:nvPr/>
          </p:nvSpPr>
          <p:spPr>
            <a:xfrm>
              <a:off x="4969004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6" name="object 4166" descr=""/>
            <p:cNvSpPr/>
            <p:nvPr/>
          </p:nvSpPr>
          <p:spPr>
            <a:xfrm>
              <a:off x="506004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7" name="object 4167" descr=""/>
            <p:cNvSpPr/>
            <p:nvPr/>
          </p:nvSpPr>
          <p:spPr>
            <a:xfrm>
              <a:off x="506004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8" name="object 4168" descr=""/>
            <p:cNvSpPr/>
            <p:nvPr/>
          </p:nvSpPr>
          <p:spPr>
            <a:xfrm>
              <a:off x="515422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9" name="object 4169" descr=""/>
            <p:cNvSpPr/>
            <p:nvPr/>
          </p:nvSpPr>
          <p:spPr>
            <a:xfrm>
              <a:off x="515422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0" name="object 4170" descr=""/>
            <p:cNvSpPr/>
            <p:nvPr/>
          </p:nvSpPr>
          <p:spPr>
            <a:xfrm>
              <a:off x="5248396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1" name="object 4171" descr=""/>
            <p:cNvSpPr/>
            <p:nvPr/>
          </p:nvSpPr>
          <p:spPr>
            <a:xfrm>
              <a:off x="524839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2" name="object 4172" descr=""/>
            <p:cNvSpPr/>
            <p:nvPr/>
          </p:nvSpPr>
          <p:spPr>
            <a:xfrm>
              <a:off x="5342572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3" name="object 4173" descr=""/>
            <p:cNvSpPr/>
            <p:nvPr/>
          </p:nvSpPr>
          <p:spPr>
            <a:xfrm>
              <a:off x="534257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4" name="object 4174" descr=""/>
            <p:cNvSpPr/>
            <p:nvPr/>
          </p:nvSpPr>
          <p:spPr>
            <a:xfrm>
              <a:off x="5439882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5" name="object 4175" descr=""/>
            <p:cNvSpPr/>
            <p:nvPr/>
          </p:nvSpPr>
          <p:spPr>
            <a:xfrm>
              <a:off x="5530924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6" name="object 4176" descr=""/>
            <p:cNvSpPr/>
            <p:nvPr/>
          </p:nvSpPr>
          <p:spPr>
            <a:xfrm>
              <a:off x="553092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7" name="object 4177" descr=""/>
            <p:cNvSpPr/>
            <p:nvPr/>
          </p:nvSpPr>
          <p:spPr>
            <a:xfrm>
              <a:off x="562510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8" name="object 4178" descr=""/>
            <p:cNvSpPr/>
            <p:nvPr/>
          </p:nvSpPr>
          <p:spPr>
            <a:xfrm>
              <a:off x="562510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9" name="object 4179" descr=""/>
            <p:cNvSpPr/>
            <p:nvPr/>
          </p:nvSpPr>
          <p:spPr>
            <a:xfrm>
              <a:off x="5719276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0" name="object 4180" descr=""/>
            <p:cNvSpPr/>
            <p:nvPr/>
          </p:nvSpPr>
          <p:spPr>
            <a:xfrm>
              <a:off x="571927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1" name="object 4181" descr=""/>
            <p:cNvSpPr/>
            <p:nvPr/>
          </p:nvSpPr>
          <p:spPr>
            <a:xfrm>
              <a:off x="5813452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2" name="object 4182" descr=""/>
            <p:cNvSpPr/>
            <p:nvPr/>
          </p:nvSpPr>
          <p:spPr>
            <a:xfrm>
              <a:off x="581345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3" name="object 4183" descr=""/>
            <p:cNvSpPr/>
            <p:nvPr/>
          </p:nvSpPr>
          <p:spPr>
            <a:xfrm>
              <a:off x="5910762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4" name="object 4184" descr=""/>
            <p:cNvSpPr/>
            <p:nvPr/>
          </p:nvSpPr>
          <p:spPr>
            <a:xfrm>
              <a:off x="6001804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5" name="object 4185" descr=""/>
            <p:cNvSpPr/>
            <p:nvPr/>
          </p:nvSpPr>
          <p:spPr>
            <a:xfrm>
              <a:off x="600180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6" name="object 4186" descr=""/>
            <p:cNvSpPr/>
            <p:nvPr/>
          </p:nvSpPr>
          <p:spPr>
            <a:xfrm>
              <a:off x="6095979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7" name="object 4187" descr=""/>
            <p:cNvSpPr/>
            <p:nvPr/>
          </p:nvSpPr>
          <p:spPr>
            <a:xfrm>
              <a:off x="6095979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8" name="object 4188" descr=""/>
            <p:cNvSpPr/>
            <p:nvPr/>
          </p:nvSpPr>
          <p:spPr>
            <a:xfrm>
              <a:off x="619015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9" name="object 4189" descr=""/>
            <p:cNvSpPr/>
            <p:nvPr/>
          </p:nvSpPr>
          <p:spPr>
            <a:xfrm>
              <a:off x="619015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0" name="object 4190" descr=""/>
            <p:cNvSpPr/>
            <p:nvPr/>
          </p:nvSpPr>
          <p:spPr>
            <a:xfrm>
              <a:off x="6284331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1" name="object 4191" descr=""/>
            <p:cNvSpPr/>
            <p:nvPr/>
          </p:nvSpPr>
          <p:spPr>
            <a:xfrm>
              <a:off x="628433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2" name="object 4192" descr=""/>
            <p:cNvSpPr/>
            <p:nvPr/>
          </p:nvSpPr>
          <p:spPr>
            <a:xfrm>
              <a:off x="6381641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3" name="object 4193" descr=""/>
            <p:cNvSpPr/>
            <p:nvPr/>
          </p:nvSpPr>
          <p:spPr>
            <a:xfrm>
              <a:off x="6472683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4" name="object 4194" descr=""/>
            <p:cNvSpPr/>
            <p:nvPr/>
          </p:nvSpPr>
          <p:spPr>
            <a:xfrm>
              <a:off x="647268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5" name="object 4195" descr=""/>
            <p:cNvSpPr/>
            <p:nvPr/>
          </p:nvSpPr>
          <p:spPr>
            <a:xfrm>
              <a:off x="656686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6" name="object 4196" descr=""/>
            <p:cNvSpPr/>
            <p:nvPr/>
          </p:nvSpPr>
          <p:spPr>
            <a:xfrm>
              <a:off x="656686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7" name="object 4197" descr=""/>
            <p:cNvSpPr/>
            <p:nvPr/>
          </p:nvSpPr>
          <p:spPr>
            <a:xfrm>
              <a:off x="666103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8" name="object 4198" descr=""/>
            <p:cNvSpPr/>
            <p:nvPr/>
          </p:nvSpPr>
          <p:spPr>
            <a:xfrm>
              <a:off x="666103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9" name="object 4199" descr=""/>
            <p:cNvSpPr/>
            <p:nvPr/>
          </p:nvSpPr>
          <p:spPr>
            <a:xfrm>
              <a:off x="6755211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0" name="object 4200" descr=""/>
            <p:cNvSpPr/>
            <p:nvPr/>
          </p:nvSpPr>
          <p:spPr>
            <a:xfrm>
              <a:off x="675521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1" name="object 4201" descr=""/>
            <p:cNvSpPr/>
            <p:nvPr/>
          </p:nvSpPr>
          <p:spPr>
            <a:xfrm>
              <a:off x="6852521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2" name="object 4202" descr=""/>
            <p:cNvSpPr/>
            <p:nvPr/>
          </p:nvSpPr>
          <p:spPr>
            <a:xfrm>
              <a:off x="6943562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3" name="object 4203" descr=""/>
            <p:cNvSpPr/>
            <p:nvPr/>
          </p:nvSpPr>
          <p:spPr>
            <a:xfrm>
              <a:off x="694356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4" name="object 4204" descr=""/>
            <p:cNvSpPr/>
            <p:nvPr/>
          </p:nvSpPr>
          <p:spPr>
            <a:xfrm>
              <a:off x="703773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5" name="object 4205" descr=""/>
            <p:cNvSpPr/>
            <p:nvPr/>
          </p:nvSpPr>
          <p:spPr>
            <a:xfrm>
              <a:off x="703773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6" name="object 4206" descr=""/>
            <p:cNvSpPr/>
            <p:nvPr/>
          </p:nvSpPr>
          <p:spPr>
            <a:xfrm>
              <a:off x="7131914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7" name="object 4207" descr=""/>
            <p:cNvSpPr/>
            <p:nvPr/>
          </p:nvSpPr>
          <p:spPr>
            <a:xfrm>
              <a:off x="713191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8" name="object 4208" descr=""/>
            <p:cNvSpPr/>
            <p:nvPr/>
          </p:nvSpPr>
          <p:spPr>
            <a:xfrm>
              <a:off x="7226090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9" name="object 4209" descr=""/>
            <p:cNvSpPr/>
            <p:nvPr/>
          </p:nvSpPr>
          <p:spPr>
            <a:xfrm>
              <a:off x="722609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0" name="object 4210" descr=""/>
            <p:cNvSpPr/>
            <p:nvPr/>
          </p:nvSpPr>
          <p:spPr>
            <a:xfrm>
              <a:off x="7323401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1" name="object 4211" descr=""/>
            <p:cNvSpPr/>
            <p:nvPr/>
          </p:nvSpPr>
          <p:spPr>
            <a:xfrm>
              <a:off x="741444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2" name="object 4212" descr=""/>
            <p:cNvSpPr/>
            <p:nvPr/>
          </p:nvSpPr>
          <p:spPr>
            <a:xfrm>
              <a:off x="741444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3" name="object 4213" descr=""/>
            <p:cNvSpPr/>
            <p:nvPr/>
          </p:nvSpPr>
          <p:spPr>
            <a:xfrm>
              <a:off x="750861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4" name="object 4214" descr=""/>
            <p:cNvSpPr/>
            <p:nvPr/>
          </p:nvSpPr>
          <p:spPr>
            <a:xfrm>
              <a:off x="750861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5" name="object 4215" descr=""/>
            <p:cNvSpPr/>
            <p:nvPr/>
          </p:nvSpPr>
          <p:spPr>
            <a:xfrm>
              <a:off x="7602792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6" name="object 4216" descr=""/>
            <p:cNvSpPr/>
            <p:nvPr/>
          </p:nvSpPr>
          <p:spPr>
            <a:xfrm>
              <a:off x="760279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7" name="object 4217" descr=""/>
            <p:cNvSpPr/>
            <p:nvPr/>
          </p:nvSpPr>
          <p:spPr>
            <a:xfrm>
              <a:off x="7696970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8" name="object 4218" descr=""/>
            <p:cNvSpPr/>
            <p:nvPr/>
          </p:nvSpPr>
          <p:spPr>
            <a:xfrm>
              <a:off x="769697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19" name="object 4219" descr=""/>
            <p:cNvSpPr/>
            <p:nvPr/>
          </p:nvSpPr>
          <p:spPr>
            <a:xfrm>
              <a:off x="7794279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0" name="object 4220" descr=""/>
            <p:cNvSpPr/>
            <p:nvPr/>
          </p:nvSpPr>
          <p:spPr>
            <a:xfrm>
              <a:off x="7885322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1" name="object 4221" descr=""/>
            <p:cNvSpPr/>
            <p:nvPr/>
          </p:nvSpPr>
          <p:spPr>
            <a:xfrm>
              <a:off x="788532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2" name="object 4222" descr=""/>
            <p:cNvSpPr/>
            <p:nvPr/>
          </p:nvSpPr>
          <p:spPr>
            <a:xfrm>
              <a:off x="7979497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3" name="object 4223" descr=""/>
            <p:cNvSpPr/>
            <p:nvPr/>
          </p:nvSpPr>
          <p:spPr>
            <a:xfrm>
              <a:off x="7979497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4" name="object 4224" descr=""/>
            <p:cNvSpPr/>
            <p:nvPr/>
          </p:nvSpPr>
          <p:spPr>
            <a:xfrm>
              <a:off x="8073673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5" name="object 4225" descr=""/>
            <p:cNvSpPr/>
            <p:nvPr/>
          </p:nvSpPr>
          <p:spPr>
            <a:xfrm>
              <a:off x="807367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6" name="object 4226" descr=""/>
            <p:cNvSpPr/>
            <p:nvPr/>
          </p:nvSpPr>
          <p:spPr>
            <a:xfrm>
              <a:off x="8167849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7" name="object 4227" descr=""/>
            <p:cNvSpPr/>
            <p:nvPr/>
          </p:nvSpPr>
          <p:spPr>
            <a:xfrm>
              <a:off x="8167849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8" name="object 4228" descr=""/>
            <p:cNvSpPr/>
            <p:nvPr/>
          </p:nvSpPr>
          <p:spPr>
            <a:xfrm>
              <a:off x="826515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9" name="object 4229" descr=""/>
            <p:cNvSpPr/>
            <p:nvPr/>
          </p:nvSpPr>
          <p:spPr>
            <a:xfrm>
              <a:off x="835620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0" name="object 4230" descr=""/>
            <p:cNvSpPr/>
            <p:nvPr/>
          </p:nvSpPr>
          <p:spPr>
            <a:xfrm>
              <a:off x="835620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1" name="object 4231" descr=""/>
            <p:cNvSpPr/>
            <p:nvPr/>
          </p:nvSpPr>
          <p:spPr>
            <a:xfrm>
              <a:off x="8450376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2" name="object 4232" descr=""/>
            <p:cNvSpPr/>
            <p:nvPr/>
          </p:nvSpPr>
          <p:spPr>
            <a:xfrm>
              <a:off x="845037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3" name="object 4233" descr=""/>
            <p:cNvSpPr/>
            <p:nvPr/>
          </p:nvSpPr>
          <p:spPr>
            <a:xfrm>
              <a:off x="8544552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4" name="object 4234" descr=""/>
            <p:cNvSpPr/>
            <p:nvPr/>
          </p:nvSpPr>
          <p:spPr>
            <a:xfrm>
              <a:off x="8544552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5" name="object 4235" descr=""/>
            <p:cNvSpPr/>
            <p:nvPr/>
          </p:nvSpPr>
          <p:spPr>
            <a:xfrm>
              <a:off x="863872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6" name="object 4236" descr=""/>
            <p:cNvSpPr/>
            <p:nvPr/>
          </p:nvSpPr>
          <p:spPr>
            <a:xfrm>
              <a:off x="8638728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7" name="object 4237" descr=""/>
            <p:cNvSpPr/>
            <p:nvPr/>
          </p:nvSpPr>
          <p:spPr>
            <a:xfrm>
              <a:off x="8736039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8" name="object 4238" descr=""/>
            <p:cNvSpPr/>
            <p:nvPr/>
          </p:nvSpPr>
          <p:spPr>
            <a:xfrm>
              <a:off x="882708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9" name="object 4239" descr=""/>
            <p:cNvSpPr/>
            <p:nvPr/>
          </p:nvSpPr>
          <p:spPr>
            <a:xfrm>
              <a:off x="882708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0" name="object 4240" descr=""/>
            <p:cNvSpPr/>
            <p:nvPr/>
          </p:nvSpPr>
          <p:spPr>
            <a:xfrm>
              <a:off x="892125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1" name="object 4241" descr=""/>
            <p:cNvSpPr/>
            <p:nvPr/>
          </p:nvSpPr>
          <p:spPr>
            <a:xfrm>
              <a:off x="892125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2" name="object 4242" descr=""/>
            <p:cNvSpPr/>
            <p:nvPr/>
          </p:nvSpPr>
          <p:spPr>
            <a:xfrm>
              <a:off x="9015433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3" name="object 4243" descr=""/>
            <p:cNvSpPr/>
            <p:nvPr/>
          </p:nvSpPr>
          <p:spPr>
            <a:xfrm>
              <a:off x="9015433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4" name="object 4244" descr=""/>
            <p:cNvSpPr/>
            <p:nvPr/>
          </p:nvSpPr>
          <p:spPr>
            <a:xfrm>
              <a:off x="910960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5" name="object 4245" descr=""/>
            <p:cNvSpPr/>
            <p:nvPr/>
          </p:nvSpPr>
          <p:spPr>
            <a:xfrm>
              <a:off x="9109608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6" name="object 4246" descr=""/>
            <p:cNvSpPr/>
            <p:nvPr/>
          </p:nvSpPr>
          <p:spPr>
            <a:xfrm>
              <a:off x="9206918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7" name="object 4247" descr=""/>
            <p:cNvSpPr/>
            <p:nvPr/>
          </p:nvSpPr>
          <p:spPr>
            <a:xfrm>
              <a:off x="9297959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8" name="object 4248" descr=""/>
            <p:cNvSpPr/>
            <p:nvPr/>
          </p:nvSpPr>
          <p:spPr>
            <a:xfrm>
              <a:off x="9297959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49" name="object 4249" descr=""/>
            <p:cNvSpPr/>
            <p:nvPr/>
          </p:nvSpPr>
          <p:spPr>
            <a:xfrm>
              <a:off x="9392134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0" name="object 4250" descr=""/>
            <p:cNvSpPr/>
            <p:nvPr/>
          </p:nvSpPr>
          <p:spPr>
            <a:xfrm>
              <a:off x="9392134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1" name="object 4251" descr=""/>
            <p:cNvSpPr/>
            <p:nvPr/>
          </p:nvSpPr>
          <p:spPr>
            <a:xfrm>
              <a:off x="9486310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2" name="object 4252" descr=""/>
            <p:cNvSpPr/>
            <p:nvPr/>
          </p:nvSpPr>
          <p:spPr>
            <a:xfrm>
              <a:off x="9486310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3" name="object 4253" descr=""/>
            <p:cNvSpPr/>
            <p:nvPr/>
          </p:nvSpPr>
          <p:spPr>
            <a:xfrm>
              <a:off x="9580486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4" name="object 4254" descr=""/>
            <p:cNvSpPr/>
            <p:nvPr/>
          </p:nvSpPr>
          <p:spPr>
            <a:xfrm>
              <a:off x="958048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5" name="object 4255" descr=""/>
            <p:cNvSpPr/>
            <p:nvPr/>
          </p:nvSpPr>
          <p:spPr>
            <a:xfrm>
              <a:off x="9677796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6" name="object 4256" descr=""/>
            <p:cNvSpPr/>
            <p:nvPr/>
          </p:nvSpPr>
          <p:spPr>
            <a:xfrm>
              <a:off x="9768839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7" name="object 4257" descr=""/>
            <p:cNvSpPr/>
            <p:nvPr/>
          </p:nvSpPr>
          <p:spPr>
            <a:xfrm>
              <a:off x="9768839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8" name="object 4258" descr=""/>
            <p:cNvSpPr/>
            <p:nvPr/>
          </p:nvSpPr>
          <p:spPr>
            <a:xfrm>
              <a:off x="9863015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9" name="object 4259" descr=""/>
            <p:cNvSpPr/>
            <p:nvPr/>
          </p:nvSpPr>
          <p:spPr>
            <a:xfrm>
              <a:off x="9863015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0" name="object 4260" descr=""/>
            <p:cNvSpPr/>
            <p:nvPr/>
          </p:nvSpPr>
          <p:spPr>
            <a:xfrm>
              <a:off x="9957191" y="369700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1" name="object 4261" descr=""/>
            <p:cNvSpPr/>
            <p:nvPr/>
          </p:nvSpPr>
          <p:spPr>
            <a:xfrm>
              <a:off x="9957191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2" name="object 4262" descr=""/>
            <p:cNvSpPr/>
            <p:nvPr/>
          </p:nvSpPr>
          <p:spPr>
            <a:xfrm>
              <a:off x="10051366" y="369700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3" name="object 4263" descr=""/>
            <p:cNvSpPr/>
            <p:nvPr/>
          </p:nvSpPr>
          <p:spPr>
            <a:xfrm>
              <a:off x="10051366" y="369813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4" name="object 4264" descr=""/>
            <p:cNvSpPr/>
            <p:nvPr/>
          </p:nvSpPr>
          <p:spPr>
            <a:xfrm>
              <a:off x="731089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5" name="object 4265" descr=""/>
            <p:cNvSpPr/>
            <p:nvPr/>
          </p:nvSpPr>
          <p:spPr>
            <a:xfrm>
              <a:off x="82213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6" name="object 4266" descr=""/>
            <p:cNvSpPr/>
            <p:nvPr/>
          </p:nvSpPr>
          <p:spPr>
            <a:xfrm>
              <a:off x="82213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7" name="object 4267" descr=""/>
            <p:cNvSpPr/>
            <p:nvPr/>
          </p:nvSpPr>
          <p:spPr>
            <a:xfrm>
              <a:off x="91630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8" name="object 4268" descr=""/>
            <p:cNvSpPr/>
            <p:nvPr/>
          </p:nvSpPr>
          <p:spPr>
            <a:xfrm>
              <a:off x="91630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9" name="object 4269" descr=""/>
            <p:cNvSpPr/>
            <p:nvPr/>
          </p:nvSpPr>
          <p:spPr>
            <a:xfrm>
              <a:off x="1010483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0" name="object 4270" descr=""/>
            <p:cNvSpPr/>
            <p:nvPr/>
          </p:nvSpPr>
          <p:spPr>
            <a:xfrm>
              <a:off x="101048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1" name="object 4271" descr=""/>
            <p:cNvSpPr/>
            <p:nvPr/>
          </p:nvSpPr>
          <p:spPr>
            <a:xfrm>
              <a:off x="110465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2" name="object 4272" descr=""/>
            <p:cNvSpPr/>
            <p:nvPr/>
          </p:nvSpPr>
          <p:spPr>
            <a:xfrm>
              <a:off x="1104658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3" name="object 4273" descr=""/>
            <p:cNvSpPr/>
            <p:nvPr/>
          </p:nvSpPr>
          <p:spPr>
            <a:xfrm>
              <a:off x="120196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4" name="object 4274" descr=""/>
            <p:cNvSpPr/>
            <p:nvPr/>
          </p:nvSpPr>
          <p:spPr>
            <a:xfrm>
              <a:off x="129301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5" name="object 4275" descr=""/>
            <p:cNvSpPr/>
            <p:nvPr/>
          </p:nvSpPr>
          <p:spPr>
            <a:xfrm>
              <a:off x="129301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6" name="object 4276" descr=""/>
            <p:cNvSpPr/>
            <p:nvPr/>
          </p:nvSpPr>
          <p:spPr>
            <a:xfrm>
              <a:off x="1387186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7" name="object 4277" descr=""/>
            <p:cNvSpPr/>
            <p:nvPr/>
          </p:nvSpPr>
          <p:spPr>
            <a:xfrm>
              <a:off x="138718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8" name="object 4278" descr=""/>
            <p:cNvSpPr/>
            <p:nvPr/>
          </p:nvSpPr>
          <p:spPr>
            <a:xfrm>
              <a:off x="1481362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9" name="object 4279" descr=""/>
            <p:cNvSpPr/>
            <p:nvPr/>
          </p:nvSpPr>
          <p:spPr>
            <a:xfrm>
              <a:off x="148136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0" name="object 4280" descr=""/>
            <p:cNvSpPr/>
            <p:nvPr/>
          </p:nvSpPr>
          <p:spPr>
            <a:xfrm>
              <a:off x="1575537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1" name="object 4281" descr=""/>
            <p:cNvSpPr/>
            <p:nvPr/>
          </p:nvSpPr>
          <p:spPr>
            <a:xfrm>
              <a:off x="157553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2" name="object 4282" descr=""/>
            <p:cNvSpPr/>
            <p:nvPr/>
          </p:nvSpPr>
          <p:spPr>
            <a:xfrm>
              <a:off x="1672849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3" name="object 4283" descr=""/>
            <p:cNvSpPr/>
            <p:nvPr/>
          </p:nvSpPr>
          <p:spPr>
            <a:xfrm>
              <a:off x="176389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4" name="object 4284" descr=""/>
            <p:cNvSpPr/>
            <p:nvPr/>
          </p:nvSpPr>
          <p:spPr>
            <a:xfrm>
              <a:off x="176389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5" name="object 4285" descr=""/>
            <p:cNvSpPr/>
            <p:nvPr/>
          </p:nvSpPr>
          <p:spPr>
            <a:xfrm>
              <a:off x="185806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6" name="object 4286" descr=""/>
            <p:cNvSpPr/>
            <p:nvPr/>
          </p:nvSpPr>
          <p:spPr>
            <a:xfrm>
              <a:off x="185806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7" name="object 4287" descr=""/>
            <p:cNvSpPr/>
            <p:nvPr/>
          </p:nvSpPr>
          <p:spPr>
            <a:xfrm>
              <a:off x="195224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8" name="object 4288" descr=""/>
            <p:cNvSpPr/>
            <p:nvPr/>
          </p:nvSpPr>
          <p:spPr>
            <a:xfrm>
              <a:off x="195224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9" name="object 4289" descr=""/>
            <p:cNvSpPr/>
            <p:nvPr/>
          </p:nvSpPr>
          <p:spPr>
            <a:xfrm>
              <a:off x="204641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0" name="object 4290" descr=""/>
            <p:cNvSpPr/>
            <p:nvPr/>
          </p:nvSpPr>
          <p:spPr>
            <a:xfrm>
              <a:off x="2046418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1" name="object 4291" descr=""/>
            <p:cNvSpPr/>
            <p:nvPr/>
          </p:nvSpPr>
          <p:spPr>
            <a:xfrm>
              <a:off x="214372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2" name="object 4292" descr=""/>
            <p:cNvSpPr/>
            <p:nvPr/>
          </p:nvSpPr>
          <p:spPr>
            <a:xfrm>
              <a:off x="2234769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3" name="object 4293" descr=""/>
            <p:cNvSpPr/>
            <p:nvPr/>
          </p:nvSpPr>
          <p:spPr>
            <a:xfrm>
              <a:off x="2234769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4" name="object 4294" descr=""/>
            <p:cNvSpPr/>
            <p:nvPr/>
          </p:nvSpPr>
          <p:spPr>
            <a:xfrm>
              <a:off x="232894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5" name="object 4295" descr=""/>
            <p:cNvSpPr/>
            <p:nvPr/>
          </p:nvSpPr>
          <p:spPr>
            <a:xfrm>
              <a:off x="232894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6" name="object 4296" descr=""/>
            <p:cNvSpPr/>
            <p:nvPr/>
          </p:nvSpPr>
          <p:spPr>
            <a:xfrm>
              <a:off x="242312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7" name="object 4297" descr=""/>
            <p:cNvSpPr/>
            <p:nvPr/>
          </p:nvSpPr>
          <p:spPr>
            <a:xfrm>
              <a:off x="242312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8" name="object 4298" descr=""/>
            <p:cNvSpPr/>
            <p:nvPr/>
          </p:nvSpPr>
          <p:spPr>
            <a:xfrm>
              <a:off x="2517297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9" name="object 4299" descr=""/>
            <p:cNvSpPr/>
            <p:nvPr/>
          </p:nvSpPr>
          <p:spPr>
            <a:xfrm>
              <a:off x="251729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0" name="object 4300" descr=""/>
            <p:cNvSpPr/>
            <p:nvPr/>
          </p:nvSpPr>
          <p:spPr>
            <a:xfrm>
              <a:off x="2614607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1" name="object 4301" descr=""/>
            <p:cNvSpPr/>
            <p:nvPr/>
          </p:nvSpPr>
          <p:spPr>
            <a:xfrm>
              <a:off x="2705648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2" name="object 4302" descr=""/>
            <p:cNvSpPr/>
            <p:nvPr/>
          </p:nvSpPr>
          <p:spPr>
            <a:xfrm>
              <a:off x="2705648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3" name="object 4303" descr=""/>
            <p:cNvSpPr/>
            <p:nvPr/>
          </p:nvSpPr>
          <p:spPr>
            <a:xfrm>
              <a:off x="2799824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4" name="object 4304" descr=""/>
            <p:cNvSpPr/>
            <p:nvPr/>
          </p:nvSpPr>
          <p:spPr>
            <a:xfrm>
              <a:off x="279982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5" name="object 4305" descr=""/>
            <p:cNvSpPr/>
            <p:nvPr/>
          </p:nvSpPr>
          <p:spPr>
            <a:xfrm>
              <a:off x="289400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6" name="object 4306" descr=""/>
            <p:cNvSpPr/>
            <p:nvPr/>
          </p:nvSpPr>
          <p:spPr>
            <a:xfrm>
              <a:off x="289400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7" name="object 4307" descr=""/>
            <p:cNvSpPr/>
            <p:nvPr/>
          </p:nvSpPr>
          <p:spPr>
            <a:xfrm>
              <a:off x="2988176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8" name="object 4308" descr=""/>
            <p:cNvSpPr/>
            <p:nvPr/>
          </p:nvSpPr>
          <p:spPr>
            <a:xfrm>
              <a:off x="298817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9" name="object 4309" descr=""/>
            <p:cNvSpPr/>
            <p:nvPr/>
          </p:nvSpPr>
          <p:spPr>
            <a:xfrm>
              <a:off x="3085486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0" name="object 4310" descr=""/>
            <p:cNvSpPr/>
            <p:nvPr/>
          </p:nvSpPr>
          <p:spPr>
            <a:xfrm>
              <a:off x="317652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1" name="object 4311" descr=""/>
            <p:cNvSpPr/>
            <p:nvPr/>
          </p:nvSpPr>
          <p:spPr>
            <a:xfrm>
              <a:off x="317652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2" name="object 4312" descr=""/>
            <p:cNvSpPr/>
            <p:nvPr/>
          </p:nvSpPr>
          <p:spPr>
            <a:xfrm>
              <a:off x="3270704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3" name="object 4313" descr=""/>
            <p:cNvSpPr/>
            <p:nvPr/>
          </p:nvSpPr>
          <p:spPr>
            <a:xfrm>
              <a:off x="327070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4" name="object 4314" descr=""/>
            <p:cNvSpPr/>
            <p:nvPr/>
          </p:nvSpPr>
          <p:spPr>
            <a:xfrm>
              <a:off x="336488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5" name="object 4315" descr=""/>
            <p:cNvSpPr/>
            <p:nvPr/>
          </p:nvSpPr>
          <p:spPr>
            <a:xfrm>
              <a:off x="336488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6" name="object 4316" descr=""/>
            <p:cNvSpPr/>
            <p:nvPr/>
          </p:nvSpPr>
          <p:spPr>
            <a:xfrm>
              <a:off x="3459055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7" name="object 4317" descr=""/>
            <p:cNvSpPr/>
            <p:nvPr/>
          </p:nvSpPr>
          <p:spPr>
            <a:xfrm>
              <a:off x="345905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8" name="object 4318" descr=""/>
            <p:cNvSpPr/>
            <p:nvPr/>
          </p:nvSpPr>
          <p:spPr>
            <a:xfrm>
              <a:off x="3556365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9" name="object 4319" descr=""/>
            <p:cNvSpPr/>
            <p:nvPr/>
          </p:nvSpPr>
          <p:spPr>
            <a:xfrm>
              <a:off x="364740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0" name="object 4320" descr=""/>
            <p:cNvSpPr/>
            <p:nvPr/>
          </p:nvSpPr>
          <p:spPr>
            <a:xfrm>
              <a:off x="364740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1" name="object 4321" descr=""/>
            <p:cNvSpPr/>
            <p:nvPr/>
          </p:nvSpPr>
          <p:spPr>
            <a:xfrm>
              <a:off x="3741583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2" name="object 4322" descr=""/>
            <p:cNvSpPr/>
            <p:nvPr/>
          </p:nvSpPr>
          <p:spPr>
            <a:xfrm>
              <a:off x="374158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3" name="object 4323" descr=""/>
            <p:cNvSpPr/>
            <p:nvPr/>
          </p:nvSpPr>
          <p:spPr>
            <a:xfrm>
              <a:off x="3835759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4" name="object 4324" descr=""/>
            <p:cNvSpPr/>
            <p:nvPr/>
          </p:nvSpPr>
          <p:spPr>
            <a:xfrm>
              <a:off x="3835759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5" name="object 4325" descr=""/>
            <p:cNvSpPr/>
            <p:nvPr/>
          </p:nvSpPr>
          <p:spPr>
            <a:xfrm>
              <a:off x="3929934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6" name="object 4326" descr=""/>
            <p:cNvSpPr/>
            <p:nvPr/>
          </p:nvSpPr>
          <p:spPr>
            <a:xfrm>
              <a:off x="392993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7" name="object 4327" descr=""/>
            <p:cNvSpPr/>
            <p:nvPr/>
          </p:nvSpPr>
          <p:spPr>
            <a:xfrm>
              <a:off x="4027244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8" name="object 4328" descr=""/>
            <p:cNvSpPr/>
            <p:nvPr/>
          </p:nvSpPr>
          <p:spPr>
            <a:xfrm>
              <a:off x="411828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9" name="object 4329" descr=""/>
            <p:cNvSpPr/>
            <p:nvPr/>
          </p:nvSpPr>
          <p:spPr>
            <a:xfrm>
              <a:off x="411828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0" name="object 4330" descr=""/>
            <p:cNvSpPr/>
            <p:nvPr/>
          </p:nvSpPr>
          <p:spPr>
            <a:xfrm>
              <a:off x="4212463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1" name="object 4331" descr=""/>
            <p:cNvSpPr/>
            <p:nvPr/>
          </p:nvSpPr>
          <p:spPr>
            <a:xfrm>
              <a:off x="421246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2" name="object 4332" descr=""/>
            <p:cNvSpPr/>
            <p:nvPr/>
          </p:nvSpPr>
          <p:spPr>
            <a:xfrm>
              <a:off x="4306638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3" name="object 4333" descr=""/>
            <p:cNvSpPr/>
            <p:nvPr/>
          </p:nvSpPr>
          <p:spPr>
            <a:xfrm>
              <a:off x="4306638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4" name="object 4334" descr=""/>
            <p:cNvSpPr/>
            <p:nvPr/>
          </p:nvSpPr>
          <p:spPr>
            <a:xfrm>
              <a:off x="4400813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5" name="object 4335" descr=""/>
            <p:cNvSpPr/>
            <p:nvPr/>
          </p:nvSpPr>
          <p:spPr>
            <a:xfrm>
              <a:off x="440081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6" name="object 4336" descr=""/>
            <p:cNvSpPr/>
            <p:nvPr/>
          </p:nvSpPr>
          <p:spPr>
            <a:xfrm>
              <a:off x="4498123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7" name="object 4337" descr=""/>
            <p:cNvSpPr/>
            <p:nvPr/>
          </p:nvSpPr>
          <p:spPr>
            <a:xfrm>
              <a:off x="4589166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8" name="object 4338" descr=""/>
            <p:cNvSpPr/>
            <p:nvPr/>
          </p:nvSpPr>
          <p:spPr>
            <a:xfrm>
              <a:off x="458916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9" name="object 4339" descr=""/>
            <p:cNvSpPr/>
            <p:nvPr/>
          </p:nvSpPr>
          <p:spPr>
            <a:xfrm>
              <a:off x="4683342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0" name="object 4340" descr=""/>
            <p:cNvSpPr/>
            <p:nvPr/>
          </p:nvSpPr>
          <p:spPr>
            <a:xfrm>
              <a:off x="468334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1" name="object 4341" descr=""/>
            <p:cNvSpPr/>
            <p:nvPr/>
          </p:nvSpPr>
          <p:spPr>
            <a:xfrm>
              <a:off x="477751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2" name="object 4342" descr=""/>
            <p:cNvSpPr/>
            <p:nvPr/>
          </p:nvSpPr>
          <p:spPr>
            <a:xfrm>
              <a:off x="477751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3" name="object 4343" descr=""/>
            <p:cNvSpPr/>
            <p:nvPr/>
          </p:nvSpPr>
          <p:spPr>
            <a:xfrm>
              <a:off x="4871693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4" name="object 4344" descr=""/>
            <p:cNvSpPr/>
            <p:nvPr/>
          </p:nvSpPr>
          <p:spPr>
            <a:xfrm>
              <a:off x="487169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5" name="object 4345" descr=""/>
            <p:cNvSpPr/>
            <p:nvPr/>
          </p:nvSpPr>
          <p:spPr>
            <a:xfrm>
              <a:off x="4969004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6" name="object 4346" descr=""/>
            <p:cNvSpPr/>
            <p:nvPr/>
          </p:nvSpPr>
          <p:spPr>
            <a:xfrm>
              <a:off x="506004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7" name="object 4347" descr=""/>
            <p:cNvSpPr/>
            <p:nvPr/>
          </p:nvSpPr>
          <p:spPr>
            <a:xfrm>
              <a:off x="506004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8" name="object 4348" descr=""/>
            <p:cNvSpPr/>
            <p:nvPr/>
          </p:nvSpPr>
          <p:spPr>
            <a:xfrm>
              <a:off x="515422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9" name="object 4349" descr=""/>
            <p:cNvSpPr/>
            <p:nvPr/>
          </p:nvSpPr>
          <p:spPr>
            <a:xfrm>
              <a:off x="515422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0" name="object 4350" descr=""/>
            <p:cNvSpPr/>
            <p:nvPr/>
          </p:nvSpPr>
          <p:spPr>
            <a:xfrm>
              <a:off x="5248396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1" name="object 4351" descr=""/>
            <p:cNvSpPr/>
            <p:nvPr/>
          </p:nvSpPr>
          <p:spPr>
            <a:xfrm>
              <a:off x="524839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2" name="object 4352" descr=""/>
            <p:cNvSpPr/>
            <p:nvPr/>
          </p:nvSpPr>
          <p:spPr>
            <a:xfrm>
              <a:off x="5342572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3" name="object 4353" descr=""/>
            <p:cNvSpPr/>
            <p:nvPr/>
          </p:nvSpPr>
          <p:spPr>
            <a:xfrm>
              <a:off x="534257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4" name="object 4354" descr=""/>
            <p:cNvSpPr/>
            <p:nvPr/>
          </p:nvSpPr>
          <p:spPr>
            <a:xfrm>
              <a:off x="5439882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5" name="object 4355" descr=""/>
            <p:cNvSpPr/>
            <p:nvPr/>
          </p:nvSpPr>
          <p:spPr>
            <a:xfrm>
              <a:off x="5530924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6" name="object 4356" descr=""/>
            <p:cNvSpPr/>
            <p:nvPr/>
          </p:nvSpPr>
          <p:spPr>
            <a:xfrm>
              <a:off x="553092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7" name="object 4357" descr=""/>
            <p:cNvSpPr/>
            <p:nvPr/>
          </p:nvSpPr>
          <p:spPr>
            <a:xfrm>
              <a:off x="562510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8" name="object 4358" descr=""/>
            <p:cNvSpPr/>
            <p:nvPr/>
          </p:nvSpPr>
          <p:spPr>
            <a:xfrm>
              <a:off x="562510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9" name="object 4359" descr=""/>
            <p:cNvSpPr/>
            <p:nvPr/>
          </p:nvSpPr>
          <p:spPr>
            <a:xfrm>
              <a:off x="5719276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0" name="object 4360" descr=""/>
            <p:cNvSpPr/>
            <p:nvPr/>
          </p:nvSpPr>
          <p:spPr>
            <a:xfrm>
              <a:off x="571927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1" name="object 4361" descr=""/>
            <p:cNvSpPr/>
            <p:nvPr/>
          </p:nvSpPr>
          <p:spPr>
            <a:xfrm>
              <a:off x="5813452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2" name="object 4362" descr=""/>
            <p:cNvSpPr/>
            <p:nvPr/>
          </p:nvSpPr>
          <p:spPr>
            <a:xfrm>
              <a:off x="581345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3" name="object 4363" descr=""/>
            <p:cNvSpPr/>
            <p:nvPr/>
          </p:nvSpPr>
          <p:spPr>
            <a:xfrm>
              <a:off x="5910762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4" name="object 4364" descr=""/>
            <p:cNvSpPr/>
            <p:nvPr/>
          </p:nvSpPr>
          <p:spPr>
            <a:xfrm>
              <a:off x="6001804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5" name="object 4365" descr=""/>
            <p:cNvSpPr/>
            <p:nvPr/>
          </p:nvSpPr>
          <p:spPr>
            <a:xfrm>
              <a:off x="600180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6" name="object 4366" descr=""/>
            <p:cNvSpPr/>
            <p:nvPr/>
          </p:nvSpPr>
          <p:spPr>
            <a:xfrm>
              <a:off x="6095979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7" name="object 4367" descr=""/>
            <p:cNvSpPr/>
            <p:nvPr/>
          </p:nvSpPr>
          <p:spPr>
            <a:xfrm>
              <a:off x="6095979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8" name="object 4368" descr=""/>
            <p:cNvSpPr/>
            <p:nvPr/>
          </p:nvSpPr>
          <p:spPr>
            <a:xfrm>
              <a:off x="619015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9" name="object 4369" descr=""/>
            <p:cNvSpPr/>
            <p:nvPr/>
          </p:nvSpPr>
          <p:spPr>
            <a:xfrm>
              <a:off x="619015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0" name="object 4370" descr=""/>
            <p:cNvSpPr/>
            <p:nvPr/>
          </p:nvSpPr>
          <p:spPr>
            <a:xfrm>
              <a:off x="6284331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1" name="object 4371" descr=""/>
            <p:cNvSpPr/>
            <p:nvPr/>
          </p:nvSpPr>
          <p:spPr>
            <a:xfrm>
              <a:off x="628433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2" name="object 4372" descr=""/>
            <p:cNvSpPr/>
            <p:nvPr/>
          </p:nvSpPr>
          <p:spPr>
            <a:xfrm>
              <a:off x="6381641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3" name="object 4373" descr=""/>
            <p:cNvSpPr/>
            <p:nvPr/>
          </p:nvSpPr>
          <p:spPr>
            <a:xfrm>
              <a:off x="6472683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4" name="object 4374" descr=""/>
            <p:cNvSpPr/>
            <p:nvPr/>
          </p:nvSpPr>
          <p:spPr>
            <a:xfrm>
              <a:off x="647268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5" name="object 4375" descr=""/>
            <p:cNvSpPr/>
            <p:nvPr/>
          </p:nvSpPr>
          <p:spPr>
            <a:xfrm>
              <a:off x="656686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6" name="object 4376" descr=""/>
            <p:cNvSpPr/>
            <p:nvPr/>
          </p:nvSpPr>
          <p:spPr>
            <a:xfrm>
              <a:off x="656686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7" name="object 4377" descr=""/>
            <p:cNvSpPr/>
            <p:nvPr/>
          </p:nvSpPr>
          <p:spPr>
            <a:xfrm>
              <a:off x="666103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8" name="object 4378" descr=""/>
            <p:cNvSpPr/>
            <p:nvPr/>
          </p:nvSpPr>
          <p:spPr>
            <a:xfrm>
              <a:off x="666103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9" name="object 4379" descr=""/>
            <p:cNvSpPr/>
            <p:nvPr/>
          </p:nvSpPr>
          <p:spPr>
            <a:xfrm>
              <a:off x="6755211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0" name="object 4380" descr=""/>
            <p:cNvSpPr/>
            <p:nvPr/>
          </p:nvSpPr>
          <p:spPr>
            <a:xfrm>
              <a:off x="675521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1" name="object 4381" descr=""/>
            <p:cNvSpPr/>
            <p:nvPr/>
          </p:nvSpPr>
          <p:spPr>
            <a:xfrm>
              <a:off x="6852521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2" name="object 4382" descr=""/>
            <p:cNvSpPr/>
            <p:nvPr/>
          </p:nvSpPr>
          <p:spPr>
            <a:xfrm>
              <a:off x="6943562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3" name="object 4383" descr=""/>
            <p:cNvSpPr/>
            <p:nvPr/>
          </p:nvSpPr>
          <p:spPr>
            <a:xfrm>
              <a:off x="694356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4" name="object 4384" descr=""/>
            <p:cNvSpPr/>
            <p:nvPr/>
          </p:nvSpPr>
          <p:spPr>
            <a:xfrm>
              <a:off x="703773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5" name="object 4385" descr=""/>
            <p:cNvSpPr/>
            <p:nvPr/>
          </p:nvSpPr>
          <p:spPr>
            <a:xfrm>
              <a:off x="703773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6" name="object 4386" descr=""/>
            <p:cNvSpPr/>
            <p:nvPr/>
          </p:nvSpPr>
          <p:spPr>
            <a:xfrm>
              <a:off x="7131914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7" name="object 4387" descr=""/>
            <p:cNvSpPr/>
            <p:nvPr/>
          </p:nvSpPr>
          <p:spPr>
            <a:xfrm>
              <a:off x="713191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8" name="object 4388" descr=""/>
            <p:cNvSpPr/>
            <p:nvPr/>
          </p:nvSpPr>
          <p:spPr>
            <a:xfrm>
              <a:off x="7226090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9" name="object 4389" descr=""/>
            <p:cNvSpPr/>
            <p:nvPr/>
          </p:nvSpPr>
          <p:spPr>
            <a:xfrm>
              <a:off x="722609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0" name="object 4390" descr=""/>
            <p:cNvSpPr/>
            <p:nvPr/>
          </p:nvSpPr>
          <p:spPr>
            <a:xfrm>
              <a:off x="7323401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1" name="object 4391" descr=""/>
            <p:cNvSpPr/>
            <p:nvPr/>
          </p:nvSpPr>
          <p:spPr>
            <a:xfrm>
              <a:off x="741444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2" name="object 4392" descr=""/>
            <p:cNvSpPr/>
            <p:nvPr/>
          </p:nvSpPr>
          <p:spPr>
            <a:xfrm>
              <a:off x="741444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3" name="object 4393" descr=""/>
            <p:cNvSpPr/>
            <p:nvPr/>
          </p:nvSpPr>
          <p:spPr>
            <a:xfrm>
              <a:off x="750861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4" name="object 4394" descr=""/>
            <p:cNvSpPr/>
            <p:nvPr/>
          </p:nvSpPr>
          <p:spPr>
            <a:xfrm>
              <a:off x="750861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5" name="object 4395" descr=""/>
            <p:cNvSpPr/>
            <p:nvPr/>
          </p:nvSpPr>
          <p:spPr>
            <a:xfrm>
              <a:off x="7602792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6" name="object 4396" descr=""/>
            <p:cNvSpPr/>
            <p:nvPr/>
          </p:nvSpPr>
          <p:spPr>
            <a:xfrm>
              <a:off x="760279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7" name="object 4397" descr=""/>
            <p:cNvSpPr/>
            <p:nvPr/>
          </p:nvSpPr>
          <p:spPr>
            <a:xfrm>
              <a:off x="7696970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8" name="object 4398" descr=""/>
            <p:cNvSpPr/>
            <p:nvPr/>
          </p:nvSpPr>
          <p:spPr>
            <a:xfrm>
              <a:off x="769697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99" name="object 4399" descr=""/>
            <p:cNvSpPr/>
            <p:nvPr/>
          </p:nvSpPr>
          <p:spPr>
            <a:xfrm>
              <a:off x="7794279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0" name="object 4400" descr=""/>
            <p:cNvSpPr/>
            <p:nvPr/>
          </p:nvSpPr>
          <p:spPr>
            <a:xfrm>
              <a:off x="7885322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1" name="object 4401" descr=""/>
            <p:cNvSpPr/>
            <p:nvPr/>
          </p:nvSpPr>
          <p:spPr>
            <a:xfrm>
              <a:off x="788532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2" name="object 4402" descr=""/>
            <p:cNvSpPr/>
            <p:nvPr/>
          </p:nvSpPr>
          <p:spPr>
            <a:xfrm>
              <a:off x="7979497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3" name="object 4403" descr=""/>
            <p:cNvSpPr/>
            <p:nvPr/>
          </p:nvSpPr>
          <p:spPr>
            <a:xfrm>
              <a:off x="7979497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4" name="object 4404" descr=""/>
            <p:cNvSpPr/>
            <p:nvPr/>
          </p:nvSpPr>
          <p:spPr>
            <a:xfrm>
              <a:off x="8073673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5" name="object 4405" descr=""/>
            <p:cNvSpPr/>
            <p:nvPr/>
          </p:nvSpPr>
          <p:spPr>
            <a:xfrm>
              <a:off x="807367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6" name="object 4406" descr=""/>
            <p:cNvSpPr/>
            <p:nvPr/>
          </p:nvSpPr>
          <p:spPr>
            <a:xfrm>
              <a:off x="8167849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7" name="object 4407" descr=""/>
            <p:cNvSpPr/>
            <p:nvPr/>
          </p:nvSpPr>
          <p:spPr>
            <a:xfrm>
              <a:off x="8167849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8" name="object 4408" descr=""/>
            <p:cNvSpPr/>
            <p:nvPr/>
          </p:nvSpPr>
          <p:spPr>
            <a:xfrm>
              <a:off x="826515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9" name="object 4409" descr=""/>
            <p:cNvSpPr/>
            <p:nvPr/>
          </p:nvSpPr>
          <p:spPr>
            <a:xfrm>
              <a:off x="835620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0" name="object 4410" descr=""/>
            <p:cNvSpPr/>
            <p:nvPr/>
          </p:nvSpPr>
          <p:spPr>
            <a:xfrm>
              <a:off x="835620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1" name="object 4411" descr=""/>
            <p:cNvSpPr/>
            <p:nvPr/>
          </p:nvSpPr>
          <p:spPr>
            <a:xfrm>
              <a:off x="8450376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2" name="object 4412" descr=""/>
            <p:cNvSpPr/>
            <p:nvPr/>
          </p:nvSpPr>
          <p:spPr>
            <a:xfrm>
              <a:off x="845037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3" name="object 4413" descr=""/>
            <p:cNvSpPr/>
            <p:nvPr/>
          </p:nvSpPr>
          <p:spPr>
            <a:xfrm>
              <a:off x="8544552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4" name="object 4414" descr=""/>
            <p:cNvSpPr/>
            <p:nvPr/>
          </p:nvSpPr>
          <p:spPr>
            <a:xfrm>
              <a:off x="8544552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5" name="object 4415" descr=""/>
            <p:cNvSpPr/>
            <p:nvPr/>
          </p:nvSpPr>
          <p:spPr>
            <a:xfrm>
              <a:off x="863872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6" name="object 4416" descr=""/>
            <p:cNvSpPr/>
            <p:nvPr/>
          </p:nvSpPr>
          <p:spPr>
            <a:xfrm>
              <a:off x="8638728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7" name="object 4417" descr=""/>
            <p:cNvSpPr/>
            <p:nvPr/>
          </p:nvSpPr>
          <p:spPr>
            <a:xfrm>
              <a:off x="8736039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8" name="object 4418" descr=""/>
            <p:cNvSpPr/>
            <p:nvPr/>
          </p:nvSpPr>
          <p:spPr>
            <a:xfrm>
              <a:off x="882708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9" name="object 4419" descr=""/>
            <p:cNvSpPr/>
            <p:nvPr/>
          </p:nvSpPr>
          <p:spPr>
            <a:xfrm>
              <a:off x="882708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0" name="object 4420" descr=""/>
            <p:cNvSpPr/>
            <p:nvPr/>
          </p:nvSpPr>
          <p:spPr>
            <a:xfrm>
              <a:off x="892125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1" name="object 4421" descr=""/>
            <p:cNvSpPr/>
            <p:nvPr/>
          </p:nvSpPr>
          <p:spPr>
            <a:xfrm>
              <a:off x="892125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2" name="object 4422" descr=""/>
            <p:cNvSpPr/>
            <p:nvPr/>
          </p:nvSpPr>
          <p:spPr>
            <a:xfrm>
              <a:off x="9015433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3" name="object 4423" descr=""/>
            <p:cNvSpPr/>
            <p:nvPr/>
          </p:nvSpPr>
          <p:spPr>
            <a:xfrm>
              <a:off x="9015433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4" name="object 4424" descr=""/>
            <p:cNvSpPr/>
            <p:nvPr/>
          </p:nvSpPr>
          <p:spPr>
            <a:xfrm>
              <a:off x="910960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5" name="object 4425" descr=""/>
            <p:cNvSpPr/>
            <p:nvPr/>
          </p:nvSpPr>
          <p:spPr>
            <a:xfrm>
              <a:off x="9109608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6" name="object 4426" descr=""/>
            <p:cNvSpPr/>
            <p:nvPr/>
          </p:nvSpPr>
          <p:spPr>
            <a:xfrm>
              <a:off x="9206918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7" name="object 4427" descr=""/>
            <p:cNvSpPr/>
            <p:nvPr/>
          </p:nvSpPr>
          <p:spPr>
            <a:xfrm>
              <a:off x="9297959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8" name="object 4428" descr=""/>
            <p:cNvSpPr/>
            <p:nvPr/>
          </p:nvSpPr>
          <p:spPr>
            <a:xfrm>
              <a:off x="9297959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9" name="object 4429" descr=""/>
            <p:cNvSpPr/>
            <p:nvPr/>
          </p:nvSpPr>
          <p:spPr>
            <a:xfrm>
              <a:off x="9392134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0" name="object 4430" descr=""/>
            <p:cNvSpPr/>
            <p:nvPr/>
          </p:nvSpPr>
          <p:spPr>
            <a:xfrm>
              <a:off x="9392134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1" name="object 4431" descr=""/>
            <p:cNvSpPr/>
            <p:nvPr/>
          </p:nvSpPr>
          <p:spPr>
            <a:xfrm>
              <a:off x="9486310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2" name="object 4432" descr=""/>
            <p:cNvSpPr/>
            <p:nvPr/>
          </p:nvSpPr>
          <p:spPr>
            <a:xfrm>
              <a:off x="9486310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3" name="object 4433" descr=""/>
            <p:cNvSpPr/>
            <p:nvPr/>
          </p:nvSpPr>
          <p:spPr>
            <a:xfrm>
              <a:off x="9580486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4" name="object 4434" descr=""/>
            <p:cNvSpPr/>
            <p:nvPr/>
          </p:nvSpPr>
          <p:spPr>
            <a:xfrm>
              <a:off x="958048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5" name="object 4435" descr=""/>
            <p:cNvSpPr/>
            <p:nvPr/>
          </p:nvSpPr>
          <p:spPr>
            <a:xfrm>
              <a:off x="9677796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6" name="object 4436" descr=""/>
            <p:cNvSpPr/>
            <p:nvPr/>
          </p:nvSpPr>
          <p:spPr>
            <a:xfrm>
              <a:off x="9768839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7" name="object 4437" descr=""/>
            <p:cNvSpPr/>
            <p:nvPr/>
          </p:nvSpPr>
          <p:spPr>
            <a:xfrm>
              <a:off x="9768839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8" name="object 4438" descr=""/>
            <p:cNvSpPr/>
            <p:nvPr/>
          </p:nvSpPr>
          <p:spPr>
            <a:xfrm>
              <a:off x="9863015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9" name="object 4439" descr=""/>
            <p:cNvSpPr/>
            <p:nvPr/>
          </p:nvSpPr>
          <p:spPr>
            <a:xfrm>
              <a:off x="9863015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0" name="object 4440" descr=""/>
            <p:cNvSpPr/>
            <p:nvPr/>
          </p:nvSpPr>
          <p:spPr>
            <a:xfrm>
              <a:off x="9957191" y="379118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1" name="object 4441" descr=""/>
            <p:cNvSpPr/>
            <p:nvPr/>
          </p:nvSpPr>
          <p:spPr>
            <a:xfrm>
              <a:off x="9957191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2" name="object 4442" descr=""/>
            <p:cNvSpPr/>
            <p:nvPr/>
          </p:nvSpPr>
          <p:spPr>
            <a:xfrm>
              <a:off x="10051366" y="379118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3" name="object 4443" descr=""/>
            <p:cNvSpPr/>
            <p:nvPr/>
          </p:nvSpPr>
          <p:spPr>
            <a:xfrm>
              <a:off x="10051366" y="37923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4" name="object 4444" descr=""/>
            <p:cNvSpPr/>
            <p:nvPr/>
          </p:nvSpPr>
          <p:spPr>
            <a:xfrm>
              <a:off x="731089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5" name="object 4445" descr=""/>
            <p:cNvSpPr/>
            <p:nvPr/>
          </p:nvSpPr>
          <p:spPr>
            <a:xfrm>
              <a:off x="82213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6" name="object 4446" descr=""/>
            <p:cNvSpPr/>
            <p:nvPr/>
          </p:nvSpPr>
          <p:spPr>
            <a:xfrm>
              <a:off x="82213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7" name="object 4447" descr=""/>
            <p:cNvSpPr/>
            <p:nvPr/>
          </p:nvSpPr>
          <p:spPr>
            <a:xfrm>
              <a:off x="91630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8" name="object 4448" descr=""/>
            <p:cNvSpPr/>
            <p:nvPr/>
          </p:nvSpPr>
          <p:spPr>
            <a:xfrm>
              <a:off x="91630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9" name="object 4449" descr=""/>
            <p:cNvSpPr/>
            <p:nvPr/>
          </p:nvSpPr>
          <p:spPr>
            <a:xfrm>
              <a:off x="1010483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0" name="object 4450" descr=""/>
            <p:cNvSpPr/>
            <p:nvPr/>
          </p:nvSpPr>
          <p:spPr>
            <a:xfrm>
              <a:off x="101048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1" name="object 4451" descr=""/>
            <p:cNvSpPr/>
            <p:nvPr/>
          </p:nvSpPr>
          <p:spPr>
            <a:xfrm>
              <a:off x="110465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2" name="object 4452" descr=""/>
            <p:cNvSpPr/>
            <p:nvPr/>
          </p:nvSpPr>
          <p:spPr>
            <a:xfrm>
              <a:off x="1104658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3" name="object 4453" descr=""/>
            <p:cNvSpPr/>
            <p:nvPr/>
          </p:nvSpPr>
          <p:spPr>
            <a:xfrm>
              <a:off x="120196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4" name="object 4454" descr=""/>
            <p:cNvSpPr/>
            <p:nvPr/>
          </p:nvSpPr>
          <p:spPr>
            <a:xfrm>
              <a:off x="129301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5" name="object 4455" descr=""/>
            <p:cNvSpPr/>
            <p:nvPr/>
          </p:nvSpPr>
          <p:spPr>
            <a:xfrm>
              <a:off x="129301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6" name="object 4456" descr=""/>
            <p:cNvSpPr/>
            <p:nvPr/>
          </p:nvSpPr>
          <p:spPr>
            <a:xfrm>
              <a:off x="1387186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7" name="object 4457" descr=""/>
            <p:cNvSpPr/>
            <p:nvPr/>
          </p:nvSpPr>
          <p:spPr>
            <a:xfrm>
              <a:off x="138718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8" name="object 4458" descr=""/>
            <p:cNvSpPr/>
            <p:nvPr/>
          </p:nvSpPr>
          <p:spPr>
            <a:xfrm>
              <a:off x="1481362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9" name="object 4459" descr=""/>
            <p:cNvSpPr/>
            <p:nvPr/>
          </p:nvSpPr>
          <p:spPr>
            <a:xfrm>
              <a:off x="148136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0" name="object 4460" descr=""/>
            <p:cNvSpPr/>
            <p:nvPr/>
          </p:nvSpPr>
          <p:spPr>
            <a:xfrm>
              <a:off x="1575537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1" name="object 4461" descr=""/>
            <p:cNvSpPr/>
            <p:nvPr/>
          </p:nvSpPr>
          <p:spPr>
            <a:xfrm>
              <a:off x="157553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2" name="object 4462" descr=""/>
            <p:cNvSpPr/>
            <p:nvPr/>
          </p:nvSpPr>
          <p:spPr>
            <a:xfrm>
              <a:off x="1672849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3" name="object 4463" descr=""/>
            <p:cNvSpPr/>
            <p:nvPr/>
          </p:nvSpPr>
          <p:spPr>
            <a:xfrm>
              <a:off x="176389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4" name="object 4464" descr=""/>
            <p:cNvSpPr/>
            <p:nvPr/>
          </p:nvSpPr>
          <p:spPr>
            <a:xfrm>
              <a:off x="176389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5" name="object 4465" descr=""/>
            <p:cNvSpPr/>
            <p:nvPr/>
          </p:nvSpPr>
          <p:spPr>
            <a:xfrm>
              <a:off x="185806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6" name="object 4466" descr=""/>
            <p:cNvSpPr/>
            <p:nvPr/>
          </p:nvSpPr>
          <p:spPr>
            <a:xfrm>
              <a:off x="185806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7" name="object 4467" descr=""/>
            <p:cNvSpPr/>
            <p:nvPr/>
          </p:nvSpPr>
          <p:spPr>
            <a:xfrm>
              <a:off x="195224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8" name="object 4468" descr=""/>
            <p:cNvSpPr/>
            <p:nvPr/>
          </p:nvSpPr>
          <p:spPr>
            <a:xfrm>
              <a:off x="195224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9" name="object 4469" descr=""/>
            <p:cNvSpPr/>
            <p:nvPr/>
          </p:nvSpPr>
          <p:spPr>
            <a:xfrm>
              <a:off x="204641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0" name="object 4470" descr=""/>
            <p:cNvSpPr/>
            <p:nvPr/>
          </p:nvSpPr>
          <p:spPr>
            <a:xfrm>
              <a:off x="2046418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1" name="object 4471" descr=""/>
            <p:cNvSpPr/>
            <p:nvPr/>
          </p:nvSpPr>
          <p:spPr>
            <a:xfrm>
              <a:off x="214372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2" name="object 4472" descr=""/>
            <p:cNvSpPr/>
            <p:nvPr/>
          </p:nvSpPr>
          <p:spPr>
            <a:xfrm>
              <a:off x="2234769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3" name="object 4473" descr=""/>
            <p:cNvSpPr/>
            <p:nvPr/>
          </p:nvSpPr>
          <p:spPr>
            <a:xfrm>
              <a:off x="2234769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4" name="object 4474" descr=""/>
            <p:cNvSpPr/>
            <p:nvPr/>
          </p:nvSpPr>
          <p:spPr>
            <a:xfrm>
              <a:off x="232894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5" name="object 4475" descr=""/>
            <p:cNvSpPr/>
            <p:nvPr/>
          </p:nvSpPr>
          <p:spPr>
            <a:xfrm>
              <a:off x="232894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6" name="object 4476" descr=""/>
            <p:cNvSpPr/>
            <p:nvPr/>
          </p:nvSpPr>
          <p:spPr>
            <a:xfrm>
              <a:off x="242312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7" name="object 4477" descr=""/>
            <p:cNvSpPr/>
            <p:nvPr/>
          </p:nvSpPr>
          <p:spPr>
            <a:xfrm>
              <a:off x="242312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8" name="object 4478" descr=""/>
            <p:cNvSpPr/>
            <p:nvPr/>
          </p:nvSpPr>
          <p:spPr>
            <a:xfrm>
              <a:off x="2517297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9" name="object 4479" descr=""/>
            <p:cNvSpPr/>
            <p:nvPr/>
          </p:nvSpPr>
          <p:spPr>
            <a:xfrm>
              <a:off x="251729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0" name="object 4480" descr=""/>
            <p:cNvSpPr/>
            <p:nvPr/>
          </p:nvSpPr>
          <p:spPr>
            <a:xfrm>
              <a:off x="2614607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1" name="object 4481" descr=""/>
            <p:cNvSpPr/>
            <p:nvPr/>
          </p:nvSpPr>
          <p:spPr>
            <a:xfrm>
              <a:off x="2705648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2" name="object 4482" descr=""/>
            <p:cNvSpPr/>
            <p:nvPr/>
          </p:nvSpPr>
          <p:spPr>
            <a:xfrm>
              <a:off x="2705648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3" name="object 4483" descr=""/>
            <p:cNvSpPr/>
            <p:nvPr/>
          </p:nvSpPr>
          <p:spPr>
            <a:xfrm>
              <a:off x="2799824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4" name="object 4484" descr=""/>
            <p:cNvSpPr/>
            <p:nvPr/>
          </p:nvSpPr>
          <p:spPr>
            <a:xfrm>
              <a:off x="279982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5" name="object 4485" descr=""/>
            <p:cNvSpPr/>
            <p:nvPr/>
          </p:nvSpPr>
          <p:spPr>
            <a:xfrm>
              <a:off x="289400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6" name="object 4486" descr=""/>
            <p:cNvSpPr/>
            <p:nvPr/>
          </p:nvSpPr>
          <p:spPr>
            <a:xfrm>
              <a:off x="289400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7" name="object 4487" descr=""/>
            <p:cNvSpPr/>
            <p:nvPr/>
          </p:nvSpPr>
          <p:spPr>
            <a:xfrm>
              <a:off x="2988176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8" name="object 4488" descr=""/>
            <p:cNvSpPr/>
            <p:nvPr/>
          </p:nvSpPr>
          <p:spPr>
            <a:xfrm>
              <a:off x="298817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9" name="object 4489" descr=""/>
            <p:cNvSpPr/>
            <p:nvPr/>
          </p:nvSpPr>
          <p:spPr>
            <a:xfrm>
              <a:off x="3085486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0" name="object 4490" descr=""/>
            <p:cNvSpPr/>
            <p:nvPr/>
          </p:nvSpPr>
          <p:spPr>
            <a:xfrm>
              <a:off x="317652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1" name="object 4491" descr=""/>
            <p:cNvSpPr/>
            <p:nvPr/>
          </p:nvSpPr>
          <p:spPr>
            <a:xfrm>
              <a:off x="317652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2" name="object 4492" descr=""/>
            <p:cNvSpPr/>
            <p:nvPr/>
          </p:nvSpPr>
          <p:spPr>
            <a:xfrm>
              <a:off x="3270704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3" name="object 4493" descr=""/>
            <p:cNvSpPr/>
            <p:nvPr/>
          </p:nvSpPr>
          <p:spPr>
            <a:xfrm>
              <a:off x="327070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4" name="object 4494" descr=""/>
            <p:cNvSpPr/>
            <p:nvPr/>
          </p:nvSpPr>
          <p:spPr>
            <a:xfrm>
              <a:off x="336488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5" name="object 4495" descr=""/>
            <p:cNvSpPr/>
            <p:nvPr/>
          </p:nvSpPr>
          <p:spPr>
            <a:xfrm>
              <a:off x="336488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6" name="object 4496" descr=""/>
            <p:cNvSpPr/>
            <p:nvPr/>
          </p:nvSpPr>
          <p:spPr>
            <a:xfrm>
              <a:off x="3459055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7" name="object 4497" descr=""/>
            <p:cNvSpPr/>
            <p:nvPr/>
          </p:nvSpPr>
          <p:spPr>
            <a:xfrm>
              <a:off x="345905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8" name="object 4498" descr=""/>
            <p:cNvSpPr/>
            <p:nvPr/>
          </p:nvSpPr>
          <p:spPr>
            <a:xfrm>
              <a:off x="3556365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9" name="object 4499" descr=""/>
            <p:cNvSpPr/>
            <p:nvPr/>
          </p:nvSpPr>
          <p:spPr>
            <a:xfrm>
              <a:off x="364740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0" name="object 4500" descr=""/>
            <p:cNvSpPr/>
            <p:nvPr/>
          </p:nvSpPr>
          <p:spPr>
            <a:xfrm>
              <a:off x="364740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1" name="object 4501" descr=""/>
            <p:cNvSpPr/>
            <p:nvPr/>
          </p:nvSpPr>
          <p:spPr>
            <a:xfrm>
              <a:off x="3741583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2" name="object 4502" descr=""/>
            <p:cNvSpPr/>
            <p:nvPr/>
          </p:nvSpPr>
          <p:spPr>
            <a:xfrm>
              <a:off x="374158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3" name="object 4503" descr=""/>
            <p:cNvSpPr/>
            <p:nvPr/>
          </p:nvSpPr>
          <p:spPr>
            <a:xfrm>
              <a:off x="3835759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4" name="object 4504" descr=""/>
            <p:cNvSpPr/>
            <p:nvPr/>
          </p:nvSpPr>
          <p:spPr>
            <a:xfrm>
              <a:off x="3835759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5" name="object 4505" descr=""/>
            <p:cNvSpPr/>
            <p:nvPr/>
          </p:nvSpPr>
          <p:spPr>
            <a:xfrm>
              <a:off x="3929934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6" name="object 4506" descr=""/>
            <p:cNvSpPr/>
            <p:nvPr/>
          </p:nvSpPr>
          <p:spPr>
            <a:xfrm>
              <a:off x="392993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7" name="object 4507" descr=""/>
            <p:cNvSpPr/>
            <p:nvPr/>
          </p:nvSpPr>
          <p:spPr>
            <a:xfrm>
              <a:off x="4027244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8" name="object 4508" descr=""/>
            <p:cNvSpPr/>
            <p:nvPr/>
          </p:nvSpPr>
          <p:spPr>
            <a:xfrm>
              <a:off x="411828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9" name="object 4509" descr=""/>
            <p:cNvSpPr/>
            <p:nvPr/>
          </p:nvSpPr>
          <p:spPr>
            <a:xfrm>
              <a:off x="411828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0" name="object 4510" descr=""/>
            <p:cNvSpPr/>
            <p:nvPr/>
          </p:nvSpPr>
          <p:spPr>
            <a:xfrm>
              <a:off x="4212463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1" name="object 4511" descr=""/>
            <p:cNvSpPr/>
            <p:nvPr/>
          </p:nvSpPr>
          <p:spPr>
            <a:xfrm>
              <a:off x="421246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2" name="object 4512" descr=""/>
            <p:cNvSpPr/>
            <p:nvPr/>
          </p:nvSpPr>
          <p:spPr>
            <a:xfrm>
              <a:off x="4306638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3" name="object 4513" descr=""/>
            <p:cNvSpPr/>
            <p:nvPr/>
          </p:nvSpPr>
          <p:spPr>
            <a:xfrm>
              <a:off x="4306638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4" name="object 4514" descr=""/>
            <p:cNvSpPr/>
            <p:nvPr/>
          </p:nvSpPr>
          <p:spPr>
            <a:xfrm>
              <a:off x="4400813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5" name="object 4515" descr=""/>
            <p:cNvSpPr/>
            <p:nvPr/>
          </p:nvSpPr>
          <p:spPr>
            <a:xfrm>
              <a:off x="440081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6" name="object 4516" descr=""/>
            <p:cNvSpPr/>
            <p:nvPr/>
          </p:nvSpPr>
          <p:spPr>
            <a:xfrm>
              <a:off x="4498123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7" name="object 4517" descr=""/>
            <p:cNvSpPr/>
            <p:nvPr/>
          </p:nvSpPr>
          <p:spPr>
            <a:xfrm>
              <a:off x="4589166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8" name="object 4518" descr=""/>
            <p:cNvSpPr/>
            <p:nvPr/>
          </p:nvSpPr>
          <p:spPr>
            <a:xfrm>
              <a:off x="458916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9" name="object 4519" descr=""/>
            <p:cNvSpPr/>
            <p:nvPr/>
          </p:nvSpPr>
          <p:spPr>
            <a:xfrm>
              <a:off x="4683342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0" name="object 4520" descr=""/>
            <p:cNvSpPr/>
            <p:nvPr/>
          </p:nvSpPr>
          <p:spPr>
            <a:xfrm>
              <a:off x="468334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1" name="object 4521" descr=""/>
            <p:cNvSpPr/>
            <p:nvPr/>
          </p:nvSpPr>
          <p:spPr>
            <a:xfrm>
              <a:off x="477751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2" name="object 4522" descr=""/>
            <p:cNvSpPr/>
            <p:nvPr/>
          </p:nvSpPr>
          <p:spPr>
            <a:xfrm>
              <a:off x="477751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3" name="object 4523" descr=""/>
            <p:cNvSpPr/>
            <p:nvPr/>
          </p:nvSpPr>
          <p:spPr>
            <a:xfrm>
              <a:off x="4871693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4" name="object 4524" descr=""/>
            <p:cNvSpPr/>
            <p:nvPr/>
          </p:nvSpPr>
          <p:spPr>
            <a:xfrm>
              <a:off x="487169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5" name="object 4525" descr=""/>
            <p:cNvSpPr/>
            <p:nvPr/>
          </p:nvSpPr>
          <p:spPr>
            <a:xfrm>
              <a:off x="4969004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6" name="object 4526" descr=""/>
            <p:cNvSpPr/>
            <p:nvPr/>
          </p:nvSpPr>
          <p:spPr>
            <a:xfrm>
              <a:off x="506004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7" name="object 4527" descr=""/>
            <p:cNvSpPr/>
            <p:nvPr/>
          </p:nvSpPr>
          <p:spPr>
            <a:xfrm>
              <a:off x="506004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8" name="object 4528" descr=""/>
            <p:cNvSpPr/>
            <p:nvPr/>
          </p:nvSpPr>
          <p:spPr>
            <a:xfrm>
              <a:off x="515422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9" name="object 4529" descr=""/>
            <p:cNvSpPr/>
            <p:nvPr/>
          </p:nvSpPr>
          <p:spPr>
            <a:xfrm>
              <a:off x="515422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0" name="object 4530" descr=""/>
            <p:cNvSpPr/>
            <p:nvPr/>
          </p:nvSpPr>
          <p:spPr>
            <a:xfrm>
              <a:off x="5248396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1" name="object 4531" descr=""/>
            <p:cNvSpPr/>
            <p:nvPr/>
          </p:nvSpPr>
          <p:spPr>
            <a:xfrm>
              <a:off x="524839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2" name="object 4532" descr=""/>
            <p:cNvSpPr/>
            <p:nvPr/>
          </p:nvSpPr>
          <p:spPr>
            <a:xfrm>
              <a:off x="5342572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3" name="object 4533" descr=""/>
            <p:cNvSpPr/>
            <p:nvPr/>
          </p:nvSpPr>
          <p:spPr>
            <a:xfrm>
              <a:off x="534257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4" name="object 4534" descr=""/>
            <p:cNvSpPr/>
            <p:nvPr/>
          </p:nvSpPr>
          <p:spPr>
            <a:xfrm>
              <a:off x="5439882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5" name="object 4535" descr=""/>
            <p:cNvSpPr/>
            <p:nvPr/>
          </p:nvSpPr>
          <p:spPr>
            <a:xfrm>
              <a:off x="5530924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6" name="object 4536" descr=""/>
            <p:cNvSpPr/>
            <p:nvPr/>
          </p:nvSpPr>
          <p:spPr>
            <a:xfrm>
              <a:off x="553092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7" name="object 4537" descr=""/>
            <p:cNvSpPr/>
            <p:nvPr/>
          </p:nvSpPr>
          <p:spPr>
            <a:xfrm>
              <a:off x="562510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8" name="object 4538" descr=""/>
            <p:cNvSpPr/>
            <p:nvPr/>
          </p:nvSpPr>
          <p:spPr>
            <a:xfrm>
              <a:off x="562510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9" name="object 4539" descr=""/>
            <p:cNvSpPr/>
            <p:nvPr/>
          </p:nvSpPr>
          <p:spPr>
            <a:xfrm>
              <a:off x="5719276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0" name="object 4540" descr=""/>
            <p:cNvSpPr/>
            <p:nvPr/>
          </p:nvSpPr>
          <p:spPr>
            <a:xfrm>
              <a:off x="571927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1" name="object 4541" descr=""/>
            <p:cNvSpPr/>
            <p:nvPr/>
          </p:nvSpPr>
          <p:spPr>
            <a:xfrm>
              <a:off x="5813452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2" name="object 4542" descr=""/>
            <p:cNvSpPr/>
            <p:nvPr/>
          </p:nvSpPr>
          <p:spPr>
            <a:xfrm>
              <a:off x="581345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3" name="object 4543" descr=""/>
            <p:cNvSpPr/>
            <p:nvPr/>
          </p:nvSpPr>
          <p:spPr>
            <a:xfrm>
              <a:off x="5910762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4" name="object 4544" descr=""/>
            <p:cNvSpPr/>
            <p:nvPr/>
          </p:nvSpPr>
          <p:spPr>
            <a:xfrm>
              <a:off x="6001804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5" name="object 4545" descr=""/>
            <p:cNvSpPr/>
            <p:nvPr/>
          </p:nvSpPr>
          <p:spPr>
            <a:xfrm>
              <a:off x="600180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6" name="object 4546" descr=""/>
            <p:cNvSpPr/>
            <p:nvPr/>
          </p:nvSpPr>
          <p:spPr>
            <a:xfrm>
              <a:off x="6095979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7" name="object 4547" descr=""/>
            <p:cNvSpPr/>
            <p:nvPr/>
          </p:nvSpPr>
          <p:spPr>
            <a:xfrm>
              <a:off x="6095979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8" name="object 4548" descr=""/>
            <p:cNvSpPr/>
            <p:nvPr/>
          </p:nvSpPr>
          <p:spPr>
            <a:xfrm>
              <a:off x="619015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9" name="object 4549" descr=""/>
            <p:cNvSpPr/>
            <p:nvPr/>
          </p:nvSpPr>
          <p:spPr>
            <a:xfrm>
              <a:off x="619015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0" name="object 4550" descr=""/>
            <p:cNvSpPr/>
            <p:nvPr/>
          </p:nvSpPr>
          <p:spPr>
            <a:xfrm>
              <a:off x="6284331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1" name="object 4551" descr=""/>
            <p:cNvSpPr/>
            <p:nvPr/>
          </p:nvSpPr>
          <p:spPr>
            <a:xfrm>
              <a:off x="628433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2" name="object 4552" descr=""/>
            <p:cNvSpPr/>
            <p:nvPr/>
          </p:nvSpPr>
          <p:spPr>
            <a:xfrm>
              <a:off x="6381641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3" name="object 4553" descr=""/>
            <p:cNvSpPr/>
            <p:nvPr/>
          </p:nvSpPr>
          <p:spPr>
            <a:xfrm>
              <a:off x="6472683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4" name="object 4554" descr=""/>
            <p:cNvSpPr/>
            <p:nvPr/>
          </p:nvSpPr>
          <p:spPr>
            <a:xfrm>
              <a:off x="647268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5" name="object 4555" descr=""/>
            <p:cNvSpPr/>
            <p:nvPr/>
          </p:nvSpPr>
          <p:spPr>
            <a:xfrm>
              <a:off x="656686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6" name="object 4556" descr=""/>
            <p:cNvSpPr/>
            <p:nvPr/>
          </p:nvSpPr>
          <p:spPr>
            <a:xfrm>
              <a:off x="656686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7" name="object 4557" descr=""/>
            <p:cNvSpPr/>
            <p:nvPr/>
          </p:nvSpPr>
          <p:spPr>
            <a:xfrm>
              <a:off x="666103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8" name="object 4558" descr=""/>
            <p:cNvSpPr/>
            <p:nvPr/>
          </p:nvSpPr>
          <p:spPr>
            <a:xfrm>
              <a:off x="666103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9" name="object 4559" descr=""/>
            <p:cNvSpPr/>
            <p:nvPr/>
          </p:nvSpPr>
          <p:spPr>
            <a:xfrm>
              <a:off x="6755211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0" name="object 4560" descr=""/>
            <p:cNvSpPr/>
            <p:nvPr/>
          </p:nvSpPr>
          <p:spPr>
            <a:xfrm>
              <a:off x="675521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1" name="object 4561" descr=""/>
            <p:cNvSpPr/>
            <p:nvPr/>
          </p:nvSpPr>
          <p:spPr>
            <a:xfrm>
              <a:off x="6852521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2" name="object 4562" descr=""/>
            <p:cNvSpPr/>
            <p:nvPr/>
          </p:nvSpPr>
          <p:spPr>
            <a:xfrm>
              <a:off x="6943562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3" name="object 4563" descr=""/>
            <p:cNvSpPr/>
            <p:nvPr/>
          </p:nvSpPr>
          <p:spPr>
            <a:xfrm>
              <a:off x="694356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4" name="object 4564" descr=""/>
            <p:cNvSpPr/>
            <p:nvPr/>
          </p:nvSpPr>
          <p:spPr>
            <a:xfrm>
              <a:off x="703773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5" name="object 4565" descr=""/>
            <p:cNvSpPr/>
            <p:nvPr/>
          </p:nvSpPr>
          <p:spPr>
            <a:xfrm>
              <a:off x="703773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6" name="object 4566" descr=""/>
            <p:cNvSpPr/>
            <p:nvPr/>
          </p:nvSpPr>
          <p:spPr>
            <a:xfrm>
              <a:off x="7131914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7" name="object 4567" descr=""/>
            <p:cNvSpPr/>
            <p:nvPr/>
          </p:nvSpPr>
          <p:spPr>
            <a:xfrm>
              <a:off x="713191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8" name="object 4568" descr=""/>
            <p:cNvSpPr/>
            <p:nvPr/>
          </p:nvSpPr>
          <p:spPr>
            <a:xfrm>
              <a:off x="7226090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9" name="object 4569" descr=""/>
            <p:cNvSpPr/>
            <p:nvPr/>
          </p:nvSpPr>
          <p:spPr>
            <a:xfrm>
              <a:off x="722609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0" name="object 4570" descr=""/>
            <p:cNvSpPr/>
            <p:nvPr/>
          </p:nvSpPr>
          <p:spPr>
            <a:xfrm>
              <a:off x="7323401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1" name="object 4571" descr=""/>
            <p:cNvSpPr/>
            <p:nvPr/>
          </p:nvSpPr>
          <p:spPr>
            <a:xfrm>
              <a:off x="741444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2" name="object 4572" descr=""/>
            <p:cNvSpPr/>
            <p:nvPr/>
          </p:nvSpPr>
          <p:spPr>
            <a:xfrm>
              <a:off x="741444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3" name="object 4573" descr=""/>
            <p:cNvSpPr/>
            <p:nvPr/>
          </p:nvSpPr>
          <p:spPr>
            <a:xfrm>
              <a:off x="750861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4" name="object 4574" descr=""/>
            <p:cNvSpPr/>
            <p:nvPr/>
          </p:nvSpPr>
          <p:spPr>
            <a:xfrm>
              <a:off x="750861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5" name="object 4575" descr=""/>
            <p:cNvSpPr/>
            <p:nvPr/>
          </p:nvSpPr>
          <p:spPr>
            <a:xfrm>
              <a:off x="7602792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6" name="object 4576" descr=""/>
            <p:cNvSpPr/>
            <p:nvPr/>
          </p:nvSpPr>
          <p:spPr>
            <a:xfrm>
              <a:off x="760279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7" name="object 4577" descr=""/>
            <p:cNvSpPr/>
            <p:nvPr/>
          </p:nvSpPr>
          <p:spPr>
            <a:xfrm>
              <a:off x="7696970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8" name="object 4578" descr=""/>
            <p:cNvSpPr/>
            <p:nvPr/>
          </p:nvSpPr>
          <p:spPr>
            <a:xfrm>
              <a:off x="769697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79" name="object 4579" descr=""/>
            <p:cNvSpPr/>
            <p:nvPr/>
          </p:nvSpPr>
          <p:spPr>
            <a:xfrm>
              <a:off x="7794279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0" name="object 4580" descr=""/>
            <p:cNvSpPr/>
            <p:nvPr/>
          </p:nvSpPr>
          <p:spPr>
            <a:xfrm>
              <a:off x="7885322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1" name="object 4581" descr=""/>
            <p:cNvSpPr/>
            <p:nvPr/>
          </p:nvSpPr>
          <p:spPr>
            <a:xfrm>
              <a:off x="788532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2" name="object 4582" descr=""/>
            <p:cNvSpPr/>
            <p:nvPr/>
          </p:nvSpPr>
          <p:spPr>
            <a:xfrm>
              <a:off x="7979497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3" name="object 4583" descr=""/>
            <p:cNvSpPr/>
            <p:nvPr/>
          </p:nvSpPr>
          <p:spPr>
            <a:xfrm>
              <a:off x="7979497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4" name="object 4584" descr=""/>
            <p:cNvSpPr/>
            <p:nvPr/>
          </p:nvSpPr>
          <p:spPr>
            <a:xfrm>
              <a:off x="8073673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5" name="object 4585" descr=""/>
            <p:cNvSpPr/>
            <p:nvPr/>
          </p:nvSpPr>
          <p:spPr>
            <a:xfrm>
              <a:off x="807367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6" name="object 4586" descr=""/>
            <p:cNvSpPr/>
            <p:nvPr/>
          </p:nvSpPr>
          <p:spPr>
            <a:xfrm>
              <a:off x="8167849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7" name="object 4587" descr=""/>
            <p:cNvSpPr/>
            <p:nvPr/>
          </p:nvSpPr>
          <p:spPr>
            <a:xfrm>
              <a:off x="8167849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8" name="object 4588" descr=""/>
            <p:cNvSpPr/>
            <p:nvPr/>
          </p:nvSpPr>
          <p:spPr>
            <a:xfrm>
              <a:off x="826515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9" name="object 4589" descr=""/>
            <p:cNvSpPr/>
            <p:nvPr/>
          </p:nvSpPr>
          <p:spPr>
            <a:xfrm>
              <a:off x="835620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0" name="object 4590" descr=""/>
            <p:cNvSpPr/>
            <p:nvPr/>
          </p:nvSpPr>
          <p:spPr>
            <a:xfrm>
              <a:off x="835620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1" name="object 4591" descr=""/>
            <p:cNvSpPr/>
            <p:nvPr/>
          </p:nvSpPr>
          <p:spPr>
            <a:xfrm>
              <a:off x="8450376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2" name="object 4592" descr=""/>
            <p:cNvSpPr/>
            <p:nvPr/>
          </p:nvSpPr>
          <p:spPr>
            <a:xfrm>
              <a:off x="845037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3" name="object 4593" descr=""/>
            <p:cNvSpPr/>
            <p:nvPr/>
          </p:nvSpPr>
          <p:spPr>
            <a:xfrm>
              <a:off x="8544552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4" name="object 4594" descr=""/>
            <p:cNvSpPr/>
            <p:nvPr/>
          </p:nvSpPr>
          <p:spPr>
            <a:xfrm>
              <a:off x="8544552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5" name="object 4595" descr=""/>
            <p:cNvSpPr/>
            <p:nvPr/>
          </p:nvSpPr>
          <p:spPr>
            <a:xfrm>
              <a:off x="863872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6" name="object 4596" descr=""/>
            <p:cNvSpPr/>
            <p:nvPr/>
          </p:nvSpPr>
          <p:spPr>
            <a:xfrm>
              <a:off x="8638728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7" name="object 4597" descr=""/>
            <p:cNvSpPr/>
            <p:nvPr/>
          </p:nvSpPr>
          <p:spPr>
            <a:xfrm>
              <a:off x="8736039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8" name="object 4598" descr=""/>
            <p:cNvSpPr/>
            <p:nvPr/>
          </p:nvSpPr>
          <p:spPr>
            <a:xfrm>
              <a:off x="882708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9" name="object 4599" descr=""/>
            <p:cNvSpPr/>
            <p:nvPr/>
          </p:nvSpPr>
          <p:spPr>
            <a:xfrm>
              <a:off x="882708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0" name="object 4600" descr=""/>
            <p:cNvSpPr/>
            <p:nvPr/>
          </p:nvSpPr>
          <p:spPr>
            <a:xfrm>
              <a:off x="892125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1" name="object 4601" descr=""/>
            <p:cNvSpPr/>
            <p:nvPr/>
          </p:nvSpPr>
          <p:spPr>
            <a:xfrm>
              <a:off x="892125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2" name="object 4602" descr=""/>
            <p:cNvSpPr/>
            <p:nvPr/>
          </p:nvSpPr>
          <p:spPr>
            <a:xfrm>
              <a:off x="9015433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3" name="object 4603" descr=""/>
            <p:cNvSpPr/>
            <p:nvPr/>
          </p:nvSpPr>
          <p:spPr>
            <a:xfrm>
              <a:off x="9015433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4" name="object 4604" descr=""/>
            <p:cNvSpPr/>
            <p:nvPr/>
          </p:nvSpPr>
          <p:spPr>
            <a:xfrm>
              <a:off x="910960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5" name="object 4605" descr=""/>
            <p:cNvSpPr/>
            <p:nvPr/>
          </p:nvSpPr>
          <p:spPr>
            <a:xfrm>
              <a:off x="9109608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6" name="object 4606" descr=""/>
            <p:cNvSpPr/>
            <p:nvPr/>
          </p:nvSpPr>
          <p:spPr>
            <a:xfrm>
              <a:off x="9206918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7" name="object 4607" descr=""/>
            <p:cNvSpPr/>
            <p:nvPr/>
          </p:nvSpPr>
          <p:spPr>
            <a:xfrm>
              <a:off x="9297959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8" name="object 4608" descr=""/>
            <p:cNvSpPr/>
            <p:nvPr/>
          </p:nvSpPr>
          <p:spPr>
            <a:xfrm>
              <a:off x="9297959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9" name="object 4609" descr=""/>
            <p:cNvSpPr/>
            <p:nvPr/>
          </p:nvSpPr>
          <p:spPr>
            <a:xfrm>
              <a:off x="9392134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0" name="object 4610" descr=""/>
            <p:cNvSpPr/>
            <p:nvPr/>
          </p:nvSpPr>
          <p:spPr>
            <a:xfrm>
              <a:off x="9392134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1" name="object 4611" descr=""/>
            <p:cNvSpPr/>
            <p:nvPr/>
          </p:nvSpPr>
          <p:spPr>
            <a:xfrm>
              <a:off x="9486310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2" name="object 4612" descr=""/>
            <p:cNvSpPr/>
            <p:nvPr/>
          </p:nvSpPr>
          <p:spPr>
            <a:xfrm>
              <a:off x="9486310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3" name="object 4613" descr=""/>
            <p:cNvSpPr/>
            <p:nvPr/>
          </p:nvSpPr>
          <p:spPr>
            <a:xfrm>
              <a:off x="9580486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4" name="object 4614" descr=""/>
            <p:cNvSpPr/>
            <p:nvPr/>
          </p:nvSpPr>
          <p:spPr>
            <a:xfrm>
              <a:off x="958048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5" name="object 4615" descr=""/>
            <p:cNvSpPr/>
            <p:nvPr/>
          </p:nvSpPr>
          <p:spPr>
            <a:xfrm>
              <a:off x="9677796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6" name="object 4616" descr=""/>
            <p:cNvSpPr/>
            <p:nvPr/>
          </p:nvSpPr>
          <p:spPr>
            <a:xfrm>
              <a:off x="9768839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7" name="object 4617" descr=""/>
            <p:cNvSpPr/>
            <p:nvPr/>
          </p:nvSpPr>
          <p:spPr>
            <a:xfrm>
              <a:off x="9768839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8" name="object 4618" descr=""/>
            <p:cNvSpPr/>
            <p:nvPr/>
          </p:nvSpPr>
          <p:spPr>
            <a:xfrm>
              <a:off x="9863015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9" name="object 4619" descr=""/>
            <p:cNvSpPr/>
            <p:nvPr/>
          </p:nvSpPr>
          <p:spPr>
            <a:xfrm>
              <a:off x="9863015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0" name="object 4620" descr=""/>
            <p:cNvSpPr/>
            <p:nvPr/>
          </p:nvSpPr>
          <p:spPr>
            <a:xfrm>
              <a:off x="9957191" y="38853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1" name="object 4621" descr=""/>
            <p:cNvSpPr/>
            <p:nvPr/>
          </p:nvSpPr>
          <p:spPr>
            <a:xfrm>
              <a:off x="9957191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2" name="object 4622" descr=""/>
            <p:cNvSpPr/>
            <p:nvPr/>
          </p:nvSpPr>
          <p:spPr>
            <a:xfrm>
              <a:off x="10051366" y="38853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3" name="object 4623" descr=""/>
            <p:cNvSpPr/>
            <p:nvPr/>
          </p:nvSpPr>
          <p:spPr>
            <a:xfrm>
              <a:off x="10051366" y="38864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4" name="object 4624" descr=""/>
            <p:cNvSpPr/>
            <p:nvPr/>
          </p:nvSpPr>
          <p:spPr>
            <a:xfrm>
              <a:off x="731089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5" name="object 4625" descr=""/>
            <p:cNvSpPr/>
            <p:nvPr/>
          </p:nvSpPr>
          <p:spPr>
            <a:xfrm>
              <a:off x="82213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6" name="object 4626" descr=""/>
            <p:cNvSpPr/>
            <p:nvPr/>
          </p:nvSpPr>
          <p:spPr>
            <a:xfrm>
              <a:off x="82213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7" name="object 4627" descr=""/>
            <p:cNvSpPr/>
            <p:nvPr/>
          </p:nvSpPr>
          <p:spPr>
            <a:xfrm>
              <a:off x="91630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8" name="object 4628" descr=""/>
            <p:cNvSpPr/>
            <p:nvPr/>
          </p:nvSpPr>
          <p:spPr>
            <a:xfrm>
              <a:off x="91630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9" name="object 4629" descr=""/>
            <p:cNvSpPr/>
            <p:nvPr/>
          </p:nvSpPr>
          <p:spPr>
            <a:xfrm>
              <a:off x="1010483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0" name="object 4630" descr=""/>
            <p:cNvSpPr/>
            <p:nvPr/>
          </p:nvSpPr>
          <p:spPr>
            <a:xfrm>
              <a:off x="101048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1" name="object 4631" descr=""/>
            <p:cNvSpPr/>
            <p:nvPr/>
          </p:nvSpPr>
          <p:spPr>
            <a:xfrm>
              <a:off x="110465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2" name="object 4632" descr=""/>
            <p:cNvSpPr/>
            <p:nvPr/>
          </p:nvSpPr>
          <p:spPr>
            <a:xfrm>
              <a:off x="1104658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3" name="object 4633" descr=""/>
            <p:cNvSpPr/>
            <p:nvPr/>
          </p:nvSpPr>
          <p:spPr>
            <a:xfrm>
              <a:off x="120196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4" name="object 4634" descr=""/>
            <p:cNvSpPr/>
            <p:nvPr/>
          </p:nvSpPr>
          <p:spPr>
            <a:xfrm>
              <a:off x="129301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5" name="object 4635" descr=""/>
            <p:cNvSpPr/>
            <p:nvPr/>
          </p:nvSpPr>
          <p:spPr>
            <a:xfrm>
              <a:off x="129301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6" name="object 4636" descr=""/>
            <p:cNvSpPr/>
            <p:nvPr/>
          </p:nvSpPr>
          <p:spPr>
            <a:xfrm>
              <a:off x="1387186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7" name="object 4637" descr=""/>
            <p:cNvSpPr/>
            <p:nvPr/>
          </p:nvSpPr>
          <p:spPr>
            <a:xfrm>
              <a:off x="138718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8" name="object 4638" descr=""/>
            <p:cNvSpPr/>
            <p:nvPr/>
          </p:nvSpPr>
          <p:spPr>
            <a:xfrm>
              <a:off x="1481362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9" name="object 4639" descr=""/>
            <p:cNvSpPr/>
            <p:nvPr/>
          </p:nvSpPr>
          <p:spPr>
            <a:xfrm>
              <a:off x="148136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0" name="object 4640" descr=""/>
            <p:cNvSpPr/>
            <p:nvPr/>
          </p:nvSpPr>
          <p:spPr>
            <a:xfrm>
              <a:off x="1575537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1" name="object 4641" descr=""/>
            <p:cNvSpPr/>
            <p:nvPr/>
          </p:nvSpPr>
          <p:spPr>
            <a:xfrm>
              <a:off x="157553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2" name="object 4642" descr=""/>
            <p:cNvSpPr/>
            <p:nvPr/>
          </p:nvSpPr>
          <p:spPr>
            <a:xfrm>
              <a:off x="1672849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3" name="object 4643" descr=""/>
            <p:cNvSpPr/>
            <p:nvPr/>
          </p:nvSpPr>
          <p:spPr>
            <a:xfrm>
              <a:off x="176389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4" name="object 4644" descr=""/>
            <p:cNvSpPr/>
            <p:nvPr/>
          </p:nvSpPr>
          <p:spPr>
            <a:xfrm>
              <a:off x="176389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5" name="object 4645" descr=""/>
            <p:cNvSpPr/>
            <p:nvPr/>
          </p:nvSpPr>
          <p:spPr>
            <a:xfrm>
              <a:off x="185806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6" name="object 4646" descr=""/>
            <p:cNvSpPr/>
            <p:nvPr/>
          </p:nvSpPr>
          <p:spPr>
            <a:xfrm>
              <a:off x="185806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7" name="object 4647" descr=""/>
            <p:cNvSpPr/>
            <p:nvPr/>
          </p:nvSpPr>
          <p:spPr>
            <a:xfrm>
              <a:off x="195224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8" name="object 4648" descr=""/>
            <p:cNvSpPr/>
            <p:nvPr/>
          </p:nvSpPr>
          <p:spPr>
            <a:xfrm>
              <a:off x="195224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9" name="object 4649" descr=""/>
            <p:cNvSpPr/>
            <p:nvPr/>
          </p:nvSpPr>
          <p:spPr>
            <a:xfrm>
              <a:off x="204641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0" name="object 4650" descr=""/>
            <p:cNvSpPr/>
            <p:nvPr/>
          </p:nvSpPr>
          <p:spPr>
            <a:xfrm>
              <a:off x="2046418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1" name="object 4651" descr=""/>
            <p:cNvSpPr/>
            <p:nvPr/>
          </p:nvSpPr>
          <p:spPr>
            <a:xfrm>
              <a:off x="214372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2" name="object 4652" descr=""/>
            <p:cNvSpPr/>
            <p:nvPr/>
          </p:nvSpPr>
          <p:spPr>
            <a:xfrm>
              <a:off x="2234769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3" name="object 4653" descr=""/>
            <p:cNvSpPr/>
            <p:nvPr/>
          </p:nvSpPr>
          <p:spPr>
            <a:xfrm>
              <a:off x="2234769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4" name="object 4654" descr=""/>
            <p:cNvSpPr/>
            <p:nvPr/>
          </p:nvSpPr>
          <p:spPr>
            <a:xfrm>
              <a:off x="232894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5" name="object 4655" descr=""/>
            <p:cNvSpPr/>
            <p:nvPr/>
          </p:nvSpPr>
          <p:spPr>
            <a:xfrm>
              <a:off x="232894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6" name="object 4656" descr=""/>
            <p:cNvSpPr/>
            <p:nvPr/>
          </p:nvSpPr>
          <p:spPr>
            <a:xfrm>
              <a:off x="242312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7" name="object 4657" descr=""/>
            <p:cNvSpPr/>
            <p:nvPr/>
          </p:nvSpPr>
          <p:spPr>
            <a:xfrm>
              <a:off x="242312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8" name="object 4658" descr=""/>
            <p:cNvSpPr/>
            <p:nvPr/>
          </p:nvSpPr>
          <p:spPr>
            <a:xfrm>
              <a:off x="2517297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9" name="object 4659" descr=""/>
            <p:cNvSpPr/>
            <p:nvPr/>
          </p:nvSpPr>
          <p:spPr>
            <a:xfrm>
              <a:off x="251729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0" name="object 4660" descr=""/>
            <p:cNvSpPr/>
            <p:nvPr/>
          </p:nvSpPr>
          <p:spPr>
            <a:xfrm>
              <a:off x="2614607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1" name="object 4661" descr=""/>
            <p:cNvSpPr/>
            <p:nvPr/>
          </p:nvSpPr>
          <p:spPr>
            <a:xfrm>
              <a:off x="2705648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2" name="object 4662" descr=""/>
            <p:cNvSpPr/>
            <p:nvPr/>
          </p:nvSpPr>
          <p:spPr>
            <a:xfrm>
              <a:off x="2705648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3" name="object 4663" descr=""/>
            <p:cNvSpPr/>
            <p:nvPr/>
          </p:nvSpPr>
          <p:spPr>
            <a:xfrm>
              <a:off x="2799824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4" name="object 4664" descr=""/>
            <p:cNvSpPr/>
            <p:nvPr/>
          </p:nvSpPr>
          <p:spPr>
            <a:xfrm>
              <a:off x="279982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5" name="object 4665" descr=""/>
            <p:cNvSpPr/>
            <p:nvPr/>
          </p:nvSpPr>
          <p:spPr>
            <a:xfrm>
              <a:off x="289400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6" name="object 4666" descr=""/>
            <p:cNvSpPr/>
            <p:nvPr/>
          </p:nvSpPr>
          <p:spPr>
            <a:xfrm>
              <a:off x="289400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7" name="object 4667" descr=""/>
            <p:cNvSpPr/>
            <p:nvPr/>
          </p:nvSpPr>
          <p:spPr>
            <a:xfrm>
              <a:off x="2988176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8" name="object 4668" descr=""/>
            <p:cNvSpPr/>
            <p:nvPr/>
          </p:nvSpPr>
          <p:spPr>
            <a:xfrm>
              <a:off x="298817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9" name="object 4669" descr=""/>
            <p:cNvSpPr/>
            <p:nvPr/>
          </p:nvSpPr>
          <p:spPr>
            <a:xfrm>
              <a:off x="3085486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0" name="object 4670" descr=""/>
            <p:cNvSpPr/>
            <p:nvPr/>
          </p:nvSpPr>
          <p:spPr>
            <a:xfrm>
              <a:off x="317652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1" name="object 4671" descr=""/>
            <p:cNvSpPr/>
            <p:nvPr/>
          </p:nvSpPr>
          <p:spPr>
            <a:xfrm>
              <a:off x="317652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2" name="object 4672" descr=""/>
            <p:cNvSpPr/>
            <p:nvPr/>
          </p:nvSpPr>
          <p:spPr>
            <a:xfrm>
              <a:off x="3270704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3" name="object 4673" descr=""/>
            <p:cNvSpPr/>
            <p:nvPr/>
          </p:nvSpPr>
          <p:spPr>
            <a:xfrm>
              <a:off x="327070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4" name="object 4674" descr=""/>
            <p:cNvSpPr/>
            <p:nvPr/>
          </p:nvSpPr>
          <p:spPr>
            <a:xfrm>
              <a:off x="336488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5" name="object 4675" descr=""/>
            <p:cNvSpPr/>
            <p:nvPr/>
          </p:nvSpPr>
          <p:spPr>
            <a:xfrm>
              <a:off x="336488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6" name="object 4676" descr=""/>
            <p:cNvSpPr/>
            <p:nvPr/>
          </p:nvSpPr>
          <p:spPr>
            <a:xfrm>
              <a:off x="3459055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7" name="object 4677" descr=""/>
            <p:cNvSpPr/>
            <p:nvPr/>
          </p:nvSpPr>
          <p:spPr>
            <a:xfrm>
              <a:off x="345905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8" name="object 4678" descr=""/>
            <p:cNvSpPr/>
            <p:nvPr/>
          </p:nvSpPr>
          <p:spPr>
            <a:xfrm>
              <a:off x="3556365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9" name="object 4679" descr=""/>
            <p:cNvSpPr/>
            <p:nvPr/>
          </p:nvSpPr>
          <p:spPr>
            <a:xfrm>
              <a:off x="364740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0" name="object 4680" descr=""/>
            <p:cNvSpPr/>
            <p:nvPr/>
          </p:nvSpPr>
          <p:spPr>
            <a:xfrm>
              <a:off x="364740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1" name="object 4681" descr=""/>
            <p:cNvSpPr/>
            <p:nvPr/>
          </p:nvSpPr>
          <p:spPr>
            <a:xfrm>
              <a:off x="3741583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2" name="object 4682" descr=""/>
            <p:cNvSpPr/>
            <p:nvPr/>
          </p:nvSpPr>
          <p:spPr>
            <a:xfrm>
              <a:off x="374158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3" name="object 4683" descr=""/>
            <p:cNvSpPr/>
            <p:nvPr/>
          </p:nvSpPr>
          <p:spPr>
            <a:xfrm>
              <a:off x="3835759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4" name="object 4684" descr=""/>
            <p:cNvSpPr/>
            <p:nvPr/>
          </p:nvSpPr>
          <p:spPr>
            <a:xfrm>
              <a:off x="3835759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5" name="object 4685" descr=""/>
            <p:cNvSpPr/>
            <p:nvPr/>
          </p:nvSpPr>
          <p:spPr>
            <a:xfrm>
              <a:off x="3929934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6" name="object 4686" descr=""/>
            <p:cNvSpPr/>
            <p:nvPr/>
          </p:nvSpPr>
          <p:spPr>
            <a:xfrm>
              <a:off x="392993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7" name="object 4687" descr=""/>
            <p:cNvSpPr/>
            <p:nvPr/>
          </p:nvSpPr>
          <p:spPr>
            <a:xfrm>
              <a:off x="4027244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8" name="object 4688" descr=""/>
            <p:cNvSpPr/>
            <p:nvPr/>
          </p:nvSpPr>
          <p:spPr>
            <a:xfrm>
              <a:off x="411828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9" name="object 4689" descr=""/>
            <p:cNvSpPr/>
            <p:nvPr/>
          </p:nvSpPr>
          <p:spPr>
            <a:xfrm>
              <a:off x="411828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0" name="object 4690" descr=""/>
            <p:cNvSpPr/>
            <p:nvPr/>
          </p:nvSpPr>
          <p:spPr>
            <a:xfrm>
              <a:off x="4212463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1" name="object 4691" descr=""/>
            <p:cNvSpPr/>
            <p:nvPr/>
          </p:nvSpPr>
          <p:spPr>
            <a:xfrm>
              <a:off x="421246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2" name="object 4692" descr=""/>
            <p:cNvSpPr/>
            <p:nvPr/>
          </p:nvSpPr>
          <p:spPr>
            <a:xfrm>
              <a:off x="4306638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3" name="object 4693" descr=""/>
            <p:cNvSpPr/>
            <p:nvPr/>
          </p:nvSpPr>
          <p:spPr>
            <a:xfrm>
              <a:off x="4306638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4" name="object 4694" descr=""/>
            <p:cNvSpPr/>
            <p:nvPr/>
          </p:nvSpPr>
          <p:spPr>
            <a:xfrm>
              <a:off x="4400813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5" name="object 4695" descr=""/>
            <p:cNvSpPr/>
            <p:nvPr/>
          </p:nvSpPr>
          <p:spPr>
            <a:xfrm>
              <a:off x="440081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6" name="object 4696" descr=""/>
            <p:cNvSpPr/>
            <p:nvPr/>
          </p:nvSpPr>
          <p:spPr>
            <a:xfrm>
              <a:off x="4498123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7" name="object 4697" descr=""/>
            <p:cNvSpPr/>
            <p:nvPr/>
          </p:nvSpPr>
          <p:spPr>
            <a:xfrm>
              <a:off x="4589166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8" name="object 4698" descr=""/>
            <p:cNvSpPr/>
            <p:nvPr/>
          </p:nvSpPr>
          <p:spPr>
            <a:xfrm>
              <a:off x="458916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9" name="object 4699" descr=""/>
            <p:cNvSpPr/>
            <p:nvPr/>
          </p:nvSpPr>
          <p:spPr>
            <a:xfrm>
              <a:off x="4683342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0" name="object 4700" descr=""/>
            <p:cNvSpPr/>
            <p:nvPr/>
          </p:nvSpPr>
          <p:spPr>
            <a:xfrm>
              <a:off x="468334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1" name="object 4701" descr=""/>
            <p:cNvSpPr/>
            <p:nvPr/>
          </p:nvSpPr>
          <p:spPr>
            <a:xfrm>
              <a:off x="477751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2" name="object 4702" descr=""/>
            <p:cNvSpPr/>
            <p:nvPr/>
          </p:nvSpPr>
          <p:spPr>
            <a:xfrm>
              <a:off x="477751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3" name="object 4703" descr=""/>
            <p:cNvSpPr/>
            <p:nvPr/>
          </p:nvSpPr>
          <p:spPr>
            <a:xfrm>
              <a:off x="4871693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4" name="object 4704" descr=""/>
            <p:cNvSpPr/>
            <p:nvPr/>
          </p:nvSpPr>
          <p:spPr>
            <a:xfrm>
              <a:off x="487169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5" name="object 4705" descr=""/>
            <p:cNvSpPr/>
            <p:nvPr/>
          </p:nvSpPr>
          <p:spPr>
            <a:xfrm>
              <a:off x="4969004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6" name="object 4706" descr=""/>
            <p:cNvSpPr/>
            <p:nvPr/>
          </p:nvSpPr>
          <p:spPr>
            <a:xfrm>
              <a:off x="506004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7" name="object 4707" descr=""/>
            <p:cNvSpPr/>
            <p:nvPr/>
          </p:nvSpPr>
          <p:spPr>
            <a:xfrm>
              <a:off x="506004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8" name="object 4708" descr=""/>
            <p:cNvSpPr/>
            <p:nvPr/>
          </p:nvSpPr>
          <p:spPr>
            <a:xfrm>
              <a:off x="515422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9" name="object 4709" descr=""/>
            <p:cNvSpPr/>
            <p:nvPr/>
          </p:nvSpPr>
          <p:spPr>
            <a:xfrm>
              <a:off x="515422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0" name="object 4710" descr=""/>
            <p:cNvSpPr/>
            <p:nvPr/>
          </p:nvSpPr>
          <p:spPr>
            <a:xfrm>
              <a:off x="5248396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1" name="object 4711" descr=""/>
            <p:cNvSpPr/>
            <p:nvPr/>
          </p:nvSpPr>
          <p:spPr>
            <a:xfrm>
              <a:off x="524839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2" name="object 4712" descr=""/>
            <p:cNvSpPr/>
            <p:nvPr/>
          </p:nvSpPr>
          <p:spPr>
            <a:xfrm>
              <a:off x="5342572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3" name="object 4713" descr=""/>
            <p:cNvSpPr/>
            <p:nvPr/>
          </p:nvSpPr>
          <p:spPr>
            <a:xfrm>
              <a:off x="534257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4" name="object 4714" descr=""/>
            <p:cNvSpPr/>
            <p:nvPr/>
          </p:nvSpPr>
          <p:spPr>
            <a:xfrm>
              <a:off x="5439882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5" name="object 4715" descr=""/>
            <p:cNvSpPr/>
            <p:nvPr/>
          </p:nvSpPr>
          <p:spPr>
            <a:xfrm>
              <a:off x="5530924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6" name="object 4716" descr=""/>
            <p:cNvSpPr/>
            <p:nvPr/>
          </p:nvSpPr>
          <p:spPr>
            <a:xfrm>
              <a:off x="553092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7" name="object 4717" descr=""/>
            <p:cNvSpPr/>
            <p:nvPr/>
          </p:nvSpPr>
          <p:spPr>
            <a:xfrm>
              <a:off x="562510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8" name="object 4718" descr=""/>
            <p:cNvSpPr/>
            <p:nvPr/>
          </p:nvSpPr>
          <p:spPr>
            <a:xfrm>
              <a:off x="562510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9" name="object 4719" descr=""/>
            <p:cNvSpPr/>
            <p:nvPr/>
          </p:nvSpPr>
          <p:spPr>
            <a:xfrm>
              <a:off x="5719276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0" name="object 4720" descr=""/>
            <p:cNvSpPr/>
            <p:nvPr/>
          </p:nvSpPr>
          <p:spPr>
            <a:xfrm>
              <a:off x="571927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1" name="object 4721" descr=""/>
            <p:cNvSpPr/>
            <p:nvPr/>
          </p:nvSpPr>
          <p:spPr>
            <a:xfrm>
              <a:off x="5813452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2" name="object 4722" descr=""/>
            <p:cNvSpPr/>
            <p:nvPr/>
          </p:nvSpPr>
          <p:spPr>
            <a:xfrm>
              <a:off x="581345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3" name="object 4723" descr=""/>
            <p:cNvSpPr/>
            <p:nvPr/>
          </p:nvSpPr>
          <p:spPr>
            <a:xfrm>
              <a:off x="5910762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4" name="object 4724" descr=""/>
            <p:cNvSpPr/>
            <p:nvPr/>
          </p:nvSpPr>
          <p:spPr>
            <a:xfrm>
              <a:off x="6001804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5" name="object 4725" descr=""/>
            <p:cNvSpPr/>
            <p:nvPr/>
          </p:nvSpPr>
          <p:spPr>
            <a:xfrm>
              <a:off x="600180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6" name="object 4726" descr=""/>
            <p:cNvSpPr/>
            <p:nvPr/>
          </p:nvSpPr>
          <p:spPr>
            <a:xfrm>
              <a:off x="6095979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7" name="object 4727" descr=""/>
            <p:cNvSpPr/>
            <p:nvPr/>
          </p:nvSpPr>
          <p:spPr>
            <a:xfrm>
              <a:off x="6095979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8" name="object 4728" descr=""/>
            <p:cNvSpPr/>
            <p:nvPr/>
          </p:nvSpPr>
          <p:spPr>
            <a:xfrm>
              <a:off x="619015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29" name="object 4729" descr=""/>
            <p:cNvSpPr/>
            <p:nvPr/>
          </p:nvSpPr>
          <p:spPr>
            <a:xfrm>
              <a:off x="619015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0" name="object 4730" descr=""/>
            <p:cNvSpPr/>
            <p:nvPr/>
          </p:nvSpPr>
          <p:spPr>
            <a:xfrm>
              <a:off x="6284331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1" name="object 4731" descr=""/>
            <p:cNvSpPr/>
            <p:nvPr/>
          </p:nvSpPr>
          <p:spPr>
            <a:xfrm>
              <a:off x="628433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2" name="object 4732" descr=""/>
            <p:cNvSpPr/>
            <p:nvPr/>
          </p:nvSpPr>
          <p:spPr>
            <a:xfrm>
              <a:off x="6381641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3" name="object 4733" descr=""/>
            <p:cNvSpPr/>
            <p:nvPr/>
          </p:nvSpPr>
          <p:spPr>
            <a:xfrm>
              <a:off x="6472683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4" name="object 4734" descr=""/>
            <p:cNvSpPr/>
            <p:nvPr/>
          </p:nvSpPr>
          <p:spPr>
            <a:xfrm>
              <a:off x="647268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5" name="object 4735" descr=""/>
            <p:cNvSpPr/>
            <p:nvPr/>
          </p:nvSpPr>
          <p:spPr>
            <a:xfrm>
              <a:off x="656686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6" name="object 4736" descr=""/>
            <p:cNvSpPr/>
            <p:nvPr/>
          </p:nvSpPr>
          <p:spPr>
            <a:xfrm>
              <a:off x="656686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7" name="object 4737" descr=""/>
            <p:cNvSpPr/>
            <p:nvPr/>
          </p:nvSpPr>
          <p:spPr>
            <a:xfrm>
              <a:off x="666103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8" name="object 4738" descr=""/>
            <p:cNvSpPr/>
            <p:nvPr/>
          </p:nvSpPr>
          <p:spPr>
            <a:xfrm>
              <a:off x="666103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9" name="object 4739" descr=""/>
            <p:cNvSpPr/>
            <p:nvPr/>
          </p:nvSpPr>
          <p:spPr>
            <a:xfrm>
              <a:off x="6755211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0" name="object 4740" descr=""/>
            <p:cNvSpPr/>
            <p:nvPr/>
          </p:nvSpPr>
          <p:spPr>
            <a:xfrm>
              <a:off x="675521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1" name="object 4741" descr=""/>
            <p:cNvSpPr/>
            <p:nvPr/>
          </p:nvSpPr>
          <p:spPr>
            <a:xfrm>
              <a:off x="6852521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2" name="object 4742" descr=""/>
            <p:cNvSpPr/>
            <p:nvPr/>
          </p:nvSpPr>
          <p:spPr>
            <a:xfrm>
              <a:off x="6943562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3" name="object 4743" descr=""/>
            <p:cNvSpPr/>
            <p:nvPr/>
          </p:nvSpPr>
          <p:spPr>
            <a:xfrm>
              <a:off x="694356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4" name="object 4744" descr=""/>
            <p:cNvSpPr/>
            <p:nvPr/>
          </p:nvSpPr>
          <p:spPr>
            <a:xfrm>
              <a:off x="703773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5" name="object 4745" descr=""/>
            <p:cNvSpPr/>
            <p:nvPr/>
          </p:nvSpPr>
          <p:spPr>
            <a:xfrm>
              <a:off x="703773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6" name="object 4746" descr=""/>
            <p:cNvSpPr/>
            <p:nvPr/>
          </p:nvSpPr>
          <p:spPr>
            <a:xfrm>
              <a:off x="7131914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7" name="object 4747" descr=""/>
            <p:cNvSpPr/>
            <p:nvPr/>
          </p:nvSpPr>
          <p:spPr>
            <a:xfrm>
              <a:off x="713191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8" name="object 4748" descr=""/>
            <p:cNvSpPr/>
            <p:nvPr/>
          </p:nvSpPr>
          <p:spPr>
            <a:xfrm>
              <a:off x="7226090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9" name="object 4749" descr=""/>
            <p:cNvSpPr/>
            <p:nvPr/>
          </p:nvSpPr>
          <p:spPr>
            <a:xfrm>
              <a:off x="722609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0" name="object 4750" descr=""/>
            <p:cNvSpPr/>
            <p:nvPr/>
          </p:nvSpPr>
          <p:spPr>
            <a:xfrm>
              <a:off x="7323401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1" name="object 4751" descr=""/>
            <p:cNvSpPr/>
            <p:nvPr/>
          </p:nvSpPr>
          <p:spPr>
            <a:xfrm>
              <a:off x="741444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2" name="object 4752" descr=""/>
            <p:cNvSpPr/>
            <p:nvPr/>
          </p:nvSpPr>
          <p:spPr>
            <a:xfrm>
              <a:off x="741444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3" name="object 4753" descr=""/>
            <p:cNvSpPr/>
            <p:nvPr/>
          </p:nvSpPr>
          <p:spPr>
            <a:xfrm>
              <a:off x="750861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4" name="object 4754" descr=""/>
            <p:cNvSpPr/>
            <p:nvPr/>
          </p:nvSpPr>
          <p:spPr>
            <a:xfrm>
              <a:off x="750861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5" name="object 4755" descr=""/>
            <p:cNvSpPr/>
            <p:nvPr/>
          </p:nvSpPr>
          <p:spPr>
            <a:xfrm>
              <a:off x="7602792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6" name="object 4756" descr=""/>
            <p:cNvSpPr/>
            <p:nvPr/>
          </p:nvSpPr>
          <p:spPr>
            <a:xfrm>
              <a:off x="760279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7" name="object 4757" descr=""/>
            <p:cNvSpPr/>
            <p:nvPr/>
          </p:nvSpPr>
          <p:spPr>
            <a:xfrm>
              <a:off x="7696970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8" name="object 4758" descr=""/>
            <p:cNvSpPr/>
            <p:nvPr/>
          </p:nvSpPr>
          <p:spPr>
            <a:xfrm>
              <a:off x="769697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9" name="object 4759" descr=""/>
            <p:cNvSpPr/>
            <p:nvPr/>
          </p:nvSpPr>
          <p:spPr>
            <a:xfrm>
              <a:off x="7794279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0" name="object 4760" descr=""/>
            <p:cNvSpPr/>
            <p:nvPr/>
          </p:nvSpPr>
          <p:spPr>
            <a:xfrm>
              <a:off x="7885322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1" name="object 4761" descr=""/>
            <p:cNvSpPr/>
            <p:nvPr/>
          </p:nvSpPr>
          <p:spPr>
            <a:xfrm>
              <a:off x="788532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2" name="object 4762" descr=""/>
            <p:cNvSpPr/>
            <p:nvPr/>
          </p:nvSpPr>
          <p:spPr>
            <a:xfrm>
              <a:off x="7979497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3" name="object 4763" descr=""/>
            <p:cNvSpPr/>
            <p:nvPr/>
          </p:nvSpPr>
          <p:spPr>
            <a:xfrm>
              <a:off x="7979497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4" name="object 4764" descr=""/>
            <p:cNvSpPr/>
            <p:nvPr/>
          </p:nvSpPr>
          <p:spPr>
            <a:xfrm>
              <a:off x="8073673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5" name="object 4765" descr=""/>
            <p:cNvSpPr/>
            <p:nvPr/>
          </p:nvSpPr>
          <p:spPr>
            <a:xfrm>
              <a:off x="807367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6" name="object 4766" descr=""/>
            <p:cNvSpPr/>
            <p:nvPr/>
          </p:nvSpPr>
          <p:spPr>
            <a:xfrm>
              <a:off x="8167849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7" name="object 4767" descr=""/>
            <p:cNvSpPr/>
            <p:nvPr/>
          </p:nvSpPr>
          <p:spPr>
            <a:xfrm>
              <a:off x="8167849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8" name="object 4768" descr=""/>
            <p:cNvSpPr/>
            <p:nvPr/>
          </p:nvSpPr>
          <p:spPr>
            <a:xfrm>
              <a:off x="826515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9" name="object 4769" descr=""/>
            <p:cNvSpPr/>
            <p:nvPr/>
          </p:nvSpPr>
          <p:spPr>
            <a:xfrm>
              <a:off x="835620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0" name="object 4770" descr=""/>
            <p:cNvSpPr/>
            <p:nvPr/>
          </p:nvSpPr>
          <p:spPr>
            <a:xfrm>
              <a:off x="835620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1" name="object 4771" descr=""/>
            <p:cNvSpPr/>
            <p:nvPr/>
          </p:nvSpPr>
          <p:spPr>
            <a:xfrm>
              <a:off x="8450376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2" name="object 4772" descr=""/>
            <p:cNvSpPr/>
            <p:nvPr/>
          </p:nvSpPr>
          <p:spPr>
            <a:xfrm>
              <a:off x="845037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3" name="object 4773" descr=""/>
            <p:cNvSpPr/>
            <p:nvPr/>
          </p:nvSpPr>
          <p:spPr>
            <a:xfrm>
              <a:off x="8544552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4" name="object 4774" descr=""/>
            <p:cNvSpPr/>
            <p:nvPr/>
          </p:nvSpPr>
          <p:spPr>
            <a:xfrm>
              <a:off x="8544552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5" name="object 4775" descr=""/>
            <p:cNvSpPr/>
            <p:nvPr/>
          </p:nvSpPr>
          <p:spPr>
            <a:xfrm>
              <a:off x="863872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6" name="object 4776" descr=""/>
            <p:cNvSpPr/>
            <p:nvPr/>
          </p:nvSpPr>
          <p:spPr>
            <a:xfrm>
              <a:off x="8638728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7" name="object 4777" descr=""/>
            <p:cNvSpPr/>
            <p:nvPr/>
          </p:nvSpPr>
          <p:spPr>
            <a:xfrm>
              <a:off x="8736039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8" name="object 4778" descr=""/>
            <p:cNvSpPr/>
            <p:nvPr/>
          </p:nvSpPr>
          <p:spPr>
            <a:xfrm>
              <a:off x="882708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9" name="object 4779" descr=""/>
            <p:cNvSpPr/>
            <p:nvPr/>
          </p:nvSpPr>
          <p:spPr>
            <a:xfrm>
              <a:off x="882708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0" name="object 4780" descr=""/>
            <p:cNvSpPr/>
            <p:nvPr/>
          </p:nvSpPr>
          <p:spPr>
            <a:xfrm>
              <a:off x="892125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1" name="object 4781" descr=""/>
            <p:cNvSpPr/>
            <p:nvPr/>
          </p:nvSpPr>
          <p:spPr>
            <a:xfrm>
              <a:off x="892125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2" name="object 4782" descr=""/>
            <p:cNvSpPr/>
            <p:nvPr/>
          </p:nvSpPr>
          <p:spPr>
            <a:xfrm>
              <a:off x="9015433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3" name="object 4783" descr=""/>
            <p:cNvSpPr/>
            <p:nvPr/>
          </p:nvSpPr>
          <p:spPr>
            <a:xfrm>
              <a:off x="9015433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4" name="object 4784" descr=""/>
            <p:cNvSpPr/>
            <p:nvPr/>
          </p:nvSpPr>
          <p:spPr>
            <a:xfrm>
              <a:off x="910960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5" name="object 4785" descr=""/>
            <p:cNvSpPr/>
            <p:nvPr/>
          </p:nvSpPr>
          <p:spPr>
            <a:xfrm>
              <a:off x="9109608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6" name="object 4786" descr=""/>
            <p:cNvSpPr/>
            <p:nvPr/>
          </p:nvSpPr>
          <p:spPr>
            <a:xfrm>
              <a:off x="9206918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7" name="object 4787" descr=""/>
            <p:cNvSpPr/>
            <p:nvPr/>
          </p:nvSpPr>
          <p:spPr>
            <a:xfrm>
              <a:off x="9297959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8" name="object 4788" descr=""/>
            <p:cNvSpPr/>
            <p:nvPr/>
          </p:nvSpPr>
          <p:spPr>
            <a:xfrm>
              <a:off x="9297959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9" name="object 4789" descr=""/>
            <p:cNvSpPr/>
            <p:nvPr/>
          </p:nvSpPr>
          <p:spPr>
            <a:xfrm>
              <a:off x="9392134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0" name="object 4790" descr=""/>
            <p:cNvSpPr/>
            <p:nvPr/>
          </p:nvSpPr>
          <p:spPr>
            <a:xfrm>
              <a:off x="9392134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1" name="object 4791" descr=""/>
            <p:cNvSpPr/>
            <p:nvPr/>
          </p:nvSpPr>
          <p:spPr>
            <a:xfrm>
              <a:off x="9486310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2" name="object 4792" descr=""/>
            <p:cNvSpPr/>
            <p:nvPr/>
          </p:nvSpPr>
          <p:spPr>
            <a:xfrm>
              <a:off x="9486310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3" name="object 4793" descr=""/>
            <p:cNvSpPr/>
            <p:nvPr/>
          </p:nvSpPr>
          <p:spPr>
            <a:xfrm>
              <a:off x="9580486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4" name="object 4794" descr=""/>
            <p:cNvSpPr/>
            <p:nvPr/>
          </p:nvSpPr>
          <p:spPr>
            <a:xfrm>
              <a:off x="958048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5" name="object 4795" descr=""/>
            <p:cNvSpPr/>
            <p:nvPr/>
          </p:nvSpPr>
          <p:spPr>
            <a:xfrm>
              <a:off x="9677796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6" name="object 4796" descr=""/>
            <p:cNvSpPr/>
            <p:nvPr/>
          </p:nvSpPr>
          <p:spPr>
            <a:xfrm>
              <a:off x="9768839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7" name="object 4797" descr=""/>
            <p:cNvSpPr/>
            <p:nvPr/>
          </p:nvSpPr>
          <p:spPr>
            <a:xfrm>
              <a:off x="9768839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8" name="object 4798" descr=""/>
            <p:cNvSpPr/>
            <p:nvPr/>
          </p:nvSpPr>
          <p:spPr>
            <a:xfrm>
              <a:off x="9863015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9" name="object 4799" descr=""/>
            <p:cNvSpPr/>
            <p:nvPr/>
          </p:nvSpPr>
          <p:spPr>
            <a:xfrm>
              <a:off x="9863015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0" name="object 4800" descr=""/>
            <p:cNvSpPr/>
            <p:nvPr/>
          </p:nvSpPr>
          <p:spPr>
            <a:xfrm>
              <a:off x="9957191" y="397953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1" name="object 4801" descr=""/>
            <p:cNvSpPr/>
            <p:nvPr/>
          </p:nvSpPr>
          <p:spPr>
            <a:xfrm>
              <a:off x="9957191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2" name="object 4802" descr=""/>
            <p:cNvSpPr/>
            <p:nvPr/>
          </p:nvSpPr>
          <p:spPr>
            <a:xfrm>
              <a:off x="10051366" y="397953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3" name="object 4803" descr=""/>
            <p:cNvSpPr/>
            <p:nvPr/>
          </p:nvSpPr>
          <p:spPr>
            <a:xfrm>
              <a:off x="10051366" y="398066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4" name="object 4804" descr=""/>
            <p:cNvSpPr/>
            <p:nvPr/>
          </p:nvSpPr>
          <p:spPr>
            <a:xfrm>
              <a:off x="82213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5" name="object 4805" descr=""/>
            <p:cNvSpPr/>
            <p:nvPr/>
          </p:nvSpPr>
          <p:spPr>
            <a:xfrm>
              <a:off x="91630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6" name="object 4806" descr=""/>
            <p:cNvSpPr/>
            <p:nvPr/>
          </p:nvSpPr>
          <p:spPr>
            <a:xfrm>
              <a:off x="101048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7" name="object 4807" descr=""/>
            <p:cNvSpPr/>
            <p:nvPr/>
          </p:nvSpPr>
          <p:spPr>
            <a:xfrm>
              <a:off x="1104658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8" name="object 4808" descr=""/>
            <p:cNvSpPr/>
            <p:nvPr/>
          </p:nvSpPr>
          <p:spPr>
            <a:xfrm>
              <a:off x="129301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9" name="object 4809" descr=""/>
            <p:cNvSpPr/>
            <p:nvPr/>
          </p:nvSpPr>
          <p:spPr>
            <a:xfrm>
              <a:off x="138718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0" name="object 4810" descr=""/>
            <p:cNvSpPr/>
            <p:nvPr/>
          </p:nvSpPr>
          <p:spPr>
            <a:xfrm>
              <a:off x="148136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1" name="object 4811" descr=""/>
            <p:cNvSpPr/>
            <p:nvPr/>
          </p:nvSpPr>
          <p:spPr>
            <a:xfrm>
              <a:off x="157553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2" name="object 4812" descr=""/>
            <p:cNvSpPr/>
            <p:nvPr/>
          </p:nvSpPr>
          <p:spPr>
            <a:xfrm>
              <a:off x="176389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3" name="object 4813" descr=""/>
            <p:cNvSpPr/>
            <p:nvPr/>
          </p:nvSpPr>
          <p:spPr>
            <a:xfrm>
              <a:off x="185806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4" name="object 4814" descr=""/>
            <p:cNvSpPr/>
            <p:nvPr/>
          </p:nvSpPr>
          <p:spPr>
            <a:xfrm>
              <a:off x="195224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5" name="object 4815" descr=""/>
            <p:cNvSpPr/>
            <p:nvPr/>
          </p:nvSpPr>
          <p:spPr>
            <a:xfrm>
              <a:off x="2046418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6" name="object 4816" descr=""/>
            <p:cNvSpPr/>
            <p:nvPr/>
          </p:nvSpPr>
          <p:spPr>
            <a:xfrm>
              <a:off x="2234769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7" name="object 4817" descr=""/>
            <p:cNvSpPr/>
            <p:nvPr/>
          </p:nvSpPr>
          <p:spPr>
            <a:xfrm>
              <a:off x="232894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8" name="object 4818" descr=""/>
            <p:cNvSpPr/>
            <p:nvPr/>
          </p:nvSpPr>
          <p:spPr>
            <a:xfrm>
              <a:off x="242312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9" name="object 4819" descr=""/>
            <p:cNvSpPr/>
            <p:nvPr/>
          </p:nvSpPr>
          <p:spPr>
            <a:xfrm>
              <a:off x="251729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0" name="object 4820" descr=""/>
            <p:cNvSpPr/>
            <p:nvPr/>
          </p:nvSpPr>
          <p:spPr>
            <a:xfrm>
              <a:off x="2705648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1" name="object 4821" descr=""/>
            <p:cNvSpPr/>
            <p:nvPr/>
          </p:nvSpPr>
          <p:spPr>
            <a:xfrm>
              <a:off x="279982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2" name="object 4822" descr=""/>
            <p:cNvSpPr/>
            <p:nvPr/>
          </p:nvSpPr>
          <p:spPr>
            <a:xfrm>
              <a:off x="289400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3" name="object 4823" descr=""/>
            <p:cNvSpPr/>
            <p:nvPr/>
          </p:nvSpPr>
          <p:spPr>
            <a:xfrm>
              <a:off x="298817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4" name="object 4824" descr=""/>
            <p:cNvSpPr/>
            <p:nvPr/>
          </p:nvSpPr>
          <p:spPr>
            <a:xfrm>
              <a:off x="317652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5" name="object 4825" descr=""/>
            <p:cNvSpPr/>
            <p:nvPr/>
          </p:nvSpPr>
          <p:spPr>
            <a:xfrm>
              <a:off x="327070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6" name="object 4826" descr=""/>
            <p:cNvSpPr/>
            <p:nvPr/>
          </p:nvSpPr>
          <p:spPr>
            <a:xfrm>
              <a:off x="336488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7" name="object 4827" descr=""/>
            <p:cNvSpPr/>
            <p:nvPr/>
          </p:nvSpPr>
          <p:spPr>
            <a:xfrm>
              <a:off x="345905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8" name="object 4828" descr=""/>
            <p:cNvSpPr/>
            <p:nvPr/>
          </p:nvSpPr>
          <p:spPr>
            <a:xfrm>
              <a:off x="364740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9" name="object 4829" descr=""/>
            <p:cNvSpPr/>
            <p:nvPr/>
          </p:nvSpPr>
          <p:spPr>
            <a:xfrm>
              <a:off x="374158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0" name="object 4830" descr=""/>
            <p:cNvSpPr/>
            <p:nvPr/>
          </p:nvSpPr>
          <p:spPr>
            <a:xfrm>
              <a:off x="3835759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1" name="object 4831" descr=""/>
            <p:cNvSpPr/>
            <p:nvPr/>
          </p:nvSpPr>
          <p:spPr>
            <a:xfrm>
              <a:off x="392993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2" name="object 4832" descr=""/>
            <p:cNvSpPr/>
            <p:nvPr/>
          </p:nvSpPr>
          <p:spPr>
            <a:xfrm>
              <a:off x="411828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3" name="object 4833" descr=""/>
            <p:cNvSpPr/>
            <p:nvPr/>
          </p:nvSpPr>
          <p:spPr>
            <a:xfrm>
              <a:off x="421246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4" name="object 4834" descr=""/>
            <p:cNvSpPr/>
            <p:nvPr/>
          </p:nvSpPr>
          <p:spPr>
            <a:xfrm>
              <a:off x="4306638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5" name="object 4835" descr=""/>
            <p:cNvSpPr/>
            <p:nvPr/>
          </p:nvSpPr>
          <p:spPr>
            <a:xfrm>
              <a:off x="440081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6" name="object 4836" descr=""/>
            <p:cNvSpPr/>
            <p:nvPr/>
          </p:nvSpPr>
          <p:spPr>
            <a:xfrm>
              <a:off x="458916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7" name="object 4837" descr=""/>
            <p:cNvSpPr/>
            <p:nvPr/>
          </p:nvSpPr>
          <p:spPr>
            <a:xfrm>
              <a:off x="468334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8" name="object 4838" descr=""/>
            <p:cNvSpPr/>
            <p:nvPr/>
          </p:nvSpPr>
          <p:spPr>
            <a:xfrm>
              <a:off x="477751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9" name="object 4839" descr=""/>
            <p:cNvSpPr/>
            <p:nvPr/>
          </p:nvSpPr>
          <p:spPr>
            <a:xfrm>
              <a:off x="487169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0" name="object 4840" descr=""/>
            <p:cNvSpPr/>
            <p:nvPr/>
          </p:nvSpPr>
          <p:spPr>
            <a:xfrm>
              <a:off x="506004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1" name="object 4841" descr=""/>
            <p:cNvSpPr/>
            <p:nvPr/>
          </p:nvSpPr>
          <p:spPr>
            <a:xfrm>
              <a:off x="515422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2" name="object 4842" descr=""/>
            <p:cNvSpPr/>
            <p:nvPr/>
          </p:nvSpPr>
          <p:spPr>
            <a:xfrm>
              <a:off x="524839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3" name="object 4843" descr=""/>
            <p:cNvSpPr/>
            <p:nvPr/>
          </p:nvSpPr>
          <p:spPr>
            <a:xfrm>
              <a:off x="534257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4" name="object 4844" descr=""/>
            <p:cNvSpPr/>
            <p:nvPr/>
          </p:nvSpPr>
          <p:spPr>
            <a:xfrm>
              <a:off x="553092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5" name="object 4845" descr=""/>
            <p:cNvSpPr/>
            <p:nvPr/>
          </p:nvSpPr>
          <p:spPr>
            <a:xfrm>
              <a:off x="562510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6" name="object 4846" descr=""/>
            <p:cNvSpPr/>
            <p:nvPr/>
          </p:nvSpPr>
          <p:spPr>
            <a:xfrm>
              <a:off x="571927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7" name="object 4847" descr=""/>
            <p:cNvSpPr/>
            <p:nvPr/>
          </p:nvSpPr>
          <p:spPr>
            <a:xfrm>
              <a:off x="581345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8" name="object 4848" descr=""/>
            <p:cNvSpPr/>
            <p:nvPr/>
          </p:nvSpPr>
          <p:spPr>
            <a:xfrm>
              <a:off x="600180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49" name="object 4849" descr=""/>
            <p:cNvSpPr/>
            <p:nvPr/>
          </p:nvSpPr>
          <p:spPr>
            <a:xfrm>
              <a:off x="6095979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0" name="object 4850" descr=""/>
            <p:cNvSpPr/>
            <p:nvPr/>
          </p:nvSpPr>
          <p:spPr>
            <a:xfrm>
              <a:off x="619015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1" name="object 4851" descr=""/>
            <p:cNvSpPr/>
            <p:nvPr/>
          </p:nvSpPr>
          <p:spPr>
            <a:xfrm>
              <a:off x="628433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2" name="object 4852" descr=""/>
            <p:cNvSpPr/>
            <p:nvPr/>
          </p:nvSpPr>
          <p:spPr>
            <a:xfrm>
              <a:off x="647268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3" name="object 4853" descr=""/>
            <p:cNvSpPr/>
            <p:nvPr/>
          </p:nvSpPr>
          <p:spPr>
            <a:xfrm>
              <a:off x="656686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4" name="object 4854" descr=""/>
            <p:cNvSpPr/>
            <p:nvPr/>
          </p:nvSpPr>
          <p:spPr>
            <a:xfrm>
              <a:off x="666103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5" name="object 4855" descr=""/>
            <p:cNvSpPr/>
            <p:nvPr/>
          </p:nvSpPr>
          <p:spPr>
            <a:xfrm>
              <a:off x="675521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6" name="object 4856" descr=""/>
            <p:cNvSpPr/>
            <p:nvPr/>
          </p:nvSpPr>
          <p:spPr>
            <a:xfrm>
              <a:off x="694356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7" name="object 4857" descr=""/>
            <p:cNvSpPr/>
            <p:nvPr/>
          </p:nvSpPr>
          <p:spPr>
            <a:xfrm>
              <a:off x="703773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8" name="object 4858" descr=""/>
            <p:cNvSpPr/>
            <p:nvPr/>
          </p:nvSpPr>
          <p:spPr>
            <a:xfrm>
              <a:off x="713191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9" name="object 4859" descr=""/>
            <p:cNvSpPr/>
            <p:nvPr/>
          </p:nvSpPr>
          <p:spPr>
            <a:xfrm>
              <a:off x="722609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0" name="object 4860" descr=""/>
            <p:cNvSpPr/>
            <p:nvPr/>
          </p:nvSpPr>
          <p:spPr>
            <a:xfrm>
              <a:off x="741444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1" name="object 4861" descr=""/>
            <p:cNvSpPr/>
            <p:nvPr/>
          </p:nvSpPr>
          <p:spPr>
            <a:xfrm>
              <a:off x="750861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2" name="object 4862" descr=""/>
            <p:cNvSpPr/>
            <p:nvPr/>
          </p:nvSpPr>
          <p:spPr>
            <a:xfrm>
              <a:off x="760279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3" name="object 4863" descr=""/>
            <p:cNvSpPr/>
            <p:nvPr/>
          </p:nvSpPr>
          <p:spPr>
            <a:xfrm>
              <a:off x="769697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4" name="object 4864" descr=""/>
            <p:cNvSpPr/>
            <p:nvPr/>
          </p:nvSpPr>
          <p:spPr>
            <a:xfrm>
              <a:off x="788532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5" name="object 4865" descr=""/>
            <p:cNvSpPr/>
            <p:nvPr/>
          </p:nvSpPr>
          <p:spPr>
            <a:xfrm>
              <a:off x="7979497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6" name="object 4866" descr=""/>
            <p:cNvSpPr/>
            <p:nvPr/>
          </p:nvSpPr>
          <p:spPr>
            <a:xfrm>
              <a:off x="807367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7" name="object 4867" descr=""/>
            <p:cNvSpPr/>
            <p:nvPr/>
          </p:nvSpPr>
          <p:spPr>
            <a:xfrm>
              <a:off x="8167849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8" name="object 4868" descr=""/>
            <p:cNvSpPr/>
            <p:nvPr/>
          </p:nvSpPr>
          <p:spPr>
            <a:xfrm>
              <a:off x="835620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9" name="object 4869" descr=""/>
            <p:cNvSpPr/>
            <p:nvPr/>
          </p:nvSpPr>
          <p:spPr>
            <a:xfrm>
              <a:off x="845037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0" name="object 4870" descr=""/>
            <p:cNvSpPr/>
            <p:nvPr/>
          </p:nvSpPr>
          <p:spPr>
            <a:xfrm>
              <a:off x="8544552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1" name="object 4871" descr=""/>
            <p:cNvSpPr/>
            <p:nvPr/>
          </p:nvSpPr>
          <p:spPr>
            <a:xfrm>
              <a:off x="8638728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2" name="object 4872" descr=""/>
            <p:cNvSpPr/>
            <p:nvPr/>
          </p:nvSpPr>
          <p:spPr>
            <a:xfrm>
              <a:off x="882708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3" name="object 4873" descr=""/>
            <p:cNvSpPr/>
            <p:nvPr/>
          </p:nvSpPr>
          <p:spPr>
            <a:xfrm>
              <a:off x="892125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4" name="object 4874" descr=""/>
            <p:cNvSpPr/>
            <p:nvPr/>
          </p:nvSpPr>
          <p:spPr>
            <a:xfrm>
              <a:off x="9015433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5" name="object 4875" descr=""/>
            <p:cNvSpPr/>
            <p:nvPr/>
          </p:nvSpPr>
          <p:spPr>
            <a:xfrm>
              <a:off x="9109608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6" name="object 4876" descr=""/>
            <p:cNvSpPr/>
            <p:nvPr/>
          </p:nvSpPr>
          <p:spPr>
            <a:xfrm>
              <a:off x="9297959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7" name="object 4877" descr=""/>
            <p:cNvSpPr/>
            <p:nvPr/>
          </p:nvSpPr>
          <p:spPr>
            <a:xfrm>
              <a:off x="9392134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8" name="object 4878" descr=""/>
            <p:cNvSpPr/>
            <p:nvPr/>
          </p:nvSpPr>
          <p:spPr>
            <a:xfrm>
              <a:off x="9486310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79" name="object 4879" descr=""/>
            <p:cNvSpPr/>
            <p:nvPr/>
          </p:nvSpPr>
          <p:spPr>
            <a:xfrm>
              <a:off x="958048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0" name="object 4880" descr=""/>
            <p:cNvSpPr/>
            <p:nvPr/>
          </p:nvSpPr>
          <p:spPr>
            <a:xfrm>
              <a:off x="9768839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1" name="object 4881" descr=""/>
            <p:cNvSpPr/>
            <p:nvPr/>
          </p:nvSpPr>
          <p:spPr>
            <a:xfrm>
              <a:off x="9863015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2" name="object 4882" descr=""/>
            <p:cNvSpPr/>
            <p:nvPr/>
          </p:nvSpPr>
          <p:spPr>
            <a:xfrm>
              <a:off x="9957191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3" name="object 4883" descr=""/>
            <p:cNvSpPr/>
            <p:nvPr/>
          </p:nvSpPr>
          <p:spPr>
            <a:xfrm>
              <a:off x="10051366" y="40768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4" name="object 4884" descr=""/>
            <p:cNvSpPr/>
            <p:nvPr/>
          </p:nvSpPr>
          <p:spPr>
            <a:xfrm>
              <a:off x="731089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5" name="object 4885" descr=""/>
            <p:cNvSpPr/>
            <p:nvPr/>
          </p:nvSpPr>
          <p:spPr>
            <a:xfrm>
              <a:off x="82213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6" name="object 4886" descr=""/>
            <p:cNvSpPr/>
            <p:nvPr/>
          </p:nvSpPr>
          <p:spPr>
            <a:xfrm>
              <a:off x="82213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7" name="object 4887" descr=""/>
            <p:cNvSpPr/>
            <p:nvPr/>
          </p:nvSpPr>
          <p:spPr>
            <a:xfrm>
              <a:off x="91630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8" name="object 4888" descr=""/>
            <p:cNvSpPr/>
            <p:nvPr/>
          </p:nvSpPr>
          <p:spPr>
            <a:xfrm>
              <a:off x="91630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9" name="object 4889" descr=""/>
            <p:cNvSpPr/>
            <p:nvPr/>
          </p:nvSpPr>
          <p:spPr>
            <a:xfrm>
              <a:off x="1010483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0" name="object 4890" descr=""/>
            <p:cNvSpPr/>
            <p:nvPr/>
          </p:nvSpPr>
          <p:spPr>
            <a:xfrm>
              <a:off x="101048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1" name="object 4891" descr=""/>
            <p:cNvSpPr/>
            <p:nvPr/>
          </p:nvSpPr>
          <p:spPr>
            <a:xfrm>
              <a:off x="110465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2" name="object 4892" descr=""/>
            <p:cNvSpPr/>
            <p:nvPr/>
          </p:nvSpPr>
          <p:spPr>
            <a:xfrm>
              <a:off x="1104658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3" name="object 4893" descr=""/>
            <p:cNvSpPr/>
            <p:nvPr/>
          </p:nvSpPr>
          <p:spPr>
            <a:xfrm>
              <a:off x="120196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4" name="object 4894" descr=""/>
            <p:cNvSpPr/>
            <p:nvPr/>
          </p:nvSpPr>
          <p:spPr>
            <a:xfrm>
              <a:off x="129301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5" name="object 4895" descr=""/>
            <p:cNvSpPr/>
            <p:nvPr/>
          </p:nvSpPr>
          <p:spPr>
            <a:xfrm>
              <a:off x="129301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6" name="object 4896" descr=""/>
            <p:cNvSpPr/>
            <p:nvPr/>
          </p:nvSpPr>
          <p:spPr>
            <a:xfrm>
              <a:off x="1387186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7" name="object 4897" descr=""/>
            <p:cNvSpPr/>
            <p:nvPr/>
          </p:nvSpPr>
          <p:spPr>
            <a:xfrm>
              <a:off x="138718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8" name="object 4898" descr=""/>
            <p:cNvSpPr/>
            <p:nvPr/>
          </p:nvSpPr>
          <p:spPr>
            <a:xfrm>
              <a:off x="1481362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9" name="object 4899" descr=""/>
            <p:cNvSpPr/>
            <p:nvPr/>
          </p:nvSpPr>
          <p:spPr>
            <a:xfrm>
              <a:off x="148136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0" name="object 4900" descr=""/>
            <p:cNvSpPr/>
            <p:nvPr/>
          </p:nvSpPr>
          <p:spPr>
            <a:xfrm>
              <a:off x="1575537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1" name="object 4901" descr=""/>
            <p:cNvSpPr/>
            <p:nvPr/>
          </p:nvSpPr>
          <p:spPr>
            <a:xfrm>
              <a:off x="157553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2" name="object 4902" descr=""/>
            <p:cNvSpPr/>
            <p:nvPr/>
          </p:nvSpPr>
          <p:spPr>
            <a:xfrm>
              <a:off x="1672849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3" name="object 4903" descr=""/>
            <p:cNvSpPr/>
            <p:nvPr/>
          </p:nvSpPr>
          <p:spPr>
            <a:xfrm>
              <a:off x="176389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4" name="object 4904" descr=""/>
            <p:cNvSpPr/>
            <p:nvPr/>
          </p:nvSpPr>
          <p:spPr>
            <a:xfrm>
              <a:off x="176389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5" name="object 4905" descr=""/>
            <p:cNvSpPr/>
            <p:nvPr/>
          </p:nvSpPr>
          <p:spPr>
            <a:xfrm>
              <a:off x="185806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6" name="object 4906" descr=""/>
            <p:cNvSpPr/>
            <p:nvPr/>
          </p:nvSpPr>
          <p:spPr>
            <a:xfrm>
              <a:off x="185806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7" name="object 4907" descr=""/>
            <p:cNvSpPr/>
            <p:nvPr/>
          </p:nvSpPr>
          <p:spPr>
            <a:xfrm>
              <a:off x="195224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8" name="object 4908" descr=""/>
            <p:cNvSpPr/>
            <p:nvPr/>
          </p:nvSpPr>
          <p:spPr>
            <a:xfrm>
              <a:off x="195224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9" name="object 4909" descr=""/>
            <p:cNvSpPr/>
            <p:nvPr/>
          </p:nvSpPr>
          <p:spPr>
            <a:xfrm>
              <a:off x="204641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0" name="object 4910" descr=""/>
            <p:cNvSpPr/>
            <p:nvPr/>
          </p:nvSpPr>
          <p:spPr>
            <a:xfrm>
              <a:off x="2046418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1" name="object 4911" descr=""/>
            <p:cNvSpPr/>
            <p:nvPr/>
          </p:nvSpPr>
          <p:spPr>
            <a:xfrm>
              <a:off x="214372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2" name="object 4912" descr=""/>
            <p:cNvSpPr/>
            <p:nvPr/>
          </p:nvSpPr>
          <p:spPr>
            <a:xfrm>
              <a:off x="2234769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3" name="object 4913" descr=""/>
            <p:cNvSpPr/>
            <p:nvPr/>
          </p:nvSpPr>
          <p:spPr>
            <a:xfrm>
              <a:off x="2234769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4" name="object 4914" descr=""/>
            <p:cNvSpPr/>
            <p:nvPr/>
          </p:nvSpPr>
          <p:spPr>
            <a:xfrm>
              <a:off x="232894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5" name="object 4915" descr=""/>
            <p:cNvSpPr/>
            <p:nvPr/>
          </p:nvSpPr>
          <p:spPr>
            <a:xfrm>
              <a:off x="232894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6" name="object 4916" descr=""/>
            <p:cNvSpPr/>
            <p:nvPr/>
          </p:nvSpPr>
          <p:spPr>
            <a:xfrm>
              <a:off x="242312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7" name="object 4917" descr=""/>
            <p:cNvSpPr/>
            <p:nvPr/>
          </p:nvSpPr>
          <p:spPr>
            <a:xfrm>
              <a:off x="242312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8" name="object 4918" descr=""/>
            <p:cNvSpPr/>
            <p:nvPr/>
          </p:nvSpPr>
          <p:spPr>
            <a:xfrm>
              <a:off x="2517297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9" name="object 4919" descr=""/>
            <p:cNvSpPr/>
            <p:nvPr/>
          </p:nvSpPr>
          <p:spPr>
            <a:xfrm>
              <a:off x="251729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0" name="object 4920" descr=""/>
            <p:cNvSpPr/>
            <p:nvPr/>
          </p:nvSpPr>
          <p:spPr>
            <a:xfrm>
              <a:off x="2614607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1" name="object 4921" descr=""/>
            <p:cNvSpPr/>
            <p:nvPr/>
          </p:nvSpPr>
          <p:spPr>
            <a:xfrm>
              <a:off x="2705648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2" name="object 4922" descr=""/>
            <p:cNvSpPr/>
            <p:nvPr/>
          </p:nvSpPr>
          <p:spPr>
            <a:xfrm>
              <a:off x="2705648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3" name="object 4923" descr=""/>
            <p:cNvSpPr/>
            <p:nvPr/>
          </p:nvSpPr>
          <p:spPr>
            <a:xfrm>
              <a:off x="2799824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4" name="object 4924" descr=""/>
            <p:cNvSpPr/>
            <p:nvPr/>
          </p:nvSpPr>
          <p:spPr>
            <a:xfrm>
              <a:off x="279982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5" name="object 4925" descr=""/>
            <p:cNvSpPr/>
            <p:nvPr/>
          </p:nvSpPr>
          <p:spPr>
            <a:xfrm>
              <a:off x="289400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6" name="object 4926" descr=""/>
            <p:cNvSpPr/>
            <p:nvPr/>
          </p:nvSpPr>
          <p:spPr>
            <a:xfrm>
              <a:off x="289400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7" name="object 4927" descr=""/>
            <p:cNvSpPr/>
            <p:nvPr/>
          </p:nvSpPr>
          <p:spPr>
            <a:xfrm>
              <a:off x="2988176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8" name="object 4928" descr=""/>
            <p:cNvSpPr/>
            <p:nvPr/>
          </p:nvSpPr>
          <p:spPr>
            <a:xfrm>
              <a:off x="298817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9" name="object 4929" descr=""/>
            <p:cNvSpPr/>
            <p:nvPr/>
          </p:nvSpPr>
          <p:spPr>
            <a:xfrm>
              <a:off x="3085486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0" name="object 4930" descr=""/>
            <p:cNvSpPr/>
            <p:nvPr/>
          </p:nvSpPr>
          <p:spPr>
            <a:xfrm>
              <a:off x="317652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1" name="object 4931" descr=""/>
            <p:cNvSpPr/>
            <p:nvPr/>
          </p:nvSpPr>
          <p:spPr>
            <a:xfrm>
              <a:off x="317652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2" name="object 4932" descr=""/>
            <p:cNvSpPr/>
            <p:nvPr/>
          </p:nvSpPr>
          <p:spPr>
            <a:xfrm>
              <a:off x="3270704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3" name="object 4933" descr=""/>
            <p:cNvSpPr/>
            <p:nvPr/>
          </p:nvSpPr>
          <p:spPr>
            <a:xfrm>
              <a:off x="327070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4" name="object 4934" descr=""/>
            <p:cNvSpPr/>
            <p:nvPr/>
          </p:nvSpPr>
          <p:spPr>
            <a:xfrm>
              <a:off x="336488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5" name="object 4935" descr=""/>
            <p:cNvSpPr/>
            <p:nvPr/>
          </p:nvSpPr>
          <p:spPr>
            <a:xfrm>
              <a:off x="336488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6" name="object 4936" descr=""/>
            <p:cNvSpPr/>
            <p:nvPr/>
          </p:nvSpPr>
          <p:spPr>
            <a:xfrm>
              <a:off x="3459055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7" name="object 4937" descr=""/>
            <p:cNvSpPr/>
            <p:nvPr/>
          </p:nvSpPr>
          <p:spPr>
            <a:xfrm>
              <a:off x="345905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8" name="object 4938" descr=""/>
            <p:cNvSpPr/>
            <p:nvPr/>
          </p:nvSpPr>
          <p:spPr>
            <a:xfrm>
              <a:off x="3556365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39" name="object 4939" descr=""/>
            <p:cNvSpPr/>
            <p:nvPr/>
          </p:nvSpPr>
          <p:spPr>
            <a:xfrm>
              <a:off x="364740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0" name="object 4940" descr=""/>
            <p:cNvSpPr/>
            <p:nvPr/>
          </p:nvSpPr>
          <p:spPr>
            <a:xfrm>
              <a:off x="364740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1" name="object 4941" descr=""/>
            <p:cNvSpPr/>
            <p:nvPr/>
          </p:nvSpPr>
          <p:spPr>
            <a:xfrm>
              <a:off x="3741583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2" name="object 4942" descr=""/>
            <p:cNvSpPr/>
            <p:nvPr/>
          </p:nvSpPr>
          <p:spPr>
            <a:xfrm>
              <a:off x="374158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3" name="object 4943" descr=""/>
            <p:cNvSpPr/>
            <p:nvPr/>
          </p:nvSpPr>
          <p:spPr>
            <a:xfrm>
              <a:off x="3835759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4" name="object 4944" descr=""/>
            <p:cNvSpPr/>
            <p:nvPr/>
          </p:nvSpPr>
          <p:spPr>
            <a:xfrm>
              <a:off x="3835759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5" name="object 4945" descr=""/>
            <p:cNvSpPr/>
            <p:nvPr/>
          </p:nvSpPr>
          <p:spPr>
            <a:xfrm>
              <a:off x="3929934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6" name="object 4946" descr=""/>
            <p:cNvSpPr/>
            <p:nvPr/>
          </p:nvSpPr>
          <p:spPr>
            <a:xfrm>
              <a:off x="392993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7" name="object 4947" descr=""/>
            <p:cNvSpPr/>
            <p:nvPr/>
          </p:nvSpPr>
          <p:spPr>
            <a:xfrm>
              <a:off x="4027244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8" name="object 4948" descr=""/>
            <p:cNvSpPr/>
            <p:nvPr/>
          </p:nvSpPr>
          <p:spPr>
            <a:xfrm>
              <a:off x="411828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9" name="object 4949" descr=""/>
            <p:cNvSpPr/>
            <p:nvPr/>
          </p:nvSpPr>
          <p:spPr>
            <a:xfrm>
              <a:off x="411828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0" name="object 4950" descr=""/>
            <p:cNvSpPr/>
            <p:nvPr/>
          </p:nvSpPr>
          <p:spPr>
            <a:xfrm>
              <a:off x="4212463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1" name="object 4951" descr=""/>
            <p:cNvSpPr/>
            <p:nvPr/>
          </p:nvSpPr>
          <p:spPr>
            <a:xfrm>
              <a:off x="421246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2" name="object 4952" descr=""/>
            <p:cNvSpPr/>
            <p:nvPr/>
          </p:nvSpPr>
          <p:spPr>
            <a:xfrm>
              <a:off x="4306638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3" name="object 4953" descr=""/>
            <p:cNvSpPr/>
            <p:nvPr/>
          </p:nvSpPr>
          <p:spPr>
            <a:xfrm>
              <a:off x="4306638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4" name="object 4954" descr=""/>
            <p:cNvSpPr/>
            <p:nvPr/>
          </p:nvSpPr>
          <p:spPr>
            <a:xfrm>
              <a:off x="4400813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5" name="object 4955" descr=""/>
            <p:cNvSpPr/>
            <p:nvPr/>
          </p:nvSpPr>
          <p:spPr>
            <a:xfrm>
              <a:off x="440081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6" name="object 4956" descr=""/>
            <p:cNvSpPr/>
            <p:nvPr/>
          </p:nvSpPr>
          <p:spPr>
            <a:xfrm>
              <a:off x="4498123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7" name="object 4957" descr=""/>
            <p:cNvSpPr/>
            <p:nvPr/>
          </p:nvSpPr>
          <p:spPr>
            <a:xfrm>
              <a:off x="4589166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8" name="object 4958" descr=""/>
            <p:cNvSpPr/>
            <p:nvPr/>
          </p:nvSpPr>
          <p:spPr>
            <a:xfrm>
              <a:off x="458916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9" name="object 4959" descr=""/>
            <p:cNvSpPr/>
            <p:nvPr/>
          </p:nvSpPr>
          <p:spPr>
            <a:xfrm>
              <a:off x="4683342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0" name="object 4960" descr=""/>
            <p:cNvSpPr/>
            <p:nvPr/>
          </p:nvSpPr>
          <p:spPr>
            <a:xfrm>
              <a:off x="468334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1" name="object 4961" descr=""/>
            <p:cNvSpPr/>
            <p:nvPr/>
          </p:nvSpPr>
          <p:spPr>
            <a:xfrm>
              <a:off x="477751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2" name="object 4962" descr=""/>
            <p:cNvSpPr/>
            <p:nvPr/>
          </p:nvSpPr>
          <p:spPr>
            <a:xfrm>
              <a:off x="477751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3" name="object 4963" descr=""/>
            <p:cNvSpPr/>
            <p:nvPr/>
          </p:nvSpPr>
          <p:spPr>
            <a:xfrm>
              <a:off x="4871693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4" name="object 4964" descr=""/>
            <p:cNvSpPr/>
            <p:nvPr/>
          </p:nvSpPr>
          <p:spPr>
            <a:xfrm>
              <a:off x="487169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5" name="object 4965" descr=""/>
            <p:cNvSpPr/>
            <p:nvPr/>
          </p:nvSpPr>
          <p:spPr>
            <a:xfrm>
              <a:off x="4969004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6" name="object 4966" descr=""/>
            <p:cNvSpPr/>
            <p:nvPr/>
          </p:nvSpPr>
          <p:spPr>
            <a:xfrm>
              <a:off x="506004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7" name="object 4967" descr=""/>
            <p:cNvSpPr/>
            <p:nvPr/>
          </p:nvSpPr>
          <p:spPr>
            <a:xfrm>
              <a:off x="506004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8" name="object 4968" descr=""/>
            <p:cNvSpPr/>
            <p:nvPr/>
          </p:nvSpPr>
          <p:spPr>
            <a:xfrm>
              <a:off x="515422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9" name="object 4969" descr=""/>
            <p:cNvSpPr/>
            <p:nvPr/>
          </p:nvSpPr>
          <p:spPr>
            <a:xfrm>
              <a:off x="515422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0" name="object 4970" descr=""/>
            <p:cNvSpPr/>
            <p:nvPr/>
          </p:nvSpPr>
          <p:spPr>
            <a:xfrm>
              <a:off x="5248396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1" name="object 4971" descr=""/>
            <p:cNvSpPr/>
            <p:nvPr/>
          </p:nvSpPr>
          <p:spPr>
            <a:xfrm>
              <a:off x="524839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2" name="object 4972" descr=""/>
            <p:cNvSpPr/>
            <p:nvPr/>
          </p:nvSpPr>
          <p:spPr>
            <a:xfrm>
              <a:off x="5342572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3" name="object 4973" descr=""/>
            <p:cNvSpPr/>
            <p:nvPr/>
          </p:nvSpPr>
          <p:spPr>
            <a:xfrm>
              <a:off x="534257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4" name="object 4974" descr=""/>
            <p:cNvSpPr/>
            <p:nvPr/>
          </p:nvSpPr>
          <p:spPr>
            <a:xfrm>
              <a:off x="5439882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5" name="object 4975" descr=""/>
            <p:cNvSpPr/>
            <p:nvPr/>
          </p:nvSpPr>
          <p:spPr>
            <a:xfrm>
              <a:off x="5530924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6" name="object 4976" descr=""/>
            <p:cNvSpPr/>
            <p:nvPr/>
          </p:nvSpPr>
          <p:spPr>
            <a:xfrm>
              <a:off x="553092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7" name="object 4977" descr=""/>
            <p:cNvSpPr/>
            <p:nvPr/>
          </p:nvSpPr>
          <p:spPr>
            <a:xfrm>
              <a:off x="562510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8" name="object 4978" descr=""/>
            <p:cNvSpPr/>
            <p:nvPr/>
          </p:nvSpPr>
          <p:spPr>
            <a:xfrm>
              <a:off x="562510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9" name="object 4979" descr=""/>
            <p:cNvSpPr/>
            <p:nvPr/>
          </p:nvSpPr>
          <p:spPr>
            <a:xfrm>
              <a:off x="5719276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0" name="object 4980" descr=""/>
            <p:cNvSpPr/>
            <p:nvPr/>
          </p:nvSpPr>
          <p:spPr>
            <a:xfrm>
              <a:off x="571927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1" name="object 4981" descr=""/>
            <p:cNvSpPr/>
            <p:nvPr/>
          </p:nvSpPr>
          <p:spPr>
            <a:xfrm>
              <a:off x="5813452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2" name="object 4982" descr=""/>
            <p:cNvSpPr/>
            <p:nvPr/>
          </p:nvSpPr>
          <p:spPr>
            <a:xfrm>
              <a:off x="581345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3" name="object 4983" descr=""/>
            <p:cNvSpPr/>
            <p:nvPr/>
          </p:nvSpPr>
          <p:spPr>
            <a:xfrm>
              <a:off x="5910762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4" name="object 4984" descr=""/>
            <p:cNvSpPr/>
            <p:nvPr/>
          </p:nvSpPr>
          <p:spPr>
            <a:xfrm>
              <a:off x="6001804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5" name="object 4985" descr=""/>
            <p:cNvSpPr/>
            <p:nvPr/>
          </p:nvSpPr>
          <p:spPr>
            <a:xfrm>
              <a:off x="600180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6" name="object 4986" descr=""/>
            <p:cNvSpPr/>
            <p:nvPr/>
          </p:nvSpPr>
          <p:spPr>
            <a:xfrm>
              <a:off x="6095979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7" name="object 4987" descr=""/>
            <p:cNvSpPr/>
            <p:nvPr/>
          </p:nvSpPr>
          <p:spPr>
            <a:xfrm>
              <a:off x="6095979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8" name="object 4988" descr=""/>
            <p:cNvSpPr/>
            <p:nvPr/>
          </p:nvSpPr>
          <p:spPr>
            <a:xfrm>
              <a:off x="619015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9" name="object 4989" descr=""/>
            <p:cNvSpPr/>
            <p:nvPr/>
          </p:nvSpPr>
          <p:spPr>
            <a:xfrm>
              <a:off x="619015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0" name="object 4990" descr=""/>
            <p:cNvSpPr/>
            <p:nvPr/>
          </p:nvSpPr>
          <p:spPr>
            <a:xfrm>
              <a:off x="6284331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1" name="object 4991" descr=""/>
            <p:cNvSpPr/>
            <p:nvPr/>
          </p:nvSpPr>
          <p:spPr>
            <a:xfrm>
              <a:off x="628433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2" name="object 4992" descr=""/>
            <p:cNvSpPr/>
            <p:nvPr/>
          </p:nvSpPr>
          <p:spPr>
            <a:xfrm>
              <a:off x="6381641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3" name="object 4993" descr=""/>
            <p:cNvSpPr/>
            <p:nvPr/>
          </p:nvSpPr>
          <p:spPr>
            <a:xfrm>
              <a:off x="6472683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4" name="object 4994" descr=""/>
            <p:cNvSpPr/>
            <p:nvPr/>
          </p:nvSpPr>
          <p:spPr>
            <a:xfrm>
              <a:off x="647268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5" name="object 4995" descr=""/>
            <p:cNvSpPr/>
            <p:nvPr/>
          </p:nvSpPr>
          <p:spPr>
            <a:xfrm>
              <a:off x="656686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6" name="object 4996" descr=""/>
            <p:cNvSpPr/>
            <p:nvPr/>
          </p:nvSpPr>
          <p:spPr>
            <a:xfrm>
              <a:off x="656686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7" name="object 4997" descr=""/>
            <p:cNvSpPr/>
            <p:nvPr/>
          </p:nvSpPr>
          <p:spPr>
            <a:xfrm>
              <a:off x="666103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8" name="object 4998" descr=""/>
            <p:cNvSpPr/>
            <p:nvPr/>
          </p:nvSpPr>
          <p:spPr>
            <a:xfrm>
              <a:off x="666103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9" name="object 4999" descr=""/>
            <p:cNvSpPr/>
            <p:nvPr/>
          </p:nvSpPr>
          <p:spPr>
            <a:xfrm>
              <a:off x="6755211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0" name="object 5000" descr=""/>
            <p:cNvSpPr/>
            <p:nvPr/>
          </p:nvSpPr>
          <p:spPr>
            <a:xfrm>
              <a:off x="675521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1" name="object 5001" descr=""/>
            <p:cNvSpPr/>
            <p:nvPr/>
          </p:nvSpPr>
          <p:spPr>
            <a:xfrm>
              <a:off x="6852521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2" name="object 5002" descr=""/>
            <p:cNvSpPr/>
            <p:nvPr/>
          </p:nvSpPr>
          <p:spPr>
            <a:xfrm>
              <a:off x="6943562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3" name="object 5003" descr=""/>
            <p:cNvSpPr/>
            <p:nvPr/>
          </p:nvSpPr>
          <p:spPr>
            <a:xfrm>
              <a:off x="694356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4" name="object 5004" descr=""/>
            <p:cNvSpPr/>
            <p:nvPr/>
          </p:nvSpPr>
          <p:spPr>
            <a:xfrm>
              <a:off x="703773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5" name="object 5005" descr=""/>
            <p:cNvSpPr/>
            <p:nvPr/>
          </p:nvSpPr>
          <p:spPr>
            <a:xfrm>
              <a:off x="703773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6" name="object 5006" descr=""/>
            <p:cNvSpPr/>
            <p:nvPr/>
          </p:nvSpPr>
          <p:spPr>
            <a:xfrm>
              <a:off x="7131914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7" name="object 5007" descr=""/>
            <p:cNvSpPr/>
            <p:nvPr/>
          </p:nvSpPr>
          <p:spPr>
            <a:xfrm>
              <a:off x="713191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8" name="object 5008" descr=""/>
            <p:cNvSpPr/>
            <p:nvPr/>
          </p:nvSpPr>
          <p:spPr>
            <a:xfrm>
              <a:off x="7226090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9" name="object 5009" descr=""/>
            <p:cNvSpPr/>
            <p:nvPr/>
          </p:nvSpPr>
          <p:spPr>
            <a:xfrm>
              <a:off x="722609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0" name="object 5010" descr=""/>
            <p:cNvSpPr/>
            <p:nvPr/>
          </p:nvSpPr>
          <p:spPr>
            <a:xfrm>
              <a:off x="7323401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1" name="object 5011" descr=""/>
            <p:cNvSpPr/>
            <p:nvPr/>
          </p:nvSpPr>
          <p:spPr>
            <a:xfrm>
              <a:off x="741444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2" name="object 5012" descr=""/>
            <p:cNvSpPr/>
            <p:nvPr/>
          </p:nvSpPr>
          <p:spPr>
            <a:xfrm>
              <a:off x="741444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3" name="object 5013" descr=""/>
            <p:cNvSpPr/>
            <p:nvPr/>
          </p:nvSpPr>
          <p:spPr>
            <a:xfrm>
              <a:off x="750861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4" name="object 5014" descr=""/>
            <p:cNvSpPr/>
            <p:nvPr/>
          </p:nvSpPr>
          <p:spPr>
            <a:xfrm>
              <a:off x="750861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5" name="object 5015" descr=""/>
            <p:cNvSpPr/>
            <p:nvPr/>
          </p:nvSpPr>
          <p:spPr>
            <a:xfrm>
              <a:off x="7602792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6" name="object 5016" descr=""/>
            <p:cNvSpPr/>
            <p:nvPr/>
          </p:nvSpPr>
          <p:spPr>
            <a:xfrm>
              <a:off x="760279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7" name="object 5017" descr=""/>
            <p:cNvSpPr/>
            <p:nvPr/>
          </p:nvSpPr>
          <p:spPr>
            <a:xfrm>
              <a:off x="7696970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8" name="object 5018" descr=""/>
            <p:cNvSpPr/>
            <p:nvPr/>
          </p:nvSpPr>
          <p:spPr>
            <a:xfrm>
              <a:off x="769697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9" name="object 5019" descr=""/>
            <p:cNvSpPr/>
            <p:nvPr/>
          </p:nvSpPr>
          <p:spPr>
            <a:xfrm>
              <a:off x="7794279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0" name="object 5020" descr=""/>
            <p:cNvSpPr/>
            <p:nvPr/>
          </p:nvSpPr>
          <p:spPr>
            <a:xfrm>
              <a:off x="7885322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1" name="object 5021" descr=""/>
            <p:cNvSpPr/>
            <p:nvPr/>
          </p:nvSpPr>
          <p:spPr>
            <a:xfrm>
              <a:off x="788532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2" name="object 5022" descr=""/>
            <p:cNvSpPr/>
            <p:nvPr/>
          </p:nvSpPr>
          <p:spPr>
            <a:xfrm>
              <a:off x="7979497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3" name="object 5023" descr=""/>
            <p:cNvSpPr/>
            <p:nvPr/>
          </p:nvSpPr>
          <p:spPr>
            <a:xfrm>
              <a:off x="7979497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4" name="object 5024" descr=""/>
            <p:cNvSpPr/>
            <p:nvPr/>
          </p:nvSpPr>
          <p:spPr>
            <a:xfrm>
              <a:off x="8073673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5" name="object 5025" descr=""/>
            <p:cNvSpPr/>
            <p:nvPr/>
          </p:nvSpPr>
          <p:spPr>
            <a:xfrm>
              <a:off x="807367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6" name="object 5026" descr=""/>
            <p:cNvSpPr/>
            <p:nvPr/>
          </p:nvSpPr>
          <p:spPr>
            <a:xfrm>
              <a:off x="8167849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7" name="object 5027" descr=""/>
            <p:cNvSpPr/>
            <p:nvPr/>
          </p:nvSpPr>
          <p:spPr>
            <a:xfrm>
              <a:off x="8167849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8" name="object 5028" descr=""/>
            <p:cNvSpPr/>
            <p:nvPr/>
          </p:nvSpPr>
          <p:spPr>
            <a:xfrm>
              <a:off x="826515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29" name="object 5029" descr=""/>
            <p:cNvSpPr/>
            <p:nvPr/>
          </p:nvSpPr>
          <p:spPr>
            <a:xfrm>
              <a:off x="835620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0" name="object 5030" descr=""/>
            <p:cNvSpPr/>
            <p:nvPr/>
          </p:nvSpPr>
          <p:spPr>
            <a:xfrm>
              <a:off x="835620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1" name="object 5031" descr=""/>
            <p:cNvSpPr/>
            <p:nvPr/>
          </p:nvSpPr>
          <p:spPr>
            <a:xfrm>
              <a:off x="8450376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2" name="object 5032" descr=""/>
            <p:cNvSpPr/>
            <p:nvPr/>
          </p:nvSpPr>
          <p:spPr>
            <a:xfrm>
              <a:off x="845037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3" name="object 5033" descr=""/>
            <p:cNvSpPr/>
            <p:nvPr/>
          </p:nvSpPr>
          <p:spPr>
            <a:xfrm>
              <a:off x="8544552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4" name="object 5034" descr=""/>
            <p:cNvSpPr/>
            <p:nvPr/>
          </p:nvSpPr>
          <p:spPr>
            <a:xfrm>
              <a:off x="8544552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5" name="object 5035" descr=""/>
            <p:cNvSpPr/>
            <p:nvPr/>
          </p:nvSpPr>
          <p:spPr>
            <a:xfrm>
              <a:off x="863872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6" name="object 5036" descr=""/>
            <p:cNvSpPr/>
            <p:nvPr/>
          </p:nvSpPr>
          <p:spPr>
            <a:xfrm>
              <a:off x="8638728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7" name="object 5037" descr=""/>
            <p:cNvSpPr/>
            <p:nvPr/>
          </p:nvSpPr>
          <p:spPr>
            <a:xfrm>
              <a:off x="8736039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8" name="object 5038" descr=""/>
            <p:cNvSpPr/>
            <p:nvPr/>
          </p:nvSpPr>
          <p:spPr>
            <a:xfrm>
              <a:off x="882708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9" name="object 5039" descr=""/>
            <p:cNvSpPr/>
            <p:nvPr/>
          </p:nvSpPr>
          <p:spPr>
            <a:xfrm>
              <a:off x="882708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0" name="object 5040" descr=""/>
            <p:cNvSpPr/>
            <p:nvPr/>
          </p:nvSpPr>
          <p:spPr>
            <a:xfrm>
              <a:off x="892125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1" name="object 5041" descr=""/>
            <p:cNvSpPr/>
            <p:nvPr/>
          </p:nvSpPr>
          <p:spPr>
            <a:xfrm>
              <a:off x="892125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2" name="object 5042" descr=""/>
            <p:cNvSpPr/>
            <p:nvPr/>
          </p:nvSpPr>
          <p:spPr>
            <a:xfrm>
              <a:off x="9015433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3" name="object 5043" descr=""/>
            <p:cNvSpPr/>
            <p:nvPr/>
          </p:nvSpPr>
          <p:spPr>
            <a:xfrm>
              <a:off x="9015433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4" name="object 5044" descr=""/>
            <p:cNvSpPr/>
            <p:nvPr/>
          </p:nvSpPr>
          <p:spPr>
            <a:xfrm>
              <a:off x="910960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5" name="object 5045" descr=""/>
            <p:cNvSpPr/>
            <p:nvPr/>
          </p:nvSpPr>
          <p:spPr>
            <a:xfrm>
              <a:off x="9109608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6" name="object 5046" descr=""/>
            <p:cNvSpPr/>
            <p:nvPr/>
          </p:nvSpPr>
          <p:spPr>
            <a:xfrm>
              <a:off x="9206918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7" name="object 5047" descr=""/>
            <p:cNvSpPr/>
            <p:nvPr/>
          </p:nvSpPr>
          <p:spPr>
            <a:xfrm>
              <a:off x="9297959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8" name="object 5048" descr=""/>
            <p:cNvSpPr/>
            <p:nvPr/>
          </p:nvSpPr>
          <p:spPr>
            <a:xfrm>
              <a:off x="9297959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9" name="object 5049" descr=""/>
            <p:cNvSpPr/>
            <p:nvPr/>
          </p:nvSpPr>
          <p:spPr>
            <a:xfrm>
              <a:off x="9392134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0" name="object 5050" descr=""/>
            <p:cNvSpPr/>
            <p:nvPr/>
          </p:nvSpPr>
          <p:spPr>
            <a:xfrm>
              <a:off x="9392134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1" name="object 5051" descr=""/>
            <p:cNvSpPr/>
            <p:nvPr/>
          </p:nvSpPr>
          <p:spPr>
            <a:xfrm>
              <a:off x="9486310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2" name="object 5052" descr=""/>
            <p:cNvSpPr/>
            <p:nvPr/>
          </p:nvSpPr>
          <p:spPr>
            <a:xfrm>
              <a:off x="9486310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3" name="object 5053" descr=""/>
            <p:cNvSpPr/>
            <p:nvPr/>
          </p:nvSpPr>
          <p:spPr>
            <a:xfrm>
              <a:off x="9580486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4" name="object 5054" descr=""/>
            <p:cNvSpPr/>
            <p:nvPr/>
          </p:nvSpPr>
          <p:spPr>
            <a:xfrm>
              <a:off x="958048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5" name="object 5055" descr=""/>
            <p:cNvSpPr/>
            <p:nvPr/>
          </p:nvSpPr>
          <p:spPr>
            <a:xfrm>
              <a:off x="9677796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6" name="object 5056" descr=""/>
            <p:cNvSpPr/>
            <p:nvPr/>
          </p:nvSpPr>
          <p:spPr>
            <a:xfrm>
              <a:off x="9768839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7" name="object 5057" descr=""/>
            <p:cNvSpPr/>
            <p:nvPr/>
          </p:nvSpPr>
          <p:spPr>
            <a:xfrm>
              <a:off x="9768839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8" name="object 5058" descr=""/>
            <p:cNvSpPr/>
            <p:nvPr/>
          </p:nvSpPr>
          <p:spPr>
            <a:xfrm>
              <a:off x="9863015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59" name="object 5059" descr=""/>
            <p:cNvSpPr/>
            <p:nvPr/>
          </p:nvSpPr>
          <p:spPr>
            <a:xfrm>
              <a:off x="9863015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0" name="object 5060" descr=""/>
            <p:cNvSpPr/>
            <p:nvPr/>
          </p:nvSpPr>
          <p:spPr>
            <a:xfrm>
              <a:off x="9957191" y="416788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1" name="object 5061" descr=""/>
            <p:cNvSpPr/>
            <p:nvPr/>
          </p:nvSpPr>
          <p:spPr>
            <a:xfrm>
              <a:off x="9957191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2" name="object 5062" descr=""/>
            <p:cNvSpPr/>
            <p:nvPr/>
          </p:nvSpPr>
          <p:spPr>
            <a:xfrm>
              <a:off x="10051366" y="416788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3" name="object 5063" descr=""/>
            <p:cNvSpPr/>
            <p:nvPr/>
          </p:nvSpPr>
          <p:spPr>
            <a:xfrm>
              <a:off x="10051366" y="416901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4" name="object 5064" descr=""/>
            <p:cNvSpPr/>
            <p:nvPr/>
          </p:nvSpPr>
          <p:spPr>
            <a:xfrm>
              <a:off x="731089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5" name="object 5065" descr=""/>
            <p:cNvSpPr/>
            <p:nvPr/>
          </p:nvSpPr>
          <p:spPr>
            <a:xfrm>
              <a:off x="82213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6" name="object 5066" descr=""/>
            <p:cNvSpPr/>
            <p:nvPr/>
          </p:nvSpPr>
          <p:spPr>
            <a:xfrm>
              <a:off x="82213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7" name="object 5067" descr=""/>
            <p:cNvSpPr/>
            <p:nvPr/>
          </p:nvSpPr>
          <p:spPr>
            <a:xfrm>
              <a:off x="91630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8" name="object 5068" descr=""/>
            <p:cNvSpPr/>
            <p:nvPr/>
          </p:nvSpPr>
          <p:spPr>
            <a:xfrm>
              <a:off x="91630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9" name="object 5069" descr=""/>
            <p:cNvSpPr/>
            <p:nvPr/>
          </p:nvSpPr>
          <p:spPr>
            <a:xfrm>
              <a:off x="1010483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0" name="object 5070" descr=""/>
            <p:cNvSpPr/>
            <p:nvPr/>
          </p:nvSpPr>
          <p:spPr>
            <a:xfrm>
              <a:off x="101048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1" name="object 5071" descr=""/>
            <p:cNvSpPr/>
            <p:nvPr/>
          </p:nvSpPr>
          <p:spPr>
            <a:xfrm>
              <a:off x="110465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2" name="object 5072" descr=""/>
            <p:cNvSpPr/>
            <p:nvPr/>
          </p:nvSpPr>
          <p:spPr>
            <a:xfrm>
              <a:off x="1104658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3" name="object 5073" descr=""/>
            <p:cNvSpPr/>
            <p:nvPr/>
          </p:nvSpPr>
          <p:spPr>
            <a:xfrm>
              <a:off x="120196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4" name="object 5074" descr=""/>
            <p:cNvSpPr/>
            <p:nvPr/>
          </p:nvSpPr>
          <p:spPr>
            <a:xfrm>
              <a:off x="129301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5" name="object 5075" descr=""/>
            <p:cNvSpPr/>
            <p:nvPr/>
          </p:nvSpPr>
          <p:spPr>
            <a:xfrm>
              <a:off x="129301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6" name="object 5076" descr=""/>
            <p:cNvSpPr/>
            <p:nvPr/>
          </p:nvSpPr>
          <p:spPr>
            <a:xfrm>
              <a:off x="1387186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7" name="object 5077" descr=""/>
            <p:cNvSpPr/>
            <p:nvPr/>
          </p:nvSpPr>
          <p:spPr>
            <a:xfrm>
              <a:off x="138718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8" name="object 5078" descr=""/>
            <p:cNvSpPr/>
            <p:nvPr/>
          </p:nvSpPr>
          <p:spPr>
            <a:xfrm>
              <a:off x="1481362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9" name="object 5079" descr=""/>
            <p:cNvSpPr/>
            <p:nvPr/>
          </p:nvSpPr>
          <p:spPr>
            <a:xfrm>
              <a:off x="148136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0" name="object 5080" descr=""/>
            <p:cNvSpPr/>
            <p:nvPr/>
          </p:nvSpPr>
          <p:spPr>
            <a:xfrm>
              <a:off x="1575537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1" name="object 5081" descr=""/>
            <p:cNvSpPr/>
            <p:nvPr/>
          </p:nvSpPr>
          <p:spPr>
            <a:xfrm>
              <a:off x="157553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2" name="object 5082" descr=""/>
            <p:cNvSpPr/>
            <p:nvPr/>
          </p:nvSpPr>
          <p:spPr>
            <a:xfrm>
              <a:off x="1672849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3" name="object 5083" descr=""/>
            <p:cNvSpPr/>
            <p:nvPr/>
          </p:nvSpPr>
          <p:spPr>
            <a:xfrm>
              <a:off x="176389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4" name="object 5084" descr=""/>
            <p:cNvSpPr/>
            <p:nvPr/>
          </p:nvSpPr>
          <p:spPr>
            <a:xfrm>
              <a:off x="176389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5" name="object 5085" descr=""/>
            <p:cNvSpPr/>
            <p:nvPr/>
          </p:nvSpPr>
          <p:spPr>
            <a:xfrm>
              <a:off x="185806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6" name="object 5086" descr=""/>
            <p:cNvSpPr/>
            <p:nvPr/>
          </p:nvSpPr>
          <p:spPr>
            <a:xfrm>
              <a:off x="185806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7" name="object 5087" descr=""/>
            <p:cNvSpPr/>
            <p:nvPr/>
          </p:nvSpPr>
          <p:spPr>
            <a:xfrm>
              <a:off x="195224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8" name="object 5088" descr=""/>
            <p:cNvSpPr/>
            <p:nvPr/>
          </p:nvSpPr>
          <p:spPr>
            <a:xfrm>
              <a:off x="195224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9" name="object 5089" descr=""/>
            <p:cNvSpPr/>
            <p:nvPr/>
          </p:nvSpPr>
          <p:spPr>
            <a:xfrm>
              <a:off x="204641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0" name="object 5090" descr=""/>
            <p:cNvSpPr/>
            <p:nvPr/>
          </p:nvSpPr>
          <p:spPr>
            <a:xfrm>
              <a:off x="2046418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1" name="object 5091" descr=""/>
            <p:cNvSpPr/>
            <p:nvPr/>
          </p:nvSpPr>
          <p:spPr>
            <a:xfrm>
              <a:off x="214372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2" name="object 5092" descr=""/>
            <p:cNvSpPr/>
            <p:nvPr/>
          </p:nvSpPr>
          <p:spPr>
            <a:xfrm>
              <a:off x="2234769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3" name="object 5093" descr=""/>
            <p:cNvSpPr/>
            <p:nvPr/>
          </p:nvSpPr>
          <p:spPr>
            <a:xfrm>
              <a:off x="2234769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4" name="object 5094" descr=""/>
            <p:cNvSpPr/>
            <p:nvPr/>
          </p:nvSpPr>
          <p:spPr>
            <a:xfrm>
              <a:off x="232894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5" name="object 5095" descr=""/>
            <p:cNvSpPr/>
            <p:nvPr/>
          </p:nvSpPr>
          <p:spPr>
            <a:xfrm>
              <a:off x="232894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6" name="object 5096" descr=""/>
            <p:cNvSpPr/>
            <p:nvPr/>
          </p:nvSpPr>
          <p:spPr>
            <a:xfrm>
              <a:off x="242312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7" name="object 5097" descr=""/>
            <p:cNvSpPr/>
            <p:nvPr/>
          </p:nvSpPr>
          <p:spPr>
            <a:xfrm>
              <a:off x="242312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8" name="object 5098" descr=""/>
            <p:cNvSpPr/>
            <p:nvPr/>
          </p:nvSpPr>
          <p:spPr>
            <a:xfrm>
              <a:off x="2517297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9" name="object 5099" descr=""/>
            <p:cNvSpPr/>
            <p:nvPr/>
          </p:nvSpPr>
          <p:spPr>
            <a:xfrm>
              <a:off x="251729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0" name="object 5100" descr=""/>
            <p:cNvSpPr/>
            <p:nvPr/>
          </p:nvSpPr>
          <p:spPr>
            <a:xfrm>
              <a:off x="2614607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1" name="object 5101" descr=""/>
            <p:cNvSpPr/>
            <p:nvPr/>
          </p:nvSpPr>
          <p:spPr>
            <a:xfrm>
              <a:off x="2705648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2" name="object 5102" descr=""/>
            <p:cNvSpPr/>
            <p:nvPr/>
          </p:nvSpPr>
          <p:spPr>
            <a:xfrm>
              <a:off x="2705648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3" name="object 5103" descr=""/>
            <p:cNvSpPr/>
            <p:nvPr/>
          </p:nvSpPr>
          <p:spPr>
            <a:xfrm>
              <a:off x="2799824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4" name="object 5104" descr=""/>
            <p:cNvSpPr/>
            <p:nvPr/>
          </p:nvSpPr>
          <p:spPr>
            <a:xfrm>
              <a:off x="279982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5" name="object 5105" descr=""/>
            <p:cNvSpPr/>
            <p:nvPr/>
          </p:nvSpPr>
          <p:spPr>
            <a:xfrm>
              <a:off x="289400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6" name="object 5106" descr=""/>
            <p:cNvSpPr/>
            <p:nvPr/>
          </p:nvSpPr>
          <p:spPr>
            <a:xfrm>
              <a:off x="289400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7" name="object 5107" descr=""/>
            <p:cNvSpPr/>
            <p:nvPr/>
          </p:nvSpPr>
          <p:spPr>
            <a:xfrm>
              <a:off x="2988176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8" name="object 5108" descr=""/>
            <p:cNvSpPr/>
            <p:nvPr/>
          </p:nvSpPr>
          <p:spPr>
            <a:xfrm>
              <a:off x="298817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9" name="object 5109" descr=""/>
            <p:cNvSpPr/>
            <p:nvPr/>
          </p:nvSpPr>
          <p:spPr>
            <a:xfrm>
              <a:off x="3085486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0" name="object 5110" descr=""/>
            <p:cNvSpPr/>
            <p:nvPr/>
          </p:nvSpPr>
          <p:spPr>
            <a:xfrm>
              <a:off x="317652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1" name="object 5111" descr=""/>
            <p:cNvSpPr/>
            <p:nvPr/>
          </p:nvSpPr>
          <p:spPr>
            <a:xfrm>
              <a:off x="317652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2" name="object 5112" descr=""/>
            <p:cNvSpPr/>
            <p:nvPr/>
          </p:nvSpPr>
          <p:spPr>
            <a:xfrm>
              <a:off x="3270704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3" name="object 5113" descr=""/>
            <p:cNvSpPr/>
            <p:nvPr/>
          </p:nvSpPr>
          <p:spPr>
            <a:xfrm>
              <a:off x="327070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4" name="object 5114" descr=""/>
            <p:cNvSpPr/>
            <p:nvPr/>
          </p:nvSpPr>
          <p:spPr>
            <a:xfrm>
              <a:off x="336488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5" name="object 5115" descr=""/>
            <p:cNvSpPr/>
            <p:nvPr/>
          </p:nvSpPr>
          <p:spPr>
            <a:xfrm>
              <a:off x="336488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6" name="object 5116" descr=""/>
            <p:cNvSpPr/>
            <p:nvPr/>
          </p:nvSpPr>
          <p:spPr>
            <a:xfrm>
              <a:off x="3459055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7" name="object 5117" descr=""/>
            <p:cNvSpPr/>
            <p:nvPr/>
          </p:nvSpPr>
          <p:spPr>
            <a:xfrm>
              <a:off x="345905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8" name="object 5118" descr=""/>
            <p:cNvSpPr/>
            <p:nvPr/>
          </p:nvSpPr>
          <p:spPr>
            <a:xfrm>
              <a:off x="3556365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9" name="object 5119" descr=""/>
            <p:cNvSpPr/>
            <p:nvPr/>
          </p:nvSpPr>
          <p:spPr>
            <a:xfrm>
              <a:off x="364740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0" name="object 5120" descr=""/>
            <p:cNvSpPr/>
            <p:nvPr/>
          </p:nvSpPr>
          <p:spPr>
            <a:xfrm>
              <a:off x="364740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1" name="object 5121" descr=""/>
            <p:cNvSpPr/>
            <p:nvPr/>
          </p:nvSpPr>
          <p:spPr>
            <a:xfrm>
              <a:off x="3741583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2" name="object 5122" descr=""/>
            <p:cNvSpPr/>
            <p:nvPr/>
          </p:nvSpPr>
          <p:spPr>
            <a:xfrm>
              <a:off x="374158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3" name="object 5123" descr=""/>
            <p:cNvSpPr/>
            <p:nvPr/>
          </p:nvSpPr>
          <p:spPr>
            <a:xfrm>
              <a:off x="3835759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4" name="object 5124" descr=""/>
            <p:cNvSpPr/>
            <p:nvPr/>
          </p:nvSpPr>
          <p:spPr>
            <a:xfrm>
              <a:off x="3835759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5" name="object 5125" descr=""/>
            <p:cNvSpPr/>
            <p:nvPr/>
          </p:nvSpPr>
          <p:spPr>
            <a:xfrm>
              <a:off x="3929934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6" name="object 5126" descr=""/>
            <p:cNvSpPr/>
            <p:nvPr/>
          </p:nvSpPr>
          <p:spPr>
            <a:xfrm>
              <a:off x="392993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7" name="object 5127" descr=""/>
            <p:cNvSpPr/>
            <p:nvPr/>
          </p:nvSpPr>
          <p:spPr>
            <a:xfrm>
              <a:off x="4027244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8" name="object 5128" descr=""/>
            <p:cNvSpPr/>
            <p:nvPr/>
          </p:nvSpPr>
          <p:spPr>
            <a:xfrm>
              <a:off x="411828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9" name="object 5129" descr=""/>
            <p:cNvSpPr/>
            <p:nvPr/>
          </p:nvSpPr>
          <p:spPr>
            <a:xfrm>
              <a:off x="411828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0" name="object 5130" descr=""/>
            <p:cNvSpPr/>
            <p:nvPr/>
          </p:nvSpPr>
          <p:spPr>
            <a:xfrm>
              <a:off x="4212463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1" name="object 5131" descr=""/>
            <p:cNvSpPr/>
            <p:nvPr/>
          </p:nvSpPr>
          <p:spPr>
            <a:xfrm>
              <a:off x="421246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2" name="object 5132" descr=""/>
            <p:cNvSpPr/>
            <p:nvPr/>
          </p:nvSpPr>
          <p:spPr>
            <a:xfrm>
              <a:off x="4306638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3" name="object 5133" descr=""/>
            <p:cNvSpPr/>
            <p:nvPr/>
          </p:nvSpPr>
          <p:spPr>
            <a:xfrm>
              <a:off x="4306638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4" name="object 5134" descr=""/>
            <p:cNvSpPr/>
            <p:nvPr/>
          </p:nvSpPr>
          <p:spPr>
            <a:xfrm>
              <a:off x="4400813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5" name="object 5135" descr=""/>
            <p:cNvSpPr/>
            <p:nvPr/>
          </p:nvSpPr>
          <p:spPr>
            <a:xfrm>
              <a:off x="440081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6" name="object 5136" descr=""/>
            <p:cNvSpPr/>
            <p:nvPr/>
          </p:nvSpPr>
          <p:spPr>
            <a:xfrm>
              <a:off x="4498123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7" name="object 5137" descr=""/>
            <p:cNvSpPr/>
            <p:nvPr/>
          </p:nvSpPr>
          <p:spPr>
            <a:xfrm>
              <a:off x="4589166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8" name="object 5138" descr=""/>
            <p:cNvSpPr/>
            <p:nvPr/>
          </p:nvSpPr>
          <p:spPr>
            <a:xfrm>
              <a:off x="458916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9" name="object 5139" descr=""/>
            <p:cNvSpPr/>
            <p:nvPr/>
          </p:nvSpPr>
          <p:spPr>
            <a:xfrm>
              <a:off x="4683342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0" name="object 5140" descr=""/>
            <p:cNvSpPr/>
            <p:nvPr/>
          </p:nvSpPr>
          <p:spPr>
            <a:xfrm>
              <a:off x="468334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1" name="object 5141" descr=""/>
            <p:cNvSpPr/>
            <p:nvPr/>
          </p:nvSpPr>
          <p:spPr>
            <a:xfrm>
              <a:off x="477751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2" name="object 5142" descr=""/>
            <p:cNvSpPr/>
            <p:nvPr/>
          </p:nvSpPr>
          <p:spPr>
            <a:xfrm>
              <a:off x="477751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3" name="object 5143" descr=""/>
            <p:cNvSpPr/>
            <p:nvPr/>
          </p:nvSpPr>
          <p:spPr>
            <a:xfrm>
              <a:off x="4871693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4" name="object 5144" descr=""/>
            <p:cNvSpPr/>
            <p:nvPr/>
          </p:nvSpPr>
          <p:spPr>
            <a:xfrm>
              <a:off x="487169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5" name="object 5145" descr=""/>
            <p:cNvSpPr/>
            <p:nvPr/>
          </p:nvSpPr>
          <p:spPr>
            <a:xfrm>
              <a:off x="4969004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6" name="object 5146" descr=""/>
            <p:cNvSpPr/>
            <p:nvPr/>
          </p:nvSpPr>
          <p:spPr>
            <a:xfrm>
              <a:off x="506004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7" name="object 5147" descr=""/>
            <p:cNvSpPr/>
            <p:nvPr/>
          </p:nvSpPr>
          <p:spPr>
            <a:xfrm>
              <a:off x="506004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8" name="object 5148" descr=""/>
            <p:cNvSpPr/>
            <p:nvPr/>
          </p:nvSpPr>
          <p:spPr>
            <a:xfrm>
              <a:off x="515422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9" name="object 5149" descr=""/>
            <p:cNvSpPr/>
            <p:nvPr/>
          </p:nvSpPr>
          <p:spPr>
            <a:xfrm>
              <a:off x="515422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0" name="object 5150" descr=""/>
            <p:cNvSpPr/>
            <p:nvPr/>
          </p:nvSpPr>
          <p:spPr>
            <a:xfrm>
              <a:off x="5248396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1" name="object 5151" descr=""/>
            <p:cNvSpPr/>
            <p:nvPr/>
          </p:nvSpPr>
          <p:spPr>
            <a:xfrm>
              <a:off x="524839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2" name="object 5152" descr=""/>
            <p:cNvSpPr/>
            <p:nvPr/>
          </p:nvSpPr>
          <p:spPr>
            <a:xfrm>
              <a:off x="5342572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3" name="object 5153" descr=""/>
            <p:cNvSpPr/>
            <p:nvPr/>
          </p:nvSpPr>
          <p:spPr>
            <a:xfrm>
              <a:off x="534257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4" name="object 5154" descr=""/>
            <p:cNvSpPr/>
            <p:nvPr/>
          </p:nvSpPr>
          <p:spPr>
            <a:xfrm>
              <a:off x="5439882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5" name="object 5155" descr=""/>
            <p:cNvSpPr/>
            <p:nvPr/>
          </p:nvSpPr>
          <p:spPr>
            <a:xfrm>
              <a:off x="5530924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6" name="object 5156" descr=""/>
            <p:cNvSpPr/>
            <p:nvPr/>
          </p:nvSpPr>
          <p:spPr>
            <a:xfrm>
              <a:off x="553092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7" name="object 5157" descr=""/>
            <p:cNvSpPr/>
            <p:nvPr/>
          </p:nvSpPr>
          <p:spPr>
            <a:xfrm>
              <a:off x="562510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8" name="object 5158" descr=""/>
            <p:cNvSpPr/>
            <p:nvPr/>
          </p:nvSpPr>
          <p:spPr>
            <a:xfrm>
              <a:off x="562510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9" name="object 5159" descr=""/>
            <p:cNvSpPr/>
            <p:nvPr/>
          </p:nvSpPr>
          <p:spPr>
            <a:xfrm>
              <a:off x="5719276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0" name="object 5160" descr=""/>
            <p:cNvSpPr/>
            <p:nvPr/>
          </p:nvSpPr>
          <p:spPr>
            <a:xfrm>
              <a:off x="571927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1" name="object 5161" descr=""/>
            <p:cNvSpPr/>
            <p:nvPr/>
          </p:nvSpPr>
          <p:spPr>
            <a:xfrm>
              <a:off x="5813452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2" name="object 5162" descr=""/>
            <p:cNvSpPr/>
            <p:nvPr/>
          </p:nvSpPr>
          <p:spPr>
            <a:xfrm>
              <a:off x="581345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3" name="object 5163" descr=""/>
            <p:cNvSpPr/>
            <p:nvPr/>
          </p:nvSpPr>
          <p:spPr>
            <a:xfrm>
              <a:off x="5910762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4" name="object 5164" descr=""/>
            <p:cNvSpPr/>
            <p:nvPr/>
          </p:nvSpPr>
          <p:spPr>
            <a:xfrm>
              <a:off x="6001804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5" name="object 5165" descr=""/>
            <p:cNvSpPr/>
            <p:nvPr/>
          </p:nvSpPr>
          <p:spPr>
            <a:xfrm>
              <a:off x="600180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6" name="object 5166" descr=""/>
            <p:cNvSpPr/>
            <p:nvPr/>
          </p:nvSpPr>
          <p:spPr>
            <a:xfrm>
              <a:off x="6095979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7" name="object 5167" descr=""/>
            <p:cNvSpPr/>
            <p:nvPr/>
          </p:nvSpPr>
          <p:spPr>
            <a:xfrm>
              <a:off x="6095979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8" name="object 5168" descr=""/>
            <p:cNvSpPr/>
            <p:nvPr/>
          </p:nvSpPr>
          <p:spPr>
            <a:xfrm>
              <a:off x="619015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9" name="object 5169" descr=""/>
            <p:cNvSpPr/>
            <p:nvPr/>
          </p:nvSpPr>
          <p:spPr>
            <a:xfrm>
              <a:off x="619015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0" name="object 5170" descr=""/>
            <p:cNvSpPr/>
            <p:nvPr/>
          </p:nvSpPr>
          <p:spPr>
            <a:xfrm>
              <a:off x="6284331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1" name="object 5171" descr=""/>
            <p:cNvSpPr/>
            <p:nvPr/>
          </p:nvSpPr>
          <p:spPr>
            <a:xfrm>
              <a:off x="628433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2" name="object 5172" descr=""/>
            <p:cNvSpPr/>
            <p:nvPr/>
          </p:nvSpPr>
          <p:spPr>
            <a:xfrm>
              <a:off x="6381641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3" name="object 5173" descr=""/>
            <p:cNvSpPr/>
            <p:nvPr/>
          </p:nvSpPr>
          <p:spPr>
            <a:xfrm>
              <a:off x="6472683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4" name="object 5174" descr=""/>
            <p:cNvSpPr/>
            <p:nvPr/>
          </p:nvSpPr>
          <p:spPr>
            <a:xfrm>
              <a:off x="647268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5" name="object 5175" descr=""/>
            <p:cNvSpPr/>
            <p:nvPr/>
          </p:nvSpPr>
          <p:spPr>
            <a:xfrm>
              <a:off x="656686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6" name="object 5176" descr=""/>
            <p:cNvSpPr/>
            <p:nvPr/>
          </p:nvSpPr>
          <p:spPr>
            <a:xfrm>
              <a:off x="656686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7" name="object 5177" descr=""/>
            <p:cNvSpPr/>
            <p:nvPr/>
          </p:nvSpPr>
          <p:spPr>
            <a:xfrm>
              <a:off x="666103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8" name="object 5178" descr=""/>
            <p:cNvSpPr/>
            <p:nvPr/>
          </p:nvSpPr>
          <p:spPr>
            <a:xfrm>
              <a:off x="666103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79" name="object 5179" descr=""/>
            <p:cNvSpPr/>
            <p:nvPr/>
          </p:nvSpPr>
          <p:spPr>
            <a:xfrm>
              <a:off x="6755211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0" name="object 5180" descr=""/>
            <p:cNvSpPr/>
            <p:nvPr/>
          </p:nvSpPr>
          <p:spPr>
            <a:xfrm>
              <a:off x="675521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1" name="object 5181" descr=""/>
            <p:cNvSpPr/>
            <p:nvPr/>
          </p:nvSpPr>
          <p:spPr>
            <a:xfrm>
              <a:off x="6852521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2" name="object 5182" descr=""/>
            <p:cNvSpPr/>
            <p:nvPr/>
          </p:nvSpPr>
          <p:spPr>
            <a:xfrm>
              <a:off x="6943562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3" name="object 5183" descr=""/>
            <p:cNvSpPr/>
            <p:nvPr/>
          </p:nvSpPr>
          <p:spPr>
            <a:xfrm>
              <a:off x="694356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4" name="object 5184" descr=""/>
            <p:cNvSpPr/>
            <p:nvPr/>
          </p:nvSpPr>
          <p:spPr>
            <a:xfrm>
              <a:off x="703773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5" name="object 5185" descr=""/>
            <p:cNvSpPr/>
            <p:nvPr/>
          </p:nvSpPr>
          <p:spPr>
            <a:xfrm>
              <a:off x="703773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6" name="object 5186" descr=""/>
            <p:cNvSpPr/>
            <p:nvPr/>
          </p:nvSpPr>
          <p:spPr>
            <a:xfrm>
              <a:off x="7131914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7" name="object 5187" descr=""/>
            <p:cNvSpPr/>
            <p:nvPr/>
          </p:nvSpPr>
          <p:spPr>
            <a:xfrm>
              <a:off x="713191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8" name="object 5188" descr=""/>
            <p:cNvSpPr/>
            <p:nvPr/>
          </p:nvSpPr>
          <p:spPr>
            <a:xfrm>
              <a:off x="7226090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9" name="object 5189" descr=""/>
            <p:cNvSpPr/>
            <p:nvPr/>
          </p:nvSpPr>
          <p:spPr>
            <a:xfrm>
              <a:off x="722609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0" name="object 5190" descr=""/>
            <p:cNvSpPr/>
            <p:nvPr/>
          </p:nvSpPr>
          <p:spPr>
            <a:xfrm>
              <a:off x="7323401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1" name="object 5191" descr=""/>
            <p:cNvSpPr/>
            <p:nvPr/>
          </p:nvSpPr>
          <p:spPr>
            <a:xfrm>
              <a:off x="741444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2" name="object 5192" descr=""/>
            <p:cNvSpPr/>
            <p:nvPr/>
          </p:nvSpPr>
          <p:spPr>
            <a:xfrm>
              <a:off x="741444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3" name="object 5193" descr=""/>
            <p:cNvSpPr/>
            <p:nvPr/>
          </p:nvSpPr>
          <p:spPr>
            <a:xfrm>
              <a:off x="750861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4" name="object 5194" descr=""/>
            <p:cNvSpPr/>
            <p:nvPr/>
          </p:nvSpPr>
          <p:spPr>
            <a:xfrm>
              <a:off x="750861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5" name="object 5195" descr=""/>
            <p:cNvSpPr/>
            <p:nvPr/>
          </p:nvSpPr>
          <p:spPr>
            <a:xfrm>
              <a:off x="7602792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6" name="object 5196" descr=""/>
            <p:cNvSpPr/>
            <p:nvPr/>
          </p:nvSpPr>
          <p:spPr>
            <a:xfrm>
              <a:off x="760279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7" name="object 5197" descr=""/>
            <p:cNvSpPr/>
            <p:nvPr/>
          </p:nvSpPr>
          <p:spPr>
            <a:xfrm>
              <a:off x="7696970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8" name="object 5198" descr=""/>
            <p:cNvSpPr/>
            <p:nvPr/>
          </p:nvSpPr>
          <p:spPr>
            <a:xfrm>
              <a:off x="769697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9" name="object 5199" descr=""/>
            <p:cNvSpPr/>
            <p:nvPr/>
          </p:nvSpPr>
          <p:spPr>
            <a:xfrm>
              <a:off x="7794279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0" name="object 5200" descr=""/>
            <p:cNvSpPr/>
            <p:nvPr/>
          </p:nvSpPr>
          <p:spPr>
            <a:xfrm>
              <a:off x="7885322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1" name="object 5201" descr=""/>
            <p:cNvSpPr/>
            <p:nvPr/>
          </p:nvSpPr>
          <p:spPr>
            <a:xfrm>
              <a:off x="788532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2" name="object 5202" descr=""/>
            <p:cNvSpPr/>
            <p:nvPr/>
          </p:nvSpPr>
          <p:spPr>
            <a:xfrm>
              <a:off x="7979497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3" name="object 5203" descr=""/>
            <p:cNvSpPr/>
            <p:nvPr/>
          </p:nvSpPr>
          <p:spPr>
            <a:xfrm>
              <a:off x="7979497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4" name="object 5204" descr=""/>
            <p:cNvSpPr/>
            <p:nvPr/>
          </p:nvSpPr>
          <p:spPr>
            <a:xfrm>
              <a:off x="8073673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5" name="object 5205" descr=""/>
            <p:cNvSpPr/>
            <p:nvPr/>
          </p:nvSpPr>
          <p:spPr>
            <a:xfrm>
              <a:off x="807367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6" name="object 5206" descr=""/>
            <p:cNvSpPr/>
            <p:nvPr/>
          </p:nvSpPr>
          <p:spPr>
            <a:xfrm>
              <a:off x="8167849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7" name="object 5207" descr=""/>
            <p:cNvSpPr/>
            <p:nvPr/>
          </p:nvSpPr>
          <p:spPr>
            <a:xfrm>
              <a:off x="8167849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8" name="object 5208" descr=""/>
            <p:cNvSpPr/>
            <p:nvPr/>
          </p:nvSpPr>
          <p:spPr>
            <a:xfrm>
              <a:off x="826515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09" name="object 5209" descr=""/>
            <p:cNvSpPr/>
            <p:nvPr/>
          </p:nvSpPr>
          <p:spPr>
            <a:xfrm>
              <a:off x="835620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0" name="object 5210" descr=""/>
            <p:cNvSpPr/>
            <p:nvPr/>
          </p:nvSpPr>
          <p:spPr>
            <a:xfrm>
              <a:off x="835620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1" name="object 5211" descr=""/>
            <p:cNvSpPr/>
            <p:nvPr/>
          </p:nvSpPr>
          <p:spPr>
            <a:xfrm>
              <a:off x="8450376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2" name="object 5212" descr=""/>
            <p:cNvSpPr/>
            <p:nvPr/>
          </p:nvSpPr>
          <p:spPr>
            <a:xfrm>
              <a:off x="845037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3" name="object 5213" descr=""/>
            <p:cNvSpPr/>
            <p:nvPr/>
          </p:nvSpPr>
          <p:spPr>
            <a:xfrm>
              <a:off x="8544552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4" name="object 5214" descr=""/>
            <p:cNvSpPr/>
            <p:nvPr/>
          </p:nvSpPr>
          <p:spPr>
            <a:xfrm>
              <a:off x="8544552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5" name="object 5215" descr=""/>
            <p:cNvSpPr/>
            <p:nvPr/>
          </p:nvSpPr>
          <p:spPr>
            <a:xfrm>
              <a:off x="863872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6" name="object 5216" descr=""/>
            <p:cNvSpPr/>
            <p:nvPr/>
          </p:nvSpPr>
          <p:spPr>
            <a:xfrm>
              <a:off x="8638728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7" name="object 5217" descr=""/>
            <p:cNvSpPr/>
            <p:nvPr/>
          </p:nvSpPr>
          <p:spPr>
            <a:xfrm>
              <a:off x="8736039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8" name="object 5218" descr=""/>
            <p:cNvSpPr/>
            <p:nvPr/>
          </p:nvSpPr>
          <p:spPr>
            <a:xfrm>
              <a:off x="882708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9" name="object 5219" descr=""/>
            <p:cNvSpPr/>
            <p:nvPr/>
          </p:nvSpPr>
          <p:spPr>
            <a:xfrm>
              <a:off x="882708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0" name="object 5220" descr=""/>
            <p:cNvSpPr/>
            <p:nvPr/>
          </p:nvSpPr>
          <p:spPr>
            <a:xfrm>
              <a:off x="892125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1" name="object 5221" descr=""/>
            <p:cNvSpPr/>
            <p:nvPr/>
          </p:nvSpPr>
          <p:spPr>
            <a:xfrm>
              <a:off x="892125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2" name="object 5222" descr=""/>
            <p:cNvSpPr/>
            <p:nvPr/>
          </p:nvSpPr>
          <p:spPr>
            <a:xfrm>
              <a:off x="9015433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3" name="object 5223" descr=""/>
            <p:cNvSpPr/>
            <p:nvPr/>
          </p:nvSpPr>
          <p:spPr>
            <a:xfrm>
              <a:off x="9015433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4" name="object 5224" descr=""/>
            <p:cNvSpPr/>
            <p:nvPr/>
          </p:nvSpPr>
          <p:spPr>
            <a:xfrm>
              <a:off x="910960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5" name="object 5225" descr=""/>
            <p:cNvSpPr/>
            <p:nvPr/>
          </p:nvSpPr>
          <p:spPr>
            <a:xfrm>
              <a:off x="9109608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6" name="object 5226" descr=""/>
            <p:cNvSpPr/>
            <p:nvPr/>
          </p:nvSpPr>
          <p:spPr>
            <a:xfrm>
              <a:off x="9206918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7" name="object 5227" descr=""/>
            <p:cNvSpPr/>
            <p:nvPr/>
          </p:nvSpPr>
          <p:spPr>
            <a:xfrm>
              <a:off x="9297959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8" name="object 5228" descr=""/>
            <p:cNvSpPr/>
            <p:nvPr/>
          </p:nvSpPr>
          <p:spPr>
            <a:xfrm>
              <a:off x="9297959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9" name="object 5229" descr=""/>
            <p:cNvSpPr/>
            <p:nvPr/>
          </p:nvSpPr>
          <p:spPr>
            <a:xfrm>
              <a:off x="9392134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0" name="object 5230" descr=""/>
            <p:cNvSpPr/>
            <p:nvPr/>
          </p:nvSpPr>
          <p:spPr>
            <a:xfrm>
              <a:off x="9392134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1" name="object 5231" descr=""/>
            <p:cNvSpPr/>
            <p:nvPr/>
          </p:nvSpPr>
          <p:spPr>
            <a:xfrm>
              <a:off x="9486310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2" name="object 5232" descr=""/>
            <p:cNvSpPr/>
            <p:nvPr/>
          </p:nvSpPr>
          <p:spPr>
            <a:xfrm>
              <a:off x="9486310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3" name="object 5233" descr=""/>
            <p:cNvSpPr/>
            <p:nvPr/>
          </p:nvSpPr>
          <p:spPr>
            <a:xfrm>
              <a:off x="9580486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4" name="object 5234" descr=""/>
            <p:cNvSpPr/>
            <p:nvPr/>
          </p:nvSpPr>
          <p:spPr>
            <a:xfrm>
              <a:off x="958048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5" name="object 5235" descr=""/>
            <p:cNvSpPr/>
            <p:nvPr/>
          </p:nvSpPr>
          <p:spPr>
            <a:xfrm>
              <a:off x="9677796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6" name="object 5236" descr=""/>
            <p:cNvSpPr/>
            <p:nvPr/>
          </p:nvSpPr>
          <p:spPr>
            <a:xfrm>
              <a:off x="9768839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7" name="object 5237" descr=""/>
            <p:cNvSpPr/>
            <p:nvPr/>
          </p:nvSpPr>
          <p:spPr>
            <a:xfrm>
              <a:off x="9768839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8" name="object 5238" descr=""/>
            <p:cNvSpPr/>
            <p:nvPr/>
          </p:nvSpPr>
          <p:spPr>
            <a:xfrm>
              <a:off x="9863015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39" name="object 5239" descr=""/>
            <p:cNvSpPr/>
            <p:nvPr/>
          </p:nvSpPr>
          <p:spPr>
            <a:xfrm>
              <a:off x="9863015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0" name="object 5240" descr=""/>
            <p:cNvSpPr/>
            <p:nvPr/>
          </p:nvSpPr>
          <p:spPr>
            <a:xfrm>
              <a:off x="9957191" y="426206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1" name="object 5241" descr=""/>
            <p:cNvSpPr/>
            <p:nvPr/>
          </p:nvSpPr>
          <p:spPr>
            <a:xfrm>
              <a:off x="9957191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2" name="object 5242" descr=""/>
            <p:cNvSpPr/>
            <p:nvPr/>
          </p:nvSpPr>
          <p:spPr>
            <a:xfrm>
              <a:off x="10051366" y="426206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3" name="object 5243" descr=""/>
            <p:cNvSpPr/>
            <p:nvPr/>
          </p:nvSpPr>
          <p:spPr>
            <a:xfrm>
              <a:off x="10051366" y="426318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4" name="object 5244" descr=""/>
            <p:cNvSpPr/>
            <p:nvPr/>
          </p:nvSpPr>
          <p:spPr>
            <a:xfrm>
              <a:off x="731089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5" name="object 5245" descr=""/>
            <p:cNvSpPr/>
            <p:nvPr/>
          </p:nvSpPr>
          <p:spPr>
            <a:xfrm>
              <a:off x="82213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6" name="object 5246" descr=""/>
            <p:cNvSpPr/>
            <p:nvPr/>
          </p:nvSpPr>
          <p:spPr>
            <a:xfrm>
              <a:off x="82213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7" name="object 5247" descr=""/>
            <p:cNvSpPr/>
            <p:nvPr/>
          </p:nvSpPr>
          <p:spPr>
            <a:xfrm>
              <a:off x="91630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8" name="object 5248" descr=""/>
            <p:cNvSpPr/>
            <p:nvPr/>
          </p:nvSpPr>
          <p:spPr>
            <a:xfrm>
              <a:off x="91630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9" name="object 5249" descr=""/>
            <p:cNvSpPr/>
            <p:nvPr/>
          </p:nvSpPr>
          <p:spPr>
            <a:xfrm>
              <a:off x="1010483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0" name="object 5250" descr=""/>
            <p:cNvSpPr/>
            <p:nvPr/>
          </p:nvSpPr>
          <p:spPr>
            <a:xfrm>
              <a:off x="101048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1" name="object 5251" descr=""/>
            <p:cNvSpPr/>
            <p:nvPr/>
          </p:nvSpPr>
          <p:spPr>
            <a:xfrm>
              <a:off x="110465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2" name="object 5252" descr=""/>
            <p:cNvSpPr/>
            <p:nvPr/>
          </p:nvSpPr>
          <p:spPr>
            <a:xfrm>
              <a:off x="1104658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3" name="object 5253" descr=""/>
            <p:cNvSpPr/>
            <p:nvPr/>
          </p:nvSpPr>
          <p:spPr>
            <a:xfrm>
              <a:off x="120196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4" name="object 5254" descr=""/>
            <p:cNvSpPr/>
            <p:nvPr/>
          </p:nvSpPr>
          <p:spPr>
            <a:xfrm>
              <a:off x="129301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5" name="object 5255" descr=""/>
            <p:cNvSpPr/>
            <p:nvPr/>
          </p:nvSpPr>
          <p:spPr>
            <a:xfrm>
              <a:off x="129301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6" name="object 5256" descr=""/>
            <p:cNvSpPr/>
            <p:nvPr/>
          </p:nvSpPr>
          <p:spPr>
            <a:xfrm>
              <a:off x="1387186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7" name="object 5257" descr=""/>
            <p:cNvSpPr/>
            <p:nvPr/>
          </p:nvSpPr>
          <p:spPr>
            <a:xfrm>
              <a:off x="138718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8" name="object 5258" descr=""/>
            <p:cNvSpPr/>
            <p:nvPr/>
          </p:nvSpPr>
          <p:spPr>
            <a:xfrm>
              <a:off x="1481362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9" name="object 5259" descr=""/>
            <p:cNvSpPr/>
            <p:nvPr/>
          </p:nvSpPr>
          <p:spPr>
            <a:xfrm>
              <a:off x="148136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0" name="object 5260" descr=""/>
            <p:cNvSpPr/>
            <p:nvPr/>
          </p:nvSpPr>
          <p:spPr>
            <a:xfrm>
              <a:off x="1575537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1" name="object 5261" descr=""/>
            <p:cNvSpPr/>
            <p:nvPr/>
          </p:nvSpPr>
          <p:spPr>
            <a:xfrm>
              <a:off x="157553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2" name="object 5262" descr=""/>
            <p:cNvSpPr/>
            <p:nvPr/>
          </p:nvSpPr>
          <p:spPr>
            <a:xfrm>
              <a:off x="1672849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3" name="object 5263" descr=""/>
            <p:cNvSpPr/>
            <p:nvPr/>
          </p:nvSpPr>
          <p:spPr>
            <a:xfrm>
              <a:off x="176389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4" name="object 5264" descr=""/>
            <p:cNvSpPr/>
            <p:nvPr/>
          </p:nvSpPr>
          <p:spPr>
            <a:xfrm>
              <a:off x="176389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5" name="object 5265" descr=""/>
            <p:cNvSpPr/>
            <p:nvPr/>
          </p:nvSpPr>
          <p:spPr>
            <a:xfrm>
              <a:off x="185806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6" name="object 5266" descr=""/>
            <p:cNvSpPr/>
            <p:nvPr/>
          </p:nvSpPr>
          <p:spPr>
            <a:xfrm>
              <a:off x="185806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7" name="object 5267" descr=""/>
            <p:cNvSpPr/>
            <p:nvPr/>
          </p:nvSpPr>
          <p:spPr>
            <a:xfrm>
              <a:off x="195224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8" name="object 5268" descr=""/>
            <p:cNvSpPr/>
            <p:nvPr/>
          </p:nvSpPr>
          <p:spPr>
            <a:xfrm>
              <a:off x="195224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9" name="object 5269" descr=""/>
            <p:cNvSpPr/>
            <p:nvPr/>
          </p:nvSpPr>
          <p:spPr>
            <a:xfrm>
              <a:off x="204641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0" name="object 5270" descr=""/>
            <p:cNvSpPr/>
            <p:nvPr/>
          </p:nvSpPr>
          <p:spPr>
            <a:xfrm>
              <a:off x="2046418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1" name="object 5271" descr=""/>
            <p:cNvSpPr/>
            <p:nvPr/>
          </p:nvSpPr>
          <p:spPr>
            <a:xfrm>
              <a:off x="214372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2" name="object 5272" descr=""/>
            <p:cNvSpPr/>
            <p:nvPr/>
          </p:nvSpPr>
          <p:spPr>
            <a:xfrm>
              <a:off x="2234769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3" name="object 5273" descr=""/>
            <p:cNvSpPr/>
            <p:nvPr/>
          </p:nvSpPr>
          <p:spPr>
            <a:xfrm>
              <a:off x="2234769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4" name="object 5274" descr=""/>
            <p:cNvSpPr/>
            <p:nvPr/>
          </p:nvSpPr>
          <p:spPr>
            <a:xfrm>
              <a:off x="232894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5" name="object 5275" descr=""/>
            <p:cNvSpPr/>
            <p:nvPr/>
          </p:nvSpPr>
          <p:spPr>
            <a:xfrm>
              <a:off x="232894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6" name="object 5276" descr=""/>
            <p:cNvSpPr/>
            <p:nvPr/>
          </p:nvSpPr>
          <p:spPr>
            <a:xfrm>
              <a:off x="242312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7" name="object 5277" descr=""/>
            <p:cNvSpPr/>
            <p:nvPr/>
          </p:nvSpPr>
          <p:spPr>
            <a:xfrm>
              <a:off x="242312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8" name="object 5278" descr=""/>
            <p:cNvSpPr/>
            <p:nvPr/>
          </p:nvSpPr>
          <p:spPr>
            <a:xfrm>
              <a:off x="2517297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9" name="object 5279" descr=""/>
            <p:cNvSpPr/>
            <p:nvPr/>
          </p:nvSpPr>
          <p:spPr>
            <a:xfrm>
              <a:off x="251729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0" name="object 5280" descr=""/>
            <p:cNvSpPr/>
            <p:nvPr/>
          </p:nvSpPr>
          <p:spPr>
            <a:xfrm>
              <a:off x="2614607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1" name="object 5281" descr=""/>
            <p:cNvSpPr/>
            <p:nvPr/>
          </p:nvSpPr>
          <p:spPr>
            <a:xfrm>
              <a:off x="2705648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2" name="object 5282" descr=""/>
            <p:cNvSpPr/>
            <p:nvPr/>
          </p:nvSpPr>
          <p:spPr>
            <a:xfrm>
              <a:off x="2705648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3" name="object 5283" descr=""/>
            <p:cNvSpPr/>
            <p:nvPr/>
          </p:nvSpPr>
          <p:spPr>
            <a:xfrm>
              <a:off x="2799824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4" name="object 5284" descr=""/>
            <p:cNvSpPr/>
            <p:nvPr/>
          </p:nvSpPr>
          <p:spPr>
            <a:xfrm>
              <a:off x="279982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5" name="object 5285" descr=""/>
            <p:cNvSpPr/>
            <p:nvPr/>
          </p:nvSpPr>
          <p:spPr>
            <a:xfrm>
              <a:off x="289400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6" name="object 5286" descr=""/>
            <p:cNvSpPr/>
            <p:nvPr/>
          </p:nvSpPr>
          <p:spPr>
            <a:xfrm>
              <a:off x="289400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7" name="object 5287" descr=""/>
            <p:cNvSpPr/>
            <p:nvPr/>
          </p:nvSpPr>
          <p:spPr>
            <a:xfrm>
              <a:off x="2988176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8" name="object 5288" descr=""/>
            <p:cNvSpPr/>
            <p:nvPr/>
          </p:nvSpPr>
          <p:spPr>
            <a:xfrm>
              <a:off x="298817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9" name="object 5289" descr=""/>
            <p:cNvSpPr/>
            <p:nvPr/>
          </p:nvSpPr>
          <p:spPr>
            <a:xfrm>
              <a:off x="3085486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0" name="object 5290" descr=""/>
            <p:cNvSpPr/>
            <p:nvPr/>
          </p:nvSpPr>
          <p:spPr>
            <a:xfrm>
              <a:off x="317652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1" name="object 5291" descr=""/>
            <p:cNvSpPr/>
            <p:nvPr/>
          </p:nvSpPr>
          <p:spPr>
            <a:xfrm>
              <a:off x="317652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2" name="object 5292" descr=""/>
            <p:cNvSpPr/>
            <p:nvPr/>
          </p:nvSpPr>
          <p:spPr>
            <a:xfrm>
              <a:off x="3270704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3" name="object 5293" descr=""/>
            <p:cNvSpPr/>
            <p:nvPr/>
          </p:nvSpPr>
          <p:spPr>
            <a:xfrm>
              <a:off x="327070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4" name="object 5294" descr=""/>
            <p:cNvSpPr/>
            <p:nvPr/>
          </p:nvSpPr>
          <p:spPr>
            <a:xfrm>
              <a:off x="336488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5" name="object 5295" descr=""/>
            <p:cNvSpPr/>
            <p:nvPr/>
          </p:nvSpPr>
          <p:spPr>
            <a:xfrm>
              <a:off x="336488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6" name="object 5296" descr=""/>
            <p:cNvSpPr/>
            <p:nvPr/>
          </p:nvSpPr>
          <p:spPr>
            <a:xfrm>
              <a:off x="3459055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7" name="object 5297" descr=""/>
            <p:cNvSpPr/>
            <p:nvPr/>
          </p:nvSpPr>
          <p:spPr>
            <a:xfrm>
              <a:off x="345905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8" name="object 5298" descr=""/>
            <p:cNvSpPr/>
            <p:nvPr/>
          </p:nvSpPr>
          <p:spPr>
            <a:xfrm>
              <a:off x="3556365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9" name="object 5299" descr=""/>
            <p:cNvSpPr/>
            <p:nvPr/>
          </p:nvSpPr>
          <p:spPr>
            <a:xfrm>
              <a:off x="364740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0" name="object 5300" descr=""/>
            <p:cNvSpPr/>
            <p:nvPr/>
          </p:nvSpPr>
          <p:spPr>
            <a:xfrm>
              <a:off x="364740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1" name="object 5301" descr=""/>
            <p:cNvSpPr/>
            <p:nvPr/>
          </p:nvSpPr>
          <p:spPr>
            <a:xfrm>
              <a:off x="3741583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2" name="object 5302" descr=""/>
            <p:cNvSpPr/>
            <p:nvPr/>
          </p:nvSpPr>
          <p:spPr>
            <a:xfrm>
              <a:off x="374158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3" name="object 5303" descr=""/>
            <p:cNvSpPr/>
            <p:nvPr/>
          </p:nvSpPr>
          <p:spPr>
            <a:xfrm>
              <a:off x="3835759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4" name="object 5304" descr=""/>
            <p:cNvSpPr/>
            <p:nvPr/>
          </p:nvSpPr>
          <p:spPr>
            <a:xfrm>
              <a:off x="3835759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5" name="object 5305" descr=""/>
            <p:cNvSpPr/>
            <p:nvPr/>
          </p:nvSpPr>
          <p:spPr>
            <a:xfrm>
              <a:off x="3929934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6" name="object 5306" descr=""/>
            <p:cNvSpPr/>
            <p:nvPr/>
          </p:nvSpPr>
          <p:spPr>
            <a:xfrm>
              <a:off x="392993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7" name="object 5307" descr=""/>
            <p:cNvSpPr/>
            <p:nvPr/>
          </p:nvSpPr>
          <p:spPr>
            <a:xfrm>
              <a:off x="4027244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8" name="object 5308" descr=""/>
            <p:cNvSpPr/>
            <p:nvPr/>
          </p:nvSpPr>
          <p:spPr>
            <a:xfrm>
              <a:off x="411828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9" name="object 5309" descr=""/>
            <p:cNvSpPr/>
            <p:nvPr/>
          </p:nvSpPr>
          <p:spPr>
            <a:xfrm>
              <a:off x="411828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0" name="object 5310" descr=""/>
            <p:cNvSpPr/>
            <p:nvPr/>
          </p:nvSpPr>
          <p:spPr>
            <a:xfrm>
              <a:off x="4212463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1" name="object 5311" descr=""/>
            <p:cNvSpPr/>
            <p:nvPr/>
          </p:nvSpPr>
          <p:spPr>
            <a:xfrm>
              <a:off x="421246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2" name="object 5312" descr=""/>
            <p:cNvSpPr/>
            <p:nvPr/>
          </p:nvSpPr>
          <p:spPr>
            <a:xfrm>
              <a:off x="4306638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3" name="object 5313" descr=""/>
            <p:cNvSpPr/>
            <p:nvPr/>
          </p:nvSpPr>
          <p:spPr>
            <a:xfrm>
              <a:off x="4306638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4" name="object 5314" descr=""/>
            <p:cNvSpPr/>
            <p:nvPr/>
          </p:nvSpPr>
          <p:spPr>
            <a:xfrm>
              <a:off x="4400813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5" name="object 5315" descr=""/>
            <p:cNvSpPr/>
            <p:nvPr/>
          </p:nvSpPr>
          <p:spPr>
            <a:xfrm>
              <a:off x="440081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6" name="object 5316" descr=""/>
            <p:cNvSpPr/>
            <p:nvPr/>
          </p:nvSpPr>
          <p:spPr>
            <a:xfrm>
              <a:off x="4498123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7" name="object 5317" descr=""/>
            <p:cNvSpPr/>
            <p:nvPr/>
          </p:nvSpPr>
          <p:spPr>
            <a:xfrm>
              <a:off x="4589166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8" name="object 5318" descr=""/>
            <p:cNvSpPr/>
            <p:nvPr/>
          </p:nvSpPr>
          <p:spPr>
            <a:xfrm>
              <a:off x="458916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9" name="object 5319" descr=""/>
            <p:cNvSpPr/>
            <p:nvPr/>
          </p:nvSpPr>
          <p:spPr>
            <a:xfrm>
              <a:off x="4683342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0" name="object 5320" descr=""/>
            <p:cNvSpPr/>
            <p:nvPr/>
          </p:nvSpPr>
          <p:spPr>
            <a:xfrm>
              <a:off x="468334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1" name="object 5321" descr=""/>
            <p:cNvSpPr/>
            <p:nvPr/>
          </p:nvSpPr>
          <p:spPr>
            <a:xfrm>
              <a:off x="477751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2" name="object 5322" descr=""/>
            <p:cNvSpPr/>
            <p:nvPr/>
          </p:nvSpPr>
          <p:spPr>
            <a:xfrm>
              <a:off x="477751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3" name="object 5323" descr=""/>
            <p:cNvSpPr/>
            <p:nvPr/>
          </p:nvSpPr>
          <p:spPr>
            <a:xfrm>
              <a:off x="4871693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4" name="object 5324" descr=""/>
            <p:cNvSpPr/>
            <p:nvPr/>
          </p:nvSpPr>
          <p:spPr>
            <a:xfrm>
              <a:off x="487169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5" name="object 5325" descr=""/>
            <p:cNvSpPr/>
            <p:nvPr/>
          </p:nvSpPr>
          <p:spPr>
            <a:xfrm>
              <a:off x="4969004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6" name="object 5326" descr=""/>
            <p:cNvSpPr/>
            <p:nvPr/>
          </p:nvSpPr>
          <p:spPr>
            <a:xfrm>
              <a:off x="506004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7" name="object 5327" descr=""/>
            <p:cNvSpPr/>
            <p:nvPr/>
          </p:nvSpPr>
          <p:spPr>
            <a:xfrm>
              <a:off x="506004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8" name="object 5328" descr=""/>
            <p:cNvSpPr/>
            <p:nvPr/>
          </p:nvSpPr>
          <p:spPr>
            <a:xfrm>
              <a:off x="515422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9" name="object 5329" descr=""/>
            <p:cNvSpPr/>
            <p:nvPr/>
          </p:nvSpPr>
          <p:spPr>
            <a:xfrm>
              <a:off x="515422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0" name="object 5330" descr=""/>
            <p:cNvSpPr/>
            <p:nvPr/>
          </p:nvSpPr>
          <p:spPr>
            <a:xfrm>
              <a:off x="5248396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1" name="object 5331" descr=""/>
            <p:cNvSpPr/>
            <p:nvPr/>
          </p:nvSpPr>
          <p:spPr>
            <a:xfrm>
              <a:off x="524839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2" name="object 5332" descr=""/>
            <p:cNvSpPr/>
            <p:nvPr/>
          </p:nvSpPr>
          <p:spPr>
            <a:xfrm>
              <a:off x="5342572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3" name="object 5333" descr=""/>
            <p:cNvSpPr/>
            <p:nvPr/>
          </p:nvSpPr>
          <p:spPr>
            <a:xfrm>
              <a:off x="534257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4" name="object 5334" descr=""/>
            <p:cNvSpPr/>
            <p:nvPr/>
          </p:nvSpPr>
          <p:spPr>
            <a:xfrm>
              <a:off x="5439882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5" name="object 5335" descr=""/>
            <p:cNvSpPr/>
            <p:nvPr/>
          </p:nvSpPr>
          <p:spPr>
            <a:xfrm>
              <a:off x="5530924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6" name="object 5336" descr=""/>
            <p:cNvSpPr/>
            <p:nvPr/>
          </p:nvSpPr>
          <p:spPr>
            <a:xfrm>
              <a:off x="553092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7" name="object 5337" descr=""/>
            <p:cNvSpPr/>
            <p:nvPr/>
          </p:nvSpPr>
          <p:spPr>
            <a:xfrm>
              <a:off x="562510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8" name="object 5338" descr=""/>
            <p:cNvSpPr/>
            <p:nvPr/>
          </p:nvSpPr>
          <p:spPr>
            <a:xfrm>
              <a:off x="562510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9" name="object 5339" descr=""/>
            <p:cNvSpPr/>
            <p:nvPr/>
          </p:nvSpPr>
          <p:spPr>
            <a:xfrm>
              <a:off x="5719276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0" name="object 5340" descr=""/>
            <p:cNvSpPr/>
            <p:nvPr/>
          </p:nvSpPr>
          <p:spPr>
            <a:xfrm>
              <a:off x="571927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1" name="object 5341" descr=""/>
            <p:cNvSpPr/>
            <p:nvPr/>
          </p:nvSpPr>
          <p:spPr>
            <a:xfrm>
              <a:off x="5813452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2" name="object 5342" descr=""/>
            <p:cNvSpPr/>
            <p:nvPr/>
          </p:nvSpPr>
          <p:spPr>
            <a:xfrm>
              <a:off x="581345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3" name="object 5343" descr=""/>
            <p:cNvSpPr/>
            <p:nvPr/>
          </p:nvSpPr>
          <p:spPr>
            <a:xfrm>
              <a:off x="5910762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4" name="object 5344" descr=""/>
            <p:cNvSpPr/>
            <p:nvPr/>
          </p:nvSpPr>
          <p:spPr>
            <a:xfrm>
              <a:off x="6001804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5" name="object 5345" descr=""/>
            <p:cNvSpPr/>
            <p:nvPr/>
          </p:nvSpPr>
          <p:spPr>
            <a:xfrm>
              <a:off x="600180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6" name="object 5346" descr=""/>
            <p:cNvSpPr/>
            <p:nvPr/>
          </p:nvSpPr>
          <p:spPr>
            <a:xfrm>
              <a:off x="6095979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7" name="object 5347" descr=""/>
            <p:cNvSpPr/>
            <p:nvPr/>
          </p:nvSpPr>
          <p:spPr>
            <a:xfrm>
              <a:off x="6095979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8" name="object 5348" descr=""/>
            <p:cNvSpPr/>
            <p:nvPr/>
          </p:nvSpPr>
          <p:spPr>
            <a:xfrm>
              <a:off x="619015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9" name="object 5349" descr=""/>
            <p:cNvSpPr/>
            <p:nvPr/>
          </p:nvSpPr>
          <p:spPr>
            <a:xfrm>
              <a:off x="619015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0" name="object 5350" descr=""/>
            <p:cNvSpPr/>
            <p:nvPr/>
          </p:nvSpPr>
          <p:spPr>
            <a:xfrm>
              <a:off x="6284331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1" name="object 5351" descr=""/>
            <p:cNvSpPr/>
            <p:nvPr/>
          </p:nvSpPr>
          <p:spPr>
            <a:xfrm>
              <a:off x="628433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2" name="object 5352" descr=""/>
            <p:cNvSpPr/>
            <p:nvPr/>
          </p:nvSpPr>
          <p:spPr>
            <a:xfrm>
              <a:off x="6381641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3" name="object 5353" descr=""/>
            <p:cNvSpPr/>
            <p:nvPr/>
          </p:nvSpPr>
          <p:spPr>
            <a:xfrm>
              <a:off x="6472683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4" name="object 5354" descr=""/>
            <p:cNvSpPr/>
            <p:nvPr/>
          </p:nvSpPr>
          <p:spPr>
            <a:xfrm>
              <a:off x="647268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5" name="object 5355" descr=""/>
            <p:cNvSpPr/>
            <p:nvPr/>
          </p:nvSpPr>
          <p:spPr>
            <a:xfrm>
              <a:off x="656686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6" name="object 5356" descr=""/>
            <p:cNvSpPr/>
            <p:nvPr/>
          </p:nvSpPr>
          <p:spPr>
            <a:xfrm>
              <a:off x="656686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7" name="object 5357" descr=""/>
            <p:cNvSpPr/>
            <p:nvPr/>
          </p:nvSpPr>
          <p:spPr>
            <a:xfrm>
              <a:off x="666103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8" name="object 5358" descr=""/>
            <p:cNvSpPr/>
            <p:nvPr/>
          </p:nvSpPr>
          <p:spPr>
            <a:xfrm>
              <a:off x="666103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9" name="object 5359" descr=""/>
            <p:cNvSpPr/>
            <p:nvPr/>
          </p:nvSpPr>
          <p:spPr>
            <a:xfrm>
              <a:off x="6755211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0" name="object 5360" descr=""/>
            <p:cNvSpPr/>
            <p:nvPr/>
          </p:nvSpPr>
          <p:spPr>
            <a:xfrm>
              <a:off x="675521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1" name="object 5361" descr=""/>
            <p:cNvSpPr/>
            <p:nvPr/>
          </p:nvSpPr>
          <p:spPr>
            <a:xfrm>
              <a:off x="6852521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2" name="object 5362" descr=""/>
            <p:cNvSpPr/>
            <p:nvPr/>
          </p:nvSpPr>
          <p:spPr>
            <a:xfrm>
              <a:off x="6943562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3" name="object 5363" descr=""/>
            <p:cNvSpPr/>
            <p:nvPr/>
          </p:nvSpPr>
          <p:spPr>
            <a:xfrm>
              <a:off x="694356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4" name="object 5364" descr=""/>
            <p:cNvSpPr/>
            <p:nvPr/>
          </p:nvSpPr>
          <p:spPr>
            <a:xfrm>
              <a:off x="703773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5" name="object 5365" descr=""/>
            <p:cNvSpPr/>
            <p:nvPr/>
          </p:nvSpPr>
          <p:spPr>
            <a:xfrm>
              <a:off x="703773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6" name="object 5366" descr=""/>
            <p:cNvSpPr/>
            <p:nvPr/>
          </p:nvSpPr>
          <p:spPr>
            <a:xfrm>
              <a:off x="7131914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7" name="object 5367" descr=""/>
            <p:cNvSpPr/>
            <p:nvPr/>
          </p:nvSpPr>
          <p:spPr>
            <a:xfrm>
              <a:off x="713191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8" name="object 5368" descr=""/>
            <p:cNvSpPr/>
            <p:nvPr/>
          </p:nvSpPr>
          <p:spPr>
            <a:xfrm>
              <a:off x="7226090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9" name="object 5369" descr=""/>
            <p:cNvSpPr/>
            <p:nvPr/>
          </p:nvSpPr>
          <p:spPr>
            <a:xfrm>
              <a:off x="722609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0" name="object 5370" descr=""/>
            <p:cNvSpPr/>
            <p:nvPr/>
          </p:nvSpPr>
          <p:spPr>
            <a:xfrm>
              <a:off x="7323401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1" name="object 5371" descr=""/>
            <p:cNvSpPr/>
            <p:nvPr/>
          </p:nvSpPr>
          <p:spPr>
            <a:xfrm>
              <a:off x="741444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2" name="object 5372" descr=""/>
            <p:cNvSpPr/>
            <p:nvPr/>
          </p:nvSpPr>
          <p:spPr>
            <a:xfrm>
              <a:off x="741444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3" name="object 5373" descr=""/>
            <p:cNvSpPr/>
            <p:nvPr/>
          </p:nvSpPr>
          <p:spPr>
            <a:xfrm>
              <a:off x="750861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4" name="object 5374" descr=""/>
            <p:cNvSpPr/>
            <p:nvPr/>
          </p:nvSpPr>
          <p:spPr>
            <a:xfrm>
              <a:off x="750861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5" name="object 5375" descr=""/>
            <p:cNvSpPr/>
            <p:nvPr/>
          </p:nvSpPr>
          <p:spPr>
            <a:xfrm>
              <a:off x="7602792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6" name="object 5376" descr=""/>
            <p:cNvSpPr/>
            <p:nvPr/>
          </p:nvSpPr>
          <p:spPr>
            <a:xfrm>
              <a:off x="760279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7" name="object 5377" descr=""/>
            <p:cNvSpPr/>
            <p:nvPr/>
          </p:nvSpPr>
          <p:spPr>
            <a:xfrm>
              <a:off x="7696970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8" name="object 5378" descr=""/>
            <p:cNvSpPr/>
            <p:nvPr/>
          </p:nvSpPr>
          <p:spPr>
            <a:xfrm>
              <a:off x="769697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9" name="object 5379" descr=""/>
            <p:cNvSpPr/>
            <p:nvPr/>
          </p:nvSpPr>
          <p:spPr>
            <a:xfrm>
              <a:off x="7794279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0" name="object 5380" descr=""/>
            <p:cNvSpPr/>
            <p:nvPr/>
          </p:nvSpPr>
          <p:spPr>
            <a:xfrm>
              <a:off x="7885322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1" name="object 5381" descr=""/>
            <p:cNvSpPr/>
            <p:nvPr/>
          </p:nvSpPr>
          <p:spPr>
            <a:xfrm>
              <a:off x="788532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2" name="object 5382" descr=""/>
            <p:cNvSpPr/>
            <p:nvPr/>
          </p:nvSpPr>
          <p:spPr>
            <a:xfrm>
              <a:off x="7979497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3" name="object 5383" descr=""/>
            <p:cNvSpPr/>
            <p:nvPr/>
          </p:nvSpPr>
          <p:spPr>
            <a:xfrm>
              <a:off x="7979497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4" name="object 5384" descr=""/>
            <p:cNvSpPr/>
            <p:nvPr/>
          </p:nvSpPr>
          <p:spPr>
            <a:xfrm>
              <a:off x="8073673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5" name="object 5385" descr=""/>
            <p:cNvSpPr/>
            <p:nvPr/>
          </p:nvSpPr>
          <p:spPr>
            <a:xfrm>
              <a:off x="807367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6" name="object 5386" descr=""/>
            <p:cNvSpPr/>
            <p:nvPr/>
          </p:nvSpPr>
          <p:spPr>
            <a:xfrm>
              <a:off x="8167849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7" name="object 5387" descr=""/>
            <p:cNvSpPr/>
            <p:nvPr/>
          </p:nvSpPr>
          <p:spPr>
            <a:xfrm>
              <a:off x="8167849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8" name="object 5388" descr=""/>
            <p:cNvSpPr/>
            <p:nvPr/>
          </p:nvSpPr>
          <p:spPr>
            <a:xfrm>
              <a:off x="826515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89" name="object 5389" descr=""/>
            <p:cNvSpPr/>
            <p:nvPr/>
          </p:nvSpPr>
          <p:spPr>
            <a:xfrm>
              <a:off x="835620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0" name="object 5390" descr=""/>
            <p:cNvSpPr/>
            <p:nvPr/>
          </p:nvSpPr>
          <p:spPr>
            <a:xfrm>
              <a:off x="835620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1" name="object 5391" descr=""/>
            <p:cNvSpPr/>
            <p:nvPr/>
          </p:nvSpPr>
          <p:spPr>
            <a:xfrm>
              <a:off x="8450376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2" name="object 5392" descr=""/>
            <p:cNvSpPr/>
            <p:nvPr/>
          </p:nvSpPr>
          <p:spPr>
            <a:xfrm>
              <a:off x="845037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3" name="object 5393" descr=""/>
            <p:cNvSpPr/>
            <p:nvPr/>
          </p:nvSpPr>
          <p:spPr>
            <a:xfrm>
              <a:off x="8544552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4" name="object 5394" descr=""/>
            <p:cNvSpPr/>
            <p:nvPr/>
          </p:nvSpPr>
          <p:spPr>
            <a:xfrm>
              <a:off x="8544552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5" name="object 5395" descr=""/>
            <p:cNvSpPr/>
            <p:nvPr/>
          </p:nvSpPr>
          <p:spPr>
            <a:xfrm>
              <a:off x="863872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6" name="object 5396" descr=""/>
            <p:cNvSpPr/>
            <p:nvPr/>
          </p:nvSpPr>
          <p:spPr>
            <a:xfrm>
              <a:off x="8638728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7" name="object 5397" descr=""/>
            <p:cNvSpPr/>
            <p:nvPr/>
          </p:nvSpPr>
          <p:spPr>
            <a:xfrm>
              <a:off x="8736039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8" name="object 5398" descr=""/>
            <p:cNvSpPr/>
            <p:nvPr/>
          </p:nvSpPr>
          <p:spPr>
            <a:xfrm>
              <a:off x="882708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9" name="object 5399" descr=""/>
            <p:cNvSpPr/>
            <p:nvPr/>
          </p:nvSpPr>
          <p:spPr>
            <a:xfrm>
              <a:off x="882708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0" name="object 5400" descr=""/>
            <p:cNvSpPr/>
            <p:nvPr/>
          </p:nvSpPr>
          <p:spPr>
            <a:xfrm>
              <a:off x="892125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1" name="object 5401" descr=""/>
            <p:cNvSpPr/>
            <p:nvPr/>
          </p:nvSpPr>
          <p:spPr>
            <a:xfrm>
              <a:off x="892125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2" name="object 5402" descr=""/>
            <p:cNvSpPr/>
            <p:nvPr/>
          </p:nvSpPr>
          <p:spPr>
            <a:xfrm>
              <a:off x="9015433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3" name="object 5403" descr=""/>
            <p:cNvSpPr/>
            <p:nvPr/>
          </p:nvSpPr>
          <p:spPr>
            <a:xfrm>
              <a:off x="9015433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4" name="object 5404" descr=""/>
            <p:cNvSpPr/>
            <p:nvPr/>
          </p:nvSpPr>
          <p:spPr>
            <a:xfrm>
              <a:off x="910960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5" name="object 5405" descr=""/>
            <p:cNvSpPr/>
            <p:nvPr/>
          </p:nvSpPr>
          <p:spPr>
            <a:xfrm>
              <a:off x="9109608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6" name="object 5406" descr=""/>
            <p:cNvSpPr/>
            <p:nvPr/>
          </p:nvSpPr>
          <p:spPr>
            <a:xfrm>
              <a:off x="9206918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7" name="object 5407" descr=""/>
            <p:cNvSpPr/>
            <p:nvPr/>
          </p:nvSpPr>
          <p:spPr>
            <a:xfrm>
              <a:off x="9297959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8" name="object 5408" descr=""/>
            <p:cNvSpPr/>
            <p:nvPr/>
          </p:nvSpPr>
          <p:spPr>
            <a:xfrm>
              <a:off x="9297959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9" name="object 5409" descr=""/>
            <p:cNvSpPr/>
            <p:nvPr/>
          </p:nvSpPr>
          <p:spPr>
            <a:xfrm>
              <a:off x="9392134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0" name="object 5410" descr=""/>
            <p:cNvSpPr/>
            <p:nvPr/>
          </p:nvSpPr>
          <p:spPr>
            <a:xfrm>
              <a:off x="9392134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1" name="object 5411" descr=""/>
            <p:cNvSpPr/>
            <p:nvPr/>
          </p:nvSpPr>
          <p:spPr>
            <a:xfrm>
              <a:off x="9486310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2" name="object 5412" descr=""/>
            <p:cNvSpPr/>
            <p:nvPr/>
          </p:nvSpPr>
          <p:spPr>
            <a:xfrm>
              <a:off x="9486310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3" name="object 5413" descr=""/>
            <p:cNvSpPr/>
            <p:nvPr/>
          </p:nvSpPr>
          <p:spPr>
            <a:xfrm>
              <a:off x="9580486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4" name="object 5414" descr=""/>
            <p:cNvSpPr/>
            <p:nvPr/>
          </p:nvSpPr>
          <p:spPr>
            <a:xfrm>
              <a:off x="958048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5" name="object 5415" descr=""/>
            <p:cNvSpPr/>
            <p:nvPr/>
          </p:nvSpPr>
          <p:spPr>
            <a:xfrm>
              <a:off x="9677796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6" name="object 5416" descr=""/>
            <p:cNvSpPr/>
            <p:nvPr/>
          </p:nvSpPr>
          <p:spPr>
            <a:xfrm>
              <a:off x="9768839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7" name="object 5417" descr=""/>
            <p:cNvSpPr/>
            <p:nvPr/>
          </p:nvSpPr>
          <p:spPr>
            <a:xfrm>
              <a:off x="9768839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8" name="object 5418" descr=""/>
            <p:cNvSpPr/>
            <p:nvPr/>
          </p:nvSpPr>
          <p:spPr>
            <a:xfrm>
              <a:off x="9863015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19" name="object 5419" descr=""/>
            <p:cNvSpPr/>
            <p:nvPr/>
          </p:nvSpPr>
          <p:spPr>
            <a:xfrm>
              <a:off x="9863015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0" name="object 5420" descr=""/>
            <p:cNvSpPr/>
            <p:nvPr/>
          </p:nvSpPr>
          <p:spPr>
            <a:xfrm>
              <a:off x="9957191" y="435623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1" name="object 5421" descr=""/>
            <p:cNvSpPr/>
            <p:nvPr/>
          </p:nvSpPr>
          <p:spPr>
            <a:xfrm>
              <a:off x="9957191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2" name="object 5422" descr=""/>
            <p:cNvSpPr/>
            <p:nvPr/>
          </p:nvSpPr>
          <p:spPr>
            <a:xfrm>
              <a:off x="10051366" y="435623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3" name="object 5423" descr=""/>
            <p:cNvSpPr/>
            <p:nvPr/>
          </p:nvSpPr>
          <p:spPr>
            <a:xfrm>
              <a:off x="10051366" y="435736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4" name="object 5424" descr=""/>
            <p:cNvSpPr/>
            <p:nvPr/>
          </p:nvSpPr>
          <p:spPr>
            <a:xfrm>
              <a:off x="731089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5" name="object 5425" descr=""/>
            <p:cNvSpPr/>
            <p:nvPr/>
          </p:nvSpPr>
          <p:spPr>
            <a:xfrm>
              <a:off x="82213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6" name="object 5426" descr=""/>
            <p:cNvSpPr/>
            <p:nvPr/>
          </p:nvSpPr>
          <p:spPr>
            <a:xfrm>
              <a:off x="82213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7" name="object 5427" descr=""/>
            <p:cNvSpPr/>
            <p:nvPr/>
          </p:nvSpPr>
          <p:spPr>
            <a:xfrm>
              <a:off x="91630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8" name="object 5428" descr=""/>
            <p:cNvSpPr/>
            <p:nvPr/>
          </p:nvSpPr>
          <p:spPr>
            <a:xfrm>
              <a:off x="91630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9" name="object 5429" descr=""/>
            <p:cNvSpPr/>
            <p:nvPr/>
          </p:nvSpPr>
          <p:spPr>
            <a:xfrm>
              <a:off x="1010483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0" name="object 5430" descr=""/>
            <p:cNvSpPr/>
            <p:nvPr/>
          </p:nvSpPr>
          <p:spPr>
            <a:xfrm>
              <a:off x="101048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1" name="object 5431" descr=""/>
            <p:cNvSpPr/>
            <p:nvPr/>
          </p:nvSpPr>
          <p:spPr>
            <a:xfrm>
              <a:off x="110465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2" name="object 5432" descr=""/>
            <p:cNvSpPr/>
            <p:nvPr/>
          </p:nvSpPr>
          <p:spPr>
            <a:xfrm>
              <a:off x="1104658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3" name="object 5433" descr=""/>
            <p:cNvSpPr/>
            <p:nvPr/>
          </p:nvSpPr>
          <p:spPr>
            <a:xfrm>
              <a:off x="120196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4" name="object 5434" descr=""/>
            <p:cNvSpPr/>
            <p:nvPr/>
          </p:nvSpPr>
          <p:spPr>
            <a:xfrm>
              <a:off x="129301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5" name="object 5435" descr=""/>
            <p:cNvSpPr/>
            <p:nvPr/>
          </p:nvSpPr>
          <p:spPr>
            <a:xfrm>
              <a:off x="129301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6" name="object 5436" descr=""/>
            <p:cNvSpPr/>
            <p:nvPr/>
          </p:nvSpPr>
          <p:spPr>
            <a:xfrm>
              <a:off x="1387186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7" name="object 5437" descr=""/>
            <p:cNvSpPr/>
            <p:nvPr/>
          </p:nvSpPr>
          <p:spPr>
            <a:xfrm>
              <a:off x="138718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8" name="object 5438" descr=""/>
            <p:cNvSpPr/>
            <p:nvPr/>
          </p:nvSpPr>
          <p:spPr>
            <a:xfrm>
              <a:off x="1481362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9" name="object 5439" descr=""/>
            <p:cNvSpPr/>
            <p:nvPr/>
          </p:nvSpPr>
          <p:spPr>
            <a:xfrm>
              <a:off x="148136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0" name="object 5440" descr=""/>
            <p:cNvSpPr/>
            <p:nvPr/>
          </p:nvSpPr>
          <p:spPr>
            <a:xfrm>
              <a:off x="1575537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1" name="object 5441" descr=""/>
            <p:cNvSpPr/>
            <p:nvPr/>
          </p:nvSpPr>
          <p:spPr>
            <a:xfrm>
              <a:off x="157553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2" name="object 5442" descr=""/>
            <p:cNvSpPr/>
            <p:nvPr/>
          </p:nvSpPr>
          <p:spPr>
            <a:xfrm>
              <a:off x="1672849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3" name="object 5443" descr=""/>
            <p:cNvSpPr/>
            <p:nvPr/>
          </p:nvSpPr>
          <p:spPr>
            <a:xfrm>
              <a:off x="176389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4" name="object 5444" descr=""/>
            <p:cNvSpPr/>
            <p:nvPr/>
          </p:nvSpPr>
          <p:spPr>
            <a:xfrm>
              <a:off x="176389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5" name="object 5445" descr=""/>
            <p:cNvSpPr/>
            <p:nvPr/>
          </p:nvSpPr>
          <p:spPr>
            <a:xfrm>
              <a:off x="185806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6" name="object 5446" descr=""/>
            <p:cNvSpPr/>
            <p:nvPr/>
          </p:nvSpPr>
          <p:spPr>
            <a:xfrm>
              <a:off x="185806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7" name="object 5447" descr=""/>
            <p:cNvSpPr/>
            <p:nvPr/>
          </p:nvSpPr>
          <p:spPr>
            <a:xfrm>
              <a:off x="195224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8" name="object 5448" descr=""/>
            <p:cNvSpPr/>
            <p:nvPr/>
          </p:nvSpPr>
          <p:spPr>
            <a:xfrm>
              <a:off x="195224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49" name="object 5449" descr=""/>
            <p:cNvSpPr/>
            <p:nvPr/>
          </p:nvSpPr>
          <p:spPr>
            <a:xfrm>
              <a:off x="204641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0" name="object 5450" descr=""/>
            <p:cNvSpPr/>
            <p:nvPr/>
          </p:nvSpPr>
          <p:spPr>
            <a:xfrm>
              <a:off x="2046418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1" name="object 5451" descr=""/>
            <p:cNvSpPr/>
            <p:nvPr/>
          </p:nvSpPr>
          <p:spPr>
            <a:xfrm>
              <a:off x="214372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2" name="object 5452" descr=""/>
            <p:cNvSpPr/>
            <p:nvPr/>
          </p:nvSpPr>
          <p:spPr>
            <a:xfrm>
              <a:off x="2234769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3" name="object 5453" descr=""/>
            <p:cNvSpPr/>
            <p:nvPr/>
          </p:nvSpPr>
          <p:spPr>
            <a:xfrm>
              <a:off x="2234769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4" name="object 5454" descr=""/>
            <p:cNvSpPr/>
            <p:nvPr/>
          </p:nvSpPr>
          <p:spPr>
            <a:xfrm>
              <a:off x="232894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5" name="object 5455" descr=""/>
            <p:cNvSpPr/>
            <p:nvPr/>
          </p:nvSpPr>
          <p:spPr>
            <a:xfrm>
              <a:off x="232894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6" name="object 5456" descr=""/>
            <p:cNvSpPr/>
            <p:nvPr/>
          </p:nvSpPr>
          <p:spPr>
            <a:xfrm>
              <a:off x="242312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7" name="object 5457" descr=""/>
            <p:cNvSpPr/>
            <p:nvPr/>
          </p:nvSpPr>
          <p:spPr>
            <a:xfrm>
              <a:off x="242312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8" name="object 5458" descr=""/>
            <p:cNvSpPr/>
            <p:nvPr/>
          </p:nvSpPr>
          <p:spPr>
            <a:xfrm>
              <a:off x="2517297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9" name="object 5459" descr=""/>
            <p:cNvSpPr/>
            <p:nvPr/>
          </p:nvSpPr>
          <p:spPr>
            <a:xfrm>
              <a:off x="251729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0" name="object 5460" descr=""/>
            <p:cNvSpPr/>
            <p:nvPr/>
          </p:nvSpPr>
          <p:spPr>
            <a:xfrm>
              <a:off x="2614607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1" name="object 5461" descr=""/>
            <p:cNvSpPr/>
            <p:nvPr/>
          </p:nvSpPr>
          <p:spPr>
            <a:xfrm>
              <a:off x="2705648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2" name="object 5462" descr=""/>
            <p:cNvSpPr/>
            <p:nvPr/>
          </p:nvSpPr>
          <p:spPr>
            <a:xfrm>
              <a:off x="2705648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3" name="object 5463" descr=""/>
            <p:cNvSpPr/>
            <p:nvPr/>
          </p:nvSpPr>
          <p:spPr>
            <a:xfrm>
              <a:off x="2799824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4" name="object 5464" descr=""/>
            <p:cNvSpPr/>
            <p:nvPr/>
          </p:nvSpPr>
          <p:spPr>
            <a:xfrm>
              <a:off x="279982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5" name="object 5465" descr=""/>
            <p:cNvSpPr/>
            <p:nvPr/>
          </p:nvSpPr>
          <p:spPr>
            <a:xfrm>
              <a:off x="289400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6" name="object 5466" descr=""/>
            <p:cNvSpPr/>
            <p:nvPr/>
          </p:nvSpPr>
          <p:spPr>
            <a:xfrm>
              <a:off x="289400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7" name="object 5467" descr=""/>
            <p:cNvSpPr/>
            <p:nvPr/>
          </p:nvSpPr>
          <p:spPr>
            <a:xfrm>
              <a:off x="2988176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8" name="object 5468" descr=""/>
            <p:cNvSpPr/>
            <p:nvPr/>
          </p:nvSpPr>
          <p:spPr>
            <a:xfrm>
              <a:off x="298817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9" name="object 5469" descr=""/>
            <p:cNvSpPr/>
            <p:nvPr/>
          </p:nvSpPr>
          <p:spPr>
            <a:xfrm>
              <a:off x="3085486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0" name="object 5470" descr=""/>
            <p:cNvSpPr/>
            <p:nvPr/>
          </p:nvSpPr>
          <p:spPr>
            <a:xfrm>
              <a:off x="317652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1" name="object 5471" descr=""/>
            <p:cNvSpPr/>
            <p:nvPr/>
          </p:nvSpPr>
          <p:spPr>
            <a:xfrm>
              <a:off x="317652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2" name="object 5472" descr=""/>
            <p:cNvSpPr/>
            <p:nvPr/>
          </p:nvSpPr>
          <p:spPr>
            <a:xfrm>
              <a:off x="3270704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3" name="object 5473" descr=""/>
            <p:cNvSpPr/>
            <p:nvPr/>
          </p:nvSpPr>
          <p:spPr>
            <a:xfrm>
              <a:off x="327070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4" name="object 5474" descr=""/>
            <p:cNvSpPr/>
            <p:nvPr/>
          </p:nvSpPr>
          <p:spPr>
            <a:xfrm>
              <a:off x="336488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5" name="object 5475" descr=""/>
            <p:cNvSpPr/>
            <p:nvPr/>
          </p:nvSpPr>
          <p:spPr>
            <a:xfrm>
              <a:off x="336488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6" name="object 5476" descr=""/>
            <p:cNvSpPr/>
            <p:nvPr/>
          </p:nvSpPr>
          <p:spPr>
            <a:xfrm>
              <a:off x="3459055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7" name="object 5477" descr=""/>
            <p:cNvSpPr/>
            <p:nvPr/>
          </p:nvSpPr>
          <p:spPr>
            <a:xfrm>
              <a:off x="345905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8" name="object 5478" descr=""/>
            <p:cNvSpPr/>
            <p:nvPr/>
          </p:nvSpPr>
          <p:spPr>
            <a:xfrm>
              <a:off x="3556365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9" name="object 5479" descr=""/>
            <p:cNvSpPr/>
            <p:nvPr/>
          </p:nvSpPr>
          <p:spPr>
            <a:xfrm>
              <a:off x="364740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0" name="object 5480" descr=""/>
            <p:cNvSpPr/>
            <p:nvPr/>
          </p:nvSpPr>
          <p:spPr>
            <a:xfrm>
              <a:off x="364740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1" name="object 5481" descr=""/>
            <p:cNvSpPr/>
            <p:nvPr/>
          </p:nvSpPr>
          <p:spPr>
            <a:xfrm>
              <a:off x="3741583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2" name="object 5482" descr=""/>
            <p:cNvSpPr/>
            <p:nvPr/>
          </p:nvSpPr>
          <p:spPr>
            <a:xfrm>
              <a:off x="374158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3" name="object 5483" descr=""/>
            <p:cNvSpPr/>
            <p:nvPr/>
          </p:nvSpPr>
          <p:spPr>
            <a:xfrm>
              <a:off x="3835759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4" name="object 5484" descr=""/>
            <p:cNvSpPr/>
            <p:nvPr/>
          </p:nvSpPr>
          <p:spPr>
            <a:xfrm>
              <a:off x="3835759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5" name="object 5485" descr=""/>
            <p:cNvSpPr/>
            <p:nvPr/>
          </p:nvSpPr>
          <p:spPr>
            <a:xfrm>
              <a:off x="3929934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6" name="object 5486" descr=""/>
            <p:cNvSpPr/>
            <p:nvPr/>
          </p:nvSpPr>
          <p:spPr>
            <a:xfrm>
              <a:off x="392993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7" name="object 5487" descr=""/>
            <p:cNvSpPr/>
            <p:nvPr/>
          </p:nvSpPr>
          <p:spPr>
            <a:xfrm>
              <a:off x="4027244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8" name="object 5488" descr=""/>
            <p:cNvSpPr/>
            <p:nvPr/>
          </p:nvSpPr>
          <p:spPr>
            <a:xfrm>
              <a:off x="411828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9" name="object 5489" descr=""/>
            <p:cNvSpPr/>
            <p:nvPr/>
          </p:nvSpPr>
          <p:spPr>
            <a:xfrm>
              <a:off x="411828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0" name="object 5490" descr=""/>
            <p:cNvSpPr/>
            <p:nvPr/>
          </p:nvSpPr>
          <p:spPr>
            <a:xfrm>
              <a:off x="4212463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1" name="object 5491" descr=""/>
            <p:cNvSpPr/>
            <p:nvPr/>
          </p:nvSpPr>
          <p:spPr>
            <a:xfrm>
              <a:off x="421246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2" name="object 5492" descr=""/>
            <p:cNvSpPr/>
            <p:nvPr/>
          </p:nvSpPr>
          <p:spPr>
            <a:xfrm>
              <a:off x="4306638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3" name="object 5493" descr=""/>
            <p:cNvSpPr/>
            <p:nvPr/>
          </p:nvSpPr>
          <p:spPr>
            <a:xfrm>
              <a:off x="4306638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4" name="object 5494" descr=""/>
            <p:cNvSpPr/>
            <p:nvPr/>
          </p:nvSpPr>
          <p:spPr>
            <a:xfrm>
              <a:off x="4400813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5" name="object 5495" descr=""/>
            <p:cNvSpPr/>
            <p:nvPr/>
          </p:nvSpPr>
          <p:spPr>
            <a:xfrm>
              <a:off x="440081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6" name="object 5496" descr=""/>
            <p:cNvSpPr/>
            <p:nvPr/>
          </p:nvSpPr>
          <p:spPr>
            <a:xfrm>
              <a:off x="4498123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7" name="object 5497" descr=""/>
            <p:cNvSpPr/>
            <p:nvPr/>
          </p:nvSpPr>
          <p:spPr>
            <a:xfrm>
              <a:off x="4589166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8" name="object 5498" descr=""/>
            <p:cNvSpPr/>
            <p:nvPr/>
          </p:nvSpPr>
          <p:spPr>
            <a:xfrm>
              <a:off x="458916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9" name="object 5499" descr=""/>
            <p:cNvSpPr/>
            <p:nvPr/>
          </p:nvSpPr>
          <p:spPr>
            <a:xfrm>
              <a:off x="4683342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0" name="object 5500" descr=""/>
            <p:cNvSpPr/>
            <p:nvPr/>
          </p:nvSpPr>
          <p:spPr>
            <a:xfrm>
              <a:off x="468334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1" name="object 5501" descr=""/>
            <p:cNvSpPr/>
            <p:nvPr/>
          </p:nvSpPr>
          <p:spPr>
            <a:xfrm>
              <a:off x="477751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2" name="object 5502" descr=""/>
            <p:cNvSpPr/>
            <p:nvPr/>
          </p:nvSpPr>
          <p:spPr>
            <a:xfrm>
              <a:off x="477751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3" name="object 5503" descr=""/>
            <p:cNvSpPr/>
            <p:nvPr/>
          </p:nvSpPr>
          <p:spPr>
            <a:xfrm>
              <a:off x="4871693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4" name="object 5504" descr=""/>
            <p:cNvSpPr/>
            <p:nvPr/>
          </p:nvSpPr>
          <p:spPr>
            <a:xfrm>
              <a:off x="487169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5" name="object 5505" descr=""/>
            <p:cNvSpPr/>
            <p:nvPr/>
          </p:nvSpPr>
          <p:spPr>
            <a:xfrm>
              <a:off x="4969004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6" name="object 5506" descr=""/>
            <p:cNvSpPr/>
            <p:nvPr/>
          </p:nvSpPr>
          <p:spPr>
            <a:xfrm>
              <a:off x="506004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7" name="object 5507" descr=""/>
            <p:cNvSpPr/>
            <p:nvPr/>
          </p:nvSpPr>
          <p:spPr>
            <a:xfrm>
              <a:off x="506004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8" name="object 5508" descr=""/>
            <p:cNvSpPr/>
            <p:nvPr/>
          </p:nvSpPr>
          <p:spPr>
            <a:xfrm>
              <a:off x="515422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9" name="object 5509" descr=""/>
            <p:cNvSpPr/>
            <p:nvPr/>
          </p:nvSpPr>
          <p:spPr>
            <a:xfrm>
              <a:off x="515422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0" name="object 5510" descr=""/>
            <p:cNvSpPr/>
            <p:nvPr/>
          </p:nvSpPr>
          <p:spPr>
            <a:xfrm>
              <a:off x="5248396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1" name="object 5511" descr=""/>
            <p:cNvSpPr/>
            <p:nvPr/>
          </p:nvSpPr>
          <p:spPr>
            <a:xfrm>
              <a:off x="524839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2" name="object 5512" descr=""/>
            <p:cNvSpPr/>
            <p:nvPr/>
          </p:nvSpPr>
          <p:spPr>
            <a:xfrm>
              <a:off x="5342572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3" name="object 5513" descr=""/>
            <p:cNvSpPr/>
            <p:nvPr/>
          </p:nvSpPr>
          <p:spPr>
            <a:xfrm>
              <a:off x="534257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4" name="object 5514" descr=""/>
            <p:cNvSpPr/>
            <p:nvPr/>
          </p:nvSpPr>
          <p:spPr>
            <a:xfrm>
              <a:off x="5439882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5" name="object 5515" descr=""/>
            <p:cNvSpPr/>
            <p:nvPr/>
          </p:nvSpPr>
          <p:spPr>
            <a:xfrm>
              <a:off x="5530924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6" name="object 5516" descr=""/>
            <p:cNvSpPr/>
            <p:nvPr/>
          </p:nvSpPr>
          <p:spPr>
            <a:xfrm>
              <a:off x="553092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7" name="object 5517" descr=""/>
            <p:cNvSpPr/>
            <p:nvPr/>
          </p:nvSpPr>
          <p:spPr>
            <a:xfrm>
              <a:off x="562510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8" name="object 5518" descr=""/>
            <p:cNvSpPr/>
            <p:nvPr/>
          </p:nvSpPr>
          <p:spPr>
            <a:xfrm>
              <a:off x="562510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9" name="object 5519" descr=""/>
            <p:cNvSpPr/>
            <p:nvPr/>
          </p:nvSpPr>
          <p:spPr>
            <a:xfrm>
              <a:off x="5719276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0" name="object 5520" descr=""/>
            <p:cNvSpPr/>
            <p:nvPr/>
          </p:nvSpPr>
          <p:spPr>
            <a:xfrm>
              <a:off x="571927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1" name="object 5521" descr=""/>
            <p:cNvSpPr/>
            <p:nvPr/>
          </p:nvSpPr>
          <p:spPr>
            <a:xfrm>
              <a:off x="5813452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2" name="object 5522" descr=""/>
            <p:cNvSpPr/>
            <p:nvPr/>
          </p:nvSpPr>
          <p:spPr>
            <a:xfrm>
              <a:off x="581345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3" name="object 5523" descr=""/>
            <p:cNvSpPr/>
            <p:nvPr/>
          </p:nvSpPr>
          <p:spPr>
            <a:xfrm>
              <a:off x="5910762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4" name="object 5524" descr=""/>
            <p:cNvSpPr/>
            <p:nvPr/>
          </p:nvSpPr>
          <p:spPr>
            <a:xfrm>
              <a:off x="6001804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5" name="object 5525" descr=""/>
            <p:cNvSpPr/>
            <p:nvPr/>
          </p:nvSpPr>
          <p:spPr>
            <a:xfrm>
              <a:off x="600180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6" name="object 5526" descr=""/>
            <p:cNvSpPr/>
            <p:nvPr/>
          </p:nvSpPr>
          <p:spPr>
            <a:xfrm>
              <a:off x="6095979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7" name="object 5527" descr=""/>
            <p:cNvSpPr/>
            <p:nvPr/>
          </p:nvSpPr>
          <p:spPr>
            <a:xfrm>
              <a:off x="6095979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8" name="object 5528" descr=""/>
            <p:cNvSpPr/>
            <p:nvPr/>
          </p:nvSpPr>
          <p:spPr>
            <a:xfrm>
              <a:off x="619015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9" name="object 5529" descr=""/>
            <p:cNvSpPr/>
            <p:nvPr/>
          </p:nvSpPr>
          <p:spPr>
            <a:xfrm>
              <a:off x="619015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0" name="object 5530" descr=""/>
            <p:cNvSpPr/>
            <p:nvPr/>
          </p:nvSpPr>
          <p:spPr>
            <a:xfrm>
              <a:off x="6284331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1" name="object 5531" descr=""/>
            <p:cNvSpPr/>
            <p:nvPr/>
          </p:nvSpPr>
          <p:spPr>
            <a:xfrm>
              <a:off x="628433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2" name="object 5532" descr=""/>
            <p:cNvSpPr/>
            <p:nvPr/>
          </p:nvSpPr>
          <p:spPr>
            <a:xfrm>
              <a:off x="6381641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3" name="object 5533" descr=""/>
            <p:cNvSpPr/>
            <p:nvPr/>
          </p:nvSpPr>
          <p:spPr>
            <a:xfrm>
              <a:off x="6472683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4" name="object 5534" descr=""/>
            <p:cNvSpPr/>
            <p:nvPr/>
          </p:nvSpPr>
          <p:spPr>
            <a:xfrm>
              <a:off x="647268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5" name="object 5535" descr=""/>
            <p:cNvSpPr/>
            <p:nvPr/>
          </p:nvSpPr>
          <p:spPr>
            <a:xfrm>
              <a:off x="656686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6" name="object 5536" descr=""/>
            <p:cNvSpPr/>
            <p:nvPr/>
          </p:nvSpPr>
          <p:spPr>
            <a:xfrm>
              <a:off x="656686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7" name="object 5537" descr=""/>
            <p:cNvSpPr/>
            <p:nvPr/>
          </p:nvSpPr>
          <p:spPr>
            <a:xfrm>
              <a:off x="666103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8" name="object 5538" descr=""/>
            <p:cNvSpPr/>
            <p:nvPr/>
          </p:nvSpPr>
          <p:spPr>
            <a:xfrm>
              <a:off x="666103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9" name="object 5539" descr=""/>
            <p:cNvSpPr/>
            <p:nvPr/>
          </p:nvSpPr>
          <p:spPr>
            <a:xfrm>
              <a:off x="6755211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0" name="object 5540" descr=""/>
            <p:cNvSpPr/>
            <p:nvPr/>
          </p:nvSpPr>
          <p:spPr>
            <a:xfrm>
              <a:off x="675521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1" name="object 5541" descr=""/>
            <p:cNvSpPr/>
            <p:nvPr/>
          </p:nvSpPr>
          <p:spPr>
            <a:xfrm>
              <a:off x="6852521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2" name="object 5542" descr=""/>
            <p:cNvSpPr/>
            <p:nvPr/>
          </p:nvSpPr>
          <p:spPr>
            <a:xfrm>
              <a:off x="6943562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3" name="object 5543" descr=""/>
            <p:cNvSpPr/>
            <p:nvPr/>
          </p:nvSpPr>
          <p:spPr>
            <a:xfrm>
              <a:off x="694356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4" name="object 5544" descr=""/>
            <p:cNvSpPr/>
            <p:nvPr/>
          </p:nvSpPr>
          <p:spPr>
            <a:xfrm>
              <a:off x="703773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5" name="object 5545" descr=""/>
            <p:cNvSpPr/>
            <p:nvPr/>
          </p:nvSpPr>
          <p:spPr>
            <a:xfrm>
              <a:off x="703773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6" name="object 5546" descr=""/>
            <p:cNvSpPr/>
            <p:nvPr/>
          </p:nvSpPr>
          <p:spPr>
            <a:xfrm>
              <a:off x="7131914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7" name="object 5547" descr=""/>
            <p:cNvSpPr/>
            <p:nvPr/>
          </p:nvSpPr>
          <p:spPr>
            <a:xfrm>
              <a:off x="713191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8" name="object 5548" descr=""/>
            <p:cNvSpPr/>
            <p:nvPr/>
          </p:nvSpPr>
          <p:spPr>
            <a:xfrm>
              <a:off x="7226090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9" name="object 5549" descr=""/>
            <p:cNvSpPr/>
            <p:nvPr/>
          </p:nvSpPr>
          <p:spPr>
            <a:xfrm>
              <a:off x="722609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0" name="object 5550" descr=""/>
            <p:cNvSpPr/>
            <p:nvPr/>
          </p:nvSpPr>
          <p:spPr>
            <a:xfrm>
              <a:off x="7323401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1" name="object 5551" descr=""/>
            <p:cNvSpPr/>
            <p:nvPr/>
          </p:nvSpPr>
          <p:spPr>
            <a:xfrm>
              <a:off x="741444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2" name="object 5552" descr=""/>
            <p:cNvSpPr/>
            <p:nvPr/>
          </p:nvSpPr>
          <p:spPr>
            <a:xfrm>
              <a:off x="741444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3" name="object 5553" descr=""/>
            <p:cNvSpPr/>
            <p:nvPr/>
          </p:nvSpPr>
          <p:spPr>
            <a:xfrm>
              <a:off x="750861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4" name="object 5554" descr=""/>
            <p:cNvSpPr/>
            <p:nvPr/>
          </p:nvSpPr>
          <p:spPr>
            <a:xfrm>
              <a:off x="750861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5" name="object 5555" descr=""/>
            <p:cNvSpPr/>
            <p:nvPr/>
          </p:nvSpPr>
          <p:spPr>
            <a:xfrm>
              <a:off x="7602792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6" name="object 5556" descr=""/>
            <p:cNvSpPr/>
            <p:nvPr/>
          </p:nvSpPr>
          <p:spPr>
            <a:xfrm>
              <a:off x="760279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7" name="object 5557" descr=""/>
            <p:cNvSpPr/>
            <p:nvPr/>
          </p:nvSpPr>
          <p:spPr>
            <a:xfrm>
              <a:off x="7696970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8" name="object 5558" descr=""/>
            <p:cNvSpPr/>
            <p:nvPr/>
          </p:nvSpPr>
          <p:spPr>
            <a:xfrm>
              <a:off x="769697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9" name="object 5559" descr=""/>
            <p:cNvSpPr/>
            <p:nvPr/>
          </p:nvSpPr>
          <p:spPr>
            <a:xfrm>
              <a:off x="7794279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0" name="object 5560" descr=""/>
            <p:cNvSpPr/>
            <p:nvPr/>
          </p:nvSpPr>
          <p:spPr>
            <a:xfrm>
              <a:off x="7885322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1" name="object 5561" descr=""/>
            <p:cNvSpPr/>
            <p:nvPr/>
          </p:nvSpPr>
          <p:spPr>
            <a:xfrm>
              <a:off x="788532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2" name="object 5562" descr=""/>
            <p:cNvSpPr/>
            <p:nvPr/>
          </p:nvSpPr>
          <p:spPr>
            <a:xfrm>
              <a:off x="7979497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3" name="object 5563" descr=""/>
            <p:cNvSpPr/>
            <p:nvPr/>
          </p:nvSpPr>
          <p:spPr>
            <a:xfrm>
              <a:off x="7979497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4" name="object 5564" descr=""/>
            <p:cNvSpPr/>
            <p:nvPr/>
          </p:nvSpPr>
          <p:spPr>
            <a:xfrm>
              <a:off x="8073673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5" name="object 5565" descr=""/>
            <p:cNvSpPr/>
            <p:nvPr/>
          </p:nvSpPr>
          <p:spPr>
            <a:xfrm>
              <a:off x="807367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6" name="object 5566" descr=""/>
            <p:cNvSpPr/>
            <p:nvPr/>
          </p:nvSpPr>
          <p:spPr>
            <a:xfrm>
              <a:off x="8167849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7" name="object 5567" descr=""/>
            <p:cNvSpPr/>
            <p:nvPr/>
          </p:nvSpPr>
          <p:spPr>
            <a:xfrm>
              <a:off x="8167849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8" name="object 5568" descr=""/>
            <p:cNvSpPr/>
            <p:nvPr/>
          </p:nvSpPr>
          <p:spPr>
            <a:xfrm>
              <a:off x="826515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9" name="object 5569" descr=""/>
            <p:cNvSpPr/>
            <p:nvPr/>
          </p:nvSpPr>
          <p:spPr>
            <a:xfrm>
              <a:off x="835620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0" name="object 5570" descr=""/>
            <p:cNvSpPr/>
            <p:nvPr/>
          </p:nvSpPr>
          <p:spPr>
            <a:xfrm>
              <a:off x="835620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1" name="object 5571" descr=""/>
            <p:cNvSpPr/>
            <p:nvPr/>
          </p:nvSpPr>
          <p:spPr>
            <a:xfrm>
              <a:off x="8450376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2" name="object 5572" descr=""/>
            <p:cNvSpPr/>
            <p:nvPr/>
          </p:nvSpPr>
          <p:spPr>
            <a:xfrm>
              <a:off x="845037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3" name="object 5573" descr=""/>
            <p:cNvSpPr/>
            <p:nvPr/>
          </p:nvSpPr>
          <p:spPr>
            <a:xfrm>
              <a:off x="8544552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4" name="object 5574" descr=""/>
            <p:cNvSpPr/>
            <p:nvPr/>
          </p:nvSpPr>
          <p:spPr>
            <a:xfrm>
              <a:off x="8544552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5" name="object 5575" descr=""/>
            <p:cNvSpPr/>
            <p:nvPr/>
          </p:nvSpPr>
          <p:spPr>
            <a:xfrm>
              <a:off x="863872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6" name="object 5576" descr=""/>
            <p:cNvSpPr/>
            <p:nvPr/>
          </p:nvSpPr>
          <p:spPr>
            <a:xfrm>
              <a:off x="8638728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7" name="object 5577" descr=""/>
            <p:cNvSpPr/>
            <p:nvPr/>
          </p:nvSpPr>
          <p:spPr>
            <a:xfrm>
              <a:off x="8736039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8" name="object 5578" descr=""/>
            <p:cNvSpPr/>
            <p:nvPr/>
          </p:nvSpPr>
          <p:spPr>
            <a:xfrm>
              <a:off x="882708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9" name="object 5579" descr=""/>
            <p:cNvSpPr/>
            <p:nvPr/>
          </p:nvSpPr>
          <p:spPr>
            <a:xfrm>
              <a:off x="882708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0" name="object 5580" descr=""/>
            <p:cNvSpPr/>
            <p:nvPr/>
          </p:nvSpPr>
          <p:spPr>
            <a:xfrm>
              <a:off x="892125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1" name="object 5581" descr=""/>
            <p:cNvSpPr/>
            <p:nvPr/>
          </p:nvSpPr>
          <p:spPr>
            <a:xfrm>
              <a:off x="892125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2" name="object 5582" descr=""/>
            <p:cNvSpPr/>
            <p:nvPr/>
          </p:nvSpPr>
          <p:spPr>
            <a:xfrm>
              <a:off x="9015433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3" name="object 5583" descr=""/>
            <p:cNvSpPr/>
            <p:nvPr/>
          </p:nvSpPr>
          <p:spPr>
            <a:xfrm>
              <a:off x="9015433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4" name="object 5584" descr=""/>
            <p:cNvSpPr/>
            <p:nvPr/>
          </p:nvSpPr>
          <p:spPr>
            <a:xfrm>
              <a:off x="910960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5" name="object 5585" descr=""/>
            <p:cNvSpPr/>
            <p:nvPr/>
          </p:nvSpPr>
          <p:spPr>
            <a:xfrm>
              <a:off x="9109608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6" name="object 5586" descr=""/>
            <p:cNvSpPr/>
            <p:nvPr/>
          </p:nvSpPr>
          <p:spPr>
            <a:xfrm>
              <a:off x="9206918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7" name="object 5587" descr=""/>
            <p:cNvSpPr/>
            <p:nvPr/>
          </p:nvSpPr>
          <p:spPr>
            <a:xfrm>
              <a:off x="9297959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8" name="object 5588" descr=""/>
            <p:cNvSpPr/>
            <p:nvPr/>
          </p:nvSpPr>
          <p:spPr>
            <a:xfrm>
              <a:off x="9297959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9" name="object 5589" descr=""/>
            <p:cNvSpPr/>
            <p:nvPr/>
          </p:nvSpPr>
          <p:spPr>
            <a:xfrm>
              <a:off x="9392134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0" name="object 5590" descr=""/>
            <p:cNvSpPr/>
            <p:nvPr/>
          </p:nvSpPr>
          <p:spPr>
            <a:xfrm>
              <a:off x="9392134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1" name="object 5591" descr=""/>
            <p:cNvSpPr/>
            <p:nvPr/>
          </p:nvSpPr>
          <p:spPr>
            <a:xfrm>
              <a:off x="9486310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2" name="object 5592" descr=""/>
            <p:cNvSpPr/>
            <p:nvPr/>
          </p:nvSpPr>
          <p:spPr>
            <a:xfrm>
              <a:off x="9486310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3" name="object 5593" descr=""/>
            <p:cNvSpPr/>
            <p:nvPr/>
          </p:nvSpPr>
          <p:spPr>
            <a:xfrm>
              <a:off x="9580486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4" name="object 5594" descr=""/>
            <p:cNvSpPr/>
            <p:nvPr/>
          </p:nvSpPr>
          <p:spPr>
            <a:xfrm>
              <a:off x="958048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5" name="object 5595" descr=""/>
            <p:cNvSpPr/>
            <p:nvPr/>
          </p:nvSpPr>
          <p:spPr>
            <a:xfrm>
              <a:off x="9677796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6" name="object 5596" descr=""/>
            <p:cNvSpPr/>
            <p:nvPr/>
          </p:nvSpPr>
          <p:spPr>
            <a:xfrm>
              <a:off x="9768839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7" name="object 5597" descr=""/>
            <p:cNvSpPr/>
            <p:nvPr/>
          </p:nvSpPr>
          <p:spPr>
            <a:xfrm>
              <a:off x="9768839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8" name="object 5598" descr=""/>
            <p:cNvSpPr/>
            <p:nvPr/>
          </p:nvSpPr>
          <p:spPr>
            <a:xfrm>
              <a:off x="9863015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9" name="object 5599" descr=""/>
            <p:cNvSpPr/>
            <p:nvPr/>
          </p:nvSpPr>
          <p:spPr>
            <a:xfrm>
              <a:off x="9863015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0" name="object 5600" descr=""/>
            <p:cNvSpPr/>
            <p:nvPr/>
          </p:nvSpPr>
          <p:spPr>
            <a:xfrm>
              <a:off x="9957191" y="445041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1" name="object 5601" descr=""/>
            <p:cNvSpPr/>
            <p:nvPr/>
          </p:nvSpPr>
          <p:spPr>
            <a:xfrm>
              <a:off x="9957191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2" name="object 5602" descr=""/>
            <p:cNvSpPr/>
            <p:nvPr/>
          </p:nvSpPr>
          <p:spPr>
            <a:xfrm>
              <a:off x="10051366" y="445041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3" name="object 5603" descr=""/>
            <p:cNvSpPr/>
            <p:nvPr/>
          </p:nvSpPr>
          <p:spPr>
            <a:xfrm>
              <a:off x="10051366" y="445154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4" name="object 5604" descr=""/>
            <p:cNvSpPr/>
            <p:nvPr/>
          </p:nvSpPr>
          <p:spPr>
            <a:xfrm>
              <a:off x="82213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5" name="object 5605" descr=""/>
            <p:cNvSpPr/>
            <p:nvPr/>
          </p:nvSpPr>
          <p:spPr>
            <a:xfrm>
              <a:off x="91630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6" name="object 5606" descr=""/>
            <p:cNvSpPr/>
            <p:nvPr/>
          </p:nvSpPr>
          <p:spPr>
            <a:xfrm>
              <a:off x="101048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7" name="object 5607" descr=""/>
            <p:cNvSpPr/>
            <p:nvPr/>
          </p:nvSpPr>
          <p:spPr>
            <a:xfrm>
              <a:off x="1104658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8" name="object 5608" descr=""/>
            <p:cNvSpPr/>
            <p:nvPr/>
          </p:nvSpPr>
          <p:spPr>
            <a:xfrm>
              <a:off x="129301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9" name="object 5609" descr=""/>
            <p:cNvSpPr/>
            <p:nvPr/>
          </p:nvSpPr>
          <p:spPr>
            <a:xfrm>
              <a:off x="138718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0" name="object 5610" descr=""/>
            <p:cNvSpPr/>
            <p:nvPr/>
          </p:nvSpPr>
          <p:spPr>
            <a:xfrm>
              <a:off x="148136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1" name="object 5611" descr=""/>
            <p:cNvSpPr/>
            <p:nvPr/>
          </p:nvSpPr>
          <p:spPr>
            <a:xfrm>
              <a:off x="157553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2" name="object 5612" descr=""/>
            <p:cNvSpPr/>
            <p:nvPr/>
          </p:nvSpPr>
          <p:spPr>
            <a:xfrm>
              <a:off x="176389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3" name="object 5613" descr=""/>
            <p:cNvSpPr/>
            <p:nvPr/>
          </p:nvSpPr>
          <p:spPr>
            <a:xfrm>
              <a:off x="185806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4" name="object 5614" descr=""/>
            <p:cNvSpPr/>
            <p:nvPr/>
          </p:nvSpPr>
          <p:spPr>
            <a:xfrm>
              <a:off x="195224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5" name="object 5615" descr=""/>
            <p:cNvSpPr/>
            <p:nvPr/>
          </p:nvSpPr>
          <p:spPr>
            <a:xfrm>
              <a:off x="2046418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6" name="object 5616" descr=""/>
            <p:cNvSpPr/>
            <p:nvPr/>
          </p:nvSpPr>
          <p:spPr>
            <a:xfrm>
              <a:off x="2234769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7" name="object 5617" descr=""/>
            <p:cNvSpPr/>
            <p:nvPr/>
          </p:nvSpPr>
          <p:spPr>
            <a:xfrm>
              <a:off x="232894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8" name="object 5618" descr=""/>
            <p:cNvSpPr/>
            <p:nvPr/>
          </p:nvSpPr>
          <p:spPr>
            <a:xfrm>
              <a:off x="242312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9" name="object 5619" descr=""/>
            <p:cNvSpPr/>
            <p:nvPr/>
          </p:nvSpPr>
          <p:spPr>
            <a:xfrm>
              <a:off x="251729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0" name="object 5620" descr=""/>
            <p:cNvSpPr/>
            <p:nvPr/>
          </p:nvSpPr>
          <p:spPr>
            <a:xfrm>
              <a:off x="2705648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1" name="object 5621" descr=""/>
            <p:cNvSpPr/>
            <p:nvPr/>
          </p:nvSpPr>
          <p:spPr>
            <a:xfrm>
              <a:off x="279982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2" name="object 5622" descr=""/>
            <p:cNvSpPr/>
            <p:nvPr/>
          </p:nvSpPr>
          <p:spPr>
            <a:xfrm>
              <a:off x="289400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3" name="object 5623" descr=""/>
            <p:cNvSpPr/>
            <p:nvPr/>
          </p:nvSpPr>
          <p:spPr>
            <a:xfrm>
              <a:off x="298817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4" name="object 5624" descr=""/>
            <p:cNvSpPr/>
            <p:nvPr/>
          </p:nvSpPr>
          <p:spPr>
            <a:xfrm>
              <a:off x="317652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5" name="object 5625" descr=""/>
            <p:cNvSpPr/>
            <p:nvPr/>
          </p:nvSpPr>
          <p:spPr>
            <a:xfrm>
              <a:off x="327070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6" name="object 5626" descr=""/>
            <p:cNvSpPr/>
            <p:nvPr/>
          </p:nvSpPr>
          <p:spPr>
            <a:xfrm>
              <a:off x="336488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7" name="object 5627" descr=""/>
            <p:cNvSpPr/>
            <p:nvPr/>
          </p:nvSpPr>
          <p:spPr>
            <a:xfrm>
              <a:off x="345905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8" name="object 5628" descr=""/>
            <p:cNvSpPr/>
            <p:nvPr/>
          </p:nvSpPr>
          <p:spPr>
            <a:xfrm>
              <a:off x="364740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9" name="object 5629" descr=""/>
            <p:cNvSpPr/>
            <p:nvPr/>
          </p:nvSpPr>
          <p:spPr>
            <a:xfrm>
              <a:off x="374158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0" name="object 5630" descr=""/>
            <p:cNvSpPr/>
            <p:nvPr/>
          </p:nvSpPr>
          <p:spPr>
            <a:xfrm>
              <a:off x="3835759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1" name="object 5631" descr=""/>
            <p:cNvSpPr/>
            <p:nvPr/>
          </p:nvSpPr>
          <p:spPr>
            <a:xfrm>
              <a:off x="392993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2" name="object 5632" descr=""/>
            <p:cNvSpPr/>
            <p:nvPr/>
          </p:nvSpPr>
          <p:spPr>
            <a:xfrm>
              <a:off x="411828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3" name="object 5633" descr=""/>
            <p:cNvSpPr/>
            <p:nvPr/>
          </p:nvSpPr>
          <p:spPr>
            <a:xfrm>
              <a:off x="421246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4" name="object 5634" descr=""/>
            <p:cNvSpPr/>
            <p:nvPr/>
          </p:nvSpPr>
          <p:spPr>
            <a:xfrm>
              <a:off x="4306638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5" name="object 5635" descr=""/>
            <p:cNvSpPr/>
            <p:nvPr/>
          </p:nvSpPr>
          <p:spPr>
            <a:xfrm>
              <a:off x="440081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6" name="object 5636" descr=""/>
            <p:cNvSpPr/>
            <p:nvPr/>
          </p:nvSpPr>
          <p:spPr>
            <a:xfrm>
              <a:off x="458916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7" name="object 5637" descr=""/>
            <p:cNvSpPr/>
            <p:nvPr/>
          </p:nvSpPr>
          <p:spPr>
            <a:xfrm>
              <a:off x="468334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8" name="object 5638" descr=""/>
            <p:cNvSpPr/>
            <p:nvPr/>
          </p:nvSpPr>
          <p:spPr>
            <a:xfrm>
              <a:off x="477751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9" name="object 5639" descr=""/>
            <p:cNvSpPr/>
            <p:nvPr/>
          </p:nvSpPr>
          <p:spPr>
            <a:xfrm>
              <a:off x="487169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0" name="object 5640" descr=""/>
            <p:cNvSpPr/>
            <p:nvPr/>
          </p:nvSpPr>
          <p:spPr>
            <a:xfrm>
              <a:off x="506004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1" name="object 5641" descr=""/>
            <p:cNvSpPr/>
            <p:nvPr/>
          </p:nvSpPr>
          <p:spPr>
            <a:xfrm>
              <a:off x="515422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2" name="object 5642" descr=""/>
            <p:cNvSpPr/>
            <p:nvPr/>
          </p:nvSpPr>
          <p:spPr>
            <a:xfrm>
              <a:off x="524839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3" name="object 5643" descr=""/>
            <p:cNvSpPr/>
            <p:nvPr/>
          </p:nvSpPr>
          <p:spPr>
            <a:xfrm>
              <a:off x="534257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4" name="object 5644" descr=""/>
            <p:cNvSpPr/>
            <p:nvPr/>
          </p:nvSpPr>
          <p:spPr>
            <a:xfrm>
              <a:off x="553092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5" name="object 5645" descr=""/>
            <p:cNvSpPr/>
            <p:nvPr/>
          </p:nvSpPr>
          <p:spPr>
            <a:xfrm>
              <a:off x="562510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6" name="object 5646" descr=""/>
            <p:cNvSpPr/>
            <p:nvPr/>
          </p:nvSpPr>
          <p:spPr>
            <a:xfrm>
              <a:off x="571927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7" name="object 5647" descr=""/>
            <p:cNvSpPr/>
            <p:nvPr/>
          </p:nvSpPr>
          <p:spPr>
            <a:xfrm>
              <a:off x="581345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8" name="object 5648" descr=""/>
            <p:cNvSpPr/>
            <p:nvPr/>
          </p:nvSpPr>
          <p:spPr>
            <a:xfrm>
              <a:off x="600180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9" name="object 5649" descr=""/>
            <p:cNvSpPr/>
            <p:nvPr/>
          </p:nvSpPr>
          <p:spPr>
            <a:xfrm>
              <a:off x="6095979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0" name="object 5650" descr=""/>
            <p:cNvSpPr/>
            <p:nvPr/>
          </p:nvSpPr>
          <p:spPr>
            <a:xfrm>
              <a:off x="619015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1" name="object 5651" descr=""/>
            <p:cNvSpPr/>
            <p:nvPr/>
          </p:nvSpPr>
          <p:spPr>
            <a:xfrm>
              <a:off x="628433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2" name="object 5652" descr=""/>
            <p:cNvSpPr/>
            <p:nvPr/>
          </p:nvSpPr>
          <p:spPr>
            <a:xfrm>
              <a:off x="647268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3" name="object 5653" descr=""/>
            <p:cNvSpPr/>
            <p:nvPr/>
          </p:nvSpPr>
          <p:spPr>
            <a:xfrm>
              <a:off x="656686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4" name="object 5654" descr=""/>
            <p:cNvSpPr/>
            <p:nvPr/>
          </p:nvSpPr>
          <p:spPr>
            <a:xfrm>
              <a:off x="666103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5" name="object 5655" descr=""/>
            <p:cNvSpPr/>
            <p:nvPr/>
          </p:nvSpPr>
          <p:spPr>
            <a:xfrm>
              <a:off x="675521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6" name="object 5656" descr=""/>
            <p:cNvSpPr/>
            <p:nvPr/>
          </p:nvSpPr>
          <p:spPr>
            <a:xfrm>
              <a:off x="694356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7" name="object 5657" descr=""/>
            <p:cNvSpPr/>
            <p:nvPr/>
          </p:nvSpPr>
          <p:spPr>
            <a:xfrm>
              <a:off x="703773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8" name="object 5658" descr=""/>
            <p:cNvSpPr/>
            <p:nvPr/>
          </p:nvSpPr>
          <p:spPr>
            <a:xfrm>
              <a:off x="713191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9" name="object 5659" descr=""/>
            <p:cNvSpPr/>
            <p:nvPr/>
          </p:nvSpPr>
          <p:spPr>
            <a:xfrm>
              <a:off x="722609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0" name="object 5660" descr=""/>
            <p:cNvSpPr/>
            <p:nvPr/>
          </p:nvSpPr>
          <p:spPr>
            <a:xfrm>
              <a:off x="741444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1" name="object 5661" descr=""/>
            <p:cNvSpPr/>
            <p:nvPr/>
          </p:nvSpPr>
          <p:spPr>
            <a:xfrm>
              <a:off x="750861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2" name="object 5662" descr=""/>
            <p:cNvSpPr/>
            <p:nvPr/>
          </p:nvSpPr>
          <p:spPr>
            <a:xfrm>
              <a:off x="760279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3" name="object 5663" descr=""/>
            <p:cNvSpPr/>
            <p:nvPr/>
          </p:nvSpPr>
          <p:spPr>
            <a:xfrm>
              <a:off x="769697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4" name="object 5664" descr=""/>
            <p:cNvSpPr/>
            <p:nvPr/>
          </p:nvSpPr>
          <p:spPr>
            <a:xfrm>
              <a:off x="788532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5" name="object 5665" descr=""/>
            <p:cNvSpPr/>
            <p:nvPr/>
          </p:nvSpPr>
          <p:spPr>
            <a:xfrm>
              <a:off x="7979497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6" name="object 5666" descr=""/>
            <p:cNvSpPr/>
            <p:nvPr/>
          </p:nvSpPr>
          <p:spPr>
            <a:xfrm>
              <a:off x="807367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7" name="object 5667" descr=""/>
            <p:cNvSpPr/>
            <p:nvPr/>
          </p:nvSpPr>
          <p:spPr>
            <a:xfrm>
              <a:off x="8167849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8" name="object 5668" descr=""/>
            <p:cNvSpPr/>
            <p:nvPr/>
          </p:nvSpPr>
          <p:spPr>
            <a:xfrm>
              <a:off x="835620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9" name="object 5669" descr=""/>
            <p:cNvSpPr/>
            <p:nvPr/>
          </p:nvSpPr>
          <p:spPr>
            <a:xfrm>
              <a:off x="845037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0" name="object 5670" descr=""/>
            <p:cNvSpPr/>
            <p:nvPr/>
          </p:nvSpPr>
          <p:spPr>
            <a:xfrm>
              <a:off x="8544552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1" name="object 5671" descr=""/>
            <p:cNvSpPr/>
            <p:nvPr/>
          </p:nvSpPr>
          <p:spPr>
            <a:xfrm>
              <a:off x="8638728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2" name="object 5672" descr=""/>
            <p:cNvSpPr/>
            <p:nvPr/>
          </p:nvSpPr>
          <p:spPr>
            <a:xfrm>
              <a:off x="882708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3" name="object 5673" descr=""/>
            <p:cNvSpPr/>
            <p:nvPr/>
          </p:nvSpPr>
          <p:spPr>
            <a:xfrm>
              <a:off x="892125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4" name="object 5674" descr=""/>
            <p:cNvSpPr/>
            <p:nvPr/>
          </p:nvSpPr>
          <p:spPr>
            <a:xfrm>
              <a:off x="9015433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5" name="object 5675" descr=""/>
            <p:cNvSpPr/>
            <p:nvPr/>
          </p:nvSpPr>
          <p:spPr>
            <a:xfrm>
              <a:off x="9109608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6" name="object 5676" descr=""/>
            <p:cNvSpPr/>
            <p:nvPr/>
          </p:nvSpPr>
          <p:spPr>
            <a:xfrm>
              <a:off x="9297959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7" name="object 5677" descr=""/>
            <p:cNvSpPr/>
            <p:nvPr/>
          </p:nvSpPr>
          <p:spPr>
            <a:xfrm>
              <a:off x="9392134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8" name="object 5678" descr=""/>
            <p:cNvSpPr/>
            <p:nvPr/>
          </p:nvSpPr>
          <p:spPr>
            <a:xfrm>
              <a:off x="9486310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9" name="object 5679" descr=""/>
            <p:cNvSpPr/>
            <p:nvPr/>
          </p:nvSpPr>
          <p:spPr>
            <a:xfrm>
              <a:off x="958048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0" name="object 5680" descr=""/>
            <p:cNvSpPr/>
            <p:nvPr/>
          </p:nvSpPr>
          <p:spPr>
            <a:xfrm>
              <a:off x="9768839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1" name="object 5681" descr=""/>
            <p:cNvSpPr/>
            <p:nvPr/>
          </p:nvSpPr>
          <p:spPr>
            <a:xfrm>
              <a:off x="9863015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2" name="object 5682" descr=""/>
            <p:cNvSpPr/>
            <p:nvPr/>
          </p:nvSpPr>
          <p:spPr>
            <a:xfrm>
              <a:off x="9957191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3" name="object 5683" descr=""/>
            <p:cNvSpPr/>
            <p:nvPr/>
          </p:nvSpPr>
          <p:spPr>
            <a:xfrm>
              <a:off x="10051366" y="454772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4" name="object 5684" descr=""/>
            <p:cNvSpPr/>
            <p:nvPr/>
          </p:nvSpPr>
          <p:spPr>
            <a:xfrm>
              <a:off x="731089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5" name="object 5685" descr=""/>
            <p:cNvSpPr/>
            <p:nvPr/>
          </p:nvSpPr>
          <p:spPr>
            <a:xfrm>
              <a:off x="82213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6" name="object 5686" descr=""/>
            <p:cNvSpPr/>
            <p:nvPr/>
          </p:nvSpPr>
          <p:spPr>
            <a:xfrm>
              <a:off x="82213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7" name="object 5687" descr=""/>
            <p:cNvSpPr/>
            <p:nvPr/>
          </p:nvSpPr>
          <p:spPr>
            <a:xfrm>
              <a:off x="91630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8" name="object 5688" descr=""/>
            <p:cNvSpPr/>
            <p:nvPr/>
          </p:nvSpPr>
          <p:spPr>
            <a:xfrm>
              <a:off x="91630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9" name="object 5689" descr=""/>
            <p:cNvSpPr/>
            <p:nvPr/>
          </p:nvSpPr>
          <p:spPr>
            <a:xfrm>
              <a:off x="1010483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0" name="object 5690" descr=""/>
            <p:cNvSpPr/>
            <p:nvPr/>
          </p:nvSpPr>
          <p:spPr>
            <a:xfrm>
              <a:off x="101048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1" name="object 5691" descr=""/>
            <p:cNvSpPr/>
            <p:nvPr/>
          </p:nvSpPr>
          <p:spPr>
            <a:xfrm>
              <a:off x="110465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2" name="object 5692" descr=""/>
            <p:cNvSpPr/>
            <p:nvPr/>
          </p:nvSpPr>
          <p:spPr>
            <a:xfrm>
              <a:off x="1104658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3" name="object 5693" descr=""/>
            <p:cNvSpPr/>
            <p:nvPr/>
          </p:nvSpPr>
          <p:spPr>
            <a:xfrm>
              <a:off x="120196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4" name="object 5694" descr=""/>
            <p:cNvSpPr/>
            <p:nvPr/>
          </p:nvSpPr>
          <p:spPr>
            <a:xfrm>
              <a:off x="129301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5" name="object 5695" descr=""/>
            <p:cNvSpPr/>
            <p:nvPr/>
          </p:nvSpPr>
          <p:spPr>
            <a:xfrm>
              <a:off x="129301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6" name="object 5696" descr=""/>
            <p:cNvSpPr/>
            <p:nvPr/>
          </p:nvSpPr>
          <p:spPr>
            <a:xfrm>
              <a:off x="1387186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7" name="object 5697" descr=""/>
            <p:cNvSpPr/>
            <p:nvPr/>
          </p:nvSpPr>
          <p:spPr>
            <a:xfrm>
              <a:off x="138718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8" name="object 5698" descr=""/>
            <p:cNvSpPr/>
            <p:nvPr/>
          </p:nvSpPr>
          <p:spPr>
            <a:xfrm>
              <a:off x="1481362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9" name="object 5699" descr=""/>
            <p:cNvSpPr/>
            <p:nvPr/>
          </p:nvSpPr>
          <p:spPr>
            <a:xfrm>
              <a:off x="148136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0" name="object 5700" descr=""/>
            <p:cNvSpPr/>
            <p:nvPr/>
          </p:nvSpPr>
          <p:spPr>
            <a:xfrm>
              <a:off x="1575537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1" name="object 5701" descr=""/>
            <p:cNvSpPr/>
            <p:nvPr/>
          </p:nvSpPr>
          <p:spPr>
            <a:xfrm>
              <a:off x="157553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2" name="object 5702" descr=""/>
            <p:cNvSpPr/>
            <p:nvPr/>
          </p:nvSpPr>
          <p:spPr>
            <a:xfrm>
              <a:off x="1672849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3" name="object 5703" descr=""/>
            <p:cNvSpPr/>
            <p:nvPr/>
          </p:nvSpPr>
          <p:spPr>
            <a:xfrm>
              <a:off x="176389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4" name="object 5704" descr=""/>
            <p:cNvSpPr/>
            <p:nvPr/>
          </p:nvSpPr>
          <p:spPr>
            <a:xfrm>
              <a:off x="176389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5" name="object 5705" descr=""/>
            <p:cNvSpPr/>
            <p:nvPr/>
          </p:nvSpPr>
          <p:spPr>
            <a:xfrm>
              <a:off x="185806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6" name="object 5706" descr=""/>
            <p:cNvSpPr/>
            <p:nvPr/>
          </p:nvSpPr>
          <p:spPr>
            <a:xfrm>
              <a:off x="185806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7" name="object 5707" descr=""/>
            <p:cNvSpPr/>
            <p:nvPr/>
          </p:nvSpPr>
          <p:spPr>
            <a:xfrm>
              <a:off x="195224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8" name="object 5708" descr=""/>
            <p:cNvSpPr/>
            <p:nvPr/>
          </p:nvSpPr>
          <p:spPr>
            <a:xfrm>
              <a:off x="195224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9" name="object 5709" descr=""/>
            <p:cNvSpPr/>
            <p:nvPr/>
          </p:nvSpPr>
          <p:spPr>
            <a:xfrm>
              <a:off x="204641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0" name="object 5710" descr=""/>
            <p:cNvSpPr/>
            <p:nvPr/>
          </p:nvSpPr>
          <p:spPr>
            <a:xfrm>
              <a:off x="2046418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1" name="object 5711" descr=""/>
            <p:cNvSpPr/>
            <p:nvPr/>
          </p:nvSpPr>
          <p:spPr>
            <a:xfrm>
              <a:off x="214372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2" name="object 5712" descr=""/>
            <p:cNvSpPr/>
            <p:nvPr/>
          </p:nvSpPr>
          <p:spPr>
            <a:xfrm>
              <a:off x="2234769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3" name="object 5713" descr=""/>
            <p:cNvSpPr/>
            <p:nvPr/>
          </p:nvSpPr>
          <p:spPr>
            <a:xfrm>
              <a:off x="2234769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4" name="object 5714" descr=""/>
            <p:cNvSpPr/>
            <p:nvPr/>
          </p:nvSpPr>
          <p:spPr>
            <a:xfrm>
              <a:off x="232894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5" name="object 5715" descr=""/>
            <p:cNvSpPr/>
            <p:nvPr/>
          </p:nvSpPr>
          <p:spPr>
            <a:xfrm>
              <a:off x="232894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6" name="object 5716" descr=""/>
            <p:cNvSpPr/>
            <p:nvPr/>
          </p:nvSpPr>
          <p:spPr>
            <a:xfrm>
              <a:off x="242312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7" name="object 5717" descr=""/>
            <p:cNvSpPr/>
            <p:nvPr/>
          </p:nvSpPr>
          <p:spPr>
            <a:xfrm>
              <a:off x="242312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8" name="object 5718" descr=""/>
            <p:cNvSpPr/>
            <p:nvPr/>
          </p:nvSpPr>
          <p:spPr>
            <a:xfrm>
              <a:off x="2517297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9" name="object 5719" descr=""/>
            <p:cNvSpPr/>
            <p:nvPr/>
          </p:nvSpPr>
          <p:spPr>
            <a:xfrm>
              <a:off x="251729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0" name="object 5720" descr=""/>
            <p:cNvSpPr/>
            <p:nvPr/>
          </p:nvSpPr>
          <p:spPr>
            <a:xfrm>
              <a:off x="2614607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1" name="object 5721" descr=""/>
            <p:cNvSpPr/>
            <p:nvPr/>
          </p:nvSpPr>
          <p:spPr>
            <a:xfrm>
              <a:off x="2705648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2" name="object 5722" descr=""/>
            <p:cNvSpPr/>
            <p:nvPr/>
          </p:nvSpPr>
          <p:spPr>
            <a:xfrm>
              <a:off x="2705648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3" name="object 5723" descr=""/>
            <p:cNvSpPr/>
            <p:nvPr/>
          </p:nvSpPr>
          <p:spPr>
            <a:xfrm>
              <a:off x="2799824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4" name="object 5724" descr=""/>
            <p:cNvSpPr/>
            <p:nvPr/>
          </p:nvSpPr>
          <p:spPr>
            <a:xfrm>
              <a:off x="279982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5" name="object 5725" descr=""/>
            <p:cNvSpPr/>
            <p:nvPr/>
          </p:nvSpPr>
          <p:spPr>
            <a:xfrm>
              <a:off x="289400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6" name="object 5726" descr=""/>
            <p:cNvSpPr/>
            <p:nvPr/>
          </p:nvSpPr>
          <p:spPr>
            <a:xfrm>
              <a:off x="289400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7" name="object 5727" descr=""/>
            <p:cNvSpPr/>
            <p:nvPr/>
          </p:nvSpPr>
          <p:spPr>
            <a:xfrm>
              <a:off x="2988176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8" name="object 5728" descr=""/>
            <p:cNvSpPr/>
            <p:nvPr/>
          </p:nvSpPr>
          <p:spPr>
            <a:xfrm>
              <a:off x="298817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9" name="object 5729" descr=""/>
            <p:cNvSpPr/>
            <p:nvPr/>
          </p:nvSpPr>
          <p:spPr>
            <a:xfrm>
              <a:off x="3085486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0" name="object 5730" descr=""/>
            <p:cNvSpPr/>
            <p:nvPr/>
          </p:nvSpPr>
          <p:spPr>
            <a:xfrm>
              <a:off x="317652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1" name="object 5731" descr=""/>
            <p:cNvSpPr/>
            <p:nvPr/>
          </p:nvSpPr>
          <p:spPr>
            <a:xfrm>
              <a:off x="317652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2" name="object 5732" descr=""/>
            <p:cNvSpPr/>
            <p:nvPr/>
          </p:nvSpPr>
          <p:spPr>
            <a:xfrm>
              <a:off x="3270704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3" name="object 5733" descr=""/>
            <p:cNvSpPr/>
            <p:nvPr/>
          </p:nvSpPr>
          <p:spPr>
            <a:xfrm>
              <a:off x="327070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4" name="object 5734" descr=""/>
            <p:cNvSpPr/>
            <p:nvPr/>
          </p:nvSpPr>
          <p:spPr>
            <a:xfrm>
              <a:off x="336488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5" name="object 5735" descr=""/>
            <p:cNvSpPr/>
            <p:nvPr/>
          </p:nvSpPr>
          <p:spPr>
            <a:xfrm>
              <a:off x="336488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6" name="object 5736" descr=""/>
            <p:cNvSpPr/>
            <p:nvPr/>
          </p:nvSpPr>
          <p:spPr>
            <a:xfrm>
              <a:off x="3459055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7" name="object 5737" descr=""/>
            <p:cNvSpPr/>
            <p:nvPr/>
          </p:nvSpPr>
          <p:spPr>
            <a:xfrm>
              <a:off x="345905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8" name="object 5738" descr=""/>
            <p:cNvSpPr/>
            <p:nvPr/>
          </p:nvSpPr>
          <p:spPr>
            <a:xfrm>
              <a:off x="3556365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9" name="object 5739" descr=""/>
            <p:cNvSpPr/>
            <p:nvPr/>
          </p:nvSpPr>
          <p:spPr>
            <a:xfrm>
              <a:off x="364740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0" name="object 5740" descr=""/>
            <p:cNvSpPr/>
            <p:nvPr/>
          </p:nvSpPr>
          <p:spPr>
            <a:xfrm>
              <a:off x="364740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1" name="object 5741" descr=""/>
            <p:cNvSpPr/>
            <p:nvPr/>
          </p:nvSpPr>
          <p:spPr>
            <a:xfrm>
              <a:off x="3741583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2" name="object 5742" descr=""/>
            <p:cNvSpPr/>
            <p:nvPr/>
          </p:nvSpPr>
          <p:spPr>
            <a:xfrm>
              <a:off x="374158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3" name="object 5743" descr=""/>
            <p:cNvSpPr/>
            <p:nvPr/>
          </p:nvSpPr>
          <p:spPr>
            <a:xfrm>
              <a:off x="3835759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4" name="object 5744" descr=""/>
            <p:cNvSpPr/>
            <p:nvPr/>
          </p:nvSpPr>
          <p:spPr>
            <a:xfrm>
              <a:off x="3835759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5" name="object 5745" descr=""/>
            <p:cNvSpPr/>
            <p:nvPr/>
          </p:nvSpPr>
          <p:spPr>
            <a:xfrm>
              <a:off x="3929934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6" name="object 5746" descr=""/>
            <p:cNvSpPr/>
            <p:nvPr/>
          </p:nvSpPr>
          <p:spPr>
            <a:xfrm>
              <a:off x="392993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7" name="object 5747" descr=""/>
            <p:cNvSpPr/>
            <p:nvPr/>
          </p:nvSpPr>
          <p:spPr>
            <a:xfrm>
              <a:off x="4027244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8" name="object 5748" descr=""/>
            <p:cNvSpPr/>
            <p:nvPr/>
          </p:nvSpPr>
          <p:spPr>
            <a:xfrm>
              <a:off x="411828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9" name="object 5749" descr=""/>
            <p:cNvSpPr/>
            <p:nvPr/>
          </p:nvSpPr>
          <p:spPr>
            <a:xfrm>
              <a:off x="411828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0" name="object 5750" descr=""/>
            <p:cNvSpPr/>
            <p:nvPr/>
          </p:nvSpPr>
          <p:spPr>
            <a:xfrm>
              <a:off x="4212463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1" name="object 5751" descr=""/>
            <p:cNvSpPr/>
            <p:nvPr/>
          </p:nvSpPr>
          <p:spPr>
            <a:xfrm>
              <a:off x="421246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2" name="object 5752" descr=""/>
            <p:cNvSpPr/>
            <p:nvPr/>
          </p:nvSpPr>
          <p:spPr>
            <a:xfrm>
              <a:off x="4306638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3" name="object 5753" descr=""/>
            <p:cNvSpPr/>
            <p:nvPr/>
          </p:nvSpPr>
          <p:spPr>
            <a:xfrm>
              <a:off x="4306638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4" name="object 5754" descr=""/>
            <p:cNvSpPr/>
            <p:nvPr/>
          </p:nvSpPr>
          <p:spPr>
            <a:xfrm>
              <a:off x="4400813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5" name="object 5755" descr=""/>
            <p:cNvSpPr/>
            <p:nvPr/>
          </p:nvSpPr>
          <p:spPr>
            <a:xfrm>
              <a:off x="440081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6" name="object 5756" descr=""/>
            <p:cNvSpPr/>
            <p:nvPr/>
          </p:nvSpPr>
          <p:spPr>
            <a:xfrm>
              <a:off x="4498123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7" name="object 5757" descr=""/>
            <p:cNvSpPr/>
            <p:nvPr/>
          </p:nvSpPr>
          <p:spPr>
            <a:xfrm>
              <a:off x="4589166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8" name="object 5758" descr=""/>
            <p:cNvSpPr/>
            <p:nvPr/>
          </p:nvSpPr>
          <p:spPr>
            <a:xfrm>
              <a:off x="458916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9" name="object 5759" descr=""/>
            <p:cNvSpPr/>
            <p:nvPr/>
          </p:nvSpPr>
          <p:spPr>
            <a:xfrm>
              <a:off x="4683342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0" name="object 5760" descr=""/>
            <p:cNvSpPr/>
            <p:nvPr/>
          </p:nvSpPr>
          <p:spPr>
            <a:xfrm>
              <a:off x="468334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1" name="object 5761" descr=""/>
            <p:cNvSpPr/>
            <p:nvPr/>
          </p:nvSpPr>
          <p:spPr>
            <a:xfrm>
              <a:off x="477751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2" name="object 5762" descr=""/>
            <p:cNvSpPr/>
            <p:nvPr/>
          </p:nvSpPr>
          <p:spPr>
            <a:xfrm>
              <a:off x="477751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3" name="object 5763" descr=""/>
            <p:cNvSpPr/>
            <p:nvPr/>
          </p:nvSpPr>
          <p:spPr>
            <a:xfrm>
              <a:off x="4871693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4" name="object 5764" descr=""/>
            <p:cNvSpPr/>
            <p:nvPr/>
          </p:nvSpPr>
          <p:spPr>
            <a:xfrm>
              <a:off x="487169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5" name="object 5765" descr=""/>
            <p:cNvSpPr/>
            <p:nvPr/>
          </p:nvSpPr>
          <p:spPr>
            <a:xfrm>
              <a:off x="4969004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6" name="object 5766" descr=""/>
            <p:cNvSpPr/>
            <p:nvPr/>
          </p:nvSpPr>
          <p:spPr>
            <a:xfrm>
              <a:off x="506004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7" name="object 5767" descr=""/>
            <p:cNvSpPr/>
            <p:nvPr/>
          </p:nvSpPr>
          <p:spPr>
            <a:xfrm>
              <a:off x="506004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8" name="object 5768" descr=""/>
            <p:cNvSpPr/>
            <p:nvPr/>
          </p:nvSpPr>
          <p:spPr>
            <a:xfrm>
              <a:off x="515422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9" name="object 5769" descr=""/>
            <p:cNvSpPr/>
            <p:nvPr/>
          </p:nvSpPr>
          <p:spPr>
            <a:xfrm>
              <a:off x="515422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0" name="object 5770" descr=""/>
            <p:cNvSpPr/>
            <p:nvPr/>
          </p:nvSpPr>
          <p:spPr>
            <a:xfrm>
              <a:off x="5248396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1" name="object 5771" descr=""/>
            <p:cNvSpPr/>
            <p:nvPr/>
          </p:nvSpPr>
          <p:spPr>
            <a:xfrm>
              <a:off x="524839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2" name="object 5772" descr=""/>
            <p:cNvSpPr/>
            <p:nvPr/>
          </p:nvSpPr>
          <p:spPr>
            <a:xfrm>
              <a:off x="5342572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3" name="object 5773" descr=""/>
            <p:cNvSpPr/>
            <p:nvPr/>
          </p:nvSpPr>
          <p:spPr>
            <a:xfrm>
              <a:off x="534257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4" name="object 5774" descr=""/>
            <p:cNvSpPr/>
            <p:nvPr/>
          </p:nvSpPr>
          <p:spPr>
            <a:xfrm>
              <a:off x="5439882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5" name="object 5775" descr=""/>
            <p:cNvSpPr/>
            <p:nvPr/>
          </p:nvSpPr>
          <p:spPr>
            <a:xfrm>
              <a:off x="5530924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6" name="object 5776" descr=""/>
            <p:cNvSpPr/>
            <p:nvPr/>
          </p:nvSpPr>
          <p:spPr>
            <a:xfrm>
              <a:off x="553092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7" name="object 5777" descr=""/>
            <p:cNvSpPr/>
            <p:nvPr/>
          </p:nvSpPr>
          <p:spPr>
            <a:xfrm>
              <a:off x="562510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8" name="object 5778" descr=""/>
            <p:cNvSpPr/>
            <p:nvPr/>
          </p:nvSpPr>
          <p:spPr>
            <a:xfrm>
              <a:off x="562510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9" name="object 5779" descr=""/>
            <p:cNvSpPr/>
            <p:nvPr/>
          </p:nvSpPr>
          <p:spPr>
            <a:xfrm>
              <a:off x="5719276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0" name="object 5780" descr=""/>
            <p:cNvSpPr/>
            <p:nvPr/>
          </p:nvSpPr>
          <p:spPr>
            <a:xfrm>
              <a:off x="571927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1" name="object 5781" descr=""/>
            <p:cNvSpPr/>
            <p:nvPr/>
          </p:nvSpPr>
          <p:spPr>
            <a:xfrm>
              <a:off x="5813452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2" name="object 5782" descr=""/>
            <p:cNvSpPr/>
            <p:nvPr/>
          </p:nvSpPr>
          <p:spPr>
            <a:xfrm>
              <a:off x="581345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3" name="object 5783" descr=""/>
            <p:cNvSpPr/>
            <p:nvPr/>
          </p:nvSpPr>
          <p:spPr>
            <a:xfrm>
              <a:off x="5910762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4" name="object 5784" descr=""/>
            <p:cNvSpPr/>
            <p:nvPr/>
          </p:nvSpPr>
          <p:spPr>
            <a:xfrm>
              <a:off x="6001804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5" name="object 5785" descr=""/>
            <p:cNvSpPr/>
            <p:nvPr/>
          </p:nvSpPr>
          <p:spPr>
            <a:xfrm>
              <a:off x="600180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6" name="object 5786" descr=""/>
            <p:cNvSpPr/>
            <p:nvPr/>
          </p:nvSpPr>
          <p:spPr>
            <a:xfrm>
              <a:off x="6095979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7" name="object 5787" descr=""/>
            <p:cNvSpPr/>
            <p:nvPr/>
          </p:nvSpPr>
          <p:spPr>
            <a:xfrm>
              <a:off x="6095979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8" name="object 5788" descr=""/>
            <p:cNvSpPr/>
            <p:nvPr/>
          </p:nvSpPr>
          <p:spPr>
            <a:xfrm>
              <a:off x="619015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9" name="object 5789" descr=""/>
            <p:cNvSpPr/>
            <p:nvPr/>
          </p:nvSpPr>
          <p:spPr>
            <a:xfrm>
              <a:off x="619015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0" name="object 5790" descr=""/>
            <p:cNvSpPr/>
            <p:nvPr/>
          </p:nvSpPr>
          <p:spPr>
            <a:xfrm>
              <a:off x="6284331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1" name="object 5791" descr=""/>
            <p:cNvSpPr/>
            <p:nvPr/>
          </p:nvSpPr>
          <p:spPr>
            <a:xfrm>
              <a:off x="628433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2" name="object 5792" descr=""/>
            <p:cNvSpPr/>
            <p:nvPr/>
          </p:nvSpPr>
          <p:spPr>
            <a:xfrm>
              <a:off x="6381641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3" name="object 5793" descr=""/>
            <p:cNvSpPr/>
            <p:nvPr/>
          </p:nvSpPr>
          <p:spPr>
            <a:xfrm>
              <a:off x="6472683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4" name="object 5794" descr=""/>
            <p:cNvSpPr/>
            <p:nvPr/>
          </p:nvSpPr>
          <p:spPr>
            <a:xfrm>
              <a:off x="647268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5" name="object 5795" descr=""/>
            <p:cNvSpPr/>
            <p:nvPr/>
          </p:nvSpPr>
          <p:spPr>
            <a:xfrm>
              <a:off x="656686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6" name="object 5796" descr=""/>
            <p:cNvSpPr/>
            <p:nvPr/>
          </p:nvSpPr>
          <p:spPr>
            <a:xfrm>
              <a:off x="656686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7" name="object 5797" descr=""/>
            <p:cNvSpPr/>
            <p:nvPr/>
          </p:nvSpPr>
          <p:spPr>
            <a:xfrm>
              <a:off x="666103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8" name="object 5798" descr=""/>
            <p:cNvSpPr/>
            <p:nvPr/>
          </p:nvSpPr>
          <p:spPr>
            <a:xfrm>
              <a:off x="666103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9" name="object 5799" descr=""/>
            <p:cNvSpPr/>
            <p:nvPr/>
          </p:nvSpPr>
          <p:spPr>
            <a:xfrm>
              <a:off x="6755211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0" name="object 5800" descr=""/>
            <p:cNvSpPr/>
            <p:nvPr/>
          </p:nvSpPr>
          <p:spPr>
            <a:xfrm>
              <a:off x="675521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1" name="object 5801" descr=""/>
            <p:cNvSpPr/>
            <p:nvPr/>
          </p:nvSpPr>
          <p:spPr>
            <a:xfrm>
              <a:off x="6852521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2" name="object 5802" descr=""/>
            <p:cNvSpPr/>
            <p:nvPr/>
          </p:nvSpPr>
          <p:spPr>
            <a:xfrm>
              <a:off x="6943562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3" name="object 5803" descr=""/>
            <p:cNvSpPr/>
            <p:nvPr/>
          </p:nvSpPr>
          <p:spPr>
            <a:xfrm>
              <a:off x="694356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4" name="object 5804" descr=""/>
            <p:cNvSpPr/>
            <p:nvPr/>
          </p:nvSpPr>
          <p:spPr>
            <a:xfrm>
              <a:off x="703773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5" name="object 5805" descr=""/>
            <p:cNvSpPr/>
            <p:nvPr/>
          </p:nvSpPr>
          <p:spPr>
            <a:xfrm>
              <a:off x="703773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6" name="object 5806" descr=""/>
            <p:cNvSpPr/>
            <p:nvPr/>
          </p:nvSpPr>
          <p:spPr>
            <a:xfrm>
              <a:off x="7131914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7" name="object 5807" descr=""/>
            <p:cNvSpPr/>
            <p:nvPr/>
          </p:nvSpPr>
          <p:spPr>
            <a:xfrm>
              <a:off x="713191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8" name="object 5808" descr=""/>
            <p:cNvSpPr/>
            <p:nvPr/>
          </p:nvSpPr>
          <p:spPr>
            <a:xfrm>
              <a:off x="7226090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9" name="object 5809" descr=""/>
            <p:cNvSpPr/>
            <p:nvPr/>
          </p:nvSpPr>
          <p:spPr>
            <a:xfrm>
              <a:off x="722609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0" name="object 5810" descr=""/>
            <p:cNvSpPr/>
            <p:nvPr/>
          </p:nvSpPr>
          <p:spPr>
            <a:xfrm>
              <a:off x="7323401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1" name="object 5811" descr=""/>
            <p:cNvSpPr/>
            <p:nvPr/>
          </p:nvSpPr>
          <p:spPr>
            <a:xfrm>
              <a:off x="741444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2" name="object 5812" descr=""/>
            <p:cNvSpPr/>
            <p:nvPr/>
          </p:nvSpPr>
          <p:spPr>
            <a:xfrm>
              <a:off x="741444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3" name="object 5813" descr=""/>
            <p:cNvSpPr/>
            <p:nvPr/>
          </p:nvSpPr>
          <p:spPr>
            <a:xfrm>
              <a:off x="750861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4" name="object 5814" descr=""/>
            <p:cNvSpPr/>
            <p:nvPr/>
          </p:nvSpPr>
          <p:spPr>
            <a:xfrm>
              <a:off x="750861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5" name="object 5815" descr=""/>
            <p:cNvSpPr/>
            <p:nvPr/>
          </p:nvSpPr>
          <p:spPr>
            <a:xfrm>
              <a:off x="7602792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6" name="object 5816" descr=""/>
            <p:cNvSpPr/>
            <p:nvPr/>
          </p:nvSpPr>
          <p:spPr>
            <a:xfrm>
              <a:off x="760279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7" name="object 5817" descr=""/>
            <p:cNvSpPr/>
            <p:nvPr/>
          </p:nvSpPr>
          <p:spPr>
            <a:xfrm>
              <a:off x="7696970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8" name="object 5818" descr=""/>
            <p:cNvSpPr/>
            <p:nvPr/>
          </p:nvSpPr>
          <p:spPr>
            <a:xfrm>
              <a:off x="769697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9" name="object 5819" descr=""/>
            <p:cNvSpPr/>
            <p:nvPr/>
          </p:nvSpPr>
          <p:spPr>
            <a:xfrm>
              <a:off x="7794279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0" name="object 5820" descr=""/>
            <p:cNvSpPr/>
            <p:nvPr/>
          </p:nvSpPr>
          <p:spPr>
            <a:xfrm>
              <a:off x="7885322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1" name="object 5821" descr=""/>
            <p:cNvSpPr/>
            <p:nvPr/>
          </p:nvSpPr>
          <p:spPr>
            <a:xfrm>
              <a:off x="788532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2" name="object 5822" descr=""/>
            <p:cNvSpPr/>
            <p:nvPr/>
          </p:nvSpPr>
          <p:spPr>
            <a:xfrm>
              <a:off x="7979497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3" name="object 5823" descr=""/>
            <p:cNvSpPr/>
            <p:nvPr/>
          </p:nvSpPr>
          <p:spPr>
            <a:xfrm>
              <a:off x="7979497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4" name="object 5824" descr=""/>
            <p:cNvSpPr/>
            <p:nvPr/>
          </p:nvSpPr>
          <p:spPr>
            <a:xfrm>
              <a:off x="8073673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5" name="object 5825" descr=""/>
            <p:cNvSpPr/>
            <p:nvPr/>
          </p:nvSpPr>
          <p:spPr>
            <a:xfrm>
              <a:off x="807367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6" name="object 5826" descr=""/>
            <p:cNvSpPr/>
            <p:nvPr/>
          </p:nvSpPr>
          <p:spPr>
            <a:xfrm>
              <a:off x="8167849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7" name="object 5827" descr=""/>
            <p:cNvSpPr/>
            <p:nvPr/>
          </p:nvSpPr>
          <p:spPr>
            <a:xfrm>
              <a:off x="8167849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8" name="object 5828" descr=""/>
            <p:cNvSpPr/>
            <p:nvPr/>
          </p:nvSpPr>
          <p:spPr>
            <a:xfrm>
              <a:off x="826515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9" name="object 5829" descr=""/>
            <p:cNvSpPr/>
            <p:nvPr/>
          </p:nvSpPr>
          <p:spPr>
            <a:xfrm>
              <a:off x="835620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0" name="object 5830" descr=""/>
            <p:cNvSpPr/>
            <p:nvPr/>
          </p:nvSpPr>
          <p:spPr>
            <a:xfrm>
              <a:off x="835620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1" name="object 5831" descr=""/>
            <p:cNvSpPr/>
            <p:nvPr/>
          </p:nvSpPr>
          <p:spPr>
            <a:xfrm>
              <a:off x="8450376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2" name="object 5832" descr=""/>
            <p:cNvSpPr/>
            <p:nvPr/>
          </p:nvSpPr>
          <p:spPr>
            <a:xfrm>
              <a:off x="845037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3" name="object 5833" descr=""/>
            <p:cNvSpPr/>
            <p:nvPr/>
          </p:nvSpPr>
          <p:spPr>
            <a:xfrm>
              <a:off x="8544552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4" name="object 5834" descr=""/>
            <p:cNvSpPr/>
            <p:nvPr/>
          </p:nvSpPr>
          <p:spPr>
            <a:xfrm>
              <a:off x="8544552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5" name="object 5835" descr=""/>
            <p:cNvSpPr/>
            <p:nvPr/>
          </p:nvSpPr>
          <p:spPr>
            <a:xfrm>
              <a:off x="863872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6" name="object 5836" descr=""/>
            <p:cNvSpPr/>
            <p:nvPr/>
          </p:nvSpPr>
          <p:spPr>
            <a:xfrm>
              <a:off x="8638728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7" name="object 5837" descr=""/>
            <p:cNvSpPr/>
            <p:nvPr/>
          </p:nvSpPr>
          <p:spPr>
            <a:xfrm>
              <a:off x="8736039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8" name="object 5838" descr=""/>
            <p:cNvSpPr/>
            <p:nvPr/>
          </p:nvSpPr>
          <p:spPr>
            <a:xfrm>
              <a:off x="882708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9" name="object 5839" descr=""/>
            <p:cNvSpPr/>
            <p:nvPr/>
          </p:nvSpPr>
          <p:spPr>
            <a:xfrm>
              <a:off x="882708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0" name="object 5840" descr=""/>
            <p:cNvSpPr/>
            <p:nvPr/>
          </p:nvSpPr>
          <p:spPr>
            <a:xfrm>
              <a:off x="892125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1" name="object 5841" descr=""/>
            <p:cNvSpPr/>
            <p:nvPr/>
          </p:nvSpPr>
          <p:spPr>
            <a:xfrm>
              <a:off x="892125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2" name="object 5842" descr=""/>
            <p:cNvSpPr/>
            <p:nvPr/>
          </p:nvSpPr>
          <p:spPr>
            <a:xfrm>
              <a:off x="9015433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3" name="object 5843" descr=""/>
            <p:cNvSpPr/>
            <p:nvPr/>
          </p:nvSpPr>
          <p:spPr>
            <a:xfrm>
              <a:off x="9015433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4" name="object 5844" descr=""/>
            <p:cNvSpPr/>
            <p:nvPr/>
          </p:nvSpPr>
          <p:spPr>
            <a:xfrm>
              <a:off x="910960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5" name="object 5845" descr=""/>
            <p:cNvSpPr/>
            <p:nvPr/>
          </p:nvSpPr>
          <p:spPr>
            <a:xfrm>
              <a:off x="9109608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6" name="object 5846" descr=""/>
            <p:cNvSpPr/>
            <p:nvPr/>
          </p:nvSpPr>
          <p:spPr>
            <a:xfrm>
              <a:off x="9206918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7" name="object 5847" descr=""/>
            <p:cNvSpPr/>
            <p:nvPr/>
          </p:nvSpPr>
          <p:spPr>
            <a:xfrm>
              <a:off x="9297959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8" name="object 5848" descr=""/>
            <p:cNvSpPr/>
            <p:nvPr/>
          </p:nvSpPr>
          <p:spPr>
            <a:xfrm>
              <a:off x="9297959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9" name="object 5849" descr=""/>
            <p:cNvSpPr/>
            <p:nvPr/>
          </p:nvSpPr>
          <p:spPr>
            <a:xfrm>
              <a:off x="9392134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0" name="object 5850" descr=""/>
            <p:cNvSpPr/>
            <p:nvPr/>
          </p:nvSpPr>
          <p:spPr>
            <a:xfrm>
              <a:off x="9392134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1" name="object 5851" descr=""/>
            <p:cNvSpPr/>
            <p:nvPr/>
          </p:nvSpPr>
          <p:spPr>
            <a:xfrm>
              <a:off x="9486310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2" name="object 5852" descr=""/>
            <p:cNvSpPr/>
            <p:nvPr/>
          </p:nvSpPr>
          <p:spPr>
            <a:xfrm>
              <a:off x="9486310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3" name="object 5853" descr=""/>
            <p:cNvSpPr/>
            <p:nvPr/>
          </p:nvSpPr>
          <p:spPr>
            <a:xfrm>
              <a:off x="9580486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4" name="object 5854" descr=""/>
            <p:cNvSpPr/>
            <p:nvPr/>
          </p:nvSpPr>
          <p:spPr>
            <a:xfrm>
              <a:off x="958048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5" name="object 5855" descr=""/>
            <p:cNvSpPr/>
            <p:nvPr/>
          </p:nvSpPr>
          <p:spPr>
            <a:xfrm>
              <a:off x="9677796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6" name="object 5856" descr=""/>
            <p:cNvSpPr/>
            <p:nvPr/>
          </p:nvSpPr>
          <p:spPr>
            <a:xfrm>
              <a:off x="9768839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7" name="object 5857" descr=""/>
            <p:cNvSpPr/>
            <p:nvPr/>
          </p:nvSpPr>
          <p:spPr>
            <a:xfrm>
              <a:off x="9768839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8" name="object 5858" descr=""/>
            <p:cNvSpPr/>
            <p:nvPr/>
          </p:nvSpPr>
          <p:spPr>
            <a:xfrm>
              <a:off x="9863015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9" name="object 5859" descr=""/>
            <p:cNvSpPr/>
            <p:nvPr/>
          </p:nvSpPr>
          <p:spPr>
            <a:xfrm>
              <a:off x="9863015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0" name="object 5860" descr=""/>
            <p:cNvSpPr/>
            <p:nvPr/>
          </p:nvSpPr>
          <p:spPr>
            <a:xfrm>
              <a:off x="9957191" y="463876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1" name="object 5861" descr=""/>
            <p:cNvSpPr/>
            <p:nvPr/>
          </p:nvSpPr>
          <p:spPr>
            <a:xfrm>
              <a:off x="9957191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2" name="object 5862" descr=""/>
            <p:cNvSpPr/>
            <p:nvPr/>
          </p:nvSpPr>
          <p:spPr>
            <a:xfrm>
              <a:off x="10051366" y="463876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3" name="object 5863" descr=""/>
            <p:cNvSpPr/>
            <p:nvPr/>
          </p:nvSpPr>
          <p:spPr>
            <a:xfrm>
              <a:off x="10051366" y="46398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4" name="object 5864" descr=""/>
            <p:cNvSpPr/>
            <p:nvPr/>
          </p:nvSpPr>
          <p:spPr>
            <a:xfrm>
              <a:off x="731089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5" name="object 5865" descr=""/>
            <p:cNvSpPr/>
            <p:nvPr/>
          </p:nvSpPr>
          <p:spPr>
            <a:xfrm>
              <a:off x="82213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6" name="object 5866" descr=""/>
            <p:cNvSpPr/>
            <p:nvPr/>
          </p:nvSpPr>
          <p:spPr>
            <a:xfrm>
              <a:off x="82213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7" name="object 5867" descr=""/>
            <p:cNvSpPr/>
            <p:nvPr/>
          </p:nvSpPr>
          <p:spPr>
            <a:xfrm>
              <a:off x="91630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8" name="object 5868" descr=""/>
            <p:cNvSpPr/>
            <p:nvPr/>
          </p:nvSpPr>
          <p:spPr>
            <a:xfrm>
              <a:off x="91630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9" name="object 5869" descr=""/>
            <p:cNvSpPr/>
            <p:nvPr/>
          </p:nvSpPr>
          <p:spPr>
            <a:xfrm>
              <a:off x="1010483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0" name="object 5870" descr=""/>
            <p:cNvSpPr/>
            <p:nvPr/>
          </p:nvSpPr>
          <p:spPr>
            <a:xfrm>
              <a:off x="101048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1" name="object 5871" descr=""/>
            <p:cNvSpPr/>
            <p:nvPr/>
          </p:nvSpPr>
          <p:spPr>
            <a:xfrm>
              <a:off x="110465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2" name="object 5872" descr=""/>
            <p:cNvSpPr/>
            <p:nvPr/>
          </p:nvSpPr>
          <p:spPr>
            <a:xfrm>
              <a:off x="1104658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3" name="object 5873" descr=""/>
            <p:cNvSpPr/>
            <p:nvPr/>
          </p:nvSpPr>
          <p:spPr>
            <a:xfrm>
              <a:off x="120196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4" name="object 5874" descr=""/>
            <p:cNvSpPr/>
            <p:nvPr/>
          </p:nvSpPr>
          <p:spPr>
            <a:xfrm>
              <a:off x="129301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5" name="object 5875" descr=""/>
            <p:cNvSpPr/>
            <p:nvPr/>
          </p:nvSpPr>
          <p:spPr>
            <a:xfrm>
              <a:off x="129301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6" name="object 5876" descr=""/>
            <p:cNvSpPr/>
            <p:nvPr/>
          </p:nvSpPr>
          <p:spPr>
            <a:xfrm>
              <a:off x="1387186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7" name="object 5877" descr=""/>
            <p:cNvSpPr/>
            <p:nvPr/>
          </p:nvSpPr>
          <p:spPr>
            <a:xfrm>
              <a:off x="138718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8" name="object 5878" descr=""/>
            <p:cNvSpPr/>
            <p:nvPr/>
          </p:nvSpPr>
          <p:spPr>
            <a:xfrm>
              <a:off x="1481362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9" name="object 5879" descr=""/>
            <p:cNvSpPr/>
            <p:nvPr/>
          </p:nvSpPr>
          <p:spPr>
            <a:xfrm>
              <a:off x="148136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0" name="object 5880" descr=""/>
            <p:cNvSpPr/>
            <p:nvPr/>
          </p:nvSpPr>
          <p:spPr>
            <a:xfrm>
              <a:off x="1575537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1" name="object 5881" descr=""/>
            <p:cNvSpPr/>
            <p:nvPr/>
          </p:nvSpPr>
          <p:spPr>
            <a:xfrm>
              <a:off x="157553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2" name="object 5882" descr=""/>
            <p:cNvSpPr/>
            <p:nvPr/>
          </p:nvSpPr>
          <p:spPr>
            <a:xfrm>
              <a:off x="1672849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3" name="object 5883" descr=""/>
            <p:cNvSpPr/>
            <p:nvPr/>
          </p:nvSpPr>
          <p:spPr>
            <a:xfrm>
              <a:off x="176389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4" name="object 5884" descr=""/>
            <p:cNvSpPr/>
            <p:nvPr/>
          </p:nvSpPr>
          <p:spPr>
            <a:xfrm>
              <a:off x="176389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5" name="object 5885" descr=""/>
            <p:cNvSpPr/>
            <p:nvPr/>
          </p:nvSpPr>
          <p:spPr>
            <a:xfrm>
              <a:off x="185806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6" name="object 5886" descr=""/>
            <p:cNvSpPr/>
            <p:nvPr/>
          </p:nvSpPr>
          <p:spPr>
            <a:xfrm>
              <a:off x="185806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7" name="object 5887" descr=""/>
            <p:cNvSpPr/>
            <p:nvPr/>
          </p:nvSpPr>
          <p:spPr>
            <a:xfrm>
              <a:off x="195224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8" name="object 5888" descr=""/>
            <p:cNvSpPr/>
            <p:nvPr/>
          </p:nvSpPr>
          <p:spPr>
            <a:xfrm>
              <a:off x="195224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9" name="object 5889" descr=""/>
            <p:cNvSpPr/>
            <p:nvPr/>
          </p:nvSpPr>
          <p:spPr>
            <a:xfrm>
              <a:off x="204641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0" name="object 5890" descr=""/>
            <p:cNvSpPr/>
            <p:nvPr/>
          </p:nvSpPr>
          <p:spPr>
            <a:xfrm>
              <a:off x="2046418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1" name="object 5891" descr=""/>
            <p:cNvSpPr/>
            <p:nvPr/>
          </p:nvSpPr>
          <p:spPr>
            <a:xfrm>
              <a:off x="214372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2" name="object 5892" descr=""/>
            <p:cNvSpPr/>
            <p:nvPr/>
          </p:nvSpPr>
          <p:spPr>
            <a:xfrm>
              <a:off x="2234769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3" name="object 5893" descr=""/>
            <p:cNvSpPr/>
            <p:nvPr/>
          </p:nvSpPr>
          <p:spPr>
            <a:xfrm>
              <a:off x="2234769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4" name="object 5894" descr=""/>
            <p:cNvSpPr/>
            <p:nvPr/>
          </p:nvSpPr>
          <p:spPr>
            <a:xfrm>
              <a:off x="232894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5" name="object 5895" descr=""/>
            <p:cNvSpPr/>
            <p:nvPr/>
          </p:nvSpPr>
          <p:spPr>
            <a:xfrm>
              <a:off x="232894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6" name="object 5896" descr=""/>
            <p:cNvSpPr/>
            <p:nvPr/>
          </p:nvSpPr>
          <p:spPr>
            <a:xfrm>
              <a:off x="242312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7" name="object 5897" descr=""/>
            <p:cNvSpPr/>
            <p:nvPr/>
          </p:nvSpPr>
          <p:spPr>
            <a:xfrm>
              <a:off x="242312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8" name="object 5898" descr=""/>
            <p:cNvSpPr/>
            <p:nvPr/>
          </p:nvSpPr>
          <p:spPr>
            <a:xfrm>
              <a:off x="2517297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9" name="object 5899" descr=""/>
            <p:cNvSpPr/>
            <p:nvPr/>
          </p:nvSpPr>
          <p:spPr>
            <a:xfrm>
              <a:off x="251729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0" name="object 5900" descr=""/>
            <p:cNvSpPr/>
            <p:nvPr/>
          </p:nvSpPr>
          <p:spPr>
            <a:xfrm>
              <a:off x="2614607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1" name="object 5901" descr=""/>
            <p:cNvSpPr/>
            <p:nvPr/>
          </p:nvSpPr>
          <p:spPr>
            <a:xfrm>
              <a:off x="2705648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2" name="object 5902" descr=""/>
            <p:cNvSpPr/>
            <p:nvPr/>
          </p:nvSpPr>
          <p:spPr>
            <a:xfrm>
              <a:off x="2705648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3" name="object 5903" descr=""/>
            <p:cNvSpPr/>
            <p:nvPr/>
          </p:nvSpPr>
          <p:spPr>
            <a:xfrm>
              <a:off x="2799824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4" name="object 5904" descr=""/>
            <p:cNvSpPr/>
            <p:nvPr/>
          </p:nvSpPr>
          <p:spPr>
            <a:xfrm>
              <a:off x="279982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5" name="object 5905" descr=""/>
            <p:cNvSpPr/>
            <p:nvPr/>
          </p:nvSpPr>
          <p:spPr>
            <a:xfrm>
              <a:off x="289400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6" name="object 5906" descr=""/>
            <p:cNvSpPr/>
            <p:nvPr/>
          </p:nvSpPr>
          <p:spPr>
            <a:xfrm>
              <a:off x="289400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7" name="object 5907" descr=""/>
            <p:cNvSpPr/>
            <p:nvPr/>
          </p:nvSpPr>
          <p:spPr>
            <a:xfrm>
              <a:off x="2988176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8" name="object 5908" descr=""/>
            <p:cNvSpPr/>
            <p:nvPr/>
          </p:nvSpPr>
          <p:spPr>
            <a:xfrm>
              <a:off x="298817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9" name="object 5909" descr=""/>
            <p:cNvSpPr/>
            <p:nvPr/>
          </p:nvSpPr>
          <p:spPr>
            <a:xfrm>
              <a:off x="3085486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0" name="object 5910" descr=""/>
            <p:cNvSpPr/>
            <p:nvPr/>
          </p:nvSpPr>
          <p:spPr>
            <a:xfrm>
              <a:off x="317652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1" name="object 5911" descr=""/>
            <p:cNvSpPr/>
            <p:nvPr/>
          </p:nvSpPr>
          <p:spPr>
            <a:xfrm>
              <a:off x="317652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2" name="object 5912" descr=""/>
            <p:cNvSpPr/>
            <p:nvPr/>
          </p:nvSpPr>
          <p:spPr>
            <a:xfrm>
              <a:off x="3270704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3" name="object 5913" descr=""/>
            <p:cNvSpPr/>
            <p:nvPr/>
          </p:nvSpPr>
          <p:spPr>
            <a:xfrm>
              <a:off x="327070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4" name="object 5914" descr=""/>
            <p:cNvSpPr/>
            <p:nvPr/>
          </p:nvSpPr>
          <p:spPr>
            <a:xfrm>
              <a:off x="336488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5" name="object 5915" descr=""/>
            <p:cNvSpPr/>
            <p:nvPr/>
          </p:nvSpPr>
          <p:spPr>
            <a:xfrm>
              <a:off x="336488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6" name="object 5916" descr=""/>
            <p:cNvSpPr/>
            <p:nvPr/>
          </p:nvSpPr>
          <p:spPr>
            <a:xfrm>
              <a:off x="3459055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7" name="object 5917" descr=""/>
            <p:cNvSpPr/>
            <p:nvPr/>
          </p:nvSpPr>
          <p:spPr>
            <a:xfrm>
              <a:off x="345905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8" name="object 5918" descr=""/>
            <p:cNvSpPr/>
            <p:nvPr/>
          </p:nvSpPr>
          <p:spPr>
            <a:xfrm>
              <a:off x="3556365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9" name="object 5919" descr=""/>
            <p:cNvSpPr/>
            <p:nvPr/>
          </p:nvSpPr>
          <p:spPr>
            <a:xfrm>
              <a:off x="364740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0" name="object 5920" descr=""/>
            <p:cNvSpPr/>
            <p:nvPr/>
          </p:nvSpPr>
          <p:spPr>
            <a:xfrm>
              <a:off x="364740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1" name="object 5921" descr=""/>
            <p:cNvSpPr/>
            <p:nvPr/>
          </p:nvSpPr>
          <p:spPr>
            <a:xfrm>
              <a:off x="3741583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2" name="object 5922" descr=""/>
            <p:cNvSpPr/>
            <p:nvPr/>
          </p:nvSpPr>
          <p:spPr>
            <a:xfrm>
              <a:off x="374158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3" name="object 5923" descr=""/>
            <p:cNvSpPr/>
            <p:nvPr/>
          </p:nvSpPr>
          <p:spPr>
            <a:xfrm>
              <a:off x="3835759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4" name="object 5924" descr=""/>
            <p:cNvSpPr/>
            <p:nvPr/>
          </p:nvSpPr>
          <p:spPr>
            <a:xfrm>
              <a:off x="3835759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5" name="object 5925" descr=""/>
            <p:cNvSpPr/>
            <p:nvPr/>
          </p:nvSpPr>
          <p:spPr>
            <a:xfrm>
              <a:off x="3929934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6" name="object 5926" descr=""/>
            <p:cNvSpPr/>
            <p:nvPr/>
          </p:nvSpPr>
          <p:spPr>
            <a:xfrm>
              <a:off x="392993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7" name="object 5927" descr=""/>
            <p:cNvSpPr/>
            <p:nvPr/>
          </p:nvSpPr>
          <p:spPr>
            <a:xfrm>
              <a:off x="4027244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8" name="object 5928" descr=""/>
            <p:cNvSpPr/>
            <p:nvPr/>
          </p:nvSpPr>
          <p:spPr>
            <a:xfrm>
              <a:off x="411828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9" name="object 5929" descr=""/>
            <p:cNvSpPr/>
            <p:nvPr/>
          </p:nvSpPr>
          <p:spPr>
            <a:xfrm>
              <a:off x="411828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0" name="object 5930" descr=""/>
            <p:cNvSpPr/>
            <p:nvPr/>
          </p:nvSpPr>
          <p:spPr>
            <a:xfrm>
              <a:off x="4212463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1" name="object 5931" descr=""/>
            <p:cNvSpPr/>
            <p:nvPr/>
          </p:nvSpPr>
          <p:spPr>
            <a:xfrm>
              <a:off x="421246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2" name="object 5932" descr=""/>
            <p:cNvSpPr/>
            <p:nvPr/>
          </p:nvSpPr>
          <p:spPr>
            <a:xfrm>
              <a:off x="4306638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3" name="object 5933" descr=""/>
            <p:cNvSpPr/>
            <p:nvPr/>
          </p:nvSpPr>
          <p:spPr>
            <a:xfrm>
              <a:off x="4306638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4" name="object 5934" descr=""/>
            <p:cNvSpPr/>
            <p:nvPr/>
          </p:nvSpPr>
          <p:spPr>
            <a:xfrm>
              <a:off x="4400813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5" name="object 5935" descr=""/>
            <p:cNvSpPr/>
            <p:nvPr/>
          </p:nvSpPr>
          <p:spPr>
            <a:xfrm>
              <a:off x="440081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6" name="object 5936" descr=""/>
            <p:cNvSpPr/>
            <p:nvPr/>
          </p:nvSpPr>
          <p:spPr>
            <a:xfrm>
              <a:off x="4498123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7" name="object 5937" descr=""/>
            <p:cNvSpPr/>
            <p:nvPr/>
          </p:nvSpPr>
          <p:spPr>
            <a:xfrm>
              <a:off x="4589166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8" name="object 5938" descr=""/>
            <p:cNvSpPr/>
            <p:nvPr/>
          </p:nvSpPr>
          <p:spPr>
            <a:xfrm>
              <a:off x="458916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9" name="object 5939" descr=""/>
            <p:cNvSpPr/>
            <p:nvPr/>
          </p:nvSpPr>
          <p:spPr>
            <a:xfrm>
              <a:off x="4683342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0" name="object 5940" descr=""/>
            <p:cNvSpPr/>
            <p:nvPr/>
          </p:nvSpPr>
          <p:spPr>
            <a:xfrm>
              <a:off x="468334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1" name="object 5941" descr=""/>
            <p:cNvSpPr/>
            <p:nvPr/>
          </p:nvSpPr>
          <p:spPr>
            <a:xfrm>
              <a:off x="477751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2" name="object 5942" descr=""/>
            <p:cNvSpPr/>
            <p:nvPr/>
          </p:nvSpPr>
          <p:spPr>
            <a:xfrm>
              <a:off x="477751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3" name="object 5943" descr=""/>
            <p:cNvSpPr/>
            <p:nvPr/>
          </p:nvSpPr>
          <p:spPr>
            <a:xfrm>
              <a:off x="4871693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4" name="object 5944" descr=""/>
            <p:cNvSpPr/>
            <p:nvPr/>
          </p:nvSpPr>
          <p:spPr>
            <a:xfrm>
              <a:off x="487169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5" name="object 5945" descr=""/>
            <p:cNvSpPr/>
            <p:nvPr/>
          </p:nvSpPr>
          <p:spPr>
            <a:xfrm>
              <a:off x="4969004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6" name="object 5946" descr=""/>
            <p:cNvSpPr/>
            <p:nvPr/>
          </p:nvSpPr>
          <p:spPr>
            <a:xfrm>
              <a:off x="506004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7" name="object 5947" descr=""/>
            <p:cNvSpPr/>
            <p:nvPr/>
          </p:nvSpPr>
          <p:spPr>
            <a:xfrm>
              <a:off x="506004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8" name="object 5948" descr=""/>
            <p:cNvSpPr/>
            <p:nvPr/>
          </p:nvSpPr>
          <p:spPr>
            <a:xfrm>
              <a:off x="515422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9" name="object 5949" descr=""/>
            <p:cNvSpPr/>
            <p:nvPr/>
          </p:nvSpPr>
          <p:spPr>
            <a:xfrm>
              <a:off x="515422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0" name="object 5950" descr=""/>
            <p:cNvSpPr/>
            <p:nvPr/>
          </p:nvSpPr>
          <p:spPr>
            <a:xfrm>
              <a:off x="5248396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1" name="object 5951" descr=""/>
            <p:cNvSpPr/>
            <p:nvPr/>
          </p:nvSpPr>
          <p:spPr>
            <a:xfrm>
              <a:off x="524839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2" name="object 5952" descr=""/>
            <p:cNvSpPr/>
            <p:nvPr/>
          </p:nvSpPr>
          <p:spPr>
            <a:xfrm>
              <a:off x="5342572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3" name="object 5953" descr=""/>
            <p:cNvSpPr/>
            <p:nvPr/>
          </p:nvSpPr>
          <p:spPr>
            <a:xfrm>
              <a:off x="534257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4" name="object 5954" descr=""/>
            <p:cNvSpPr/>
            <p:nvPr/>
          </p:nvSpPr>
          <p:spPr>
            <a:xfrm>
              <a:off x="5439882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5" name="object 5955" descr=""/>
            <p:cNvSpPr/>
            <p:nvPr/>
          </p:nvSpPr>
          <p:spPr>
            <a:xfrm>
              <a:off x="5530924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6" name="object 5956" descr=""/>
            <p:cNvSpPr/>
            <p:nvPr/>
          </p:nvSpPr>
          <p:spPr>
            <a:xfrm>
              <a:off x="553092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7" name="object 5957" descr=""/>
            <p:cNvSpPr/>
            <p:nvPr/>
          </p:nvSpPr>
          <p:spPr>
            <a:xfrm>
              <a:off x="562510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8" name="object 5958" descr=""/>
            <p:cNvSpPr/>
            <p:nvPr/>
          </p:nvSpPr>
          <p:spPr>
            <a:xfrm>
              <a:off x="562510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9" name="object 5959" descr=""/>
            <p:cNvSpPr/>
            <p:nvPr/>
          </p:nvSpPr>
          <p:spPr>
            <a:xfrm>
              <a:off x="5719276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0" name="object 5960" descr=""/>
            <p:cNvSpPr/>
            <p:nvPr/>
          </p:nvSpPr>
          <p:spPr>
            <a:xfrm>
              <a:off x="571927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1" name="object 5961" descr=""/>
            <p:cNvSpPr/>
            <p:nvPr/>
          </p:nvSpPr>
          <p:spPr>
            <a:xfrm>
              <a:off x="5813452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2" name="object 5962" descr=""/>
            <p:cNvSpPr/>
            <p:nvPr/>
          </p:nvSpPr>
          <p:spPr>
            <a:xfrm>
              <a:off x="581345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3" name="object 5963" descr=""/>
            <p:cNvSpPr/>
            <p:nvPr/>
          </p:nvSpPr>
          <p:spPr>
            <a:xfrm>
              <a:off x="5910762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4" name="object 5964" descr=""/>
            <p:cNvSpPr/>
            <p:nvPr/>
          </p:nvSpPr>
          <p:spPr>
            <a:xfrm>
              <a:off x="6001804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5" name="object 5965" descr=""/>
            <p:cNvSpPr/>
            <p:nvPr/>
          </p:nvSpPr>
          <p:spPr>
            <a:xfrm>
              <a:off x="600180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6" name="object 5966" descr=""/>
            <p:cNvSpPr/>
            <p:nvPr/>
          </p:nvSpPr>
          <p:spPr>
            <a:xfrm>
              <a:off x="6095979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7" name="object 5967" descr=""/>
            <p:cNvSpPr/>
            <p:nvPr/>
          </p:nvSpPr>
          <p:spPr>
            <a:xfrm>
              <a:off x="6095979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8" name="object 5968" descr=""/>
            <p:cNvSpPr/>
            <p:nvPr/>
          </p:nvSpPr>
          <p:spPr>
            <a:xfrm>
              <a:off x="619015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69" name="object 5969" descr=""/>
            <p:cNvSpPr/>
            <p:nvPr/>
          </p:nvSpPr>
          <p:spPr>
            <a:xfrm>
              <a:off x="619015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0" name="object 5970" descr=""/>
            <p:cNvSpPr/>
            <p:nvPr/>
          </p:nvSpPr>
          <p:spPr>
            <a:xfrm>
              <a:off x="6284331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1" name="object 5971" descr=""/>
            <p:cNvSpPr/>
            <p:nvPr/>
          </p:nvSpPr>
          <p:spPr>
            <a:xfrm>
              <a:off x="628433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2" name="object 5972" descr=""/>
            <p:cNvSpPr/>
            <p:nvPr/>
          </p:nvSpPr>
          <p:spPr>
            <a:xfrm>
              <a:off x="6381641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3" name="object 5973" descr=""/>
            <p:cNvSpPr/>
            <p:nvPr/>
          </p:nvSpPr>
          <p:spPr>
            <a:xfrm>
              <a:off x="6472683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4" name="object 5974" descr=""/>
            <p:cNvSpPr/>
            <p:nvPr/>
          </p:nvSpPr>
          <p:spPr>
            <a:xfrm>
              <a:off x="647268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5" name="object 5975" descr=""/>
            <p:cNvSpPr/>
            <p:nvPr/>
          </p:nvSpPr>
          <p:spPr>
            <a:xfrm>
              <a:off x="656686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6" name="object 5976" descr=""/>
            <p:cNvSpPr/>
            <p:nvPr/>
          </p:nvSpPr>
          <p:spPr>
            <a:xfrm>
              <a:off x="656686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7" name="object 5977" descr=""/>
            <p:cNvSpPr/>
            <p:nvPr/>
          </p:nvSpPr>
          <p:spPr>
            <a:xfrm>
              <a:off x="666103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8" name="object 5978" descr=""/>
            <p:cNvSpPr/>
            <p:nvPr/>
          </p:nvSpPr>
          <p:spPr>
            <a:xfrm>
              <a:off x="666103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9" name="object 5979" descr=""/>
            <p:cNvSpPr/>
            <p:nvPr/>
          </p:nvSpPr>
          <p:spPr>
            <a:xfrm>
              <a:off x="6755211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0" name="object 5980" descr=""/>
            <p:cNvSpPr/>
            <p:nvPr/>
          </p:nvSpPr>
          <p:spPr>
            <a:xfrm>
              <a:off x="675521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1" name="object 5981" descr=""/>
            <p:cNvSpPr/>
            <p:nvPr/>
          </p:nvSpPr>
          <p:spPr>
            <a:xfrm>
              <a:off x="6852521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2" name="object 5982" descr=""/>
            <p:cNvSpPr/>
            <p:nvPr/>
          </p:nvSpPr>
          <p:spPr>
            <a:xfrm>
              <a:off x="6943562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3" name="object 5983" descr=""/>
            <p:cNvSpPr/>
            <p:nvPr/>
          </p:nvSpPr>
          <p:spPr>
            <a:xfrm>
              <a:off x="694356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4" name="object 5984" descr=""/>
            <p:cNvSpPr/>
            <p:nvPr/>
          </p:nvSpPr>
          <p:spPr>
            <a:xfrm>
              <a:off x="703773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5" name="object 5985" descr=""/>
            <p:cNvSpPr/>
            <p:nvPr/>
          </p:nvSpPr>
          <p:spPr>
            <a:xfrm>
              <a:off x="703773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6" name="object 5986" descr=""/>
            <p:cNvSpPr/>
            <p:nvPr/>
          </p:nvSpPr>
          <p:spPr>
            <a:xfrm>
              <a:off x="7131914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7" name="object 5987" descr=""/>
            <p:cNvSpPr/>
            <p:nvPr/>
          </p:nvSpPr>
          <p:spPr>
            <a:xfrm>
              <a:off x="713191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8" name="object 5988" descr=""/>
            <p:cNvSpPr/>
            <p:nvPr/>
          </p:nvSpPr>
          <p:spPr>
            <a:xfrm>
              <a:off x="7226090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9" name="object 5989" descr=""/>
            <p:cNvSpPr/>
            <p:nvPr/>
          </p:nvSpPr>
          <p:spPr>
            <a:xfrm>
              <a:off x="722609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0" name="object 5990" descr=""/>
            <p:cNvSpPr/>
            <p:nvPr/>
          </p:nvSpPr>
          <p:spPr>
            <a:xfrm>
              <a:off x="7323401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1" name="object 5991" descr=""/>
            <p:cNvSpPr/>
            <p:nvPr/>
          </p:nvSpPr>
          <p:spPr>
            <a:xfrm>
              <a:off x="741444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2" name="object 5992" descr=""/>
            <p:cNvSpPr/>
            <p:nvPr/>
          </p:nvSpPr>
          <p:spPr>
            <a:xfrm>
              <a:off x="741444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3" name="object 5993" descr=""/>
            <p:cNvSpPr/>
            <p:nvPr/>
          </p:nvSpPr>
          <p:spPr>
            <a:xfrm>
              <a:off x="750861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4" name="object 5994" descr=""/>
            <p:cNvSpPr/>
            <p:nvPr/>
          </p:nvSpPr>
          <p:spPr>
            <a:xfrm>
              <a:off x="750861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5" name="object 5995" descr=""/>
            <p:cNvSpPr/>
            <p:nvPr/>
          </p:nvSpPr>
          <p:spPr>
            <a:xfrm>
              <a:off x="7602792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6" name="object 5996" descr=""/>
            <p:cNvSpPr/>
            <p:nvPr/>
          </p:nvSpPr>
          <p:spPr>
            <a:xfrm>
              <a:off x="760279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7" name="object 5997" descr=""/>
            <p:cNvSpPr/>
            <p:nvPr/>
          </p:nvSpPr>
          <p:spPr>
            <a:xfrm>
              <a:off x="7696970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8" name="object 5998" descr=""/>
            <p:cNvSpPr/>
            <p:nvPr/>
          </p:nvSpPr>
          <p:spPr>
            <a:xfrm>
              <a:off x="769697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9" name="object 5999" descr=""/>
            <p:cNvSpPr/>
            <p:nvPr/>
          </p:nvSpPr>
          <p:spPr>
            <a:xfrm>
              <a:off x="7794279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0" name="object 6000" descr=""/>
            <p:cNvSpPr/>
            <p:nvPr/>
          </p:nvSpPr>
          <p:spPr>
            <a:xfrm>
              <a:off x="7885322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1" name="object 6001" descr=""/>
            <p:cNvSpPr/>
            <p:nvPr/>
          </p:nvSpPr>
          <p:spPr>
            <a:xfrm>
              <a:off x="788532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2" name="object 6002" descr=""/>
            <p:cNvSpPr/>
            <p:nvPr/>
          </p:nvSpPr>
          <p:spPr>
            <a:xfrm>
              <a:off x="7979497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3" name="object 6003" descr=""/>
            <p:cNvSpPr/>
            <p:nvPr/>
          </p:nvSpPr>
          <p:spPr>
            <a:xfrm>
              <a:off x="7979497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4" name="object 6004" descr=""/>
            <p:cNvSpPr/>
            <p:nvPr/>
          </p:nvSpPr>
          <p:spPr>
            <a:xfrm>
              <a:off x="8073673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5" name="object 6005" descr=""/>
            <p:cNvSpPr/>
            <p:nvPr/>
          </p:nvSpPr>
          <p:spPr>
            <a:xfrm>
              <a:off x="807367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6" name="object 6006" descr=""/>
            <p:cNvSpPr/>
            <p:nvPr/>
          </p:nvSpPr>
          <p:spPr>
            <a:xfrm>
              <a:off x="8167849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7" name="object 6007" descr=""/>
            <p:cNvSpPr/>
            <p:nvPr/>
          </p:nvSpPr>
          <p:spPr>
            <a:xfrm>
              <a:off x="8167849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8" name="object 6008" descr=""/>
            <p:cNvSpPr/>
            <p:nvPr/>
          </p:nvSpPr>
          <p:spPr>
            <a:xfrm>
              <a:off x="826515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9" name="object 6009" descr=""/>
            <p:cNvSpPr/>
            <p:nvPr/>
          </p:nvSpPr>
          <p:spPr>
            <a:xfrm>
              <a:off x="835620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0" name="object 6010" descr=""/>
            <p:cNvSpPr/>
            <p:nvPr/>
          </p:nvSpPr>
          <p:spPr>
            <a:xfrm>
              <a:off x="835620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1" name="object 6011" descr=""/>
            <p:cNvSpPr/>
            <p:nvPr/>
          </p:nvSpPr>
          <p:spPr>
            <a:xfrm>
              <a:off x="8450376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2" name="object 6012" descr=""/>
            <p:cNvSpPr/>
            <p:nvPr/>
          </p:nvSpPr>
          <p:spPr>
            <a:xfrm>
              <a:off x="845037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3" name="object 6013" descr=""/>
            <p:cNvSpPr/>
            <p:nvPr/>
          </p:nvSpPr>
          <p:spPr>
            <a:xfrm>
              <a:off x="8544552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4" name="object 6014" descr=""/>
            <p:cNvSpPr/>
            <p:nvPr/>
          </p:nvSpPr>
          <p:spPr>
            <a:xfrm>
              <a:off x="8544552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5" name="object 6015" descr=""/>
            <p:cNvSpPr/>
            <p:nvPr/>
          </p:nvSpPr>
          <p:spPr>
            <a:xfrm>
              <a:off x="863872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6" name="object 6016" descr=""/>
            <p:cNvSpPr/>
            <p:nvPr/>
          </p:nvSpPr>
          <p:spPr>
            <a:xfrm>
              <a:off x="8638728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7" name="object 6017" descr=""/>
            <p:cNvSpPr/>
            <p:nvPr/>
          </p:nvSpPr>
          <p:spPr>
            <a:xfrm>
              <a:off x="8736039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8" name="object 6018" descr=""/>
            <p:cNvSpPr/>
            <p:nvPr/>
          </p:nvSpPr>
          <p:spPr>
            <a:xfrm>
              <a:off x="882708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19" name="object 6019" descr=""/>
            <p:cNvSpPr/>
            <p:nvPr/>
          </p:nvSpPr>
          <p:spPr>
            <a:xfrm>
              <a:off x="882708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0" name="object 6020" descr=""/>
            <p:cNvSpPr/>
            <p:nvPr/>
          </p:nvSpPr>
          <p:spPr>
            <a:xfrm>
              <a:off x="892125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1" name="object 6021" descr=""/>
            <p:cNvSpPr/>
            <p:nvPr/>
          </p:nvSpPr>
          <p:spPr>
            <a:xfrm>
              <a:off x="892125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2" name="object 6022" descr=""/>
            <p:cNvSpPr/>
            <p:nvPr/>
          </p:nvSpPr>
          <p:spPr>
            <a:xfrm>
              <a:off x="9015433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3" name="object 6023" descr=""/>
            <p:cNvSpPr/>
            <p:nvPr/>
          </p:nvSpPr>
          <p:spPr>
            <a:xfrm>
              <a:off x="9015433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4" name="object 6024" descr=""/>
            <p:cNvSpPr/>
            <p:nvPr/>
          </p:nvSpPr>
          <p:spPr>
            <a:xfrm>
              <a:off x="910960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5" name="object 6025" descr=""/>
            <p:cNvSpPr/>
            <p:nvPr/>
          </p:nvSpPr>
          <p:spPr>
            <a:xfrm>
              <a:off x="9109608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6" name="object 6026" descr=""/>
            <p:cNvSpPr/>
            <p:nvPr/>
          </p:nvSpPr>
          <p:spPr>
            <a:xfrm>
              <a:off x="9206918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7" name="object 6027" descr=""/>
            <p:cNvSpPr/>
            <p:nvPr/>
          </p:nvSpPr>
          <p:spPr>
            <a:xfrm>
              <a:off x="9297959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8" name="object 6028" descr=""/>
            <p:cNvSpPr/>
            <p:nvPr/>
          </p:nvSpPr>
          <p:spPr>
            <a:xfrm>
              <a:off x="9297959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9" name="object 6029" descr=""/>
            <p:cNvSpPr/>
            <p:nvPr/>
          </p:nvSpPr>
          <p:spPr>
            <a:xfrm>
              <a:off x="9392134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0" name="object 6030" descr=""/>
            <p:cNvSpPr/>
            <p:nvPr/>
          </p:nvSpPr>
          <p:spPr>
            <a:xfrm>
              <a:off x="9392134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1" name="object 6031" descr=""/>
            <p:cNvSpPr/>
            <p:nvPr/>
          </p:nvSpPr>
          <p:spPr>
            <a:xfrm>
              <a:off x="9486310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2" name="object 6032" descr=""/>
            <p:cNvSpPr/>
            <p:nvPr/>
          </p:nvSpPr>
          <p:spPr>
            <a:xfrm>
              <a:off x="9486310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3" name="object 6033" descr=""/>
            <p:cNvSpPr/>
            <p:nvPr/>
          </p:nvSpPr>
          <p:spPr>
            <a:xfrm>
              <a:off x="9580486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4" name="object 6034" descr=""/>
            <p:cNvSpPr/>
            <p:nvPr/>
          </p:nvSpPr>
          <p:spPr>
            <a:xfrm>
              <a:off x="958048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5" name="object 6035" descr=""/>
            <p:cNvSpPr/>
            <p:nvPr/>
          </p:nvSpPr>
          <p:spPr>
            <a:xfrm>
              <a:off x="9677796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6" name="object 6036" descr=""/>
            <p:cNvSpPr/>
            <p:nvPr/>
          </p:nvSpPr>
          <p:spPr>
            <a:xfrm>
              <a:off x="9768839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7" name="object 6037" descr=""/>
            <p:cNvSpPr/>
            <p:nvPr/>
          </p:nvSpPr>
          <p:spPr>
            <a:xfrm>
              <a:off x="9768839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8" name="object 6038" descr=""/>
            <p:cNvSpPr/>
            <p:nvPr/>
          </p:nvSpPr>
          <p:spPr>
            <a:xfrm>
              <a:off x="9863015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9" name="object 6039" descr=""/>
            <p:cNvSpPr/>
            <p:nvPr/>
          </p:nvSpPr>
          <p:spPr>
            <a:xfrm>
              <a:off x="9863015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0" name="object 6040" descr=""/>
            <p:cNvSpPr/>
            <p:nvPr/>
          </p:nvSpPr>
          <p:spPr>
            <a:xfrm>
              <a:off x="9957191" y="473294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1" name="object 6041" descr=""/>
            <p:cNvSpPr/>
            <p:nvPr/>
          </p:nvSpPr>
          <p:spPr>
            <a:xfrm>
              <a:off x="9957191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2" name="object 6042" descr=""/>
            <p:cNvSpPr/>
            <p:nvPr/>
          </p:nvSpPr>
          <p:spPr>
            <a:xfrm>
              <a:off x="10051366" y="473294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3" name="object 6043" descr=""/>
            <p:cNvSpPr/>
            <p:nvPr/>
          </p:nvSpPr>
          <p:spPr>
            <a:xfrm>
              <a:off x="10051366" y="47340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4" name="object 6044" descr=""/>
            <p:cNvSpPr/>
            <p:nvPr/>
          </p:nvSpPr>
          <p:spPr>
            <a:xfrm>
              <a:off x="731089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5" name="object 6045" descr=""/>
            <p:cNvSpPr/>
            <p:nvPr/>
          </p:nvSpPr>
          <p:spPr>
            <a:xfrm>
              <a:off x="82213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6" name="object 6046" descr=""/>
            <p:cNvSpPr/>
            <p:nvPr/>
          </p:nvSpPr>
          <p:spPr>
            <a:xfrm>
              <a:off x="82213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7" name="object 6047" descr=""/>
            <p:cNvSpPr/>
            <p:nvPr/>
          </p:nvSpPr>
          <p:spPr>
            <a:xfrm>
              <a:off x="91630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8" name="object 6048" descr=""/>
            <p:cNvSpPr/>
            <p:nvPr/>
          </p:nvSpPr>
          <p:spPr>
            <a:xfrm>
              <a:off x="91630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9" name="object 6049" descr=""/>
            <p:cNvSpPr/>
            <p:nvPr/>
          </p:nvSpPr>
          <p:spPr>
            <a:xfrm>
              <a:off x="1010483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0" name="object 6050" descr=""/>
            <p:cNvSpPr/>
            <p:nvPr/>
          </p:nvSpPr>
          <p:spPr>
            <a:xfrm>
              <a:off x="101048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1" name="object 6051" descr=""/>
            <p:cNvSpPr/>
            <p:nvPr/>
          </p:nvSpPr>
          <p:spPr>
            <a:xfrm>
              <a:off x="110465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2" name="object 6052" descr=""/>
            <p:cNvSpPr/>
            <p:nvPr/>
          </p:nvSpPr>
          <p:spPr>
            <a:xfrm>
              <a:off x="1104658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3" name="object 6053" descr=""/>
            <p:cNvSpPr/>
            <p:nvPr/>
          </p:nvSpPr>
          <p:spPr>
            <a:xfrm>
              <a:off x="120196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4" name="object 6054" descr=""/>
            <p:cNvSpPr/>
            <p:nvPr/>
          </p:nvSpPr>
          <p:spPr>
            <a:xfrm>
              <a:off x="129301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5" name="object 6055" descr=""/>
            <p:cNvSpPr/>
            <p:nvPr/>
          </p:nvSpPr>
          <p:spPr>
            <a:xfrm>
              <a:off x="129301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6" name="object 6056" descr=""/>
            <p:cNvSpPr/>
            <p:nvPr/>
          </p:nvSpPr>
          <p:spPr>
            <a:xfrm>
              <a:off x="1387186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7" name="object 6057" descr=""/>
            <p:cNvSpPr/>
            <p:nvPr/>
          </p:nvSpPr>
          <p:spPr>
            <a:xfrm>
              <a:off x="138718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8" name="object 6058" descr=""/>
            <p:cNvSpPr/>
            <p:nvPr/>
          </p:nvSpPr>
          <p:spPr>
            <a:xfrm>
              <a:off x="1481362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9" name="object 6059" descr=""/>
            <p:cNvSpPr/>
            <p:nvPr/>
          </p:nvSpPr>
          <p:spPr>
            <a:xfrm>
              <a:off x="148136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0" name="object 6060" descr=""/>
            <p:cNvSpPr/>
            <p:nvPr/>
          </p:nvSpPr>
          <p:spPr>
            <a:xfrm>
              <a:off x="1575537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1" name="object 6061" descr=""/>
            <p:cNvSpPr/>
            <p:nvPr/>
          </p:nvSpPr>
          <p:spPr>
            <a:xfrm>
              <a:off x="157553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2" name="object 6062" descr=""/>
            <p:cNvSpPr/>
            <p:nvPr/>
          </p:nvSpPr>
          <p:spPr>
            <a:xfrm>
              <a:off x="1672849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3" name="object 6063" descr=""/>
            <p:cNvSpPr/>
            <p:nvPr/>
          </p:nvSpPr>
          <p:spPr>
            <a:xfrm>
              <a:off x="176389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4" name="object 6064" descr=""/>
            <p:cNvSpPr/>
            <p:nvPr/>
          </p:nvSpPr>
          <p:spPr>
            <a:xfrm>
              <a:off x="176389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5" name="object 6065" descr=""/>
            <p:cNvSpPr/>
            <p:nvPr/>
          </p:nvSpPr>
          <p:spPr>
            <a:xfrm>
              <a:off x="185806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6" name="object 6066" descr=""/>
            <p:cNvSpPr/>
            <p:nvPr/>
          </p:nvSpPr>
          <p:spPr>
            <a:xfrm>
              <a:off x="185806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7" name="object 6067" descr=""/>
            <p:cNvSpPr/>
            <p:nvPr/>
          </p:nvSpPr>
          <p:spPr>
            <a:xfrm>
              <a:off x="195224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8" name="object 6068" descr=""/>
            <p:cNvSpPr/>
            <p:nvPr/>
          </p:nvSpPr>
          <p:spPr>
            <a:xfrm>
              <a:off x="195224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69" name="object 6069" descr=""/>
            <p:cNvSpPr/>
            <p:nvPr/>
          </p:nvSpPr>
          <p:spPr>
            <a:xfrm>
              <a:off x="204641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0" name="object 6070" descr=""/>
            <p:cNvSpPr/>
            <p:nvPr/>
          </p:nvSpPr>
          <p:spPr>
            <a:xfrm>
              <a:off x="2046418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1" name="object 6071" descr=""/>
            <p:cNvSpPr/>
            <p:nvPr/>
          </p:nvSpPr>
          <p:spPr>
            <a:xfrm>
              <a:off x="214372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2" name="object 6072" descr=""/>
            <p:cNvSpPr/>
            <p:nvPr/>
          </p:nvSpPr>
          <p:spPr>
            <a:xfrm>
              <a:off x="2234769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3" name="object 6073" descr=""/>
            <p:cNvSpPr/>
            <p:nvPr/>
          </p:nvSpPr>
          <p:spPr>
            <a:xfrm>
              <a:off x="2234769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4" name="object 6074" descr=""/>
            <p:cNvSpPr/>
            <p:nvPr/>
          </p:nvSpPr>
          <p:spPr>
            <a:xfrm>
              <a:off x="232894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5" name="object 6075" descr=""/>
            <p:cNvSpPr/>
            <p:nvPr/>
          </p:nvSpPr>
          <p:spPr>
            <a:xfrm>
              <a:off x="232894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6" name="object 6076" descr=""/>
            <p:cNvSpPr/>
            <p:nvPr/>
          </p:nvSpPr>
          <p:spPr>
            <a:xfrm>
              <a:off x="242312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7" name="object 6077" descr=""/>
            <p:cNvSpPr/>
            <p:nvPr/>
          </p:nvSpPr>
          <p:spPr>
            <a:xfrm>
              <a:off x="242312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8" name="object 6078" descr=""/>
            <p:cNvSpPr/>
            <p:nvPr/>
          </p:nvSpPr>
          <p:spPr>
            <a:xfrm>
              <a:off x="2517297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9" name="object 6079" descr=""/>
            <p:cNvSpPr/>
            <p:nvPr/>
          </p:nvSpPr>
          <p:spPr>
            <a:xfrm>
              <a:off x="251729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0" name="object 6080" descr=""/>
            <p:cNvSpPr/>
            <p:nvPr/>
          </p:nvSpPr>
          <p:spPr>
            <a:xfrm>
              <a:off x="2614607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1" name="object 6081" descr=""/>
            <p:cNvSpPr/>
            <p:nvPr/>
          </p:nvSpPr>
          <p:spPr>
            <a:xfrm>
              <a:off x="2705648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2" name="object 6082" descr=""/>
            <p:cNvSpPr/>
            <p:nvPr/>
          </p:nvSpPr>
          <p:spPr>
            <a:xfrm>
              <a:off x="2705648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3" name="object 6083" descr=""/>
            <p:cNvSpPr/>
            <p:nvPr/>
          </p:nvSpPr>
          <p:spPr>
            <a:xfrm>
              <a:off x="2799824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4" name="object 6084" descr=""/>
            <p:cNvSpPr/>
            <p:nvPr/>
          </p:nvSpPr>
          <p:spPr>
            <a:xfrm>
              <a:off x="279982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5" name="object 6085" descr=""/>
            <p:cNvSpPr/>
            <p:nvPr/>
          </p:nvSpPr>
          <p:spPr>
            <a:xfrm>
              <a:off x="289400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6" name="object 6086" descr=""/>
            <p:cNvSpPr/>
            <p:nvPr/>
          </p:nvSpPr>
          <p:spPr>
            <a:xfrm>
              <a:off x="289400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7" name="object 6087" descr=""/>
            <p:cNvSpPr/>
            <p:nvPr/>
          </p:nvSpPr>
          <p:spPr>
            <a:xfrm>
              <a:off x="2988176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8" name="object 6088" descr=""/>
            <p:cNvSpPr/>
            <p:nvPr/>
          </p:nvSpPr>
          <p:spPr>
            <a:xfrm>
              <a:off x="298817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9" name="object 6089" descr=""/>
            <p:cNvSpPr/>
            <p:nvPr/>
          </p:nvSpPr>
          <p:spPr>
            <a:xfrm>
              <a:off x="3085486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0" name="object 6090" descr=""/>
            <p:cNvSpPr/>
            <p:nvPr/>
          </p:nvSpPr>
          <p:spPr>
            <a:xfrm>
              <a:off x="317652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1" name="object 6091" descr=""/>
            <p:cNvSpPr/>
            <p:nvPr/>
          </p:nvSpPr>
          <p:spPr>
            <a:xfrm>
              <a:off x="317652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2" name="object 6092" descr=""/>
            <p:cNvSpPr/>
            <p:nvPr/>
          </p:nvSpPr>
          <p:spPr>
            <a:xfrm>
              <a:off x="3270704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3" name="object 6093" descr=""/>
            <p:cNvSpPr/>
            <p:nvPr/>
          </p:nvSpPr>
          <p:spPr>
            <a:xfrm>
              <a:off x="327070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4" name="object 6094" descr=""/>
            <p:cNvSpPr/>
            <p:nvPr/>
          </p:nvSpPr>
          <p:spPr>
            <a:xfrm>
              <a:off x="336488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5" name="object 6095" descr=""/>
            <p:cNvSpPr/>
            <p:nvPr/>
          </p:nvSpPr>
          <p:spPr>
            <a:xfrm>
              <a:off x="336488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6" name="object 6096" descr=""/>
            <p:cNvSpPr/>
            <p:nvPr/>
          </p:nvSpPr>
          <p:spPr>
            <a:xfrm>
              <a:off x="3459055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7" name="object 6097" descr=""/>
            <p:cNvSpPr/>
            <p:nvPr/>
          </p:nvSpPr>
          <p:spPr>
            <a:xfrm>
              <a:off x="345905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8" name="object 6098" descr=""/>
            <p:cNvSpPr/>
            <p:nvPr/>
          </p:nvSpPr>
          <p:spPr>
            <a:xfrm>
              <a:off x="3556365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9" name="object 6099" descr=""/>
            <p:cNvSpPr/>
            <p:nvPr/>
          </p:nvSpPr>
          <p:spPr>
            <a:xfrm>
              <a:off x="364740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0" name="object 6100" descr=""/>
            <p:cNvSpPr/>
            <p:nvPr/>
          </p:nvSpPr>
          <p:spPr>
            <a:xfrm>
              <a:off x="364740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1" name="object 6101" descr=""/>
            <p:cNvSpPr/>
            <p:nvPr/>
          </p:nvSpPr>
          <p:spPr>
            <a:xfrm>
              <a:off x="3741583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2" name="object 6102" descr=""/>
            <p:cNvSpPr/>
            <p:nvPr/>
          </p:nvSpPr>
          <p:spPr>
            <a:xfrm>
              <a:off x="374158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3" name="object 6103" descr=""/>
            <p:cNvSpPr/>
            <p:nvPr/>
          </p:nvSpPr>
          <p:spPr>
            <a:xfrm>
              <a:off x="3835759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4" name="object 6104" descr=""/>
            <p:cNvSpPr/>
            <p:nvPr/>
          </p:nvSpPr>
          <p:spPr>
            <a:xfrm>
              <a:off x="3835759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5" name="object 6105" descr=""/>
            <p:cNvSpPr/>
            <p:nvPr/>
          </p:nvSpPr>
          <p:spPr>
            <a:xfrm>
              <a:off x="3929934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6" name="object 6106" descr=""/>
            <p:cNvSpPr/>
            <p:nvPr/>
          </p:nvSpPr>
          <p:spPr>
            <a:xfrm>
              <a:off x="392993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7" name="object 6107" descr=""/>
            <p:cNvSpPr/>
            <p:nvPr/>
          </p:nvSpPr>
          <p:spPr>
            <a:xfrm>
              <a:off x="4027244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8" name="object 6108" descr=""/>
            <p:cNvSpPr/>
            <p:nvPr/>
          </p:nvSpPr>
          <p:spPr>
            <a:xfrm>
              <a:off x="411828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9" name="object 6109" descr=""/>
            <p:cNvSpPr/>
            <p:nvPr/>
          </p:nvSpPr>
          <p:spPr>
            <a:xfrm>
              <a:off x="411828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0" name="object 6110" descr=""/>
            <p:cNvSpPr/>
            <p:nvPr/>
          </p:nvSpPr>
          <p:spPr>
            <a:xfrm>
              <a:off x="4212463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1" name="object 6111" descr=""/>
            <p:cNvSpPr/>
            <p:nvPr/>
          </p:nvSpPr>
          <p:spPr>
            <a:xfrm>
              <a:off x="421246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2" name="object 6112" descr=""/>
            <p:cNvSpPr/>
            <p:nvPr/>
          </p:nvSpPr>
          <p:spPr>
            <a:xfrm>
              <a:off x="4306638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3" name="object 6113" descr=""/>
            <p:cNvSpPr/>
            <p:nvPr/>
          </p:nvSpPr>
          <p:spPr>
            <a:xfrm>
              <a:off x="4306638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4" name="object 6114" descr=""/>
            <p:cNvSpPr/>
            <p:nvPr/>
          </p:nvSpPr>
          <p:spPr>
            <a:xfrm>
              <a:off x="4400813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5" name="object 6115" descr=""/>
            <p:cNvSpPr/>
            <p:nvPr/>
          </p:nvSpPr>
          <p:spPr>
            <a:xfrm>
              <a:off x="440081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6" name="object 6116" descr=""/>
            <p:cNvSpPr/>
            <p:nvPr/>
          </p:nvSpPr>
          <p:spPr>
            <a:xfrm>
              <a:off x="4498123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7" name="object 6117" descr=""/>
            <p:cNvSpPr/>
            <p:nvPr/>
          </p:nvSpPr>
          <p:spPr>
            <a:xfrm>
              <a:off x="4589166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8" name="object 6118" descr=""/>
            <p:cNvSpPr/>
            <p:nvPr/>
          </p:nvSpPr>
          <p:spPr>
            <a:xfrm>
              <a:off x="458916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9" name="object 6119" descr=""/>
            <p:cNvSpPr/>
            <p:nvPr/>
          </p:nvSpPr>
          <p:spPr>
            <a:xfrm>
              <a:off x="4683342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0" name="object 6120" descr=""/>
            <p:cNvSpPr/>
            <p:nvPr/>
          </p:nvSpPr>
          <p:spPr>
            <a:xfrm>
              <a:off x="468334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1" name="object 6121" descr=""/>
            <p:cNvSpPr/>
            <p:nvPr/>
          </p:nvSpPr>
          <p:spPr>
            <a:xfrm>
              <a:off x="477751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2" name="object 6122" descr=""/>
            <p:cNvSpPr/>
            <p:nvPr/>
          </p:nvSpPr>
          <p:spPr>
            <a:xfrm>
              <a:off x="477751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3" name="object 6123" descr=""/>
            <p:cNvSpPr/>
            <p:nvPr/>
          </p:nvSpPr>
          <p:spPr>
            <a:xfrm>
              <a:off x="4871693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4" name="object 6124" descr=""/>
            <p:cNvSpPr/>
            <p:nvPr/>
          </p:nvSpPr>
          <p:spPr>
            <a:xfrm>
              <a:off x="487169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5" name="object 6125" descr=""/>
            <p:cNvSpPr/>
            <p:nvPr/>
          </p:nvSpPr>
          <p:spPr>
            <a:xfrm>
              <a:off x="4969004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6" name="object 6126" descr=""/>
            <p:cNvSpPr/>
            <p:nvPr/>
          </p:nvSpPr>
          <p:spPr>
            <a:xfrm>
              <a:off x="506004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7" name="object 6127" descr=""/>
            <p:cNvSpPr/>
            <p:nvPr/>
          </p:nvSpPr>
          <p:spPr>
            <a:xfrm>
              <a:off x="506004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8" name="object 6128" descr=""/>
            <p:cNvSpPr/>
            <p:nvPr/>
          </p:nvSpPr>
          <p:spPr>
            <a:xfrm>
              <a:off x="515422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9" name="object 6129" descr=""/>
            <p:cNvSpPr/>
            <p:nvPr/>
          </p:nvSpPr>
          <p:spPr>
            <a:xfrm>
              <a:off x="515422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0" name="object 6130" descr=""/>
            <p:cNvSpPr/>
            <p:nvPr/>
          </p:nvSpPr>
          <p:spPr>
            <a:xfrm>
              <a:off x="5248396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1" name="object 6131" descr=""/>
            <p:cNvSpPr/>
            <p:nvPr/>
          </p:nvSpPr>
          <p:spPr>
            <a:xfrm>
              <a:off x="524839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2" name="object 6132" descr=""/>
            <p:cNvSpPr/>
            <p:nvPr/>
          </p:nvSpPr>
          <p:spPr>
            <a:xfrm>
              <a:off x="5342572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3" name="object 6133" descr=""/>
            <p:cNvSpPr/>
            <p:nvPr/>
          </p:nvSpPr>
          <p:spPr>
            <a:xfrm>
              <a:off x="534257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4" name="object 6134" descr=""/>
            <p:cNvSpPr/>
            <p:nvPr/>
          </p:nvSpPr>
          <p:spPr>
            <a:xfrm>
              <a:off x="5439882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5" name="object 6135" descr=""/>
            <p:cNvSpPr/>
            <p:nvPr/>
          </p:nvSpPr>
          <p:spPr>
            <a:xfrm>
              <a:off x="5530924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6" name="object 6136" descr=""/>
            <p:cNvSpPr/>
            <p:nvPr/>
          </p:nvSpPr>
          <p:spPr>
            <a:xfrm>
              <a:off x="553092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7" name="object 6137" descr=""/>
            <p:cNvSpPr/>
            <p:nvPr/>
          </p:nvSpPr>
          <p:spPr>
            <a:xfrm>
              <a:off x="562510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8" name="object 6138" descr=""/>
            <p:cNvSpPr/>
            <p:nvPr/>
          </p:nvSpPr>
          <p:spPr>
            <a:xfrm>
              <a:off x="562510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9" name="object 6139" descr=""/>
            <p:cNvSpPr/>
            <p:nvPr/>
          </p:nvSpPr>
          <p:spPr>
            <a:xfrm>
              <a:off x="5719276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0" name="object 6140" descr=""/>
            <p:cNvSpPr/>
            <p:nvPr/>
          </p:nvSpPr>
          <p:spPr>
            <a:xfrm>
              <a:off x="571927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1" name="object 6141" descr=""/>
            <p:cNvSpPr/>
            <p:nvPr/>
          </p:nvSpPr>
          <p:spPr>
            <a:xfrm>
              <a:off x="5813452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2" name="object 6142" descr=""/>
            <p:cNvSpPr/>
            <p:nvPr/>
          </p:nvSpPr>
          <p:spPr>
            <a:xfrm>
              <a:off x="581345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3" name="object 6143" descr=""/>
            <p:cNvSpPr/>
            <p:nvPr/>
          </p:nvSpPr>
          <p:spPr>
            <a:xfrm>
              <a:off x="5910762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4" name="object 6144" descr=""/>
            <p:cNvSpPr/>
            <p:nvPr/>
          </p:nvSpPr>
          <p:spPr>
            <a:xfrm>
              <a:off x="6001804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5" name="object 6145" descr=""/>
            <p:cNvSpPr/>
            <p:nvPr/>
          </p:nvSpPr>
          <p:spPr>
            <a:xfrm>
              <a:off x="600180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6" name="object 6146" descr=""/>
            <p:cNvSpPr/>
            <p:nvPr/>
          </p:nvSpPr>
          <p:spPr>
            <a:xfrm>
              <a:off x="6095979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7" name="object 6147" descr=""/>
            <p:cNvSpPr/>
            <p:nvPr/>
          </p:nvSpPr>
          <p:spPr>
            <a:xfrm>
              <a:off x="6095979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8" name="object 6148" descr=""/>
            <p:cNvSpPr/>
            <p:nvPr/>
          </p:nvSpPr>
          <p:spPr>
            <a:xfrm>
              <a:off x="619015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9" name="object 6149" descr=""/>
            <p:cNvSpPr/>
            <p:nvPr/>
          </p:nvSpPr>
          <p:spPr>
            <a:xfrm>
              <a:off x="619015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0" name="object 6150" descr=""/>
            <p:cNvSpPr/>
            <p:nvPr/>
          </p:nvSpPr>
          <p:spPr>
            <a:xfrm>
              <a:off x="6284331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1" name="object 6151" descr=""/>
            <p:cNvSpPr/>
            <p:nvPr/>
          </p:nvSpPr>
          <p:spPr>
            <a:xfrm>
              <a:off x="628433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2" name="object 6152" descr=""/>
            <p:cNvSpPr/>
            <p:nvPr/>
          </p:nvSpPr>
          <p:spPr>
            <a:xfrm>
              <a:off x="6381641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3" name="object 6153" descr=""/>
            <p:cNvSpPr/>
            <p:nvPr/>
          </p:nvSpPr>
          <p:spPr>
            <a:xfrm>
              <a:off x="6472683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4" name="object 6154" descr=""/>
            <p:cNvSpPr/>
            <p:nvPr/>
          </p:nvSpPr>
          <p:spPr>
            <a:xfrm>
              <a:off x="647268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5" name="object 6155" descr=""/>
            <p:cNvSpPr/>
            <p:nvPr/>
          </p:nvSpPr>
          <p:spPr>
            <a:xfrm>
              <a:off x="656686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6" name="object 6156" descr=""/>
            <p:cNvSpPr/>
            <p:nvPr/>
          </p:nvSpPr>
          <p:spPr>
            <a:xfrm>
              <a:off x="656686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7" name="object 6157" descr=""/>
            <p:cNvSpPr/>
            <p:nvPr/>
          </p:nvSpPr>
          <p:spPr>
            <a:xfrm>
              <a:off x="666103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8" name="object 6158" descr=""/>
            <p:cNvSpPr/>
            <p:nvPr/>
          </p:nvSpPr>
          <p:spPr>
            <a:xfrm>
              <a:off x="666103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9" name="object 6159" descr=""/>
            <p:cNvSpPr/>
            <p:nvPr/>
          </p:nvSpPr>
          <p:spPr>
            <a:xfrm>
              <a:off x="6755211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0" name="object 6160" descr=""/>
            <p:cNvSpPr/>
            <p:nvPr/>
          </p:nvSpPr>
          <p:spPr>
            <a:xfrm>
              <a:off x="675521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1" name="object 6161" descr=""/>
            <p:cNvSpPr/>
            <p:nvPr/>
          </p:nvSpPr>
          <p:spPr>
            <a:xfrm>
              <a:off x="6852521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2" name="object 6162" descr=""/>
            <p:cNvSpPr/>
            <p:nvPr/>
          </p:nvSpPr>
          <p:spPr>
            <a:xfrm>
              <a:off x="6943562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3" name="object 6163" descr=""/>
            <p:cNvSpPr/>
            <p:nvPr/>
          </p:nvSpPr>
          <p:spPr>
            <a:xfrm>
              <a:off x="694356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4" name="object 6164" descr=""/>
            <p:cNvSpPr/>
            <p:nvPr/>
          </p:nvSpPr>
          <p:spPr>
            <a:xfrm>
              <a:off x="703773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5" name="object 6165" descr=""/>
            <p:cNvSpPr/>
            <p:nvPr/>
          </p:nvSpPr>
          <p:spPr>
            <a:xfrm>
              <a:off x="703773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6" name="object 6166" descr=""/>
            <p:cNvSpPr/>
            <p:nvPr/>
          </p:nvSpPr>
          <p:spPr>
            <a:xfrm>
              <a:off x="7131914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7" name="object 6167" descr=""/>
            <p:cNvSpPr/>
            <p:nvPr/>
          </p:nvSpPr>
          <p:spPr>
            <a:xfrm>
              <a:off x="713191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8" name="object 6168" descr=""/>
            <p:cNvSpPr/>
            <p:nvPr/>
          </p:nvSpPr>
          <p:spPr>
            <a:xfrm>
              <a:off x="7226090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9" name="object 6169" descr=""/>
            <p:cNvSpPr/>
            <p:nvPr/>
          </p:nvSpPr>
          <p:spPr>
            <a:xfrm>
              <a:off x="722609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0" name="object 6170" descr=""/>
            <p:cNvSpPr/>
            <p:nvPr/>
          </p:nvSpPr>
          <p:spPr>
            <a:xfrm>
              <a:off x="7323401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1" name="object 6171" descr=""/>
            <p:cNvSpPr/>
            <p:nvPr/>
          </p:nvSpPr>
          <p:spPr>
            <a:xfrm>
              <a:off x="741444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2" name="object 6172" descr=""/>
            <p:cNvSpPr/>
            <p:nvPr/>
          </p:nvSpPr>
          <p:spPr>
            <a:xfrm>
              <a:off x="741444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3" name="object 6173" descr=""/>
            <p:cNvSpPr/>
            <p:nvPr/>
          </p:nvSpPr>
          <p:spPr>
            <a:xfrm>
              <a:off x="750861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4" name="object 6174" descr=""/>
            <p:cNvSpPr/>
            <p:nvPr/>
          </p:nvSpPr>
          <p:spPr>
            <a:xfrm>
              <a:off x="750861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5" name="object 6175" descr=""/>
            <p:cNvSpPr/>
            <p:nvPr/>
          </p:nvSpPr>
          <p:spPr>
            <a:xfrm>
              <a:off x="7602792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6" name="object 6176" descr=""/>
            <p:cNvSpPr/>
            <p:nvPr/>
          </p:nvSpPr>
          <p:spPr>
            <a:xfrm>
              <a:off x="760279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7" name="object 6177" descr=""/>
            <p:cNvSpPr/>
            <p:nvPr/>
          </p:nvSpPr>
          <p:spPr>
            <a:xfrm>
              <a:off x="7696970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8" name="object 6178" descr=""/>
            <p:cNvSpPr/>
            <p:nvPr/>
          </p:nvSpPr>
          <p:spPr>
            <a:xfrm>
              <a:off x="769697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9" name="object 6179" descr=""/>
            <p:cNvSpPr/>
            <p:nvPr/>
          </p:nvSpPr>
          <p:spPr>
            <a:xfrm>
              <a:off x="7794279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0" name="object 6180" descr=""/>
            <p:cNvSpPr/>
            <p:nvPr/>
          </p:nvSpPr>
          <p:spPr>
            <a:xfrm>
              <a:off x="7885322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1" name="object 6181" descr=""/>
            <p:cNvSpPr/>
            <p:nvPr/>
          </p:nvSpPr>
          <p:spPr>
            <a:xfrm>
              <a:off x="788532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2" name="object 6182" descr=""/>
            <p:cNvSpPr/>
            <p:nvPr/>
          </p:nvSpPr>
          <p:spPr>
            <a:xfrm>
              <a:off x="7979497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3" name="object 6183" descr=""/>
            <p:cNvSpPr/>
            <p:nvPr/>
          </p:nvSpPr>
          <p:spPr>
            <a:xfrm>
              <a:off x="7979497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4" name="object 6184" descr=""/>
            <p:cNvSpPr/>
            <p:nvPr/>
          </p:nvSpPr>
          <p:spPr>
            <a:xfrm>
              <a:off x="8073673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5" name="object 6185" descr=""/>
            <p:cNvSpPr/>
            <p:nvPr/>
          </p:nvSpPr>
          <p:spPr>
            <a:xfrm>
              <a:off x="807367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6" name="object 6186" descr=""/>
            <p:cNvSpPr/>
            <p:nvPr/>
          </p:nvSpPr>
          <p:spPr>
            <a:xfrm>
              <a:off x="8167849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7" name="object 6187" descr=""/>
            <p:cNvSpPr/>
            <p:nvPr/>
          </p:nvSpPr>
          <p:spPr>
            <a:xfrm>
              <a:off x="8167849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8" name="object 6188" descr=""/>
            <p:cNvSpPr/>
            <p:nvPr/>
          </p:nvSpPr>
          <p:spPr>
            <a:xfrm>
              <a:off x="826515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9" name="object 6189" descr=""/>
            <p:cNvSpPr/>
            <p:nvPr/>
          </p:nvSpPr>
          <p:spPr>
            <a:xfrm>
              <a:off x="835620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0" name="object 6190" descr=""/>
            <p:cNvSpPr/>
            <p:nvPr/>
          </p:nvSpPr>
          <p:spPr>
            <a:xfrm>
              <a:off x="835620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1" name="object 6191" descr=""/>
            <p:cNvSpPr/>
            <p:nvPr/>
          </p:nvSpPr>
          <p:spPr>
            <a:xfrm>
              <a:off x="8450376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2" name="object 6192" descr=""/>
            <p:cNvSpPr/>
            <p:nvPr/>
          </p:nvSpPr>
          <p:spPr>
            <a:xfrm>
              <a:off x="845037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3" name="object 6193" descr=""/>
            <p:cNvSpPr/>
            <p:nvPr/>
          </p:nvSpPr>
          <p:spPr>
            <a:xfrm>
              <a:off x="8544552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4" name="object 6194" descr=""/>
            <p:cNvSpPr/>
            <p:nvPr/>
          </p:nvSpPr>
          <p:spPr>
            <a:xfrm>
              <a:off x="8544552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5" name="object 6195" descr=""/>
            <p:cNvSpPr/>
            <p:nvPr/>
          </p:nvSpPr>
          <p:spPr>
            <a:xfrm>
              <a:off x="863872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6" name="object 6196" descr=""/>
            <p:cNvSpPr/>
            <p:nvPr/>
          </p:nvSpPr>
          <p:spPr>
            <a:xfrm>
              <a:off x="8638728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7" name="object 6197" descr=""/>
            <p:cNvSpPr/>
            <p:nvPr/>
          </p:nvSpPr>
          <p:spPr>
            <a:xfrm>
              <a:off x="8736039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8" name="object 6198" descr=""/>
            <p:cNvSpPr/>
            <p:nvPr/>
          </p:nvSpPr>
          <p:spPr>
            <a:xfrm>
              <a:off x="882708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9" name="object 6199" descr=""/>
            <p:cNvSpPr/>
            <p:nvPr/>
          </p:nvSpPr>
          <p:spPr>
            <a:xfrm>
              <a:off x="882708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0" name="object 6200" descr=""/>
            <p:cNvSpPr/>
            <p:nvPr/>
          </p:nvSpPr>
          <p:spPr>
            <a:xfrm>
              <a:off x="892125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1" name="object 6201" descr=""/>
            <p:cNvSpPr/>
            <p:nvPr/>
          </p:nvSpPr>
          <p:spPr>
            <a:xfrm>
              <a:off x="892125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2" name="object 6202" descr=""/>
            <p:cNvSpPr/>
            <p:nvPr/>
          </p:nvSpPr>
          <p:spPr>
            <a:xfrm>
              <a:off x="9015433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3" name="object 6203" descr=""/>
            <p:cNvSpPr/>
            <p:nvPr/>
          </p:nvSpPr>
          <p:spPr>
            <a:xfrm>
              <a:off x="9015433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4" name="object 6204" descr=""/>
            <p:cNvSpPr/>
            <p:nvPr/>
          </p:nvSpPr>
          <p:spPr>
            <a:xfrm>
              <a:off x="910960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5" name="object 6205" descr=""/>
            <p:cNvSpPr/>
            <p:nvPr/>
          </p:nvSpPr>
          <p:spPr>
            <a:xfrm>
              <a:off x="9109608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6" name="object 6206" descr=""/>
            <p:cNvSpPr/>
            <p:nvPr/>
          </p:nvSpPr>
          <p:spPr>
            <a:xfrm>
              <a:off x="9206918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7" name="object 6207" descr=""/>
            <p:cNvSpPr/>
            <p:nvPr/>
          </p:nvSpPr>
          <p:spPr>
            <a:xfrm>
              <a:off x="9297959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8" name="object 6208" descr=""/>
            <p:cNvSpPr/>
            <p:nvPr/>
          </p:nvSpPr>
          <p:spPr>
            <a:xfrm>
              <a:off x="9297959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9" name="object 6209" descr=""/>
            <p:cNvSpPr/>
            <p:nvPr/>
          </p:nvSpPr>
          <p:spPr>
            <a:xfrm>
              <a:off x="9392134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0" name="object 6210" descr=""/>
            <p:cNvSpPr/>
            <p:nvPr/>
          </p:nvSpPr>
          <p:spPr>
            <a:xfrm>
              <a:off x="9392134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1" name="object 6211" descr=""/>
            <p:cNvSpPr/>
            <p:nvPr/>
          </p:nvSpPr>
          <p:spPr>
            <a:xfrm>
              <a:off x="9486310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2" name="object 6212" descr=""/>
            <p:cNvSpPr/>
            <p:nvPr/>
          </p:nvSpPr>
          <p:spPr>
            <a:xfrm>
              <a:off x="9486310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3" name="object 6213" descr=""/>
            <p:cNvSpPr/>
            <p:nvPr/>
          </p:nvSpPr>
          <p:spPr>
            <a:xfrm>
              <a:off x="9580486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4" name="object 6214" descr=""/>
            <p:cNvSpPr/>
            <p:nvPr/>
          </p:nvSpPr>
          <p:spPr>
            <a:xfrm>
              <a:off x="958048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5" name="object 6215" descr=""/>
            <p:cNvSpPr/>
            <p:nvPr/>
          </p:nvSpPr>
          <p:spPr>
            <a:xfrm>
              <a:off x="9677796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6" name="object 6216" descr=""/>
            <p:cNvSpPr/>
            <p:nvPr/>
          </p:nvSpPr>
          <p:spPr>
            <a:xfrm>
              <a:off x="9768839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7" name="object 6217" descr=""/>
            <p:cNvSpPr/>
            <p:nvPr/>
          </p:nvSpPr>
          <p:spPr>
            <a:xfrm>
              <a:off x="9768839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8" name="object 6218" descr=""/>
            <p:cNvSpPr/>
            <p:nvPr/>
          </p:nvSpPr>
          <p:spPr>
            <a:xfrm>
              <a:off x="9863015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9" name="object 6219" descr=""/>
            <p:cNvSpPr/>
            <p:nvPr/>
          </p:nvSpPr>
          <p:spPr>
            <a:xfrm>
              <a:off x="9863015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0" name="object 6220" descr=""/>
            <p:cNvSpPr/>
            <p:nvPr/>
          </p:nvSpPr>
          <p:spPr>
            <a:xfrm>
              <a:off x="9957191" y="4827117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1" name="object 6221" descr=""/>
            <p:cNvSpPr/>
            <p:nvPr/>
          </p:nvSpPr>
          <p:spPr>
            <a:xfrm>
              <a:off x="9957191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2" name="object 6222" descr=""/>
            <p:cNvSpPr/>
            <p:nvPr/>
          </p:nvSpPr>
          <p:spPr>
            <a:xfrm>
              <a:off x="10051366" y="4827117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3" name="object 6223" descr=""/>
            <p:cNvSpPr/>
            <p:nvPr/>
          </p:nvSpPr>
          <p:spPr>
            <a:xfrm>
              <a:off x="10051366" y="482824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4" name="object 6224" descr=""/>
            <p:cNvSpPr/>
            <p:nvPr/>
          </p:nvSpPr>
          <p:spPr>
            <a:xfrm>
              <a:off x="731089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5" name="object 6225" descr=""/>
            <p:cNvSpPr/>
            <p:nvPr/>
          </p:nvSpPr>
          <p:spPr>
            <a:xfrm>
              <a:off x="82213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6" name="object 6226" descr=""/>
            <p:cNvSpPr/>
            <p:nvPr/>
          </p:nvSpPr>
          <p:spPr>
            <a:xfrm>
              <a:off x="82213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7" name="object 6227" descr=""/>
            <p:cNvSpPr/>
            <p:nvPr/>
          </p:nvSpPr>
          <p:spPr>
            <a:xfrm>
              <a:off x="91630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8" name="object 6228" descr=""/>
            <p:cNvSpPr/>
            <p:nvPr/>
          </p:nvSpPr>
          <p:spPr>
            <a:xfrm>
              <a:off x="91630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9" name="object 6229" descr=""/>
            <p:cNvSpPr/>
            <p:nvPr/>
          </p:nvSpPr>
          <p:spPr>
            <a:xfrm>
              <a:off x="1010483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0" name="object 6230" descr=""/>
            <p:cNvSpPr/>
            <p:nvPr/>
          </p:nvSpPr>
          <p:spPr>
            <a:xfrm>
              <a:off x="101048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1" name="object 6231" descr=""/>
            <p:cNvSpPr/>
            <p:nvPr/>
          </p:nvSpPr>
          <p:spPr>
            <a:xfrm>
              <a:off x="110465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2" name="object 6232" descr=""/>
            <p:cNvSpPr/>
            <p:nvPr/>
          </p:nvSpPr>
          <p:spPr>
            <a:xfrm>
              <a:off x="1104658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3" name="object 6233" descr=""/>
            <p:cNvSpPr/>
            <p:nvPr/>
          </p:nvSpPr>
          <p:spPr>
            <a:xfrm>
              <a:off x="120196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4" name="object 6234" descr=""/>
            <p:cNvSpPr/>
            <p:nvPr/>
          </p:nvSpPr>
          <p:spPr>
            <a:xfrm>
              <a:off x="129301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5" name="object 6235" descr=""/>
            <p:cNvSpPr/>
            <p:nvPr/>
          </p:nvSpPr>
          <p:spPr>
            <a:xfrm>
              <a:off x="129301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6" name="object 6236" descr=""/>
            <p:cNvSpPr/>
            <p:nvPr/>
          </p:nvSpPr>
          <p:spPr>
            <a:xfrm>
              <a:off x="1387186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7" name="object 6237" descr=""/>
            <p:cNvSpPr/>
            <p:nvPr/>
          </p:nvSpPr>
          <p:spPr>
            <a:xfrm>
              <a:off x="138718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8" name="object 6238" descr=""/>
            <p:cNvSpPr/>
            <p:nvPr/>
          </p:nvSpPr>
          <p:spPr>
            <a:xfrm>
              <a:off x="1481362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9" name="object 6239" descr=""/>
            <p:cNvSpPr/>
            <p:nvPr/>
          </p:nvSpPr>
          <p:spPr>
            <a:xfrm>
              <a:off x="148136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0" name="object 6240" descr=""/>
            <p:cNvSpPr/>
            <p:nvPr/>
          </p:nvSpPr>
          <p:spPr>
            <a:xfrm>
              <a:off x="1575537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1" name="object 6241" descr=""/>
            <p:cNvSpPr/>
            <p:nvPr/>
          </p:nvSpPr>
          <p:spPr>
            <a:xfrm>
              <a:off x="157553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2" name="object 6242" descr=""/>
            <p:cNvSpPr/>
            <p:nvPr/>
          </p:nvSpPr>
          <p:spPr>
            <a:xfrm>
              <a:off x="1672849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3" name="object 6243" descr=""/>
            <p:cNvSpPr/>
            <p:nvPr/>
          </p:nvSpPr>
          <p:spPr>
            <a:xfrm>
              <a:off x="176389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4" name="object 6244" descr=""/>
            <p:cNvSpPr/>
            <p:nvPr/>
          </p:nvSpPr>
          <p:spPr>
            <a:xfrm>
              <a:off x="176389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5" name="object 6245" descr=""/>
            <p:cNvSpPr/>
            <p:nvPr/>
          </p:nvSpPr>
          <p:spPr>
            <a:xfrm>
              <a:off x="185806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6" name="object 6246" descr=""/>
            <p:cNvSpPr/>
            <p:nvPr/>
          </p:nvSpPr>
          <p:spPr>
            <a:xfrm>
              <a:off x="185806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7" name="object 6247" descr=""/>
            <p:cNvSpPr/>
            <p:nvPr/>
          </p:nvSpPr>
          <p:spPr>
            <a:xfrm>
              <a:off x="195224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8" name="object 6248" descr=""/>
            <p:cNvSpPr/>
            <p:nvPr/>
          </p:nvSpPr>
          <p:spPr>
            <a:xfrm>
              <a:off x="195224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49" name="object 6249" descr=""/>
            <p:cNvSpPr/>
            <p:nvPr/>
          </p:nvSpPr>
          <p:spPr>
            <a:xfrm>
              <a:off x="204641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0" name="object 6250" descr=""/>
            <p:cNvSpPr/>
            <p:nvPr/>
          </p:nvSpPr>
          <p:spPr>
            <a:xfrm>
              <a:off x="2046418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1" name="object 6251" descr=""/>
            <p:cNvSpPr/>
            <p:nvPr/>
          </p:nvSpPr>
          <p:spPr>
            <a:xfrm>
              <a:off x="214372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2" name="object 6252" descr=""/>
            <p:cNvSpPr/>
            <p:nvPr/>
          </p:nvSpPr>
          <p:spPr>
            <a:xfrm>
              <a:off x="2234769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3" name="object 6253" descr=""/>
            <p:cNvSpPr/>
            <p:nvPr/>
          </p:nvSpPr>
          <p:spPr>
            <a:xfrm>
              <a:off x="2234769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4" name="object 6254" descr=""/>
            <p:cNvSpPr/>
            <p:nvPr/>
          </p:nvSpPr>
          <p:spPr>
            <a:xfrm>
              <a:off x="232894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5" name="object 6255" descr=""/>
            <p:cNvSpPr/>
            <p:nvPr/>
          </p:nvSpPr>
          <p:spPr>
            <a:xfrm>
              <a:off x="232894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6" name="object 6256" descr=""/>
            <p:cNvSpPr/>
            <p:nvPr/>
          </p:nvSpPr>
          <p:spPr>
            <a:xfrm>
              <a:off x="242312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7" name="object 6257" descr=""/>
            <p:cNvSpPr/>
            <p:nvPr/>
          </p:nvSpPr>
          <p:spPr>
            <a:xfrm>
              <a:off x="242312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8" name="object 6258" descr=""/>
            <p:cNvSpPr/>
            <p:nvPr/>
          </p:nvSpPr>
          <p:spPr>
            <a:xfrm>
              <a:off x="2517297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9" name="object 6259" descr=""/>
            <p:cNvSpPr/>
            <p:nvPr/>
          </p:nvSpPr>
          <p:spPr>
            <a:xfrm>
              <a:off x="251729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0" name="object 6260" descr=""/>
            <p:cNvSpPr/>
            <p:nvPr/>
          </p:nvSpPr>
          <p:spPr>
            <a:xfrm>
              <a:off x="2614607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1" name="object 6261" descr=""/>
            <p:cNvSpPr/>
            <p:nvPr/>
          </p:nvSpPr>
          <p:spPr>
            <a:xfrm>
              <a:off x="2705648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2" name="object 6262" descr=""/>
            <p:cNvSpPr/>
            <p:nvPr/>
          </p:nvSpPr>
          <p:spPr>
            <a:xfrm>
              <a:off x="2705648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3" name="object 6263" descr=""/>
            <p:cNvSpPr/>
            <p:nvPr/>
          </p:nvSpPr>
          <p:spPr>
            <a:xfrm>
              <a:off x="2799824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4" name="object 6264" descr=""/>
            <p:cNvSpPr/>
            <p:nvPr/>
          </p:nvSpPr>
          <p:spPr>
            <a:xfrm>
              <a:off x="279982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5" name="object 6265" descr=""/>
            <p:cNvSpPr/>
            <p:nvPr/>
          </p:nvSpPr>
          <p:spPr>
            <a:xfrm>
              <a:off x="289400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6" name="object 6266" descr=""/>
            <p:cNvSpPr/>
            <p:nvPr/>
          </p:nvSpPr>
          <p:spPr>
            <a:xfrm>
              <a:off x="289400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7" name="object 6267" descr=""/>
            <p:cNvSpPr/>
            <p:nvPr/>
          </p:nvSpPr>
          <p:spPr>
            <a:xfrm>
              <a:off x="2988176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8" name="object 6268" descr=""/>
            <p:cNvSpPr/>
            <p:nvPr/>
          </p:nvSpPr>
          <p:spPr>
            <a:xfrm>
              <a:off x="298817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69" name="object 6269" descr=""/>
            <p:cNvSpPr/>
            <p:nvPr/>
          </p:nvSpPr>
          <p:spPr>
            <a:xfrm>
              <a:off x="3085486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0" name="object 6270" descr=""/>
            <p:cNvSpPr/>
            <p:nvPr/>
          </p:nvSpPr>
          <p:spPr>
            <a:xfrm>
              <a:off x="317652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1" name="object 6271" descr=""/>
            <p:cNvSpPr/>
            <p:nvPr/>
          </p:nvSpPr>
          <p:spPr>
            <a:xfrm>
              <a:off x="317652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2" name="object 6272" descr=""/>
            <p:cNvSpPr/>
            <p:nvPr/>
          </p:nvSpPr>
          <p:spPr>
            <a:xfrm>
              <a:off x="3270704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3" name="object 6273" descr=""/>
            <p:cNvSpPr/>
            <p:nvPr/>
          </p:nvSpPr>
          <p:spPr>
            <a:xfrm>
              <a:off x="327070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4" name="object 6274" descr=""/>
            <p:cNvSpPr/>
            <p:nvPr/>
          </p:nvSpPr>
          <p:spPr>
            <a:xfrm>
              <a:off x="336488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5" name="object 6275" descr=""/>
            <p:cNvSpPr/>
            <p:nvPr/>
          </p:nvSpPr>
          <p:spPr>
            <a:xfrm>
              <a:off x="336488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6" name="object 6276" descr=""/>
            <p:cNvSpPr/>
            <p:nvPr/>
          </p:nvSpPr>
          <p:spPr>
            <a:xfrm>
              <a:off x="3459055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7" name="object 6277" descr=""/>
            <p:cNvSpPr/>
            <p:nvPr/>
          </p:nvSpPr>
          <p:spPr>
            <a:xfrm>
              <a:off x="345905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8" name="object 6278" descr=""/>
            <p:cNvSpPr/>
            <p:nvPr/>
          </p:nvSpPr>
          <p:spPr>
            <a:xfrm>
              <a:off x="3556365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9" name="object 6279" descr=""/>
            <p:cNvSpPr/>
            <p:nvPr/>
          </p:nvSpPr>
          <p:spPr>
            <a:xfrm>
              <a:off x="364740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0" name="object 6280" descr=""/>
            <p:cNvSpPr/>
            <p:nvPr/>
          </p:nvSpPr>
          <p:spPr>
            <a:xfrm>
              <a:off x="364740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1" name="object 6281" descr=""/>
            <p:cNvSpPr/>
            <p:nvPr/>
          </p:nvSpPr>
          <p:spPr>
            <a:xfrm>
              <a:off x="3741583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2" name="object 6282" descr=""/>
            <p:cNvSpPr/>
            <p:nvPr/>
          </p:nvSpPr>
          <p:spPr>
            <a:xfrm>
              <a:off x="374158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3" name="object 6283" descr=""/>
            <p:cNvSpPr/>
            <p:nvPr/>
          </p:nvSpPr>
          <p:spPr>
            <a:xfrm>
              <a:off x="3835759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4" name="object 6284" descr=""/>
            <p:cNvSpPr/>
            <p:nvPr/>
          </p:nvSpPr>
          <p:spPr>
            <a:xfrm>
              <a:off x="3835759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5" name="object 6285" descr=""/>
            <p:cNvSpPr/>
            <p:nvPr/>
          </p:nvSpPr>
          <p:spPr>
            <a:xfrm>
              <a:off x="3929934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6" name="object 6286" descr=""/>
            <p:cNvSpPr/>
            <p:nvPr/>
          </p:nvSpPr>
          <p:spPr>
            <a:xfrm>
              <a:off x="392993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7" name="object 6287" descr=""/>
            <p:cNvSpPr/>
            <p:nvPr/>
          </p:nvSpPr>
          <p:spPr>
            <a:xfrm>
              <a:off x="4027244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8" name="object 6288" descr=""/>
            <p:cNvSpPr/>
            <p:nvPr/>
          </p:nvSpPr>
          <p:spPr>
            <a:xfrm>
              <a:off x="411828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9" name="object 6289" descr=""/>
            <p:cNvSpPr/>
            <p:nvPr/>
          </p:nvSpPr>
          <p:spPr>
            <a:xfrm>
              <a:off x="411828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0" name="object 6290" descr=""/>
            <p:cNvSpPr/>
            <p:nvPr/>
          </p:nvSpPr>
          <p:spPr>
            <a:xfrm>
              <a:off x="4212463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1" name="object 6291" descr=""/>
            <p:cNvSpPr/>
            <p:nvPr/>
          </p:nvSpPr>
          <p:spPr>
            <a:xfrm>
              <a:off x="421246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2" name="object 6292" descr=""/>
            <p:cNvSpPr/>
            <p:nvPr/>
          </p:nvSpPr>
          <p:spPr>
            <a:xfrm>
              <a:off x="4306638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3" name="object 6293" descr=""/>
            <p:cNvSpPr/>
            <p:nvPr/>
          </p:nvSpPr>
          <p:spPr>
            <a:xfrm>
              <a:off x="4306638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4" name="object 6294" descr=""/>
            <p:cNvSpPr/>
            <p:nvPr/>
          </p:nvSpPr>
          <p:spPr>
            <a:xfrm>
              <a:off x="4400813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5" name="object 6295" descr=""/>
            <p:cNvSpPr/>
            <p:nvPr/>
          </p:nvSpPr>
          <p:spPr>
            <a:xfrm>
              <a:off x="440081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6" name="object 6296" descr=""/>
            <p:cNvSpPr/>
            <p:nvPr/>
          </p:nvSpPr>
          <p:spPr>
            <a:xfrm>
              <a:off x="4498123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7" name="object 6297" descr=""/>
            <p:cNvSpPr/>
            <p:nvPr/>
          </p:nvSpPr>
          <p:spPr>
            <a:xfrm>
              <a:off x="4589166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8" name="object 6298" descr=""/>
            <p:cNvSpPr/>
            <p:nvPr/>
          </p:nvSpPr>
          <p:spPr>
            <a:xfrm>
              <a:off x="458916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99" name="object 6299" descr=""/>
            <p:cNvSpPr/>
            <p:nvPr/>
          </p:nvSpPr>
          <p:spPr>
            <a:xfrm>
              <a:off x="4683342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0" name="object 6300" descr=""/>
            <p:cNvSpPr/>
            <p:nvPr/>
          </p:nvSpPr>
          <p:spPr>
            <a:xfrm>
              <a:off x="468334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1" name="object 6301" descr=""/>
            <p:cNvSpPr/>
            <p:nvPr/>
          </p:nvSpPr>
          <p:spPr>
            <a:xfrm>
              <a:off x="477751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2" name="object 6302" descr=""/>
            <p:cNvSpPr/>
            <p:nvPr/>
          </p:nvSpPr>
          <p:spPr>
            <a:xfrm>
              <a:off x="477751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3" name="object 6303" descr=""/>
            <p:cNvSpPr/>
            <p:nvPr/>
          </p:nvSpPr>
          <p:spPr>
            <a:xfrm>
              <a:off x="4871693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4" name="object 6304" descr=""/>
            <p:cNvSpPr/>
            <p:nvPr/>
          </p:nvSpPr>
          <p:spPr>
            <a:xfrm>
              <a:off x="487169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5" name="object 6305" descr=""/>
            <p:cNvSpPr/>
            <p:nvPr/>
          </p:nvSpPr>
          <p:spPr>
            <a:xfrm>
              <a:off x="4969004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6" name="object 6306" descr=""/>
            <p:cNvSpPr/>
            <p:nvPr/>
          </p:nvSpPr>
          <p:spPr>
            <a:xfrm>
              <a:off x="506004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7" name="object 6307" descr=""/>
            <p:cNvSpPr/>
            <p:nvPr/>
          </p:nvSpPr>
          <p:spPr>
            <a:xfrm>
              <a:off x="506004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8" name="object 6308" descr=""/>
            <p:cNvSpPr/>
            <p:nvPr/>
          </p:nvSpPr>
          <p:spPr>
            <a:xfrm>
              <a:off x="515422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9" name="object 6309" descr=""/>
            <p:cNvSpPr/>
            <p:nvPr/>
          </p:nvSpPr>
          <p:spPr>
            <a:xfrm>
              <a:off x="515422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0" name="object 6310" descr=""/>
            <p:cNvSpPr/>
            <p:nvPr/>
          </p:nvSpPr>
          <p:spPr>
            <a:xfrm>
              <a:off x="5248396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1" name="object 6311" descr=""/>
            <p:cNvSpPr/>
            <p:nvPr/>
          </p:nvSpPr>
          <p:spPr>
            <a:xfrm>
              <a:off x="524839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2" name="object 6312" descr=""/>
            <p:cNvSpPr/>
            <p:nvPr/>
          </p:nvSpPr>
          <p:spPr>
            <a:xfrm>
              <a:off x="5342572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3" name="object 6313" descr=""/>
            <p:cNvSpPr/>
            <p:nvPr/>
          </p:nvSpPr>
          <p:spPr>
            <a:xfrm>
              <a:off x="534257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4" name="object 6314" descr=""/>
            <p:cNvSpPr/>
            <p:nvPr/>
          </p:nvSpPr>
          <p:spPr>
            <a:xfrm>
              <a:off x="5439882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5" name="object 6315" descr=""/>
            <p:cNvSpPr/>
            <p:nvPr/>
          </p:nvSpPr>
          <p:spPr>
            <a:xfrm>
              <a:off x="5530924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6" name="object 6316" descr=""/>
            <p:cNvSpPr/>
            <p:nvPr/>
          </p:nvSpPr>
          <p:spPr>
            <a:xfrm>
              <a:off x="553092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7" name="object 6317" descr=""/>
            <p:cNvSpPr/>
            <p:nvPr/>
          </p:nvSpPr>
          <p:spPr>
            <a:xfrm>
              <a:off x="562510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8" name="object 6318" descr=""/>
            <p:cNvSpPr/>
            <p:nvPr/>
          </p:nvSpPr>
          <p:spPr>
            <a:xfrm>
              <a:off x="562510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19" name="object 6319" descr=""/>
            <p:cNvSpPr/>
            <p:nvPr/>
          </p:nvSpPr>
          <p:spPr>
            <a:xfrm>
              <a:off x="5719276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0" name="object 6320" descr=""/>
            <p:cNvSpPr/>
            <p:nvPr/>
          </p:nvSpPr>
          <p:spPr>
            <a:xfrm>
              <a:off x="571927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1" name="object 6321" descr=""/>
            <p:cNvSpPr/>
            <p:nvPr/>
          </p:nvSpPr>
          <p:spPr>
            <a:xfrm>
              <a:off x="5813452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2" name="object 6322" descr=""/>
            <p:cNvSpPr/>
            <p:nvPr/>
          </p:nvSpPr>
          <p:spPr>
            <a:xfrm>
              <a:off x="581345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3" name="object 6323" descr=""/>
            <p:cNvSpPr/>
            <p:nvPr/>
          </p:nvSpPr>
          <p:spPr>
            <a:xfrm>
              <a:off x="5910762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4" name="object 6324" descr=""/>
            <p:cNvSpPr/>
            <p:nvPr/>
          </p:nvSpPr>
          <p:spPr>
            <a:xfrm>
              <a:off x="6001804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5" name="object 6325" descr=""/>
            <p:cNvSpPr/>
            <p:nvPr/>
          </p:nvSpPr>
          <p:spPr>
            <a:xfrm>
              <a:off x="600180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6" name="object 6326" descr=""/>
            <p:cNvSpPr/>
            <p:nvPr/>
          </p:nvSpPr>
          <p:spPr>
            <a:xfrm>
              <a:off x="6095979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7" name="object 6327" descr=""/>
            <p:cNvSpPr/>
            <p:nvPr/>
          </p:nvSpPr>
          <p:spPr>
            <a:xfrm>
              <a:off x="6095979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8" name="object 6328" descr=""/>
            <p:cNvSpPr/>
            <p:nvPr/>
          </p:nvSpPr>
          <p:spPr>
            <a:xfrm>
              <a:off x="619015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9" name="object 6329" descr=""/>
            <p:cNvSpPr/>
            <p:nvPr/>
          </p:nvSpPr>
          <p:spPr>
            <a:xfrm>
              <a:off x="619015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0" name="object 6330" descr=""/>
            <p:cNvSpPr/>
            <p:nvPr/>
          </p:nvSpPr>
          <p:spPr>
            <a:xfrm>
              <a:off x="6284331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1" name="object 6331" descr=""/>
            <p:cNvSpPr/>
            <p:nvPr/>
          </p:nvSpPr>
          <p:spPr>
            <a:xfrm>
              <a:off x="628433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2" name="object 6332" descr=""/>
            <p:cNvSpPr/>
            <p:nvPr/>
          </p:nvSpPr>
          <p:spPr>
            <a:xfrm>
              <a:off x="6381641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3" name="object 6333" descr=""/>
            <p:cNvSpPr/>
            <p:nvPr/>
          </p:nvSpPr>
          <p:spPr>
            <a:xfrm>
              <a:off x="6472683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4" name="object 6334" descr=""/>
            <p:cNvSpPr/>
            <p:nvPr/>
          </p:nvSpPr>
          <p:spPr>
            <a:xfrm>
              <a:off x="647268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5" name="object 6335" descr=""/>
            <p:cNvSpPr/>
            <p:nvPr/>
          </p:nvSpPr>
          <p:spPr>
            <a:xfrm>
              <a:off x="656686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6" name="object 6336" descr=""/>
            <p:cNvSpPr/>
            <p:nvPr/>
          </p:nvSpPr>
          <p:spPr>
            <a:xfrm>
              <a:off x="656686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7" name="object 6337" descr=""/>
            <p:cNvSpPr/>
            <p:nvPr/>
          </p:nvSpPr>
          <p:spPr>
            <a:xfrm>
              <a:off x="666103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8" name="object 6338" descr=""/>
            <p:cNvSpPr/>
            <p:nvPr/>
          </p:nvSpPr>
          <p:spPr>
            <a:xfrm>
              <a:off x="666103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9" name="object 6339" descr=""/>
            <p:cNvSpPr/>
            <p:nvPr/>
          </p:nvSpPr>
          <p:spPr>
            <a:xfrm>
              <a:off x="6755211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0" name="object 6340" descr=""/>
            <p:cNvSpPr/>
            <p:nvPr/>
          </p:nvSpPr>
          <p:spPr>
            <a:xfrm>
              <a:off x="675521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1" name="object 6341" descr=""/>
            <p:cNvSpPr/>
            <p:nvPr/>
          </p:nvSpPr>
          <p:spPr>
            <a:xfrm>
              <a:off x="6852521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2" name="object 6342" descr=""/>
            <p:cNvSpPr/>
            <p:nvPr/>
          </p:nvSpPr>
          <p:spPr>
            <a:xfrm>
              <a:off x="6943562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3" name="object 6343" descr=""/>
            <p:cNvSpPr/>
            <p:nvPr/>
          </p:nvSpPr>
          <p:spPr>
            <a:xfrm>
              <a:off x="694356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4" name="object 6344" descr=""/>
            <p:cNvSpPr/>
            <p:nvPr/>
          </p:nvSpPr>
          <p:spPr>
            <a:xfrm>
              <a:off x="703773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5" name="object 6345" descr=""/>
            <p:cNvSpPr/>
            <p:nvPr/>
          </p:nvSpPr>
          <p:spPr>
            <a:xfrm>
              <a:off x="703773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6" name="object 6346" descr=""/>
            <p:cNvSpPr/>
            <p:nvPr/>
          </p:nvSpPr>
          <p:spPr>
            <a:xfrm>
              <a:off x="7131914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7" name="object 6347" descr=""/>
            <p:cNvSpPr/>
            <p:nvPr/>
          </p:nvSpPr>
          <p:spPr>
            <a:xfrm>
              <a:off x="713191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8" name="object 6348" descr=""/>
            <p:cNvSpPr/>
            <p:nvPr/>
          </p:nvSpPr>
          <p:spPr>
            <a:xfrm>
              <a:off x="7226090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49" name="object 6349" descr=""/>
            <p:cNvSpPr/>
            <p:nvPr/>
          </p:nvSpPr>
          <p:spPr>
            <a:xfrm>
              <a:off x="722609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0" name="object 6350" descr=""/>
            <p:cNvSpPr/>
            <p:nvPr/>
          </p:nvSpPr>
          <p:spPr>
            <a:xfrm>
              <a:off x="7323401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1" name="object 6351" descr=""/>
            <p:cNvSpPr/>
            <p:nvPr/>
          </p:nvSpPr>
          <p:spPr>
            <a:xfrm>
              <a:off x="741444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2" name="object 6352" descr=""/>
            <p:cNvSpPr/>
            <p:nvPr/>
          </p:nvSpPr>
          <p:spPr>
            <a:xfrm>
              <a:off x="741444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3" name="object 6353" descr=""/>
            <p:cNvSpPr/>
            <p:nvPr/>
          </p:nvSpPr>
          <p:spPr>
            <a:xfrm>
              <a:off x="750861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4" name="object 6354" descr=""/>
            <p:cNvSpPr/>
            <p:nvPr/>
          </p:nvSpPr>
          <p:spPr>
            <a:xfrm>
              <a:off x="750861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5" name="object 6355" descr=""/>
            <p:cNvSpPr/>
            <p:nvPr/>
          </p:nvSpPr>
          <p:spPr>
            <a:xfrm>
              <a:off x="7602792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6" name="object 6356" descr=""/>
            <p:cNvSpPr/>
            <p:nvPr/>
          </p:nvSpPr>
          <p:spPr>
            <a:xfrm>
              <a:off x="760279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7" name="object 6357" descr=""/>
            <p:cNvSpPr/>
            <p:nvPr/>
          </p:nvSpPr>
          <p:spPr>
            <a:xfrm>
              <a:off x="7696970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8" name="object 6358" descr=""/>
            <p:cNvSpPr/>
            <p:nvPr/>
          </p:nvSpPr>
          <p:spPr>
            <a:xfrm>
              <a:off x="769697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9" name="object 6359" descr=""/>
            <p:cNvSpPr/>
            <p:nvPr/>
          </p:nvSpPr>
          <p:spPr>
            <a:xfrm>
              <a:off x="7794279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0" name="object 6360" descr=""/>
            <p:cNvSpPr/>
            <p:nvPr/>
          </p:nvSpPr>
          <p:spPr>
            <a:xfrm>
              <a:off x="7885322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1" name="object 6361" descr=""/>
            <p:cNvSpPr/>
            <p:nvPr/>
          </p:nvSpPr>
          <p:spPr>
            <a:xfrm>
              <a:off x="788532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2" name="object 6362" descr=""/>
            <p:cNvSpPr/>
            <p:nvPr/>
          </p:nvSpPr>
          <p:spPr>
            <a:xfrm>
              <a:off x="7979497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3" name="object 6363" descr=""/>
            <p:cNvSpPr/>
            <p:nvPr/>
          </p:nvSpPr>
          <p:spPr>
            <a:xfrm>
              <a:off x="7979497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4" name="object 6364" descr=""/>
            <p:cNvSpPr/>
            <p:nvPr/>
          </p:nvSpPr>
          <p:spPr>
            <a:xfrm>
              <a:off x="8073673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5" name="object 6365" descr=""/>
            <p:cNvSpPr/>
            <p:nvPr/>
          </p:nvSpPr>
          <p:spPr>
            <a:xfrm>
              <a:off x="807367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6" name="object 6366" descr=""/>
            <p:cNvSpPr/>
            <p:nvPr/>
          </p:nvSpPr>
          <p:spPr>
            <a:xfrm>
              <a:off x="8167849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7" name="object 6367" descr=""/>
            <p:cNvSpPr/>
            <p:nvPr/>
          </p:nvSpPr>
          <p:spPr>
            <a:xfrm>
              <a:off x="8167849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8" name="object 6368" descr=""/>
            <p:cNvSpPr/>
            <p:nvPr/>
          </p:nvSpPr>
          <p:spPr>
            <a:xfrm>
              <a:off x="826515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69" name="object 6369" descr=""/>
            <p:cNvSpPr/>
            <p:nvPr/>
          </p:nvSpPr>
          <p:spPr>
            <a:xfrm>
              <a:off x="835620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0" name="object 6370" descr=""/>
            <p:cNvSpPr/>
            <p:nvPr/>
          </p:nvSpPr>
          <p:spPr>
            <a:xfrm>
              <a:off x="835620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1" name="object 6371" descr=""/>
            <p:cNvSpPr/>
            <p:nvPr/>
          </p:nvSpPr>
          <p:spPr>
            <a:xfrm>
              <a:off x="8450376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2" name="object 6372" descr=""/>
            <p:cNvSpPr/>
            <p:nvPr/>
          </p:nvSpPr>
          <p:spPr>
            <a:xfrm>
              <a:off x="845037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3" name="object 6373" descr=""/>
            <p:cNvSpPr/>
            <p:nvPr/>
          </p:nvSpPr>
          <p:spPr>
            <a:xfrm>
              <a:off x="8544552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4" name="object 6374" descr=""/>
            <p:cNvSpPr/>
            <p:nvPr/>
          </p:nvSpPr>
          <p:spPr>
            <a:xfrm>
              <a:off x="8544552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5" name="object 6375" descr=""/>
            <p:cNvSpPr/>
            <p:nvPr/>
          </p:nvSpPr>
          <p:spPr>
            <a:xfrm>
              <a:off x="863872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6" name="object 6376" descr=""/>
            <p:cNvSpPr/>
            <p:nvPr/>
          </p:nvSpPr>
          <p:spPr>
            <a:xfrm>
              <a:off x="8638728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7" name="object 6377" descr=""/>
            <p:cNvSpPr/>
            <p:nvPr/>
          </p:nvSpPr>
          <p:spPr>
            <a:xfrm>
              <a:off x="8736039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8" name="object 6378" descr=""/>
            <p:cNvSpPr/>
            <p:nvPr/>
          </p:nvSpPr>
          <p:spPr>
            <a:xfrm>
              <a:off x="882708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9" name="object 6379" descr=""/>
            <p:cNvSpPr/>
            <p:nvPr/>
          </p:nvSpPr>
          <p:spPr>
            <a:xfrm>
              <a:off x="882708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0" name="object 6380" descr=""/>
            <p:cNvSpPr/>
            <p:nvPr/>
          </p:nvSpPr>
          <p:spPr>
            <a:xfrm>
              <a:off x="892125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1" name="object 6381" descr=""/>
            <p:cNvSpPr/>
            <p:nvPr/>
          </p:nvSpPr>
          <p:spPr>
            <a:xfrm>
              <a:off x="892125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2" name="object 6382" descr=""/>
            <p:cNvSpPr/>
            <p:nvPr/>
          </p:nvSpPr>
          <p:spPr>
            <a:xfrm>
              <a:off x="9015433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3" name="object 6383" descr=""/>
            <p:cNvSpPr/>
            <p:nvPr/>
          </p:nvSpPr>
          <p:spPr>
            <a:xfrm>
              <a:off x="9015433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4" name="object 6384" descr=""/>
            <p:cNvSpPr/>
            <p:nvPr/>
          </p:nvSpPr>
          <p:spPr>
            <a:xfrm>
              <a:off x="910960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5" name="object 6385" descr=""/>
            <p:cNvSpPr/>
            <p:nvPr/>
          </p:nvSpPr>
          <p:spPr>
            <a:xfrm>
              <a:off x="9109608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6" name="object 6386" descr=""/>
            <p:cNvSpPr/>
            <p:nvPr/>
          </p:nvSpPr>
          <p:spPr>
            <a:xfrm>
              <a:off x="9206918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7" name="object 6387" descr=""/>
            <p:cNvSpPr/>
            <p:nvPr/>
          </p:nvSpPr>
          <p:spPr>
            <a:xfrm>
              <a:off x="9297959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8" name="object 6388" descr=""/>
            <p:cNvSpPr/>
            <p:nvPr/>
          </p:nvSpPr>
          <p:spPr>
            <a:xfrm>
              <a:off x="9297959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9" name="object 6389" descr=""/>
            <p:cNvSpPr/>
            <p:nvPr/>
          </p:nvSpPr>
          <p:spPr>
            <a:xfrm>
              <a:off x="9392134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0" name="object 6390" descr=""/>
            <p:cNvSpPr/>
            <p:nvPr/>
          </p:nvSpPr>
          <p:spPr>
            <a:xfrm>
              <a:off x="9392134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1" name="object 6391" descr=""/>
            <p:cNvSpPr/>
            <p:nvPr/>
          </p:nvSpPr>
          <p:spPr>
            <a:xfrm>
              <a:off x="9486310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2" name="object 6392" descr=""/>
            <p:cNvSpPr/>
            <p:nvPr/>
          </p:nvSpPr>
          <p:spPr>
            <a:xfrm>
              <a:off x="9486310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3" name="object 6393" descr=""/>
            <p:cNvSpPr/>
            <p:nvPr/>
          </p:nvSpPr>
          <p:spPr>
            <a:xfrm>
              <a:off x="9580486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4" name="object 6394" descr=""/>
            <p:cNvSpPr/>
            <p:nvPr/>
          </p:nvSpPr>
          <p:spPr>
            <a:xfrm>
              <a:off x="958048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5" name="object 6395" descr=""/>
            <p:cNvSpPr/>
            <p:nvPr/>
          </p:nvSpPr>
          <p:spPr>
            <a:xfrm>
              <a:off x="9677796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6" name="object 6396" descr=""/>
            <p:cNvSpPr/>
            <p:nvPr/>
          </p:nvSpPr>
          <p:spPr>
            <a:xfrm>
              <a:off x="9768839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7" name="object 6397" descr=""/>
            <p:cNvSpPr/>
            <p:nvPr/>
          </p:nvSpPr>
          <p:spPr>
            <a:xfrm>
              <a:off x="9768839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8" name="object 6398" descr=""/>
            <p:cNvSpPr/>
            <p:nvPr/>
          </p:nvSpPr>
          <p:spPr>
            <a:xfrm>
              <a:off x="9863015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9" name="object 6399" descr=""/>
            <p:cNvSpPr/>
            <p:nvPr/>
          </p:nvSpPr>
          <p:spPr>
            <a:xfrm>
              <a:off x="9863015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0" name="object 6400" descr=""/>
            <p:cNvSpPr/>
            <p:nvPr/>
          </p:nvSpPr>
          <p:spPr>
            <a:xfrm>
              <a:off x="9957191" y="492129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1" name="object 6401" descr=""/>
            <p:cNvSpPr/>
            <p:nvPr/>
          </p:nvSpPr>
          <p:spPr>
            <a:xfrm>
              <a:off x="9957191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2" name="object 6402" descr=""/>
            <p:cNvSpPr/>
            <p:nvPr/>
          </p:nvSpPr>
          <p:spPr>
            <a:xfrm>
              <a:off x="10051366" y="492129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3" name="object 6403" descr=""/>
            <p:cNvSpPr/>
            <p:nvPr/>
          </p:nvSpPr>
          <p:spPr>
            <a:xfrm>
              <a:off x="10051366" y="492241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4" name="object 6404" descr=""/>
            <p:cNvSpPr/>
            <p:nvPr/>
          </p:nvSpPr>
          <p:spPr>
            <a:xfrm>
              <a:off x="82213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5" name="object 6405" descr=""/>
            <p:cNvSpPr/>
            <p:nvPr/>
          </p:nvSpPr>
          <p:spPr>
            <a:xfrm>
              <a:off x="91630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6" name="object 6406" descr=""/>
            <p:cNvSpPr/>
            <p:nvPr/>
          </p:nvSpPr>
          <p:spPr>
            <a:xfrm>
              <a:off x="101048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7" name="object 6407" descr=""/>
            <p:cNvSpPr/>
            <p:nvPr/>
          </p:nvSpPr>
          <p:spPr>
            <a:xfrm>
              <a:off x="1104658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8" name="object 6408" descr=""/>
            <p:cNvSpPr/>
            <p:nvPr/>
          </p:nvSpPr>
          <p:spPr>
            <a:xfrm>
              <a:off x="129301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9" name="object 6409" descr=""/>
            <p:cNvSpPr/>
            <p:nvPr/>
          </p:nvSpPr>
          <p:spPr>
            <a:xfrm>
              <a:off x="138718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0" name="object 6410" descr=""/>
            <p:cNvSpPr/>
            <p:nvPr/>
          </p:nvSpPr>
          <p:spPr>
            <a:xfrm>
              <a:off x="148136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1" name="object 6411" descr=""/>
            <p:cNvSpPr/>
            <p:nvPr/>
          </p:nvSpPr>
          <p:spPr>
            <a:xfrm>
              <a:off x="157553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2" name="object 6412" descr=""/>
            <p:cNvSpPr/>
            <p:nvPr/>
          </p:nvSpPr>
          <p:spPr>
            <a:xfrm>
              <a:off x="176389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3" name="object 6413" descr=""/>
            <p:cNvSpPr/>
            <p:nvPr/>
          </p:nvSpPr>
          <p:spPr>
            <a:xfrm>
              <a:off x="185806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4" name="object 6414" descr=""/>
            <p:cNvSpPr/>
            <p:nvPr/>
          </p:nvSpPr>
          <p:spPr>
            <a:xfrm>
              <a:off x="195224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5" name="object 6415" descr=""/>
            <p:cNvSpPr/>
            <p:nvPr/>
          </p:nvSpPr>
          <p:spPr>
            <a:xfrm>
              <a:off x="2046418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6" name="object 6416" descr=""/>
            <p:cNvSpPr/>
            <p:nvPr/>
          </p:nvSpPr>
          <p:spPr>
            <a:xfrm>
              <a:off x="2234769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7" name="object 6417" descr=""/>
            <p:cNvSpPr/>
            <p:nvPr/>
          </p:nvSpPr>
          <p:spPr>
            <a:xfrm>
              <a:off x="232894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8" name="object 6418" descr=""/>
            <p:cNvSpPr/>
            <p:nvPr/>
          </p:nvSpPr>
          <p:spPr>
            <a:xfrm>
              <a:off x="242312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9" name="object 6419" descr=""/>
            <p:cNvSpPr/>
            <p:nvPr/>
          </p:nvSpPr>
          <p:spPr>
            <a:xfrm>
              <a:off x="251729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0" name="object 6420" descr=""/>
            <p:cNvSpPr/>
            <p:nvPr/>
          </p:nvSpPr>
          <p:spPr>
            <a:xfrm>
              <a:off x="2705648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1" name="object 6421" descr=""/>
            <p:cNvSpPr/>
            <p:nvPr/>
          </p:nvSpPr>
          <p:spPr>
            <a:xfrm>
              <a:off x="279982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2" name="object 6422" descr=""/>
            <p:cNvSpPr/>
            <p:nvPr/>
          </p:nvSpPr>
          <p:spPr>
            <a:xfrm>
              <a:off x="289400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3" name="object 6423" descr=""/>
            <p:cNvSpPr/>
            <p:nvPr/>
          </p:nvSpPr>
          <p:spPr>
            <a:xfrm>
              <a:off x="298817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4" name="object 6424" descr=""/>
            <p:cNvSpPr/>
            <p:nvPr/>
          </p:nvSpPr>
          <p:spPr>
            <a:xfrm>
              <a:off x="317652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5" name="object 6425" descr=""/>
            <p:cNvSpPr/>
            <p:nvPr/>
          </p:nvSpPr>
          <p:spPr>
            <a:xfrm>
              <a:off x="327070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6" name="object 6426" descr=""/>
            <p:cNvSpPr/>
            <p:nvPr/>
          </p:nvSpPr>
          <p:spPr>
            <a:xfrm>
              <a:off x="336488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7" name="object 6427" descr=""/>
            <p:cNvSpPr/>
            <p:nvPr/>
          </p:nvSpPr>
          <p:spPr>
            <a:xfrm>
              <a:off x="345905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8" name="object 6428" descr=""/>
            <p:cNvSpPr/>
            <p:nvPr/>
          </p:nvSpPr>
          <p:spPr>
            <a:xfrm>
              <a:off x="364740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9" name="object 6429" descr=""/>
            <p:cNvSpPr/>
            <p:nvPr/>
          </p:nvSpPr>
          <p:spPr>
            <a:xfrm>
              <a:off x="374158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0" name="object 6430" descr=""/>
            <p:cNvSpPr/>
            <p:nvPr/>
          </p:nvSpPr>
          <p:spPr>
            <a:xfrm>
              <a:off x="3835759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1" name="object 6431" descr=""/>
            <p:cNvSpPr/>
            <p:nvPr/>
          </p:nvSpPr>
          <p:spPr>
            <a:xfrm>
              <a:off x="392993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2" name="object 6432" descr=""/>
            <p:cNvSpPr/>
            <p:nvPr/>
          </p:nvSpPr>
          <p:spPr>
            <a:xfrm>
              <a:off x="411828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3" name="object 6433" descr=""/>
            <p:cNvSpPr/>
            <p:nvPr/>
          </p:nvSpPr>
          <p:spPr>
            <a:xfrm>
              <a:off x="421246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4" name="object 6434" descr=""/>
            <p:cNvSpPr/>
            <p:nvPr/>
          </p:nvSpPr>
          <p:spPr>
            <a:xfrm>
              <a:off x="4306638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5" name="object 6435" descr=""/>
            <p:cNvSpPr/>
            <p:nvPr/>
          </p:nvSpPr>
          <p:spPr>
            <a:xfrm>
              <a:off x="440081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6" name="object 6436" descr=""/>
            <p:cNvSpPr/>
            <p:nvPr/>
          </p:nvSpPr>
          <p:spPr>
            <a:xfrm>
              <a:off x="458916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7" name="object 6437" descr=""/>
            <p:cNvSpPr/>
            <p:nvPr/>
          </p:nvSpPr>
          <p:spPr>
            <a:xfrm>
              <a:off x="468334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8" name="object 6438" descr=""/>
            <p:cNvSpPr/>
            <p:nvPr/>
          </p:nvSpPr>
          <p:spPr>
            <a:xfrm>
              <a:off x="477751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9" name="object 6439" descr=""/>
            <p:cNvSpPr/>
            <p:nvPr/>
          </p:nvSpPr>
          <p:spPr>
            <a:xfrm>
              <a:off x="487169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0" name="object 6440" descr=""/>
            <p:cNvSpPr/>
            <p:nvPr/>
          </p:nvSpPr>
          <p:spPr>
            <a:xfrm>
              <a:off x="506004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1" name="object 6441" descr=""/>
            <p:cNvSpPr/>
            <p:nvPr/>
          </p:nvSpPr>
          <p:spPr>
            <a:xfrm>
              <a:off x="515422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2" name="object 6442" descr=""/>
            <p:cNvSpPr/>
            <p:nvPr/>
          </p:nvSpPr>
          <p:spPr>
            <a:xfrm>
              <a:off x="524839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3" name="object 6443" descr=""/>
            <p:cNvSpPr/>
            <p:nvPr/>
          </p:nvSpPr>
          <p:spPr>
            <a:xfrm>
              <a:off x="534257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4" name="object 6444" descr=""/>
            <p:cNvSpPr/>
            <p:nvPr/>
          </p:nvSpPr>
          <p:spPr>
            <a:xfrm>
              <a:off x="553092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5" name="object 6445" descr=""/>
            <p:cNvSpPr/>
            <p:nvPr/>
          </p:nvSpPr>
          <p:spPr>
            <a:xfrm>
              <a:off x="562510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6" name="object 6446" descr=""/>
            <p:cNvSpPr/>
            <p:nvPr/>
          </p:nvSpPr>
          <p:spPr>
            <a:xfrm>
              <a:off x="571927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7" name="object 6447" descr=""/>
            <p:cNvSpPr/>
            <p:nvPr/>
          </p:nvSpPr>
          <p:spPr>
            <a:xfrm>
              <a:off x="581345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8" name="object 6448" descr=""/>
            <p:cNvSpPr/>
            <p:nvPr/>
          </p:nvSpPr>
          <p:spPr>
            <a:xfrm>
              <a:off x="600180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9" name="object 6449" descr=""/>
            <p:cNvSpPr/>
            <p:nvPr/>
          </p:nvSpPr>
          <p:spPr>
            <a:xfrm>
              <a:off x="6095979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0" name="object 6450" descr=""/>
            <p:cNvSpPr/>
            <p:nvPr/>
          </p:nvSpPr>
          <p:spPr>
            <a:xfrm>
              <a:off x="619015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1" name="object 6451" descr=""/>
            <p:cNvSpPr/>
            <p:nvPr/>
          </p:nvSpPr>
          <p:spPr>
            <a:xfrm>
              <a:off x="628433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2" name="object 6452" descr=""/>
            <p:cNvSpPr/>
            <p:nvPr/>
          </p:nvSpPr>
          <p:spPr>
            <a:xfrm>
              <a:off x="647268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3" name="object 6453" descr=""/>
            <p:cNvSpPr/>
            <p:nvPr/>
          </p:nvSpPr>
          <p:spPr>
            <a:xfrm>
              <a:off x="656686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4" name="object 6454" descr=""/>
            <p:cNvSpPr/>
            <p:nvPr/>
          </p:nvSpPr>
          <p:spPr>
            <a:xfrm>
              <a:off x="666103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5" name="object 6455" descr=""/>
            <p:cNvSpPr/>
            <p:nvPr/>
          </p:nvSpPr>
          <p:spPr>
            <a:xfrm>
              <a:off x="675521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6" name="object 6456" descr=""/>
            <p:cNvSpPr/>
            <p:nvPr/>
          </p:nvSpPr>
          <p:spPr>
            <a:xfrm>
              <a:off x="694356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7" name="object 6457" descr=""/>
            <p:cNvSpPr/>
            <p:nvPr/>
          </p:nvSpPr>
          <p:spPr>
            <a:xfrm>
              <a:off x="703773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8" name="object 6458" descr=""/>
            <p:cNvSpPr/>
            <p:nvPr/>
          </p:nvSpPr>
          <p:spPr>
            <a:xfrm>
              <a:off x="713191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9" name="object 6459" descr=""/>
            <p:cNvSpPr/>
            <p:nvPr/>
          </p:nvSpPr>
          <p:spPr>
            <a:xfrm>
              <a:off x="722609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0" name="object 6460" descr=""/>
            <p:cNvSpPr/>
            <p:nvPr/>
          </p:nvSpPr>
          <p:spPr>
            <a:xfrm>
              <a:off x="741444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1" name="object 6461" descr=""/>
            <p:cNvSpPr/>
            <p:nvPr/>
          </p:nvSpPr>
          <p:spPr>
            <a:xfrm>
              <a:off x="750861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2" name="object 6462" descr=""/>
            <p:cNvSpPr/>
            <p:nvPr/>
          </p:nvSpPr>
          <p:spPr>
            <a:xfrm>
              <a:off x="760279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3" name="object 6463" descr=""/>
            <p:cNvSpPr/>
            <p:nvPr/>
          </p:nvSpPr>
          <p:spPr>
            <a:xfrm>
              <a:off x="769697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4" name="object 6464" descr=""/>
            <p:cNvSpPr/>
            <p:nvPr/>
          </p:nvSpPr>
          <p:spPr>
            <a:xfrm>
              <a:off x="788532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5" name="object 6465" descr=""/>
            <p:cNvSpPr/>
            <p:nvPr/>
          </p:nvSpPr>
          <p:spPr>
            <a:xfrm>
              <a:off x="7979497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6" name="object 6466" descr=""/>
            <p:cNvSpPr/>
            <p:nvPr/>
          </p:nvSpPr>
          <p:spPr>
            <a:xfrm>
              <a:off x="807367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7" name="object 6467" descr=""/>
            <p:cNvSpPr/>
            <p:nvPr/>
          </p:nvSpPr>
          <p:spPr>
            <a:xfrm>
              <a:off x="8167849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8" name="object 6468" descr=""/>
            <p:cNvSpPr/>
            <p:nvPr/>
          </p:nvSpPr>
          <p:spPr>
            <a:xfrm>
              <a:off x="835620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9" name="object 6469" descr=""/>
            <p:cNvSpPr/>
            <p:nvPr/>
          </p:nvSpPr>
          <p:spPr>
            <a:xfrm>
              <a:off x="845037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0" name="object 6470" descr=""/>
            <p:cNvSpPr/>
            <p:nvPr/>
          </p:nvSpPr>
          <p:spPr>
            <a:xfrm>
              <a:off x="8544552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1" name="object 6471" descr=""/>
            <p:cNvSpPr/>
            <p:nvPr/>
          </p:nvSpPr>
          <p:spPr>
            <a:xfrm>
              <a:off x="8638728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2" name="object 6472" descr=""/>
            <p:cNvSpPr/>
            <p:nvPr/>
          </p:nvSpPr>
          <p:spPr>
            <a:xfrm>
              <a:off x="882708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3" name="object 6473" descr=""/>
            <p:cNvSpPr/>
            <p:nvPr/>
          </p:nvSpPr>
          <p:spPr>
            <a:xfrm>
              <a:off x="892125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4" name="object 6474" descr=""/>
            <p:cNvSpPr/>
            <p:nvPr/>
          </p:nvSpPr>
          <p:spPr>
            <a:xfrm>
              <a:off x="9015433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5" name="object 6475" descr=""/>
            <p:cNvSpPr/>
            <p:nvPr/>
          </p:nvSpPr>
          <p:spPr>
            <a:xfrm>
              <a:off x="9109608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6" name="object 6476" descr=""/>
            <p:cNvSpPr/>
            <p:nvPr/>
          </p:nvSpPr>
          <p:spPr>
            <a:xfrm>
              <a:off x="9297959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7" name="object 6477" descr=""/>
            <p:cNvSpPr/>
            <p:nvPr/>
          </p:nvSpPr>
          <p:spPr>
            <a:xfrm>
              <a:off x="9392134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8" name="object 6478" descr=""/>
            <p:cNvSpPr/>
            <p:nvPr/>
          </p:nvSpPr>
          <p:spPr>
            <a:xfrm>
              <a:off x="9486310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9" name="object 6479" descr=""/>
            <p:cNvSpPr/>
            <p:nvPr/>
          </p:nvSpPr>
          <p:spPr>
            <a:xfrm>
              <a:off x="958048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0" name="object 6480" descr=""/>
            <p:cNvSpPr/>
            <p:nvPr/>
          </p:nvSpPr>
          <p:spPr>
            <a:xfrm>
              <a:off x="9768839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1" name="object 6481" descr=""/>
            <p:cNvSpPr/>
            <p:nvPr/>
          </p:nvSpPr>
          <p:spPr>
            <a:xfrm>
              <a:off x="9863015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2" name="object 6482" descr=""/>
            <p:cNvSpPr/>
            <p:nvPr/>
          </p:nvSpPr>
          <p:spPr>
            <a:xfrm>
              <a:off x="9957191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3" name="object 6483" descr=""/>
            <p:cNvSpPr/>
            <p:nvPr/>
          </p:nvSpPr>
          <p:spPr>
            <a:xfrm>
              <a:off x="10051366" y="501860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4" name="object 6484" descr=""/>
            <p:cNvSpPr/>
            <p:nvPr/>
          </p:nvSpPr>
          <p:spPr>
            <a:xfrm>
              <a:off x="731089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5" name="object 6485" descr=""/>
            <p:cNvSpPr/>
            <p:nvPr/>
          </p:nvSpPr>
          <p:spPr>
            <a:xfrm>
              <a:off x="82213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6" name="object 6486" descr=""/>
            <p:cNvSpPr/>
            <p:nvPr/>
          </p:nvSpPr>
          <p:spPr>
            <a:xfrm>
              <a:off x="82213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7" name="object 6487" descr=""/>
            <p:cNvSpPr/>
            <p:nvPr/>
          </p:nvSpPr>
          <p:spPr>
            <a:xfrm>
              <a:off x="91630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8" name="object 6488" descr=""/>
            <p:cNvSpPr/>
            <p:nvPr/>
          </p:nvSpPr>
          <p:spPr>
            <a:xfrm>
              <a:off x="91630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9" name="object 6489" descr=""/>
            <p:cNvSpPr/>
            <p:nvPr/>
          </p:nvSpPr>
          <p:spPr>
            <a:xfrm>
              <a:off x="1010483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0" name="object 6490" descr=""/>
            <p:cNvSpPr/>
            <p:nvPr/>
          </p:nvSpPr>
          <p:spPr>
            <a:xfrm>
              <a:off x="101048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1" name="object 6491" descr=""/>
            <p:cNvSpPr/>
            <p:nvPr/>
          </p:nvSpPr>
          <p:spPr>
            <a:xfrm>
              <a:off x="110465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2" name="object 6492" descr=""/>
            <p:cNvSpPr/>
            <p:nvPr/>
          </p:nvSpPr>
          <p:spPr>
            <a:xfrm>
              <a:off x="1104658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3" name="object 6493" descr=""/>
            <p:cNvSpPr/>
            <p:nvPr/>
          </p:nvSpPr>
          <p:spPr>
            <a:xfrm>
              <a:off x="120196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4" name="object 6494" descr=""/>
            <p:cNvSpPr/>
            <p:nvPr/>
          </p:nvSpPr>
          <p:spPr>
            <a:xfrm>
              <a:off x="129301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5" name="object 6495" descr=""/>
            <p:cNvSpPr/>
            <p:nvPr/>
          </p:nvSpPr>
          <p:spPr>
            <a:xfrm>
              <a:off x="129301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6" name="object 6496" descr=""/>
            <p:cNvSpPr/>
            <p:nvPr/>
          </p:nvSpPr>
          <p:spPr>
            <a:xfrm>
              <a:off x="1387186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7" name="object 6497" descr=""/>
            <p:cNvSpPr/>
            <p:nvPr/>
          </p:nvSpPr>
          <p:spPr>
            <a:xfrm>
              <a:off x="138718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8" name="object 6498" descr=""/>
            <p:cNvSpPr/>
            <p:nvPr/>
          </p:nvSpPr>
          <p:spPr>
            <a:xfrm>
              <a:off x="1481362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99" name="object 6499" descr=""/>
            <p:cNvSpPr/>
            <p:nvPr/>
          </p:nvSpPr>
          <p:spPr>
            <a:xfrm>
              <a:off x="148136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0" name="object 6500" descr=""/>
            <p:cNvSpPr/>
            <p:nvPr/>
          </p:nvSpPr>
          <p:spPr>
            <a:xfrm>
              <a:off x="1575537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1" name="object 6501" descr=""/>
            <p:cNvSpPr/>
            <p:nvPr/>
          </p:nvSpPr>
          <p:spPr>
            <a:xfrm>
              <a:off x="157553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2" name="object 6502" descr=""/>
            <p:cNvSpPr/>
            <p:nvPr/>
          </p:nvSpPr>
          <p:spPr>
            <a:xfrm>
              <a:off x="1672849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3" name="object 6503" descr=""/>
            <p:cNvSpPr/>
            <p:nvPr/>
          </p:nvSpPr>
          <p:spPr>
            <a:xfrm>
              <a:off x="176389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4" name="object 6504" descr=""/>
            <p:cNvSpPr/>
            <p:nvPr/>
          </p:nvSpPr>
          <p:spPr>
            <a:xfrm>
              <a:off x="176389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5" name="object 6505" descr=""/>
            <p:cNvSpPr/>
            <p:nvPr/>
          </p:nvSpPr>
          <p:spPr>
            <a:xfrm>
              <a:off x="185806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6" name="object 6506" descr=""/>
            <p:cNvSpPr/>
            <p:nvPr/>
          </p:nvSpPr>
          <p:spPr>
            <a:xfrm>
              <a:off x="185806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7" name="object 6507" descr=""/>
            <p:cNvSpPr/>
            <p:nvPr/>
          </p:nvSpPr>
          <p:spPr>
            <a:xfrm>
              <a:off x="195224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8" name="object 6508" descr=""/>
            <p:cNvSpPr/>
            <p:nvPr/>
          </p:nvSpPr>
          <p:spPr>
            <a:xfrm>
              <a:off x="195224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9" name="object 6509" descr=""/>
            <p:cNvSpPr/>
            <p:nvPr/>
          </p:nvSpPr>
          <p:spPr>
            <a:xfrm>
              <a:off x="204641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0" name="object 6510" descr=""/>
            <p:cNvSpPr/>
            <p:nvPr/>
          </p:nvSpPr>
          <p:spPr>
            <a:xfrm>
              <a:off x="2046418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1" name="object 6511" descr=""/>
            <p:cNvSpPr/>
            <p:nvPr/>
          </p:nvSpPr>
          <p:spPr>
            <a:xfrm>
              <a:off x="214372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2" name="object 6512" descr=""/>
            <p:cNvSpPr/>
            <p:nvPr/>
          </p:nvSpPr>
          <p:spPr>
            <a:xfrm>
              <a:off x="2234769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3" name="object 6513" descr=""/>
            <p:cNvSpPr/>
            <p:nvPr/>
          </p:nvSpPr>
          <p:spPr>
            <a:xfrm>
              <a:off x="2234769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4" name="object 6514" descr=""/>
            <p:cNvSpPr/>
            <p:nvPr/>
          </p:nvSpPr>
          <p:spPr>
            <a:xfrm>
              <a:off x="232894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5" name="object 6515" descr=""/>
            <p:cNvSpPr/>
            <p:nvPr/>
          </p:nvSpPr>
          <p:spPr>
            <a:xfrm>
              <a:off x="232894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6" name="object 6516" descr=""/>
            <p:cNvSpPr/>
            <p:nvPr/>
          </p:nvSpPr>
          <p:spPr>
            <a:xfrm>
              <a:off x="242312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7" name="object 6517" descr=""/>
            <p:cNvSpPr/>
            <p:nvPr/>
          </p:nvSpPr>
          <p:spPr>
            <a:xfrm>
              <a:off x="242312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8" name="object 6518" descr=""/>
            <p:cNvSpPr/>
            <p:nvPr/>
          </p:nvSpPr>
          <p:spPr>
            <a:xfrm>
              <a:off x="2517297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9" name="object 6519" descr=""/>
            <p:cNvSpPr/>
            <p:nvPr/>
          </p:nvSpPr>
          <p:spPr>
            <a:xfrm>
              <a:off x="251729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0" name="object 6520" descr=""/>
            <p:cNvSpPr/>
            <p:nvPr/>
          </p:nvSpPr>
          <p:spPr>
            <a:xfrm>
              <a:off x="2614607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1" name="object 6521" descr=""/>
            <p:cNvSpPr/>
            <p:nvPr/>
          </p:nvSpPr>
          <p:spPr>
            <a:xfrm>
              <a:off x="2705648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2" name="object 6522" descr=""/>
            <p:cNvSpPr/>
            <p:nvPr/>
          </p:nvSpPr>
          <p:spPr>
            <a:xfrm>
              <a:off x="2705648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3" name="object 6523" descr=""/>
            <p:cNvSpPr/>
            <p:nvPr/>
          </p:nvSpPr>
          <p:spPr>
            <a:xfrm>
              <a:off x="2799824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4" name="object 6524" descr=""/>
            <p:cNvSpPr/>
            <p:nvPr/>
          </p:nvSpPr>
          <p:spPr>
            <a:xfrm>
              <a:off x="279982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5" name="object 6525" descr=""/>
            <p:cNvSpPr/>
            <p:nvPr/>
          </p:nvSpPr>
          <p:spPr>
            <a:xfrm>
              <a:off x="289400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6" name="object 6526" descr=""/>
            <p:cNvSpPr/>
            <p:nvPr/>
          </p:nvSpPr>
          <p:spPr>
            <a:xfrm>
              <a:off x="289400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7" name="object 6527" descr=""/>
            <p:cNvSpPr/>
            <p:nvPr/>
          </p:nvSpPr>
          <p:spPr>
            <a:xfrm>
              <a:off x="2988176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8" name="object 6528" descr=""/>
            <p:cNvSpPr/>
            <p:nvPr/>
          </p:nvSpPr>
          <p:spPr>
            <a:xfrm>
              <a:off x="298817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9" name="object 6529" descr=""/>
            <p:cNvSpPr/>
            <p:nvPr/>
          </p:nvSpPr>
          <p:spPr>
            <a:xfrm>
              <a:off x="3085486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0" name="object 6530" descr=""/>
            <p:cNvSpPr/>
            <p:nvPr/>
          </p:nvSpPr>
          <p:spPr>
            <a:xfrm>
              <a:off x="317652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1" name="object 6531" descr=""/>
            <p:cNvSpPr/>
            <p:nvPr/>
          </p:nvSpPr>
          <p:spPr>
            <a:xfrm>
              <a:off x="317652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2" name="object 6532" descr=""/>
            <p:cNvSpPr/>
            <p:nvPr/>
          </p:nvSpPr>
          <p:spPr>
            <a:xfrm>
              <a:off x="3270704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3" name="object 6533" descr=""/>
            <p:cNvSpPr/>
            <p:nvPr/>
          </p:nvSpPr>
          <p:spPr>
            <a:xfrm>
              <a:off x="327070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4" name="object 6534" descr=""/>
            <p:cNvSpPr/>
            <p:nvPr/>
          </p:nvSpPr>
          <p:spPr>
            <a:xfrm>
              <a:off x="336488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5" name="object 6535" descr=""/>
            <p:cNvSpPr/>
            <p:nvPr/>
          </p:nvSpPr>
          <p:spPr>
            <a:xfrm>
              <a:off x="336488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6" name="object 6536" descr=""/>
            <p:cNvSpPr/>
            <p:nvPr/>
          </p:nvSpPr>
          <p:spPr>
            <a:xfrm>
              <a:off x="3459055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7" name="object 6537" descr=""/>
            <p:cNvSpPr/>
            <p:nvPr/>
          </p:nvSpPr>
          <p:spPr>
            <a:xfrm>
              <a:off x="345905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8" name="object 6538" descr=""/>
            <p:cNvSpPr/>
            <p:nvPr/>
          </p:nvSpPr>
          <p:spPr>
            <a:xfrm>
              <a:off x="3556365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9" name="object 6539" descr=""/>
            <p:cNvSpPr/>
            <p:nvPr/>
          </p:nvSpPr>
          <p:spPr>
            <a:xfrm>
              <a:off x="364740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0" name="object 6540" descr=""/>
            <p:cNvSpPr/>
            <p:nvPr/>
          </p:nvSpPr>
          <p:spPr>
            <a:xfrm>
              <a:off x="364740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1" name="object 6541" descr=""/>
            <p:cNvSpPr/>
            <p:nvPr/>
          </p:nvSpPr>
          <p:spPr>
            <a:xfrm>
              <a:off x="3741583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2" name="object 6542" descr=""/>
            <p:cNvSpPr/>
            <p:nvPr/>
          </p:nvSpPr>
          <p:spPr>
            <a:xfrm>
              <a:off x="374158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3" name="object 6543" descr=""/>
            <p:cNvSpPr/>
            <p:nvPr/>
          </p:nvSpPr>
          <p:spPr>
            <a:xfrm>
              <a:off x="3835759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4" name="object 6544" descr=""/>
            <p:cNvSpPr/>
            <p:nvPr/>
          </p:nvSpPr>
          <p:spPr>
            <a:xfrm>
              <a:off x="3835759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5" name="object 6545" descr=""/>
            <p:cNvSpPr/>
            <p:nvPr/>
          </p:nvSpPr>
          <p:spPr>
            <a:xfrm>
              <a:off x="3929934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6" name="object 6546" descr=""/>
            <p:cNvSpPr/>
            <p:nvPr/>
          </p:nvSpPr>
          <p:spPr>
            <a:xfrm>
              <a:off x="392993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7" name="object 6547" descr=""/>
            <p:cNvSpPr/>
            <p:nvPr/>
          </p:nvSpPr>
          <p:spPr>
            <a:xfrm>
              <a:off x="4027244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8" name="object 6548" descr=""/>
            <p:cNvSpPr/>
            <p:nvPr/>
          </p:nvSpPr>
          <p:spPr>
            <a:xfrm>
              <a:off x="411828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49" name="object 6549" descr=""/>
            <p:cNvSpPr/>
            <p:nvPr/>
          </p:nvSpPr>
          <p:spPr>
            <a:xfrm>
              <a:off x="411828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0" name="object 6550" descr=""/>
            <p:cNvSpPr/>
            <p:nvPr/>
          </p:nvSpPr>
          <p:spPr>
            <a:xfrm>
              <a:off x="4212463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1" name="object 6551" descr=""/>
            <p:cNvSpPr/>
            <p:nvPr/>
          </p:nvSpPr>
          <p:spPr>
            <a:xfrm>
              <a:off x="421246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2" name="object 6552" descr=""/>
            <p:cNvSpPr/>
            <p:nvPr/>
          </p:nvSpPr>
          <p:spPr>
            <a:xfrm>
              <a:off x="4306638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3" name="object 6553" descr=""/>
            <p:cNvSpPr/>
            <p:nvPr/>
          </p:nvSpPr>
          <p:spPr>
            <a:xfrm>
              <a:off x="4306638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4" name="object 6554" descr=""/>
            <p:cNvSpPr/>
            <p:nvPr/>
          </p:nvSpPr>
          <p:spPr>
            <a:xfrm>
              <a:off x="4400813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5" name="object 6555" descr=""/>
            <p:cNvSpPr/>
            <p:nvPr/>
          </p:nvSpPr>
          <p:spPr>
            <a:xfrm>
              <a:off x="440081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6" name="object 6556" descr=""/>
            <p:cNvSpPr/>
            <p:nvPr/>
          </p:nvSpPr>
          <p:spPr>
            <a:xfrm>
              <a:off x="4498123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7" name="object 6557" descr=""/>
            <p:cNvSpPr/>
            <p:nvPr/>
          </p:nvSpPr>
          <p:spPr>
            <a:xfrm>
              <a:off x="4589166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8" name="object 6558" descr=""/>
            <p:cNvSpPr/>
            <p:nvPr/>
          </p:nvSpPr>
          <p:spPr>
            <a:xfrm>
              <a:off x="458916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9" name="object 6559" descr=""/>
            <p:cNvSpPr/>
            <p:nvPr/>
          </p:nvSpPr>
          <p:spPr>
            <a:xfrm>
              <a:off x="4683342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0" name="object 6560" descr=""/>
            <p:cNvSpPr/>
            <p:nvPr/>
          </p:nvSpPr>
          <p:spPr>
            <a:xfrm>
              <a:off x="468334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1" name="object 6561" descr=""/>
            <p:cNvSpPr/>
            <p:nvPr/>
          </p:nvSpPr>
          <p:spPr>
            <a:xfrm>
              <a:off x="477751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2" name="object 6562" descr=""/>
            <p:cNvSpPr/>
            <p:nvPr/>
          </p:nvSpPr>
          <p:spPr>
            <a:xfrm>
              <a:off x="477751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3" name="object 6563" descr=""/>
            <p:cNvSpPr/>
            <p:nvPr/>
          </p:nvSpPr>
          <p:spPr>
            <a:xfrm>
              <a:off x="4871693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4" name="object 6564" descr=""/>
            <p:cNvSpPr/>
            <p:nvPr/>
          </p:nvSpPr>
          <p:spPr>
            <a:xfrm>
              <a:off x="487169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5" name="object 6565" descr=""/>
            <p:cNvSpPr/>
            <p:nvPr/>
          </p:nvSpPr>
          <p:spPr>
            <a:xfrm>
              <a:off x="4969004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6" name="object 6566" descr=""/>
            <p:cNvSpPr/>
            <p:nvPr/>
          </p:nvSpPr>
          <p:spPr>
            <a:xfrm>
              <a:off x="506004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7" name="object 6567" descr=""/>
            <p:cNvSpPr/>
            <p:nvPr/>
          </p:nvSpPr>
          <p:spPr>
            <a:xfrm>
              <a:off x="506004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8" name="object 6568" descr=""/>
            <p:cNvSpPr/>
            <p:nvPr/>
          </p:nvSpPr>
          <p:spPr>
            <a:xfrm>
              <a:off x="515422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69" name="object 6569" descr=""/>
            <p:cNvSpPr/>
            <p:nvPr/>
          </p:nvSpPr>
          <p:spPr>
            <a:xfrm>
              <a:off x="515422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0" name="object 6570" descr=""/>
            <p:cNvSpPr/>
            <p:nvPr/>
          </p:nvSpPr>
          <p:spPr>
            <a:xfrm>
              <a:off x="5248396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1" name="object 6571" descr=""/>
            <p:cNvSpPr/>
            <p:nvPr/>
          </p:nvSpPr>
          <p:spPr>
            <a:xfrm>
              <a:off x="524839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2" name="object 6572" descr=""/>
            <p:cNvSpPr/>
            <p:nvPr/>
          </p:nvSpPr>
          <p:spPr>
            <a:xfrm>
              <a:off x="5342572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3" name="object 6573" descr=""/>
            <p:cNvSpPr/>
            <p:nvPr/>
          </p:nvSpPr>
          <p:spPr>
            <a:xfrm>
              <a:off x="534257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4" name="object 6574" descr=""/>
            <p:cNvSpPr/>
            <p:nvPr/>
          </p:nvSpPr>
          <p:spPr>
            <a:xfrm>
              <a:off x="5439882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5" name="object 6575" descr=""/>
            <p:cNvSpPr/>
            <p:nvPr/>
          </p:nvSpPr>
          <p:spPr>
            <a:xfrm>
              <a:off x="5530924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6" name="object 6576" descr=""/>
            <p:cNvSpPr/>
            <p:nvPr/>
          </p:nvSpPr>
          <p:spPr>
            <a:xfrm>
              <a:off x="553092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7" name="object 6577" descr=""/>
            <p:cNvSpPr/>
            <p:nvPr/>
          </p:nvSpPr>
          <p:spPr>
            <a:xfrm>
              <a:off x="562510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8" name="object 6578" descr=""/>
            <p:cNvSpPr/>
            <p:nvPr/>
          </p:nvSpPr>
          <p:spPr>
            <a:xfrm>
              <a:off x="562510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9" name="object 6579" descr=""/>
            <p:cNvSpPr/>
            <p:nvPr/>
          </p:nvSpPr>
          <p:spPr>
            <a:xfrm>
              <a:off x="5719276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0" name="object 6580" descr=""/>
            <p:cNvSpPr/>
            <p:nvPr/>
          </p:nvSpPr>
          <p:spPr>
            <a:xfrm>
              <a:off x="571927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1" name="object 6581" descr=""/>
            <p:cNvSpPr/>
            <p:nvPr/>
          </p:nvSpPr>
          <p:spPr>
            <a:xfrm>
              <a:off x="5813452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2" name="object 6582" descr=""/>
            <p:cNvSpPr/>
            <p:nvPr/>
          </p:nvSpPr>
          <p:spPr>
            <a:xfrm>
              <a:off x="581345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3" name="object 6583" descr=""/>
            <p:cNvSpPr/>
            <p:nvPr/>
          </p:nvSpPr>
          <p:spPr>
            <a:xfrm>
              <a:off x="5910762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4" name="object 6584" descr=""/>
            <p:cNvSpPr/>
            <p:nvPr/>
          </p:nvSpPr>
          <p:spPr>
            <a:xfrm>
              <a:off x="6001804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5" name="object 6585" descr=""/>
            <p:cNvSpPr/>
            <p:nvPr/>
          </p:nvSpPr>
          <p:spPr>
            <a:xfrm>
              <a:off x="600180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6" name="object 6586" descr=""/>
            <p:cNvSpPr/>
            <p:nvPr/>
          </p:nvSpPr>
          <p:spPr>
            <a:xfrm>
              <a:off x="6095979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7" name="object 6587" descr=""/>
            <p:cNvSpPr/>
            <p:nvPr/>
          </p:nvSpPr>
          <p:spPr>
            <a:xfrm>
              <a:off x="6095979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8" name="object 6588" descr=""/>
            <p:cNvSpPr/>
            <p:nvPr/>
          </p:nvSpPr>
          <p:spPr>
            <a:xfrm>
              <a:off x="619015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9" name="object 6589" descr=""/>
            <p:cNvSpPr/>
            <p:nvPr/>
          </p:nvSpPr>
          <p:spPr>
            <a:xfrm>
              <a:off x="619015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0" name="object 6590" descr=""/>
            <p:cNvSpPr/>
            <p:nvPr/>
          </p:nvSpPr>
          <p:spPr>
            <a:xfrm>
              <a:off x="6284331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1" name="object 6591" descr=""/>
            <p:cNvSpPr/>
            <p:nvPr/>
          </p:nvSpPr>
          <p:spPr>
            <a:xfrm>
              <a:off x="628433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2" name="object 6592" descr=""/>
            <p:cNvSpPr/>
            <p:nvPr/>
          </p:nvSpPr>
          <p:spPr>
            <a:xfrm>
              <a:off x="6381641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3" name="object 6593" descr=""/>
            <p:cNvSpPr/>
            <p:nvPr/>
          </p:nvSpPr>
          <p:spPr>
            <a:xfrm>
              <a:off x="6472683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4" name="object 6594" descr=""/>
            <p:cNvSpPr/>
            <p:nvPr/>
          </p:nvSpPr>
          <p:spPr>
            <a:xfrm>
              <a:off x="647268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5" name="object 6595" descr=""/>
            <p:cNvSpPr/>
            <p:nvPr/>
          </p:nvSpPr>
          <p:spPr>
            <a:xfrm>
              <a:off x="656686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6" name="object 6596" descr=""/>
            <p:cNvSpPr/>
            <p:nvPr/>
          </p:nvSpPr>
          <p:spPr>
            <a:xfrm>
              <a:off x="656686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7" name="object 6597" descr=""/>
            <p:cNvSpPr/>
            <p:nvPr/>
          </p:nvSpPr>
          <p:spPr>
            <a:xfrm>
              <a:off x="666103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8" name="object 6598" descr=""/>
            <p:cNvSpPr/>
            <p:nvPr/>
          </p:nvSpPr>
          <p:spPr>
            <a:xfrm>
              <a:off x="666103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99" name="object 6599" descr=""/>
            <p:cNvSpPr/>
            <p:nvPr/>
          </p:nvSpPr>
          <p:spPr>
            <a:xfrm>
              <a:off x="6755211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0" name="object 6600" descr=""/>
            <p:cNvSpPr/>
            <p:nvPr/>
          </p:nvSpPr>
          <p:spPr>
            <a:xfrm>
              <a:off x="675521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1" name="object 6601" descr=""/>
            <p:cNvSpPr/>
            <p:nvPr/>
          </p:nvSpPr>
          <p:spPr>
            <a:xfrm>
              <a:off x="6852521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2" name="object 6602" descr=""/>
            <p:cNvSpPr/>
            <p:nvPr/>
          </p:nvSpPr>
          <p:spPr>
            <a:xfrm>
              <a:off x="6943562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3" name="object 6603" descr=""/>
            <p:cNvSpPr/>
            <p:nvPr/>
          </p:nvSpPr>
          <p:spPr>
            <a:xfrm>
              <a:off x="694356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4" name="object 6604" descr=""/>
            <p:cNvSpPr/>
            <p:nvPr/>
          </p:nvSpPr>
          <p:spPr>
            <a:xfrm>
              <a:off x="703773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5" name="object 6605" descr=""/>
            <p:cNvSpPr/>
            <p:nvPr/>
          </p:nvSpPr>
          <p:spPr>
            <a:xfrm>
              <a:off x="703773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6" name="object 6606" descr=""/>
            <p:cNvSpPr/>
            <p:nvPr/>
          </p:nvSpPr>
          <p:spPr>
            <a:xfrm>
              <a:off x="7131914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7" name="object 6607" descr=""/>
            <p:cNvSpPr/>
            <p:nvPr/>
          </p:nvSpPr>
          <p:spPr>
            <a:xfrm>
              <a:off x="713191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8" name="object 6608" descr=""/>
            <p:cNvSpPr/>
            <p:nvPr/>
          </p:nvSpPr>
          <p:spPr>
            <a:xfrm>
              <a:off x="7226090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9" name="object 6609" descr=""/>
            <p:cNvSpPr/>
            <p:nvPr/>
          </p:nvSpPr>
          <p:spPr>
            <a:xfrm>
              <a:off x="722609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0" name="object 6610" descr=""/>
            <p:cNvSpPr/>
            <p:nvPr/>
          </p:nvSpPr>
          <p:spPr>
            <a:xfrm>
              <a:off x="7323401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1" name="object 6611" descr=""/>
            <p:cNvSpPr/>
            <p:nvPr/>
          </p:nvSpPr>
          <p:spPr>
            <a:xfrm>
              <a:off x="741444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2" name="object 6612" descr=""/>
            <p:cNvSpPr/>
            <p:nvPr/>
          </p:nvSpPr>
          <p:spPr>
            <a:xfrm>
              <a:off x="741444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3" name="object 6613" descr=""/>
            <p:cNvSpPr/>
            <p:nvPr/>
          </p:nvSpPr>
          <p:spPr>
            <a:xfrm>
              <a:off x="750861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4" name="object 6614" descr=""/>
            <p:cNvSpPr/>
            <p:nvPr/>
          </p:nvSpPr>
          <p:spPr>
            <a:xfrm>
              <a:off x="750861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5" name="object 6615" descr=""/>
            <p:cNvSpPr/>
            <p:nvPr/>
          </p:nvSpPr>
          <p:spPr>
            <a:xfrm>
              <a:off x="7602792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6" name="object 6616" descr=""/>
            <p:cNvSpPr/>
            <p:nvPr/>
          </p:nvSpPr>
          <p:spPr>
            <a:xfrm>
              <a:off x="760279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7" name="object 6617" descr=""/>
            <p:cNvSpPr/>
            <p:nvPr/>
          </p:nvSpPr>
          <p:spPr>
            <a:xfrm>
              <a:off x="7696970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8" name="object 6618" descr=""/>
            <p:cNvSpPr/>
            <p:nvPr/>
          </p:nvSpPr>
          <p:spPr>
            <a:xfrm>
              <a:off x="769697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19" name="object 6619" descr=""/>
            <p:cNvSpPr/>
            <p:nvPr/>
          </p:nvSpPr>
          <p:spPr>
            <a:xfrm>
              <a:off x="7794279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0" name="object 6620" descr=""/>
            <p:cNvSpPr/>
            <p:nvPr/>
          </p:nvSpPr>
          <p:spPr>
            <a:xfrm>
              <a:off x="7885322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1" name="object 6621" descr=""/>
            <p:cNvSpPr/>
            <p:nvPr/>
          </p:nvSpPr>
          <p:spPr>
            <a:xfrm>
              <a:off x="788532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2" name="object 6622" descr=""/>
            <p:cNvSpPr/>
            <p:nvPr/>
          </p:nvSpPr>
          <p:spPr>
            <a:xfrm>
              <a:off x="7979497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3" name="object 6623" descr=""/>
            <p:cNvSpPr/>
            <p:nvPr/>
          </p:nvSpPr>
          <p:spPr>
            <a:xfrm>
              <a:off x="7979497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4" name="object 6624" descr=""/>
            <p:cNvSpPr/>
            <p:nvPr/>
          </p:nvSpPr>
          <p:spPr>
            <a:xfrm>
              <a:off x="8073673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5" name="object 6625" descr=""/>
            <p:cNvSpPr/>
            <p:nvPr/>
          </p:nvSpPr>
          <p:spPr>
            <a:xfrm>
              <a:off x="807367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6" name="object 6626" descr=""/>
            <p:cNvSpPr/>
            <p:nvPr/>
          </p:nvSpPr>
          <p:spPr>
            <a:xfrm>
              <a:off x="8167849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7" name="object 6627" descr=""/>
            <p:cNvSpPr/>
            <p:nvPr/>
          </p:nvSpPr>
          <p:spPr>
            <a:xfrm>
              <a:off x="8167849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8" name="object 6628" descr=""/>
            <p:cNvSpPr/>
            <p:nvPr/>
          </p:nvSpPr>
          <p:spPr>
            <a:xfrm>
              <a:off x="826515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9" name="object 6629" descr=""/>
            <p:cNvSpPr/>
            <p:nvPr/>
          </p:nvSpPr>
          <p:spPr>
            <a:xfrm>
              <a:off x="835620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0" name="object 6630" descr=""/>
            <p:cNvSpPr/>
            <p:nvPr/>
          </p:nvSpPr>
          <p:spPr>
            <a:xfrm>
              <a:off x="835620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1" name="object 6631" descr=""/>
            <p:cNvSpPr/>
            <p:nvPr/>
          </p:nvSpPr>
          <p:spPr>
            <a:xfrm>
              <a:off x="8450376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2" name="object 6632" descr=""/>
            <p:cNvSpPr/>
            <p:nvPr/>
          </p:nvSpPr>
          <p:spPr>
            <a:xfrm>
              <a:off x="845037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3" name="object 6633" descr=""/>
            <p:cNvSpPr/>
            <p:nvPr/>
          </p:nvSpPr>
          <p:spPr>
            <a:xfrm>
              <a:off x="8544552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4" name="object 6634" descr=""/>
            <p:cNvSpPr/>
            <p:nvPr/>
          </p:nvSpPr>
          <p:spPr>
            <a:xfrm>
              <a:off x="8544552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5" name="object 6635" descr=""/>
            <p:cNvSpPr/>
            <p:nvPr/>
          </p:nvSpPr>
          <p:spPr>
            <a:xfrm>
              <a:off x="863872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6" name="object 6636" descr=""/>
            <p:cNvSpPr/>
            <p:nvPr/>
          </p:nvSpPr>
          <p:spPr>
            <a:xfrm>
              <a:off x="8638728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7" name="object 6637" descr=""/>
            <p:cNvSpPr/>
            <p:nvPr/>
          </p:nvSpPr>
          <p:spPr>
            <a:xfrm>
              <a:off x="8736039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8" name="object 6638" descr=""/>
            <p:cNvSpPr/>
            <p:nvPr/>
          </p:nvSpPr>
          <p:spPr>
            <a:xfrm>
              <a:off x="882708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9" name="object 6639" descr=""/>
            <p:cNvSpPr/>
            <p:nvPr/>
          </p:nvSpPr>
          <p:spPr>
            <a:xfrm>
              <a:off x="882708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0" name="object 6640" descr=""/>
            <p:cNvSpPr/>
            <p:nvPr/>
          </p:nvSpPr>
          <p:spPr>
            <a:xfrm>
              <a:off x="892125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1" name="object 6641" descr=""/>
            <p:cNvSpPr/>
            <p:nvPr/>
          </p:nvSpPr>
          <p:spPr>
            <a:xfrm>
              <a:off x="892125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2" name="object 6642" descr=""/>
            <p:cNvSpPr/>
            <p:nvPr/>
          </p:nvSpPr>
          <p:spPr>
            <a:xfrm>
              <a:off x="9015433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3" name="object 6643" descr=""/>
            <p:cNvSpPr/>
            <p:nvPr/>
          </p:nvSpPr>
          <p:spPr>
            <a:xfrm>
              <a:off x="9015433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4" name="object 6644" descr=""/>
            <p:cNvSpPr/>
            <p:nvPr/>
          </p:nvSpPr>
          <p:spPr>
            <a:xfrm>
              <a:off x="910960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5" name="object 6645" descr=""/>
            <p:cNvSpPr/>
            <p:nvPr/>
          </p:nvSpPr>
          <p:spPr>
            <a:xfrm>
              <a:off x="9109608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6" name="object 6646" descr=""/>
            <p:cNvSpPr/>
            <p:nvPr/>
          </p:nvSpPr>
          <p:spPr>
            <a:xfrm>
              <a:off x="9206918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7" name="object 6647" descr=""/>
            <p:cNvSpPr/>
            <p:nvPr/>
          </p:nvSpPr>
          <p:spPr>
            <a:xfrm>
              <a:off x="9297959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8" name="object 6648" descr=""/>
            <p:cNvSpPr/>
            <p:nvPr/>
          </p:nvSpPr>
          <p:spPr>
            <a:xfrm>
              <a:off x="9297959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49" name="object 6649" descr=""/>
            <p:cNvSpPr/>
            <p:nvPr/>
          </p:nvSpPr>
          <p:spPr>
            <a:xfrm>
              <a:off x="9392134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0" name="object 6650" descr=""/>
            <p:cNvSpPr/>
            <p:nvPr/>
          </p:nvSpPr>
          <p:spPr>
            <a:xfrm>
              <a:off x="9392134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1" name="object 6651" descr=""/>
            <p:cNvSpPr/>
            <p:nvPr/>
          </p:nvSpPr>
          <p:spPr>
            <a:xfrm>
              <a:off x="9486310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2" name="object 6652" descr=""/>
            <p:cNvSpPr/>
            <p:nvPr/>
          </p:nvSpPr>
          <p:spPr>
            <a:xfrm>
              <a:off x="9486310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3" name="object 6653" descr=""/>
            <p:cNvSpPr/>
            <p:nvPr/>
          </p:nvSpPr>
          <p:spPr>
            <a:xfrm>
              <a:off x="9580486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4" name="object 6654" descr=""/>
            <p:cNvSpPr/>
            <p:nvPr/>
          </p:nvSpPr>
          <p:spPr>
            <a:xfrm>
              <a:off x="958048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5" name="object 6655" descr=""/>
            <p:cNvSpPr/>
            <p:nvPr/>
          </p:nvSpPr>
          <p:spPr>
            <a:xfrm>
              <a:off x="9677796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6" name="object 6656" descr=""/>
            <p:cNvSpPr/>
            <p:nvPr/>
          </p:nvSpPr>
          <p:spPr>
            <a:xfrm>
              <a:off x="9768839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7" name="object 6657" descr=""/>
            <p:cNvSpPr/>
            <p:nvPr/>
          </p:nvSpPr>
          <p:spPr>
            <a:xfrm>
              <a:off x="9768839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8" name="object 6658" descr=""/>
            <p:cNvSpPr/>
            <p:nvPr/>
          </p:nvSpPr>
          <p:spPr>
            <a:xfrm>
              <a:off x="9863015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9" name="object 6659" descr=""/>
            <p:cNvSpPr/>
            <p:nvPr/>
          </p:nvSpPr>
          <p:spPr>
            <a:xfrm>
              <a:off x="9863015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0" name="object 6660" descr=""/>
            <p:cNvSpPr/>
            <p:nvPr/>
          </p:nvSpPr>
          <p:spPr>
            <a:xfrm>
              <a:off x="9957191" y="510964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1" name="object 6661" descr=""/>
            <p:cNvSpPr/>
            <p:nvPr/>
          </p:nvSpPr>
          <p:spPr>
            <a:xfrm>
              <a:off x="9957191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2" name="object 6662" descr=""/>
            <p:cNvSpPr/>
            <p:nvPr/>
          </p:nvSpPr>
          <p:spPr>
            <a:xfrm>
              <a:off x="10051366" y="510964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3" name="object 6663" descr=""/>
            <p:cNvSpPr/>
            <p:nvPr/>
          </p:nvSpPr>
          <p:spPr>
            <a:xfrm>
              <a:off x="10051366" y="511077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4" name="object 6664" descr=""/>
            <p:cNvSpPr/>
            <p:nvPr/>
          </p:nvSpPr>
          <p:spPr>
            <a:xfrm>
              <a:off x="731089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5" name="object 6665" descr=""/>
            <p:cNvSpPr/>
            <p:nvPr/>
          </p:nvSpPr>
          <p:spPr>
            <a:xfrm>
              <a:off x="82213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6" name="object 6666" descr=""/>
            <p:cNvSpPr/>
            <p:nvPr/>
          </p:nvSpPr>
          <p:spPr>
            <a:xfrm>
              <a:off x="82213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7" name="object 6667" descr=""/>
            <p:cNvSpPr/>
            <p:nvPr/>
          </p:nvSpPr>
          <p:spPr>
            <a:xfrm>
              <a:off x="91630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8" name="object 6668" descr=""/>
            <p:cNvSpPr/>
            <p:nvPr/>
          </p:nvSpPr>
          <p:spPr>
            <a:xfrm>
              <a:off x="91630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69" name="object 6669" descr=""/>
            <p:cNvSpPr/>
            <p:nvPr/>
          </p:nvSpPr>
          <p:spPr>
            <a:xfrm>
              <a:off x="1010483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0" name="object 6670" descr=""/>
            <p:cNvSpPr/>
            <p:nvPr/>
          </p:nvSpPr>
          <p:spPr>
            <a:xfrm>
              <a:off x="101048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1" name="object 6671" descr=""/>
            <p:cNvSpPr/>
            <p:nvPr/>
          </p:nvSpPr>
          <p:spPr>
            <a:xfrm>
              <a:off x="110465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2" name="object 6672" descr=""/>
            <p:cNvSpPr/>
            <p:nvPr/>
          </p:nvSpPr>
          <p:spPr>
            <a:xfrm>
              <a:off x="1104658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3" name="object 6673" descr=""/>
            <p:cNvSpPr/>
            <p:nvPr/>
          </p:nvSpPr>
          <p:spPr>
            <a:xfrm>
              <a:off x="120196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4" name="object 6674" descr=""/>
            <p:cNvSpPr/>
            <p:nvPr/>
          </p:nvSpPr>
          <p:spPr>
            <a:xfrm>
              <a:off x="129301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5" name="object 6675" descr=""/>
            <p:cNvSpPr/>
            <p:nvPr/>
          </p:nvSpPr>
          <p:spPr>
            <a:xfrm>
              <a:off x="129301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6" name="object 6676" descr=""/>
            <p:cNvSpPr/>
            <p:nvPr/>
          </p:nvSpPr>
          <p:spPr>
            <a:xfrm>
              <a:off x="1387186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7" name="object 6677" descr=""/>
            <p:cNvSpPr/>
            <p:nvPr/>
          </p:nvSpPr>
          <p:spPr>
            <a:xfrm>
              <a:off x="138718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8" name="object 6678" descr=""/>
            <p:cNvSpPr/>
            <p:nvPr/>
          </p:nvSpPr>
          <p:spPr>
            <a:xfrm>
              <a:off x="1481362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9" name="object 6679" descr=""/>
            <p:cNvSpPr/>
            <p:nvPr/>
          </p:nvSpPr>
          <p:spPr>
            <a:xfrm>
              <a:off x="148136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0" name="object 6680" descr=""/>
            <p:cNvSpPr/>
            <p:nvPr/>
          </p:nvSpPr>
          <p:spPr>
            <a:xfrm>
              <a:off x="1575537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1" name="object 6681" descr=""/>
            <p:cNvSpPr/>
            <p:nvPr/>
          </p:nvSpPr>
          <p:spPr>
            <a:xfrm>
              <a:off x="157553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2" name="object 6682" descr=""/>
            <p:cNvSpPr/>
            <p:nvPr/>
          </p:nvSpPr>
          <p:spPr>
            <a:xfrm>
              <a:off x="1672849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3" name="object 6683" descr=""/>
            <p:cNvSpPr/>
            <p:nvPr/>
          </p:nvSpPr>
          <p:spPr>
            <a:xfrm>
              <a:off x="176389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4" name="object 6684" descr=""/>
            <p:cNvSpPr/>
            <p:nvPr/>
          </p:nvSpPr>
          <p:spPr>
            <a:xfrm>
              <a:off x="176389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5" name="object 6685" descr=""/>
            <p:cNvSpPr/>
            <p:nvPr/>
          </p:nvSpPr>
          <p:spPr>
            <a:xfrm>
              <a:off x="185806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6" name="object 6686" descr=""/>
            <p:cNvSpPr/>
            <p:nvPr/>
          </p:nvSpPr>
          <p:spPr>
            <a:xfrm>
              <a:off x="185806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7" name="object 6687" descr=""/>
            <p:cNvSpPr/>
            <p:nvPr/>
          </p:nvSpPr>
          <p:spPr>
            <a:xfrm>
              <a:off x="195224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8" name="object 6688" descr=""/>
            <p:cNvSpPr/>
            <p:nvPr/>
          </p:nvSpPr>
          <p:spPr>
            <a:xfrm>
              <a:off x="195224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9" name="object 6689" descr=""/>
            <p:cNvSpPr/>
            <p:nvPr/>
          </p:nvSpPr>
          <p:spPr>
            <a:xfrm>
              <a:off x="204641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0" name="object 6690" descr=""/>
            <p:cNvSpPr/>
            <p:nvPr/>
          </p:nvSpPr>
          <p:spPr>
            <a:xfrm>
              <a:off x="2046418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1" name="object 6691" descr=""/>
            <p:cNvSpPr/>
            <p:nvPr/>
          </p:nvSpPr>
          <p:spPr>
            <a:xfrm>
              <a:off x="214372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2" name="object 6692" descr=""/>
            <p:cNvSpPr/>
            <p:nvPr/>
          </p:nvSpPr>
          <p:spPr>
            <a:xfrm>
              <a:off x="2234769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3" name="object 6693" descr=""/>
            <p:cNvSpPr/>
            <p:nvPr/>
          </p:nvSpPr>
          <p:spPr>
            <a:xfrm>
              <a:off x="2234769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4" name="object 6694" descr=""/>
            <p:cNvSpPr/>
            <p:nvPr/>
          </p:nvSpPr>
          <p:spPr>
            <a:xfrm>
              <a:off x="232894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5" name="object 6695" descr=""/>
            <p:cNvSpPr/>
            <p:nvPr/>
          </p:nvSpPr>
          <p:spPr>
            <a:xfrm>
              <a:off x="232894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6" name="object 6696" descr=""/>
            <p:cNvSpPr/>
            <p:nvPr/>
          </p:nvSpPr>
          <p:spPr>
            <a:xfrm>
              <a:off x="242312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7" name="object 6697" descr=""/>
            <p:cNvSpPr/>
            <p:nvPr/>
          </p:nvSpPr>
          <p:spPr>
            <a:xfrm>
              <a:off x="242312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8" name="object 6698" descr=""/>
            <p:cNvSpPr/>
            <p:nvPr/>
          </p:nvSpPr>
          <p:spPr>
            <a:xfrm>
              <a:off x="2517297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99" name="object 6699" descr=""/>
            <p:cNvSpPr/>
            <p:nvPr/>
          </p:nvSpPr>
          <p:spPr>
            <a:xfrm>
              <a:off x="251729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0" name="object 6700" descr=""/>
            <p:cNvSpPr/>
            <p:nvPr/>
          </p:nvSpPr>
          <p:spPr>
            <a:xfrm>
              <a:off x="2614607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1" name="object 6701" descr=""/>
            <p:cNvSpPr/>
            <p:nvPr/>
          </p:nvSpPr>
          <p:spPr>
            <a:xfrm>
              <a:off x="2705648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2" name="object 6702" descr=""/>
            <p:cNvSpPr/>
            <p:nvPr/>
          </p:nvSpPr>
          <p:spPr>
            <a:xfrm>
              <a:off x="2705648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3" name="object 6703" descr=""/>
            <p:cNvSpPr/>
            <p:nvPr/>
          </p:nvSpPr>
          <p:spPr>
            <a:xfrm>
              <a:off x="2799824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4" name="object 6704" descr=""/>
            <p:cNvSpPr/>
            <p:nvPr/>
          </p:nvSpPr>
          <p:spPr>
            <a:xfrm>
              <a:off x="279982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5" name="object 6705" descr=""/>
            <p:cNvSpPr/>
            <p:nvPr/>
          </p:nvSpPr>
          <p:spPr>
            <a:xfrm>
              <a:off x="289400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6" name="object 6706" descr=""/>
            <p:cNvSpPr/>
            <p:nvPr/>
          </p:nvSpPr>
          <p:spPr>
            <a:xfrm>
              <a:off x="289400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7" name="object 6707" descr=""/>
            <p:cNvSpPr/>
            <p:nvPr/>
          </p:nvSpPr>
          <p:spPr>
            <a:xfrm>
              <a:off x="2988176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8" name="object 6708" descr=""/>
            <p:cNvSpPr/>
            <p:nvPr/>
          </p:nvSpPr>
          <p:spPr>
            <a:xfrm>
              <a:off x="298817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9" name="object 6709" descr=""/>
            <p:cNvSpPr/>
            <p:nvPr/>
          </p:nvSpPr>
          <p:spPr>
            <a:xfrm>
              <a:off x="3085486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0" name="object 6710" descr=""/>
            <p:cNvSpPr/>
            <p:nvPr/>
          </p:nvSpPr>
          <p:spPr>
            <a:xfrm>
              <a:off x="317652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1" name="object 6711" descr=""/>
            <p:cNvSpPr/>
            <p:nvPr/>
          </p:nvSpPr>
          <p:spPr>
            <a:xfrm>
              <a:off x="317652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2" name="object 6712" descr=""/>
            <p:cNvSpPr/>
            <p:nvPr/>
          </p:nvSpPr>
          <p:spPr>
            <a:xfrm>
              <a:off x="3270704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3" name="object 6713" descr=""/>
            <p:cNvSpPr/>
            <p:nvPr/>
          </p:nvSpPr>
          <p:spPr>
            <a:xfrm>
              <a:off x="327070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4" name="object 6714" descr=""/>
            <p:cNvSpPr/>
            <p:nvPr/>
          </p:nvSpPr>
          <p:spPr>
            <a:xfrm>
              <a:off x="336488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5" name="object 6715" descr=""/>
            <p:cNvSpPr/>
            <p:nvPr/>
          </p:nvSpPr>
          <p:spPr>
            <a:xfrm>
              <a:off x="336488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6" name="object 6716" descr=""/>
            <p:cNvSpPr/>
            <p:nvPr/>
          </p:nvSpPr>
          <p:spPr>
            <a:xfrm>
              <a:off x="3459055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7" name="object 6717" descr=""/>
            <p:cNvSpPr/>
            <p:nvPr/>
          </p:nvSpPr>
          <p:spPr>
            <a:xfrm>
              <a:off x="345905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8" name="object 6718" descr=""/>
            <p:cNvSpPr/>
            <p:nvPr/>
          </p:nvSpPr>
          <p:spPr>
            <a:xfrm>
              <a:off x="3556365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19" name="object 6719" descr=""/>
            <p:cNvSpPr/>
            <p:nvPr/>
          </p:nvSpPr>
          <p:spPr>
            <a:xfrm>
              <a:off x="364740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0" name="object 6720" descr=""/>
            <p:cNvSpPr/>
            <p:nvPr/>
          </p:nvSpPr>
          <p:spPr>
            <a:xfrm>
              <a:off x="364740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1" name="object 6721" descr=""/>
            <p:cNvSpPr/>
            <p:nvPr/>
          </p:nvSpPr>
          <p:spPr>
            <a:xfrm>
              <a:off x="3741583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2" name="object 6722" descr=""/>
            <p:cNvSpPr/>
            <p:nvPr/>
          </p:nvSpPr>
          <p:spPr>
            <a:xfrm>
              <a:off x="374158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3" name="object 6723" descr=""/>
            <p:cNvSpPr/>
            <p:nvPr/>
          </p:nvSpPr>
          <p:spPr>
            <a:xfrm>
              <a:off x="3835759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4" name="object 6724" descr=""/>
            <p:cNvSpPr/>
            <p:nvPr/>
          </p:nvSpPr>
          <p:spPr>
            <a:xfrm>
              <a:off x="3835759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5" name="object 6725" descr=""/>
            <p:cNvSpPr/>
            <p:nvPr/>
          </p:nvSpPr>
          <p:spPr>
            <a:xfrm>
              <a:off x="3929934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6" name="object 6726" descr=""/>
            <p:cNvSpPr/>
            <p:nvPr/>
          </p:nvSpPr>
          <p:spPr>
            <a:xfrm>
              <a:off x="392993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7" name="object 6727" descr=""/>
            <p:cNvSpPr/>
            <p:nvPr/>
          </p:nvSpPr>
          <p:spPr>
            <a:xfrm>
              <a:off x="4027244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8" name="object 6728" descr=""/>
            <p:cNvSpPr/>
            <p:nvPr/>
          </p:nvSpPr>
          <p:spPr>
            <a:xfrm>
              <a:off x="411828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9" name="object 6729" descr=""/>
            <p:cNvSpPr/>
            <p:nvPr/>
          </p:nvSpPr>
          <p:spPr>
            <a:xfrm>
              <a:off x="411828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0" name="object 6730" descr=""/>
            <p:cNvSpPr/>
            <p:nvPr/>
          </p:nvSpPr>
          <p:spPr>
            <a:xfrm>
              <a:off x="4212463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1" name="object 6731" descr=""/>
            <p:cNvSpPr/>
            <p:nvPr/>
          </p:nvSpPr>
          <p:spPr>
            <a:xfrm>
              <a:off x="421246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2" name="object 6732" descr=""/>
            <p:cNvSpPr/>
            <p:nvPr/>
          </p:nvSpPr>
          <p:spPr>
            <a:xfrm>
              <a:off x="4306638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3" name="object 6733" descr=""/>
            <p:cNvSpPr/>
            <p:nvPr/>
          </p:nvSpPr>
          <p:spPr>
            <a:xfrm>
              <a:off x="4306638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4" name="object 6734" descr=""/>
            <p:cNvSpPr/>
            <p:nvPr/>
          </p:nvSpPr>
          <p:spPr>
            <a:xfrm>
              <a:off x="4400813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5" name="object 6735" descr=""/>
            <p:cNvSpPr/>
            <p:nvPr/>
          </p:nvSpPr>
          <p:spPr>
            <a:xfrm>
              <a:off x="440081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6" name="object 6736" descr=""/>
            <p:cNvSpPr/>
            <p:nvPr/>
          </p:nvSpPr>
          <p:spPr>
            <a:xfrm>
              <a:off x="4498123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7" name="object 6737" descr=""/>
            <p:cNvSpPr/>
            <p:nvPr/>
          </p:nvSpPr>
          <p:spPr>
            <a:xfrm>
              <a:off x="4589166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8" name="object 6738" descr=""/>
            <p:cNvSpPr/>
            <p:nvPr/>
          </p:nvSpPr>
          <p:spPr>
            <a:xfrm>
              <a:off x="458916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9" name="object 6739" descr=""/>
            <p:cNvSpPr/>
            <p:nvPr/>
          </p:nvSpPr>
          <p:spPr>
            <a:xfrm>
              <a:off x="4683342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0" name="object 6740" descr=""/>
            <p:cNvSpPr/>
            <p:nvPr/>
          </p:nvSpPr>
          <p:spPr>
            <a:xfrm>
              <a:off x="468334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1" name="object 6741" descr=""/>
            <p:cNvSpPr/>
            <p:nvPr/>
          </p:nvSpPr>
          <p:spPr>
            <a:xfrm>
              <a:off x="477751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2" name="object 6742" descr=""/>
            <p:cNvSpPr/>
            <p:nvPr/>
          </p:nvSpPr>
          <p:spPr>
            <a:xfrm>
              <a:off x="477751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3" name="object 6743" descr=""/>
            <p:cNvSpPr/>
            <p:nvPr/>
          </p:nvSpPr>
          <p:spPr>
            <a:xfrm>
              <a:off x="4871693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4" name="object 6744" descr=""/>
            <p:cNvSpPr/>
            <p:nvPr/>
          </p:nvSpPr>
          <p:spPr>
            <a:xfrm>
              <a:off x="487169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5" name="object 6745" descr=""/>
            <p:cNvSpPr/>
            <p:nvPr/>
          </p:nvSpPr>
          <p:spPr>
            <a:xfrm>
              <a:off x="4969004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6" name="object 6746" descr=""/>
            <p:cNvSpPr/>
            <p:nvPr/>
          </p:nvSpPr>
          <p:spPr>
            <a:xfrm>
              <a:off x="506004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7" name="object 6747" descr=""/>
            <p:cNvSpPr/>
            <p:nvPr/>
          </p:nvSpPr>
          <p:spPr>
            <a:xfrm>
              <a:off x="506004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8" name="object 6748" descr=""/>
            <p:cNvSpPr/>
            <p:nvPr/>
          </p:nvSpPr>
          <p:spPr>
            <a:xfrm>
              <a:off x="515422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49" name="object 6749" descr=""/>
            <p:cNvSpPr/>
            <p:nvPr/>
          </p:nvSpPr>
          <p:spPr>
            <a:xfrm>
              <a:off x="515422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0" name="object 6750" descr=""/>
            <p:cNvSpPr/>
            <p:nvPr/>
          </p:nvSpPr>
          <p:spPr>
            <a:xfrm>
              <a:off x="5248396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1" name="object 6751" descr=""/>
            <p:cNvSpPr/>
            <p:nvPr/>
          </p:nvSpPr>
          <p:spPr>
            <a:xfrm>
              <a:off x="524839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2" name="object 6752" descr=""/>
            <p:cNvSpPr/>
            <p:nvPr/>
          </p:nvSpPr>
          <p:spPr>
            <a:xfrm>
              <a:off x="5342572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3" name="object 6753" descr=""/>
            <p:cNvSpPr/>
            <p:nvPr/>
          </p:nvSpPr>
          <p:spPr>
            <a:xfrm>
              <a:off x="534257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4" name="object 6754" descr=""/>
            <p:cNvSpPr/>
            <p:nvPr/>
          </p:nvSpPr>
          <p:spPr>
            <a:xfrm>
              <a:off x="5439882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5" name="object 6755" descr=""/>
            <p:cNvSpPr/>
            <p:nvPr/>
          </p:nvSpPr>
          <p:spPr>
            <a:xfrm>
              <a:off x="5530924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6" name="object 6756" descr=""/>
            <p:cNvSpPr/>
            <p:nvPr/>
          </p:nvSpPr>
          <p:spPr>
            <a:xfrm>
              <a:off x="553092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7" name="object 6757" descr=""/>
            <p:cNvSpPr/>
            <p:nvPr/>
          </p:nvSpPr>
          <p:spPr>
            <a:xfrm>
              <a:off x="562510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8" name="object 6758" descr=""/>
            <p:cNvSpPr/>
            <p:nvPr/>
          </p:nvSpPr>
          <p:spPr>
            <a:xfrm>
              <a:off x="562510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9" name="object 6759" descr=""/>
            <p:cNvSpPr/>
            <p:nvPr/>
          </p:nvSpPr>
          <p:spPr>
            <a:xfrm>
              <a:off x="5719276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0" name="object 6760" descr=""/>
            <p:cNvSpPr/>
            <p:nvPr/>
          </p:nvSpPr>
          <p:spPr>
            <a:xfrm>
              <a:off x="571927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1" name="object 6761" descr=""/>
            <p:cNvSpPr/>
            <p:nvPr/>
          </p:nvSpPr>
          <p:spPr>
            <a:xfrm>
              <a:off x="5813452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2" name="object 6762" descr=""/>
            <p:cNvSpPr/>
            <p:nvPr/>
          </p:nvSpPr>
          <p:spPr>
            <a:xfrm>
              <a:off x="581345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3" name="object 6763" descr=""/>
            <p:cNvSpPr/>
            <p:nvPr/>
          </p:nvSpPr>
          <p:spPr>
            <a:xfrm>
              <a:off x="5910762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4" name="object 6764" descr=""/>
            <p:cNvSpPr/>
            <p:nvPr/>
          </p:nvSpPr>
          <p:spPr>
            <a:xfrm>
              <a:off x="6001804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5" name="object 6765" descr=""/>
            <p:cNvSpPr/>
            <p:nvPr/>
          </p:nvSpPr>
          <p:spPr>
            <a:xfrm>
              <a:off x="600180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6" name="object 6766" descr=""/>
            <p:cNvSpPr/>
            <p:nvPr/>
          </p:nvSpPr>
          <p:spPr>
            <a:xfrm>
              <a:off x="6095979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7" name="object 6767" descr=""/>
            <p:cNvSpPr/>
            <p:nvPr/>
          </p:nvSpPr>
          <p:spPr>
            <a:xfrm>
              <a:off x="6095979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8" name="object 6768" descr=""/>
            <p:cNvSpPr/>
            <p:nvPr/>
          </p:nvSpPr>
          <p:spPr>
            <a:xfrm>
              <a:off x="619015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69" name="object 6769" descr=""/>
            <p:cNvSpPr/>
            <p:nvPr/>
          </p:nvSpPr>
          <p:spPr>
            <a:xfrm>
              <a:off x="619015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0" name="object 6770" descr=""/>
            <p:cNvSpPr/>
            <p:nvPr/>
          </p:nvSpPr>
          <p:spPr>
            <a:xfrm>
              <a:off x="6284331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1" name="object 6771" descr=""/>
            <p:cNvSpPr/>
            <p:nvPr/>
          </p:nvSpPr>
          <p:spPr>
            <a:xfrm>
              <a:off x="628433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2" name="object 6772" descr=""/>
            <p:cNvSpPr/>
            <p:nvPr/>
          </p:nvSpPr>
          <p:spPr>
            <a:xfrm>
              <a:off x="6381641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3" name="object 6773" descr=""/>
            <p:cNvSpPr/>
            <p:nvPr/>
          </p:nvSpPr>
          <p:spPr>
            <a:xfrm>
              <a:off x="6472683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4" name="object 6774" descr=""/>
            <p:cNvSpPr/>
            <p:nvPr/>
          </p:nvSpPr>
          <p:spPr>
            <a:xfrm>
              <a:off x="647268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5" name="object 6775" descr=""/>
            <p:cNvSpPr/>
            <p:nvPr/>
          </p:nvSpPr>
          <p:spPr>
            <a:xfrm>
              <a:off x="656686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6" name="object 6776" descr=""/>
            <p:cNvSpPr/>
            <p:nvPr/>
          </p:nvSpPr>
          <p:spPr>
            <a:xfrm>
              <a:off x="656686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7" name="object 6777" descr=""/>
            <p:cNvSpPr/>
            <p:nvPr/>
          </p:nvSpPr>
          <p:spPr>
            <a:xfrm>
              <a:off x="666103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8" name="object 6778" descr=""/>
            <p:cNvSpPr/>
            <p:nvPr/>
          </p:nvSpPr>
          <p:spPr>
            <a:xfrm>
              <a:off x="666103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9" name="object 6779" descr=""/>
            <p:cNvSpPr/>
            <p:nvPr/>
          </p:nvSpPr>
          <p:spPr>
            <a:xfrm>
              <a:off x="6755211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0" name="object 6780" descr=""/>
            <p:cNvSpPr/>
            <p:nvPr/>
          </p:nvSpPr>
          <p:spPr>
            <a:xfrm>
              <a:off x="675521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1" name="object 6781" descr=""/>
            <p:cNvSpPr/>
            <p:nvPr/>
          </p:nvSpPr>
          <p:spPr>
            <a:xfrm>
              <a:off x="6852521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2" name="object 6782" descr=""/>
            <p:cNvSpPr/>
            <p:nvPr/>
          </p:nvSpPr>
          <p:spPr>
            <a:xfrm>
              <a:off x="6943562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3" name="object 6783" descr=""/>
            <p:cNvSpPr/>
            <p:nvPr/>
          </p:nvSpPr>
          <p:spPr>
            <a:xfrm>
              <a:off x="694356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4" name="object 6784" descr=""/>
            <p:cNvSpPr/>
            <p:nvPr/>
          </p:nvSpPr>
          <p:spPr>
            <a:xfrm>
              <a:off x="703773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5" name="object 6785" descr=""/>
            <p:cNvSpPr/>
            <p:nvPr/>
          </p:nvSpPr>
          <p:spPr>
            <a:xfrm>
              <a:off x="703773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6" name="object 6786" descr=""/>
            <p:cNvSpPr/>
            <p:nvPr/>
          </p:nvSpPr>
          <p:spPr>
            <a:xfrm>
              <a:off x="7131914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7" name="object 6787" descr=""/>
            <p:cNvSpPr/>
            <p:nvPr/>
          </p:nvSpPr>
          <p:spPr>
            <a:xfrm>
              <a:off x="713191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8" name="object 6788" descr=""/>
            <p:cNvSpPr/>
            <p:nvPr/>
          </p:nvSpPr>
          <p:spPr>
            <a:xfrm>
              <a:off x="7226090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9" name="object 6789" descr=""/>
            <p:cNvSpPr/>
            <p:nvPr/>
          </p:nvSpPr>
          <p:spPr>
            <a:xfrm>
              <a:off x="722609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0" name="object 6790" descr=""/>
            <p:cNvSpPr/>
            <p:nvPr/>
          </p:nvSpPr>
          <p:spPr>
            <a:xfrm>
              <a:off x="7323401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1" name="object 6791" descr=""/>
            <p:cNvSpPr/>
            <p:nvPr/>
          </p:nvSpPr>
          <p:spPr>
            <a:xfrm>
              <a:off x="741444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2" name="object 6792" descr=""/>
            <p:cNvSpPr/>
            <p:nvPr/>
          </p:nvSpPr>
          <p:spPr>
            <a:xfrm>
              <a:off x="741444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3" name="object 6793" descr=""/>
            <p:cNvSpPr/>
            <p:nvPr/>
          </p:nvSpPr>
          <p:spPr>
            <a:xfrm>
              <a:off x="750861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4" name="object 6794" descr=""/>
            <p:cNvSpPr/>
            <p:nvPr/>
          </p:nvSpPr>
          <p:spPr>
            <a:xfrm>
              <a:off x="750861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5" name="object 6795" descr=""/>
            <p:cNvSpPr/>
            <p:nvPr/>
          </p:nvSpPr>
          <p:spPr>
            <a:xfrm>
              <a:off x="7602792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6" name="object 6796" descr=""/>
            <p:cNvSpPr/>
            <p:nvPr/>
          </p:nvSpPr>
          <p:spPr>
            <a:xfrm>
              <a:off x="760279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7" name="object 6797" descr=""/>
            <p:cNvSpPr/>
            <p:nvPr/>
          </p:nvSpPr>
          <p:spPr>
            <a:xfrm>
              <a:off x="7696970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8" name="object 6798" descr=""/>
            <p:cNvSpPr/>
            <p:nvPr/>
          </p:nvSpPr>
          <p:spPr>
            <a:xfrm>
              <a:off x="769697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9" name="object 6799" descr=""/>
            <p:cNvSpPr/>
            <p:nvPr/>
          </p:nvSpPr>
          <p:spPr>
            <a:xfrm>
              <a:off x="7794279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0" name="object 6800" descr=""/>
            <p:cNvSpPr/>
            <p:nvPr/>
          </p:nvSpPr>
          <p:spPr>
            <a:xfrm>
              <a:off x="7885322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1" name="object 6801" descr=""/>
            <p:cNvSpPr/>
            <p:nvPr/>
          </p:nvSpPr>
          <p:spPr>
            <a:xfrm>
              <a:off x="788532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2" name="object 6802" descr=""/>
            <p:cNvSpPr/>
            <p:nvPr/>
          </p:nvSpPr>
          <p:spPr>
            <a:xfrm>
              <a:off x="7979497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3" name="object 6803" descr=""/>
            <p:cNvSpPr/>
            <p:nvPr/>
          </p:nvSpPr>
          <p:spPr>
            <a:xfrm>
              <a:off x="7979497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4" name="object 6804" descr=""/>
            <p:cNvSpPr/>
            <p:nvPr/>
          </p:nvSpPr>
          <p:spPr>
            <a:xfrm>
              <a:off x="8073673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5" name="object 6805" descr=""/>
            <p:cNvSpPr/>
            <p:nvPr/>
          </p:nvSpPr>
          <p:spPr>
            <a:xfrm>
              <a:off x="807367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6" name="object 6806" descr=""/>
            <p:cNvSpPr/>
            <p:nvPr/>
          </p:nvSpPr>
          <p:spPr>
            <a:xfrm>
              <a:off x="8167849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7" name="object 6807" descr=""/>
            <p:cNvSpPr/>
            <p:nvPr/>
          </p:nvSpPr>
          <p:spPr>
            <a:xfrm>
              <a:off x="8167849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8" name="object 6808" descr=""/>
            <p:cNvSpPr/>
            <p:nvPr/>
          </p:nvSpPr>
          <p:spPr>
            <a:xfrm>
              <a:off x="826515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9" name="object 6809" descr=""/>
            <p:cNvSpPr/>
            <p:nvPr/>
          </p:nvSpPr>
          <p:spPr>
            <a:xfrm>
              <a:off x="835620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0" name="object 6810" descr=""/>
            <p:cNvSpPr/>
            <p:nvPr/>
          </p:nvSpPr>
          <p:spPr>
            <a:xfrm>
              <a:off x="835620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1" name="object 6811" descr=""/>
            <p:cNvSpPr/>
            <p:nvPr/>
          </p:nvSpPr>
          <p:spPr>
            <a:xfrm>
              <a:off x="8450376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2" name="object 6812" descr=""/>
            <p:cNvSpPr/>
            <p:nvPr/>
          </p:nvSpPr>
          <p:spPr>
            <a:xfrm>
              <a:off x="845037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3" name="object 6813" descr=""/>
            <p:cNvSpPr/>
            <p:nvPr/>
          </p:nvSpPr>
          <p:spPr>
            <a:xfrm>
              <a:off x="8544552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4" name="object 6814" descr=""/>
            <p:cNvSpPr/>
            <p:nvPr/>
          </p:nvSpPr>
          <p:spPr>
            <a:xfrm>
              <a:off x="8544552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5" name="object 6815" descr=""/>
            <p:cNvSpPr/>
            <p:nvPr/>
          </p:nvSpPr>
          <p:spPr>
            <a:xfrm>
              <a:off x="863872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6" name="object 6816" descr=""/>
            <p:cNvSpPr/>
            <p:nvPr/>
          </p:nvSpPr>
          <p:spPr>
            <a:xfrm>
              <a:off x="8638728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7" name="object 6817" descr=""/>
            <p:cNvSpPr/>
            <p:nvPr/>
          </p:nvSpPr>
          <p:spPr>
            <a:xfrm>
              <a:off x="8736039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8" name="object 6818" descr=""/>
            <p:cNvSpPr/>
            <p:nvPr/>
          </p:nvSpPr>
          <p:spPr>
            <a:xfrm>
              <a:off x="882708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9" name="object 6819" descr=""/>
            <p:cNvSpPr/>
            <p:nvPr/>
          </p:nvSpPr>
          <p:spPr>
            <a:xfrm>
              <a:off x="882708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0" name="object 6820" descr=""/>
            <p:cNvSpPr/>
            <p:nvPr/>
          </p:nvSpPr>
          <p:spPr>
            <a:xfrm>
              <a:off x="892125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1" name="object 6821" descr=""/>
            <p:cNvSpPr/>
            <p:nvPr/>
          </p:nvSpPr>
          <p:spPr>
            <a:xfrm>
              <a:off x="892125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2" name="object 6822" descr=""/>
            <p:cNvSpPr/>
            <p:nvPr/>
          </p:nvSpPr>
          <p:spPr>
            <a:xfrm>
              <a:off x="9015433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3" name="object 6823" descr=""/>
            <p:cNvSpPr/>
            <p:nvPr/>
          </p:nvSpPr>
          <p:spPr>
            <a:xfrm>
              <a:off x="9015433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4" name="object 6824" descr=""/>
            <p:cNvSpPr/>
            <p:nvPr/>
          </p:nvSpPr>
          <p:spPr>
            <a:xfrm>
              <a:off x="910960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5" name="object 6825" descr=""/>
            <p:cNvSpPr/>
            <p:nvPr/>
          </p:nvSpPr>
          <p:spPr>
            <a:xfrm>
              <a:off x="9109608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6" name="object 6826" descr=""/>
            <p:cNvSpPr/>
            <p:nvPr/>
          </p:nvSpPr>
          <p:spPr>
            <a:xfrm>
              <a:off x="9206918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7" name="object 6827" descr=""/>
            <p:cNvSpPr/>
            <p:nvPr/>
          </p:nvSpPr>
          <p:spPr>
            <a:xfrm>
              <a:off x="9297959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8" name="object 6828" descr=""/>
            <p:cNvSpPr/>
            <p:nvPr/>
          </p:nvSpPr>
          <p:spPr>
            <a:xfrm>
              <a:off x="9297959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9" name="object 6829" descr=""/>
            <p:cNvSpPr/>
            <p:nvPr/>
          </p:nvSpPr>
          <p:spPr>
            <a:xfrm>
              <a:off x="9392134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0" name="object 6830" descr=""/>
            <p:cNvSpPr/>
            <p:nvPr/>
          </p:nvSpPr>
          <p:spPr>
            <a:xfrm>
              <a:off x="9392134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1" name="object 6831" descr=""/>
            <p:cNvSpPr/>
            <p:nvPr/>
          </p:nvSpPr>
          <p:spPr>
            <a:xfrm>
              <a:off x="9486310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2" name="object 6832" descr=""/>
            <p:cNvSpPr/>
            <p:nvPr/>
          </p:nvSpPr>
          <p:spPr>
            <a:xfrm>
              <a:off x="9486310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3" name="object 6833" descr=""/>
            <p:cNvSpPr/>
            <p:nvPr/>
          </p:nvSpPr>
          <p:spPr>
            <a:xfrm>
              <a:off x="9580486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4" name="object 6834" descr=""/>
            <p:cNvSpPr/>
            <p:nvPr/>
          </p:nvSpPr>
          <p:spPr>
            <a:xfrm>
              <a:off x="958048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5" name="object 6835" descr=""/>
            <p:cNvSpPr/>
            <p:nvPr/>
          </p:nvSpPr>
          <p:spPr>
            <a:xfrm>
              <a:off x="9677796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6" name="object 6836" descr=""/>
            <p:cNvSpPr/>
            <p:nvPr/>
          </p:nvSpPr>
          <p:spPr>
            <a:xfrm>
              <a:off x="9768839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7" name="object 6837" descr=""/>
            <p:cNvSpPr/>
            <p:nvPr/>
          </p:nvSpPr>
          <p:spPr>
            <a:xfrm>
              <a:off x="9768839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8" name="object 6838" descr=""/>
            <p:cNvSpPr/>
            <p:nvPr/>
          </p:nvSpPr>
          <p:spPr>
            <a:xfrm>
              <a:off x="9863015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9" name="object 6839" descr=""/>
            <p:cNvSpPr/>
            <p:nvPr/>
          </p:nvSpPr>
          <p:spPr>
            <a:xfrm>
              <a:off x="9863015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0" name="object 6840" descr=""/>
            <p:cNvSpPr/>
            <p:nvPr/>
          </p:nvSpPr>
          <p:spPr>
            <a:xfrm>
              <a:off x="9957191" y="520382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1" name="object 6841" descr=""/>
            <p:cNvSpPr/>
            <p:nvPr/>
          </p:nvSpPr>
          <p:spPr>
            <a:xfrm>
              <a:off x="9957191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2" name="object 6842" descr=""/>
            <p:cNvSpPr/>
            <p:nvPr/>
          </p:nvSpPr>
          <p:spPr>
            <a:xfrm>
              <a:off x="10051366" y="520382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3" name="object 6843" descr=""/>
            <p:cNvSpPr/>
            <p:nvPr/>
          </p:nvSpPr>
          <p:spPr>
            <a:xfrm>
              <a:off x="10051366" y="52049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4" name="object 6844" descr=""/>
            <p:cNvSpPr/>
            <p:nvPr/>
          </p:nvSpPr>
          <p:spPr>
            <a:xfrm>
              <a:off x="731089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5" name="object 6845" descr=""/>
            <p:cNvSpPr/>
            <p:nvPr/>
          </p:nvSpPr>
          <p:spPr>
            <a:xfrm>
              <a:off x="82213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6" name="object 6846" descr=""/>
            <p:cNvSpPr/>
            <p:nvPr/>
          </p:nvSpPr>
          <p:spPr>
            <a:xfrm>
              <a:off x="82213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7" name="object 6847" descr=""/>
            <p:cNvSpPr/>
            <p:nvPr/>
          </p:nvSpPr>
          <p:spPr>
            <a:xfrm>
              <a:off x="91630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8" name="object 6848" descr=""/>
            <p:cNvSpPr/>
            <p:nvPr/>
          </p:nvSpPr>
          <p:spPr>
            <a:xfrm>
              <a:off x="91630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9" name="object 6849" descr=""/>
            <p:cNvSpPr/>
            <p:nvPr/>
          </p:nvSpPr>
          <p:spPr>
            <a:xfrm>
              <a:off x="1010483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0" name="object 6850" descr=""/>
            <p:cNvSpPr/>
            <p:nvPr/>
          </p:nvSpPr>
          <p:spPr>
            <a:xfrm>
              <a:off x="101048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1" name="object 6851" descr=""/>
            <p:cNvSpPr/>
            <p:nvPr/>
          </p:nvSpPr>
          <p:spPr>
            <a:xfrm>
              <a:off x="110465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2" name="object 6852" descr=""/>
            <p:cNvSpPr/>
            <p:nvPr/>
          </p:nvSpPr>
          <p:spPr>
            <a:xfrm>
              <a:off x="1104658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3" name="object 6853" descr=""/>
            <p:cNvSpPr/>
            <p:nvPr/>
          </p:nvSpPr>
          <p:spPr>
            <a:xfrm>
              <a:off x="120196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4" name="object 6854" descr=""/>
            <p:cNvSpPr/>
            <p:nvPr/>
          </p:nvSpPr>
          <p:spPr>
            <a:xfrm>
              <a:off x="129301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5" name="object 6855" descr=""/>
            <p:cNvSpPr/>
            <p:nvPr/>
          </p:nvSpPr>
          <p:spPr>
            <a:xfrm>
              <a:off x="129301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6" name="object 6856" descr=""/>
            <p:cNvSpPr/>
            <p:nvPr/>
          </p:nvSpPr>
          <p:spPr>
            <a:xfrm>
              <a:off x="1387186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7" name="object 6857" descr=""/>
            <p:cNvSpPr/>
            <p:nvPr/>
          </p:nvSpPr>
          <p:spPr>
            <a:xfrm>
              <a:off x="138718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8" name="object 6858" descr=""/>
            <p:cNvSpPr/>
            <p:nvPr/>
          </p:nvSpPr>
          <p:spPr>
            <a:xfrm>
              <a:off x="1481362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9" name="object 6859" descr=""/>
            <p:cNvSpPr/>
            <p:nvPr/>
          </p:nvSpPr>
          <p:spPr>
            <a:xfrm>
              <a:off x="148136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0" name="object 6860" descr=""/>
            <p:cNvSpPr/>
            <p:nvPr/>
          </p:nvSpPr>
          <p:spPr>
            <a:xfrm>
              <a:off x="1575537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1" name="object 6861" descr=""/>
            <p:cNvSpPr/>
            <p:nvPr/>
          </p:nvSpPr>
          <p:spPr>
            <a:xfrm>
              <a:off x="157553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2" name="object 6862" descr=""/>
            <p:cNvSpPr/>
            <p:nvPr/>
          </p:nvSpPr>
          <p:spPr>
            <a:xfrm>
              <a:off x="1672849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3" name="object 6863" descr=""/>
            <p:cNvSpPr/>
            <p:nvPr/>
          </p:nvSpPr>
          <p:spPr>
            <a:xfrm>
              <a:off x="176389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4" name="object 6864" descr=""/>
            <p:cNvSpPr/>
            <p:nvPr/>
          </p:nvSpPr>
          <p:spPr>
            <a:xfrm>
              <a:off x="176389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5" name="object 6865" descr=""/>
            <p:cNvSpPr/>
            <p:nvPr/>
          </p:nvSpPr>
          <p:spPr>
            <a:xfrm>
              <a:off x="185806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6" name="object 6866" descr=""/>
            <p:cNvSpPr/>
            <p:nvPr/>
          </p:nvSpPr>
          <p:spPr>
            <a:xfrm>
              <a:off x="185806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7" name="object 6867" descr=""/>
            <p:cNvSpPr/>
            <p:nvPr/>
          </p:nvSpPr>
          <p:spPr>
            <a:xfrm>
              <a:off x="195224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8" name="object 6868" descr=""/>
            <p:cNvSpPr/>
            <p:nvPr/>
          </p:nvSpPr>
          <p:spPr>
            <a:xfrm>
              <a:off x="195224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9" name="object 6869" descr=""/>
            <p:cNvSpPr/>
            <p:nvPr/>
          </p:nvSpPr>
          <p:spPr>
            <a:xfrm>
              <a:off x="204641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0" name="object 6870" descr=""/>
            <p:cNvSpPr/>
            <p:nvPr/>
          </p:nvSpPr>
          <p:spPr>
            <a:xfrm>
              <a:off x="2046418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1" name="object 6871" descr=""/>
            <p:cNvSpPr/>
            <p:nvPr/>
          </p:nvSpPr>
          <p:spPr>
            <a:xfrm>
              <a:off x="214372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2" name="object 6872" descr=""/>
            <p:cNvSpPr/>
            <p:nvPr/>
          </p:nvSpPr>
          <p:spPr>
            <a:xfrm>
              <a:off x="2234769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3" name="object 6873" descr=""/>
            <p:cNvSpPr/>
            <p:nvPr/>
          </p:nvSpPr>
          <p:spPr>
            <a:xfrm>
              <a:off x="2234769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4" name="object 6874" descr=""/>
            <p:cNvSpPr/>
            <p:nvPr/>
          </p:nvSpPr>
          <p:spPr>
            <a:xfrm>
              <a:off x="232894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5" name="object 6875" descr=""/>
            <p:cNvSpPr/>
            <p:nvPr/>
          </p:nvSpPr>
          <p:spPr>
            <a:xfrm>
              <a:off x="232894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6" name="object 6876" descr=""/>
            <p:cNvSpPr/>
            <p:nvPr/>
          </p:nvSpPr>
          <p:spPr>
            <a:xfrm>
              <a:off x="242312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7" name="object 6877" descr=""/>
            <p:cNvSpPr/>
            <p:nvPr/>
          </p:nvSpPr>
          <p:spPr>
            <a:xfrm>
              <a:off x="242312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8" name="object 6878" descr=""/>
            <p:cNvSpPr/>
            <p:nvPr/>
          </p:nvSpPr>
          <p:spPr>
            <a:xfrm>
              <a:off x="2517297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9" name="object 6879" descr=""/>
            <p:cNvSpPr/>
            <p:nvPr/>
          </p:nvSpPr>
          <p:spPr>
            <a:xfrm>
              <a:off x="251729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0" name="object 6880" descr=""/>
            <p:cNvSpPr/>
            <p:nvPr/>
          </p:nvSpPr>
          <p:spPr>
            <a:xfrm>
              <a:off x="2614607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1" name="object 6881" descr=""/>
            <p:cNvSpPr/>
            <p:nvPr/>
          </p:nvSpPr>
          <p:spPr>
            <a:xfrm>
              <a:off x="2705648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2" name="object 6882" descr=""/>
            <p:cNvSpPr/>
            <p:nvPr/>
          </p:nvSpPr>
          <p:spPr>
            <a:xfrm>
              <a:off x="2705648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3" name="object 6883" descr=""/>
            <p:cNvSpPr/>
            <p:nvPr/>
          </p:nvSpPr>
          <p:spPr>
            <a:xfrm>
              <a:off x="2799824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4" name="object 6884" descr=""/>
            <p:cNvSpPr/>
            <p:nvPr/>
          </p:nvSpPr>
          <p:spPr>
            <a:xfrm>
              <a:off x="279982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5" name="object 6885" descr=""/>
            <p:cNvSpPr/>
            <p:nvPr/>
          </p:nvSpPr>
          <p:spPr>
            <a:xfrm>
              <a:off x="289400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6" name="object 6886" descr=""/>
            <p:cNvSpPr/>
            <p:nvPr/>
          </p:nvSpPr>
          <p:spPr>
            <a:xfrm>
              <a:off x="289400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7" name="object 6887" descr=""/>
            <p:cNvSpPr/>
            <p:nvPr/>
          </p:nvSpPr>
          <p:spPr>
            <a:xfrm>
              <a:off x="2988176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8" name="object 6888" descr=""/>
            <p:cNvSpPr/>
            <p:nvPr/>
          </p:nvSpPr>
          <p:spPr>
            <a:xfrm>
              <a:off x="298817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9" name="object 6889" descr=""/>
            <p:cNvSpPr/>
            <p:nvPr/>
          </p:nvSpPr>
          <p:spPr>
            <a:xfrm>
              <a:off x="3085486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0" name="object 6890" descr=""/>
            <p:cNvSpPr/>
            <p:nvPr/>
          </p:nvSpPr>
          <p:spPr>
            <a:xfrm>
              <a:off x="317652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1" name="object 6891" descr=""/>
            <p:cNvSpPr/>
            <p:nvPr/>
          </p:nvSpPr>
          <p:spPr>
            <a:xfrm>
              <a:off x="317652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2" name="object 6892" descr=""/>
            <p:cNvSpPr/>
            <p:nvPr/>
          </p:nvSpPr>
          <p:spPr>
            <a:xfrm>
              <a:off x="3270704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3" name="object 6893" descr=""/>
            <p:cNvSpPr/>
            <p:nvPr/>
          </p:nvSpPr>
          <p:spPr>
            <a:xfrm>
              <a:off x="327070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4" name="object 6894" descr=""/>
            <p:cNvSpPr/>
            <p:nvPr/>
          </p:nvSpPr>
          <p:spPr>
            <a:xfrm>
              <a:off x="336488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5" name="object 6895" descr=""/>
            <p:cNvSpPr/>
            <p:nvPr/>
          </p:nvSpPr>
          <p:spPr>
            <a:xfrm>
              <a:off x="336488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6" name="object 6896" descr=""/>
            <p:cNvSpPr/>
            <p:nvPr/>
          </p:nvSpPr>
          <p:spPr>
            <a:xfrm>
              <a:off x="3459055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7" name="object 6897" descr=""/>
            <p:cNvSpPr/>
            <p:nvPr/>
          </p:nvSpPr>
          <p:spPr>
            <a:xfrm>
              <a:off x="345905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8" name="object 6898" descr=""/>
            <p:cNvSpPr/>
            <p:nvPr/>
          </p:nvSpPr>
          <p:spPr>
            <a:xfrm>
              <a:off x="3556365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9" name="object 6899" descr=""/>
            <p:cNvSpPr/>
            <p:nvPr/>
          </p:nvSpPr>
          <p:spPr>
            <a:xfrm>
              <a:off x="364740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0" name="object 6900" descr=""/>
            <p:cNvSpPr/>
            <p:nvPr/>
          </p:nvSpPr>
          <p:spPr>
            <a:xfrm>
              <a:off x="364740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1" name="object 6901" descr=""/>
            <p:cNvSpPr/>
            <p:nvPr/>
          </p:nvSpPr>
          <p:spPr>
            <a:xfrm>
              <a:off x="3741583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2" name="object 6902" descr=""/>
            <p:cNvSpPr/>
            <p:nvPr/>
          </p:nvSpPr>
          <p:spPr>
            <a:xfrm>
              <a:off x="374158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3" name="object 6903" descr=""/>
            <p:cNvSpPr/>
            <p:nvPr/>
          </p:nvSpPr>
          <p:spPr>
            <a:xfrm>
              <a:off x="3835759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4" name="object 6904" descr=""/>
            <p:cNvSpPr/>
            <p:nvPr/>
          </p:nvSpPr>
          <p:spPr>
            <a:xfrm>
              <a:off x="3835759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5" name="object 6905" descr=""/>
            <p:cNvSpPr/>
            <p:nvPr/>
          </p:nvSpPr>
          <p:spPr>
            <a:xfrm>
              <a:off x="3929934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6" name="object 6906" descr=""/>
            <p:cNvSpPr/>
            <p:nvPr/>
          </p:nvSpPr>
          <p:spPr>
            <a:xfrm>
              <a:off x="392993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7" name="object 6907" descr=""/>
            <p:cNvSpPr/>
            <p:nvPr/>
          </p:nvSpPr>
          <p:spPr>
            <a:xfrm>
              <a:off x="4027244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8" name="object 6908" descr=""/>
            <p:cNvSpPr/>
            <p:nvPr/>
          </p:nvSpPr>
          <p:spPr>
            <a:xfrm>
              <a:off x="411828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9" name="object 6909" descr=""/>
            <p:cNvSpPr/>
            <p:nvPr/>
          </p:nvSpPr>
          <p:spPr>
            <a:xfrm>
              <a:off x="411828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0" name="object 6910" descr=""/>
            <p:cNvSpPr/>
            <p:nvPr/>
          </p:nvSpPr>
          <p:spPr>
            <a:xfrm>
              <a:off x="4212463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1" name="object 6911" descr=""/>
            <p:cNvSpPr/>
            <p:nvPr/>
          </p:nvSpPr>
          <p:spPr>
            <a:xfrm>
              <a:off x="421246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2" name="object 6912" descr=""/>
            <p:cNvSpPr/>
            <p:nvPr/>
          </p:nvSpPr>
          <p:spPr>
            <a:xfrm>
              <a:off x="4306638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3" name="object 6913" descr=""/>
            <p:cNvSpPr/>
            <p:nvPr/>
          </p:nvSpPr>
          <p:spPr>
            <a:xfrm>
              <a:off x="4306638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4" name="object 6914" descr=""/>
            <p:cNvSpPr/>
            <p:nvPr/>
          </p:nvSpPr>
          <p:spPr>
            <a:xfrm>
              <a:off x="4400813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5" name="object 6915" descr=""/>
            <p:cNvSpPr/>
            <p:nvPr/>
          </p:nvSpPr>
          <p:spPr>
            <a:xfrm>
              <a:off x="440081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6" name="object 6916" descr=""/>
            <p:cNvSpPr/>
            <p:nvPr/>
          </p:nvSpPr>
          <p:spPr>
            <a:xfrm>
              <a:off x="4498123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7" name="object 6917" descr=""/>
            <p:cNvSpPr/>
            <p:nvPr/>
          </p:nvSpPr>
          <p:spPr>
            <a:xfrm>
              <a:off x="4589166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8" name="object 6918" descr=""/>
            <p:cNvSpPr/>
            <p:nvPr/>
          </p:nvSpPr>
          <p:spPr>
            <a:xfrm>
              <a:off x="458916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9" name="object 6919" descr=""/>
            <p:cNvSpPr/>
            <p:nvPr/>
          </p:nvSpPr>
          <p:spPr>
            <a:xfrm>
              <a:off x="4683342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0" name="object 6920" descr=""/>
            <p:cNvSpPr/>
            <p:nvPr/>
          </p:nvSpPr>
          <p:spPr>
            <a:xfrm>
              <a:off x="468334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1" name="object 6921" descr=""/>
            <p:cNvSpPr/>
            <p:nvPr/>
          </p:nvSpPr>
          <p:spPr>
            <a:xfrm>
              <a:off x="477751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2" name="object 6922" descr=""/>
            <p:cNvSpPr/>
            <p:nvPr/>
          </p:nvSpPr>
          <p:spPr>
            <a:xfrm>
              <a:off x="477751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3" name="object 6923" descr=""/>
            <p:cNvSpPr/>
            <p:nvPr/>
          </p:nvSpPr>
          <p:spPr>
            <a:xfrm>
              <a:off x="4871693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4" name="object 6924" descr=""/>
            <p:cNvSpPr/>
            <p:nvPr/>
          </p:nvSpPr>
          <p:spPr>
            <a:xfrm>
              <a:off x="487169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5" name="object 6925" descr=""/>
            <p:cNvSpPr/>
            <p:nvPr/>
          </p:nvSpPr>
          <p:spPr>
            <a:xfrm>
              <a:off x="4969004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6" name="object 6926" descr=""/>
            <p:cNvSpPr/>
            <p:nvPr/>
          </p:nvSpPr>
          <p:spPr>
            <a:xfrm>
              <a:off x="506004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7" name="object 6927" descr=""/>
            <p:cNvSpPr/>
            <p:nvPr/>
          </p:nvSpPr>
          <p:spPr>
            <a:xfrm>
              <a:off x="506004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8" name="object 6928" descr=""/>
            <p:cNvSpPr/>
            <p:nvPr/>
          </p:nvSpPr>
          <p:spPr>
            <a:xfrm>
              <a:off x="515422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9" name="object 6929" descr=""/>
            <p:cNvSpPr/>
            <p:nvPr/>
          </p:nvSpPr>
          <p:spPr>
            <a:xfrm>
              <a:off x="515422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0" name="object 6930" descr=""/>
            <p:cNvSpPr/>
            <p:nvPr/>
          </p:nvSpPr>
          <p:spPr>
            <a:xfrm>
              <a:off x="5248396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1" name="object 6931" descr=""/>
            <p:cNvSpPr/>
            <p:nvPr/>
          </p:nvSpPr>
          <p:spPr>
            <a:xfrm>
              <a:off x="524839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2" name="object 6932" descr=""/>
            <p:cNvSpPr/>
            <p:nvPr/>
          </p:nvSpPr>
          <p:spPr>
            <a:xfrm>
              <a:off x="5342572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3" name="object 6933" descr=""/>
            <p:cNvSpPr/>
            <p:nvPr/>
          </p:nvSpPr>
          <p:spPr>
            <a:xfrm>
              <a:off x="534257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4" name="object 6934" descr=""/>
            <p:cNvSpPr/>
            <p:nvPr/>
          </p:nvSpPr>
          <p:spPr>
            <a:xfrm>
              <a:off x="5439882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5" name="object 6935" descr=""/>
            <p:cNvSpPr/>
            <p:nvPr/>
          </p:nvSpPr>
          <p:spPr>
            <a:xfrm>
              <a:off x="5530924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6" name="object 6936" descr=""/>
            <p:cNvSpPr/>
            <p:nvPr/>
          </p:nvSpPr>
          <p:spPr>
            <a:xfrm>
              <a:off x="553092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7" name="object 6937" descr=""/>
            <p:cNvSpPr/>
            <p:nvPr/>
          </p:nvSpPr>
          <p:spPr>
            <a:xfrm>
              <a:off x="562510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8" name="object 6938" descr=""/>
            <p:cNvSpPr/>
            <p:nvPr/>
          </p:nvSpPr>
          <p:spPr>
            <a:xfrm>
              <a:off x="562510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9" name="object 6939" descr=""/>
            <p:cNvSpPr/>
            <p:nvPr/>
          </p:nvSpPr>
          <p:spPr>
            <a:xfrm>
              <a:off x="5719276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0" name="object 6940" descr=""/>
            <p:cNvSpPr/>
            <p:nvPr/>
          </p:nvSpPr>
          <p:spPr>
            <a:xfrm>
              <a:off x="571927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1" name="object 6941" descr=""/>
            <p:cNvSpPr/>
            <p:nvPr/>
          </p:nvSpPr>
          <p:spPr>
            <a:xfrm>
              <a:off x="5813452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2" name="object 6942" descr=""/>
            <p:cNvSpPr/>
            <p:nvPr/>
          </p:nvSpPr>
          <p:spPr>
            <a:xfrm>
              <a:off x="581345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3" name="object 6943" descr=""/>
            <p:cNvSpPr/>
            <p:nvPr/>
          </p:nvSpPr>
          <p:spPr>
            <a:xfrm>
              <a:off x="5910762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4" name="object 6944" descr=""/>
            <p:cNvSpPr/>
            <p:nvPr/>
          </p:nvSpPr>
          <p:spPr>
            <a:xfrm>
              <a:off x="6001804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5" name="object 6945" descr=""/>
            <p:cNvSpPr/>
            <p:nvPr/>
          </p:nvSpPr>
          <p:spPr>
            <a:xfrm>
              <a:off x="600180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6" name="object 6946" descr=""/>
            <p:cNvSpPr/>
            <p:nvPr/>
          </p:nvSpPr>
          <p:spPr>
            <a:xfrm>
              <a:off x="6095979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7" name="object 6947" descr=""/>
            <p:cNvSpPr/>
            <p:nvPr/>
          </p:nvSpPr>
          <p:spPr>
            <a:xfrm>
              <a:off x="6095979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8" name="object 6948" descr=""/>
            <p:cNvSpPr/>
            <p:nvPr/>
          </p:nvSpPr>
          <p:spPr>
            <a:xfrm>
              <a:off x="619015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49" name="object 6949" descr=""/>
            <p:cNvSpPr/>
            <p:nvPr/>
          </p:nvSpPr>
          <p:spPr>
            <a:xfrm>
              <a:off x="619015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0" name="object 6950" descr=""/>
            <p:cNvSpPr/>
            <p:nvPr/>
          </p:nvSpPr>
          <p:spPr>
            <a:xfrm>
              <a:off x="6284331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1" name="object 6951" descr=""/>
            <p:cNvSpPr/>
            <p:nvPr/>
          </p:nvSpPr>
          <p:spPr>
            <a:xfrm>
              <a:off x="628433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2" name="object 6952" descr=""/>
            <p:cNvSpPr/>
            <p:nvPr/>
          </p:nvSpPr>
          <p:spPr>
            <a:xfrm>
              <a:off x="6381641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3" name="object 6953" descr=""/>
            <p:cNvSpPr/>
            <p:nvPr/>
          </p:nvSpPr>
          <p:spPr>
            <a:xfrm>
              <a:off x="6472683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4" name="object 6954" descr=""/>
            <p:cNvSpPr/>
            <p:nvPr/>
          </p:nvSpPr>
          <p:spPr>
            <a:xfrm>
              <a:off x="647268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5" name="object 6955" descr=""/>
            <p:cNvSpPr/>
            <p:nvPr/>
          </p:nvSpPr>
          <p:spPr>
            <a:xfrm>
              <a:off x="656686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6" name="object 6956" descr=""/>
            <p:cNvSpPr/>
            <p:nvPr/>
          </p:nvSpPr>
          <p:spPr>
            <a:xfrm>
              <a:off x="656686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7" name="object 6957" descr=""/>
            <p:cNvSpPr/>
            <p:nvPr/>
          </p:nvSpPr>
          <p:spPr>
            <a:xfrm>
              <a:off x="666103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8" name="object 6958" descr=""/>
            <p:cNvSpPr/>
            <p:nvPr/>
          </p:nvSpPr>
          <p:spPr>
            <a:xfrm>
              <a:off x="666103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9" name="object 6959" descr=""/>
            <p:cNvSpPr/>
            <p:nvPr/>
          </p:nvSpPr>
          <p:spPr>
            <a:xfrm>
              <a:off x="6755211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0" name="object 6960" descr=""/>
            <p:cNvSpPr/>
            <p:nvPr/>
          </p:nvSpPr>
          <p:spPr>
            <a:xfrm>
              <a:off x="675521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1" name="object 6961" descr=""/>
            <p:cNvSpPr/>
            <p:nvPr/>
          </p:nvSpPr>
          <p:spPr>
            <a:xfrm>
              <a:off x="6852521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2" name="object 6962" descr=""/>
            <p:cNvSpPr/>
            <p:nvPr/>
          </p:nvSpPr>
          <p:spPr>
            <a:xfrm>
              <a:off x="6943562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3" name="object 6963" descr=""/>
            <p:cNvSpPr/>
            <p:nvPr/>
          </p:nvSpPr>
          <p:spPr>
            <a:xfrm>
              <a:off x="694356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4" name="object 6964" descr=""/>
            <p:cNvSpPr/>
            <p:nvPr/>
          </p:nvSpPr>
          <p:spPr>
            <a:xfrm>
              <a:off x="703773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5" name="object 6965" descr=""/>
            <p:cNvSpPr/>
            <p:nvPr/>
          </p:nvSpPr>
          <p:spPr>
            <a:xfrm>
              <a:off x="703773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6" name="object 6966" descr=""/>
            <p:cNvSpPr/>
            <p:nvPr/>
          </p:nvSpPr>
          <p:spPr>
            <a:xfrm>
              <a:off x="7131914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7" name="object 6967" descr=""/>
            <p:cNvSpPr/>
            <p:nvPr/>
          </p:nvSpPr>
          <p:spPr>
            <a:xfrm>
              <a:off x="713191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8" name="object 6968" descr=""/>
            <p:cNvSpPr/>
            <p:nvPr/>
          </p:nvSpPr>
          <p:spPr>
            <a:xfrm>
              <a:off x="7226090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9" name="object 6969" descr=""/>
            <p:cNvSpPr/>
            <p:nvPr/>
          </p:nvSpPr>
          <p:spPr>
            <a:xfrm>
              <a:off x="722609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0" name="object 6970" descr=""/>
            <p:cNvSpPr/>
            <p:nvPr/>
          </p:nvSpPr>
          <p:spPr>
            <a:xfrm>
              <a:off x="7323401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1" name="object 6971" descr=""/>
            <p:cNvSpPr/>
            <p:nvPr/>
          </p:nvSpPr>
          <p:spPr>
            <a:xfrm>
              <a:off x="741444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2" name="object 6972" descr=""/>
            <p:cNvSpPr/>
            <p:nvPr/>
          </p:nvSpPr>
          <p:spPr>
            <a:xfrm>
              <a:off x="741444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3" name="object 6973" descr=""/>
            <p:cNvSpPr/>
            <p:nvPr/>
          </p:nvSpPr>
          <p:spPr>
            <a:xfrm>
              <a:off x="750861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4" name="object 6974" descr=""/>
            <p:cNvSpPr/>
            <p:nvPr/>
          </p:nvSpPr>
          <p:spPr>
            <a:xfrm>
              <a:off x="750861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5" name="object 6975" descr=""/>
            <p:cNvSpPr/>
            <p:nvPr/>
          </p:nvSpPr>
          <p:spPr>
            <a:xfrm>
              <a:off x="7602792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6" name="object 6976" descr=""/>
            <p:cNvSpPr/>
            <p:nvPr/>
          </p:nvSpPr>
          <p:spPr>
            <a:xfrm>
              <a:off x="760279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7" name="object 6977" descr=""/>
            <p:cNvSpPr/>
            <p:nvPr/>
          </p:nvSpPr>
          <p:spPr>
            <a:xfrm>
              <a:off x="7696970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8" name="object 6978" descr=""/>
            <p:cNvSpPr/>
            <p:nvPr/>
          </p:nvSpPr>
          <p:spPr>
            <a:xfrm>
              <a:off x="769697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9" name="object 6979" descr=""/>
            <p:cNvSpPr/>
            <p:nvPr/>
          </p:nvSpPr>
          <p:spPr>
            <a:xfrm>
              <a:off x="7794279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0" name="object 6980" descr=""/>
            <p:cNvSpPr/>
            <p:nvPr/>
          </p:nvSpPr>
          <p:spPr>
            <a:xfrm>
              <a:off x="7885322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1" name="object 6981" descr=""/>
            <p:cNvSpPr/>
            <p:nvPr/>
          </p:nvSpPr>
          <p:spPr>
            <a:xfrm>
              <a:off x="788532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2" name="object 6982" descr=""/>
            <p:cNvSpPr/>
            <p:nvPr/>
          </p:nvSpPr>
          <p:spPr>
            <a:xfrm>
              <a:off x="7979497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3" name="object 6983" descr=""/>
            <p:cNvSpPr/>
            <p:nvPr/>
          </p:nvSpPr>
          <p:spPr>
            <a:xfrm>
              <a:off x="7979497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4" name="object 6984" descr=""/>
            <p:cNvSpPr/>
            <p:nvPr/>
          </p:nvSpPr>
          <p:spPr>
            <a:xfrm>
              <a:off x="8073673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5" name="object 6985" descr=""/>
            <p:cNvSpPr/>
            <p:nvPr/>
          </p:nvSpPr>
          <p:spPr>
            <a:xfrm>
              <a:off x="807367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6" name="object 6986" descr=""/>
            <p:cNvSpPr/>
            <p:nvPr/>
          </p:nvSpPr>
          <p:spPr>
            <a:xfrm>
              <a:off x="8167849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7" name="object 6987" descr=""/>
            <p:cNvSpPr/>
            <p:nvPr/>
          </p:nvSpPr>
          <p:spPr>
            <a:xfrm>
              <a:off x="8167849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8" name="object 6988" descr=""/>
            <p:cNvSpPr/>
            <p:nvPr/>
          </p:nvSpPr>
          <p:spPr>
            <a:xfrm>
              <a:off x="826515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9" name="object 6989" descr=""/>
            <p:cNvSpPr/>
            <p:nvPr/>
          </p:nvSpPr>
          <p:spPr>
            <a:xfrm>
              <a:off x="835620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0" name="object 6990" descr=""/>
            <p:cNvSpPr/>
            <p:nvPr/>
          </p:nvSpPr>
          <p:spPr>
            <a:xfrm>
              <a:off x="835620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1" name="object 6991" descr=""/>
            <p:cNvSpPr/>
            <p:nvPr/>
          </p:nvSpPr>
          <p:spPr>
            <a:xfrm>
              <a:off x="8450376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2" name="object 6992" descr=""/>
            <p:cNvSpPr/>
            <p:nvPr/>
          </p:nvSpPr>
          <p:spPr>
            <a:xfrm>
              <a:off x="845037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3" name="object 6993" descr=""/>
            <p:cNvSpPr/>
            <p:nvPr/>
          </p:nvSpPr>
          <p:spPr>
            <a:xfrm>
              <a:off x="8544552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4" name="object 6994" descr=""/>
            <p:cNvSpPr/>
            <p:nvPr/>
          </p:nvSpPr>
          <p:spPr>
            <a:xfrm>
              <a:off x="8544552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5" name="object 6995" descr=""/>
            <p:cNvSpPr/>
            <p:nvPr/>
          </p:nvSpPr>
          <p:spPr>
            <a:xfrm>
              <a:off x="863872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6" name="object 6996" descr=""/>
            <p:cNvSpPr/>
            <p:nvPr/>
          </p:nvSpPr>
          <p:spPr>
            <a:xfrm>
              <a:off x="8638728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7" name="object 6997" descr=""/>
            <p:cNvSpPr/>
            <p:nvPr/>
          </p:nvSpPr>
          <p:spPr>
            <a:xfrm>
              <a:off x="8736039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8" name="object 6998" descr=""/>
            <p:cNvSpPr/>
            <p:nvPr/>
          </p:nvSpPr>
          <p:spPr>
            <a:xfrm>
              <a:off x="882708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99" name="object 6999" descr=""/>
            <p:cNvSpPr/>
            <p:nvPr/>
          </p:nvSpPr>
          <p:spPr>
            <a:xfrm>
              <a:off x="882708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0" name="object 7000" descr=""/>
            <p:cNvSpPr/>
            <p:nvPr/>
          </p:nvSpPr>
          <p:spPr>
            <a:xfrm>
              <a:off x="892125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1" name="object 7001" descr=""/>
            <p:cNvSpPr/>
            <p:nvPr/>
          </p:nvSpPr>
          <p:spPr>
            <a:xfrm>
              <a:off x="892125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2" name="object 7002" descr=""/>
            <p:cNvSpPr/>
            <p:nvPr/>
          </p:nvSpPr>
          <p:spPr>
            <a:xfrm>
              <a:off x="9015433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3" name="object 7003" descr=""/>
            <p:cNvSpPr/>
            <p:nvPr/>
          </p:nvSpPr>
          <p:spPr>
            <a:xfrm>
              <a:off x="9015433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4" name="object 7004" descr=""/>
            <p:cNvSpPr/>
            <p:nvPr/>
          </p:nvSpPr>
          <p:spPr>
            <a:xfrm>
              <a:off x="910960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5" name="object 7005" descr=""/>
            <p:cNvSpPr/>
            <p:nvPr/>
          </p:nvSpPr>
          <p:spPr>
            <a:xfrm>
              <a:off x="9109608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6" name="object 7006" descr=""/>
            <p:cNvSpPr/>
            <p:nvPr/>
          </p:nvSpPr>
          <p:spPr>
            <a:xfrm>
              <a:off x="9206918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7" name="object 7007" descr=""/>
            <p:cNvSpPr/>
            <p:nvPr/>
          </p:nvSpPr>
          <p:spPr>
            <a:xfrm>
              <a:off x="9297959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8" name="object 7008" descr=""/>
            <p:cNvSpPr/>
            <p:nvPr/>
          </p:nvSpPr>
          <p:spPr>
            <a:xfrm>
              <a:off x="9297959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9" name="object 7009" descr=""/>
            <p:cNvSpPr/>
            <p:nvPr/>
          </p:nvSpPr>
          <p:spPr>
            <a:xfrm>
              <a:off x="9392134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0" name="object 7010" descr=""/>
            <p:cNvSpPr/>
            <p:nvPr/>
          </p:nvSpPr>
          <p:spPr>
            <a:xfrm>
              <a:off x="9392134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1" name="object 7011" descr=""/>
            <p:cNvSpPr/>
            <p:nvPr/>
          </p:nvSpPr>
          <p:spPr>
            <a:xfrm>
              <a:off x="9486310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2" name="object 7012" descr=""/>
            <p:cNvSpPr/>
            <p:nvPr/>
          </p:nvSpPr>
          <p:spPr>
            <a:xfrm>
              <a:off x="9486310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3" name="object 7013" descr=""/>
            <p:cNvSpPr/>
            <p:nvPr/>
          </p:nvSpPr>
          <p:spPr>
            <a:xfrm>
              <a:off x="9580486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4" name="object 7014" descr=""/>
            <p:cNvSpPr/>
            <p:nvPr/>
          </p:nvSpPr>
          <p:spPr>
            <a:xfrm>
              <a:off x="958048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5" name="object 7015" descr=""/>
            <p:cNvSpPr/>
            <p:nvPr/>
          </p:nvSpPr>
          <p:spPr>
            <a:xfrm>
              <a:off x="9677796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6" name="object 7016" descr=""/>
            <p:cNvSpPr/>
            <p:nvPr/>
          </p:nvSpPr>
          <p:spPr>
            <a:xfrm>
              <a:off x="9768839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7" name="object 7017" descr=""/>
            <p:cNvSpPr/>
            <p:nvPr/>
          </p:nvSpPr>
          <p:spPr>
            <a:xfrm>
              <a:off x="9768839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8" name="object 7018" descr=""/>
            <p:cNvSpPr/>
            <p:nvPr/>
          </p:nvSpPr>
          <p:spPr>
            <a:xfrm>
              <a:off x="9863015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19" name="object 7019" descr=""/>
            <p:cNvSpPr/>
            <p:nvPr/>
          </p:nvSpPr>
          <p:spPr>
            <a:xfrm>
              <a:off x="9863015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0" name="object 7020" descr=""/>
            <p:cNvSpPr/>
            <p:nvPr/>
          </p:nvSpPr>
          <p:spPr>
            <a:xfrm>
              <a:off x="9957191" y="529799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1" name="object 7021" descr=""/>
            <p:cNvSpPr/>
            <p:nvPr/>
          </p:nvSpPr>
          <p:spPr>
            <a:xfrm>
              <a:off x="9957191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2" name="object 7022" descr=""/>
            <p:cNvSpPr/>
            <p:nvPr/>
          </p:nvSpPr>
          <p:spPr>
            <a:xfrm>
              <a:off x="10051366" y="5297998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3" name="object 7023" descr=""/>
            <p:cNvSpPr/>
            <p:nvPr/>
          </p:nvSpPr>
          <p:spPr>
            <a:xfrm>
              <a:off x="10051366" y="52991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4" name="object 7024" descr=""/>
            <p:cNvSpPr/>
            <p:nvPr/>
          </p:nvSpPr>
          <p:spPr>
            <a:xfrm>
              <a:off x="731089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5" name="object 7025" descr=""/>
            <p:cNvSpPr/>
            <p:nvPr/>
          </p:nvSpPr>
          <p:spPr>
            <a:xfrm>
              <a:off x="82213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6" name="object 7026" descr=""/>
            <p:cNvSpPr/>
            <p:nvPr/>
          </p:nvSpPr>
          <p:spPr>
            <a:xfrm>
              <a:off x="82213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7" name="object 7027" descr=""/>
            <p:cNvSpPr/>
            <p:nvPr/>
          </p:nvSpPr>
          <p:spPr>
            <a:xfrm>
              <a:off x="91630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8" name="object 7028" descr=""/>
            <p:cNvSpPr/>
            <p:nvPr/>
          </p:nvSpPr>
          <p:spPr>
            <a:xfrm>
              <a:off x="91630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9" name="object 7029" descr=""/>
            <p:cNvSpPr/>
            <p:nvPr/>
          </p:nvSpPr>
          <p:spPr>
            <a:xfrm>
              <a:off x="1010483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0" name="object 7030" descr=""/>
            <p:cNvSpPr/>
            <p:nvPr/>
          </p:nvSpPr>
          <p:spPr>
            <a:xfrm>
              <a:off x="101048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1" name="object 7031" descr=""/>
            <p:cNvSpPr/>
            <p:nvPr/>
          </p:nvSpPr>
          <p:spPr>
            <a:xfrm>
              <a:off x="110465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2" name="object 7032" descr=""/>
            <p:cNvSpPr/>
            <p:nvPr/>
          </p:nvSpPr>
          <p:spPr>
            <a:xfrm>
              <a:off x="1104658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3" name="object 7033" descr=""/>
            <p:cNvSpPr/>
            <p:nvPr/>
          </p:nvSpPr>
          <p:spPr>
            <a:xfrm>
              <a:off x="120196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4" name="object 7034" descr=""/>
            <p:cNvSpPr/>
            <p:nvPr/>
          </p:nvSpPr>
          <p:spPr>
            <a:xfrm>
              <a:off x="129301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5" name="object 7035" descr=""/>
            <p:cNvSpPr/>
            <p:nvPr/>
          </p:nvSpPr>
          <p:spPr>
            <a:xfrm>
              <a:off x="129301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6" name="object 7036" descr=""/>
            <p:cNvSpPr/>
            <p:nvPr/>
          </p:nvSpPr>
          <p:spPr>
            <a:xfrm>
              <a:off x="1387186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7" name="object 7037" descr=""/>
            <p:cNvSpPr/>
            <p:nvPr/>
          </p:nvSpPr>
          <p:spPr>
            <a:xfrm>
              <a:off x="138718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8" name="object 7038" descr=""/>
            <p:cNvSpPr/>
            <p:nvPr/>
          </p:nvSpPr>
          <p:spPr>
            <a:xfrm>
              <a:off x="1481362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9" name="object 7039" descr=""/>
            <p:cNvSpPr/>
            <p:nvPr/>
          </p:nvSpPr>
          <p:spPr>
            <a:xfrm>
              <a:off x="148136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0" name="object 7040" descr=""/>
            <p:cNvSpPr/>
            <p:nvPr/>
          </p:nvSpPr>
          <p:spPr>
            <a:xfrm>
              <a:off x="1575537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1" name="object 7041" descr=""/>
            <p:cNvSpPr/>
            <p:nvPr/>
          </p:nvSpPr>
          <p:spPr>
            <a:xfrm>
              <a:off x="157553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2" name="object 7042" descr=""/>
            <p:cNvSpPr/>
            <p:nvPr/>
          </p:nvSpPr>
          <p:spPr>
            <a:xfrm>
              <a:off x="1672849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3" name="object 7043" descr=""/>
            <p:cNvSpPr/>
            <p:nvPr/>
          </p:nvSpPr>
          <p:spPr>
            <a:xfrm>
              <a:off x="176389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4" name="object 7044" descr=""/>
            <p:cNvSpPr/>
            <p:nvPr/>
          </p:nvSpPr>
          <p:spPr>
            <a:xfrm>
              <a:off x="176389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5" name="object 7045" descr=""/>
            <p:cNvSpPr/>
            <p:nvPr/>
          </p:nvSpPr>
          <p:spPr>
            <a:xfrm>
              <a:off x="185806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6" name="object 7046" descr=""/>
            <p:cNvSpPr/>
            <p:nvPr/>
          </p:nvSpPr>
          <p:spPr>
            <a:xfrm>
              <a:off x="185806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7" name="object 7047" descr=""/>
            <p:cNvSpPr/>
            <p:nvPr/>
          </p:nvSpPr>
          <p:spPr>
            <a:xfrm>
              <a:off x="195224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8" name="object 7048" descr=""/>
            <p:cNvSpPr/>
            <p:nvPr/>
          </p:nvSpPr>
          <p:spPr>
            <a:xfrm>
              <a:off x="195224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49" name="object 7049" descr=""/>
            <p:cNvSpPr/>
            <p:nvPr/>
          </p:nvSpPr>
          <p:spPr>
            <a:xfrm>
              <a:off x="204641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0" name="object 7050" descr=""/>
            <p:cNvSpPr/>
            <p:nvPr/>
          </p:nvSpPr>
          <p:spPr>
            <a:xfrm>
              <a:off x="2046418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1" name="object 7051" descr=""/>
            <p:cNvSpPr/>
            <p:nvPr/>
          </p:nvSpPr>
          <p:spPr>
            <a:xfrm>
              <a:off x="214372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2" name="object 7052" descr=""/>
            <p:cNvSpPr/>
            <p:nvPr/>
          </p:nvSpPr>
          <p:spPr>
            <a:xfrm>
              <a:off x="2234769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3" name="object 7053" descr=""/>
            <p:cNvSpPr/>
            <p:nvPr/>
          </p:nvSpPr>
          <p:spPr>
            <a:xfrm>
              <a:off x="2234769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4" name="object 7054" descr=""/>
            <p:cNvSpPr/>
            <p:nvPr/>
          </p:nvSpPr>
          <p:spPr>
            <a:xfrm>
              <a:off x="232894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5" name="object 7055" descr=""/>
            <p:cNvSpPr/>
            <p:nvPr/>
          </p:nvSpPr>
          <p:spPr>
            <a:xfrm>
              <a:off x="232894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6" name="object 7056" descr=""/>
            <p:cNvSpPr/>
            <p:nvPr/>
          </p:nvSpPr>
          <p:spPr>
            <a:xfrm>
              <a:off x="242312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7" name="object 7057" descr=""/>
            <p:cNvSpPr/>
            <p:nvPr/>
          </p:nvSpPr>
          <p:spPr>
            <a:xfrm>
              <a:off x="242312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8" name="object 7058" descr=""/>
            <p:cNvSpPr/>
            <p:nvPr/>
          </p:nvSpPr>
          <p:spPr>
            <a:xfrm>
              <a:off x="2517297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9" name="object 7059" descr=""/>
            <p:cNvSpPr/>
            <p:nvPr/>
          </p:nvSpPr>
          <p:spPr>
            <a:xfrm>
              <a:off x="251729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0" name="object 7060" descr=""/>
            <p:cNvSpPr/>
            <p:nvPr/>
          </p:nvSpPr>
          <p:spPr>
            <a:xfrm>
              <a:off x="2614607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1" name="object 7061" descr=""/>
            <p:cNvSpPr/>
            <p:nvPr/>
          </p:nvSpPr>
          <p:spPr>
            <a:xfrm>
              <a:off x="2705648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2" name="object 7062" descr=""/>
            <p:cNvSpPr/>
            <p:nvPr/>
          </p:nvSpPr>
          <p:spPr>
            <a:xfrm>
              <a:off x="2705648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3" name="object 7063" descr=""/>
            <p:cNvSpPr/>
            <p:nvPr/>
          </p:nvSpPr>
          <p:spPr>
            <a:xfrm>
              <a:off x="2799824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4" name="object 7064" descr=""/>
            <p:cNvSpPr/>
            <p:nvPr/>
          </p:nvSpPr>
          <p:spPr>
            <a:xfrm>
              <a:off x="279982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5" name="object 7065" descr=""/>
            <p:cNvSpPr/>
            <p:nvPr/>
          </p:nvSpPr>
          <p:spPr>
            <a:xfrm>
              <a:off x="289400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6" name="object 7066" descr=""/>
            <p:cNvSpPr/>
            <p:nvPr/>
          </p:nvSpPr>
          <p:spPr>
            <a:xfrm>
              <a:off x="289400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7" name="object 7067" descr=""/>
            <p:cNvSpPr/>
            <p:nvPr/>
          </p:nvSpPr>
          <p:spPr>
            <a:xfrm>
              <a:off x="2988176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8" name="object 7068" descr=""/>
            <p:cNvSpPr/>
            <p:nvPr/>
          </p:nvSpPr>
          <p:spPr>
            <a:xfrm>
              <a:off x="298817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69" name="object 7069" descr=""/>
            <p:cNvSpPr/>
            <p:nvPr/>
          </p:nvSpPr>
          <p:spPr>
            <a:xfrm>
              <a:off x="3085486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0" name="object 7070" descr=""/>
            <p:cNvSpPr/>
            <p:nvPr/>
          </p:nvSpPr>
          <p:spPr>
            <a:xfrm>
              <a:off x="317652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1" name="object 7071" descr=""/>
            <p:cNvSpPr/>
            <p:nvPr/>
          </p:nvSpPr>
          <p:spPr>
            <a:xfrm>
              <a:off x="317652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2" name="object 7072" descr=""/>
            <p:cNvSpPr/>
            <p:nvPr/>
          </p:nvSpPr>
          <p:spPr>
            <a:xfrm>
              <a:off x="3270704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3" name="object 7073" descr=""/>
            <p:cNvSpPr/>
            <p:nvPr/>
          </p:nvSpPr>
          <p:spPr>
            <a:xfrm>
              <a:off x="327070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4" name="object 7074" descr=""/>
            <p:cNvSpPr/>
            <p:nvPr/>
          </p:nvSpPr>
          <p:spPr>
            <a:xfrm>
              <a:off x="336488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5" name="object 7075" descr=""/>
            <p:cNvSpPr/>
            <p:nvPr/>
          </p:nvSpPr>
          <p:spPr>
            <a:xfrm>
              <a:off x="336488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6" name="object 7076" descr=""/>
            <p:cNvSpPr/>
            <p:nvPr/>
          </p:nvSpPr>
          <p:spPr>
            <a:xfrm>
              <a:off x="3459055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7" name="object 7077" descr=""/>
            <p:cNvSpPr/>
            <p:nvPr/>
          </p:nvSpPr>
          <p:spPr>
            <a:xfrm>
              <a:off x="345905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8" name="object 7078" descr=""/>
            <p:cNvSpPr/>
            <p:nvPr/>
          </p:nvSpPr>
          <p:spPr>
            <a:xfrm>
              <a:off x="3556365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9" name="object 7079" descr=""/>
            <p:cNvSpPr/>
            <p:nvPr/>
          </p:nvSpPr>
          <p:spPr>
            <a:xfrm>
              <a:off x="364740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0" name="object 7080" descr=""/>
            <p:cNvSpPr/>
            <p:nvPr/>
          </p:nvSpPr>
          <p:spPr>
            <a:xfrm>
              <a:off x="364740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1" name="object 7081" descr=""/>
            <p:cNvSpPr/>
            <p:nvPr/>
          </p:nvSpPr>
          <p:spPr>
            <a:xfrm>
              <a:off x="3741583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2" name="object 7082" descr=""/>
            <p:cNvSpPr/>
            <p:nvPr/>
          </p:nvSpPr>
          <p:spPr>
            <a:xfrm>
              <a:off x="374158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3" name="object 7083" descr=""/>
            <p:cNvSpPr/>
            <p:nvPr/>
          </p:nvSpPr>
          <p:spPr>
            <a:xfrm>
              <a:off x="3835759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4" name="object 7084" descr=""/>
            <p:cNvSpPr/>
            <p:nvPr/>
          </p:nvSpPr>
          <p:spPr>
            <a:xfrm>
              <a:off x="3835759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5" name="object 7085" descr=""/>
            <p:cNvSpPr/>
            <p:nvPr/>
          </p:nvSpPr>
          <p:spPr>
            <a:xfrm>
              <a:off x="3929934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6" name="object 7086" descr=""/>
            <p:cNvSpPr/>
            <p:nvPr/>
          </p:nvSpPr>
          <p:spPr>
            <a:xfrm>
              <a:off x="392993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7" name="object 7087" descr=""/>
            <p:cNvSpPr/>
            <p:nvPr/>
          </p:nvSpPr>
          <p:spPr>
            <a:xfrm>
              <a:off x="4027244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8" name="object 7088" descr=""/>
            <p:cNvSpPr/>
            <p:nvPr/>
          </p:nvSpPr>
          <p:spPr>
            <a:xfrm>
              <a:off x="411828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89" name="object 7089" descr=""/>
            <p:cNvSpPr/>
            <p:nvPr/>
          </p:nvSpPr>
          <p:spPr>
            <a:xfrm>
              <a:off x="411828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0" name="object 7090" descr=""/>
            <p:cNvSpPr/>
            <p:nvPr/>
          </p:nvSpPr>
          <p:spPr>
            <a:xfrm>
              <a:off x="4212463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1" name="object 7091" descr=""/>
            <p:cNvSpPr/>
            <p:nvPr/>
          </p:nvSpPr>
          <p:spPr>
            <a:xfrm>
              <a:off x="421246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2" name="object 7092" descr=""/>
            <p:cNvSpPr/>
            <p:nvPr/>
          </p:nvSpPr>
          <p:spPr>
            <a:xfrm>
              <a:off x="4306638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3" name="object 7093" descr=""/>
            <p:cNvSpPr/>
            <p:nvPr/>
          </p:nvSpPr>
          <p:spPr>
            <a:xfrm>
              <a:off x="4306638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4" name="object 7094" descr=""/>
            <p:cNvSpPr/>
            <p:nvPr/>
          </p:nvSpPr>
          <p:spPr>
            <a:xfrm>
              <a:off x="4400813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5" name="object 7095" descr=""/>
            <p:cNvSpPr/>
            <p:nvPr/>
          </p:nvSpPr>
          <p:spPr>
            <a:xfrm>
              <a:off x="440081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6" name="object 7096" descr=""/>
            <p:cNvSpPr/>
            <p:nvPr/>
          </p:nvSpPr>
          <p:spPr>
            <a:xfrm>
              <a:off x="4498123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7" name="object 7097" descr=""/>
            <p:cNvSpPr/>
            <p:nvPr/>
          </p:nvSpPr>
          <p:spPr>
            <a:xfrm>
              <a:off x="4589166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8" name="object 7098" descr=""/>
            <p:cNvSpPr/>
            <p:nvPr/>
          </p:nvSpPr>
          <p:spPr>
            <a:xfrm>
              <a:off x="458916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9" name="object 7099" descr=""/>
            <p:cNvSpPr/>
            <p:nvPr/>
          </p:nvSpPr>
          <p:spPr>
            <a:xfrm>
              <a:off x="4683342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0" name="object 7100" descr=""/>
            <p:cNvSpPr/>
            <p:nvPr/>
          </p:nvSpPr>
          <p:spPr>
            <a:xfrm>
              <a:off x="468334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1" name="object 7101" descr=""/>
            <p:cNvSpPr/>
            <p:nvPr/>
          </p:nvSpPr>
          <p:spPr>
            <a:xfrm>
              <a:off x="477751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2" name="object 7102" descr=""/>
            <p:cNvSpPr/>
            <p:nvPr/>
          </p:nvSpPr>
          <p:spPr>
            <a:xfrm>
              <a:off x="477751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3" name="object 7103" descr=""/>
            <p:cNvSpPr/>
            <p:nvPr/>
          </p:nvSpPr>
          <p:spPr>
            <a:xfrm>
              <a:off x="4871693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4" name="object 7104" descr=""/>
            <p:cNvSpPr/>
            <p:nvPr/>
          </p:nvSpPr>
          <p:spPr>
            <a:xfrm>
              <a:off x="487169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5" name="object 7105" descr=""/>
            <p:cNvSpPr/>
            <p:nvPr/>
          </p:nvSpPr>
          <p:spPr>
            <a:xfrm>
              <a:off x="4969004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6" name="object 7106" descr=""/>
            <p:cNvSpPr/>
            <p:nvPr/>
          </p:nvSpPr>
          <p:spPr>
            <a:xfrm>
              <a:off x="506004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7" name="object 7107" descr=""/>
            <p:cNvSpPr/>
            <p:nvPr/>
          </p:nvSpPr>
          <p:spPr>
            <a:xfrm>
              <a:off x="506004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8" name="object 7108" descr=""/>
            <p:cNvSpPr/>
            <p:nvPr/>
          </p:nvSpPr>
          <p:spPr>
            <a:xfrm>
              <a:off x="515422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9" name="object 7109" descr=""/>
            <p:cNvSpPr/>
            <p:nvPr/>
          </p:nvSpPr>
          <p:spPr>
            <a:xfrm>
              <a:off x="515422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0" name="object 7110" descr=""/>
            <p:cNvSpPr/>
            <p:nvPr/>
          </p:nvSpPr>
          <p:spPr>
            <a:xfrm>
              <a:off x="5248396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1" name="object 7111" descr=""/>
            <p:cNvSpPr/>
            <p:nvPr/>
          </p:nvSpPr>
          <p:spPr>
            <a:xfrm>
              <a:off x="524839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2" name="object 7112" descr=""/>
            <p:cNvSpPr/>
            <p:nvPr/>
          </p:nvSpPr>
          <p:spPr>
            <a:xfrm>
              <a:off x="5342572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3" name="object 7113" descr=""/>
            <p:cNvSpPr/>
            <p:nvPr/>
          </p:nvSpPr>
          <p:spPr>
            <a:xfrm>
              <a:off x="534257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4" name="object 7114" descr=""/>
            <p:cNvSpPr/>
            <p:nvPr/>
          </p:nvSpPr>
          <p:spPr>
            <a:xfrm>
              <a:off x="5439882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5" name="object 7115" descr=""/>
            <p:cNvSpPr/>
            <p:nvPr/>
          </p:nvSpPr>
          <p:spPr>
            <a:xfrm>
              <a:off x="5530924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6" name="object 7116" descr=""/>
            <p:cNvSpPr/>
            <p:nvPr/>
          </p:nvSpPr>
          <p:spPr>
            <a:xfrm>
              <a:off x="553092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7" name="object 7117" descr=""/>
            <p:cNvSpPr/>
            <p:nvPr/>
          </p:nvSpPr>
          <p:spPr>
            <a:xfrm>
              <a:off x="562510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8" name="object 7118" descr=""/>
            <p:cNvSpPr/>
            <p:nvPr/>
          </p:nvSpPr>
          <p:spPr>
            <a:xfrm>
              <a:off x="562510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9" name="object 7119" descr=""/>
            <p:cNvSpPr/>
            <p:nvPr/>
          </p:nvSpPr>
          <p:spPr>
            <a:xfrm>
              <a:off x="5719276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0" name="object 7120" descr=""/>
            <p:cNvSpPr/>
            <p:nvPr/>
          </p:nvSpPr>
          <p:spPr>
            <a:xfrm>
              <a:off x="571927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1" name="object 7121" descr=""/>
            <p:cNvSpPr/>
            <p:nvPr/>
          </p:nvSpPr>
          <p:spPr>
            <a:xfrm>
              <a:off x="5813452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2" name="object 7122" descr=""/>
            <p:cNvSpPr/>
            <p:nvPr/>
          </p:nvSpPr>
          <p:spPr>
            <a:xfrm>
              <a:off x="581345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3" name="object 7123" descr=""/>
            <p:cNvSpPr/>
            <p:nvPr/>
          </p:nvSpPr>
          <p:spPr>
            <a:xfrm>
              <a:off x="5910762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4" name="object 7124" descr=""/>
            <p:cNvSpPr/>
            <p:nvPr/>
          </p:nvSpPr>
          <p:spPr>
            <a:xfrm>
              <a:off x="6001804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5" name="object 7125" descr=""/>
            <p:cNvSpPr/>
            <p:nvPr/>
          </p:nvSpPr>
          <p:spPr>
            <a:xfrm>
              <a:off x="600180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6" name="object 7126" descr=""/>
            <p:cNvSpPr/>
            <p:nvPr/>
          </p:nvSpPr>
          <p:spPr>
            <a:xfrm>
              <a:off x="6095979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7" name="object 7127" descr=""/>
            <p:cNvSpPr/>
            <p:nvPr/>
          </p:nvSpPr>
          <p:spPr>
            <a:xfrm>
              <a:off x="6095979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8" name="object 7128" descr=""/>
            <p:cNvSpPr/>
            <p:nvPr/>
          </p:nvSpPr>
          <p:spPr>
            <a:xfrm>
              <a:off x="619015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9" name="object 7129" descr=""/>
            <p:cNvSpPr/>
            <p:nvPr/>
          </p:nvSpPr>
          <p:spPr>
            <a:xfrm>
              <a:off x="619015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0" name="object 7130" descr=""/>
            <p:cNvSpPr/>
            <p:nvPr/>
          </p:nvSpPr>
          <p:spPr>
            <a:xfrm>
              <a:off x="6284331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1" name="object 7131" descr=""/>
            <p:cNvSpPr/>
            <p:nvPr/>
          </p:nvSpPr>
          <p:spPr>
            <a:xfrm>
              <a:off x="628433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2" name="object 7132" descr=""/>
            <p:cNvSpPr/>
            <p:nvPr/>
          </p:nvSpPr>
          <p:spPr>
            <a:xfrm>
              <a:off x="6381641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3" name="object 7133" descr=""/>
            <p:cNvSpPr/>
            <p:nvPr/>
          </p:nvSpPr>
          <p:spPr>
            <a:xfrm>
              <a:off x="6472683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4" name="object 7134" descr=""/>
            <p:cNvSpPr/>
            <p:nvPr/>
          </p:nvSpPr>
          <p:spPr>
            <a:xfrm>
              <a:off x="647268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5" name="object 7135" descr=""/>
            <p:cNvSpPr/>
            <p:nvPr/>
          </p:nvSpPr>
          <p:spPr>
            <a:xfrm>
              <a:off x="656686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6" name="object 7136" descr=""/>
            <p:cNvSpPr/>
            <p:nvPr/>
          </p:nvSpPr>
          <p:spPr>
            <a:xfrm>
              <a:off x="656686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7" name="object 7137" descr=""/>
            <p:cNvSpPr/>
            <p:nvPr/>
          </p:nvSpPr>
          <p:spPr>
            <a:xfrm>
              <a:off x="666103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8" name="object 7138" descr=""/>
            <p:cNvSpPr/>
            <p:nvPr/>
          </p:nvSpPr>
          <p:spPr>
            <a:xfrm>
              <a:off x="666103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9" name="object 7139" descr=""/>
            <p:cNvSpPr/>
            <p:nvPr/>
          </p:nvSpPr>
          <p:spPr>
            <a:xfrm>
              <a:off x="6755211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0" name="object 7140" descr=""/>
            <p:cNvSpPr/>
            <p:nvPr/>
          </p:nvSpPr>
          <p:spPr>
            <a:xfrm>
              <a:off x="675521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1" name="object 7141" descr=""/>
            <p:cNvSpPr/>
            <p:nvPr/>
          </p:nvSpPr>
          <p:spPr>
            <a:xfrm>
              <a:off x="6852521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2" name="object 7142" descr=""/>
            <p:cNvSpPr/>
            <p:nvPr/>
          </p:nvSpPr>
          <p:spPr>
            <a:xfrm>
              <a:off x="6943562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3" name="object 7143" descr=""/>
            <p:cNvSpPr/>
            <p:nvPr/>
          </p:nvSpPr>
          <p:spPr>
            <a:xfrm>
              <a:off x="694356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4" name="object 7144" descr=""/>
            <p:cNvSpPr/>
            <p:nvPr/>
          </p:nvSpPr>
          <p:spPr>
            <a:xfrm>
              <a:off x="703773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5" name="object 7145" descr=""/>
            <p:cNvSpPr/>
            <p:nvPr/>
          </p:nvSpPr>
          <p:spPr>
            <a:xfrm>
              <a:off x="703773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6" name="object 7146" descr=""/>
            <p:cNvSpPr/>
            <p:nvPr/>
          </p:nvSpPr>
          <p:spPr>
            <a:xfrm>
              <a:off x="7131914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7" name="object 7147" descr=""/>
            <p:cNvSpPr/>
            <p:nvPr/>
          </p:nvSpPr>
          <p:spPr>
            <a:xfrm>
              <a:off x="713191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8" name="object 7148" descr=""/>
            <p:cNvSpPr/>
            <p:nvPr/>
          </p:nvSpPr>
          <p:spPr>
            <a:xfrm>
              <a:off x="7226090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9" name="object 7149" descr=""/>
            <p:cNvSpPr/>
            <p:nvPr/>
          </p:nvSpPr>
          <p:spPr>
            <a:xfrm>
              <a:off x="722609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0" name="object 7150" descr=""/>
            <p:cNvSpPr/>
            <p:nvPr/>
          </p:nvSpPr>
          <p:spPr>
            <a:xfrm>
              <a:off x="7323401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1" name="object 7151" descr=""/>
            <p:cNvSpPr/>
            <p:nvPr/>
          </p:nvSpPr>
          <p:spPr>
            <a:xfrm>
              <a:off x="741444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2" name="object 7152" descr=""/>
            <p:cNvSpPr/>
            <p:nvPr/>
          </p:nvSpPr>
          <p:spPr>
            <a:xfrm>
              <a:off x="741444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3" name="object 7153" descr=""/>
            <p:cNvSpPr/>
            <p:nvPr/>
          </p:nvSpPr>
          <p:spPr>
            <a:xfrm>
              <a:off x="750861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4" name="object 7154" descr=""/>
            <p:cNvSpPr/>
            <p:nvPr/>
          </p:nvSpPr>
          <p:spPr>
            <a:xfrm>
              <a:off x="750861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5" name="object 7155" descr=""/>
            <p:cNvSpPr/>
            <p:nvPr/>
          </p:nvSpPr>
          <p:spPr>
            <a:xfrm>
              <a:off x="7602792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6" name="object 7156" descr=""/>
            <p:cNvSpPr/>
            <p:nvPr/>
          </p:nvSpPr>
          <p:spPr>
            <a:xfrm>
              <a:off x="760279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7" name="object 7157" descr=""/>
            <p:cNvSpPr/>
            <p:nvPr/>
          </p:nvSpPr>
          <p:spPr>
            <a:xfrm>
              <a:off x="7696970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8" name="object 7158" descr=""/>
            <p:cNvSpPr/>
            <p:nvPr/>
          </p:nvSpPr>
          <p:spPr>
            <a:xfrm>
              <a:off x="769697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9" name="object 7159" descr=""/>
            <p:cNvSpPr/>
            <p:nvPr/>
          </p:nvSpPr>
          <p:spPr>
            <a:xfrm>
              <a:off x="7794279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0" name="object 7160" descr=""/>
            <p:cNvSpPr/>
            <p:nvPr/>
          </p:nvSpPr>
          <p:spPr>
            <a:xfrm>
              <a:off x="7885322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1" name="object 7161" descr=""/>
            <p:cNvSpPr/>
            <p:nvPr/>
          </p:nvSpPr>
          <p:spPr>
            <a:xfrm>
              <a:off x="788532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2" name="object 7162" descr=""/>
            <p:cNvSpPr/>
            <p:nvPr/>
          </p:nvSpPr>
          <p:spPr>
            <a:xfrm>
              <a:off x="7979497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3" name="object 7163" descr=""/>
            <p:cNvSpPr/>
            <p:nvPr/>
          </p:nvSpPr>
          <p:spPr>
            <a:xfrm>
              <a:off x="7979497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4" name="object 7164" descr=""/>
            <p:cNvSpPr/>
            <p:nvPr/>
          </p:nvSpPr>
          <p:spPr>
            <a:xfrm>
              <a:off x="8073673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5" name="object 7165" descr=""/>
            <p:cNvSpPr/>
            <p:nvPr/>
          </p:nvSpPr>
          <p:spPr>
            <a:xfrm>
              <a:off x="807367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6" name="object 7166" descr=""/>
            <p:cNvSpPr/>
            <p:nvPr/>
          </p:nvSpPr>
          <p:spPr>
            <a:xfrm>
              <a:off x="8167849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7" name="object 7167" descr=""/>
            <p:cNvSpPr/>
            <p:nvPr/>
          </p:nvSpPr>
          <p:spPr>
            <a:xfrm>
              <a:off x="8167849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8" name="object 7168" descr=""/>
            <p:cNvSpPr/>
            <p:nvPr/>
          </p:nvSpPr>
          <p:spPr>
            <a:xfrm>
              <a:off x="826515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9" name="object 7169" descr=""/>
            <p:cNvSpPr/>
            <p:nvPr/>
          </p:nvSpPr>
          <p:spPr>
            <a:xfrm>
              <a:off x="835620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0" name="object 7170" descr=""/>
            <p:cNvSpPr/>
            <p:nvPr/>
          </p:nvSpPr>
          <p:spPr>
            <a:xfrm>
              <a:off x="835620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1" name="object 7171" descr=""/>
            <p:cNvSpPr/>
            <p:nvPr/>
          </p:nvSpPr>
          <p:spPr>
            <a:xfrm>
              <a:off x="8450376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2" name="object 7172" descr=""/>
            <p:cNvSpPr/>
            <p:nvPr/>
          </p:nvSpPr>
          <p:spPr>
            <a:xfrm>
              <a:off x="845037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3" name="object 7173" descr=""/>
            <p:cNvSpPr/>
            <p:nvPr/>
          </p:nvSpPr>
          <p:spPr>
            <a:xfrm>
              <a:off x="8544552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4" name="object 7174" descr=""/>
            <p:cNvSpPr/>
            <p:nvPr/>
          </p:nvSpPr>
          <p:spPr>
            <a:xfrm>
              <a:off x="8544552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5" name="object 7175" descr=""/>
            <p:cNvSpPr/>
            <p:nvPr/>
          </p:nvSpPr>
          <p:spPr>
            <a:xfrm>
              <a:off x="863872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6" name="object 7176" descr=""/>
            <p:cNvSpPr/>
            <p:nvPr/>
          </p:nvSpPr>
          <p:spPr>
            <a:xfrm>
              <a:off x="8638728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7" name="object 7177" descr=""/>
            <p:cNvSpPr/>
            <p:nvPr/>
          </p:nvSpPr>
          <p:spPr>
            <a:xfrm>
              <a:off x="8736039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8" name="object 7178" descr=""/>
            <p:cNvSpPr/>
            <p:nvPr/>
          </p:nvSpPr>
          <p:spPr>
            <a:xfrm>
              <a:off x="882708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9" name="object 7179" descr=""/>
            <p:cNvSpPr/>
            <p:nvPr/>
          </p:nvSpPr>
          <p:spPr>
            <a:xfrm>
              <a:off x="882708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0" name="object 7180" descr=""/>
            <p:cNvSpPr/>
            <p:nvPr/>
          </p:nvSpPr>
          <p:spPr>
            <a:xfrm>
              <a:off x="892125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1" name="object 7181" descr=""/>
            <p:cNvSpPr/>
            <p:nvPr/>
          </p:nvSpPr>
          <p:spPr>
            <a:xfrm>
              <a:off x="892125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2" name="object 7182" descr=""/>
            <p:cNvSpPr/>
            <p:nvPr/>
          </p:nvSpPr>
          <p:spPr>
            <a:xfrm>
              <a:off x="9015433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3" name="object 7183" descr=""/>
            <p:cNvSpPr/>
            <p:nvPr/>
          </p:nvSpPr>
          <p:spPr>
            <a:xfrm>
              <a:off x="9015433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4" name="object 7184" descr=""/>
            <p:cNvSpPr/>
            <p:nvPr/>
          </p:nvSpPr>
          <p:spPr>
            <a:xfrm>
              <a:off x="910960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5" name="object 7185" descr=""/>
            <p:cNvSpPr/>
            <p:nvPr/>
          </p:nvSpPr>
          <p:spPr>
            <a:xfrm>
              <a:off x="9109608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6" name="object 7186" descr=""/>
            <p:cNvSpPr/>
            <p:nvPr/>
          </p:nvSpPr>
          <p:spPr>
            <a:xfrm>
              <a:off x="9206918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7" name="object 7187" descr=""/>
            <p:cNvSpPr/>
            <p:nvPr/>
          </p:nvSpPr>
          <p:spPr>
            <a:xfrm>
              <a:off x="9297959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8" name="object 7188" descr=""/>
            <p:cNvSpPr/>
            <p:nvPr/>
          </p:nvSpPr>
          <p:spPr>
            <a:xfrm>
              <a:off x="9297959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89" name="object 7189" descr=""/>
            <p:cNvSpPr/>
            <p:nvPr/>
          </p:nvSpPr>
          <p:spPr>
            <a:xfrm>
              <a:off x="9392134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0" name="object 7190" descr=""/>
            <p:cNvSpPr/>
            <p:nvPr/>
          </p:nvSpPr>
          <p:spPr>
            <a:xfrm>
              <a:off x="9392134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1" name="object 7191" descr=""/>
            <p:cNvSpPr/>
            <p:nvPr/>
          </p:nvSpPr>
          <p:spPr>
            <a:xfrm>
              <a:off x="9486310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2" name="object 7192" descr=""/>
            <p:cNvSpPr/>
            <p:nvPr/>
          </p:nvSpPr>
          <p:spPr>
            <a:xfrm>
              <a:off x="9486310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3" name="object 7193" descr=""/>
            <p:cNvSpPr/>
            <p:nvPr/>
          </p:nvSpPr>
          <p:spPr>
            <a:xfrm>
              <a:off x="9580486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4" name="object 7194" descr=""/>
            <p:cNvSpPr/>
            <p:nvPr/>
          </p:nvSpPr>
          <p:spPr>
            <a:xfrm>
              <a:off x="958048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5" name="object 7195" descr=""/>
            <p:cNvSpPr/>
            <p:nvPr/>
          </p:nvSpPr>
          <p:spPr>
            <a:xfrm>
              <a:off x="9677796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6" name="object 7196" descr=""/>
            <p:cNvSpPr/>
            <p:nvPr/>
          </p:nvSpPr>
          <p:spPr>
            <a:xfrm>
              <a:off x="9768839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7" name="object 7197" descr=""/>
            <p:cNvSpPr/>
            <p:nvPr/>
          </p:nvSpPr>
          <p:spPr>
            <a:xfrm>
              <a:off x="9768839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8" name="object 7198" descr=""/>
            <p:cNvSpPr/>
            <p:nvPr/>
          </p:nvSpPr>
          <p:spPr>
            <a:xfrm>
              <a:off x="9863015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9" name="object 7199" descr=""/>
            <p:cNvSpPr/>
            <p:nvPr/>
          </p:nvSpPr>
          <p:spPr>
            <a:xfrm>
              <a:off x="9863015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0" name="object 7200" descr=""/>
            <p:cNvSpPr/>
            <p:nvPr/>
          </p:nvSpPr>
          <p:spPr>
            <a:xfrm>
              <a:off x="9957191" y="539217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1" name="object 7201" descr=""/>
            <p:cNvSpPr/>
            <p:nvPr/>
          </p:nvSpPr>
          <p:spPr>
            <a:xfrm>
              <a:off x="9957191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2" name="object 7202" descr=""/>
            <p:cNvSpPr/>
            <p:nvPr/>
          </p:nvSpPr>
          <p:spPr>
            <a:xfrm>
              <a:off x="10051366" y="539217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3" name="object 7203" descr=""/>
            <p:cNvSpPr/>
            <p:nvPr/>
          </p:nvSpPr>
          <p:spPr>
            <a:xfrm>
              <a:off x="10051366" y="539329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4" name="object 7204" descr=""/>
            <p:cNvSpPr/>
            <p:nvPr/>
          </p:nvSpPr>
          <p:spPr>
            <a:xfrm>
              <a:off x="82213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5" name="object 7205" descr=""/>
            <p:cNvSpPr/>
            <p:nvPr/>
          </p:nvSpPr>
          <p:spPr>
            <a:xfrm>
              <a:off x="91630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6" name="object 7206" descr=""/>
            <p:cNvSpPr/>
            <p:nvPr/>
          </p:nvSpPr>
          <p:spPr>
            <a:xfrm>
              <a:off x="101048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7" name="object 7207" descr=""/>
            <p:cNvSpPr/>
            <p:nvPr/>
          </p:nvSpPr>
          <p:spPr>
            <a:xfrm>
              <a:off x="1104658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8" name="object 7208" descr=""/>
            <p:cNvSpPr/>
            <p:nvPr/>
          </p:nvSpPr>
          <p:spPr>
            <a:xfrm>
              <a:off x="129301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09" name="object 7209" descr=""/>
            <p:cNvSpPr/>
            <p:nvPr/>
          </p:nvSpPr>
          <p:spPr>
            <a:xfrm>
              <a:off x="138718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0" name="object 7210" descr=""/>
            <p:cNvSpPr/>
            <p:nvPr/>
          </p:nvSpPr>
          <p:spPr>
            <a:xfrm>
              <a:off x="148136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1" name="object 7211" descr=""/>
            <p:cNvSpPr/>
            <p:nvPr/>
          </p:nvSpPr>
          <p:spPr>
            <a:xfrm>
              <a:off x="157553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2" name="object 7212" descr=""/>
            <p:cNvSpPr/>
            <p:nvPr/>
          </p:nvSpPr>
          <p:spPr>
            <a:xfrm>
              <a:off x="176389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3" name="object 7213" descr=""/>
            <p:cNvSpPr/>
            <p:nvPr/>
          </p:nvSpPr>
          <p:spPr>
            <a:xfrm>
              <a:off x="185806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4" name="object 7214" descr=""/>
            <p:cNvSpPr/>
            <p:nvPr/>
          </p:nvSpPr>
          <p:spPr>
            <a:xfrm>
              <a:off x="195224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5" name="object 7215" descr=""/>
            <p:cNvSpPr/>
            <p:nvPr/>
          </p:nvSpPr>
          <p:spPr>
            <a:xfrm>
              <a:off x="2046418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6" name="object 7216" descr=""/>
            <p:cNvSpPr/>
            <p:nvPr/>
          </p:nvSpPr>
          <p:spPr>
            <a:xfrm>
              <a:off x="2234769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7" name="object 7217" descr=""/>
            <p:cNvSpPr/>
            <p:nvPr/>
          </p:nvSpPr>
          <p:spPr>
            <a:xfrm>
              <a:off x="232894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8" name="object 7218" descr=""/>
            <p:cNvSpPr/>
            <p:nvPr/>
          </p:nvSpPr>
          <p:spPr>
            <a:xfrm>
              <a:off x="242312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9" name="object 7219" descr=""/>
            <p:cNvSpPr/>
            <p:nvPr/>
          </p:nvSpPr>
          <p:spPr>
            <a:xfrm>
              <a:off x="251729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0" name="object 7220" descr=""/>
            <p:cNvSpPr/>
            <p:nvPr/>
          </p:nvSpPr>
          <p:spPr>
            <a:xfrm>
              <a:off x="2705648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1" name="object 7221" descr=""/>
            <p:cNvSpPr/>
            <p:nvPr/>
          </p:nvSpPr>
          <p:spPr>
            <a:xfrm>
              <a:off x="279982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2" name="object 7222" descr=""/>
            <p:cNvSpPr/>
            <p:nvPr/>
          </p:nvSpPr>
          <p:spPr>
            <a:xfrm>
              <a:off x="289400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3" name="object 7223" descr=""/>
            <p:cNvSpPr/>
            <p:nvPr/>
          </p:nvSpPr>
          <p:spPr>
            <a:xfrm>
              <a:off x="298817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4" name="object 7224" descr=""/>
            <p:cNvSpPr/>
            <p:nvPr/>
          </p:nvSpPr>
          <p:spPr>
            <a:xfrm>
              <a:off x="317652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5" name="object 7225" descr=""/>
            <p:cNvSpPr/>
            <p:nvPr/>
          </p:nvSpPr>
          <p:spPr>
            <a:xfrm>
              <a:off x="327070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6" name="object 7226" descr=""/>
            <p:cNvSpPr/>
            <p:nvPr/>
          </p:nvSpPr>
          <p:spPr>
            <a:xfrm>
              <a:off x="336488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7" name="object 7227" descr=""/>
            <p:cNvSpPr/>
            <p:nvPr/>
          </p:nvSpPr>
          <p:spPr>
            <a:xfrm>
              <a:off x="345905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8" name="object 7228" descr=""/>
            <p:cNvSpPr/>
            <p:nvPr/>
          </p:nvSpPr>
          <p:spPr>
            <a:xfrm>
              <a:off x="364740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29" name="object 7229" descr=""/>
            <p:cNvSpPr/>
            <p:nvPr/>
          </p:nvSpPr>
          <p:spPr>
            <a:xfrm>
              <a:off x="374158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0" name="object 7230" descr=""/>
            <p:cNvSpPr/>
            <p:nvPr/>
          </p:nvSpPr>
          <p:spPr>
            <a:xfrm>
              <a:off x="3835759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1" name="object 7231" descr=""/>
            <p:cNvSpPr/>
            <p:nvPr/>
          </p:nvSpPr>
          <p:spPr>
            <a:xfrm>
              <a:off x="392993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2" name="object 7232" descr=""/>
            <p:cNvSpPr/>
            <p:nvPr/>
          </p:nvSpPr>
          <p:spPr>
            <a:xfrm>
              <a:off x="411828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3" name="object 7233" descr=""/>
            <p:cNvSpPr/>
            <p:nvPr/>
          </p:nvSpPr>
          <p:spPr>
            <a:xfrm>
              <a:off x="421246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4" name="object 7234" descr=""/>
            <p:cNvSpPr/>
            <p:nvPr/>
          </p:nvSpPr>
          <p:spPr>
            <a:xfrm>
              <a:off x="4306638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5" name="object 7235" descr=""/>
            <p:cNvSpPr/>
            <p:nvPr/>
          </p:nvSpPr>
          <p:spPr>
            <a:xfrm>
              <a:off x="440081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6" name="object 7236" descr=""/>
            <p:cNvSpPr/>
            <p:nvPr/>
          </p:nvSpPr>
          <p:spPr>
            <a:xfrm>
              <a:off x="458916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7" name="object 7237" descr=""/>
            <p:cNvSpPr/>
            <p:nvPr/>
          </p:nvSpPr>
          <p:spPr>
            <a:xfrm>
              <a:off x="468334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8" name="object 7238" descr=""/>
            <p:cNvSpPr/>
            <p:nvPr/>
          </p:nvSpPr>
          <p:spPr>
            <a:xfrm>
              <a:off x="477751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9" name="object 7239" descr=""/>
            <p:cNvSpPr/>
            <p:nvPr/>
          </p:nvSpPr>
          <p:spPr>
            <a:xfrm>
              <a:off x="487169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0" name="object 7240" descr=""/>
            <p:cNvSpPr/>
            <p:nvPr/>
          </p:nvSpPr>
          <p:spPr>
            <a:xfrm>
              <a:off x="506004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1" name="object 7241" descr=""/>
            <p:cNvSpPr/>
            <p:nvPr/>
          </p:nvSpPr>
          <p:spPr>
            <a:xfrm>
              <a:off x="515422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2" name="object 7242" descr=""/>
            <p:cNvSpPr/>
            <p:nvPr/>
          </p:nvSpPr>
          <p:spPr>
            <a:xfrm>
              <a:off x="524839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3" name="object 7243" descr=""/>
            <p:cNvSpPr/>
            <p:nvPr/>
          </p:nvSpPr>
          <p:spPr>
            <a:xfrm>
              <a:off x="534257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4" name="object 7244" descr=""/>
            <p:cNvSpPr/>
            <p:nvPr/>
          </p:nvSpPr>
          <p:spPr>
            <a:xfrm>
              <a:off x="553092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5" name="object 7245" descr=""/>
            <p:cNvSpPr/>
            <p:nvPr/>
          </p:nvSpPr>
          <p:spPr>
            <a:xfrm>
              <a:off x="562510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6" name="object 7246" descr=""/>
            <p:cNvSpPr/>
            <p:nvPr/>
          </p:nvSpPr>
          <p:spPr>
            <a:xfrm>
              <a:off x="571927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7" name="object 7247" descr=""/>
            <p:cNvSpPr/>
            <p:nvPr/>
          </p:nvSpPr>
          <p:spPr>
            <a:xfrm>
              <a:off x="581345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8" name="object 7248" descr=""/>
            <p:cNvSpPr/>
            <p:nvPr/>
          </p:nvSpPr>
          <p:spPr>
            <a:xfrm>
              <a:off x="600180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9" name="object 7249" descr=""/>
            <p:cNvSpPr/>
            <p:nvPr/>
          </p:nvSpPr>
          <p:spPr>
            <a:xfrm>
              <a:off x="6095979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0" name="object 7250" descr=""/>
            <p:cNvSpPr/>
            <p:nvPr/>
          </p:nvSpPr>
          <p:spPr>
            <a:xfrm>
              <a:off x="619015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1" name="object 7251" descr=""/>
            <p:cNvSpPr/>
            <p:nvPr/>
          </p:nvSpPr>
          <p:spPr>
            <a:xfrm>
              <a:off x="628433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2" name="object 7252" descr=""/>
            <p:cNvSpPr/>
            <p:nvPr/>
          </p:nvSpPr>
          <p:spPr>
            <a:xfrm>
              <a:off x="647268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3" name="object 7253" descr=""/>
            <p:cNvSpPr/>
            <p:nvPr/>
          </p:nvSpPr>
          <p:spPr>
            <a:xfrm>
              <a:off x="656686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4" name="object 7254" descr=""/>
            <p:cNvSpPr/>
            <p:nvPr/>
          </p:nvSpPr>
          <p:spPr>
            <a:xfrm>
              <a:off x="666103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5" name="object 7255" descr=""/>
            <p:cNvSpPr/>
            <p:nvPr/>
          </p:nvSpPr>
          <p:spPr>
            <a:xfrm>
              <a:off x="675521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6" name="object 7256" descr=""/>
            <p:cNvSpPr/>
            <p:nvPr/>
          </p:nvSpPr>
          <p:spPr>
            <a:xfrm>
              <a:off x="694356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7" name="object 7257" descr=""/>
            <p:cNvSpPr/>
            <p:nvPr/>
          </p:nvSpPr>
          <p:spPr>
            <a:xfrm>
              <a:off x="703773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8" name="object 7258" descr=""/>
            <p:cNvSpPr/>
            <p:nvPr/>
          </p:nvSpPr>
          <p:spPr>
            <a:xfrm>
              <a:off x="713191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9" name="object 7259" descr=""/>
            <p:cNvSpPr/>
            <p:nvPr/>
          </p:nvSpPr>
          <p:spPr>
            <a:xfrm>
              <a:off x="722609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0" name="object 7260" descr=""/>
            <p:cNvSpPr/>
            <p:nvPr/>
          </p:nvSpPr>
          <p:spPr>
            <a:xfrm>
              <a:off x="741444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1" name="object 7261" descr=""/>
            <p:cNvSpPr/>
            <p:nvPr/>
          </p:nvSpPr>
          <p:spPr>
            <a:xfrm>
              <a:off x="750861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2" name="object 7262" descr=""/>
            <p:cNvSpPr/>
            <p:nvPr/>
          </p:nvSpPr>
          <p:spPr>
            <a:xfrm>
              <a:off x="760279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3" name="object 7263" descr=""/>
            <p:cNvSpPr/>
            <p:nvPr/>
          </p:nvSpPr>
          <p:spPr>
            <a:xfrm>
              <a:off x="769697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4" name="object 7264" descr=""/>
            <p:cNvSpPr/>
            <p:nvPr/>
          </p:nvSpPr>
          <p:spPr>
            <a:xfrm>
              <a:off x="788532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5" name="object 7265" descr=""/>
            <p:cNvSpPr/>
            <p:nvPr/>
          </p:nvSpPr>
          <p:spPr>
            <a:xfrm>
              <a:off x="7979497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6" name="object 7266" descr=""/>
            <p:cNvSpPr/>
            <p:nvPr/>
          </p:nvSpPr>
          <p:spPr>
            <a:xfrm>
              <a:off x="807367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7" name="object 7267" descr=""/>
            <p:cNvSpPr/>
            <p:nvPr/>
          </p:nvSpPr>
          <p:spPr>
            <a:xfrm>
              <a:off x="8167849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8" name="object 7268" descr=""/>
            <p:cNvSpPr/>
            <p:nvPr/>
          </p:nvSpPr>
          <p:spPr>
            <a:xfrm>
              <a:off x="835620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9" name="object 7269" descr=""/>
            <p:cNvSpPr/>
            <p:nvPr/>
          </p:nvSpPr>
          <p:spPr>
            <a:xfrm>
              <a:off x="845037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0" name="object 7270" descr=""/>
            <p:cNvSpPr/>
            <p:nvPr/>
          </p:nvSpPr>
          <p:spPr>
            <a:xfrm>
              <a:off x="8544552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1" name="object 7271" descr=""/>
            <p:cNvSpPr/>
            <p:nvPr/>
          </p:nvSpPr>
          <p:spPr>
            <a:xfrm>
              <a:off x="8638728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2" name="object 7272" descr=""/>
            <p:cNvSpPr/>
            <p:nvPr/>
          </p:nvSpPr>
          <p:spPr>
            <a:xfrm>
              <a:off x="882708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3" name="object 7273" descr=""/>
            <p:cNvSpPr/>
            <p:nvPr/>
          </p:nvSpPr>
          <p:spPr>
            <a:xfrm>
              <a:off x="892125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4" name="object 7274" descr=""/>
            <p:cNvSpPr/>
            <p:nvPr/>
          </p:nvSpPr>
          <p:spPr>
            <a:xfrm>
              <a:off x="9015433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5" name="object 7275" descr=""/>
            <p:cNvSpPr/>
            <p:nvPr/>
          </p:nvSpPr>
          <p:spPr>
            <a:xfrm>
              <a:off x="9109608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6" name="object 7276" descr=""/>
            <p:cNvSpPr/>
            <p:nvPr/>
          </p:nvSpPr>
          <p:spPr>
            <a:xfrm>
              <a:off x="9297959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7" name="object 7277" descr=""/>
            <p:cNvSpPr/>
            <p:nvPr/>
          </p:nvSpPr>
          <p:spPr>
            <a:xfrm>
              <a:off x="9392134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8" name="object 7278" descr=""/>
            <p:cNvSpPr/>
            <p:nvPr/>
          </p:nvSpPr>
          <p:spPr>
            <a:xfrm>
              <a:off x="9486310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9" name="object 7279" descr=""/>
            <p:cNvSpPr/>
            <p:nvPr/>
          </p:nvSpPr>
          <p:spPr>
            <a:xfrm>
              <a:off x="958048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0" name="object 7280" descr=""/>
            <p:cNvSpPr/>
            <p:nvPr/>
          </p:nvSpPr>
          <p:spPr>
            <a:xfrm>
              <a:off x="9768839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1" name="object 7281" descr=""/>
            <p:cNvSpPr/>
            <p:nvPr/>
          </p:nvSpPr>
          <p:spPr>
            <a:xfrm>
              <a:off x="9863015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2" name="object 7282" descr=""/>
            <p:cNvSpPr/>
            <p:nvPr/>
          </p:nvSpPr>
          <p:spPr>
            <a:xfrm>
              <a:off x="9957191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3" name="object 7283" descr=""/>
            <p:cNvSpPr/>
            <p:nvPr/>
          </p:nvSpPr>
          <p:spPr>
            <a:xfrm>
              <a:off x="10051366" y="548948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4" name="object 7284" descr=""/>
            <p:cNvSpPr/>
            <p:nvPr/>
          </p:nvSpPr>
          <p:spPr>
            <a:xfrm>
              <a:off x="731089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5" name="object 7285" descr=""/>
            <p:cNvSpPr/>
            <p:nvPr/>
          </p:nvSpPr>
          <p:spPr>
            <a:xfrm>
              <a:off x="82213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6" name="object 7286" descr=""/>
            <p:cNvSpPr/>
            <p:nvPr/>
          </p:nvSpPr>
          <p:spPr>
            <a:xfrm>
              <a:off x="82213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7" name="object 7287" descr=""/>
            <p:cNvSpPr/>
            <p:nvPr/>
          </p:nvSpPr>
          <p:spPr>
            <a:xfrm>
              <a:off x="91630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8" name="object 7288" descr=""/>
            <p:cNvSpPr/>
            <p:nvPr/>
          </p:nvSpPr>
          <p:spPr>
            <a:xfrm>
              <a:off x="91630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9" name="object 7289" descr=""/>
            <p:cNvSpPr/>
            <p:nvPr/>
          </p:nvSpPr>
          <p:spPr>
            <a:xfrm>
              <a:off x="1010483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0" name="object 7290" descr=""/>
            <p:cNvSpPr/>
            <p:nvPr/>
          </p:nvSpPr>
          <p:spPr>
            <a:xfrm>
              <a:off x="101048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1" name="object 7291" descr=""/>
            <p:cNvSpPr/>
            <p:nvPr/>
          </p:nvSpPr>
          <p:spPr>
            <a:xfrm>
              <a:off x="110465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2" name="object 7292" descr=""/>
            <p:cNvSpPr/>
            <p:nvPr/>
          </p:nvSpPr>
          <p:spPr>
            <a:xfrm>
              <a:off x="1104658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3" name="object 7293" descr=""/>
            <p:cNvSpPr/>
            <p:nvPr/>
          </p:nvSpPr>
          <p:spPr>
            <a:xfrm>
              <a:off x="120196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4" name="object 7294" descr=""/>
            <p:cNvSpPr/>
            <p:nvPr/>
          </p:nvSpPr>
          <p:spPr>
            <a:xfrm>
              <a:off x="129301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5" name="object 7295" descr=""/>
            <p:cNvSpPr/>
            <p:nvPr/>
          </p:nvSpPr>
          <p:spPr>
            <a:xfrm>
              <a:off x="129301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6" name="object 7296" descr=""/>
            <p:cNvSpPr/>
            <p:nvPr/>
          </p:nvSpPr>
          <p:spPr>
            <a:xfrm>
              <a:off x="1387186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7" name="object 7297" descr=""/>
            <p:cNvSpPr/>
            <p:nvPr/>
          </p:nvSpPr>
          <p:spPr>
            <a:xfrm>
              <a:off x="138718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8" name="object 7298" descr=""/>
            <p:cNvSpPr/>
            <p:nvPr/>
          </p:nvSpPr>
          <p:spPr>
            <a:xfrm>
              <a:off x="1481362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9" name="object 7299" descr=""/>
            <p:cNvSpPr/>
            <p:nvPr/>
          </p:nvSpPr>
          <p:spPr>
            <a:xfrm>
              <a:off x="148136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0" name="object 7300" descr=""/>
            <p:cNvSpPr/>
            <p:nvPr/>
          </p:nvSpPr>
          <p:spPr>
            <a:xfrm>
              <a:off x="1575537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1" name="object 7301" descr=""/>
            <p:cNvSpPr/>
            <p:nvPr/>
          </p:nvSpPr>
          <p:spPr>
            <a:xfrm>
              <a:off x="157553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2" name="object 7302" descr=""/>
            <p:cNvSpPr/>
            <p:nvPr/>
          </p:nvSpPr>
          <p:spPr>
            <a:xfrm>
              <a:off x="1672849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3" name="object 7303" descr=""/>
            <p:cNvSpPr/>
            <p:nvPr/>
          </p:nvSpPr>
          <p:spPr>
            <a:xfrm>
              <a:off x="176389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4" name="object 7304" descr=""/>
            <p:cNvSpPr/>
            <p:nvPr/>
          </p:nvSpPr>
          <p:spPr>
            <a:xfrm>
              <a:off x="176389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5" name="object 7305" descr=""/>
            <p:cNvSpPr/>
            <p:nvPr/>
          </p:nvSpPr>
          <p:spPr>
            <a:xfrm>
              <a:off x="185806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6" name="object 7306" descr=""/>
            <p:cNvSpPr/>
            <p:nvPr/>
          </p:nvSpPr>
          <p:spPr>
            <a:xfrm>
              <a:off x="185806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7" name="object 7307" descr=""/>
            <p:cNvSpPr/>
            <p:nvPr/>
          </p:nvSpPr>
          <p:spPr>
            <a:xfrm>
              <a:off x="195224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8" name="object 7308" descr=""/>
            <p:cNvSpPr/>
            <p:nvPr/>
          </p:nvSpPr>
          <p:spPr>
            <a:xfrm>
              <a:off x="195224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9" name="object 7309" descr=""/>
            <p:cNvSpPr/>
            <p:nvPr/>
          </p:nvSpPr>
          <p:spPr>
            <a:xfrm>
              <a:off x="204641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0" name="object 7310" descr=""/>
            <p:cNvSpPr/>
            <p:nvPr/>
          </p:nvSpPr>
          <p:spPr>
            <a:xfrm>
              <a:off x="2046418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1" name="object 7311" descr=""/>
            <p:cNvSpPr/>
            <p:nvPr/>
          </p:nvSpPr>
          <p:spPr>
            <a:xfrm>
              <a:off x="214372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2" name="object 7312" descr=""/>
            <p:cNvSpPr/>
            <p:nvPr/>
          </p:nvSpPr>
          <p:spPr>
            <a:xfrm>
              <a:off x="2234769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3" name="object 7313" descr=""/>
            <p:cNvSpPr/>
            <p:nvPr/>
          </p:nvSpPr>
          <p:spPr>
            <a:xfrm>
              <a:off x="2234769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4" name="object 7314" descr=""/>
            <p:cNvSpPr/>
            <p:nvPr/>
          </p:nvSpPr>
          <p:spPr>
            <a:xfrm>
              <a:off x="232894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5" name="object 7315" descr=""/>
            <p:cNvSpPr/>
            <p:nvPr/>
          </p:nvSpPr>
          <p:spPr>
            <a:xfrm>
              <a:off x="232894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6" name="object 7316" descr=""/>
            <p:cNvSpPr/>
            <p:nvPr/>
          </p:nvSpPr>
          <p:spPr>
            <a:xfrm>
              <a:off x="242312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7" name="object 7317" descr=""/>
            <p:cNvSpPr/>
            <p:nvPr/>
          </p:nvSpPr>
          <p:spPr>
            <a:xfrm>
              <a:off x="242312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8" name="object 7318" descr=""/>
            <p:cNvSpPr/>
            <p:nvPr/>
          </p:nvSpPr>
          <p:spPr>
            <a:xfrm>
              <a:off x="2517297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9" name="object 7319" descr=""/>
            <p:cNvSpPr/>
            <p:nvPr/>
          </p:nvSpPr>
          <p:spPr>
            <a:xfrm>
              <a:off x="251729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0" name="object 7320" descr=""/>
            <p:cNvSpPr/>
            <p:nvPr/>
          </p:nvSpPr>
          <p:spPr>
            <a:xfrm>
              <a:off x="2614607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1" name="object 7321" descr=""/>
            <p:cNvSpPr/>
            <p:nvPr/>
          </p:nvSpPr>
          <p:spPr>
            <a:xfrm>
              <a:off x="2705648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2" name="object 7322" descr=""/>
            <p:cNvSpPr/>
            <p:nvPr/>
          </p:nvSpPr>
          <p:spPr>
            <a:xfrm>
              <a:off x="2705648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3" name="object 7323" descr=""/>
            <p:cNvSpPr/>
            <p:nvPr/>
          </p:nvSpPr>
          <p:spPr>
            <a:xfrm>
              <a:off x="2799824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4" name="object 7324" descr=""/>
            <p:cNvSpPr/>
            <p:nvPr/>
          </p:nvSpPr>
          <p:spPr>
            <a:xfrm>
              <a:off x="279982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5" name="object 7325" descr=""/>
            <p:cNvSpPr/>
            <p:nvPr/>
          </p:nvSpPr>
          <p:spPr>
            <a:xfrm>
              <a:off x="289400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6" name="object 7326" descr=""/>
            <p:cNvSpPr/>
            <p:nvPr/>
          </p:nvSpPr>
          <p:spPr>
            <a:xfrm>
              <a:off x="289400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7" name="object 7327" descr=""/>
            <p:cNvSpPr/>
            <p:nvPr/>
          </p:nvSpPr>
          <p:spPr>
            <a:xfrm>
              <a:off x="2988176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8" name="object 7328" descr=""/>
            <p:cNvSpPr/>
            <p:nvPr/>
          </p:nvSpPr>
          <p:spPr>
            <a:xfrm>
              <a:off x="298817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29" name="object 7329" descr=""/>
            <p:cNvSpPr/>
            <p:nvPr/>
          </p:nvSpPr>
          <p:spPr>
            <a:xfrm>
              <a:off x="3085486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0" name="object 7330" descr=""/>
            <p:cNvSpPr/>
            <p:nvPr/>
          </p:nvSpPr>
          <p:spPr>
            <a:xfrm>
              <a:off x="317652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1" name="object 7331" descr=""/>
            <p:cNvSpPr/>
            <p:nvPr/>
          </p:nvSpPr>
          <p:spPr>
            <a:xfrm>
              <a:off x="317652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2" name="object 7332" descr=""/>
            <p:cNvSpPr/>
            <p:nvPr/>
          </p:nvSpPr>
          <p:spPr>
            <a:xfrm>
              <a:off x="3270704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3" name="object 7333" descr=""/>
            <p:cNvSpPr/>
            <p:nvPr/>
          </p:nvSpPr>
          <p:spPr>
            <a:xfrm>
              <a:off x="327070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4" name="object 7334" descr=""/>
            <p:cNvSpPr/>
            <p:nvPr/>
          </p:nvSpPr>
          <p:spPr>
            <a:xfrm>
              <a:off x="336488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5" name="object 7335" descr=""/>
            <p:cNvSpPr/>
            <p:nvPr/>
          </p:nvSpPr>
          <p:spPr>
            <a:xfrm>
              <a:off x="336488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6" name="object 7336" descr=""/>
            <p:cNvSpPr/>
            <p:nvPr/>
          </p:nvSpPr>
          <p:spPr>
            <a:xfrm>
              <a:off x="3459055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7" name="object 7337" descr=""/>
            <p:cNvSpPr/>
            <p:nvPr/>
          </p:nvSpPr>
          <p:spPr>
            <a:xfrm>
              <a:off x="345905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8" name="object 7338" descr=""/>
            <p:cNvSpPr/>
            <p:nvPr/>
          </p:nvSpPr>
          <p:spPr>
            <a:xfrm>
              <a:off x="3556365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9" name="object 7339" descr=""/>
            <p:cNvSpPr/>
            <p:nvPr/>
          </p:nvSpPr>
          <p:spPr>
            <a:xfrm>
              <a:off x="364740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0" name="object 7340" descr=""/>
            <p:cNvSpPr/>
            <p:nvPr/>
          </p:nvSpPr>
          <p:spPr>
            <a:xfrm>
              <a:off x="364740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1" name="object 7341" descr=""/>
            <p:cNvSpPr/>
            <p:nvPr/>
          </p:nvSpPr>
          <p:spPr>
            <a:xfrm>
              <a:off x="3741583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2" name="object 7342" descr=""/>
            <p:cNvSpPr/>
            <p:nvPr/>
          </p:nvSpPr>
          <p:spPr>
            <a:xfrm>
              <a:off x="374158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3" name="object 7343" descr=""/>
            <p:cNvSpPr/>
            <p:nvPr/>
          </p:nvSpPr>
          <p:spPr>
            <a:xfrm>
              <a:off x="3835759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4" name="object 7344" descr=""/>
            <p:cNvSpPr/>
            <p:nvPr/>
          </p:nvSpPr>
          <p:spPr>
            <a:xfrm>
              <a:off x="3835759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5" name="object 7345" descr=""/>
            <p:cNvSpPr/>
            <p:nvPr/>
          </p:nvSpPr>
          <p:spPr>
            <a:xfrm>
              <a:off x="3929934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6" name="object 7346" descr=""/>
            <p:cNvSpPr/>
            <p:nvPr/>
          </p:nvSpPr>
          <p:spPr>
            <a:xfrm>
              <a:off x="392993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7" name="object 7347" descr=""/>
            <p:cNvSpPr/>
            <p:nvPr/>
          </p:nvSpPr>
          <p:spPr>
            <a:xfrm>
              <a:off x="4027244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8" name="object 7348" descr=""/>
            <p:cNvSpPr/>
            <p:nvPr/>
          </p:nvSpPr>
          <p:spPr>
            <a:xfrm>
              <a:off x="411828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49" name="object 7349" descr=""/>
            <p:cNvSpPr/>
            <p:nvPr/>
          </p:nvSpPr>
          <p:spPr>
            <a:xfrm>
              <a:off x="411828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0" name="object 7350" descr=""/>
            <p:cNvSpPr/>
            <p:nvPr/>
          </p:nvSpPr>
          <p:spPr>
            <a:xfrm>
              <a:off x="4212463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1" name="object 7351" descr=""/>
            <p:cNvSpPr/>
            <p:nvPr/>
          </p:nvSpPr>
          <p:spPr>
            <a:xfrm>
              <a:off x="421246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2" name="object 7352" descr=""/>
            <p:cNvSpPr/>
            <p:nvPr/>
          </p:nvSpPr>
          <p:spPr>
            <a:xfrm>
              <a:off x="4306638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3" name="object 7353" descr=""/>
            <p:cNvSpPr/>
            <p:nvPr/>
          </p:nvSpPr>
          <p:spPr>
            <a:xfrm>
              <a:off x="4306638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4" name="object 7354" descr=""/>
            <p:cNvSpPr/>
            <p:nvPr/>
          </p:nvSpPr>
          <p:spPr>
            <a:xfrm>
              <a:off x="4400813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5" name="object 7355" descr=""/>
            <p:cNvSpPr/>
            <p:nvPr/>
          </p:nvSpPr>
          <p:spPr>
            <a:xfrm>
              <a:off x="440081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6" name="object 7356" descr=""/>
            <p:cNvSpPr/>
            <p:nvPr/>
          </p:nvSpPr>
          <p:spPr>
            <a:xfrm>
              <a:off x="4498123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7" name="object 7357" descr=""/>
            <p:cNvSpPr/>
            <p:nvPr/>
          </p:nvSpPr>
          <p:spPr>
            <a:xfrm>
              <a:off x="4589166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8" name="object 7358" descr=""/>
            <p:cNvSpPr/>
            <p:nvPr/>
          </p:nvSpPr>
          <p:spPr>
            <a:xfrm>
              <a:off x="458916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9" name="object 7359" descr=""/>
            <p:cNvSpPr/>
            <p:nvPr/>
          </p:nvSpPr>
          <p:spPr>
            <a:xfrm>
              <a:off x="4683342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0" name="object 7360" descr=""/>
            <p:cNvSpPr/>
            <p:nvPr/>
          </p:nvSpPr>
          <p:spPr>
            <a:xfrm>
              <a:off x="468334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1" name="object 7361" descr=""/>
            <p:cNvSpPr/>
            <p:nvPr/>
          </p:nvSpPr>
          <p:spPr>
            <a:xfrm>
              <a:off x="477751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2" name="object 7362" descr=""/>
            <p:cNvSpPr/>
            <p:nvPr/>
          </p:nvSpPr>
          <p:spPr>
            <a:xfrm>
              <a:off x="477751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3" name="object 7363" descr=""/>
            <p:cNvSpPr/>
            <p:nvPr/>
          </p:nvSpPr>
          <p:spPr>
            <a:xfrm>
              <a:off x="4871693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4" name="object 7364" descr=""/>
            <p:cNvSpPr/>
            <p:nvPr/>
          </p:nvSpPr>
          <p:spPr>
            <a:xfrm>
              <a:off x="487169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5" name="object 7365" descr=""/>
            <p:cNvSpPr/>
            <p:nvPr/>
          </p:nvSpPr>
          <p:spPr>
            <a:xfrm>
              <a:off x="4969004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6" name="object 7366" descr=""/>
            <p:cNvSpPr/>
            <p:nvPr/>
          </p:nvSpPr>
          <p:spPr>
            <a:xfrm>
              <a:off x="506004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7" name="object 7367" descr=""/>
            <p:cNvSpPr/>
            <p:nvPr/>
          </p:nvSpPr>
          <p:spPr>
            <a:xfrm>
              <a:off x="506004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8" name="object 7368" descr=""/>
            <p:cNvSpPr/>
            <p:nvPr/>
          </p:nvSpPr>
          <p:spPr>
            <a:xfrm>
              <a:off x="515422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9" name="object 7369" descr=""/>
            <p:cNvSpPr/>
            <p:nvPr/>
          </p:nvSpPr>
          <p:spPr>
            <a:xfrm>
              <a:off x="515422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0" name="object 7370" descr=""/>
            <p:cNvSpPr/>
            <p:nvPr/>
          </p:nvSpPr>
          <p:spPr>
            <a:xfrm>
              <a:off x="5248396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1" name="object 7371" descr=""/>
            <p:cNvSpPr/>
            <p:nvPr/>
          </p:nvSpPr>
          <p:spPr>
            <a:xfrm>
              <a:off x="524839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2" name="object 7372" descr=""/>
            <p:cNvSpPr/>
            <p:nvPr/>
          </p:nvSpPr>
          <p:spPr>
            <a:xfrm>
              <a:off x="5342572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3" name="object 7373" descr=""/>
            <p:cNvSpPr/>
            <p:nvPr/>
          </p:nvSpPr>
          <p:spPr>
            <a:xfrm>
              <a:off x="534257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4" name="object 7374" descr=""/>
            <p:cNvSpPr/>
            <p:nvPr/>
          </p:nvSpPr>
          <p:spPr>
            <a:xfrm>
              <a:off x="5439882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5" name="object 7375" descr=""/>
            <p:cNvSpPr/>
            <p:nvPr/>
          </p:nvSpPr>
          <p:spPr>
            <a:xfrm>
              <a:off x="5530924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6" name="object 7376" descr=""/>
            <p:cNvSpPr/>
            <p:nvPr/>
          </p:nvSpPr>
          <p:spPr>
            <a:xfrm>
              <a:off x="553092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7" name="object 7377" descr=""/>
            <p:cNvSpPr/>
            <p:nvPr/>
          </p:nvSpPr>
          <p:spPr>
            <a:xfrm>
              <a:off x="562510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8" name="object 7378" descr=""/>
            <p:cNvSpPr/>
            <p:nvPr/>
          </p:nvSpPr>
          <p:spPr>
            <a:xfrm>
              <a:off x="562510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9" name="object 7379" descr=""/>
            <p:cNvSpPr/>
            <p:nvPr/>
          </p:nvSpPr>
          <p:spPr>
            <a:xfrm>
              <a:off x="5719276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0" name="object 7380" descr=""/>
            <p:cNvSpPr/>
            <p:nvPr/>
          </p:nvSpPr>
          <p:spPr>
            <a:xfrm>
              <a:off x="571927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1" name="object 7381" descr=""/>
            <p:cNvSpPr/>
            <p:nvPr/>
          </p:nvSpPr>
          <p:spPr>
            <a:xfrm>
              <a:off x="5813452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2" name="object 7382" descr=""/>
            <p:cNvSpPr/>
            <p:nvPr/>
          </p:nvSpPr>
          <p:spPr>
            <a:xfrm>
              <a:off x="581345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3" name="object 7383" descr=""/>
            <p:cNvSpPr/>
            <p:nvPr/>
          </p:nvSpPr>
          <p:spPr>
            <a:xfrm>
              <a:off x="5910762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4" name="object 7384" descr=""/>
            <p:cNvSpPr/>
            <p:nvPr/>
          </p:nvSpPr>
          <p:spPr>
            <a:xfrm>
              <a:off x="6001804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5" name="object 7385" descr=""/>
            <p:cNvSpPr/>
            <p:nvPr/>
          </p:nvSpPr>
          <p:spPr>
            <a:xfrm>
              <a:off x="600180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6" name="object 7386" descr=""/>
            <p:cNvSpPr/>
            <p:nvPr/>
          </p:nvSpPr>
          <p:spPr>
            <a:xfrm>
              <a:off x="6095979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7" name="object 7387" descr=""/>
            <p:cNvSpPr/>
            <p:nvPr/>
          </p:nvSpPr>
          <p:spPr>
            <a:xfrm>
              <a:off x="6095979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8" name="object 7388" descr=""/>
            <p:cNvSpPr/>
            <p:nvPr/>
          </p:nvSpPr>
          <p:spPr>
            <a:xfrm>
              <a:off x="619015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9" name="object 7389" descr=""/>
            <p:cNvSpPr/>
            <p:nvPr/>
          </p:nvSpPr>
          <p:spPr>
            <a:xfrm>
              <a:off x="619015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0" name="object 7390" descr=""/>
            <p:cNvSpPr/>
            <p:nvPr/>
          </p:nvSpPr>
          <p:spPr>
            <a:xfrm>
              <a:off x="6284331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1" name="object 7391" descr=""/>
            <p:cNvSpPr/>
            <p:nvPr/>
          </p:nvSpPr>
          <p:spPr>
            <a:xfrm>
              <a:off x="628433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2" name="object 7392" descr=""/>
            <p:cNvSpPr/>
            <p:nvPr/>
          </p:nvSpPr>
          <p:spPr>
            <a:xfrm>
              <a:off x="6381641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3" name="object 7393" descr=""/>
            <p:cNvSpPr/>
            <p:nvPr/>
          </p:nvSpPr>
          <p:spPr>
            <a:xfrm>
              <a:off x="6472683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4" name="object 7394" descr=""/>
            <p:cNvSpPr/>
            <p:nvPr/>
          </p:nvSpPr>
          <p:spPr>
            <a:xfrm>
              <a:off x="647268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5" name="object 7395" descr=""/>
            <p:cNvSpPr/>
            <p:nvPr/>
          </p:nvSpPr>
          <p:spPr>
            <a:xfrm>
              <a:off x="656686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6" name="object 7396" descr=""/>
            <p:cNvSpPr/>
            <p:nvPr/>
          </p:nvSpPr>
          <p:spPr>
            <a:xfrm>
              <a:off x="656686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7" name="object 7397" descr=""/>
            <p:cNvSpPr/>
            <p:nvPr/>
          </p:nvSpPr>
          <p:spPr>
            <a:xfrm>
              <a:off x="666103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8" name="object 7398" descr=""/>
            <p:cNvSpPr/>
            <p:nvPr/>
          </p:nvSpPr>
          <p:spPr>
            <a:xfrm>
              <a:off x="666103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9" name="object 7399" descr=""/>
            <p:cNvSpPr/>
            <p:nvPr/>
          </p:nvSpPr>
          <p:spPr>
            <a:xfrm>
              <a:off x="6755211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0" name="object 7400" descr=""/>
            <p:cNvSpPr/>
            <p:nvPr/>
          </p:nvSpPr>
          <p:spPr>
            <a:xfrm>
              <a:off x="675521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1" name="object 7401" descr=""/>
            <p:cNvSpPr/>
            <p:nvPr/>
          </p:nvSpPr>
          <p:spPr>
            <a:xfrm>
              <a:off x="6852521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2" name="object 7402" descr=""/>
            <p:cNvSpPr/>
            <p:nvPr/>
          </p:nvSpPr>
          <p:spPr>
            <a:xfrm>
              <a:off x="6943562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3" name="object 7403" descr=""/>
            <p:cNvSpPr/>
            <p:nvPr/>
          </p:nvSpPr>
          <p:spPr>
            <a:xfrm>
              <a:off x="694356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4" name="object 7404" descr=""/>
            <p:cNvSpPr/>
            <p:nvPr/>
          </p:nvSpPr>
          <p:spPr>
            <a:xfrm>
              <a:off x="703773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5" name="object 7405" descr=""/>
            <p:cNvSpPr/>
            <p:nvPr/>
          </p:nvSpPr>
          <p:spPr>
            <a:xfrm>
              <a:off x="703773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6" name="object 7406" descr=""/>
            <p:cNvSpPr/>
            <p:nvPr/>
          </p:nvSpPr>
          <p:spPr>
            <a:xfrm>
              <a:off x="7131914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7" name="object 7407" descr=""/>
            <p:cNvSpPr/>
            <p:nvPr/>
          </p:nvSpPr>
          <p:spPr>
            <a:xfrm>
              <a:off x="713191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8" name="object 7408" descr=""/>
            <p:cNvSpPr/>
            <p:nvPr/>
          </p:nvSpPr>
          <p:spPr>
            <a:xfrm>
              <a:off x="7226090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9" name="object 7409" descr=""/>
            <p:cNvSpPr/>
            <p:nvPr/>
          </p:nvSpPr>
          <p:spPr>
            <a:xfrm>
              <a:off x="722609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0" name="object 7410" descr=""/>
            <p:cNvSpPr/>
            <p:nvPr/>
          </p:nvSpPr>
          <p:spPr>
            <a:xfrm>
              <a:off x="7323401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1" name="object 7411" descr=""/>
            <p:cNvSpPr/>
            <p:nvPr/>
          </p:nvSpPr>
          <p:spPr>
            <a:xfrm>
              <a:off x="741444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2" name="object 7412" descr=""/>
            <p:cNvSpPr/>
            <p:nvPr/>
          </p:nvSpPr>
          <p:spPr>
            <a:xfrm>
              <a:off x="741444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3" name="object 7413" descr=""/>
            <p:cNvSpPr/>
            <p:nvPr/>
          </p:nvSpPr>
          <p:spPr>
            <a:xfrm>
              <a:off x="750861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4" name="object 7414" descr=""/>
            <p:cNvSpPr/>
            <p:nvPr/>
          </p:nvSpPr>
          <p:spPr>
            <a:xfrm>
              <a:off x="750861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5" name="object 7415" descr=""/>
            <p:cNvSpPr/>
            <p:nvPr/>
          </p:nvSpPr>
          <p:spPr>
            <a:xfrm>
              <a:off x="7602792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6" name="object 7416" descr=""/>
            <p:cNvSpPr/>
            <p:nvPr/>
          </p:nvSpPr>
          <p:spPr>
            <a:xfrm>
              <a:off x="760279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7" name="object 7417" descr=""/>
            <p:cNvSpPr/>
            <p:nvPr/>
          </p:nvSpPr>
          <p:spPr>
            <a:xfrm>
              <a:off x="7696970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8" name="object 7418" descr=""/>
            <p:cNvSpPr/>
            <p:nvPr/>
          </p:nvSpPr>
          <p:spPr>
            <a:xfrm>
              <a:off x="769697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9" name="object 7419" descr=""/>
            <p:cNvSpPr/>
            <p:nvPr/>
          </p:nvSpPr>
          <p:spPr>
            <a:xfrm>
              <a:off x="7794279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0" name="object 7420" descr=""/>
            <p:cNvSpPr/>
            <p:nvPr/>
          </p:nvSpPr>
          <p:spPr>
            <a:xfrm>
              <a:off x="7885322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1" name="object 7421" descr=""/>
            <p:cNvSpPr/>
            <p:nvPr/>
          </p:nvSpPr>
          <p:spPr>
            <a:xfrm>
              <a:off x="788532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2" name="object 7422" descr=""/>
            <p:cNvSpPr/>
            <p:nvPr/>
          </p:nvSpPr>
          <p:spPr>
            <a:xfrm>
              <a:off x="7979497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3" name="object 7423" descr=""/>
            <p:cNvSpPr/>
            <p:nvPr/>
          </p:nvSpPr>
          <p:spPr>
            <a:xfrm>
              <a:off x="7979497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4" name="object 7424" descr=""/>
            <p:cNvSpPr/>
            <p:nvPr/>
          </p:nvSpPr>
          <p:spPr>
            <a:xfrm>
              <a:off x="8073673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5" name="object 7425" descr=""/>
            <p:cNvSpPr/>
            <p:nvPr/>
          </p:nvSpPr>
          <p:spPr>
            <a:xfrm>
              <a:off x="807367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6" name="object 7426" descr=""/>
            <p:cNvSpPr/>
            <p:nvPr/>
          </p:nvSpPr>
          <p:spPr>
            <a:xfrm>
              <a:off x="8167849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7" name="object 7427" descr=""/>
            <p:cNvSpPr/>
            <p:nvPr/>
          </p:nvSpPr>
          <p:spPr>
            <a:xfrm>
              <a:off x="8167849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8" name="object 7428" descr=""/>
            <p:cNvSpPr/>
            <p:nvPr/>
          </p:nvSpPr>
          <p:spPr>
            <a:xfrm>
              <a:off x="826515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29" name="object 7429" descr=""/>
            <p:cNvSpPr/>
            <p:nvPr/>
          </p:nvSpPr>
          <p:spPr>
            <a:xfrm>
              <a:off x="835620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0" name="object 7430" descr=""/>
            <p:cNvSpPr/>
            <p:nvPr/>
          </p:nvSpPr>
          <p:spPr>
            <a:xfrm>
              <a:off x="835620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1" name="object 7431" descr=""/>
            <p:cNvSpPr/>
            <p:nvPr/>
          </p:nvSpPr>
          <p:spPr>
            <a:xfrm>
              <a:off x="8450376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2" name="object 7432" descr=""/>
            <p:cNvSpPr/>
            <p:nvPr/>
          </p:nvSpPr>
          <p:spPr>
            <a:xfrm>
              <a:off x="845037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3" name="object 7433" descr=""/>
            <p:cNvSpPr/>
            <p:nvPr/>
          </p:nvSpPr>
          <p:spPr>
            <a:xfrm>
              <a:off x="8544552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4" name="object 7434" descr=""/>
            <p:cNvSpPr/>
            <p:nvPr/>
          </p:nvSpPr>
          <p:spPr>
            <a:xfrm>
              <a:off x="8544552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5" name="object 7435" descr=""/>
            <p:cNvSpPr/>
            <p:nvPr/>
          </p:nvSpPr>
          <p:spPr>
            <a:xfrm>
              <a:off x="863872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6" name="object 7436" descr=""/>
            <p:cNvSpPr/>
            <p:nvPr/>
          </p:nvSpPr>
          <p:spPr>
            <a:xfrm>
              <a:off x="8638728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7" name="object 7437" descr=""/>
            <p:cNvSpPr/>
            <p:nvPr/>
          </p:nvSpPr>
          <p:spPr>
            <a:xfrm>
              <a:off x="8736039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8" name="object 7438" descr=""/>
            <p:cNvSpPr/>
            <p:nvPr/>
          </p:nvSpPr>
          <p:spPr>
            <a:xfrm>
              <a:off x="882708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9" name="object 7439" descr=""/>
            <p:cNvSpPr/>
            <p:nvPr/>
          </p:nvSpPr>
          <p:spPr>
            <a:xfrm>
              <a:off x="882708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0" name="object 7440" descr=""/>
            <p:cNvSpPr/>
            <p:nvPr/>
          </p:nvSpPr>
          <p:spPr>
            <a:xfrm>
              <a:off x="892125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1" name="object 7441" descr=""/>
            <p:cNvSpPr/>
            <p:nvPr/>
          </p:nvSpPr>
          <p:spPr>
            <a:xfrm>
              <a:off x="892125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2" name="object 7442" descr=""/>
            <p:cNvSpPr/>
            <p:nvPr/>
          </p:nvSpPr>
          <p:spPr>
            <a:xfrm>
              <a:off x="9015433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3" name="object 7443" descr=""/>
            <p:cNvSpPr/>
            <p:nvPr/>
          </p:nvSpPr>
          <p:spPr>
            <a:xfrm>
              <a:off x="9015433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4" name="object 7444" descr=""/>
            <p:cNvSpPr/>
            <p:nvPr/>
          </p:nvSpPr>
          <p:spPr>
            <a:xfrm>
              <a:off x="910960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5" name="object 7445" descr=""/>
            <p:cNvSpPr/>
            <p:nvPr/>
          </p:nvSpPr>
          <p:spPr>
            <a:xfrm>
              <a:off x="9109608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6" name="object 7446" descr=""/>
            <p:cNvSpPr/>
            <p:nvPr/>
          </p:nvSpPr>
          <p:spPr>
            <a:xfrm>
              <a:off x="9206918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7" name="object 7447" descr=""/>
            <p:cNvSpPr/>
            <p:nvPr/>
          </p:nvSpPr>
          <p:spPr>
            <a:xfrm>
              <a:off x="9297959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8" name="object 7448" descr=""/>
            <p:cNvSpPr/>
            <p:nvPr/>
          </p:nvSpPr>
          <p:spPr>
            <a:xfrm>
              <a:off x="9297959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49" name="object 7449" descr=""/>
            <p:cNvSpPr/>
            <p:nvPr/>
          </p:nvSpPr>
          <p:spPr>
            <a:xfrm>
              <a:off x="9392134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0" name="object 7450" descr=""/>
            <p:cNvSpPr/>
            <p:nvPr/>
          </p:nvSpPr>
          <p:spPr>
            <a:xfrm>
              <a:off x="9392134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1" name="object 7451" descr=""/>
            <p:cNvSpPr/>
            <p:nvPr/>
          </p:nvSpPr>
          <p:spPr>
            <a:xfrm>
              <a:off x="9486310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2" name="object 7452" descr=""/>
            <p:cNvSpPr/>
            <p:nvPr/>
          </p:nvSpPr>
          <p:spPr>
            <a:xfrm>
              <a:off x="9486310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3" name="object 7453" descr=""/>
            <p:cNvSpPr/>
            <p:nvPr/>
          </p:nvSpPr>
          <p:spPr>
            <a:xfrm>
              <a:off x="9580486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4" name="object 7454" descr=""/>
            <p:cNvSpPr/>
            <p:nvPr/>
          </p:nvSpPr>
          <p:spPr>
            <a:xfrm>
              <a:off x="958048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5" name="object 7455" descr=""/>
            <p:cNvSpPr/>
            <p:nvPr/>
          </p:nvSpPr>
          <p:spPr>
            <a:xfrm>
              <a:off x="9677796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6" name="object 7456" descr=""/>
            <p:cNvSpPr/>
            <p:nvPr/>
          </p:nvSpPr>
          <p:spPr>
            <a:xfrm>
              <a:off x="9768839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7" name="object 7457" descr=""/>
            <p:cNvSpPr/>
            <p:nvPr/>
          </p:nvSpPr>
          <p:spPr>
            <a:xfrm>
              <a:off x="9768839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8" name="object 7458" descr=""/>
            <p:cNvSpPr/>
            <p:nvPr/>
          </p:nvSpPr>
          <p:spPr>
            <a:xfrm>
              <a:off x="9863015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9" name="object 7459" descr=""/>
            <p:cNvSpPr/>
            <p:nvPr/>
          </p:nvSpPr>
          <p:spPr>
            <a:xfrm>
              <a:off x="9863015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0" name="object 7460" descr=""/>
            <p:cNvSpPr/>
            <p:nvPr/>
          </p:nvSpPr>
          <p:spPr>
            <a:xfrm>
              <a:off x="9957191" y="55805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1" name="object 7461" descr=""/>
            <p:cNvSpPr/>
            <p:nvPr/>
          </p:nvSpPr>
          <p:spPr>
            <a:xfrm>
              <a:off x="9957191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2" name="object 7462" descr=""/>
            <p:cNvSpPr/>
            <p:nvPr/>
          </p:nvSpPr>
          <p:spPr>
            <a:xfrm>
              <a:off x="10051366" y="558052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3" name="object 7463" descr=""/>
            <p:cNvSpPr/>
            <p:nvPr/>
          </p:nvSpPr>
          <p:spPr>
            <a:xfrm>
              <a:off x="10051366" y="558165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4" name="object 7464" descr=""/>
            <p:cNvSpPr/>
            <p:nvPr/>
          </p:nvSpPr>
          <p:spPr>
            <a:xfrm>
              <a:off x="731089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5" name="object 7465" descr=""/>
            <p:cNvSpPr/>
            <p:nvPr/>
          </p:nvSpPr>
          <p:spPr>
            <a:xfrm>
              <a:off x="82213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6" name="object 7466" descr=""/>
            <p:cNvSpPr/>
            <p:nvPr/>
          </p:nvSpPr>
          <p:spPr>
            <a:xfrm>
              <a:off x="82213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7" name="object 7467" descr=""/>
            <p:cNvSpPr/>
            <p:nvPr/>
          </p:nvSpPr>
          <p:spPr>
            <a:xfrm>
              <a:off x="91630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8" name="object 7468" descr=""/>
            <p:cNvSpPr/>
            <p:nvPr/>
          </p:nvSpPr>
          <p:spPr>
            <a:xfrm>
              <a:off x="91630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9" name="object 7469" descr=""/>
            <p:cNvSpPr/>
            <p:nvPr/>
          </p:nvSpPr>
          <p:spPr>
            <a:xfrm>
              <a:off x="1010483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0" name="object 7470" descr=""/>
            <p:cNvSpPr/>
            <p:nvPr/>
          </p:nvSpPr>
          <p:spPr>
            <a:xfrm>
              <a:off x="101048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1" name="object 7471" descr=""/>
            <p:cNvSpPr/>
            <p:nvPr/>
          </p:nvSpPr>
          <p:spPr>
            <a:xfrm>
              <a:off x="110465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2" name="object 7472" descr=""/>
            <p:cNvSpPr/>
            <p:nvPr/>
          </p:nvSpPr>
          <p:spPr>
            <a:xfrm>
              <a:off x="1104658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3" name="object 7473" descr=""/>
            <p:cNvSpPr/>
            <p:nvPr/>
          </p:nvSpPr>
          <p:spPr>
            <a:xfrm>
              <a:off x="120196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4" name="object 7474" descr=""/>
            <p:cNvSpPr/>
            <p:nvPr/>
          </p:nvSpPr>
          <p:spPr>
            <a:xfrm>
              <a:off x="129301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5" name="object 7475" descr=""/>
            <p:cNvSpPr/>
            <p:nvPr/>
          </p:nvSpPr>
          <p:spPr>
            <a:xfrm>
              <a:off x="129301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6" name="object 7476" descr=""/>
            <p:cNvSpPr/>
            <p:nvPr/>
          </p:nvSpPr>
          <p:spPr>
            <a:xfrm>
              <a:off x="1387186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7" name="object 7477" descr=""/>
            <p:cNvSpPr/>
            <p:nvPr/>
          </p:nvSpPr>
          <p:spPr>
            <a:xfrm>
              <a:off x="138718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8" name="object 7478" descr=""/>
            <p:cNvSpPr/>
            <p:nvPr/>
          </p:nvSpPr>
          <p:spPr>
            <a:xfrm>
              <a:off x="1481362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9" name="object 7479" descr=""/>
            <p:cNvSpPr/>
            <p:nvPr/>
          </p:nvSpPr>
          <p:spPr>
            <a:xfrm>
              <a:off x="148136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0" name="object 7480" descr=""/>
            <p:cNvSpPr/>
            <p:nvPr/>
          </p:nvSpPr>
          <p:spPr>
            <a:xfrm>
              <a:off x="1575537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1" name="object 7481" descr=""/>
            <p:cNvSpPr/>
            <p:nvPr/>
          </p:nvSpPr>
          <p:spPr>
            <a:xfrm>
              <a:off x="157553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2" name="object 7482" descr=""/>
            <p:cNvSpPr/>
            <p:nvPr/>
          </p:nvSpPr>
          <p:spPr>
            <a:xfrm>
              <a:off x="1672849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3" name="object 7483" descr=""/>
            <p:cNvSpPr/>
            <p:nvPr/>
          </p:nvSpPr>
          <p:spPr>
            <a:xfrm>
              <a:off x="176389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4" name="object 7484" descr=""/>
            <p:cNvSpPr/>
            <p:nvPr/>
          </p:nvSpPr>
          <p:spPr>
            <a:xfrm>
              <a:off x="176389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5" name="object 7485" descr=""/>
            <p:cNvSpPr/>
            <p:nvPr/>
          </p:nvSpPr>
          <p:spPr>
            <a:xfrm>
              <a:off x="185806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6" name="object 7486" descr=""/>
            <p:cNvSpPr/>
            <p:nvPr/>
          </p:nvSpPr>
          <p:spPr>
            <a:xfrm>
              <a:off x="185806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7" name="object 7487" descr=""/>
            <p:cNvSpPr/>
            <p:nvPr/>
          </p:nvSpPr>
          <p:spPr>
            <a:xfrm>
              <a:off x="195224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8" name="object 7488" descr=""/>
            <p:cNvSpPr/>
            <p:nvPr/>
          </p:nvSpPr>
          <p:spPr>
            <a:xfrm>
              <a:off x="195224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9" name="object 7489" descr=""/>
            <p:cNvSpPr/>
            <p:nvPr/>
          </p:nvSpPr>
          <p:spPr>
            <a:xfrm>
              <a:off x="204641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0" name="object 7490" descr=""/>
            <p:cNvSpPr/>
            <p:nvPr/>
          </p:nvSpPr>
          <p:spPr>
            <a:xfrm>
              <a:off x="2046418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1" name="object 7491" descr=""/>
            <p:cNvSpPr/>
            <p:nvPr/>
          </p:nvSpPr>
          <p:spPr>
            <a:xfrm>
              <a:off x="214372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2" name="object 7492" descr=""/>
            <p:cNvSpPr/>
            <p:nvPr/>
          </p:nvSpPr>
          <p:spPr>
            <a:xfrm>
              <a:off x="2234769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3" name="object 7493" descr=""/>
            <p:cNvSpPr/>
            <p:nvPr/>
          </p:nvSpPr>
          <p:spPr>
            <a:xfrm>
              <a:off x="2234769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4" name="object 7494" descr=""/>
            <p:cNvSpPr/>
            <p:nvPr/>
          </p:nvSpPr>
          <p:spPr>
            <a:xfrm>
              <a:off x="232894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5" name="object 7495" descr=""/>
            <p:cNvSpPr/>
            <p:nvPr/>
          </p:nvSpPr>
          <p:spPr>
            <a:xfrm>
              <a:off x="232894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6" name="object 7496" descr=""/>
            <p:cNvSpPr/>
            <p:nvPr/>
          </p:nvSpPr>
          <p:spPr>
            <a:xfrm>
              <a:off x="242312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7" name="object 7497" descr=""/>
            <p:cNvSpPr/>
            <p:nvPr/>
          </p:nvSpPr>
          <p:spPr>
            <a:xfrm>
              <a:off x="242312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8" name="object 7498" descr=""/>
            <p:cNvSpPr/>
            <p:nvPr/>
          </p:nvSpPr>
          <p:spPr>
            <a:xfrm>
              <a:off x="2517297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9" name="object 7499" descr=""/>
            <p:cNvSpPr/>
            <p:nvPr/>
          </p:nvSpPr>
          <p:spPr>
            <a:xfrm>
              <a:off x="251729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0" name="object 7500" descr=""/>
            <p:cNvSpPr/>
            <p:nvPr/>
          </p:nvSpPr>
          <p:spPr>
            <a:xfrm>
              <a:off x="2614607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1" name="object 7501" descr=""/>
            <p:cNvSpPr/>
            <p:nvPr/>
          </p:nvSpPr>
          <p:spPr>
            <a:xfrm>
              <a:off x="2705648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2" name="object 7502" descr=""/>
            <p:cNvSpPr/>
            <p:nvPr/>
          </p:nvSpPr>
          <p:spPr>
            <a:xfrm>
              <a:off x="2705648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3" name="object 7503" descr=""/>
            <p:cNvSpPr/>
            <p:nvPr/>
          </p:nvSpPr>
          <p:spPr>
            <a:xfrm>
              <a:off x="2799824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4" name="object 7504" descr=""/>
            <p:cNvSpPr/>
            <p:nvPr/>
          </p:nvSpPr>
          <p:spPr>
            <a:xfrm>
              <a:off x="279982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5" name="object 7505" descr=""/>
            <p:cNvSpPr/>
            <p:nvPr/>
          </p:nvSpPr>
          <p:spPr>
            <a:xfrm>
              <a:off x="289400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6" name="object 7506" descr=""/>
            <p:cNvSpPr/>
            <p:nvPr/>
          </p:nvSpPr>
          <p:spPr>
            <a:xfrm>
              <a:off x="289400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7" name="object 7507" descr=""/>
            <p:cNvSpPr/>
            <p:nvPr/>
          </p:nvSpPr>
          <p:spPr>
            <a:xfrm>
              <a:off x="2988176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8" name="object 7508" descr=""/>
            <p:cNvSpPr/>
            <p:nvPr/>
          </p:nvSpPr>
          <p:spPr>
            <a:xfrm>
              <a:off x="298817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9" name="object 7509" descr=""/>
            <p:cNvSpPr/>
            <p:nvPr/>
          </p:nvSpPr>
          <p:spPr>
            <a:xfrm>
              <a:off x="3085486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0" name="object 7510" descr=""/>
            <p:cNvSpPr/>
            <p:nvPr/>
          </p:nvSpPr>
          <p:spPr>
            <a:xfrm>
              <a:off x="317652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1" name="object 7511" descr=""/>
            <p:cNvSpPr/>
            <p:nvPr/>
          </p:nvSpPr>
          <p:spPr>
            <a:xfrm>
              <a:off x="317652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2" name="object 7512" descr=""/>
            <p:cNvSpPr/>
            <p:nvPr/>
          </p:nvSpPr>
          <p:spPr>
            <a:xfrm>
              <a:off x="3270704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3" name="object 7513" descr=""/>
            <p:cNvSpPr/>
            <p:nvPr/>
          </p:nvSpPr>
          <p:spPr>
            <a:xfrm>
              <a:off x="327070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4" name="object 7514" descr=""/>
            <p:cNvSpPr/>
            <p:nvPr/>
          </p:nvSpPr>
          <p:spPr>
            <a:xfrm>
              <a:off x="336488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5" name="object 7515" descr=""/>
            <p:cNvSpPr/>
            <p:nvPr/>
          </p:nvSpPr>
          <p:spPr>
            <a:xfrm>
              <a:off x="336488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6" name="object 7516" descr=""/>
            <p:cNvSpPr/>
            <p:nvPr/>
          </p:nvSpPr>
          <p:spPr>
            <a:xfrm>
              <a:off x="3459055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7" name="object 7517" descr=""/>
            <p:cNvSpPr/>
            <p:nvPr/>
          </p:nvSpPr>
          <p:spPr>
            <a:xfrm>
              <a:off x="345905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8" name="object 7518" descr=""/>
            <p:cNvSpPr/>
            <p:nvPr/>
          </p:nvSpPr>
          <p:spPr>
            <a:xfrm>
              <a:off x="3556365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9" name="object 7519" descr=""/>
            <p:cNvSpPr/>
            <p:nvPr/>
          </p:nvSpPr>
          <p:spPr>
            <a:xfrm>
              <a:off x="364740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0" name="object 7520" descr=""/>
            <p:cNvSpPr/>
            <p:nvPr/>
          </p:nvSpPr>
          <p:spPr>
            <a:xfrm>
              <a:off x="364740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1" name="object 7521" descr=""/>
            <p:cNvSpPr/>
            <p:nvPr/>
          </p:nvSpPr>
          <p:spPr>
            <a:xfrm>
              <a:off x="3741583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2" name="object 7522" descr=""/>
            <p:cNvSpPr/>
            <p:nvPr/>
          </p:nvSpPr>
          <p:spPr>
            <a:xfrm>
              <a:off x="374158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3" name="object 7523" descr=""/>
            <p:cNvSpPr/>
            <p:nvPr/>
          </p:nvSpPr>
          <p:spPr>
            <a:xfrm>
              <a:off x="3835759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4" name="object 7524" descr=""/>
            <p:cNvSpPr/>
            <p:nvPr/>
          </p:nvSpPr>
          <p:spPr>
            <a:xfrm>
              <a:off x="3835759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5" name="object 7525" descr=""/>
            <p:cNvSpPr/>
            <p:nvPr/>
          </p:nvSpPr>
          <p:spPr>
            <a:xfrm>
              <a:off x="3929934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6" name="object 7526" descr=""/>
            <p:cNvSpPr/>
            <p:nvPr/>
          </p:nvSpPr>
          <p:spPr>
            <a:xfrm>
              <a:off x="392993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7" name="object 7527" descr=""/>
            <p:cNvSpPr/>
            <p:nvPr/>
          </p:nvSpPr>
          <p:spPr>
            <a:xfrm>
              <a:off x="4027244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8" name="object 7528" descr=""/>
            <p:cNvSpPr/>
            <p:nvPr/>
          </p:nvSpPr>
          <p:spPr>
            <a:xfrm>
              <a:off x="411828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9" name="object 7529" descr=""/>
            <p:cNvSpPr/>
            <p:nvPr/>
          </p:nvSpPr>
          <p:spPr>
            <a:xfrm>
              <a:off x="411828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0" name="object 7530" descr=""/>
            <p:cNvSpPr/>
            <p:nvPr/>
          </p:nvSpPr>
          <p:spPr>
            <a:xfrm>
              <a:off x="4212463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1" name="object 7531" descr=""/>
            <p:cNvSpPr/>
            <p:nvPr/>
          </p:nvSpPr>
          <p:spPr>
            <a:xfrm>
              <a:off x="421246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2" name="object 7532" descr=""/>
            <p:cNvSpPr/>
            <p:nvPr/>
          </p:nvSpPr>
          <p:spPr>
            <a:xfrm>
              <a:off x="4306638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3" name="object 7533" descr=""/>
            <p:cNvSpPr/>
            <p:nvPr/>
          </p:nvSpPr>
          <p:spPr>
            <a:xfrm>
              <a:off x="4306638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4" name="object 7534" descr=""/>
            <p:cNvSpPr/>
            <p:nvPr/>
          </p:nvSpPr>
          <p:spPr>
            <a:xfrm>
              <a:off x="4400813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5" name="object 7535" descr=""/>
            <p:cNvSpPr/>
            <p:nvPr/>
          </p:nvSpPr>
          <p:spPr>
            <a:xfrm>
              <a:off x="440081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6" name="object 7536" descr=""/>
            <p:cNvSpPr/>
            <p:nvPr/>
          </p:nvSpPr>
          <p:spPr>
            <a:xfrm>
              <a:off x="4498123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7" name="object 7537" descr=""/>
            <p:cNvSpPr/>
            <p:nvPr/>
          </p:nvSpPr>
          <p:spPr>
            <a:xfrm>
              <a:off x="4589166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8" name="object 7538" descr=""/>
            <p:cNvSpPr/>
            <p:nvPr/>
          </p:nvSpPr>
          <p:spPr>
            <a:xfrm>
              <a:off x="458916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9" name="object 7539" descr=""/>
            <p:cNvSpPr/>
            <p:nvPr/>
          </p:nvSpPr>
          <p:spPr>
            <a:xfrm>
              <a:off x="4683342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0" name="object 7540" descr=""/>
            <p:cNvSpPr/>
            <p:nvPr/>
          </p:nvSpPr>
          <p:spPr>
            <a:xfrm>
              <a:off x="468334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1" name="object 7541" descr=""/>
            <p:cNvSpPr/>
            <p:nvPr/>
          </p:nvSpPr>
          <p:spPr>
            <a:xfrm>
              <a:off x="477751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2" name="object 7542" descr=""/>
            <p:cNvSpPr/>
            <p:nvPr/>
          </p:nvSpPr>
          <p:spPr>
            <a:xfrm>
              <a:off x="477751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3" name="object 7543" descr=""/>
            <p:cNvSpPr/>
            <p:nvPr/>
          </p:nvSpPr>
          <p:spPr>
            <a:xfrm>
              <a:off x="4871693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4" name="object 7544" descr=""/>
            <p:cNvSpPr/>
            <p:nvPr/>
          </p:nvSpPr>
          <p:spPr>
            <a:xfrm>
              <a:off x="487169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5" name="object 7545" descr=""/>
            <p:cNvSpPr/>
            <p:nvPr/>
          </p:nvSpPr>
          <p:spPr>
            <a:xfrm>
              <a:off x="4969004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6" name="object 7546" descr=""/>
            <p:cNvSpPr/>
            <p:nvPr/>
          </p:nvSpPr>
          <p:spPr>
            <a:xfrm>
              <a:off x="506004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7" name="object 7547" descr=""/>
            <p:cNvSpPr/>
            <p:nvPr/>
          </p:nvSpPr>
          <p:spPr>
            <a:xfrm>
              <a:off x="506004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8" name="object 7548" descr=""/>
            <p:cNvSpPr/>
            <p:nvPr/>
          </p:nvSpPr>
          <p:spPr>
            <a:xfrm>
              <a:off x="515422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9" name="object 7549" descr=""/>
            <p:cNvSpPr/>
            <p:nvPr/>
          </p:nvSpPr>
          <p:spPr>
            <a:xfrm>
              <a:off x="515422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0" name="object 7550" descr=""/>
            <p:cNvSpPr/>
            <p:nvPr/>
          </p:nvSpPr>
          <p:spPr>
            <a:xfrm>
              <a:off x="5248396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1" name="object 7551" descr=""/>
            <p:cNvSpPr/>
            <p:nvPr/>
          </p:nvSpPr>
          <p:spPr>
            <a:xfrm>
              <a:off x="524839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2" name="object 7552" descr=""/>
            <p:cNvSpPr/>
            <p:nvPr/>
          </p:nvSpPr>
          <p:spPr>
            <a:xfrm>
              <a:off x="5342572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3" name="object 7553" descr=""/>
            <p:cNvSpPr/>
            <p:nvPr/>
          </p:nvSpPr>
          <p:spPr>
            <a:xfrm>
              <a:off x="534257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4" name="object 7554" descr=""/>
            <p:cNvSpPr/>
            <p:nvPr/>
          </p:nvSpPr>
          <p:spPr>
            <a:xfrm>
              <a:off x="5439882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5" name="object 7555" descr=""/>
            <p:cNvSpPr/>
            <p:nvPr/>
          </p:nvSpPr>
          <p:spPr>
            <a:xfrm>
              <a:off x="5530924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6" name="object 7556" descr=""/>
            <p:cNvSpPr/>
            <p:nvPr/>
          </p:nvSpPr>
          <p:spPr>
            <a:xfrm>
              <a:off x="553092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7" name="object 7557" descr=""/>
            <p:cNvSpPr/>
            <p:nvPr/>
          </p:nvSpPr>
          <p:spPr>
            <a:xfrm>
              <a:off x="562510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8" name="object 7558" descr=""/>
            <p:cNvSpPr/>
            <p:nvPr/>
          </p:nvSpPr>
          <p:spPr>
            <a:xfrm>
              <a:off x="562510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9" name="object 7559" descr=""/>
            <p:cNvSpPr/>
            <p:nvPr/>
          </p:nvSpPr>
          <p:spPr>
            <a:xfrm>
              <a:off x="5719276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0" name="object 7560" descr=""/>
            <p:cNvSpPr/>
            <p:nvPr/>
          </p:nvSpPr>
          <p:spPr>
            <a:xfrm>
              <a:off x="571927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1" name="object 7561" descr=""/>
            <p:cNvSpPr/>
            <p:nvPr/>
          </p:nvSpPr>
          <p:spPr>
            <a:xfrm>
              <a:off x="5813452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2" name="object 7562" descr=""/>
            <p:cNvSpPr/>
            <p:nvPr/>
          </p:nvSpPr>
          <p:spPr>
            <a:xfrm>
              <a:off x="581345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3" name="object 7563" descr=""/>
            <p:cNvSpPr/>
            <p:nvPr/>
          </p:nvSpPr>
          <p:spPr>
            <a:xfrm>
              <a:off x="5910762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4" name="object 7564" descr=""/>
            <p:cNvSpPr/>
            <p:nvPr/>
          </p:nvSpPr>
          <p:spPr>
            <a:xfrm>
              <a:off x="6001804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5" name="object 7565" descr=""/>
            <p:cNvSpPr/>
            <p:nvPr/>
          </p:nvSpPr>
          <p:spPr>
            <a:xfrm>
              <a:off x="600180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6" name="object 7566" descr=""/>
            <p:cNvSpPr/>
            <p:nvPr/>
          </p:nvSpPr>
          <p:spPr>
            <a:xfrm>
              <a:off x="6095979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7" name="object 7567" descr=""/>
            <p:cNvSpPr/>
            <p:nvPr/>
          </p:nvSpPr>
          <p:spPr>
            <a:xfrm>
              <a:off x="6095979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8" name="object 7568" descr=""/>
            <p:cNvSpPr/>
            <p:nvPr/>
          </p:nvSpPr>
          <p:spPr>
            <a:xfrm>
              <a:off x="619015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9" name="object 7569" descr=""/>
            <p:cNvSpPr/>
            <p:nvPr/>
          </p:nvSpPr>
          <p:spPr>
            <a:xfrm>
              <a:off x="619015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0" name="object 7570" descr=""/>
            <p:cNvSpPr/>
            <p:nvPr/>
          </p:nvSpPr>
          <p:spPr>
            <a:xfrm>
              <a:off x="6284331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1" name="object 7571" descr=""/>
            <p:cNvSpPr/>
            <p:nvPr/>
          </p:nvSpPr>
          <p:spPr>
            <a:xfrm>
              <a:off x="628433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2" name="object 7572" descr=""/>
            <p:cNvSpPr/>
            <p:nvPr/>
          </p:nvSpPr>
          <p:spPr>
            <a:xfrm>
              <a:off x="6381641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3" name="object 7573" descr=""/>
            <p:cNvSpPr/>
            <p:nvPr/>
          </p:nvSpPr>
          <p:spPr>
            <a:xfrm>
              <a:off x="6472683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4" name="object 7574" descr=""/>
            <p:cNvSpPr/>
            <p:nvPr/>
          </p:nvSpPr>
          <p:spPr>
            <a:xfrm>
              <a:off x="647268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5" name="object 7575" descr=""/>
            <p:cNvSpPr/>
            <p:nvPr/>
          </p:nvSpPr>
          <p:spPr>
            <a:xfrm>
              <a:off x="656686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6" name="object 7576" descr=""/>
            <p:cNvSpPr/>
            <p:nvPr/>
          </p:nvSpPr>
          <p:spPr>
            <a:xfrm>
              <a:off x="656686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7" name="object 7577" descr=""/>
            <p:cNvSpPr/>
            <p:nvPr/>
          </p:nvSpPr>
          <p:spPr>
            <a:xfrm>
              <a:off x="666103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8" name="object 7578" descr=""/>
            <p:cNvSpPr/>
            <p:nvPr/>
          </p:nvSpPr>
          <p:spPr>
            <a:xfrm>
              <a:off x="666103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9" name="object 7579" descr=""/>
            <p:cNvSpPr/>
            <p:nvPr/>
          </p:nvSpPr>
          <p:spPr>
            <a:xfrm>
              <a:off x="6755211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0" name="object 7580" descr=""/>
            <p:cNvSpPr/>
            <p:nvPr/>
          </p:nvSpPr>
          <p:spPr>
            <a:xfrm>
              <a:off x="675521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1" name="object 7581" descr=""/>
            <p:cNvSpPr/>
            <p:nvPr/>
          </p:nvSpPr>
          <p:spPr>
            <a:xfrm>
              <a:off x="6852521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2" name="object 7582" descr=""/>
            <p:cNvSpPr/>
            <p:nvPr/>
          </p:nvSpPr>
          <p:spPr>
            <a:xfrm>
              <a:off x="6943562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3" name="object 7583" descr=""/>
            <p:cNvSpPr/>
            <p:nvPr/>
          </p:nvSpPr>
          <p:spPr>
            <a:xfrm>
              <a:off x="694356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4" name="object 7584" descr=""/>
            <p:cNvSpPr/>
            <p:nvPr/>
          </p:nvSpPr>
          <p:spPr>
            <a:xfrm>
              <a:off x="703773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5" name="object 7585" descr=""/>
            <p:cNvSpPr/>
            <p:nvPr/>
          </p:nvSpPr>
          <p:spPr>
            <a:xfrm>
              <a:off x="703773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6" name="object 7586" descr=""/>
            <p:cNvSpPr/>
            <p:nvPr/>
          </p:nvSpPr>
          <p:spPr>
            <a:xfrm>
              <a:off x="7131914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7" name="object 7587" descr=""/>
            <p:cNvSpPr/>
            <p:nvPr/>
          </p:nvSpPr>
          <p:spPr>
            <a:xfrm>
              <a:off x="713191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8" name="object 7588" descr=""/>
            <p:cNvSpPr/>
            <p:nvPr/>
          </p:nvSpPr>
          <p:spPr>
            <a:xfrm>
              <a:off x="7226090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9" name="object 7589" descr=""/>
            <p:cNvSpPr/>
            <p:nvPr/>
          </p:nvSpPr>
          <p:spPr>
            <a:xfrm>
              <a:off x="722609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0" name="object 7590" descr=""/>
            <p:cNvSpPr/>
            <p:nvPr/>
          </p:nvSpPr>
          <p:spPr>
            <a:xfrm>
              <a:off x="7323401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1" name="object 7591" descr=""/>
            <p:cNvSpPr/>
            <p:nvPr/>
          </p:nvSpPr>
          <p:spPr>
            <a:xfrm>
              <a:off x="741444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2" name="object 7592" descr=""/>
            <p:cNvSpPr/>
            <p:nvPr/>
          </p:nvSpPr>
          <p:spPr>
            <a:xfrm>
              <a:off x="741444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3" name="object 7593" descr=""/>
            <p:cNvSpPr/>
            <p:nvPr/>
          </p:nvSpPr>
          <p:spPr>
            <a:xfrm>
              <a:off x="750861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4" name="object 7594" descr=""/>
            <p:cNvSpPr/>
            <p:nvPr/>
          </p:nvSpPr>
          <p:spPr>
            <a:xfrm>
              <a:off x="750861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5" name="object 7595" descr=""/>
            <p:cNvSpPr/>
            <p:nvPr/>
          </p:nvSpPr>
          <p:spPr>
            <a:xfrm>
              <a:off x="7602792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6" name="object 7596" descr=""/>
            <p:cNvSpPr/>
            <p:nvPr/>
          </p:nvSpPr>
          <p:spPr>
            <a:xfrm>
              <a:off x="760279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7" name="object 7597" descr=""/>
            <p:cNvSpPr/>
            <p:nvPr/>
          </p:nvSpPr>
          <p:spPr>
            <a:xfrm>
              <a:off x="7696970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8" name="object 7598" descr=""/>
            <p:cNvSpPr/>
            <p:nvPr/>
          </p:nvSpPr>
          <p:spPr>
            <a:xfrm>
              <a:off x="769697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99" name="object 7599" descr=""/>
            <p:cNvSpPr/>
            <p:nvPr/>
          </p:nvSpPr>
          <p:spPr>
            <a:xfrm>
              <a:off x="7794279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0" name="object 7600" descr=""/>
            <p:cNvSpPr/>
            <p:nvPr/>
          </p:nvSpPr>
          <p:spPr>
            <a:xfrm>
              <a:off x="7885322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1" name="object 7601" descr=""/>
            <p:cNvSpPr/>
            <p:nvPr/>
          </p:nvSpPr>
          <p:spPr>
            <a:xfrm>
              <a:off x="788532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2" name="object 7602" descr=""/>
            <p:cNvSpPr/>
            <p:nvPr/>
          </p:nvSpPr>
          <p:spPr>
            <a:xfrm>
              <a:off x="7979497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3" name="object 7603" descr=""/>
            <p:cNvSpPr/>
            <p:nvPr/>
          </p:nvSpPr>
          <p:spPr>
            <a:xfrm>
              <a:off x="7979497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4" name="object 7604" descr=""/>
            <p:cNvSpPr/>
            <p:nvPr/>
          </p:nvSpPr>
          <p:spPr>
            <a:xfrm>
              <a:off x="8073673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5" name="object 7605" descr=""/>
            <p:cNvSpPr/>
            <p:nvPr/>
          </p:nvSpPr>
          <p:spPr>
            <a:xfrm>
              <a:off x="807367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6" name="object 7606" descr=""/>
            <p:cNvSpPr/>
            <p:nvPr/>
          </p:nvSpPr>
          <p:spPr>
            <a:xfrm>
              <a:off x="8167849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7" name="object 7607" descr=""/>
            <p:cNvSpPr/>
            <p:nvPr/>
          </p:nvSpPr>
          <p:spPr>
            <a:xfrm>
              <a:off x="8167849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8" name="object 7608" descr=""/>
            <p:cNvSpPr/>
            <p:nvPr/>
          </p:nvSpPr>
          <p:spPr>
            <a:xfrm>
              <a:off x="826515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9" name="object 7609" descr=""/>
            <p:cNvSpPr/>
            <p:nvPr/>
          </p:nvSpPr>
          <p:spPr>
            <a:xfrm>
              <a:off x="835620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0" name="object 7610" descr=""/>
            <p:cNvSpPr/>
            <p:nvPr/>
          </p:nvSpPr>
          <p:spPr>
            <a:xfrm>
              <a:off x="835620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1" name="object 7611" descr=""/>
            <p:cNvSpPr/>
            <p:nvPr/>
          </p:nvSpPr>
          <p:spPr>
            <a:xfrm>
              <a:off x="8450376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2" name="object 7612" descr=""/>
            <p:cNvSpPr/>
            <p:nvPr/>
          </p:nvSpPr>
          <p:spPr>
            <a:xfrm>
              <a:off x="845037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3" name="object 7613" descr=""/>
            <p:cNvSpPr/>
            <p:nvPr/>
          </p:nvSpPr>
          <p:spPr>
            <a:xfrm>
              <a:off x="8544552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4" name="object 7614" descr=""/>
            <p:cNvSpPr/>
            <p:nvPr/>
          </p:nvSpPr>
          <p:spPr>
            <a:xfrm>
              <a:off x="8544552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5" name="object 7615" descr=""/>
            <p:cNvSpPr/>
            <p:nvPr/>
          </p:nvSpPr>
          <p:spPr>
            <a:xfrm>
              <a:off x="863872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6" name="object 7616" descr=""/>
            <p:cNvSpPr/>
            <p:nvPr/>
          </p:nvSpPr>
          <p:spPr>
            <a:xfrm>
              <a:off x="8638728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7" name="object 7617" descr=""/>
            <p:cNvSpPr/>
            <p:nvPr/>
          </p:nvSpPr>
          <p:spPr>
            <a:xfrm>
              <a:off x="8736039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8" name="object 7618" descr=""/>
            <p:cNvSpPr/>
            <p:nvPr/>
          </p:nvSpPr>
          <p:spPr>
            <a:xfrm>
              <a:off x="882708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9" name="object 7619" descr=""/>
            <p:cNvSpPr/>
            <p:nvPr/>
          </p:nvSpPr>
          <p:spPr>
            <a:xfrm>
              <a:off x="882708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0" name="object 7620" descr=""/>
            <p:cNvSpPr/>
            <p:nvPr/>
          </p:nvSpPr>
          <p:spPr>
            <a:xfrm>
              <a:off x="892125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1" name="object 7621" descr=""/>
            <p:cNvSpPr/>
            <p:nvPr/>
          </p:nvSpPr>
          <p:spPr>
            <a:xfrm>
              <a:off x="892125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2" name="object 7622" descr=""/>
            <p:cNvSpPr/>
            <p:nvPr/>
          </p:nvSpPr>
          <p:spPr>
            <a:xfrm>
              <a:off x="9015433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3" name="object 7623" descr=""/>
            <p:cNvSpPr/>
            <p:nvPr/>
          </p:nvSpPr>
          <p:spPr>
            <a:xfrm>
              <a:off x="9015433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4" name="object 7624" descr=""/>
            <p:cNvSpPr/>
            <p:nvPr/>
          </p:nvSpPr>
          <p:spPr>
            <a:xfrm>
              <a:off x="910960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5" name="object 7625" descr=""/>
            <p:cNvSpPr/>
            <p:nvPr/>
          </p:nvSpPr>
          <p:spPr>
            <a:xfrm>
              <a:off x="9109608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6" name="object 7626" descr=""/>
            <p:cNvSpPr/>
            <p:nvPr/>
          </p:nvSpPr>
          <p:spPr>
            <a:xfrm>
              <a:off x="9206918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7" name="object 7627" descr=""/>
            <p:cNvSpPr/>
            <p:nvPr/>
          </p:nvSpPr>
          <p:spPr>
            <a:xfrm>
              <a:off x="9297959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8" name="object 7628" descr=""/>
            <p:cNvSpPr/>
            <p:nvPr/>
          </p:nvSpPr>
          <p:spPr>
            <a:xfrm>
              <a:off x="9297959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9" name="object 7629" descr=""/>
            <p:cNvSpPr/>
            <p:nvPr/>
          </p:nvSpPr>
          <p:spPr>
            <a:xfrm>
              <a:off x="9392134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0" name="object 7630" descr=""/>
            <p:cNvSpPr/>
            <p:nvPr/>
          </p:nvSpPr>
          <p:spPr>
            <a:xfrm>
              <a:off x="9392134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1" name="object 7631" descr=""/>
            <p:cNvSpPr/>
            <p:nvPr/>
          </p:nvSpPr>
          <p:spPr>
            <a:xfrm>
              <a:off x="9486310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2" name="object 7632" descr=""/>
            <p:cNvSpPr/>
            <p:nvPr/>
          </p:nvSpPr>
          <p:spPr>
            <a:xfrm>
              <a:off x="9486310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3" name="object 7633" descr=""/>
            <p:cNvSpPr/>
            <p:nvPr/>
          </p:nvSpPr>
          <p:spPr>
            <a:xfrm>
              <a:off x="9580486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4" name="object 7634" descr=""/>
            <p:cNvSpPr/>
            <p:nvPr/>
          </p:nvSpPr>
          <p:spPr>
            <a:xfrm>
              <a:off x="958048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5" name="object 7635" descr=""/>
            <p:cNvSpPr/>
            <p:nvPr/>
          </p:nvSpPr>
          <p:spPr>
            <a:xfrm>
              <a:off x="9677796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6" name="object 7636" descr=""/>
            <p:cNvSpPr/>
            <p:nvPr/>
          </p:nvSpPr>
          <p:spPr>
            <a:xfrm>
              <a:off x="9768839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7" name="object 7637" descr=""/>
            <p:cNvSpPr/>
            <p:nvPr/>
          </p:nvSpPr>
          <p:spPr>
            <a:xfrm>
              <a:off x="9768839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8" name="object 7638" descr=""/>
            <p:cNvSpPr/>
            <p:nvPr/>
          </p:nvSpPr>
          <p:spPr>
            <a:xfrm>
              <a:off x="9863015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39" name="object 7639" descr=""/>
            <p:cNvSpPr/>
            <p:nvPr/>
          </p:nvSpPr>
          <p:spPr>
            <a:xfrm>
              <a:off x="9863015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0" name="object 7640" descr=""/>
            <p:cNvSpPr/>
            <p:nvPr/>
          </p:nvSpPr>
          <p:spPr>
            <a:xfrm>
              <a:off x="9957191" y="56747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1" name="object 7641" descr=""/>
            <p:cNvSpPr/>
            <p:nvPr/>
          </p:nvSpPr>
          <p:spPr>
            <a:xfrm>
              <a:off x="9957191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2" name="object 7642" descr=""/>
            <p:cNvSpPr/>
            <p:nvPr/>
          </p:nvSpPr>
          <p:spPr>
            <a:xfrm>
              <a:off x="10051366" y="567470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3" name="object 7643" descr=""/>
            <p:cNvSpPr/>
            <p:nvPr/>
          </p:nvSpPr>
          <p:spPr>
            <a:xfrm>
              <a:off x="10051366" y="567582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4" name="object 7644" descr=""/>
            <p:cNvSpPr/>
            <p:nvPr/>
          </p:nvSpPr>
          <p:spPr>
            <a:xfrm>
              <a:off x="731089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5" name="object 7645" descr=""/>
            <p:cNvSpPr/>
            <p:nvPr/>
          </p:nvSpPr>
          <p:spPr>
            <a:xfrm>
              <a:off x="82213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6" name="object 7646" descr=""/>
            <p:cNvSpPr/>
            <p:nvPr/>
          </p:nvSpPr>
          <p:spPr>
            <a:xfrm>
              <a:off x="82213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7" name="object 7647" descr=""/>
            <p:cNvSpPr/>
            <p:nvPr/>
          </p:nvSpPr>
          <p:spPr>
            <a:xfrm>
              <a:off x="91630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8" name="object 7648" descr=""/>
            <p:cNvSpPr/>
            <p:nvPr/>
          </p:nvSpPr>
          <p:spPr>
            <a:xfrm>
              <a:off x="91630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9" name="object 7649" descr=""/>
            <p:cNvSpPr/>
            <p:nvPr/>
          </p:nvSpPr>
          <p:spPr>
            <a:xfrm>
              <a:off x="1010483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0" name="object 7650" descr=""/>
            <p:cNvSpPr/>
            <p:nvPr/>
          </p:nvSpPr>
          <p:spPr>
            <a:xfrm>
              <a:off x="101048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1" name="object 7651" descr=""/>
            <p:cNvSpPr/>
            <p:nvPr/>
          </p:nvSpPr>
          <p:spPr>
            <a:xfrm>
              <a:off x="110465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2" name="object 7652" descr=""/>
            <p:cNvSpPr/>
            <p:nvPr/>
          </p:nvSpPr>
          <p:spPr>
            <a:xfrm>
              <a:off x="1104658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3" name="object 7653" descr=""/>
            <p:cNvSpPr/>
            <p:nvPr/>
          </p:nvSpPr>
          <p:spPr>
            <a:xfrm>
              <a:off x="120196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4" name="object 7654" descr=""/>
            <p:cNvSpPr/>
            <p:nvPr/>
          </p:nvSpPr>
          <p:spPr>
            <a:xfrm>
              <a:off x="129301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5" name="object 7655" descr=""/>
            <p:cNvSpPr/>
            <p:nvPr/>
          </p:nvSpPr>
          <p:spPr>
            <a:xfrm>
              <a:off x="129301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6" name="object 7656" descr=""/>
            <p:cNvSpPr/>
            <p:nvPr/>
          </p:nvSpPr>
          <p:spPr>
            <a:xfrm>
              <a:off x="1387186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7" name="object 7657" descr=""/>
            <p:cNvSpPr/>
            <p:nvPr/>
          </p:nvSpPr>
          <p:spPr>
            <a:xfrm>
              <a:off x="138718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8" name="object 7658" descr=""/>
            <p:cNvSpPr/>
            <p:nvPr/>
          </p:nvSpPr>
          <p:spPr>
            <a:xfrm>
              <a:off x="1481362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9" name="object 7659" descr=""/>
            <p:cNvSpPr/>
            <p:nvPr/>
          </p:nvSpPr>
          <p:spPr>
            <a:xfrm>
              <a:off x="148136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0" name="object 7660" descr=""/>
            <p:cNvSpPr/>
            <p:nvPr/>
          </p:nvSpPr>
          <p:spPr>
            <a:xfrm>
              <a:off x="1575537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1" name="object 7661" descr=""/>
            <p:cNvSpPr/>
            <p:nvPr/>
          </p:nvSpPr>
          <p:spPr>
            <a:xfrm>
              <a:off x="157553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2" name="object 7662" descr=""/>
            <p:cNvSpPr/>
            <p:nvPr/>
          </p:nvSpPr>
          <p:spPr>
            <a:xfrm>
              <a:off x="1672849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3" name="object 7663" descr=""/>
            <p:cNvSpPr/>
            <p:nvPr/>
          </p:nvSpPr>
          <p:spPr>
            <a:xfrm>
              <a:off x="176389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4" name="object 7664" descr=""/>
            <p:cNvSpPr/>
            <p:nvPr/>
          </p:nvSpPr>
          <p:spPr>
            <a:xfrm>
              <a:off x="176389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5" name="object 7665" descr=""/>
            <p:cNvSpPr/>
            <p:nvPr/>
          </p:nvSpPr>
          <p:spPr>
            <a:xfrm>
              <a:off x="185806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6" name="object 7666" descr=""/>
            <p:cNvSpPr/>
            <p:nvPr/>
          </p:nvSpPr>
          <p:spPr>
            <a:xfrm>
              <a:off x="185806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7" name="object 7667" descr=""/>
            <p:cNvSpPr/>
            <p:nvPr/>
          </p:nvSpPr>
          <p:spPr>
            <a:xfrm>
              <a:off x="195224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8" name="object 7668" descr=""/>
            <p:cNvSpPr/>
            <p:nvPr/>
          </p:nvSpPr>
          <p:spPr>
            <a:xfrm>
              <a:off x="195224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69" name="object 7669" descr=""/>
            <p:cNvSpPr/>
            <p:nvPr/>
          </p:nvSpPr>
          <p:spPr>
            <a:xfrm>
              <a:off x="204641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0" name="object 7670" descr=""/>
            <p:cNvSpPr/>
            <p:nvPr/>
          </p:nvSpPr>
          <p:spPr>
            <a:xfrm>
              <a:off x="2046418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1" name="object 7671" descr=""/>
            <p:cNvSpPr/>
            <p:nvPr/>
          </p:nvSpPr>
          <p:spPr>
            <a:xfrm>
              <a:off x="214372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2" name="object 7672" descr=""/>
            <p:cNvSpPr/>
            <p:nvPr/>
          </p:nvSpPr>
          <p:spPr>
            <a:xfrm>
              <a:off x="2234769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3" name="object 7673" descr=""/>
            <p:cNvSpPr/>
            <p:nvPr/>
          </p:nvSpPr>
          <p:spPr>
            <a:xfrm>
              <a:off x="2234769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4" name="object 7674" descr=""/>
            <p:cNvSpPr/>
            <p:nvPr/>
          </p:nvSpPr>
          <p:spPr>
            <a:xfrm>
              <a:off x="232894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5" name="object 7675" descr=""/>
            <p:cNvSpPr/>
            <p:nvPr/>
          </p:nvSpPr>
          <p:spPr>
            <a:xfrm>
              <a:off x="232894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6" name="object 7676" descr=""/>
            <p:cNvSpPr/>
            <p:nvPr/>
          </p:nvSpPr>
          <p:spPr>
            <a:xfrm>
              <a:off x="242312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7" name="object 7677" descr=""/>
            <p:cNvSpPr/>
            <p:nvPr/>
          </p:nvSpPr>
          <p:spPr>
            <a:xfrm>
              <a:off x="242312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8" name="object 7678" descr=""/>
            <p:cNvSpPr/>
            <p:nvPr/>
          </p:nvSpPr>
          <p:spPr>
            <a:xfrm>
              <a:off x="2517297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9" name="object 7679" descr=""/>
            <p:cNvSpPr/>
            <p:nvPr/>
          </p:nvSpPr>
          <p:spPr>
            <a:xfrm>
              <a:off x="251729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0" name="object 7680" descr=""/>
            <p:cNvSpPr/>
            <p:nvPr/>
          </p:nvSpPr>
          <p:spPr>
            <a:xfrm>
              <a:off x="2614607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1" name="object 7681" descr=""/>
            <p:cNvSpPr/>
            <p:nvPr/>
          </p:nvSpPr>
          <p:spPr>
            <a:xfrm>
              <a:off x="2705648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2" name="object 7682" descr=""/>
            <p:cNvSpPr/>
            <p:nvPr/>
          </p:nvSpPr>
          <p:spPr>
            <a:xfrm>
              <a:off x="2705648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3" name="object 7683" descr=""/>
            <p:cNvSpPr/>
            <p:nvPr/>
          </p:nvSpPr>
          <p:spPr>
            <a:xfrm>
              <a:off x="2799824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4" name="object 7684" descr=""/>
            <p:cNvSpPr/>
            <p:nvPr/>
          </p:nvSpPr>
          <p:spPr>
            <a:xfrm>
              <a:off x="279982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5" name="object 7685" descr=""/>
            <p:cNvSpPr/>
            <p:nvPr/>
          </p:nvSpPr>
          <p:spPr>
            <a:xfrm>
              <a:off x="289400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6" name="object 7686" descr=""/>
            <p:cNvSpPr/>
            <p:nvPr/>
          </p:nvSpPr>
          <p:spPr>
            <a:xfrm>
              <a:off x="289400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7" name="object 7687" descr=""/>
            <p:cNvSpPr/>
            <p:nvPr/>
          </p:nvSpPr>
          <p:spPr>
            <a:xfrm>
              <a:off x="2988176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8" name="object 7688" descr=""/>
            <p:cNvSpPr/>
            <p:nvPr/>
          </p:nvSpPr>
          <p:spPr>
            <a:xfrm>
              <a:off x="298817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9" name="object 7689" descr=""/>
            <p:cNvSpPr/>
            <p:nvPr/>
          </p:nvSpPr>
          <p:spPr>
            <a:xfrm>
              <a:off x="3085486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0" name="object 7690" descr=""/>
            <p:cNvSpPr/>
            <p:nvPr/>
          </p:nvSpPr>
          <p:spPr>
            <a:xfrm>
              <a:off x="317652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1" name="object 7691" descr=""/>
            <p:cNvSpPr/>
            <p:nvPr/>
          </p:nvSpPr>
          <p:spPr>
            <a:xfrm>
              <a:off x="317652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2" name="object 7692" descr=""/>
            <p:cNvSpPr/>
            <p:nvPr/>
          </p:nvSpPr>
          <p:spPr>
            <a:xfrm>
              <a:off x="3270704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3" name="object 7693" descr=""/>
            <p:cNvSpPr/>
            <p:nvPr/>
          </p:nvSpPr>
          <p:spPr>
            <a:xfrm>
              <a:off x="327070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4" name="object 7694" descr=""/>
            <p:cNvSpPr/>
            <p:nvPr/>
          </p:nvSpPr>
          <p:spPr>
            <a:xfrm>
              <a:off x="336488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5" name="object 7695" descr=""/>
            <p:cNvSpPr/>
            <p:nvPr/>
          </p:nvSpPr>
          <p:spPr>
            <a:xfrm>
              <a:off x="336488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6" name="object 7696" descr=""/>
            <p:cNvSpPr/>
            <p:nvPr/>
          </p:nvSpPr>
          <p:spPr>
            <a:xfrm>
              <a:off x="3459055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7" name="object 7697" descr=""/>
            <p:cNvSpPr/>
            <p:nvPr/>
          </p:nvSpPr>
          <p:spPr>
            <a:xfrm>
              <a:off x="345905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8" name="object 7698" descr=""/>
            <p:cNvSpPr/>
            <p:nvPr/>
          </p:nvSpPr>
          <p:spPr>
            <a:xfrm>
              <a:off x="3556365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9" name="object 7699" descr=""/>
            <p:cNvSpPr/>
            <p:nvPr/>
          </p:nvSpPr>
          <p:spPr>
            <a:xfrm>
              <a:off x="364740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0" name="object 7700" descr=""/>
            <p:cNvSpPr/>
            <p:nvPr/>
          </p:nvSpPr>
          <p:spPr>
            <a:xfrm>
              <a:off x="364740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1" name="object 7701" descr=""/>
            <p:cNvSpPr/>
            <p:nvPr/>
          </p:nvSpPr>
          <p:spPr>
            <a:xfrm>
              <a:off x="3741583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2" name="object 7702" descr=""/>
            <p:cNvSpPr/>
            <p:nvPr/>
          </p:nvSpPr>
          <p:spPr>
            <a:xfrm>
              <a:off x="374158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3" name="object 7703" descr=""/>
            <p:cNvSpPr/>
            <p:nvPr/>
          </p:nvSpPr>
          <p:spPr>
            <a:xfrm>
              <a:off x="3835759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4" name="object 7704" descr=""/>
            <p:cNvSpPr/>
            <p:nvPr/>
          </p:nvSpPr>
          <p:spPr>
            <a:xfrm>
              <a:off x="3835759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5" name="object 7705" descr=""/>
            <p:cNvSpPr/>
            <p:nvPr/>
          </p:nvSpPr>
          <p:spPr>
            <a:xfrm>
              <a:off x="3929934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6" name="object 7706" descr=""/>
            <p:cNvSpPr/>
            <p:nvPr/>
          </p:nvSpPr>
          <p:spPr>
            <a:xfrm>
              <a:off x="392993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7" name="object 7707" descr=""/>
            <p:cNvSpPr/>
            <p:nvPr/>
          </p:nvSpPr>
          <p:spPr>
            <a:xfrm>
              <a:off x="4027244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8" name="object 7708" descr=""/>
            <p:cNvSpPr/>
            <p:nvPr/>
          </p:nvSpPr>
          <p:spPr>
            <a:xfrm>
              <a:off x="411828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9" name="object 7709" descr=""/>
            <p:cNvSpPr/>
            <p:nvPr/>
          </p:nvSpPr>
          <p:spPr>
            <a:xfrm>
              <a:off x="411828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0" name="object 7710" descr=""/>
            <p:cNvSpPr/>
            <p:nvPr/>
          </p:nvSpPr>
          <p:spPr>
            <a:xfrm>
              <a:off x="4212463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1" name="object 7711" descr=""/>
            <p:cNvSpPr/>
            <p:nvPr/>
          </p:nvSpPr>
          <p:spPr>
            <a:xfrm>
              <a:off x="421246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2" name="object 7712" descr=""/>
            <p:cNvSpPr/>
            <p:nvPr/>
          </p:nvSpPr>
          <p:spPr>
            <a:xfrm>
              <a:off x="4306638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3" name="object 7713" descr=""/>
            <p:cNvSpPr/>
            <p:nvPr/>
          </p:nvSpPr>
          <p:spPr>
            <a:xfrm>
              <a:off x="4306638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4" name="object 7714" descr=""/>
            <p:cNvSpPr/>
            <p:nvPr/>
          </p:nvSpPr>
          <p:spPr>
            <a:xfrm>
              <a:off x="4400813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5" name="object 7715" descr=""/>
            <p:cNvSpPr/>
            <p:nvPr/>
          </p:nvSpPr>
          <p:spPr>
            <a:xfrm>
              <a:off x="440081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6" name="object 7716" descr=""/>
            <p:cNvSpPr/>
            <p:nvPr/>
          </p:nvSpPr>
          <p:spPr>
            <a:xfrm>
              <a:off x="4498123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7" name="object 7717" descr=""/>
            <p:cNvSpPr/>
            <p:nvPr/>
          </p:nvSpPr>
          <p:spPr>
            <a:xfrm>
              <a:off x="4589166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8" name="object 7718" descr=""/>
            <p:cNvSpPr/>
            <p:nvPr/>
          </p:nvSpPr>
          <p:spPr>
            <a:xfrm>
              <a:off x="458916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9" name="object 7719" descr=""/>
            <p:cNvSpPr/>
            <p:nvPr/>
          </p:nvSpPr>
          <p:spPr>
            <a:xfrm>
              <a:off x="4683342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0" name="object 7720" descr=""/>
            <p:cNvSpPr/>
            <p:nvPr/>
          </p:nvSpPr>
          <p:spPr>
            <a:xfrm>
              <a:off x="468334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1" name="object 7721" descr=""/>
            <p:cNvSpPr/>
            <p:nvPr/>
          </p:nvSpPr>
          <p:spPr>
            <a:xfrm>
              <a:off x="477751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2" name="object 7722" descr=""/>
            <p:cNvSpPr/>
            <p:nvPr/>
          </p:nvSpPr>
          <p:spPr>
            <a:xfrm>
              <a:off x="477751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3" name="object 7723" descr=""/>
            <p:cNvSpPr/>
            <p:nvPr/>
          </p:nvSpPr>
          <p:spPr>
            <a:xfrm>
              <a:off x="4871693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4" name="object 7724" descr=""/>
            <p:cNvSpPr/>
            <p:nvPr/>
          </p:nvSpPr>
          <p:spPr>
            <a:xfrm>
              <a:off x="487169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5" name="object 7725" descr=""/>
            <p:cNvSpPr/>
            <p:nvPr/>
          </p:nvSpPr>
          <p:spPr>
            <a:xfrm>
              <a:off x="4969004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6" name="object 7726" descr=""/>
            <p:cNvSpPr/>
            <p:nvPr/>
          </p:nvSpPr>
          <p:spPr>
            <a:xfrm>
              <a:off x="506004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7" name="object 7727" descr=""/>
            <p:cNvSpPr/>
            <p:nvPr/>
          </p:nvSpPr>
          <p:spPr>
            <a:xfrm>
              <a:off x="506004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8" name="object 7728" descr=""/>
            <p:cNvSpPr/>
            <p:nvPr/>
          </p:nvSpPr>
          <p:spPr>
            <a:xfrm>
              <a:off x="515422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9" name="object 7729" descr=""/>
            <p:cNvSpPr/>
            <p:nvPr/>
          </p:nvSpPr>
          <p:spPr>
            <a:xfrm>
              <a:off x="515422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0" name="object 7730" descr=""/>
            <p:cNvSpPr/>
            <p:nvPr/>
          </p:nvSpPr>
          <p:spPr>
            <a:xfrm>
              <a:off x="5248396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1" name="object 7731" descr=""/>
            <p:cNvSpPr/>
            <p:nvPr/>
          </p:nvSpPr>
          <p:spPr>
            <a:xfrm>
              <a:off x="524839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2" name="object 7732" descr=""/>
            <p:cNvSpPr/>
            <p:nvPr/>
          </p:nvSpPr>
          <p:spPr>
            <a:xfrm>
              <a:off x="5342572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3" name="object 7733" descr=""/>
            <p:cNvSpPr/>
            <p:nvPr/>
          </p:nvSpPr>
          <p:spPr>
            <a:xfrm>
              <a:off x="534257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4" name="object 7734" descr=""/>
            <p:cNvSpPr/>
            <p:nvPr/>
          </p:nvSpPr>
          <p:spPr>
            <a:xfrm>
              <a:off x="5439882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5" name="object 7735" descr=""/>
            <p:cNvSpPr/>
            <p:nvPr/>
          </p:nvSpPr>
          <p:spPr>
            <a:xfrm>
              <a:off x="5530924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6" name="object 7736" descr=""/>
            <p:cNvSpPr/>
            <p:nvPr/>
          </p:nvSpPr>
          <p:spPr>
            <a:xfrm>
              <a:off x="553092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7" name="object 7737" descr=""/>
            <p:cNvSpPr/>
            <p:nvPr/>
          </p:nvSpPr>
          <p:spPr>
            <a:xfrm>
              <a:off x="562510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8" name="object 7738" descr=""/>
            <p:cNvSpPr/>
            <p:nvPr/>
          </p:nvSpPr>
          <p:spPr>
            <a:xfrm>
              <a:off x="562510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9" name="object 7739" descr=""/>
            <p:cNvSpPr/>
            <p:nvPr/>
          </p:nvSpPr>
          <p:spPr>
            <a:xfrm>
              <a:off x="5719276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0" name="object 7740" descr=""/>
            <p:cNvSpPr/>
            <p:nvPr/>
          </p:nvSpPr>
          <p:spPr>
            <a:xfrm>
              <a:off x="571927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1" name="object 7741" descr=""/>
            <p:cNvSpPr/>
            <p:nvPr/>
          </p:nvSpPr>
          <p:spPr>
            <a:xfrm>
              <a:off x="5813452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2" name="object 7742" descr=""/>
            <p:cNvSpPr/>
            <p:nvPr/>
          </p:nvSpPr>
          <p:spPr>
            <a:xfrm>
              <a:off x="581345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3" name="object 7743" descr=""/>
            <p:cNvSpPr/>
            <p:nvPr/>
          </p:nvSpPr>
          <p:spPr>
            <a:xfrm>
              <a:off x="5910762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4" name="object 7744" descr=""/>
            <p:cNvSpPr/>
            <p:nvPr/>
          </p:nvSpPr>
          <p:spPr>
            <a:xfrm>
              <a:off x="6001804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5" name="object 7745" descr=""/>
            <p:cNvSpPr/>
            <p:nvPr/>
          </p:nvSpPr>
          <p:spPr>
            <a:xfrm>
              <a:off x="600180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6" name="object 7746" descr=""/>
            <p:cNvSpPr/>
            <p:nvPr/>
          </p:nvSpPr>
          <p:spPr>
            <a:xfrm>
              <a:off x="6095979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7" name="object 7747" descr=""/>
            <p:cNvSpPr/>
            <p:nvPr/>
          </p:nvSpPr>
          <p:spPr>
            <a:xfrm>
              <a:off x="6095979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8" name="object 7748" descr=""/>
            <p:cNvSpPr/>
            <p:nvPr/>
          </p:nvSpPr>
          <p:spPr>
            <a:xfrm>
              <a:off x="619015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9" name="object 7749" descr=""/>
            <p:cNvSpPr/>
            <p:nvPr/>
          </p:nvSpPr>
          <p:spPr>
            <a:xfrm>
              <a:off x="619015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0" name="object 7750" descr=""/>
            <p:cNvSpPr/>
            <p:nvPr/>
          </p:nvSpPr>
          <p:spPr>
            <a:xfrm>
              <a:off x="6284331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1" name="object 7751" descr=""/>
            <p:cNvSpPr/>
            <p:nvPr/>
          </p:nvSpPr>
          <p:spPr>
            <a:xfrm>
              <a:off x="628433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2" name="object 7752" descr=""/>
            <p:cNvSpPr/>
            <p:nvPr/>
          </p:nvSpPr>
          <p:spPr>
            <a:xfrm>
              <a:off x="6381641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3" name="object 7753" descr=""/>
            <p:cNvSpPr/>
            <p:nvPr/>
          </p:nvSpPr>
          <p:spPr>
            <a:xfrm>
              <a:off x="6472683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4" name="object 7754" descr=""/>
            <p:cNvSpPr/>
            <p:nvPr/>
          </p:nvSpPr>
          <p:spPr>
            <a:xfrm>
              <a:off x="647268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5" name="object 7755" descr=""/>
            <p:cNvSpPr/>
            <p:nvPr/>
          </p:nvSpPr>
          <p:spPr>
            <a:xfrm>
              <a:off x="656686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6" name="object 7756" descr=""/>
            <p:cNvSpPr/>
            <p:nvPr/>
          </p:nvSpPr>
          <p:spPr>
            <a:xfrm>
              <a:off x="656686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7" name="object 7757" descr=""/>
            <p:cNvSpPr/>
            <p:nvPr/>
          </p:nvSpPr>
          <p:spPr>
            <a:xfrm>
              <a:off x="666103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8" name="object 7758" descr=""/>
            <p:cNvSpPr/>
            <p:nvPr/>
          </p:nvSpPr>
          <p:spPr>
            <a:xfrm>
              <a:off x="666103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9" name="object 7759" descr=""/>
            <p:cNvSpPr/>
            <p:nvPr/>
          </p:nvSpPr>
          <p:spPr>
            <a:xfrm>
              <a:off x="6755211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0" name="object 7760" descr=""/>
            <p:cNvSpPr/>
            <p:nvPr/>
          </p:nvSpPr>
          <p:spPr>
            <a:xfrm>
              <a:off x="675521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1" name="object 7761" descr=""/>
            <p:cNvSpPr/>
            <p:nvPr/>
          </p:nvSpPr>
          <p:spPr>
            <a:xfrm>
              <a:off x="6852521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2" name="object 7762" descr=""/>
            <p:cNvSpPr/>
            <p:nvPr/>
          </p:nvSpPr>
          <p:spPr>
            <a:xfrm>
              <a:off x="6943562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3" name="object 7763" descr=""/>
            <p:cNvSpPr/>
            <p:nvPr/>
          </p:nvSpPr>
          <p:spPr>
            <a:xfrm>
              <a:off x="694356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4" name="object 7764" descr=""/>
            <p:cNvSpPr/>
            <p:nvPr/>
          </p:nvSpPr>
          <p:spPr>
            <a:xfrm>
              <a:off x="703773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5" name="object 7765" descr=""/>
            <p:cNvSpPr/>
            <p:nvPr/>
          </p:nvSpPr>
          <p:spPr>
            <a:xfrm>
              <a:off x="703773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6" name="object 7766" descr=""/>
            <p:cNvSpPr/>
            <p:nvPr/>
          </p:nvSpPr>
          <p:spPr>
            <a:xfrm>
              <a:off x="7131914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7" name="object 7767" descr=""/>
            <p:cNvSpPr/>
            <p:nvPr/>
          </p:nvSpPr>
          <p:spPr>
            <a:xfrm>
              <a:off x="713191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8" name="object 7768" descr=""/>
            <p:cNvSpPr/>
            <p:nvPr/>
          </p:nvSpPr>
          <p:spPr>
            <a:xfrm>
              <a:off x="7226090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9" name="object 7769" descr=""/>
            <p:cNvSpPr/>
            <p:nvPr/>
          </p:nvSpPr>
          <p:spPr>
            <a:xfrm>
              <a:off x="722609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0" name="object 7770" descr=""/>
            <p:cNvSpPr/>
            <p:nvPr/>
          </p:nvSpPr>
          <p:spPr>
            <a:xfrm>
              <a:off x="7323401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1" name="object 7771" descr=""/>
            <p:cNvSpPr/>
            <p:nvPr/>
          </p:nvSpPr>
          <p:spPr>
            <a:xfrm>
              <a:off x="741444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2" name="object 7772" descr=""/>
            <p:cNvSpPr/>
            <p:nvPr/>
          </p:nvSpPr>
          <p:spPr>
            <a:xfrm>
              <a:off x="741444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3" name="object 7773" descr=""/>
            <p:cNvSpPr/>
            <p:nvPr/>
          </p:nvSpPr>
          <p:spPr>
            <a:xfrm>
              <a:off x="750861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4" name="object 7774" descr=""/>
            <p:cNvSpPr/>
            <p:nvPr/>
          </p:nvSpPr>
          <p:spPr>
            <a:xfrm>
              <a:off x="750861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5" name="object 7775" descr=""/>
            <p:cNvSpPr/>
            <p:nvPr/>
          </p:nvSpPr>
          <p:spPr>
            <a:xfrm>
              <a:off x="7602792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6" name="object 7776" descr=""/>
            <p:cNvSpPr/>
            <p:nvPr/>
          </p:nvSpPr>
          <p:spPr>
            <a:xfrm>
              <a:off x="760279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7" name="object 7777" descr=""/>
            <p:cNvSpPr/>
            <p:nvPr/>
          </p:nvSpPr>
          <p:spPr>
            <a:xfrm>
              <a:off x="7696970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8" name="object 7778" descr=""/>
            <p:cNvSpPr/>
            <p:nvPr/>
          </p:nvSpPr>
          <p:spPr>
            <a:xfrm>
              <a:off x="769697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9" name="object 7779" descr=""/>
            <p:cNvSpPr/>
            <p:nvPr/>
          </p:nvSpPr>
          <p:spPr>
            <a:xfrm>
              <a:off x="7794279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0" name="object 7780" descr=""/>
            <p:cNvSpPr/>
            <p:nvPr/>
          </p:nvSpPr>
          <p:spPr>
            <a:xfrm>
              <a:off x="7885322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1" name="object 7781" descr=""/>
            <p:cNvSpPr/>
            <p:nvPr/>
          </p:nvSpPr>
          <p:spPr>
            <a:xfrm>
              <a:off x="788532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2" name="object 7782" descr=""/>
            <p:cNvSpPr/>
            <p:nvPr/>
          </p:nvSpPr>
          <p:spPr>
            <a:xfrm>
              <a:off x="7979497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3" name="object 7783" descr=""/>
            <p:cNvSpPr/>
            <p:nvPr/>
          </p:nvSpPr>
          <p:spPr>
            <a:xfrm>
              <a:off x="7979497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4" name="object 7784" descr=""/>
            <p:cNvSpPr/>
            <p:nvPr/>
          </p:nvSpPr>
          <p:spPr>
            <a:xfrm>
              <a:off x="8073673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5" name="object 7785" descr=""/>
            <p:cNvSpPr/>
            <p:nvPr/>
          </p:nvSpPr>
          <p:spPr>
            <a:xfrm>
              <a:off x="807367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6" name="object 7786" descr=""/>
            <p:cNvSpPr/>
            <p:nvPr/>
          </p:nvSpPr>
          <p:spPr>
            <a:xfrm>
              <a:off x="8167849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7" name="object 7787" descr=""/>
            <p:cNvSpPr/>
            <p:nvPr/>
          </p:nvSpPr>
          <p:spPr>
            <a:xfrm>
              <a:off x="8167849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8" name="object 7788" descr=""/>
            <p:cNvSpPr/>
            <p:nvPr/>
          </p:nvSpPr>
          <p:spPr>
            <a:xfrm>
              <a:off x="826515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89" name="object 7789" descr=""/>
            <p:cNvSpPr/>
            <p:nvPr/>
          </p:nvSpPr>
          <p:spPr>
            <a:xfrm>
              <a:off x="835620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0" name="object 7790" descr=""/>
            <p:cNvSpPr/>
            <p:nvPr/>
          </p:nvSpPr>
          <p:spPr>
            <a:xfrm>
              <a:off x="835620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1" name="object 7791" descr=""/>
            <p:cNvSpPr/>
            <p:nvPr/>
          </p:nvSpPr>
          <p:spPr>
            <a:xfrm>
              <a:off x="8450376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2" name="object 7792" descr=""/>
            <p:cNvSpPr/>
            <p:nvPr/>
          </p:nvSpPr>
          <p:spPr>
            <a:xfrm>
              <a:off x="845037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3" name="object 7793" descr=""/>
            <p:cNvSpPr/>
            <p:nvPr/>
          </p:nvSpPr>
          <p:spPr>
            <a:xfrm>
              <a:off x="8544552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4" name="object 7794" descr=""/>
            <p:cNvSpPr/>
            <p:nvPr/>
          </p:nvSpPr>
          <p:spPr>
            <a:xfrm>
              <a:off x="8544552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5" name="object 7795" descr=""/>
            <p:cNvSpPr/>
            <p:nvPr/>
          </p:nvSpPr>
          <p:spPr>
            <a:xfrm>
              <a:off x="863872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6" name="object 7796" descr=""/>
            <p:cNvSpPr/>
            <p:nvPr/>
          </p:nvSpPr>
          <p:spPr>
            <a:xfrm>
              <a:off x="8638728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7" name="object 7797" descr=""/>
            <p:cNvSpPr/>
            <p:nvPr/>
          </p:nvSpPr>
          <p:spPr>
            <a:xfrm>
              <a:off x="8736039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8" name="object 7798" descr=""/>
            <p:cNvSpPr/>
            <p:nvPr/>
          </p:nvSpPr>
          <p:spPr>
            <a:xfrm>
              <a:off x="882708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9" name="object 7799" descr=""/>
            <p:cNvSpPr/>
            <p:nvPr/>
          </p:nvSpPr>
          <p:spPr>
            <a:xfrm>
              <a:off x="882708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0" name="object 7800" descr=""/>
            <p:cNvSpPr/>
            <p:nvPr/>
          </p:nvSpPr>
          <p:spPr>
            <a:xfrm>
              <a:off x="892125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1" name="object 7801" descr=""/>
            <p:cNvSpPr/>
            <p:nvPr/>
          </p:nvSpPr>
          <p:spPr>
            <a:xfrm>
              <a:off x="892125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2" name="object 7802" descr=""/>
            <p:cNvSpPr/>
            <p:nvPr/>
          </p:nvSpPr>
          <p:spPr>
            <a:xfrm>
              <a:off x="9015433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3" name="object 7803" descr=""/>
            <p:cNvSpPr/>
            <p:nvPr/>
          </p:nvSpPr>
          <p:spPr>
            <a:xfrm>
              <a:off x="9015433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4" name="object 7804" descr=""/>
            <p:cNvSpPr/>
            <p:nvPr/>
          </p:nvSpPr>
          <p:spPr>
            <a:xfrm>
              <a:off x="910960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5" name="object 7805" descr=""/>
            <p:cNvSpPr/>
            <p:nvPr/>
          </p:nvSpPr>
          <p:spPr>
            <a:xfrm>
              <a:off x="9109608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6" name="object 7806" descr=""/>
            <p:cNvSpPr/>
            <p:nvPr/>
          </p:nvSpPr>
          <p:spPr>
            <a:xfrm>
              <a:off x="9206918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7" name="object 7807" descr=""/>
            <p:cNvSpPr/>
            <p:nvPr/>
          </p:nvSpPr>
          <p:spPr>
            <a:xfrm>
              <a:off x="9297959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8" name="object 7808" descr=""/>
            <p:cNvSpPr/>
            <p:nvPr/>
          </p:nvSpPr>
          <p:spPr>
            <a:xfrm>
              <a:off x="9297959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9" name="object 7809" descr=""/>
            <p:cNvSpPr/>
            <p:nvPr/>
          </p:nvSpPr>
          <p:spPr>
            <a:xfrm>
              <a:off x="9392134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0" name="object 7810" descr=""/>
            <p:cNvSpPr/>
            <p:nvPr/>
          </p:nvSpPr>
          <p:spPr>
            <a:xfrm>
              <a:off x="9392134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1" name="object 7811" descr=""/>
            <p:cNvSpPr/>
            <p:nvPr/>
          </p:nvSpPr>
          <p:spPr>
            <a:xfrm>
              <a:off x="9486310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2" name="object 7812" descr=""/>
            <p:cNvSpPr/>
            <p:nvPr/>
          </p:nvSpPr>
          <p:spPr>
            <a:xfrm>
              <a:off x="9486310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3" name="object 7813" descr=""/>
            <p:cNvSpPr/>
            <p:nvPr/>
          </p:nvSpPr>
          <p:spPr>
            <a:xfrm>
              <a:off x="9580486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4" name="object 7814" descr=""/>
            <p:cNvSpPr/>
            <p:nvPr/>
          </p:nvSpPr>
          <p:spPr>
            <a:xfrm>
              <a:off x="958048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5" name="object 7815" descr=""/>
            <p:cNvSpPr/>
            <p:nvPr/>
          </p:nvSpPr>
          <p:spPr>
            <a:xfrm>
              <a:off x="9677796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6" name="object 7816" descr=""/>
            <p:cNvSpPr/>
            <p:nvPr/>
          </p:nvSpPr>
          <p:spPr>
            <a:xfrm>
              <a:off x="9768839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7" name="object 7817" descr=""/>
            <p:cNvSpPr/>
            <p:nvPr/>
          </p:nvSpPr>
          <p:spPr>
            <a:xfrm>
              <a:off x="9768839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8" name="object 7818" descr=""/>
            <p:cNvSpPr/>
            <p:nvPr/>
          </p:nvSpPr>
          <p:spPr>
            <a:xfrm>
              <a:off x="9863015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9" name="object 7819" descr=""/>
            <p:cNvSpPr/>
            <p:nvPr/>
          </p:nvSpPr>
          <p:spPr>
            <a:xfrm>
              <a:off x="9863015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0" name="object 7820" descr=""/>
            <p:cNvSpPr/>
            <p:nvPr/>
          </p:nvSpPr>
          <p:spPr>
            <a:xfrm>
              <a:off x="9957191" y="576887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1" name="object 7821" descr=""/>
            <p:cNvSpPr/>
            <p:nvPr/>
          </p:nvSpPr>
          <p:spPr>
            <a:xfrm>
              <a:off x="9957191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2" name="object 7822" descr=""/>
            <p:cNvSpPr/>
            <p:nvPr/>
          </p:nvSpPr>
          <p:spPr>
            <a:xfrm>
              <a:off x="10051366" y="576887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3" name="object 7823" descr=""/>
            <p:cNvSpPr/>
            <p:nvPr/>
          </p:nvSpPr>
          <p:spPr>
            <a:xfrm>
              <a:off x="10051366" y="577000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4" name="object 7824" descr=""/>
            <p:cNvSpPr/>
            <p:nvPr/>
          </p:nvSpPr>
          <p:spPr>
            <a:xfrm>
              <a:off x="731089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5" name="object 7825" descr=""/>
            <p:cNvSpPr/>
            <p:nvPr/>
          </p:nvSpPr>
          <p:spPr>
            <a:xfrm>
              <a:off x="82213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6" name="object 7826" descr=""/>
            <p:cNvSpPr/>
            <p:nvPr/>
          </p:nvSpPr>
          <p:spPr>
            <a:xfrm>
              <a:off x="82213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7" name="object 7827" descr=""/>
            <p:cNvSpPr/>
            <p:nvPr/>
          </p:nvSpPr>
          <p:spPr>
            <a:xfrm>
              <a:off x="91630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8" name="object 7828" descr=""/>
            <p:cNvSpPr/>
            <p:nvPr/>
          </p:nvSpPr>
          <p:spPr>
            <a:xfrm>
              <a:off x="91630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9" name="object 7829" descr=""/>
            <p:cNvSpPr/>
            <p:nvPr/>
          </p:nvSpPr>
          <p:spPr>
            <a:xfrm>
              <a:off x="1010483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0" name="object 7830" descr=""/>
            <p:cNvSpPr/>
            <p:nvPr/>
          </p:nvSpPr>
          <p:spPr>
            <a:xfrm>
              <a:off x="101048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1" name="object 7831" descr=""/>
            <p:cNvSpPr/>
            <p:nvPr/>
          </p:nvSpPr>
          <p:spPr>
            <a:xfrm>
              <a:off x="110465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2" name="object 7832" descr=""/>
            <p:cNvSpPr/>
            <p:nvPr/>
          </p:nvSpPr>
          <p:spPr>
            <a:xfrm>
              <a:off x="1104658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3" name="object 7833" descr=""/>
            <p:cNvSpPr/>
            <p:nvPr/>
          </p:nvSpPr>
          <p:spPr>
            <a:xfrm>
              <a:off x="120196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4" name="object 7834" descr=""/>
            <p:cNvSpPr/>
            <p:nvPr/>
          </p:nvSpPr>
          <p:spPr>
            <a:xfrm>
              <a:off x="129301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5" name="object 7835" descr=""/>
            <p:cNvSpPr/>
            <p:nvPr/>
          </p:nvSpPr>
          <p:spPr>
            <a:xfrm>
              <a:off x="129301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6" name="object 7836" descr=""/>
            <p:cNvSpPr/>
            <p:nvPr/>
          </p:nvSpPr>
          <p:spPr>
            <a:xfrm>
              <a:off x="1387186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7" name="object 7837" descr=""/>
            <p:cNvSpPr/>
            <p:nvPr/>
          </p:nvSpPr>
          <p:spPr>
            <a:xfrm>
              <a:off x="138718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8" name="object 7838" descr=""/>
            <p:cNvSpPr/>
            <p:nvPr/>
          </p:nvSpPr>
          <p:spPr>
            <a:xfrm>
              <a:off x="1481362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9" name="object 7839" descr=""/>
            <p:cNvSpPr/>
            <p:nvPr/>
          </p:nvSpPr>
          <p:spPr>
            <a:xfrm>
              <a:off x="148136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0" name="object 7840" descr=""/>
            <p:cNvSpPr/>
            <p:nvPr/>
          </p:nvSpPr>
          <p:spPr>
            <a:xfrm>
              <a:off x="1575537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1" name="object 7841" descr=""/>
            <p:cNvSpPr/>
            <p:nvPr/>
          </p:nvSpPr>
          <p:spPr>
            <a:xfrm>
              <a:off x="157553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2" name="object 7842" descr=""/>
            <p:cNvSpPr/>
            <p:nvPr/>
          </p:nvSpPr>
          <p:spPr>
            <a:xfrm>
              <a:off x="1672849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3" name="object 7843" descr=""/>
            <p:cNvSpPr/>
            <p:nvPr/>
          </p:nvSpPr>
          <p:spPr>
            <a:xfrm>
              <a:off x="176389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4" name="object 7844" descr=""/>
            <p:cNvSpPr/>
            <p:nvPr/>
          </p:nvSpPr>
          <p:spPr>
            <a:xfrm>
              <a:off x="176389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5" name="object 7845" descr=""/>
            <p:cNvSpPr/>
            <p:nvPr/>
          </p:nvSpPr>
          <p:spPr>
            <a:xfrm>
              <a:off x="185806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6" name="object 7846" descr=""/>
            <p:cNvSpPr/>
            <p:nvPr/>
          </p:nvSpPr>
          <p:spPr>
            <a:xfrm>
              <a:off x="185806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7" name="object 7847" descr=""/>
            <p:cNvSpPr/>
            <p:nvPr/>
          </p:nvSpPr>
          <p:spPr>
            <a:xfrm>
              <a:off x="195224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8" name="object 7848" descr=""/>
            <p:cNvSpPr/>
            <p:nvPr/>
          </p:nvSpPr>
          <p:spPr>
            <a:xfrm>
              <a:off x="195224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9" name="object 7849" descr=""/>
            <p:cNvSpPr/>
            <p:nvPr/>
          </p:nvSpPr>
          <p:spPr>
            <a:xfrm>
              <a:off x="204641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0" name="object 7850" descr=""/>
            <p:cNvSpPr/>
            <p:nvPr/>
          </p:nvSpPr>
          <p:spPr>
            <a:xfrm>
              <a:off x="2046418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1" name="object 7851" descr=""/>
            <p:cNvSpPr/>
            <p:nvPr/>
          </p:nvSpPr>
          <p:spPr>
            <a:xfrm>
              <a:off x="214372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2" name="object 7852" descr=""/>
            <p:cNvSpPr/>
            <p:nvPr/>
          </p:nvSpPr>
          <p:spPr>
            <a:xfrm>
              <a:off x="2234769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3" name="object 7853" descr=""/>
            <p:cNvSpPr/>
            <p:nvPr/>
          </p:nvSpPr>
          <p:spPr>
            <a:xfrm>
              <a:off x="2234769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4" name="object 7854" descr=""/>
            <p:cNvSpPr/>
            <p:nvPr/>
          </p:nvSpPr>
          <p:spPr>
            <a:xfrm>
              <a:off x="232894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5" name="object 7855" descr=""/>
            <p:cNvSpPr/>
            <p:nvPr/>
          </p:nvSpPr>
          <p:spPr>
            <a:xfrm>
              <a:off x="232894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6" name="object 7856" descr=""/>
            <p:cNvSpPr/>
            <p:nvPr/>
          </p:nvSpPr>
          <p:spPr>
            <a:xfrm>
              <a:off x="242312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7" name="object 7857" descr=""/>
            <p:cNvSpPr/>
            <p:nvPr/>
          </p:nvSpPr>
          <p:spPr>
            <a:xfrm>
              <a:off x="242312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8" name="object 7858" descr=""/>
            <p:cNvSpPr/>
            <p:nvPr/>
          </p:nvSpPr>
          <p:spPr>
            <a:xfrm>
              <a:off x="2517297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9" name="object 7859" descr=""/>
            <p:cNvSpPr/>
            <p:nvPr/>
          </p:nvSpPr>
          <p:spPr>
            <a:xfrm>
              <a:off x="251729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0" name="object 7860" descr=""/>
            <p:cNvSpPr/>
            <p:nvPr/>
          </p:nvSpPr>
          <p:spPr>
            <a:xfrm>
              <a:off x="2614607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1" name="object 7861" descr=""/>
            <p:cNvSpPr/>
            <p:nvPr/>
          </p:nvSpPr>
          <p:spPr>
            <a:xfrm>
              <a:off x="2705648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2" name="object 7862" descr=""/>
            <p:cNvSpPr/>
            <p:nvPr/>
          </p:nvSpPr>
          <p:spPr>
            <a:xfrm>
              <a:off x="2705648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3" name="object 7863" descr=""/>
            <p:cNvSpPr/>
            <p:nvPr/>
          </p:nvSpPr>
          <p:spPr>
            <a:xfrm>
              <a:off x="2799824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4" name="object 7864" descr=""/>
            <p:cNvSpPr/>
            <p:nvPr/>
          </p:nvSpPr>
          <p:spPr>
            <a:xfrm>
              <a:off x="279982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5" name="object 7865" descr=""/>
            <p:cNvSpPr/>
            <p:nvPr/>
          </p:nvSpPr>
          <p:spPr>
            <a:xfrm>
              <a:off x="289400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6" name="object 7866" descr=""/>
            <p:cNvSpPr/>
            <p:nvPr/>
          </p:nvSpPr>
          <p:spPr>
            <a:xfrm>
              <a:off x="289400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7" name="object 7867" descr=""/>
            <p:cNvSpPr/>
            <p:nvPr/>
          </p:nvSpPr>
          <p:spPr>
            <a:xfrm>
              <a:off x="2988176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8" name="object 7868" descr=""/>
            <p:cNvSpPr/>
            <p:nvPr/>
          </p:nvSpPr>
          <p:spPr>
            <a:xfrm>
              <a:off x="298817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9" name="object 7869" descr=""/>
            <p:cNvSpPr/>
            <p:nvPr/>
          </p:nvSpPr>
          <p:spPr>
            <a:xfrm>
              <a:off x="3085486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0" name="object 7870" descr=""/>
            <p:cNvSpPr/>
            <p:nvPr/>
          </p:nvSpPr>
          <p:spPr>
            <a:xfrm>
              <a:off x="317652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1" name="object 7871" descr=""/>
            <p:cNvSpPr/>
            <p:nvPr/>
          </p:nvSpPr>
          <p:spPr>
            <a:xfrm>
              <a:off x="317652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2" name="object 7872" descr=""/>
            <p:cNvSpPr/>
            <p:nvPr/>
          </p:nvSpPr>
          <p:spPr>
            <a:xfrm>
              <a:off x="3270704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3" name="object 7873" descr=""/>
            <p:cNvSpPr/>
            <p:nvPr/>
          </p:nvSpPr>
          <p:spPr>
            <a:xfrm>
              <a:off x="327070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4" name="object 7874" descr=""/>
            <p:cNvSpPr/>
            <p:nvPr/>
          </p:nvSpPr>
          <p:spPr>
            <a:xfrm>
              <a:off x="336488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5" name="object 7875" descr=""/>
            <p:cNvSpPr/>
            <p:nvPr/>
          </p:nvSpPr>
          <p:spPr>
            <a:xfrm>
              <a:off x="336488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6" name="object 7876" descr=""/>
            <p:cNvSpPr/>
            <p:nvPr/>
          </p:nvSpPr>
          <p:spPr>
            <a:xfrm>
              <a:off x="3459055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7" name="object 7877" descr=""/>
            <p:cNvSpPr/>
            <p:nvPr/>
          </p:nvSpPr>
          <p:spPr>
            <a:xfrm>
              <a:off x="345905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8" name="object 7878" descr=""/>
            <p:cNvSpPr/>
            <p:nvPr/>
          </p:nvSpPr>
          <p:spPr>
            <a:xfrm>
              <a:off x="3556365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9" name="object 7879" descr=""/>
            <p:cNvSpPr/>
            <p:nvPr/>
          </p:nvSpPr>
          <p:spPr>
            <a:xfrm>
              <a:off x="364740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0" name="object 7880" descr=""/>
            <p:cNvSpPr/>
            <p:nvPr/>
          </p:nvSpPr>
          <p:spPr>
            <a:xfrm>
              <a:off x="364740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1" name="object 7881" descr=""/>
            <p:cNvSpPr/>
            <p:nvPr/>
          </p:nvSpPr>
          <p:spPr>
            <a:xfrm>
              <a:off x="3741583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2" name="object 7882" descr=""/>
            <p:cNvSpPr/>
            <p:nvPr/>
          </p:nvSpPr>
          <p:spPr>
            <a:xfrm>
              <a:off x="374158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3" name="object 7883" descr=""/>
            <p:cNvSpPr/>
            <p:nvPr/>
          </p:nvSpPr>
          <p:spPr>
            <a:xfrm>
              <a:off x="3835759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4" name="object 7884" descr=""/>
            <p:cNvSpPr/>
            <p:nvPr/>
          </p:nvSpPr>
          <p:spPr>
            <a:xfrm>
              <a:off x="3835759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5" name="object 7885" descr=""/>
            <p:cNvSpPr/>
            <p:nvPr/>
          </p:nvSpPr>
          <p:spPr>
            <a:xfrm>
              <a:off x="3929934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6" name="object 7886" descr=""/>
            <p:cNvSpPr/>
            <p:nvPr/>
          </p:nvSpPr>
          <p:spPr>
            <a:xfrm>
              <a:off x="392993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7" name="object 7887" descr=""/>
            <p:cNvSpPr/>
            <p:nvPr/>
          </p:nvSpPr>
          <p:spPr>
            <a:xfrm>
              <a:off x="4027244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8" name="object 7888" descr=""/>
            <p:cNvSpPr/>
            <p:nvPr/>
          </p:nvSpPr>
          <p:spPr>
            <a:xfrm>
              <a:off x="411828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89" name="object 7889" descr=""/>
            <p:cNvSpPr/>
            <p:nvPr/>
          </p:nvSpPr>
          <p:spPr>
            <a:xfrm>
              <a:off x="411828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0" name="object 7890" descr=""/>
            <p:cNvSpPr/>
            <p:nvPr/>
          </p:nvSpPr>
          <p:spPr>
            <a:xfrm>
              <a:off x="4212463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1" name="object 7891" descr=""/>
            <p:cNvSpPr/>
            <p:nvPr/>
          </p:nvSpPr>
          <p:spPr>
            <a:xfrm>
              <a:off x="421246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2" name="object 7892" descr=""/>
            <p:cNvSpPr/>
            <p:nvPr/>
          </p:nvSpPr>
          <p:spPr>
            <a:xfrm>
              <a:off x="4306638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3" name="object 7893" descr=""/>
            <p:cNvSpPr/>
            <p:nvPr/>
          </p:nvSpPr>
          <p:spPr>
            <a:xfrm>
              <a:off x="4306638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4" name="object 7894" descr=""/>
            <p:cNvSpPr/>
            <p:nvPr/>
          </p:nvSpPr>
          <p:spPr>
            <a:xfrm>
              <a:off x="4400813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5" name="object 7895" descr=""/>
            <p:cNvSpPr/>
            <p:nvPr/>
          </p:nvSpPr>
          <p:spPr>
            <a:xfrm>
              <a:off x="440081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6" name="object 7896" descr=""/>
            <p:cNvSpPr/>
            <p:nvPr/>
          </p:nvSpPr>
          <p:spPr>
            <a:xfrm>
              <a:off x="4498123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7" name="object 7897" descr=""/>
            <p:cNvSpPr/>
            <p:nvPr/>
          </p:nvSpPr>
          <p:spPr>
            <a:xfrm>
              <a:off x="4589166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8" name="object 7898" descr=""/>
            <p:cNvSpPr/>
            <p:nvPr/>
          </p:nvSpPr>
          <p:spPr>
            <a:xfrm>
              <a:off x="458916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9" name="object 7899" descr=""/>
            <p:cNvSpPr/>
            <p:nvPr/>
          </p:nvSpPr>
          <p:spPr>
            <a:xfrm>
              <a:off x="4683342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0" name="object 7900" descr=""/>
            <p:cNvSpPr/>
            <p:nvPr/>
          </p:nvSpPr>
          <p:spPr>
            <a:xfrm>
              <a:off x="468334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1" name="object 7901" descr=""/>
            <p:cNvSpPr/>
            <p:nvPr/>
          </p:nvSpPr>
          <p:spPr>
            <a:xfrm>
              <a:off x="477751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2" name="object 7902" descr=""/>
            <p:cNvSpPr/>
            <p:nvPr/>
          </p:nvSpPr>
          <p:spPr>
            <a:xfrm>
              <a:off x="477751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3" name="object 7903" descr=""/>
            <p:cNvSpPr/>
            <p:nvPr/>
          </p:nvSpPr>
          <p:spPr>
            <a:xfrm>
              <a:off x="4871693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4" name="object 7904" descr=""/>
            <p:cNvSpPr/>
            <p:nvPr/>
          </p:nvSpPr>
          <p:spPr>
            <a:xfrm>
              <a:off x="487169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5" name="object 7905" descr=""/>
            <p:cNvSpPr/>
            <p:nvPr/>
          </p:nvSpPr>
          <p:spPr>
            <a:xfrm>
              <a:off x="4969004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6" name="object 7906" descr=""/>
            <p:cNvSpPr/>
            <p:nvPr/>
          </p:nvSpPr>
          <p:spPr>
            <a:xfrm>
              <a:off x="506004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7" name="object 7907" descr=""/>
            <p:cNvSpPr/>
            <p:nvPr/>
          </p:nvSpPr>
          <p:spPr>
            <a:xfrm>
              <a:off x="506004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8" name="object 7908" descr=""/>
            <p:cNvSpPr/>
            <p:nvPr/>
          </p:nvSpPr>
          <p:spPr>
            <a:xfrm>
              <a:off x="515422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09" name="object 7909" descr=""/>
            <p:cNvSpPr/>
            <p:nvPr/>
          </p:nvSpPr>
          <p:spPr>
            <a:xfrm>
              <a:off x="515422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0" name="object 7910" descr=""/>
            <p:cNvSpPr/>
            <p:nvPr/>
          </p:nvSpPr>
          <p:spPr>
            <a:xfrm>
              <a:off x="5248396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1" name="object 7911" descr=""/>
            <p:cNvSpPr/>
            <p:nvPr/>
          </p:nvSpPr>
          <p:spPr>
            <a:xfrm>
              <a:off x="524839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2" name="object 7912" descr=""/>
            <p:cNvSpPr/>
            <p:nvPr/>
          </p:nvSpPr>
          <p:spPr>
            <a:xfrm>
              <a:off x="5342572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3" name="object 7913" descr=""/>
            <p:cNvSpPr/>
            <p:nvPr/>
          </p:nvSpPr>
          <p:spPr>
            <a:xfrm>
              <a:off x="534257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4" name="object 7914" descr=""/>
            <p:cNvSpPr/>
            <p:nvPr/>
          </p:nvSpPr>
          <p:spPr>
            <a:xfrm>
              <a:off x="5439882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5" name="object 7915" descr=""/>
            <p:cNvSpPr/>
            <p:nvPr/>
          </p:nvSpPr>
          <p:spPr>
            <a:xfrm>
              <a:off x="5530924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6" name="object 7916" descr=""/>
            <p:cNvSpPr/>
            <p:nvPr/>
          </p:nvSpPr>
          <p:spPr>
            <a:xfrm>
              <a:off x="553092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7" name="object 7917" descr=""/>
            <p:cNvSpPr/>
            <p:nvPr/>
          </p:nvSpPr>
          <p:spPr>
            <a:xfrm>
              <a:off x="562510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8" name="object 7918" descr=""/>
            <p:cNvSpPr/>
            <p:nvPr/>
          </p:nvSpPr>
          <p:spPr>
            <a:xfrm>
              <a:off x="562510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9" name="object 7919" descr=""/>
            <p:cNvSpPr/>
            <p:nvPr/>
          </p:nvSpPr>
          <p:spPr>
            <a:xfrm>
              <a:off x="5719276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0" name="object 7920" descr=""/>
            <p:cNvSpPr/>
            <p:nvPr/>
          </p:nvSpPr>
          <p:spPr>
            <a:xfrm>
              <a:off x="571927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1" name="object 7921" descr=""/>
            <p:cNvSpPr/>
            <p:nvPr/>
          </p:nvSpPr>
          <p:spPr>
            <a:xfrm>
              <a:off x="5813452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2" name="object 7922" descr=""/>
            <p:cNvSpPr/>
            <p:nvPr/>
          </p:nvSpPr>
          <p:spPr>
            <a:xfrm>
              <a:off x="581345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3" name="object 7923" descr=""/>
            <p:cNvSpPr/>
            <p:nvPr/>
          </p:nvSpPr>
          <p:spPr>
            <a:xfrm>
              <a:off x="5910762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4" name="object 7924" descr=""/>
            <p:cNvSpPr/>
            <p:nvPr/>
          </p:nvSpPr>
          <p:spPr>
            <a:xfrm>
              <a:off x="6001804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5" name="object 7925" descr=""/>
            <p:cNvSpPr/>
            <p:nvPr/>
          </p:nvSpPr>
          <p:spPr>
            <a:xfrm>
              <a:off x="600180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6" name="object 7926" descr=""/>
            <p:cNvSpPr/>
            <p:nvPr/>
          </p:nvSpPr>
          <p:spPr>
            <a:xfrm>
              <a:off x="6095979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7" name="object 7927" descr=""/>
            <p:cNvSpPr/>
            <p:nvPr/>
          </p:nvSpPr>
          <p:spPr>
            <a:xfrm>
              <a:off x="6095979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8" name="object 7928" descr=""/>
            <p:cNvSpPr/>
            <p:nvPr/>
          </p:nvSpPr>
          <p:spPr>
            <a:xfrm>
              <a:off x="619015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9" name="object 7929" descr=""/>
            <p:cNvSpPr/>
            <p:nvPr/>
          </p:nvSpPr>
          <p:spPr>
            <a:xfrm>
              <a:off x="619015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0" name="object 7930" descr=""/>
            <p:cNvSpPr/>
            <p:nvPr/>
          </p:nvSpPr>
          <p:spPr>
            <a:xfrm>
              <a:off x="6284331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1" name="object 7931" descr=""/>
            <p:cNvSpPr/>
            <p:nvPr/>
          </p:nvSpPr>
          <p:spPr>
            <a:xfrm>
              <a:off x="628433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2" name="object 7932" descr=""/>
            <p:cNvSpPr/>
            <p:nvPr/>
          </p:nvSpPr>
          <p:spPr>
            <a:xfrm>
              <a:off x="6381641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3" name="object 7933" descr=""/>
            <p:cNvSpPr/>
            <p:nvPr/>
          </p:nvSpPr>
          <p:spPr>
            <a:xfrm>
              <a:off x="6472683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4" name="object 7934" descr=""/>
            <p:cNvSpPr/>
            <p:nvPr/>
          </p:nvSpPr>
          <p:spPr>
            <a:xfrm>
              <a:off x="647268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5" name="object 7935" descr=""/>
            <p:cNvSpPr/>
            <p:nvPr/>
          </p:nvSpPr>
          <p:spPr>
            <a:xfrm>
              <a:off x="656686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6" name="object 7936" descr=""/>
            <p:cNvSpPr/>
            <p:nvPr/>
          </p:nvSpPr>
          <p:spPr>
            <a:xfrm>
              <a:off x="656686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7" name="object 7937" descr=""/>
            <p:cNvSpPr/>
            <p:nvPr/>
          </p:nvSpPr>
          <p:spPr>
            <a:xfrm>
              <a:off x="666103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8" name="object 7938" descr=""/>
            <p:cNvSpPr/>
            <p:nvPr/>
          </p:nvSpPr>
          <p:spPr>
            <a:xfrm>
              <a:off x="666103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9" name="object 7939" descr=""/>
            <p:cNvSpPr/>
            <p:nvPr/>
          </p:nvSpPr>
          <p:spPr>
            <a:xfrm>
              <a:off x="6755211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0" name="object 7940" descr=""/>
            <p:cNvSpPr/>
            <p:nvPr/>
          </p:nvSpPr>
          <p:spPr>
            <a:xfrm>
              <a:off x="675521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1" name="object 7941" descr=""/>
            <p:cNvSpPr/>
            <p:nvPr/>
          </p:nvSpPr>
          <p:spPr>
            <a:xfrm>
              <a:off x="6852521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2" name="object 7942" descr=""/>
            <p:cNvSpPr/>
            <p:nvPr/>
          </p:nvSpPr>
          <p:spPr>
            <a:xfrm>
              <a:off x="6943562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3" name="object 7943" descr=""/>
            <p:cNvSpPr/>
            <p:nvPr/>
          </p:nvSpPr>
          <p:spPr>
            <a:xfrm>
              <a:off x="694356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4" name="object 7944" descr=""/>
            <p:cNvSpPr/>
            <p:nvPr/>
          </p:nvSpPr>
          <p:spPr>
            <a:xfrm>
              <a:off x="703773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5" name="object 7945" descr=""/>
            <p:cNvSpPr/>
            <p:nvPr/>
          </p:nvSpPr>
          <p:spPr>
            <a:xfrm>
              <a:off x="703773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6" name="object 7946" descr=""/>
            <p:cNvSpPr/>
            <p:nvPr/>
          </p:nvSpPr>
          <p:spPr>
            <a:xfrm>
              <a:off x="7131914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7" name="object 7947" descr=""/>
            <p:cNvSpPr/>
            <p:nvPr/>
          </p:nvSpPr>
          <p:spPr>
            <a:xfrm>
              <a:off x="713191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8" name="object 7948" descr=""/>
            <p:cNvSpPr/>
            <p:nvPr/>
          </p:nvSpPr>
          <p:spPr>
            <a:xfrm>
              <a:off x="7226090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9" name="object 7949" descr=""/>
            <p:cNvSpPr/>
            <p:nvPr/>
          </p:nvSpPr>
          <p:spPr>
            <a:xfrm>
              <a:off x="722609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0" name="object 7950" descr=""/>
            <p:cNvSpPr/>
            <p:nvPr/>
          </p:nvSpPr>
          <p:spPr>
            <a:xfrm>
              <a:off x="7323401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1" name="object 7951" descr=""/>
            <p:cNvSpPr/>
            <p:nvPr/>
          </p:nvSpPr>
          <p:spPr>
            <a:xfrm>
              <a:off x="741444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2" name="object 7952" descr=""/>
            <p:cNvSpPr/>
            <p:nvPr/>
          </p:nvSpPr>
          <p:spPr>
            <a:xfrm>
              <a:off x="741444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3" name="object 7953" descr=""/>
            <p:cNvSpPr/>
            <p:nvPr/>
          </p:nvSpPr>
          <p:spPr>
            <a:xfrm>
              <a:off x="750861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4" name="object 7954" descr=""/>
            <p:cNvSpPr/>
            <p:nvPr/>
          </p:nvSpPr>
          <p:spPr>
            <a:xfrm>
              <a:off x="750861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5" name="object 7955" descr=""/>
            <p:cNvSpPr/>
            <p:nvPr/>
          </p:nvSpPr>
          <p:spPr>
            <a:xfrm>
              <a:off x="7602792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6" name="object 7956" descr=""/>
            <p:cNvSpPr/>
            <p:nvPr/>
          </p:nvSpPr>
          <p:spPr>
            <a:xfrm>
              <a:off x="760279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7" name="object 7957" descr=""/>
            <p:cNvSpPr/>
            <p:nvPr/>
          </p:nvSpPr>
          <p:spPr>
            <a:xfrm>
              <a:off x="7696970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8" name="object 7958" descr=""/>
            <p:cNvSpPr/>
            <p:nvPr/>
          </p:nvSpPr>
          <p:spPr>
            <a:xfrm>
              <a:off x="769697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9" name="object 7959" descr=""/>
            <p:cNvSpPr/>
            <p:nvPr/>
          </p:nvSpPr>
          <p:spPr>
            <a:xfrm>
              <a:off x="7794279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0" name="object 7960" descr=""/>
            <p:cNvSpPr/>
            <p:nvPr/>
          </p:nvSpPr>
          <p:spPr>
            <a:xfrm>
              <a:off x="7885322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1" name="object 7961" descr=""/>
            <p:cNvSpPr/>
            <p:nvPr/>
          </p:nvSpPr>
          <p:spPr>
            <a:xfrm>
              <a:off x="788532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2" name="object 7962" descr=""/>
            <p:cNvSpPr/>
            <p:nvPr/>
          </p:nvSpPr>
          <p:spPr>
            <a:xfrm>
              <a:off x="7979497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3" name="object 7963" descr=""/>
            <p:cNvSpPr/>
            <p:nvPr/>
          </p:nvSpPr>
          <p:spPr>
            <a:xfrm>
              <a:off x="7979497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4" name="object 7964" descr=""/>
            <p:cNvSpPr/>
            <p:nvPr/>
          </p:nvSpPr>
          <p:spPr>
            <a:xfrm>
              <a:off x="8073673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5" name="object 7965" descr=""/>
            <p:cNvSpPr/>
            <p:nvPr/>
          </p:nvSpPr>
          <p:spPr>
            <a:xfrm>
              <a:off x="807367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6" name="object 7966" descr=""/>
            <p:cNvSpPr/>
            <p:nvPr/>
          </p:nvSpPr>
          <p:spPr>
            <a:xfrm>
              <a:off x="8167849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7" name="object 7967" descr=""/>
            <p:cNvSpPr/>
            <p:nvPr/>
          </p:nvSpPr>
          <p:spPr>
            <a:xfrm>
              <a:off x="8167849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8" name="object 7968" descr=""/>
            <p:cNvSpPr/>
            <p:nvPr/>
          </p:nvSpPr>
          <p:spPr>
            <a:xfrm>
              <a:off x="826515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9" name="object 7969" descr=""/>
            <p:cNvSpPr/>
            <p:nvPr/>
          </p:nvSpPr>
          <p:spPr>
            <a:xfrm>
              <a:off x="835620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0" name="object 7970" descr=""/>
            <p:cNvSpPr/>
            <p:nvPr/>
          </p:nvSpPr>
          <p:spPr>
            <a:xfrm>
              <a:off x="835620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1" name="object 7971" descr=""/>
            <p:cNvSpPr/>
            <p:nvPr/>
          </p:nvSpPr>
          <p:spPr>
            <a:xfrm>
              <a:off x="8450376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2" name="object 7972" descr=""/>
            <p:cNvSpPr/>
            <p:nvPr/>
          </p:nvSpPr>
          <p:spPr>
            <a:xfrm>
              <a:off x="845037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3" name="object 7973" descr=""/>
            <p:cNvSpPr/>
            <p:nvPr/>
          </p:nvSpPr>
          <p:spPr>
            <a:xfrm>
              <a:off x="8544552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4" name="object 7974" descr=""/>
            <p:cNvSpPr/>
            <p:nvPr/>
          </p:nvSpPr>
          <p:spPr>
            <a:xfrm>
              <a:off x="8544552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5" name="object 7975" descr=""/>
            <p:cNvSpPr/>
            <p:nvPr/>
          </p:nvSpPr>
          <p:spPr>
            <a:xfrm>
              <a:off x="863872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6" name="object 7976" descr=""/>
            <p:cNvSpPr/>
            <p:nvPr/>
          </p:nvSpPr>
          <p:spPr>
            <a:xfrm>
              <a:off x="8638728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7" name="object 7977" descr=""/>
            <p:cNvSpPr/>
            <p:nvPr/>
          </p:nvSpPr>
          <p:spPr>
            <a:xfrm>
              <a:off x="8736039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8" name="object 7978" descr=""/>
            <p:cNvSpPr/>
            <p:nvPr/>
          </p:nvSpPr>
          <p:spPr>
            <a:xfrm>
              <a:off x="882708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9" name="object 7979" descr=""/>
            <p:cNvSpPr/>
            <p:nvPr/>
          </p:nvSpPr>
          <p:spPr>
            <a:xfrm>
              <a:off x="882708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0" name="object 7980" descr=""/>
            <p:cNvSpPr/>
            <p:nvPr/>
          </p:nvSpPr>
          <p:spPr>
            <a:xfrm>
              <a:off x="892125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1" name="object 7981" descr=""/>
            <p:cNvSpPr/>
            <p:nvPr/>
          </p:nvSpPr>
          <p:spPr>
            <a:xfrm>
              <a:off x="892125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2" name="object 7982" descr=""/>
            <p:cNvSpPr/>
            <p:nvPr/>
          </p:nvSpPr>
          <p:spPr>
            <a:xfrm>
              <a:off x="9015433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3" name="object 7983" descr=""/>
            <p:cNvSpPr/>
            <p:nvPr/>
          </p:nvSpPr>
          <p:spPr>
            <a:xfrm>
              <a:off x="9015433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4" name="object 7984" descr=""/>
            <p:cNvSpPr/>
            <p:nvPr/>
          </p:nvSpPr>
          <p:spPr>
            <a:xfrm>
              <a:off x="910960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5" name="object 7985" descr=""/>
            <p:cNvSpPr/>
            <p:nvPr/>
          </p:nvSpPr>
          <p:spPr>
            <a:xfrm>
              <a:off x="9109608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6" name="object 7986" descr=""/>
            <p:cNvSpPr/>
            <p:nvPr/>
          </p:nvSpPr>
          <p:spPr>
            <a:xfrm>
              <a:off x="9206918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7" name="object 7987" descr=""/>
            <p:cNvSpPr/>
            <p:nvPr/>
          </p:nvSpPr>
          <p:spPr>
            <a:xfrm>
              <a:off x="9297959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8" name="object 7988" descr=""/>
            <p:cNvSpPr/>
            <p:nvPr/>
          </p:nvSpPr>
          <p:spPr>
            <a:xfrm>
              <a:off x="9297959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9" name="object 7989" descr=""/>
            <p:cNvSpPr/>
            <p:nvPr/>
          </p:nvSpPr>
          <p:spPr>
            <a:xfrm>
              <a:off x="9392134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0" name="object 7990" descr=""/>
            <p:cNvSpPr/>
            <p:nvPr/>
          </p:nvSpPr>
          <p:spPr>
            <a:xfrm>
              <a:off x="9392134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1" name="object 7991" descr=""/>
            <p:cNvSpPr/>
            <p:nvPr/>
          </p:nvSpPr>
          <p:spPr>
            <a:xfrm>
              <a:off x="9486310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2" name="object 7992" descr=""/>
            <p:cNvSpPr/>
            <p:nvPr/>
          </p:nvSpPr>
          <p:spPr>
            <a:xfrm>
              <a:off x="9486310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3" name="object 7993" descr=""/>
            <p:cNvSpPr/>
            <p:nvPr/>
          </p:nvSpPr>
          <p:spPr>
            <a:xfrm>
              <a:off x="9580486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4" name="object 7994" descr=""/>
            <p:cNvSpPr/>
            <p:nvPr/>
          </p:nvSpPr>
          <p:spPr>
            <a:xfrm>
              <a:off x="958048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5" name="object 7995" descr=""/>
            <p:cNvSpPr/>
            <p:nvPr/>
          </p:nvSpPr>
          <p:spPr>
            <a:xfrm>
              <a:off x="9677796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6" name="object 7996" descr=""/>
            <p:cNvSpPr/>
            <p:nvPr/>
          </p:nvSpPr>
          <p:spPr>
            <a:xfrm>
              <a:off x="9768839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7" name="object 7997" descr=""/>
            <p:cNvSpPr/>
            <p:nvPr/>
          </p:nvSpPr>
          <p:spPr>
            <a:xfrm>
              <a:off x="9768839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8" name="object 7998" descr=""/>
            <p:cNvSpPr/>
            <p:nvPr/>
          </p:nvSpPr>
          <p:spPr>
            <a:xfrm>
              <a:off x="9863015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9" name="object 7999" descr=""/>
            <p:cNvSpPr/>
            <p:nvPr/>
          </p:nvSpPr>
          <p:spPr>
            <a:xfrm>
              <a:off x="9863015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0" name="object 8000" descr=""/>
            <p:cNvSpPr/>
            <p:nvPr/>
          </p:nvSpPr>
          <p:spPr>
            <a:xfrm>
              <a:off x="9957191" y="586305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1" name="object 8001" descr=""/>
            <p:cNvSpPr/>
            <p:nvPr/>
          </p:nvSpPr>
          <p:spPr>
            <a:xfrm>
              <a:off x="9957191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2" name="object 8002" descr=""/>
            <p:cNvSpPr/>
            <p:nvPr/>
          </p:nvSpPr>
          <p:spPr>
            <a:xfrm>
              <a:off x="10051366" y="586305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3" name="object 8003" descr=""/>
            <p:cNvSpPr/>
            <p:nvPr/>
          </p:nvSpPr>
          <p:spPr>
            <a:xfrm>
              <a:off x="10051366" y="5864178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4" name="object 8004" descr=""/>
            <p:cNvSpPr/>
            <p:nvPr/>
          </p:nvSpPr>
          <p:spPr>
            <a:xfrm>
              <a:off x="82213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5" name="object 8005" descr=""/>
            <p:cNvSpPr/>
            <p:nvPr/>
          </p:nvSpPr>
          <p:spPr>
            <a:xfrm>
              <a:off x="91630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6" name="object 8006" descr=""/>
            <p:cNvSpPr/>
            <p:nvPr/>
          </p:nvSpPr>
          <p:spPr>
            <a:xfrm>
              <a:off x="101048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7" name="object 8007" descr=""/>
            <p:cNvSpPr/>
            <p:nvPr/>
          </p:nvSpPr>
          <p:spPr>
            <a:xfrm>
              <a:off x="1104658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8" name="object 8008" descr=""/>
            <p:cNvSpPr/>
            <p:nvPr/>
          </p:nvSpPr>
          <p:spPr>
            <a:xfrm>
              <a:off x="129301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09" name="object 8009" descr=""/>
            <p:cNvSpPr/>
            <p:nvPr/>
          </p:nvSpPr>
          <p:spPr>
            <a:xfrm>
              <a:off x="138718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0" name="object 8010" descr=""/>
            <p:cNvSpPr/>
            <p:nvPr/>
          </p:nvSpPr>
          <p:spPr>
            <a:xfrm>
              <a:off x="148136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1" name="object 8011" descr=""/>
            <p:cNvSpPr/>
            <p:nvPr/>
          </p:nvSpPr>
          <p:spPr>
            <a:xfrm>
              <a:off x="157553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2" name="object 8012" descr=""/>
            <p:cNvSpPr/>
            <p:nvPr/>
          </p:nvSpPr>
          <p:spPr>
            <a:xfrm>
              <a:off x="176389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3" name="object 8013" descr=""/>
            <p:cNvSpPr/>
            <p:nvPr/>
          </p:nvSpPr>
          <p:spPr>
            <a:xfrm>
              <a:off x="185806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4" name="object 8014" descr=""/>
            <p:cNvSpPr/>
            <p:nvPr/>
          </p:nvSpPr>
          <p:spPr>
            <a:xfrm>
              <a:off x="195224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5" name="object 8015" descr=""/>
            <p:cNvSpPr/>
            <p:nvPr/>
          </p:nvSpPr>
          <p:spPr>
            <a:xfrm>
              <a:off x="2046418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6" name="object 8016" descr=""/>
            <p:cNvSpPr/>
            <p:nvPr/>
          </p:nvSpPr>
          <p:spPr>
            <a:xfrm>
              <a:off x="2234769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7" name="object 8017" descr=""/>
            <p:cNvSpPr/>
            <p:nvPr/>
          </p:nvSpPr>
          <p:spPr>
            <a:xfrm>
              <a:off x="232894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8" name="object 8018" descr=""/>
            <p:cNvSpPr/>
            <p:nvPr/>
          </p:nvSpPr>
          <p:spPr>
            <a:xfrm>
              <a:off x="242312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9" name="object 8019" descr=""/>
            <p:cNvSpPr/>
            <p:nvPr/>
          </p:nvSpPr>
          <p:spPr>
            <a:xfrm>
              <a:off x="251729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0" name="object 8020" descr=""/>
            <p:cNvSpPr/>
            <p:nvPr/>
          </p:nvSpPr>
          <p:spPr>
            <a:xfrm>
              <a:off x="2705648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1" name="object 8021" descr=""/>
            <p:cNvSpPr/>
            <p:nvPr/>
          </p:nvSpPr>
          <p:spPr>
            <a:xfrm>
              <a:off x="279982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2" name="object 8022" descr=""/>
            <p:cNvSpPr/>
            <p:nvPr/>
          </p:nvSpPr>
          <p:spPr>
            <a:xfrm>
              <a:off x="289400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3" name="object 8023" descr=""/>
            <p:cNvSpPr/>
            <p:nvPr/>
          </p:nvSpPr>
          <p:spPr>
            <a:xfrm>
              <a:off x="298817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4" name="object 8024" descr=""/>
            <p:cNvSpPr/>
            <p:nvPr/>
          </p:nvSpPr>
          <p:spPr>
            <a:xfrm>
              <a:off x="317652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5" name="object 8025" descr=""/>
            <p:cNvSpPr/>
            <p:nvPr/>
          </p:nvSpPr>
          <p:spPr>
            <a:xfrm>
              <a:off x="327070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6" name="object 8026" descr=""/>
            <p:cNvSpPr/>
            <p:nvPr/>
          </p:nvSpPr>
          <p:spPr>
            <a:xfrm>
              <a:off x="336488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7" name="object 8027" descr=""/>
            <p:cNvSpPr/>
            <p:nvPr/>
          </p:nvSpPr>
          <p:spPr>
            <a:xfrm>
              <a:off x="345905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8" name="object 8028" descr=""/>
            <p:cNvSpPr/>
            <p:nvPr/>
          </p:nvSpPr>
          <p:spPr>
            <a:xfrm>
              <a:off x="364740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9" name="object 8029" descr=""/>
            <p:cNvSpPr/>
            <p:nvPr/>
          </p:nvSpPr>
          <p:spPr>
            <a:xfrm>
              <a:off x="374158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0" name="object 8030" descr=""/>
            <p:cNvSpPr/>
            <p:nvPr/>
          </p:nvSpPr>
          <p:spPr>
            <a:xfrm>
              <a:off x="3835759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1" name="object 8031" descr=""/>
            <p:cNvSpPr/>
            <p:nvPr/>
          </p:nvSpPr>
          <p:spPr>
            <a:xfrm>
              <a:off x="392993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2" name="object 8032" descr=""/>
            <p:cNvSpPr/>
            <p:nvPr/>
          </p:nvSpPr>
          <p:spPr>
            <a:xfrm>
              <a:off x="411828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3" name="object 8033" descr=""/>
            <p:cNvSpPr/>
            <p:nvPr/>
          </p:nvSpPr>
          <p:spPr>
            <a:xfrm>
              <a:off x="421246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4" name="object 8034" descr=""/>
            <p:cNvSpPr/>
            <p:nvPr/>
          </p:nvSpPr>
          <p:spPr>
            <a:xfrm>
              <a:off x="4306638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5" name="object 8035" descr=""/>
            <p:cNvSpPr/>
            <p:nvPr/>
          </p:nvSpPr>
          <p:spPr>
            <a:xfrm>
              <a:off x="440081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6" name="object 8036" descr=""/>
            <p:cNvSpPr/>
            <p:nvPr/>
          </p:nvSpPr>
          <p:spPr>
            <a:xfrm>
              <a:off x="458916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7" name="object 8037" descr=""/>
            <p:cNvSpPr/>
            <p:nvPr/>
          </p:nvSpPr>
          <p:spPr>
            <a:xfrm>
              <a:off x="468334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8" name="object 8038" descr=""/>
            <p:cNvSpPr/>
            <p:nvPr/>
          </p:nvSpPr>
          <p:spPr>
            <a:xfrm>
              <a:off x="477751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9" name="object 8039" descr=""/>
            <p:cNvSpPr/>
            <p:nvPr/>
          </p:nvSpPr>
          <p:spPr>
            <a:xfrm>
              <a:off x="487169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0" name="object 8040" descr=""/>
            <p:cNvSpPr/>
            <p:nvPr/>
          </p:nvSpPr>
          <p:spPr>
            <a:xfrm>
              <a:off x="506004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1" name="object 8041" descr=""/>
            <p:cNvSpPr/>
            <p:nvPr/>
          </p:nvSpPr>
          <p:spPr>
            <a:xfrm>
              <a:off x="515422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2" name="object 8042" descr=""/>
            <p:cNvSpPr/>
            <p:nvPr/>
          </p:nvSpPr>
          <p:spPr>
            <a:xfrm>
              <a:off x="524839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3" name="object 8043" descr=""/>
            <p:cNvSpPr/>
            <p:nvPr/>
          </p:nvSpPr>
          <p:spPr>
            <a:xfrm>
              <a:off x="534257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4" name="object 8044" descr=""/>
            <p:cNvSpPr/>
            <p:nvPr/>
          </p:nvSpPr>
          <p:spPr>
            <a:xfrm>
              <a:off x="553092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5" name="object 8045" descr=""/>
            <p:cNvSpPr/>
            <p:nvPr/>
          </p:nvSpPr>
          <p:spPr>
            <a:xfrm>
              <a:off x="562510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6" name="object 8046" descr=""/>
            <p:cNvSpPr/>
            <p:nvPr/>
          </p:nvSpPr>
          <p:spPr>
            <a:xfrm>
              <a:off x="571927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7" name="object 8047" descr=""/>
            <p:cNvSpPr/>
            <p:nvPr/>
          </p:nvSpPr>
          <p:spPr>
            <a:xfrm>
              <a:off x="581345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8" name="object 8048" descr=""/>
            <p:cNvSpPr/>
            <p:nvPr/>
          </p:nvSpPr>
          <p:spPr>
            <a:xfrm>
              <a:off x="600180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9" name="object 8049" descr=""/>
            <p:cNvSpPr/>
            <p:nvPr/>
          </p:nvSpPr>
          <p:spPr>
            <a:xfrm>
              <a:off x="6095979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0" name="object 8050" descr=""/>
            <p:cNvSpPr/>
            <p:nvPr/>
          </p:nvSpPr>
          <p:spPr>
            <a:xfrm>
              <a:off x="619015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1" name="object 8051" descr=""/>
            <p:cNvSpPr/>
            <p:nvPr/>
          </p:nvSpPr>
          <p:spPr>
            <a:xfrm>
              <a:off x="628433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2" name="object 8052" descr=""/>
            <p:cNvSpPr/>
            <p:nvPr/>
          </p:nvSpPr>
          <p:spPr>
            <a:xfrm>
              <a:off x="647268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3" name="object 8053" descr=""/>
            <p:cNvSpPr/>
            <p:nvPr/>
          </p:nvSpPr>
          <p:spPr>
            <a:xfrm>
              <a:off x="656686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4" name="object 8054" descr=""/>
            <p:cNvSpPr/>
            <p:nvPr/>
          </p:nvSpPr>
          <p:spPr>
            <a:xfrm>
              <a:off x="666103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5" name="object 8055" descr=""/>
            <p:cNvSpPr/>
            <p:nvPr/>
          </p:nvSpPr>
          <p:spPr>
            <a:xfrm>
              <a:off x="675521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6" name="object 8056" descr=""/>
            <p:cNvSpPr/>
            <p:nvPr/>
          </p:nvSpPr>
          <p:spPr>
            <a:xfrm>
              <a:off x="694356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7" name="object 8057" descr=""/>
            <p:cNvSpPr/>
            <p:nvPr/>
          </p:nvSpPr>
          <p:spPr>
            <a:xfrm>
              <a:off x="703773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8" name="object 8058" descr=""/>
            <p:cNvSpPr/>
            <p:nvPr/>
          </p:nvSpPr>
          <p:spPr>
            <a:xfrm>
              <a:off x="713191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9" name="object 8059" descr=""/>
            <p:cNvSpPr/>
            <p:nvPr/>
          </p:nvSpPr>
          <p:spPr>
            <a:xfrm>
              <a:off x="722609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0" name="object 8060" descr=""/>
            <p:cNvSpPr/>
            <p:nvPr/>
          </p:nvSpPr>
          <p:spPr>
            <a:xfrm>
              <a:off x="741444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1" name="object 8061" descr=""/>
            <p:cNvSpPr/>
            <p:nvPr/>
          </p:nvSpPr>
          <p:spPr>
            <a:xfrm>
              <a:off x="750861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2" name="object 8062" descr=""/>
            <p:cNvSpPr/>
            <p:nvPr/>
          </p:nvSpPr>
          <p:spPr>
            <a:xfrm>
              <a:off x="760279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3" name="object 8063" descr=""/>
            <p:cNvSpPr/>
            <p:nvPr/>
          </p:nvSpPr>
          <p:spPr>
            <a:xfrm>
              <a:off x="769697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4" name="object 8064" descr=""/>
            <p:cNvSpPr/>
            <p:nvPr/>
          </p:nvSpPr>
          <p:spPr>
            <a:xfrm>
              <a:off x="788532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5" name="object 8065" descr=""/>
            <p:cNvSpPr/>
            <p:nvPr/>
          </p:nvSpPr>
          <p:spPr>
            <a:xfrm>
              <a:off x="7979497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6" name="object 8066" descr=""/>
            <p:cNvSpPr/>
            <p:nvPr/>
          </p:nvSpPr>
          <p:spPr>
            <a:xfrm>
              <a:off x="807367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7" name="object 8067" descr=""/>
            <p:cNvSpPr/>
            <p:nvPr/>
          </p:nvSpPr>
          <p:spPr>
            <a:xfrm>
              <a:off x="8167849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8" name="object 8068" descr=""/>
            <p:cNvSpPr/>
            <p:nvPr/>
          </p:nvSpPr>
          <p:spPr>
            <a:xfrm>
              <a:off x="835620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9" name="object 8069" descr=""/>
            <p:cNvSpPr/>
            <p:nvPr/>
          </p:nvSpPr>
          <p:spPr>
            <a:xfrm>
              <a:off x="845037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0" name="object 8070" descr=""/>
            <p:cNvSpPr/>
            <p:nvPr/>
          </p:nvSpPr>
          <p:spPr>
            <a:xfrm>
              <a:off x="8544552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1" name="object 8071" descr=""/>
            <p:cNvSpPr/>
            <p:nvPr/>
          </p:nvSpPr>
          <p:spPr>
            <a:xfrm>
              <a:off x="8638728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2" name="object 8072" descr=""/>
            <p:cNvSpPr/>
            <p:nvPr/>
          </p:nvSpPr>
          <p:spPr>
            <a:xfrm>
              <a:off x="882708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3" name="object 8073" descr=""/>
            <p:cNvSpPr/>
            <p:nvPr/>
          </p:nvSpPr>
          <p:spPr>
            <a:xfrm>
              <a:off x="892125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4" name="object 8074" descr=""/>
            <p:cNvSpPr/>
            <p:nvPr/>
          </p:nvSpPr>
          <p:spPr>
            <a:xfrm>
              <a:off x="9015433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5" name="object 8075" descr=""/>
            <p:cNvSpPr/>
            <p:nvPr/>
          </p:nvSpPr>
          <p:spPr>
            <a:xfrm>
              <a:off x="9109608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6" name="object 8076" descr=""/>
            <p:cNvSpPr/>
            <p:nvPr/>
          </p:nvSpPr>
          <p:spPr>
            <a:xfrm>
              <a:off x="9297959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7" name="object 8077" descr=""/>
            <p:cNvSpPr/>
            <p:nvPr/>
          </p:nvSpPr>
          <p:spPr>
            <a:xfrm>
              <a:off x="9392134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8" name="object 8078" descr=""/>
            <p:cNvSpPr/>
            <p:nvPr/>
          </p:nvSpPr>
          <p:spPr>
            <a:xfrm>
              <a:off x="9486310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9" name="object 8079" descr=""/>
            <p:cNvSpPr/>
            <p:nvPr/>
          </p:nvSpPr>
          <p:spPr>
            <a:xfrm>
              <a:off x="958048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0" name="object 8080" descr=""/>
            <p:cNvSpPr/>
            <p:nvPr/>
          </p:nvSpPr>
          <p:spPr>
            <a:xfrm>
              <a:off x="9768839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1" name="object 8081" descr=""/>
            <p:cNvSpPr/>
            <p:nvPr/>
          </p:nvSpPr>
          <p:spPr>
            <a:xfrm>
              <a:off x="9863015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2" name="object 8082" descr=""/>
            <p:cNvSpPr/>
            <p:nvPr/>
          </p:nvSpPr>
          <p:spPr>
            <a:xfrm>
              <a:off x="9957191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3" name="object 8083" descr=""/>
            <p:cNvSpPr/>
            <p:nvPr/>
          </p:nvSpPr>
          <p:spPr>
            <a:xfrm>
              <a:off x="10051366" y="5960360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4" name="object 8084" descr=""/>
            <p:cNvSpPr/>
            <p:nvPr/>
          </p:nvSpPr>
          <p:spPr>
            <a:xfrm>
              <a:off x="731089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5" name="object 8085" descr=""/>
            <p:cNvSpPr/>
            <p:nvPr/>
          </p:nvSpPr>
          <p:spPr>
            <a:xfrm>
              <a:off x="82213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6" name="object 8086" descr=""/>
            <p:cNvSpPr/>
            <p:nvPr/>
          </p:nvSpPr>
          <p:spPr>
            <a:xfrm>
              <a:off x="82213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7" name="object 8087" descr=""/>
            <p:cNvSpPr/>
            <p:nvPr/>
          </p:nvSpPr>
          <p:spPr>
            <a:xfrm>
              <a:off x="91630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8" name="object 8088" descr=""/>
            <p:cNvSpPr/>
            <p:nvPr/>
          </p:nvSpPr>
          <p:spPr>
            <a:xfrm>
              <a:off x="91630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9" name="object 8089" descr=""/>
            <p:cNvSpPr/>
            <p:nvPr/>
          </p:nvSpPr>
          <p:spPr>
            <a:xfrm>
              <a:off x="1010483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0" name="object 8090" descr=""/>
            <p:cNvSpPr/>
            <p:nvPr/>
          </p:nvSpPr>
          <p:spPr>
            <a:xfrm>
              <a:off x="101048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1" name="object 8091" descr=""/>
            <p:cNvSpPr/>
            <p:nvPr/>
          </p:nvSpPr>
          <p:spPr>
            <a:xfrm>
              <a:off x="110465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2" name="object 8092" descr=""/>
            <p:cNvSpPr/>
            <p:nvPr/>
          </p:nvSpPr>
          <p:spPr>
            <a:xfrm>
              <a:off x="1104658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3" name="object 8093" descr=""/>
            <p:cNvSpPr/>
            <p:nvPr/>
          </p:nvSpPr>
          <p:spPr>
            <a:xfrm>
              <a:off x="120196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4" name="object 8094" descr=""/>
            <p:cNvSpPr/>
            <p:nvPr/>
          </p:nvSpPr>
          <p:spPr>
            <a:xfrm>
              <a:off x="129301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5" name="object 8095" descr=""/>
            <p:cNvSpPr/>
            <p:nvPr/>
          </p:nvSpPr>
          <p:spPr>
            <a:xfrm>
              <a:off x="129301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6" name="object 8096" descr=""/>
            <p:cNvSpPr/>
            <p:nvPr/>
          </p:nvSpPr>
          <p:spPr>
            <a:xfrm>
              <a:off x="1387186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7" name="object 8097" descr=""/>
            <p:cNvSpPr/>
            <p:nvPr/>
          </p:nvSpPr>
          <p:spPr>
            <a:xfrm>
              <a:off x="138718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8" name="object 8098" descr=""/>
            <p:cNvSpPr/>
            <p:nvPr/>
          </p:nvSpPr>
          <p:spPr>
            <a:xfrm>
              <a:off x="1481362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9" name="object 8099" descr=""/>
            <p:cNvSpPr/>
            <p:nvPr/>
          </p:nvSpPr>
          <p:spPr>
            <a:xfrm>
              <a:off x="148136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0" name="object 8100" descr=""/>
            <p:cNvSpPr/>
            <p:nvPr/>
          </p:nvSpPr>
          <p:spPr>
            <a:xfrm>
              <a:off x="1575537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1" name="object 8101" descr=""/>
            <p:cNvSpPr/>
            <p:nvPr/>
          </p:nvSpPr>
          <p:spPr>
            <a:xfrm>
              <a:off x="157553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2" name="object 8102" descr=""/>
            <p:cNvSpPr/>
            <p:nvPr/>
          </p:nvSpPr>
          <p:spPr>
            <a:xfrm>
              <a:off x="1672849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3" name="object 8103" descr=""/>
            <p:cNvSpPr/>
            <p:nvPr/>
          </p:nvSpPr>
          <p:spPr>
            <a:xfrm>
              <a:off x="176389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4" name="object 8104" descr=""/>
            <p:cNvSpPr/>
            <p:nvPr/>
          </p:nvSpPr>
          <p:spPr>
            <a:xfrm>
              <a:off x="176389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5" name="object 8105" descr=""/>
            <p:cNvSpPr/>
            <p:nvPr/>
          </p:nvSpPr>
          <p:spPr>
            <a:xfrm>
              <a:off x="185806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6" name="object 8106" descr=""/>
            <p:cNvSpPr/>
            <p:nvPr/>
          </p:nvSpPr>
          <p:spPr>
            <a:xfrm>
              <a:off x="185806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7" name="object 8107" descr=""/>
            <p:cNvSpPr/>
            <p:nvPr/>
          </p:nvSpPr>
          <p:spPr>
            <a:xfrm>
              <a:off x="195224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8" name="object 8108" descr=""/>
            <p:cNvSpPr/>
            <p:nvPr/>
          </p:nvSpPr>
          <p:spPr>
            <a:xfrm>
              <a:off x="195224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09" name="object 8109" descr=""/>
            <p:cNvSpPr/>
            <p:nvPr/>
          </p:nvSpPr>
          <p:spPr>
            <a:xfrm>
              <a:off x="204641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0" name="object 8110" descr=""/>
            <p:cNvSpPr/>
            <p:nvPr/>
          </p:nvSpPr>
          <p:spPr>
            <a:xfrm>
              <a:off x="2046418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1" name="object 8111" descr=""/>
            <p:cNvSpPr/>
            <p:nvPr/>
          </p:nvSpPr>
          <p:spPr>
            <a:xfrm>
              <a:off x="214372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2" name="object 8112" descr=""/>
            <p:cNvSpPr/>
            <p:nvPr/>
          </p:nvSpPr>
          <p:spPr>
            <a:xfrm>
              <a:off x="2234769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3" name="object 8113" descr=""/>
            <p:cNvSpPr/>
            <p:nvPr/>
          </p:nvSpPr>
          <p:spPr>
            <a:xfrm>
              <a:off x="2234769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4" name="object 8114" descr=""/>
            <p:cNvSpPr/>
            <p:nvPr/>
          </p:nvSpPr>
          <p:spPr>
            <a:xfrm>
              <a:off x="232894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5" name="object 8115" descr=""/>
            <p:cNvSpPr/>
            <p:nvPr/>
          </p:nvSpPr>
          <p:spPr>
            <a:xfrm>
              <a:off x="232894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6" name="object 8116" descr=""/>
            <p:cNvSpPr/>
            <p:nvPr/>
          </p:nvSpPr>
          <p:spPr>
            <a:xfrm>
              <a:off x="242312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7" name="object 8117" descr=""/>
            <p:cNvSpPr/>
            <p:nvPr/>
          </p:nvSpPr>
          <p:spPr>
            <a:xfrm>
              <a:off x="242312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8" name="object 8118" descr=""/>
            <p:cNvSpPr/>
            <p:nvPr/>
          </p:nvSpPr>
          <p:spPr>
            <a:xfrm>
              <a:off x="2517297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9" name="object 8119" descr=""/>
            <p:cNvSpPr/>
            <p:nvPr/>
          </p:nvSpPr>
          <p:spPr>
            <a:xfrm>
              <a:off x="251729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0" name="object 8120" descr=""/>
            <p:cNvSpPr/>
            <p:nvPr/>
          </p:nvSpPr>
          <p:spPr>
            <a:xfrm>
              <a:off x="2614607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1" name="object 8121" descr=""/>
            <p:cNvSpPr/>
            <p:nvPr/>
          </p:nvSpPr>
          <p:spPr>
            <a:xfrm>
              <a:off x="2705648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2" name="object 8122" descr=""/>
            <p:cNvSpPr/>
            <p:nvPr/>
          </p:nvSpPr>
          <p:spPr>
            <a:xfrm>
              <a:off x="2705648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3" name="object 8123" descr=""/>
            <p:cNvSpPr/>
            <p:nvPr/>
          </p:nvSpPr>
          <p:spPr>
            <a:xfrm>
              <a:off x="2799824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4" name="object 8124" descr=""/>
            <p:cNvSpPr/>
            <p:nvPr/>
          </p:nvSpPr>
          <p:spPr>
            <a:xfrm>
              <a:off x="279982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5" name="object 8125" descr=""/>
            <p:cNvSpPr/>
            <p:nvPr/>
          </p:nvSpPr>
          <p:spPr>
            <a:xfrm>
              <a:off x="289400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6" name="object 8126" descr=""/>
            <p:cNvSpPr/>
            <p:nvPr/>
          </p:nvSpPr>
          <p:spPr>
            <a:xfrm>
              <a:off x="289400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7" name="object 8127" descr=""/>
            <p:cNvSpPr/>
            <p:nvPr/>
          </p:nvSpPr>
          <p:spPr>
            <a:xfrm>
              <a:off x="2988176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8" name="object 8128" descr=""/>
            <p:cNvSpPr/>
            <p:nvPr/>
          </p:nvSpPr>
          <p:spPr>
            <a:xfrm>
              <a:off x="298817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9" name="object 8129" descr=""/>
            <p:cNvSpPr/>
            <p:nvPr/>
          </p:nvSpPr>
          <p:spPr>
            <a:xfrm>
              <a:off x="3085486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0" name="object 8130" descr=""/>
            <p:cNvSpPr/>
            <p:nvPr/>
          </p:nvSpPr>
          <p:spPr>
            <a:xfrm>
              <a:off x="317652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1" name="object 8131" descr=""/>
            <p:cNvSpPr/>
            <p:nvPr/>
          </p:nvSpPr>
          <p:spPr>
            <a:xfrm>
              <a:off x="317652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2" name="object 8132" descr=""/>
            <p:cNvSpPr/>
            <p:nvPr/>
          </p:nvSpPr>
          <p:spPr>
            <a:xfrm>
              <a:off x="3270704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3" name="object 8133" descr=""/>
            <p:cNvSpPr/>
            <p:nvPr/>
          </p:nvSpPr>
          <p:spPr>
            <a:xfrm>
              <a:off x="327070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4" name="object 8134" descr=""/>
            <p:cNvSpPr/>
            <p:nvPr/>
          </p:nvSpPr>
          <p:spPr>
            <a:xfrm>
              <a:off x="336488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5" name="object 8135" descr=""/>
            <p:cNvSpPr/>
            <p:nvPr/>
          </p:nvSpPr>
          <p:spPr>
            <a:xfrm>
              <a:off x="336488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6" name="object 8136" descr=""/>
            <p:cNvSpPr/>
            <p:nvPr/>
          </p:nvSpPr>
          <p:spPr>
            <a:xfrm>
              <a:off x="3459055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7" name="object 8137" descr=""/>
            <p:cNvSpPr/>
            <p:nvPr/>
          </p:nvSpPr>
          <p:spPr>
            <a:xfrm>
              <a:off x="345905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8" name="object 8138" descr=""/>
            <p:cNvSpPr/>
            <p:nvPr/>
          </p:nvSpPr>
          <p:spPr>
            <a:xfrm>
              <a:off x="3556365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9" name="object 8139" descr=""/>
            <p:cNvSpPr/>
            <p:nvPr/>
          </p:nvSpPr>
          <p:spPr>
            <a:xfrm>
              <a:off x="364740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0" name="object 8140" descr=""/>
            <p:cNvSpPr/>
            <p:nvPr/>
          </p:nvSpPr>
          <p:spPr>
            <a:xfrm>
              <a:off x="364740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1" name="object 8141" descr=""/>
            <p:cNvSpPr/>
            <p:nvPr/>
          </p:nvSpPr>
          <p:spPr>
            <a:xfrm>
              <a:off x="3741583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2" name="object 8142" descr=""/>
            <p:cNvSpPr/>
            <p:nvPr/>
          </p:nvSpPr>
          <p:spPr>
            <a:xfrm>
              <a:off x="374158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3" name="object 8143" descr=""/>
            <p:cNvSpPr/>
            <p:nvPr/>
          </p:nvSpPr>
          <p:spPr>
            <a:xfrm>
              <a:off x="3835759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4" name="object 8144" descr=""/>
            <p:cNvSpPr/>
            <p:nvPr/>
          </p:nvSpPr>
          <p:spPr>
            <a:xfrm>
              <a:off x="3835759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5" name="object 8145" descr=""/>
            <p:cNvSpPr/>
            <p:nvPr/>
          </p:nvSpPr>
          <p:spPr>
            <a:xfrm>
              <a:off x="3929934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6" name="object 8146" descr=""/>
            <p:cNvSpPr/>
            <p:nvPr/>
          </p:nvSpPr>
          <p:spPr>
            <a:xfrm>
              <a:off x="392993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7" name="object 8147" descr=""/>
            <p:cNvSpPr/>
            <p:nvPr/>
          </p:nvSpPr>
          <p:spPr>
            <a:xfrm>
              <a:off x="4027244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8" name="object 8148" descr=""/>
            <p:cNvSpPr/>
            <p:nvPr/>
          </p:nvSpPr>
          <p:spPr>
            <a:xfrm>
              <a:off x="411828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9" name="object 8149" descr=""/>
            <p:cNvSpPr/>
            <p:nvPr/>
          </p:nvSpPr>
          <p:spPr>
            <a:xfrm>
              <a:off x="411828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0" name="object 8150" descr=""/>
            <p:cNvSpPr/>
            <p:nvPr/>
          </p:nvSpPr>
          <p:spPr>
            <a:xfrm>
              <a:off x="4212463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1" name="object 8151" descr=""/>
            <p:cNvSpPr/>
            <p:nvPr/>
          </p:nvSpPr>
          <p:spPr>
            <a:xfrm>
              <a:off x="421246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2" name="object 8152" descr=""/>
            <p:cNvSpPr/>
            <p:nvPr/>
          </p:nvSpPr>
          <p:spPr>
            <a:xfrm>
              <a:off x="4306638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3" name="object 8153" descr=""/>
            <p:cNvSpPr/>
            <p:nvPr/>
          </p:nvSpPr>
          <p:spPr>
            <a:xfrm>
              <a:off x="4306638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4" name="object 8154" descr=""/>
            <p:cNvSpPr/>
            <p:nvPr/>
          </p:nvSpPr>
          <p:spPr>
            <a:xfrm>
              <a:off x="4400813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5" name="object 8155" descr=""/>
            <p:cNvSpPr/>
            <p:nvPr/>
          </p:nvSpPr>
          <p:spPr>
            <a:xfrm>
              <a:off x="440081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6" name="object 8156" descr=""/>
            <p:cNvSpPr/>
            <p:nvPr/>
          </p:nvSpPr>
          <p:spPr>
            <a:xfrm>
              <a:off x="4498123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7" name="object 8157" descr=""/>
            <p:cNvSpPr/>
            <p:nvPr/>
          </p:nvSpPr>
          <p:spPr>
            <a:xfrm>
              <a:off x="4589166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8" name="object 8158" descr=""/>
            <p:cNvSpPr/>
            <p:nvPr/>
          </p:nvSpPr>
          <p:spPr>
            <a:xfrm>
              <a:off x="458916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9" name="object 8159" descr=""/>
            <p:cNvSpPr/>
            <p:nvPr/>
          </p:nvSpPr>
          <p:spPr>
            <a:xfrm>
              <a:off x="4683342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0" name="object 8160" descr=""/>
            <p:cNvSpPr/>
            <p:nvPr/>
          </p:nvSpPr>
          <p:spPr>
            <a:xfrm>
              <a:off x="468334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1" name="object 8161" descr=""/>
            <p:cNvSpPr/>
            <p:nvPr/>
          </p:nvSpPr>
          <p:spPr>
            <a:xfrm>
              <a:off x="477751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2" name="object 8162" descr=""/>
            <p:cNvSpPr/>
            <p:nvPr/>
          </p:nvSpPr>
          <p:spPr>
            <a:xfrm>
              <a:off x="477751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3" name="object 8163" descr=""/>
            <p:cNvSpPr/>
            <p:nvPr/>
          </p:nvSpPr>
          <p:spPr>
            <a:xfrm>
              <a:off x="4871693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4" name="object 8164" descr=""/>
            <p:cNvSpPr/>
            <p:nvPr/>
          </p:nvSpPr>
          <p:spPr>
            <a:xfrm>
              <a:off x="487169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5" name="object 8165" descr=""/>
            <p:cNvSpPr/>
            <p:nvPr/>
          </p:nvSpPr>
          <p:spPr>
            <a:xfrm>
              <a:off x="4969004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6" name="object 8166" descr=""/>
            <p:cNvSpPr/>
            <p:nvPr/>
          </p:nvSpPr>
          <p:spPr>
            <a:xfrm>
              <a:off x="506004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7" name="object 8167" descr=""/>
            <p:cNvSpPr/>
            <p:nvPr/>
          </p:nvSpPr>
          <p:spPr>
            <a:xfrm>
              <a:off x="506004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8" name="object 8168" descr=""/>
            <p:cNvSpPr/>
            <p:nvPr/>
          </p:nvSpPr>
          <p:spPr>
            <a:xfrm>
              <a:off x="515422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9" name="object 8169" descr=""/>
            <p:cNvSpPr/>
            <p:nvPr/>
          </p:nvSpPr>
          <p:spPr>
            <a:xfrm>
              <a:off x="515422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0" name="object 8170" descr=""/>
            <p:cNvSpPr/>
            <p:nvPr/>
          </p:nvSpPr>
          <p:spPr>
            <a:xfrm>
              <a:off x="5248396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1" name="object 8171" descr=""/>
            <p:cNvSpPr/>
            <p:nvPr/>
          </p:nvSpPr>
          <p:spPr>
            <a:xfrm>
              <a:off x="524839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2" name="object 8172" descr=""/>
            <p:cNvSpPr/>
            <p:nvPr/>
          </p:nvSpPr>
          <p:spPr>
            <a:xfrm>
              <a:off x="5342572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3" name="object 8173" descr=""/>
            <p:cNvSpPr/>
            <p:nvPr/>
          </p:nvSpPr>
          <p:spPr>
            <a:xfrm>
              <a:off x="534257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4" name="object 8174" descr=""/>
            <p:cNvSpPr/>
            <p:nvPr/>
          </p:nvSpPr>
          <p:spPr>
            <a:xfrm>
              <a:off x="5439882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5" name="object 8175" descr=""/>
            <p:cNvSpPr/>
            <p:nvPr/>
          </p:nvSpPr>
          <p:spPr>
            <a:xfrm>
              <a:off x="5530924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6" name="object 8176" descr=""/>
            <p:cNvSpPr/>
            <p:nvPr/>
          </p:nvSpPr>
          <p:spPr>
            <a:xfrm>
              <a:off x="553092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7" name="object 8177" descr=""/>
            <p:cNvSpPr/>
            <p:nvPr/>
          </p:nvSpPr>
          <p:spPr>
            <a:xfrm>
              <a:off x="562510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8" name="object 8178" descr=""/>
            <p:cNvSpPr/>
            <p:nvPr/>
          </p:nvSpPr>
          <p:spPr>
            <a:xfrm>
              <a:off x="562510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9" name="object 8179" descr=""/>
            <p:cNvSpPr/>
            <p:nvPr/>
          </p:nvSpPr>
          <p:spPr>
            <a:xfrm>
              <a:off x="5719276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0" name="object 8180" descr=""/>
            <p:cNvSpPr/>
            <p:nvPr/>
          </p:nvSpPr>
          <p:spPr>
            <a:xfrm>
              <a:off x="571927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1" name="object 8181" descr=""/>
            <p:cNvSpPr/>
            <p:nvPr/>
          </p:nvSpPr>
          <p:spPr>
            <a:xfrm>
              <a:off x="5813452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2" name="object 8182" descr=""/>
            <p:cNvSpPr/>
            <p:nvPr/>
          </p:nvSpPr>
          <p:spPr>
            <a:xfrm>
              <a:off x="581345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3" name="object 8183" descr=""/>
            <p:cNvSpPr/>
            <p:nvPr/>
          </p:nvSpPr>
          <p:spPr>
            <a:xfrm>
              <a:off x="5910762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4" name="object 8184" descr=""/>
            <p:cNvSpPr/>
            <p:nvPr/>
          </p:nvSpPr>
          <p:spPr>
            <a:xfrm>
              <a:off x="6001804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5" name="object 8185" descr=""/>
            <p:cNvSpPr/>
            <p:nvPr/>
          </p:nvSpPr>
          <p:spPr>
            <a:xfrm>
              <a:off x="600180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6" name="object 8186" descr=""/>
            <p:cNvSpPr/>
            <p:nvPr/>
          </p:nvSpPr>
          <p:spPr>
            <a:xfrm>
              <a:off x="6095979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7" name="object 8187" descr=""/>
            <p:cNvSpPr/>
            <p:nvPr/>
          </p:nvSpPr>
          <p:spPr>
            <a:xfrm>
              <a:off x="6095979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8" name="object 8188" descr=""/>
            <p:cNvSpPr/>
            <p:nvPr/>
          </p:nvSpPr>
          <p:spPr>
            <a:xfrm>
              <a:off x="619015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9" name="object 8189" descr=""/>
            <p:cNvSpPr/>
            <p:nvPr/>
          </p:nvSpPr>
          <p:spPr>
            <a:xfrm>
              <a:off x="619015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0" name="object 8190" descr=""/>
            <p:cNvSpPr/>
            <p:nvPr/>
          </p:nvSpPr>
          <p:spPr>
            <a:xfrm>
              <a:off x="6284331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1" name="object 8191" descr=""/>
            <p:cNvSpPr/>
            <p:nvPr/>
          </p:nvSpPr>
          <p:spPr>
            <a:xfrm>
              <a:off x="628433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2" name="object 8192" descr=""/>
            <p:cNvSpPr/>
            <p:nvPr/>
          </p:nvSpPr>
          <p:spPr>
            <a:xfrm>
              <a:off x="6381641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3" name="object 8193" descr=""/>
            <p:cNvSpPr/>
            <p:nvPr/>
          </p:nvSpPr>
          <p:spPr>
            <a:xfrm>
              <a:off x="6472683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4" name="object 8194" descr=""/>
            <p:cNvSpPr/>
            <p:nvPr/>
          </p:nvSpPr>
          <p:spPr>
            <a:xfrm>
              <a:off x="647268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5" name="object 8195" descr=""/>
            <p:cNvSpPr/>
            <p:nvPr/>
          </p:nvSpPr>
          <p:spPr>
            <a:xfrm>
              <a:off x="656686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6" name="object 8196" descr=""/>
            <p:cNvSpPr/>
            <p:nvPr/>
          </p:nvSpPr>
          <p:spPr>
            <a:xfrm>
              <a:off x="656686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7" name="object 8197" descr=""/>
            <p:cNvSpPr/>
            <p:nvPr/>
          </p:nvSpPr>
          <p:spPr>
            <a:xfrm>
              <a:off x="666103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8" name="object 8198" descr=""/>
            <p:cNvSpPr/>
            <p:nvPr/>
          </p:nvSpPr>
          <p:spPr>
            <a:xfrm>
              <a:off x="666103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9" name="object 8199" descr=""/>
            <p:cNvSpPr/>
            <p:nvPr/>
          </p:nvSpPr>
          <p:spPr>
            <a:xfrm>
              <a:off x="6755211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0" name="object 8200" descr=""/>
            <p:cNvSpPr/>
            <p:nvPr/>
          </p:nvSpPr>
          <p:spPr>
            <a:xfrm>
              <a:off x="675521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1" name="object 8201" descr=""/>
            <p:cNvSpPr/>
            <p:nvPr/>
          </p:nvSpPr>
          <p:spPr>
            <a:xfrm>
              <a:off x="6852521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2" name="object 8202" descr=""/>
            <p:cNvSpPr/>
            <p:nvPr/>
          </p:nvSpPr>
          <p:spPr>
            <a:xfrm>
              <a:off x="6943562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3" name="object 8203" descr=""/>
            <p:cNvSpPr/>
            <p:nvPr/>
          </p:nvSpPr>
          <p:spPr>
            <a:xfrm>
              <a:off x="694356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4" name="object 8204" descr=""/>
            <p:cNvSpPr/>
            <p:nvPr/>
          </p:nvSpPr>
          <p:spPr>
            <a:xfrm>
              <a:off x="703773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5" name="object 8205" descr=""/>
            <p:cNvSpPr/>
            <p:nvPr/>
          </p:nvSpPr>
          <p:spPr>
            <a:xfrm>
              <a:off x="703773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6" name="object 8206" descr=""/>
            <p:cNvSpPr/>
            <p:nvPr/>
          </p:nvSpPr>
          <p:spPr>
            <a:xfrm>
              <a:off x="7131914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7" name="object 8207" descr=""/>
            <p:cNvSpPr/>
            <p:nvPr/>
          </p:nvSpPr>
          <p:spPr>
            <a:xfrm>
              <a:off x="713191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8" name="object 8208" descr=""/>
            <p:cNvSpPr/>
            <p:nvPr/>
          </p:nvSpPr>
          <p:spPr>
            <a:xfrm>
              <a:off x="7226090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9" name="object 8209" descr=""/>
            <p:cNvSpPr/>
            <p:nvPr/>
          </p:nvSpPr>
          <p:spPr>
            <a:xfrm>
              <a:off x="722609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0" name="object 8210" descr=""/>
            <p:cNvSpPr/>
            <p:nvPr/>
          </p:nvSpPr>
          <p:spPr>
            <a:xfrm>
              <a:off x="7323401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1" name="object 8211" descr=""/>
            <p:cNvSpPr/>
            <p:nvPr/>
          </p:nvSpPr>
          <p:spPr>
            <a:xfrm>
              <a:off x="741444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2" name="object 8212" descr=""/>
            <p:cNvSpPr/>
            <p:nvPr/>
          </p:nvSpPr>
          <p:spPr>
            <a:xfrm>
              <a:off x="741444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3" name="object 8213" descr=""/>
            <p:cNvSpPr/>
            <p:nvPr/>
          </p:nvSpPr>
          <p:spPr>
            <a:xfrm>
              <a:off x="750861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4" name="object 8214" descr=""/>
            <p:cNvSpPr/>
            <p:nvPr/>
          </p:nvSpPr>
          <p:spPr>
            <a:xfrm>
              <a:off x="750861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5" name="object 8215" descr=""/>
            <p:cNvSpPr/>
            <p:nvPr/>
          </p:nvSpPr>
          <p:spPr>
            <a:xfrm>
              <a:off x="7602792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6" name="object 8216" descr=""/>
            <p:cNvSpPr/>
            <p:nvPr/>
          </p:nvSpPr>
          <p:spPr>
            <a:xfrm>
              <a:off x="760279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7" name="object 8217" descr=""/>
            <p:cNvSpPr/>
            <p:nvPr/>
          </p:nvSpPr>
          <p:spPr>
            <a:xfrm>
              <a:off x="7696970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8" name="object 8218" descr=""/>
            <p:cNvSpPr/>
            <p:nvPr/>
          </p:nvSpPr>
          <p:spPr>
            <a:xfrm>
              <a:off x="769697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9" name="object 8219" descr=""/>
            <p:cNvSpPr/>
            <p:nvPr/>
          </p:nvSpPr>
          <p:spPr>
            <a:xfrm>
              <a:off x="7794279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0" name="object 8220" descr=""/>
            <p:cNvSpPr/>
            <p:nvPr/>
          </p:nvSpPr>
          <p:spPr>
            <a:xfrm>
              <a:off x="7885322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1" name="object 8221" descr=""/>
            <p:cNvSpPr/>
            <p:nvPr/>
          </p:nvSpPr>
          <p:spPr>
            <a:xfrm>
              <a:off x="788532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2" name="object 8222" descr=""/>
            <p:cNvSpPr/>
            <p:nvPr/>
          </p:nvSpPr>
          <p:spPr>
            <a:xfrm>
              <a:off x="7979497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3" name="object 8223" descr=""/>
            <p:cNvSpPr/>
            <p:nvPr/>
          </p:nvSpPr>
          <p:spPr>
            <a:xfrm>
              <a:off x="7979497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4" name="object 8224" descr=""/>
            <p:cNvSpPr/>
            <p:nvPr/>
          </p:nvSpPr>
          <p:spPr>
            <a:xfrm>
              <a:off x="8073673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5" name="object 8225" descr=""/>
            <p:cNvSpPr/>
            <p:nvPr/>
          </p:nvSpPr>
          <p:spPr>
            <a:xfrm>
              <a:off x="807367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6" name="object 8226" descr=""/>
            <p:cNvSpPr/>
            <p:nvPr/>
          </p:nvSpPr>
          <p:spPr>
            <a:xfrm>
              <a:off x="8167849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7" name="object 8227" descr=""/>
            <p:cNvSpPr/>
            <p:nvPr/>
          </p:nvSpPr>
          <p:spPr>
            <a:xfrm>
              <a:off x="8167849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8" name="object 8228" descr=""/>
            <p:cNvSpPr/>
            <p:nvPr/>
          </p:nvSpPr>
          <p:spPr>
            <a:xfrm>
              <a:off x="826515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9" name="object 8229" descr=""/>
            <p:cNvSpPr/>
            <p:nvPr/>
          </p:nvSpPr>
          <p:spPr>
            <a:xfrm>
              <a:off x="835620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0" name="object 8230" descr=""/>
            <p:cNvSpPr/>
            <p:nvPr/>
          </p:nvSpPr>
          <p:spPr>
            <a:xfrm>
              <a:off x="835620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1" name="object 8231" descr=""/>
            <p:cNvSpPr/>
            <p:nvPr/>
          </p:nvSpPr>
          <p:spPr>
            <a:xfrm>
              <a:off x="8450376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2" name="object 8232" descr=""/>
            <p:cNvSpPr/>
            <p:nvPr/>
          </p:nvSpPr>
          <p:spPr>
            <a:xfrm>
              <a:off x="845037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3" name="object 8233" descr=""/>
            <p:cNvSpPr/>
            <p:nvPr/>
          </p:nvSpPr>
          <p:spPr>
            <a:xfrm>
              <a:off x="8544552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4" name="object 8234" descr=""/>
            <p:cNvSpPr/>
            <p:nvPr/>
          </p:nvSpPr>
          <p:spPr>
            <a:xfrm>
              <a:off x="8544552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5" name="object 8235" descr=""/>
            <p:cNvSpPr/>
            <p:nvPr/>
          </p:nvSpPr>
          <p:spPr>
            <a:xfrm>
              <a:off x="863872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6" name="object 8236" descr=""/>
            <p:cNvSpPr/>
            <p:nvPr/>
          </p:nvSpPr>
          <p:spPr>
            <a:xfrm>
              <a:off x="8638728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7" name="object 8237" descr=""/>
            <p:cNvSpPr/>
            <p:nvPr/>
          </p:nvSpPr>
          <p:spPr>
            <a:xfrm>
              <a:off x="8736039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8" name="object 8238" descr=""/>
            <p:cNvSpPr/>
            <p:nvPr/>
          </p:nvSpPr>
          <p:spPr>
            <a:xfrm>
              <a:off x="882708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39" name="object 8239" descr=""/>
            <p:cNvSpPr/>
            <p:nvPr/>
          </p:nvSpPr>
          <p:spPr>
            <a:xfrm>
              <a:off x="882708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0" name="object 8240" descr=""/>
            <p:cNvSpPr/>
            <p:nvPr/>
          </p:nvSpPr>
          <p:spPr>
            <a:xfrm>
              <a:off x="892125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1" name="object 8241" descr=""/>
            <p:cNvSpPr/>
            <p:nvPr/>
          </p:nvSpPr>
          <p:spPr>
            <a:xfrm>
              <a:off x="892125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2" name="object 8242" descr=""/>
            <p:cNvSpPr/>
            <p:nvPr/>
          </p:nvSpPr>
          <p:spPr>
            <a:xfrm>
              <a:off x="9015433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3" name="object 8243" descr=""/>
            <p:cNvSpPr/>
            <p:nvPr/>
          </p:nvSpPr>
          <p:spPr>
            <a:xfrm>
              <a:off x="9015433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4" name="object 8244" descr=""/>
            <p:cNvSpPr/>
            <p:nvPr/>
          </p:nvSpPr>
          <p:spPr>
            <a:xfrm>
              <a:off x="910960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5" name="object 8245" descr=""/>
            <p:cNvSpPr/>
            <p:nvPr/>
          </p:nvSpPr>
          <p:spPr>
            <a:xfrm>
              <a:off x="9109608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6" name="object 8246" descr=""/>
            <p:cNvSpPr/>
            <p:nvPr/>
          </p:nvSpPr>
          <p:spPr>
            <a:xfrm>
              <a:off x="9206918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7" name="object 8247" descr=""/>
            <p:cNvSpPr/>
            <p:nvPr/>
          </p:nvSpPr>
          <p:spPr>
            <a:xfrm>
              <a:off x="9297959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8" name="object 8248" descr=""/>
            <p:cNvSpPr/>
            <p:nvPr/>
          </p:nvSpPr>
          <p:spPr>
            <a:xfrm>
              <a:off x="9297959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9" name="object 8249" descr=""/>
            <p:cNvSpPr/>
            <p:nvPr/>
          </p:nvSpPr>
          <p:spPr>
            <a:xfrm>
              <a:off x="9392134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0" name="object 8250" descr=""/>
            <p:cNvSpPr/>
            <p:nvPr/>
          </p:nvSpPr>
          <p:spPr>
            <a:xfrm>
              <a:off x="9392134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1" name="object 8251" descr=""/>
            <p:cNvSpPr/>
            <p:nvPr/>
          </p:nvSpPr>
          <p:spPr>
            <a:xfrm>
              <a:off x="9486310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2" name="object 8252" descr=""/>
            <p:cNvSpPr/>
            <p:nvPr/>
          </p:nvSpPr>
          <p:spPr>
            <a:xfrm>
              <a:off x="9486310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3" name="object 8253" descr=""/>
            <p:cNvSpPr/>
            <p:nvPr/>
          </p:nvSpPr>
          <p:spPr>
            <a:xfrm>
              <a:off x="9580486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4" name="object 8254" descr=""/>
            <p:cNvSpPr/>
            <p:nvPr/>
          </p:nvSpPr>
          <p:spPr>
            <a:xfrm>
              <a:off x="958048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5" name="object 8255" descr=""/>
            <p:cNvSpPr/>
            <p:nvPr/>
          </p:nvSpPr>
          <p:spPr>
            <a:xfrm>
              <a:off x="9677796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6" name="object 8256" descr=""/>
            <p:cNvSpPr/>
            <p:nvPr/>
          </p:nvSpPr>
          <p:spPr>
            <a:xfrm>
              <a:off x="9768839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7" name="object 8257" descr=""/>
            <p:cNvSpPr/>
            <p:nvPr/>
          </p:nvSpPr>
          <p:spPr>
            <a:xfrm>
              <a:off x="9768839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8" name="object 8258" descr=""/>
            <p:cNvSpPr/>
            <p:nvPr/>
          </p:nvSpPr>
          <p:spPr>
            <a:xfrm>
              <a:off x="9863015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9" name="object 8259" descr=""/>
            <p:cNvSpPr/>
            <p:nvPr/>
          </p:nvSpPr>
          <p:spPr>
            <a:xfrm>
              <a:off x="9863015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0" name="object 8260" descr=""/>
            <p:cNvSpPr/>
            <p:nvPr/>
          </p:nvSpPr>
          <p:spPr>
            <a:xfrm>
              <a:off x="9957191" y="6051403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1" name="object 8261" descr=""/>
            <p:cNvSpPr/>
            <p:nvPr/>
          </p:nvSpPr>
          <p:spPr>
            <a:xfrm>
              <a:off x="9957191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2" name="object 8262" descr=""/>
            <p:cNvSpPr/>
            <p:nvPr/>
          </p:nvSpPr>
          <p:spPr>
            <a:xfrm>
              <a:off x="10051366" y="6051403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3" name="object 8263" descr=""/>
            <p:cNvSpPr/>
            <p:nvPr/>
          </p:nvSpPr>
          <p:spPr>
            <a:xfrm>
              <a:off x="10051366" y="6052529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4" name="object 8264" descr=""/>
            <p:cNvSpPr/>
            <p:nvPr/>
          </p:nvSpPr>
          <p:spPr>
            <a:xfrm>
              <a:off x="731089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5" name="object 8265" descr=""/>
            <p:cNvSpPr/>
            <p:nvPr/>
          </p:nvSpPr>
          <p:spPr>
            <a:xfrm>
              <a:off x="82213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6" name="object 8266" descr=""/>
            <p:cNvSpPr/>
            <p:nvPr/>
          </p:nvSpPr>
          <p:spPr>
            <a:xfrm>
              <a:off x="82213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7" name="object 8267" descr=""/>
            <p:cNvSpPr/>
            <p:nvPr/>
          </p:nvSpPr>
          <p:spPr>
            <a:xfrm>
              <a:off x="91630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8" name="object 8268" descr=""/>
            <p:cNvSpPr/>
            <p:nvPr/>
          </p:nvSpPr>
          <p:spPr>
            <a:xfrm>
              <a:off x="91630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9" name="object 8269" descr=""/>
            <p:cNvSpPr/>
            <p:nvPr/>
          </p:nvSpPr>
          <p:spPr>
            <a:xfrm>
              <a:off x="1010483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0" name="object 8270" descr=""/>
            <p:cNvSpPr/>
            <p:nvPr/>
          </p:nvSpPr>
          <p:spPr>
            <a:xfrm>
              <a:off x="101048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1" name="object 8271" descr=""/>
            <p:cNvSpPr/>
            <p:nvPr/>
          </p:nvSpPr>
          <p:spPr>
            <a:xfrm>
              <a:off x="110465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2" name="object 8272" descr=""/>
            <p:cNvSpPr/>
            <p:nvPr/>
          </p:nvSpPr>
          <p:spPr>
            <a:xfrm>
              <a:off x="1104658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3" name="object 8273" descr=""/>
            <p:cNvSpPr/>
            <p:nvPr/>
          </p:nvSpPr>
          <p:spPr>
            <a:xfrm>
              <a:off x="120196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4" name="object 8274" descr=""/>
            <p:cNvSpPr/>
            <p:nvPr/>
          </p:nvSpPr>
          <p:spPr>
            <a:xfrm>
              <a:off x="129301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5" name="object 8275" descr=""/>
            <p:cNvSpPr/>
            <p:nvPr/>
          </p:nvSpPr>
          <p:spPr>
            <a:xfrm>
              <a:off x="129301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6" name="object 8276" descr=""/>
            <p:cNvSpPr/>
            <p:nvPr/>
          </p:nvSpPr>
          <p:spPr>
            <a:xfrm>
              <a:off x="1387186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7" name="object 8277" descr=""/>
            <p:cNvSpPr/>
            <p:nvPr/>
          </p:nvSpPr>
          <p:spPr>
            <a:xfrm>
              <a:off x="138718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8" name="object 8278" descr=""/>
            <p:cNvSpPr/>
            <p:nvPr/>
          </p:nvSpPr>
          <p:spPr>
            <a:xfrm>
              <a:off x="1481362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9" name="object 8279" descr=""/>
            <p:cNvSpPr/>
            <p:nvPr/>
          </p:nvSpPr>
          <p:spPr>
            <a:xfrm>
              <a:off x="148136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0" name="object 8280" descr=""/>
            <p:cNvSpPr/>
            <p:nvPr/>
          </p:nvSpPr>
          <p:spPr>
            <a:xfrm>
              <a:off x="1575537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1" name="object 8281" descr=""/>
            <p:cNvSpPr/>
            <p:nvPr/>
          </p:nvSpPr>
          <p:spPr>
            <a:xfrm>
              <a:off x="157553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2" name="object 8282" descr=""/>
            <p:cNvSpPr/>
            <p:nvPr/>
          </p:nvSpPr>
          <p:spPr>
            <a:xfrm>
              <a:off x="1672849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3" name="object 8283" descr=""/>
            <p:cNvSpPr/>
            <p:nvPr/>
          </p:nvSpPr>
          <p:spPr>
            <a:xfrm>
              <a:off x="176389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4" name="object 8284" descr=""/>
            <p:cNvSpPr/>
            <p:nvPr/>
          </p:nvSpPr>
          <p:spPr>
            <a:xfrm>
              <a:off x="176389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5" name="object 8285" descr=""/>
            <p:cNvSpPr/>
            <p:nvPr/>
          </p:nvSpPr>
          <p:spPr>
            <a:xfrm>
              <a:off x="185806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6" name="object 8286" descr=""/>
            <p:cNvSpPr/>
            <p:nvPr/>
          </p:nvSpPr>
          <p:spPr>
            <a:xfrm>
              <a:off x="185806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7" name="object 8287" descr=""/>
            <p:cNvSpPr/>
            <p:nvPr/>
          </p:nvSpPr>
          <p:spPr>
            <a:xfrm>
              <a:off x="195224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8" name="object 8288" descr=""/>
            <p:cNvSpPr/>
            <p:nvPr/>
          </p:nvSpPr>
          <p:spPr>
            <a:xfrm>
              <a:off x="195224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9" name="object 8289" descr=""/>
            <p:cNvSpPr/>
            <p:nvPr/>
          </p:nvSpPr>
          <p:spPr>
            <a:xfrm>
              <a:off x="204641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0" name="object 8290" descr=""/>
            <p:cNvSpPr/>
            <p:nvPr/>
          </p:nvSpPr>
          <p:spPr>
            <a:xfrm>
              <a:off x="2046418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1" name="object 8291" descr=""/>
            <p:cNvSpPr/>
            <p:nvPr/>
          </p:nvSpPr>
          <p:spPr>
            <a:xfrm>
              <a:off x="214372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2" name="object 8292" descr=""/>
            <p:cNvSpPr/>
            <p:nvPr/>
          </p:nvSpPr>
          <p:spPr>
            <a:xfrm>
              <a:off x="2234769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3" name="object 8293" descr=""/>
            <p:cNvSpPr/>
            <p:nvPr/>
          </p:nvSpPr>
          <p:spPr>
            <a:xfrm>
              <a:off x="2234769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4" name="object 8294" descr=""/>
            <p:cNvSpPr/>
            <p:nvPr/>
          </p:nvSpPr>
          <p:spPr>
            <a:xfrm>
              <a:off x="232894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5" name="object 8295" descr=""/>
            <p:cNvSpPr/>
            <p:nvPr/>
          </p:nvSpPr>
          <p:spPr>
            <a:xfrm>
              <a:off x="232894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6" name="object 8296" descr=""/>
            <p:cNvSpPr/>
            <p:nvPr/>
          </p:nvSpPr>
          <p:spPr>
            <a:xfrm>
              <a:off x="242312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7" name="object 8297" descr=""/>
            <p:cNvSpPr/>
            <p:nvPr/>
          </p:nvSpPr>
          <p:spPr>
            <a:xfrm>
              <a:off x="242312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8" name="object 8298" descr=""/>
            <p:cNvSpPr/>
            <p:nvPr/>
          </p:nvSpPr>
          <p:spPr>
            <a:xfrm>
              <a:off x="2517297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9" name="object 8299" descr=""/>
            <p:cNvSpPr/>
            <p:nvPr/>
          </p:nvSpPr>
          <p:spPr>
            <a:xfrm>
              <a:off x="251729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0" name="object 8300" descr=""/>
            <p:cNvSpPr/>
            <p:nvPr/>
          </p:nvSpPr>
          <p:spPr>
            <a:xfrm>
              <a:off x="2614607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1" name="object 8301" descr=""/>
            <p:cNvSpPr/>
            <p:nvPr/>
          </p:nvSpPr>
          <p:spPr>
            <a:xfrm>
              <a:off x="2705648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2" name="object 8302" descr=""/>
            <p:cNvSpPr/>
            <p:nvPr/>
          </p:nvSpPr>
          <p:spPr>
            <a:xfrm>
              <a:off x="2705648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3" name="object 8303" descr=""/>
            <p:cNvSpPr/>
            <p:nvPr/>
          </p:nvSpPr>
          <p:spPr>
            <a:xfrm>
              <a:off x="2799824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4" name="object 8304" descr=""/>
            <p:cNvSpPr/>
            <p:nvPr/>
          </p:nvSpPr>
          <p:spPr>
            <a:xfrm>
              <a:off x="279982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5" name="object 8305" descr=""/>
            <p:cNvSpPr/>
            <p:nvPr/>
          </p:nvSpPr>
          <p:spPr>
            <a:xfrm>
              <a:off x="289400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6" name="object 8306" descr=""/>
            <p:cNvSpPr/>
            <p:nvPr/>
          </p:nvSpPr>
          <p:spPr>
            <a:xfrm>
              <a:off x="289400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7" name="object 8307" descr=""/>
            <p:cNvSpPr/>
            <p:nvPr/>
          </p:nvSpPr>
          <p:spPr>
            <a:xfrm>
              <a:off x="2988176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8" name="object 8308" descr=""/>
            <p:cNvSpPr/>
            <p:nvPr/>
          </p:nvSpPr>
          <p:spPr>
            <a:xfrm>
              <a:off x="298817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9" name="object 8309" descr=""/>
            <p:cNvSpPr/>
            <p:nvPr/>
          </p:nvSpPr>
          <p:spPr>
            <a:xfrm>
              <a:off x="3085486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0" name="object 8310" descr=""/>
            <p:cNvSpPr/>
            <p:nvPr/>
          </p:nvSpPr>
          <p:spPr>
            <a:xfrm>
              <a:off x="317652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1" name="object 8311" descr=""/>
            <p:cNvSpPr/>
            <p:nvPr/>
          </p:nvSpPr>
          <p:spPr>
            <a:xfrm>
              <a:off x="317652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2" name="object 8312" descr=""/>
            <p:cNvSpPr/>
            <p:nvPr/>
          </p:nvSpPr>
          <p:spPr>
            <a:xfrm>
              <a:off x="3270704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3" name="object 8313" descr=""/>
            <p:cNvSpPr/>
            <p:nvPr/>
          </p:nvSpPr>
          <p:spPr>
            <a:xfrm>
              <a:off x="327070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4" name="object 8314" descr=""/>
            <p:cNvSpPr/>
            <p:nvPr/>
          </p:nvSpPr>
          <p:spPr>
            <a:xfrm>
              <a:off x="336488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5" name="object 8315" descr=""/>
            <p:cNvSpPr/>
            <p:nvPr/>
          </p:nvSpPr>
          <p:spPr>
            <a:xfrm>
              <a:off x="336488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6" name="object 8316" descr=""/>
            <p:cNvSpPr/>
            <p:nvPr/>
          </p:nvSpPr>
          <p:spPr>
            <a:xfrm>
              <a:off x="3459055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7" name="object 8317" descr=""/>
            <p:cNvSpPr/>
            <p:nvPr/>
          </p:nvSpPr>
          <p:spPr>
            <a:xfrm>
              <a:off x="345905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8" name="object 8318" descr=""/>
            <p:cNvSpPr/>
            <p:nvPr/>
          </p:nvSpPr>
          <p:spPr>
            <a:xfrm>
              <a:off x="3556365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9" name="object 8319" descr=""/>
            <p:cNvSpPr/>
            <p:nvPr/>
          </p:nvSpPr>
          <p:spPr>
            <a:xfrm>
              <a:off x="364740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0" name="object 8320" descr=""/>
            <p:cNvSpPr/>
            <p:nvPr/>
          </p:nvSpPr>
          <p:spPr>
            <a:xfrm>
              <a:off x="364740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1" name="object 8321" descr=""/>
            <p:cNvSpPr/>
            <p:nvPr/>
          </p:nvSpPr>
          <p:spPr>
            <a:xfrm>
              <a:off x="3741583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2" name="object 8322" descr=""/>
            <p:cNvSpPr/>
            <p:nvPr/>
          </p:nvSpPr>
          <p:spPr>
            <a:xfrm>
              <a:off x="374158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3" name="object 8323" descr=""/>
            <p:cNvSpPr/>
            <p:nvPr/>
          </p:nvSpPr>
          <p:spPr>
            <a:xfrm>
              <a:off x="3835759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4" name="object 8324" descr=""/>
            <p:cNvSpPr/>
            <p:nvPr/>
          </p:nvSpPr>
          <p:spPr>
            <a:xfrm>
              <a:off x="3835759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5" name="object 8325" descr=""/>
            <p:cNvSpPr/>
            <p:nvPr/>
          </p:nvSpPr>
          <p:spPr>
            <a:xfrm>
              <a:off x="3929934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6" name="object 8326" descr=""/>
            <p:cNvSpPr/>
            <p:nvPr/>
          </p:nvSpPr>
          <p:spPr>
            <a:xfrm>
              <a:off x="392993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7" name="object 8327" descr=""/>
            <p:cNvSpPr/>
            <p:nvPr/>
          </p:nvSpPr>
          <p:spPr>
            <a:xfrm>
              <a:off x="4027244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8" name="object 8328" descr=""/>
            <p:cNvSpPr/>
            <p:nvPr/>
          </p:nvSpPr>
          <p:spPr>
            <a:xfrm>
              <a:off x="411828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9" name="object 8329" descr=""/>
            <p:cNvSpPr/>
            <p:nvPr/>
          </p:nvSpPr>
          <p:spPr>
            <a:xfrm>
              <a:off x="411828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0" name="object 8330" descr=""/>
            <p:cNvSpPr/>
            <p:nvPr/>
          </p:nvSpPr>
          <p:spPr>
            <a:xfrm>
              <a:off x="4212463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1" name="object 8331" descr=""/>
            <p:cNvSpPr/>
            <p:nvPr/>
          </p:nvSpPr>
          <p:spPr>
            <a:xfrm>
              <a:off x="421246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2" name="object 8332" descr=""/>
            <p:cNvSpPr/>
            <p:nvPr/>
          </p:nvSpPr>
          <p:spPr>
            <a:xfrm>
              <a:off x="4306638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3" name="object 8333" descr=""/>
            <p:cNvSpPr/>
            <p:nvPr/>
          </p:nvSpPr>
          <p:spPr>
            <a:xfrm>
              <a:off x="4306638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4" name="object 8334" descr=""/>
            <p:cNvSpPr/>
            <p:nvPr/>
          </p:nvSpPr>
          <p:spPr>
            <a:xfrm>
              <a:off x="4400813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5" name="object 8335" descr=""/>
            <p:cNvSpPr/>
            <p:nvPr/>
          </p:nvSpPr>
          <p:spPr>
            <a:xfrm>
              <a:off x="440081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6" name="object 8336" descr=""/>
            <p:cNvSpPr/>
            <p:nvPr/>
          </p:nvSpPr>
          <p:spPr>
            <a:xfrm>
              <a:off x="4498123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7" name="object 8337" descr=""/>
            <p:cNvSpPr/>
            <p:nvPr/>
          </p:nvSpPr>
          <p:spPr>
            <a:xfrm>
              <a:off x="4589166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8" name="object 8338" descr=""/>
            <p:cNvSpPr/>
            <p:nvPr/>
          </p:nvSpPr>
          <p:spPr>
            <a:xfrm>
              <a:off x="458916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9" name="object 8339" descr=""/>
            <p:cNvSpPr/>
            <p:nvPr/>
          </p:nvSpPr>
          <p:spPr>
            <a:xfrm>
              <a:off x="4683342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0" name="object 8340" descr=""/>
            <p:cNvSpPr/>
            <p:nvPr/>
          </p:nvSpPr>
          <p:spPr>
            <a:xfrm>
              <a:off x="468334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1" name="object 8341" descr=""/>
            <p:cNvSpPr/>
            <p:nvPr/>
          </p:nvSpPr>
          <p:spPr>
            <a:xfrm>
              <a:off x="477751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2" name="object 8342" descr=""/>
            <p:cNvSpPr/>
            <p:nvPr/>
          </p:nvSpPr>
          <p:spPr>
            <a:xfrm>
              <a:off x="477751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3" name="object 8343" descr=""/>
            <p:cNvSpPr/>
            <p:nvPr/>
          </p:nvSpPr>
          <p:spPr>
            <a:xfrm>
              <a:off x="4871693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4" name="object 8344" descr=""/>
            <p:cNvSpPr/>
            <p:nvPr/>
          </p:nvSpPr>
          <p:spPr>
            <a:xfrm>
              <a:off x="487169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5" name="object 8345" descr=""/>
            <p:cNvSpPr/>
            <p:nvPr/>
          </p:nvSpPr>
          <p:spPr>
            <a:xfrm>
              <a:off x="4969004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6" name="object 8346" descr=""/>
            <p:cNvSpPr/>
            <p:nvPr/>
          </p:nvSpPr>
          <p:spPr>
            <a:xfrm>
              <a:off x="506004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7" name="object 8347" descr=""/>
            <p:cNvSpPr/>
            <p:nvPr/>
          </p:nvSpPr>
          <p:spPr>
            <a:xfrm>
              <a:off x="506004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8" name="object 8348" descr=""/>
            <p:cNvSpPr/>
            <p:nvPr/>
          </p:nvSpPr>
          <p:spPr>
            <a:xfrm>
              <a:off x="515422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9" name="object 8349" descr=""/>
            <p:cNvSpPr/>
            <p:nvPr/>
          </p:nvSpPr>
          <p:spPr>
            <a:xfrm>
              <a:off x="515422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0" name="object 8350" descr=""/>
            <p:cNvSpPr/>
            <p:nvPr/>
          </p:nvSpPr>
          <p:spPr>
            <a:xfrm>
              <a:off x="5248396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1" name="object 8351" descr=""/>
            <p:cNvSpPr/>
            <p:nvPr/>
          </p:nvSpPr>
          <p:spPr>
            <a:xfrm>
              <a:off x="524839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2" name="object 8352" descr=""/>
            <p:cNvSpPr/>
            <p:nvPr/>
          </p:nvSpPr>
          <p:spPr>
            <a:xfrm>
              <a:off x="5342572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3" name="object 8353" descr=""/>
            <p:cNvSpPr/>
            <p:nvPr/>
          </p:nvSpPr>
          <p:spPr>
            <a:xfrm>
              <a:off x="534257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4" name="object 8354" descr=""/>
            <p:cNvSpPr/>
            <p:nvPr/>
          </p:nvSpPr>
          <p:spPr>
            <a:xfrm>
              <a:off x="5439882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5" name="object 8355" descr=""/>
            <p:cNvSpPr/>
            <p:nvPr/>
          </p:nvSpPr>
          <p:spPr>
            <a:xfrm>
              <a:off x="5530924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6" name="object 8356" descr=""/>
            <p:cNvSpPr/>
            <p:nvPr/>
          </p:nvSpPr>
          <p:spPr>
            <a:xfrm>
              <a:off x="553092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7" name="object 8357" descr=""/>
            <p:cNvSpPr/>
            <p:nvPr/>
          </p:nvSpPr>
          <p:spPr>
            <a:xfrm>
              <a:off x="562510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8" name="object 8358" descr=""/>
            <p:cNvSpPr/>
            <p:nvPr/>
          </p:nvSpPr>
          <p:spPr>
            <a:xfrm>
              <a:off x="562510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59" name="object 8359" descr=""/>
            <p:cNvSpPr/>
            <p:nvPr/>
          </p:nvSpPr>
          <p:spPr>
            <a:xfrm>
              <a:off x="5719276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0" name="object 8360" descr=""/>
            <p:cNvSpPr/>
            <p:nvPr/>
          </p:nvSpPr>
          <p:spPr>
            <a:xfrm>
              <a:off x="571927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1" name="object 8361" descr=""/>
            <p:cNvSpPr/>
            <p:nvPr/>
          </p:nvSpPr>
          <p:spPr>
            <a:xfrm>
              <a:off x="5813452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2" name="object 8362" descr=""/>
            <p:cNvSpPr/>
            <p:nvPr/>
          </p:nvSpPr>
          <p:spPr>
            <a:xfrm>
              <a:off x="581345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3" name="object 8363" descr=""/>
            <p:cNvSpPr/>
            <p:nvPr/>
          </p:nvSpPr>
          <p:spPr>
            <a:xfrm>
              <a:off x="5910762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4" name="object 8364" descr=""/>
            <p:cNvSpPr/>
            <p:nvPr/>
          </p:nvSpPr>
          <p:spPr>
            <a:xfrm>
              <a:off x="6001804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5" name="object 8365" descr=""/>
            <p:cNvSpPr/>
            <p:nvPr/>
          </p:nvSpPr>
          <p:spPr>
            <a:xfrm>
              <a:off x="600180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6" name="object 8366" descr=""/>
            <p:cNvSpPr/>
            <p:nvPr/>
          </p:nvSpPr>
          <p:spPr>
            <a:xfrm>
              <a:off x="6095979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7" name="object 8367" descr=""/>
            <p:cNvSpPr/>
            <p:nvPr/>
          </p:nvSpPr>
          <p:spPr>
            <a:xfrm>
              <a:off x="6095979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8" name="object 8368" descr=""/>
            <p:cNvSpPr/>
            <p:nvPr/>
          </p:nvSpPr>
          <p:spPr>
            <a:xfrm>
              <a:off x="619015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9" name="object 8369" descr=""/>
            <p:cNvSpPr/>
            <p:nvPr/>
          </p:nvSpPr>
          <p:spPr>
            <a:xfrm>
              <a:off x="619015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0" name="object 8370" descr=""/>
            <p:cNvSpPr/>
            <p:nvPr/>
          </p:nvSpPr>
          <p:spPr>
            <a:xfrm>
              <a:off x="6284331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1" name="object 8371" descr=""/>
            <p:cNvSpPr/>
            <p:nvPr/>
          </p:nvSpPr>
          <p:spPr>
            <a:xfrm>
              <a:off x="628433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2" name="object 8372" descr=""/>
            <p:cNvSpPr/>
            <p:nvPr/>
          </p:nvSpPr>
          <p:spPr>
            <a:xfrm>
              <a:off x="6381641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3" name="object 8373" descr=""/>
            <p:cNvSpPr/>
            <p:nvPr/>
          </p:nvSpPr>
          <p:spPr>
            <a:xfrm>
              <a:off x="6472683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4" name="object 8374" descr=""/>
            <p:cNvSpPr/>
            <p:nvPr/>
          </p:nvSpPr>
          <p:spPr>
            <a:xfrm>
              <a:off x="647268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5" name="object 8375" descr=""/>
            <p:cNvSpPr/>
            <p:nvPr/>
          </p:nvSpPr>
          <p:spPr>
            <a:xfrm>
              <a:off x="656686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6" name="object 8376" descr=""/>
            <p:cNvSpPr/>
            <p:nvPr/>
          </p:nvSpPr>
          <p:spPr>
            <a:xfrm>
              <a:off x="656686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7" name="object 8377" descr=""/>
            <p:cNvSpPr/>
            <p:nvPr/>
          </p:nvSpPr>
          <p:spPr>
            <a:xfrm>
              <a:off x="666103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8" name="object 8378" descr=""/>
            <p:cNvSpPr/>
            <p:nvPr/>
          </p:nvSpPr>
          <p:spPr>
            <a:xfrm>
              <a:off x="666103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9" name="object 8379" descr=""/>
            <p:cNvSpPr/>
            <p:nvPr/>
          </p:nvSpPr>
          <p:spPr>
            <a:xfrm>
              <a:off x="6755211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0" name="object 8380" descr=""/>
            <p:cNvSpPr/>
            <p:nvPr/>
          </p:nvSpPr>
          <p:spPr>
            <a:xfrm>
              <a:off x="675521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1" name="object 8381" descr=""/>
            <p:cNvSpPr/>
            <p:nvPr/>
          </p:nvSpPr>
          <p:spPr>
            <a:xfrm>
              <a:off x="6852521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2" name="object 8382" descr=""/>
            <p:cNvSpPr/>
            <p:nvPr/>
          </p:nvSpPr>
          <p:spPr>
            <a:xfrm>
              <a:off x="6943562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3" name="object 8383" descr=""/>
            <p:cNvSpPr/>
            <p:nvPr/>
          </p:nvSpPr>
          <p:spPr>
            <a:xfrm>
              <a:off x="694356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4" name="object 8384" descr=""/>
            <p:cNvSpPr/>
            <p:nvPr/>
          </p:nvSpPr>
          <p:spPr>
            <a:xfrm>
              <a:off x="703773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5" name="object 8385" descr=""/>
            <p:cNvSpPr/>
            <p:nvPr/>
          </p:nvSpPr>
          <p:spPr>
            <a:xfrm>
              <a:off x="703773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6" name="object 8386" descr=""/>
            <p:cNvSpPr/>
            <p:nvPr/>
          </p:nvSpPr>
          <p:spPr>
            <a:xfrm>
              <a:off x="7131914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7" name="object 8387" descr=""/>
            <p:cNvSpPr/>
            <p:nvPr/>
          </p:nvSpPr>
          <p:spPr>
            <a:xfrm>
              <a:off x="713191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8" name="object 8388" descr=""/>
            <p:cNvSpPr/>
            <p:nvPr/>
          </p:nvSpPr>
          <p:spPr>
            <a:xfrm>
              <a:off x="7226090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89" name="object 8389" descr=""/>
            <p:cNvSpPr/>
            <p:nvPr/>
          </p:nvSpPr>
          <p:spPr>
            <a:xfrm>
              <a:off x="722609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0" name="object 8390" descr=""/>
            <p:cNvSpPr/>
            <p:nvPr/>
          </p:nvSpPr>
          <p:spPr>
            <a:xfrm>
              <a:off x="7323401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1" name="object 8391" descr=""/>
            <p:cNvSpPr/>
            <p:nvPr/>
          </p:nvSpPr>
          <p:spPr>
            <a:xfrm>
              <a:off x="741444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2" name="object 8392" descr=""/>
            <p:cNvSpPr/>
            <p:nvPr/>
          </p:nvSpPr>
          <p:spPr>
            <a:xfrm>
              <a:off x="741444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3" name="object 8393" descr=""/>
            <p:cNvSpPr/>
            <p:nvPr/>
          </p:nvSpPr>
          <p:spPr>
            <a:xfrm>
              <a:off x="750861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4" name="object 8394" descr=""/>
            <p:cNvSpPr/>
            <p:nvPr/>
          </p:nvSpPr>
          <p:spPr>
            <a:xfrm>
              <a:off x="750861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5" name="object 8395" descr=""/>
            <p:cNvSpPr/>
            <p:nvPr/>
          </p:nvSpPr>
          <p:spPr>
            <a:xfrm>
              <a:off x="7602792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6" name="object 8396" descr=""/>
            <p:cNvSpPr/>
            <p:nvPr/>
          </p:nvSpPr>
          <p:spPr>
            <a:xfrm>
              <a:off x="760279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7" name="object 8397" descr=""/>
            <p:cNvSpPr/>
            <p:nvPr/>
          </p:nvSpPr>
          <p:spPr>
            <a:xfrm>
              <a:off x="7696970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8" name="object 8398" descr=""/>
            <p:cNvSpPr/>
            <p:nvPr/>
          </p:nvSpPr>
          <p:spPr>
            <a:xfrm>
              <a:off x="769697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9" name="object 8399" descr=""/>
            <p:cNvSpPr/>
            <p:nvPr/>
          </p:nvSpPr>
          <p:spPr>
            <a:xfrm>
              <a:off x="7794279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0" name="object 8400" descr=""/>
            <p:cNvSpPr/>
            <p:nvPr/>
          </p:nvSpPr>
          <p:spPr>
            <a:xfrm>
              <a:off x="7885322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1" name="object 8401" descr=""/>
            <p:cNvSpPr/>
            <p:nvPr/>
          </p:nvSpPr>
          <p:spPr>
            <a:xfrm>
              <a:off x="788532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2" name="object 8402" descr=""/>
            <p:cNvSpPr/>
            <p:nvPr/>
          </p:nvSpPr>
          <p:spPr>
            <a:xfrm>
              <a:off x="7979497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3" name="object 8403" descr=""/>
            <p:cNvSpPr/>
            <p:nvPr/>
          </p:nvSpPr>
          <p:spPr>
            <a:xfrm>
              <a:off x="7979497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4" name="object 8404" descr=""/>
            <p:cNvSpPr/>
            <p:nvPr/>
          </p:nvSpPr>
          <p:spPr>
            <a:xfrm>
              <a:off x="8073673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5" name="object 8405" descr=""/>
            <p:cNvSpPr/>
            <p:nvPr/>
          </p:nvSpPr>
          <p:spPr>
            <a:xfrm>
              <a:off x="807367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6" name="object 8406" descr=""/>
            <p:cNvSpPr/>
            <p:nvPr/>
          </p:nvSpPr>
          <p:spPr>
            <a:xfrm>
              <a:off x="8167849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7" name="object 8407" descr=""/>
            <p:cNvSpPr/>
            <p:nvPr/>
          </p:nvSpPr>
          <p:spPr>
            <a:xfrm>
              <a:off x="8167849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8" name="object 8408" descr=""/>
            <p:cNvSpPr/>
            <p:nvPr/>
          </p:nvSpPr>
          <p:spPr>
            <a:xfrm>
              <a:off x="826515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09" name="object 8409" descr=""/>
            <p:cNvSpPr/>
            <p:nvPr/>
          </p:nvSpPr>
          <p:spPr>
            <a:xfrm>
              <a:off x="835620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0" name="object 8410" descr=""/>
            <p:cNvSpPr/>
            <p:nvPr/>
          </p:nvSpPr>
          <p:spPr>
            <a:xfrm>
              <a:off x="835620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1" name="object 8411" descr=""/>
            <p:cNvSpPr/>
            <p:nvPr/>
          </p:nvSpPr>
          <p:spPr>
            <a:xfrm>
              <a:off x="8450376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2" name="object 8412" descr=""/>
            <p:cNvSpPr/>
            <p:nvPr/>
          </p:nvSpPr>
          <p:spPr>
            <a:xfrm>
              <a:off x="845037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3" name="object 8413" descr=""/>
            <p:cNvSpPr/>
            <p:nvPr/>
          </p:nvSpPr>
          <p:spPr>
            <a:xfrm>
              <a:off x="8544552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4" name="object 8414" descr=""/>
            <p:cNvSpPr/>
            <p:nvPr/>
          </p:nvSpPr>
          <p:spPr>
            <a:xfrm>
              <a:off x="8544552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5" name="object 8415" descr=""/>
            <p:cNvSpPr/>
            <p:nvPr/>
          </p:nvSpPr>
          <p:spPr>
            <a:xfrm>
              <a:off x="863872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6" name="object 8416" descr=""/>
            <p:cNvSpPr/>
            <p:nvPr/>
          </p:nvSpPr>
          <p:spPr>
            <a:xfrm>
              <a:off x="8638728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7" name="object 8417" descr=""/>
            <p:cNvSpPr/>
            <p:nvPr/>
          </p:nvSpPr>
          <p:spPr>
            <a:xfrm>
              <a:off x="8736039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8" name="object 8418" descr=""/>
            <p:cNvSpPr/>
            <p:nvPr/>
          </p:nvSpPr>
          <p:spPr>
            <a:xfrm>
              <a:off x="882708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9" name="object 8419" descr=""/>
            <p:cNvSpPr/>
            <p:nvPr/>
          </p:nvSpPr>
          <p:spPr>
            <a:xfrm>
              <a:off x="882708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0" name="object 8420" descr=""/>
            <p:cNvSpPr/>
            <p:nvPr/>
          </p:nvSpPr>
          <p:spPr>
            <a:xfrm>
              <a:off x="892125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1" name="object 8421" descr=""/>
            <p:cNvSpPr/>
            <p:nvPr/>
          </p:nvSpPr>
          <p:spPr>
            <a:xfrm>
              <a:off x="892125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2" name="object 8422" descr=""/>
            <p:cNvSpPr/>
            <p:nvPr/>
          </p:nvSpPr>
          <p:spPr>
            <a:xfrm>
              <a:off x="9015433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3" name="object 8423" descr=""/>
            <p:cNvSpPr/>
            <p:nvPr/>
          </p:nvSpPr>
          <p:spPr>
            <a:xfrm>
              <a:off x="9015433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4" name="object 8424" descr=""/>
            <p:cNvSpPr/>
            <p:nvPr/>
          </p:nvSpPr>
          <p:spPr>
            <a:xfrm>
              <a:off x="910960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5" name="object 8425" descr=""/>
            <p:cNvSpPr/>
            <p:nvPr/>
          </p:nvSpPr>
          <p:spPr>
            <a:xfrm>
              <a:off x="9109608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6" name="object 8426" descr=""/>
            <p:cNvSpPr/>
            <p:nvPr/>
          </p:nvSpPr>
          <p:spPr>
            <a:xfrm>
              <a:off x="9206918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7" name="object 8427" descr=""/>
            <p:cNvSpPr/>
            <p:nvPr/>
          </p:nvSpPr>
          <p:spPr>
            <a:xfrm>
              <a:off x="9297959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8" name="object 8428" descr=""/>
            <p:cNvSpPr/>
            <p:nvPr/>
          </p:nvSpPr>
          <p:spPr>
            <a:xfrm>
              <a:off x="9297959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9" name="object 8429" descr=""/>
            <p:cNvSpPr/>
            <p:nvPr/>
          </p:nvSpPr>
          <p:spPr>
            <a:xfrm>
              <a:off x="9392134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0" name="object 8430" descr=""/>
            <p:cNvSpPr/>
            <p:nvPr/>
          </p:nvSpPr>
          <p:spPr>
            <a:xfrm>
              <a:off x="9392134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1" name="object 8431" descr=""/>
            <p:cNvSpPr/>
            <p:nvPr/>
          </p:nvSpPr>
          <p:spPr>
            <a:xfrm>
              <a:off x="9486310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2" name="object 8432" descr=""/>
            <p:cNvSpPr/>
            <p:nvPr/>
          </p:nvSpPr>
          <p:spPr>
            <a:xfrm>
              <a:off x="9486310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3" name="object 8433" descr=""/>
            <p:cNvSpPr/>
            <p:nvPr/>
          </p:nvSpPr>
          <p:spPr>
            <a:xfrm>
              <a:off x="9580486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4" name="object 8434" descr=""/>
            <p:cNvSpPr/>
            <p:nvPr/>
          </p:nvSpPr>
          <p:spPr>
            <a:xfrm>
              <a:off x="958048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5" name="object 8435" descr=""/>
            <p:cNvSpPr/>
            <p:nvPr/>
          </p:nvSpPr>
          <p:spPr>
            <a:xfrm>
              <a:off x="9677796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6" name="object 8436" descr=""/>
            <p:cNvSpPr/>
            <p:nvPr/>
          </p:nvSpPr>
          <p:spPr>
            <a:xfrm>
              <a:off x="9768839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7" name="object 8437" descr=""/>
            <p:cNvSpPr/>
            <p:nvPr/>
          </p:nvSpPr>
          <p:spPr>
            <a:xfrm>
              <a:off x="9768839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8" name="object 8438" descr=""/>
            <p:cNvSpPr/>
            <p:nvPr/>
          </p:nvSpPr>
          <p:spPr>
            <a:xfrm>
              <a:off x="9863015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9" name="object 8439" descr=""/>
            <p:cNvSpPr/>
            <p:nvPr/>
          </p:nvSpPr>
          <p:spPr>
            <a:xfrm>
              <a:off x="9863015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0" name="object 8440" descr=""/>
            <p:cNvSpPr/>
            <p:nvPr/>
          </p:nvSpPr>
          <p:spPr>
            <a:xfrm>
              <a:off x="9957191" y="614558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1" name="object 8441" descr=""/>
            <p:cNvSpPr/>
            <p:nvPr/>
          </p:nvSpPr>
          <p:spPr>
            <a:xfrm>
              <a:off x="9957191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2" name="object 8442" descr=""/>
            <p:cNvSpPr/>
            <p:nvPr/>
          </p:nvSpPr>
          <p:spPr>
            <a:xfrm>
              <a:off x="10051366" y="6145580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3" name="object 8443" descr=""/>
            <p:cNvSpPr/>
            <p:nvPr/>
          </p:nvSpPr>
          <p:spPr>
            <a:xfrm>
              <a:off x="10051366" y="614670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4" name="object 8444" descr=""/>
            <p:cNvSpPr/>
            <p:nvPr/>
          </p:nvSpPr>
          <p:spPr>
            <a:xfrm>
              <a:off x="731089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5" name="object 8445" descr=""/>
            <p:cNvSpPr/>
            <p:nvPr/>
          </p:nvSpPr>
          <p:spPr>
            <a:xfrm>
              <a:off x="82213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6" name="object 8446" descr=""/>
            <p:cNvSpPr/>
            <p:nvPr/>
          </p:nvSpPr>
          <p:spPr>
            <a:xfrm>
              <a:off x="82213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7" name="object 8447" descr=""/>
            <p:cNvSpPr/>
            <p:nvPr/>
          </p:nvSpPr>
          <p:spPr>
            <a:xfrm>
              <a:off x="91630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8" name="object 8448" descr=""/>
            <p:cNvSpPr/>
            <p:nvPr/>
          </p:nvSpPr>
          <p:spPr>
            <a:xfrm>
              <a:off x="91630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9" name="object 8449" descr=""/>
            <p:cNvSpPr/>
            <p:nvPr/>
          </p:nvSpPr>
          <p:spPr>
            <a:xfrm>
              <a:off x="1010483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0" name="object 8450" descr=""/>
            <p:cNvSpPr/>
            <p:nvPr/>
          </p:nvSpPr>
          <p:spPr>
            <a:xfrm>
              <a:off x="101048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1" name="object 8451" descr=""/>
            <p:cNvSpPr/>
            <p:nvPr/>
          </p:nvSpPr>
          <p:spPr>
            <a:xfrm>
              <a:off x="110465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2" name="object 8452" descr=""/>
            <p:cNvSpPr/>
            <p:nvPr/>
          </p:nvSpPr>
          <p:spPr>
            <a:xfrm>
              <a:off x="1104658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3" name="object 8453" descr=""/>
            <p:cNvSpPr/>
            <p:nvPr/>
          </p:nvSpPr>
          <p:spPr>
            <a:xfrm>
              <a:off x="120196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4" name="object 8454" descr=""/>
            <p:cNvSpPr/>
            <p:nvPr/>
          </p:nvSpPr>
          <p:spPr>
            <a:xfrm>
              <a:off x="129301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5" name="object 8455" descr=""/>
            <p:cNvSpPr/>
            <p:nvPr/>
          </p:nvSpPr>
          <p:spPr>
            <a:xfrm>
              <a:off x="129301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6" name="object 8456" descr=""/>
            <p:cNvSpPr/>
            <p:nvPr/>
          </p:nvSpPr>
          <p:spPr>
            <a:xfrm>
              <a:off x="1387186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7" name="object 8457" descr=""/>
            <p:cNvSpPr/>
            <p:nvPr/>
          </p:nvSpPr>
          <p:spPr>
            <a:xfrm>
              <a:off x="138718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8" name="object 8458" descr=""/>
            <p:cNvSpPr/>
            <p:nvPr/>
          </p:nvSpPr>
          <p:spPr>
            <a:xfrm>
              <a:off x="1481362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59" name="object 8459" descr=""/>
            <p:cNvSpPr/>
            <p:nvPr/>
          </p:nvSpPr>
          <p:spPr>
            <a:xfrm>
              <a:off x="148136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0" name="object 8460" descr=""/>
            <p:cNvSpPr/>
            <p:nvPr/>
          </p:nvSpPr>
          <p:spPr>
            <a:xfrm>
              <a:off x="1575537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1" name="object 8461" descr=""/>
            <p:cNvSpPr/>
            <p:nvPr/>
          </p:nvSpPr>
          <p:spPr>
            <a:xfrm>
              <a:off x="157553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2" name="object 8462" descr=""/>
            <p:cNvSpPr/>
            <p:nvPr/>
          </p:nvSpPr>
          <p:spPr>
            <a:xfrm>
              <a:off x="1672849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3" name="object 8463" descr=""/>
            <p:cNvSpPr/>
            <p:nvPr/>
          </p:nvSpPr>
          <p:spPr>
            <a:xfrm>
              <a:off x="176389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4" name="object 8464" descr=""/>
            <p:cNvSpPr/>
            <p:nvPr/>
          </p:nvSpPr>
          <p:spPr>
            <a:xfrm>
              <a:off x="176389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5" name="object 8465" descr=""/>
            <p:cNvSpPr/>
            <p:nvPr/>
          </p:nvSpPr>
          <p:spPr>
            <a:xfrm>
              <a:off x="185806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6" name="object 8466" descr=""/>
            <p:cNvSpPr/>
            <p:nvPr/>
          </p:nvSpPr>
          <p:spPr>
            <a:xfrm>
              <a:off x="185806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7" name="object 8467" descr=""/>
            <p:cNvSpPr/>
            <p:nvPr/>
          </p:nvSpPr>
          <p:spPr>
            <a:xfrm>
              <a:off x="195224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8" name="object 8468" descr=""/>
            <p:cNvSpPr/>
            <p:nvPr/>
          </p:nvSpPr>
          <p:spPr>
            <a:xfrm>
              <a:off x="195224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9" name="object 8469" descr=""/>
            <p:cNvSpPr/>
            <p:nvPr/>
          </p:nvSpPr>
          <p:spPr>
            <a:xfrm>
              <a:off x="204641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0" name="object 8470" descr=""/>
            <p:cNvSpPr/>
            <p:nvPr/>
          </p:nvSpPr>
          <p:spPr>
            <a:xfrm>
              <a:off x="2046418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1" name="object 8471" descr=""/>
            <p:cNvSpPr/>
            <p:nvPr/>
          </p:nvSpPr>
          <p:spPr>
            <a:xfrm>
              <a:off x="214372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2" name="object 8472" descr=""/>
            <p:cNvSpPr/>
            <p:nvPr/>
          </p:nvSpPr>
          <p:spPr>
            <a:xfrm>
              <a:off x="2234769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3" name="object 8473" descr=""/>
            <p:cNvSpPr/>
            <p:nvPr/>
          </p:nvSpPr>
          <p:spPr>
            <a:xfrm>
              <a:off x="2234769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4" name="object 8474" descr=""/>
            <p:cNvSpPr/>
            <p:nvPr/>
          </p:nvSpPr>
          <p:spPr>
            <a:xfrm>
              <a:off x="232894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5" name="object 8475" descr=""/>
            <p:cNvSpPr/>
            <p:nvPr/>
          </p:nvSpPr>
          <p:spPr>
            <a:xfrm>
              <a:off x="232894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6" name="object 8476" descr=""/>
            <p:cNvSpPr/>
            <p:nvPr/>
          </p:nvSpPr>
          <p:spPr>
            <a:xfrm>
              <a:off x="242312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7" name="object 8477" descr=""/>
            <p:cNvSpPr/>
            <p:nvPr/>
          </p:nvSpPr>
          <p:spPr>
            <a:xfrm>
              <a:off x="242312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8" name="object 8478" descr=""/>
            <p:cNvSpPr/>
            <p:nvPr/>
          </p:nvSpPr>
          <p:spPr>
            <a:xfrm>
              <a:off x="2517297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9" name="object 8479" descr=""/>
            <p:cNvSpPr/>
            <p:nvPr/>
          </p:nvSpPr>
          <p:spPr>
            <a:xfrm>
              <a:off x="251729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0" name="object 8480" descr=""/>
            <p:cNvSpPr/>
            <p:nvPr/>
          </p:nvSpPr>
          <p:spPr>
            <a:xfrm>
              <a:off x="2614607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1" name="object 8481" descr=""/>
            <p:cNvSpPr/>
            <p:nvPr/>
          </p:nvSpPr>
          <p:spPr>
            <a:xfrm>
              <a:off x="2705648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2" name="object 8482" descr=""/>
            <p:cNvSpPr/>
            <p:nvPr/>
          </p:nvSpPr>
          <p:spPr>
            <a:xfrm>
              <a:off x="2705648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3" name="object 8483" descr=""/>
            <p:cNvSpPr/>
            <p:nvPr/>
          </p:nvSpPr>
          <p:spPr>
            <a:xfrm>
              <a:off x="2799824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4" name="object 8484" descr=""/>
            <p:cNvSpPr/>
            <p:nvPr/>
          </p:nvSpPr>
          <p:spPr>
            <a:xfrm>
              <a:off x="279982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5" name="object 8485" descr=""/>
            <p:cNvSpPr/>
            <p:nvPr/>
          </p:nvSpPr>
          <p:spPr>
            <a:xfrm>
              <a:off x="289400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6" name="object 8486" descr=""/>
            <p:cNvSpPr/>
            <p:nvPr/>
          </p:nvSpPr>
          <p:spPr>
            <a:xfrm>
              <a:off x="289400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7" name="object 8487" descr=""/>
            <p:cNvSpPr/>
            <p:nvPr/>
          </p:nvSpPr>
          <p:spPr>
            <a:xfrm>
              <a:off x="2988176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8" name="object 8488" descr=""/>
            <p:cNvSpPr/>
            <p:nvPr/>
          </p:nvSpPr>
          <p:spPr>
            <a:xfrm>
              <a:off x="298817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89" name="object 8489" descr=""/>
            <p:cNvSpPr/>
            <p:nvPr/>
          </p:nvSpPr>
          <p:spPr>
            <a:xfrm>
              <a:off x="3085486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0" name="object 8490" descr=""/>
            <p:cNvSpPr/>
            <p:nvPr/>
          </p:nvSpPr>
          <p:spPr>
            <a:xfrm>
              <a:off x="317652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1" name="object 8491" descr=""/>
            <p:cNvSpPr/>
            <p:nvPr/>
          </p:nvSpPr>
          <p:spPr>
            <a:xfrm>
              <a:off x="317652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2" name="object 8492" descr=""/>
            <p:cNvSpPr/>
            <p:nvPr/>
          </p:nvSpPr>
          <p:spPr>
            <a:xfrm>
              <a:off x="3270704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3" name="object 8493" descr=""/>
            <p:cNvSpPr/>
            <p:nvPr/>
          </p:nvSpPr>
          <p:spPr>
            <a:xfrm>
              <a:off x="327070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4" name="object 8494" descr=""/>
            <p:cNvSpPr/>
            <p:nvPr/>
          </p:nvSpPr>
          <p:spPr>
            <a:xfrm>
              <a:off x="336488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5" name="object 8495" descr=""/>
            <p:cNvSpPr/>
            <p:nvPr/>
          </p:nvSpPr>
          <p:spPr>
            <a:xfrm>
              <a:off x="336488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6" name="object 8496" descr=""/>
            <p:cNvSpPr/>
            <p:nvPr/>
          </p:nvSpPr>
          <p:spPr>
            <a:xfrm>
              <a:off x="3459055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7" name="object 8497" descr=""/>
            <p:cNvSpPr/>
            <p:nvPr/>
          </p:nvSpPr>
          <p:spPr>
            <a:xfrm>
              <a:off x="345905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8" name="object 8498" descr=""/>
            <p:cNvSpPr/>
            <p:nvPr/>
          </p:nvSpPr>
          <p:spPr>
            <a:xfrm>
              <a:off x="3556365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9" name="object 8499" descr=""/>
            <p:cNvSpPr/>
            <p:nvPr/>
          </p:nvSpPr>
          <p:spPr>
            <a:xfrm>
              <a:off x="364740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0" name="object 8500" descr=""/>
            <p:cNvSpPr/>
            <p:nvPr/>
          </p:nvSpPr>
          <p:spPr>
            <a:xfrm>
              <a:off x="364740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1" name="object 8501" descr=""/>
            <p:cNvSpPr/>
            <p:nvPr/>
          </p:nvSpPr>
          <p:spPr>
            <a:xfrm>
              <a:off x="3741583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2" name="object 8502" descr=""/>
            <p:cNvSpPr/>
            <p:nvPr/>
          </p:nvSpPr>
          <p:spPr>
            <a:xfrm>
              <a:off x="374158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3" name="object 8503" descr=""/>
            <p:cNvSpPr/>
            <p:nvPr/>
          </p:nvSpPr>
          <p:spPr>
            <a:xfrm>
              <a:off x="3835759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4" name="object 8504" descr=""/>
            <p:cNvSpPr/>
            <p:nvPr/>
          </p:nvSpPr>
          <p:spPr>
            <a:xfrm>
              <a:off x="3835759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5" name="object 8505" descr=""/>
            <p:cNvSpPr/>
            <p:nvPr/>
          </p:nvSpPr>
          <p:spPr>
            <a:xfrm>
              <a:off x="3929934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6" name="object 8506" descr=""/>
            <p:cNvSpPr/>
            <p:nvPr/>
          </p:nvSpPr>
          <p:spPr>
            <a:xfrm>
              <a:off x="392993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7" name="object 8507" descr=""/>
            <p:cNvSpPr/>
            <p:nvPr/>
          </p:nvSpPr>
          <p:spPr>
            <a:xfrm>
              <a:off x="4027244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8" name="object 8508" descr=""/>
            <p:cNvSpPr/>
            <p:nvPr/>
          </p:nvSpPr>
          <p:spPr>
            <a:xfrm>
              <a:off x="411828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9" name="object 8509" descr=""/>
            <p:cNvSpPr/>
            <p:nvPr/>
          </p:nvSpPr>
          <p:spPr>
            <a:xfrm>
              <a:off x="411828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0" name="object 8510" descr=""/>
            <p:cNvSpPr/>
            <p:nvPr/>
          </p:nvSpPr>
          <p:spPr>
            <a:xfrm>
              <a:off x="4212463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1" name="object 8511" descr=""/>
            <p:cNvSpPr/>
            <p:nvPr/>
          </p:nvSpPr>
          <p:spPr>
            <a:xfrm>
              <a:off x="421246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2" name="object 8512" descr=""/>
            <p:cNvSpPr/>
            <p:nvPr/>
          </p:nvSpPr>
          <p:spPr>
            <a:xfrm>
              <a:off x="4306638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3" name="object 8513" descr=""/>
            <p:cNvSpPr/>
            <p:nvPr/>
          </p:nvSpPr>
          <p:spPr>
            <a:xfrm>
              <a:off x="4306638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4" name="object 8514" descr=""/>
            <p:cNvSpPr/>
            <p:nvPr/>
          </p:nvSpPr>
          <p:spPr>
            <a:xfrm>
              <a:off x="4400813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5" name="object 8515" descr=""/>
            <p:cNvSpPr/>
            <p:nvPr/>
          </p:nvSpPr>
          <p:spPr>
            <a:xfrm>
              <a:off x="440081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6" name="object 8516" descr=""/>
            <p:cNvSpPr/>
            <p:nvPr/>
          </p:nvSpPr>
          <p:spPr>
            <a:xfrm>
              <a:off x="4498123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7" name="object 8517" descr=""/>
            <p:cNvSpPr/>
            <p:nvPr/>
          </p:nvSpPr>
          <p:spPr>
            <a:xfrm>
              <a:off x="4589166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8" name="object 8518" descr=""/>
            <p:cNvSpPr/>
            <p:nvPr/>
          </p:nvSpPr>
          <p:spPr>
            <a:xfrm>
              <a:off x="458916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9" name="object 8519" descr=""/>
            <p:cNvSpPr/>
            <p:nvPr/>
          </p:nvSpPr>
          <p:spPr>
            <a:xfrm>
              <a:off x="4683342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0" name="object 8520" descr=""/>
            <p:cNvSpPr/>
            <p:nvPr/>
          </p:nvSpPr>
          <p:spPr>
            <a:xfrm>
              <a:off x="468334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1" name="object 8521" descr=""/>
            <p:cNvSpPr/>
            <p:nvPr/>
          </p:nvSpPr>
          <p:spPr>
            <a:xfrm>
              <a:off x="477751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2" name="object 8522" descr=""/>
            <p:cNvSpPr/>
            <p:nvPr/>
          </p:nvSpPr>
          <p:spPr>
            <a:xfrm>
              <a:off x="477751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3" name="object 8523" descr=""/>
            <p:cNvSpPr/>
            <p:nvPr/>
          </p:nvSpPr>
          <p:spPr>
            <a:xfrm>
              <a:off x="4871693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4" name="object 8524" descr=""/>
            <p:cNvSpPr/>
            <p:nvPr/>
          </p:nvSpPr>
          <p:spPr>
            <a:xfrm>
              <a:off x="487169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5" name="object 8525" descr=""/>
            <p:cNvSpPr/>
            <p:nvPr/>
          </p:nvSpPr>
          <p:spPr>
            <a:xfrm>
              <a:off x="4969004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6" name="object 8526" descr=""/>
            <p:cNvSpPr/>
            <p:nvPr/>
          </p:nvSpPr>
          <p:spPr>
            <a:xfrm>
              <a:off x="506004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7" name="object 8527" descr=""/>
            <p:cNvSpPr/>
            <p:nvPr/>
          </p:nvSpPr>
          <p:spPr>
            <a:xfrm>
              <a:off x="506004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8" name="object 8528" descr=""/>
            <p:cNvSpPr/>
            <p:nvPr/>
          </p:nvSpPr>
          <p:spPr>
            <a:xfrm>
              <a:off x="515422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9" name="object 8529" descr=""/>
            <p:cNvSpPr/>
            <p:nvPr/>
          </p:nvSpPr>
          <p:spPr>
            <a:xfrm>
              <a:off x="515422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0" name="object 8530" descr=""/>
            <p:cNvSpPr/>
            <p:nvPr/>
          </p:nvSpPr>
          <p:spPr>
            <a:xfrm>
              <a:off x="5248396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1" name="object 8531" descr=""/>
            <p:cNvSpPr/>
            <p:nvPr/>
          </p:nvSpPr>
          <p:spPr>
            <a:xfrm>
              <a:off x="524839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2" name="object 8532" descr=""/>
            <p:cNvSpPr/>
            <p:nvPr/>
          </p:nvSpPr>
          <p:spPr>
            <a:xfrm>
              <a:off x="5342572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3" name="object 8533" descr=""/>
            <p:cNvSpPr/>
            <p:nvPr/>
          </p:nvSpPr>
          <p:spPr>
            <a:xfrm>
              <a:off x="534257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4" name="object 8534" descr=""/>
            <p:cNvSpPr/>
            <p:nvPr/>
          </p:nvSpPr>
          <p:spPr>
            <a:xfrm>
              <a:off x="5439882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5" name="object 8535" descr=""/>
            <p:cNvSpPr/>
            <p:nvPr/>
          </p:nvSpPr>
          <p:spPr>
            <a:xfrm>
              <a:off x="5530924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6" name="object 8536" descr=""/>
            <p:cNvSpPr/>
            <p:nvPr/>
          </p:nvSpPr>
          <p:spPr>
            <a:xfrm>
              <a:off x="553092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7" name="object 8537" descr=""/>
            <p:cNvSpPr/>
            <p:nvPr/>
          </p:nvSpPr>
          <p:spPr>
            <a:xfrm>
              <a:off x="562510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8" name="object 8538" descr=""/>
            <p:cNvSpPr/>
            <p:nvPr/>
          </p:nvSpPr>
          <p:spPr>
            <a:xfrm>
              <a:off x="562510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9" name="object 8539" descr=""/>
            <p:cNvSpPr/>
            <p:nvPr/>
          </p:nvSpPr>
          <p:spPr>
            <a:xfrm>
              <a:off x="5719276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0" name="object 8540" descr=""/>
            <p:cNvSpPr/>
            <p:nvPr/>
          </p:nvSpPr>
          <p:spPr>
            <a:xfrm>
              <a:off x="571927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1" name="object 8541" descr=""/>
            <p:cNvSpPr/>
            <p:nvPr/>
          </p:nvSpPr>
          <p:spPr>
            <a:xfrm>
              <a:off x="5813452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2" name="object 8542" descr=""/>
            <p:cNvSpPr/>
            <p:nvPr/>
          </p:nvSpPr>
          <p:spPr>
            <a:xfrm>
              <a:off x="581345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3" name="object 8543" descr=""/>
            <p:cNvSpPr/>
            <p:nvPr/>
          </p:nvSpPr>
          <p:spPr>
            <a:xfrm>
              <a:off x="5910762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4" name="object 8544" descr=""/>
            <p:cNvSpPr/>
            <p:nvPr/>
          </p:nvSpPr>
          <p:spPr>
            <a:xfrm>
              <a:off x="6001804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5" name="object 8545" descr=""/>
            <p:cNvSpPr/>
            <p:nvPr/>
          </p:nvSpPr>
          <p:spPr>
            <a:xfrm>
              <a:off x="600180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6" name="object 8546" descr=""/>
            <p:cNvSpPr/>
            <p:nvPr/>
          </p:nvSpPr>
          <p:spPr>
            <a:xfrm>
              <a:off x="6095979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7" name="object 8547" descr=""/>
            <p:cNvSpPr/>
            <p:nvPr/>
          </p:nvSpPr>
          <p:spPr>
            <a:xfrm>
              <a:off x="6095979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8" name="object 8548" descr=""/>
            <p:cNvSpPr/>
            <p:nvPr/>
          </p:nvSpPr>
          <p:spPr>
            <a:xfrm>
              <a:off x="619015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9" name="object 8549" descr=""/>
            <p:cNvSpPr/>
            <p:nvPr/>
          </p:nvSpPr>
          <p:spPr>
            <a:xfrm>
              <a:off x="619015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0" name="object 8550" descr=""/>
            <p:cNvSpPr/>
            <p:nvPr/>
          </p:nvSpPr>
          <p:spPr>
            <a:xfrm>
              <a:off x="6284331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1" name="object 8551" descr=""/>
            <p:cNvSpPr/>
            <p:nvPr/>
          </p:nvSpPr>
          <p:spPr>
            <a:xfrm>
              <a:off x="628433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2" name="object 8552" descr=""/>
            <p:cNvSpPr/>
            <p:nvPr/>
          </p:nvSpPr>
          <p:spPr>
            <a:xfrm>
              <a:off x="6381641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3" name="object 8553" descr=""/>
            <p:cNvSpPr/>
            <p:nvPr/>
          </p:nvSpPr>
          <p:spPr>
            <a:xfrm>
              <a:off x="6472683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4" name="object 8554" descr=""/>
            <p:cNvSpPr/>
            <p:nvPr/>
          </p:nvSpPr>
          <p:spPr>
            <a:xfrm>
              <a:off x="647268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5" name="object 8555" descr=""/>
            <p:cNvSpPr/>
            <p:nvPr/>
          </p:nvSpPr>
          <p:spPr>
            <a:xfrm>
              <a:off x="656686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6" name="object 8556" descr=""/>
            <p:cNvSpPr/>
            <p:nvPr/>
          </p:nvSpPr>
          <p:spPr>
            <a:xfrm>
              <a:off x="656686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7" name="object 8557" descr=""/>
            <p:cNvSpPr/>
            <p:nvPr/>
          </p:nvSpPr>
          <p:spPr>
            <a:xfrm>
              <a:off x="666103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8" name="object 8558" descr=""/>
            <p:cNvSpPr/>
            <p:nvPr/>
          </p:nvSpPr>
          <p:spPr>
            <a:xfrm>
              <a:off x="666103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9" name="object 8559" descr=""/>
            <p:cNvSpPr/>
            <p:nvPr/>
          </p:nvSpPr>
          <p:spPr>
            <a:xfrm>
              <a:off x="6755211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0" name="object 8560" descr=""/>
            <p:cNvSpPr/>
            <p:nvPr/>
          </p:nvSpPr>
          <p:spPr>
            <a:xfrm>
              <a:off x="675521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1" name="object 8561" descr=""/>
            <p:cNvSpPr/>
            <p:nvPr/>
          </p:nvSpPr>
          <p:spPr>
            <a:xfrm>
              <a:off x="6852521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2" name="object 8562" descr=""/>
            <p:cNvSpPr/>
            <p:nvPr/>
          </p:nvSpPr>
          <p:spPr>
            <a:xfrm>
              <a:off x="6943562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3" name="object 8563" descr=""/>
            <p:cNvSpPr/>
            <p:nvPr/>
          </p:nvSpPr>
          <p:spPr>
            <a:xfrm>
              <a:off x="694356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4" name="object 8564" descr=""/>
            <p:cNvSpPr/>
            <p:nvPr/>
          </p:nvSpPr>
          <p:spPr>
            <a:xfrm>
              <a:off x="703773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5" name="object 8565" descr=""/>
            <p:cNvSpPr/>
            <p:nvPr/>
          </p:nvSpPr>
          <p:spPr>
            <a:xfrm>
              <a:off x="703773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6" name="object 8566" descr=""/>
            <p:cNvSpPr/>
            <p:nvPr/>
          </p:nvSpPr>
          <p:spPr>
            <a:xfrm>
              <a:off x="7131914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7" name="object 8567" descr=""/>
            <p:cNvSpPr/>
            <p:nvPr/>
          </p:nvSpPr>
          <p:spPr>
            <a:xfrm>
              <a:off x="713191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8" name="object 8568" descr=""/>
            <p:cNvSpPr/>
            <p:nvPr/>
          </p:nvSpPr>
          <p:spPr>
            <a:xfrm>
              <a:off x="7226090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9" name="object 8569" descr=""/>
            <p:cNvSpPr/>
            <p:nvPr/>
          </p:nvSpPr>
          <p:spPr>
            <a:xfrm>
              <a:off x="722609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0" name="object 8570" descr=""/>
            <p:cNvSpPr/>
            <p:nvPr/>
          </p:nvSpPr>
          <p:spPr>
            <a:xfrm>
              <a:off x="7323401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1" name="object 8571" descr=""/>
            <p:cNvSpPr/>
            <p:nvPr/>
          </p:nvSpPr>
          <p:spPr>
            <a:xfrm>
              <a:off x="741444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2" name="object 8572" descr=""/>
            <p:cNvSpPr/>
            <p:nvPr/>
          </p:nvSpPr>
          <p:spPr>
            <a:xfrm>
              <a:off x="741444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3" name="object 8573" descr=""/>
            <p:cNvSpPr/>
            <p:nvPr/>
          </p:nvSpPr>
          <p:spPr>
            <a:xfrm>
              <a:off x="750861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4" name="object 8574" descr=""/>
            <p:cNvSpPr/>
            <p:nvPr/>
          </p:nvSpPr>
          <p:spPr>
            <a:xfrm>
              <a:off x="750861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5" name="object 8575" descr=""/>
            <p:cNvSpPr/>
            <p:nvPr/>
          </p:nvSpPr>
          <p:spPr>
            <a:xfrm>
              <a:off x="7602792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6" name="object 8576" descr=""/>
            <p:cNvSpPr/>
            <p:nvPr/>
          </p:nvSpPr>
          <p:spPr>
            <a:xfrm>
              <a:off x="760279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7" name="object 8577" descr=""/>
            <p:cNvSpPr/>
            <p:nvPr/>
          </p:nvSpPr>
          <p:spPr>
            <a:xfrm>
              <a:off x="7696970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8" name="object 8578" descr=""/>
            <p:cNvSpPr/>
            <p:nvPr/>
          </p:nvSpPr>
          <p:spPr>
            <a:xfrm>
              <a:off x="769697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9" name="object 8579" descr=""/>
            <p:cNvSpPr/>
            <p:nvPr/>
          </p:nvSpPr>
          <p:spPr>
            <a:xfrm>
              <a:off x="7794279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0" name="object 8580" descr=""/>
            <p:cNvSpPr/>
            <p:nvPr/>
          </p:nvSpPr>
          <p:spPr>
            <a:xfrm>
              <a:off x="7885322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1" name="object 8581" descr=""/>
            <p:cNvSpPr/>
            <p:nvPr/>
          </p:nvSpPr>
          <p:spPr>
            <a:xfrm>
              <a:off x="788532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2" name="object 8582" descr=""/>
            <p:cNvSpPr/>
            <p:nvPr/>
          </p:nvSpPr>
          <p:spPr>
            <a:xfrm>
              <a:off x="7979497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3" name="object 8583" descr=""/>
            <p:cNvSpPr/>
            <p:nvPr/>
          </p:nvSpPr>
          <p:spPr>
            <a:xfrm>
              <a:off x="7979497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4" name="object 8584" descr=""/>
            <p:cNvSpPr/>
            <p:nvPr/>
          </p:nvSpPr>
          <p:spPr>
            <a:xfrm>
              <a:off x="8073673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5" name="object 8585" descr=""/>
            <p:cNvSpPr/>
            <p:nvPr/>
          </p:nvSpPr>
          <p:spPr>
            <a:xfrm>
              <a:off x="807367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6" name="object 8586" descr=""/>
            <p:cNvSpPr/>
            <p:nvPr/>
          </p:nvSpPr>
          <p:spPr>
            <a:xfrm>
              <a:off x="8167849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7" name="object 8587" descr=""/>
            <p:cNvSpPr/>
            <p:nvPr/>
          </p:nvSpPr>
          <p:spPr>
            <a:xfrm>
              <a:off x="8167849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8" name="object 8588" descr=""/>
            <p:cNvSpPr/>
            <p:nvPr/>
          </p:nvSpPr>
          <p:spPr>
            <a:xfrm>
              <a:off x="826515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9" name="object 8589" descr=""/>
            <p:cNvSpPr/>
            <p:nvPr/>
          </p:nvSpPr>
          <p:spPr>
            <a:xfrm>
              <a:off x="835620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0" name="object 8590" descr=""/>
            <p:cNvSpPr/>
            <p:nvPr/>
          </p:nvSpPr>
          <p:spPr>
            <a:xfrm>
              <a:off x="835620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1" name="object 8591" descr=""/>
            <p:cNvSpPr/>
            <p:nvPr/>
          </p:nvSpPr>
          <p:spPr>
            <a:xfrm>
              <a:off x="8450376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2" name="object 8592" descr=""/>
            <p:cNvSpPr/>
            <p:nvPr/>
          </p:nvSpPr>
          <p:spPr>
            <a:xfrm>
              <a:off x="845037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3" name="object 8593" descr=""/>
            <p:cNvSpPr/>
            <p:nvPr/>
          </p:nvSpPr>
          <p:spPr>
            <a:xfrm>
              <a:off x="8544552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4" name="object 8594" descr=""/>
            <p:cNvSpPr/>
            <p:nvPr/>
          </p:nvSpPr>
          <p:spPr>
            <a:xfrm>
              <a:off x="8544552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5" name="object 8595" descr=""/>
            <p:cNvSpPr/>
            <p:nvPr/>
          </p:nvSpPr>
          <p:spPr>
            <a:xfrm>
              <a:off x="863872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6" name="object 8596" descr=""/>
            <p:cNvSpPr/>
            <p:nvPr/>
          </p:nvSpPr>
          <p:spPr>
            <a:xfrm>
              <a:off x="8638728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7" name="object 8597" descr=""/>
            <p:cNvSpPr/>
            <p:nvPr/>
          </p:nvSpPr>
          <p:spPr>
            <a:xfrm>
              <a:off x="8736039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8" name="object 8598" descr=""/>
            <p:cNvSpPr/>
            <p:nvPr/>
          </p:nvSpPr>
          <p:spPr>
            <a:xfrm>
              <a:off x="882708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9" name="object 8599" descr=""/>
            <p:cNvSpPr/>
            <p:nvPr/>
          </p:nvSpPr>
          <p:spPr>
            <a:xfrm>
              <a:off x="882708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0" name="object 8600" descr=""/>
            <p:cNvSpPr/>
            <p:nvPr/>
          </p:nvSpPr>
          <p:spPr>
            <a:xfrm>
              <a:off x="892125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1" name="object 8601" descr=""/>
            <p:cNvSpPr/>
            <p:nvPr/>
          </p:nvSpPr>
          <p:spPr>
            <a:xfrm>
              <a:off x="892125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2" name="object 8602" descr=""/>
            <p:cNvSpPr/>
            <p:nvPr/>
          </p:nvSpPr>
          <p:spPr>
            <a:xfrm>
              <a:off x="9015433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3" name="object 8603" descr=""/>
            <p:cNvSpPr/>
            <p:nvPr/>
          </p:nvSpPr>
          <p:spPr>
            <a:xfrm>
              <a:off x="9015433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4" name="object 8604" descr=""/>
            <p:cNvSpPr/>
            <p:nvPr/>
          </p:nvSpPr>
          <p:spPr>
            <a:xfrm>
              <a:off x="910960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5" name="object 8605" descr=""/>
            <p:cNvSpPr/>
            <p:nvPr/>
          </p:nvSpPr>
          <p:spPr>
            <a:xfrm>
              <a:off x="9109608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6" name="object 8606" descr=""/>
            <p:cNvSpPr/>
            <p:nvPr/>
          </p:nvSpPr>
          <p:spPr>
            <a:xfrm>
              <a:off x="9206918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7" name="object 8607" descr=""/>
            <p:cNvSpPr/>
            <p:nvPr/>
          </p:nvSpPr>
          <p:spPr>
            <a:xfrm>
              <a:off x="9297959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8" name="object 8608" descr=""/>
            <p:cNvSpPr/>
            <p:nvPr/>
          </p:nvSpPr>
          <p:spPr>
            <a:xfrm>
              <a:off x="9297959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09" name="object 8609" descr=""/>
            <p:cNvSpPr/>
            <p:nvPr/>
          </p:nvSpPr>
          <p:spPr>
            <a:xfrm>
              <a:off x="9392134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0" name="object 8610" descr=""/>
            <p:cNvSpPr/>
            <p:nvPr/>
          </p:nvSpPr>
          <p:spPr>
            <a:xfrm>
              <a:off x="9392134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1" name="object 8611" descr=""/>
            <p:cNvSpPr/>
            <p:nvPr/>
          </p:nvSpPr>
          <p:spPr>
            <a:xfrm>
              <a:off x="9486310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2" name="object 8612" descr=""/>
            <p:cNvSpPr/>
            <p:nvPr/>
          </p:nvSpPr>
          <p:spPr>
            <a:xfrm>
              <a:off x="9486310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3" name="object 8613" descr=""/>
            <p:cNvSpPr/>
            <p:nvPr/>
          </p:nvSpPr>
          <p:spPr>
            <a:xfrm>
              <a:off x="9580486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4" name="object 8614" descr=""/>
            <p:cNvSpPr/>
            <p:nvPr/>
          </p:nvSpPr>
          <p:spPr>
            <a:xfrm>
              <a:off x="958048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5" name="object 8615" descr=""/>
            <p:cNvSpPr/>
            <p:nvPr/>
          </p:nvSpPr>
          <p:spPr>
            <a:xfrm>
              <a:off x="9677796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6" name="object 8616" descr=""/>
            <p:cNvSpPr/>
            <p:nvPr/>
          </p:nvSpPr>
          <p:spPr>
            <a:xfrm>
              <a:off x="9768839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7" name="object 8617" descr=""/>
            <p:cNvSpPr/>
            <p:nvPr/>
          </p:nvSpPr>
          <p:spPr>
            <a:xfrm>
              <a:off x="9768839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8" name="object 8618" descr=""/>
            <p:cNvSpPr/>
            <p:nvPr/>
          </p:nvSpPr>
          <p:spPr>
            <a:xfrm>
              <a:off x="9863015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9" name="object 8619" descr=""/>
            <p:cNvSpPr/>
            <p:nvPr/>
          </p:nvSpPr>
          <p:spPr>
            <a:xfrm>
              <a:off x="9863015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0" name="object 8620" descr=""/>
            <p:cNvSpPr/>
            <p:nvPr/>
          </p:nvSpPr>
          <p:spPr>
            <a:xfrm>
              <a:off x="9957191" y="62397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1" name="object 8621" descr=""/>
            <p:cNvSpPr/>
            <p:nvPr/>
          </p:nvSpPr>
          <p:spPr>
            <a:xfrm>
              <a:off x="9957191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2" name="object 8622" descr=""/>
            <p:cNvSpPr/>
            <p:nvPr/>
          </p:nvSpPr>
          <p:spPr>
            <a:xfrm>
              <a:off x="10051366" y="6239756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3" name="object 8623" descr=""/>
            <p:cNvSpPr/>
            <p:nvPr/>
          </p:nvSpPr>
          <p:spPr>
            <a:xfrm>
              <a:off x="10051366" y="624088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4" name="object 8624" descr=""/>
            <p:cNvSpPr/>
            <p:nvPr/>
          </p:nvSpPr>
          <p:spPr>
            <a:xfrm>
              <a:off x="731089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5" name="object 8625" descr=""/>
            <p:cNvSpPr/>
            <p:nvPr/>
          </p:nvSpPr>
          <p:spPr>
            <a:xfrm>
              <a:off x="82213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6" name="object 8626" descr=""/>
            <p:cNvSpPr/>
            <p:nvPr/>
          </p:nvSpPr>
          <p:spPr>
            <a:xfrm>
              <a:off x="82213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7" name="object 8627" descr=""/>
            <p:cNvSpPr/>
            <p:nvPr/>
          </p:nvSpPr>
          <p:spPr>
            <a:xfrm>
              <a:off x="91630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8" name="object 8628" descr=""/>
            <p:cNvSpPr/>
            <p:nvPr/>
          </p:nvSpPr>
          <p:spPr>
            <a:xfrm>
              <a:off x="91630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9" name="object 8629" descr=""/>
            <p:cNvSpPr/>
            <p:nvPr/>
          </p:nvSpPr>
          <p:spPr>
            <a:xfrm>
              <a:off x="1010483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0" name="object 8630" descr=""/>
            <p:cNvSpPr/>
            <p:nvPr/>
          </p:nvSpPr>
          <p:spPr>
            <a:xfrm>
              <a:off x="101048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1" name="object 8631" descr=""/>
            <p:cNvSpPr/>
            <p:nvPr/>
          </p:nvSpPr>
          <p:spPr>
            <a:xfrm>
              <a:off x="110465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2" name="object 8632" descr=""/>
            <p:cNvSpPr/>
            <p:nvPr/>
          </p:nvSpPr>
          <p:spPr>
            <a:xfrm>
              <a:off x="1104658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3" name="object 8633" descr=""/>
            <p:cNvSpPr/>
            <p:nvPr/>
          </p:nvSpPr>
          <p:spPr>
            <a:xfrm>
              <a:off x="120196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4" name="object 8634" descr=""/>
            <p:cNvSpPr/>
            <p:nvPr/>
          </p:nvSpPr>
          <p:spPr>
            <a:xfrm>
              <a:off x="129301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5" name="object 8635" descr=""/>
            <p:cNvSpPr/>
            <p:nvPr/>
          </p:nvSpPr>
          <p:spPr>
            <a:xfrm>
              <a:off x="129301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6" name="object 8636" descr=""/>
            <p:cNvSpPr/>
            <p:nvPr/>
          </p:nvSpPr>
          <p:spPr>
            <a:xfrm>
              <a:off x="1387186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7" name="object 8637" descr=""/>
            <p:cNvSpPr/>
            <p:nvPr/>
          </p:nvSpPr>
          <p:spPr>
            <a:xfrm>
              <a:off x="138718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8" name="object 8638" descr=""/>
            <p:cNvSpPr/>
            <p:nvPr/>
          </p:nvSpPr>
          <p:spPr>
            <a:xfrm>
              <a:off x="1481362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9" name="object 8639" descr=""/>
            <p:cNvSpPr/>
            <p:nvPr/>
          </p:nvSpPr>
          <p:spPr>
            <a:xfrm>
              <a:off x="148136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0" name="object 8640" descr=""/>
            <p:cNvSpPr/>
            <p:nvPr/>
          </p:nvSpPr>
          <p:spPr>
            <a:xfrm>
              <a:off x="1575537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1" name="object 8641" descr=""/>
            <p:cNvSpPr/>
            <p:nvPr/>
          </p:nvSpPr>
          <p:spPr>
            <a:xfrm>
              <a:off x="157553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2" name="object 8642" descr=""/>
            <p:cNvSpPr/>
            <p:nvPr/>
          </p:nvSpPr>
          <p:spPr>
            <a:xfrm>
              <a:off x="1672849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3" name="object 8643" descr=""/>
            <p:cNvSpPr/>
            <p:nvPr/>
          </p:nvSpPr>
          <p:spPr>
            <a:xfrm>
              <a:off x="176389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4" name="object 8644" descr=""/>
            <p:cNvSpPr/>
            <p:nvPr/>
          </p:nvSpPr>
          <p:spPr>
            <a:xfrm>
              <a:off x="176389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5" name="object 8645" descr=""/>
            <p:cNvSpPr/>
            <p:nvPr/>
          </p:nvSpPr>
          <p:spPr>
            <a:xfrm>
              <a:off x="185806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6" name="object 8646" descr=""/>
            <p:cNvSpPr/>
            <p:nvPr/>
          </p:nvSpPr>
          <p:spPr>
            <a:xfrm>
              <a:off x="185806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7" name="object 8647" descr=""/>
            <p:cNvSpPr/>
            <p:nvPr/>
          </p:nvSpPr>
          <p:spPr>
            <a:xfrm>
              <a:off x="195224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8" name="object 8648" descr=""/>
            <p:cNvSpPr/>
            <p:nvPr/>
          </p:nvSpPr>
          <p:spPr>
            <a:xfrm>
              <a:off x="195224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9" name="object 8649" descr=""/>
            <p:cNvSpPr/>
            <p:nvPr/>
          </p:nvSpPr>
          <p:spPr>
            <a:xfrm>
              <a:off x="204641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0" name="object 8650" descr=""/>
            <p:cNvSpPr/>
            <p:nvPr/>
          </p:nvSpPr>
          <p:spPr>
            <a:xfrm>
              <a:off x="2046418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1" name="object 8651" descr=""/>
            <p:cNvSpPr/>
            <p:nvPr/>
          </p:nvSpPr>
          <p:spPr>
            <a:xfrm>
              <a:off x="214372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2" name="object 8652" descr=""/>
            <p:cNvSpPr/>
            <p:nvPr/>
          </p:nvSpPr>
          <p:spPr>
            <a:xfrm>
              <a:off x="2234769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3" name="object 8653" descr=""/>
            <p:cNvSpPr/>
            <p:nvPr/>
          </p:nvSpPr>
          <p:spPr>
            <a:xfrm>
              <a:off x="2234769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4" name="object 8654" descr=""/>
            <p:cNvSpPr/>
            <p:nvPr/>
          </p:nvSpPr>
          <p:spPr>
            <a:xfrm>
              <a:off x="232894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5" name="object 8655" descr=""/>
            <p:cNvSpPr/>
            <p:nvPr/>
          </p:nvSpPr>
          <p:spPr>
            <a:xfrm>
              <a:off x="232894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6" name="object 8656" descr=""/>
            <p:cNvSpPr/>
            <p:nvPr/>
          </p:nvSpPr>
          <p:spPr>
            <a:xfrm>
              <a:off x="242312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7" name="object 8657" descr=""/>
            <p:cNvSpPr/>
            <p:nvPr/>
          </p:nvSpPr>
          <p:spPr>
            <a:xfrm>
              <a:off x="242312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8" name="object 8658" descr=""/>
            <p:cNvSpPr/>
            <p:nvPr/>
          </p:nvSpPr>
          <p:spPr>
            <a:xfrm>
              <a:off x="2517297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9" name="object 8659" descr=""/>
            <p:cNvSpPr/>
            <p:nvPr/>
          </p:nvSpPr>
          <p:spPr>
            <a:xfrm>
              <a:off x="251729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0" name="object 8660" descr=""/>
            <p:cNvSpPr/>
            <p:nvPr/>
          </p:nvSpPr>
          <p:spPr>
            <a:xfrm>
              <a:off x="2614607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1" name="object 8661" descr=""/>
            <p:cNvSpPr/>
            <p:nvPr/>
          </p:nvSpPr>
          <p:spPr>
            <a:xfrm>
              <a:off x="2705648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2" name="object 8662" descr=""/>
            <p:cNvSpPr/>
            <p:nvPr/>
          </p:nvSpPr>
          <p:spPr>
            <a:xfrm>
              <a:off x="2705648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3" name="object 8663" descr=""/>
            <p:cNvSpPr/>
            <p:nvPr/>
          </p:nvSpPr>
          <p:spPr>
            <a:xfrm>
              <a:off x="2799824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4" name="object 8664" descr=""/>
            <p:cNvSpPr/>
            <p:nvPr/>
          </p:nvSpPr>
          <p:spPr>
            <a:xfrm>
              <a:off x="279982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5" name="object 8665" descr=""/>
            <p:cNvSpPr/>
            <p:nvPr/>
          </p:nvSpPr>
          <p:spPr>
            <a:xfrm>
              <a:off x="289400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6" name="object 8666" descr=""/>
            <p:cNvSpPr/>
            <p:nvPr/>
          </p:nvSpPr>
          <p:spPr>
            <a:xfrm>
              <a:off x="289400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7" name="object 8667" descr=""/>
            <p:cNvSpPr/>
            <p:nvPr/>
          </p:nvSpPr>
          <p:spPr>
            <a:xfrm>
              <a:off x="2988176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8" name="object 8668" descr=""/>
            <p:cNvSpPr/>
            <p:nvPr/>
          </p:nvSpPr>
          <p:spPr>
            <a:xfrm>
              <a:off x="298817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9" name="object 8669" descr=""/>
            <p:cNvSpPr/>
            <p:nvPr/>
          </p:nvSpPr>
          <p:spPr>
            <a:xfrm>
              <a:off x="3085486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0" name="object 8670" descr=""/>
            <p:cNvSpPr/>
            <p:nvPr/>
          </p:nvSpPr>
          <p:spPr>
            <a:xfrm>
              <a:off x="317652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1" name="object 8671" descr=""/>
            <p:cNvSpPr/>
            <p:nvPr/>
          </p:nvSpPr>
          <p:spPr>
            <a:xfrm>
              <a:off x="317652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2" name="object 8672" descr=""/>
            <p:cNvSpPr/>
            <p:nvPr/>
          </p:nvSpPr>
          <p:spPr>
            <a:xfrm>
              <a:off x="3270704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3" name="object 8673" descr=""/>
            <p:cNvSpPr/>
            <p:nvPr/>
          </p:nvSpPr>
          <p:spPr>
            <a:xfrm>
              <a:off x="327070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4" name="object 8674" descr=""/>
            <p:cNvSpPr/>
            <p:nvPr/>
          </p:nvSpPr>
          <p:spPr>
            <a:xfrm>
              <a:off x="336488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5" name="object 8675" descr=""/>
            <p:cNvSpPr/>
            <p:nvPr/>
          </p:nvSpPr>
          <p:spPr>
            <a:xfrm>
              <a:off x="336488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6" name="object 8676" descr=""/>
            <p:cNvSpPr/>
            <p:nvPr/>
          </p:nvSpPr>
          <p:spPr>
            <a:xfrm>
              <a:off x="3459055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7" name="object 8677" descr=""/>
            <p:cNvSpPr/>
            <p:nvPr/>
          </p:nvSpPr>
          <p:spPr>
            <a:xfrm>
              <a:off x="345905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8" name="object 8678" descr=""/>
            <p:cNvSpPr/>
            <p:nvPr/>
          </p:nvSpPr>
          <p:spPr>
            <a:xfrm>
              <a:off x="3556365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9" name="object 8679" descr=""/>
            <p:cNvSpPr/>
            <p:nvPr/>
          </p:nvSpPr>
          <p:spPr>
            <a:xfrm>
              <a:off x="364740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0" name="object 8680" descr=""/>
            <p:cNvSpPr/>
            <p:nvPr/>
          </p:nvSpPr>
          <p:spPr>
            <a:xfrm>
              <a:off x="364740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1" name="object 8681" descr=""/>
            <p:cNvSpPr/>
            <p:nvPr/>
          </p:nvSpPr>
          <p:spPr>
            <a:xfrm>
              <a:off x="3741583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2" name="object 8682" descr=""/>
            <p:cNvSpPr/>
            <p:nvPr/>
          </p:nvSpPr>
          <p:spPr>
            <a:xfrm>
              <a:off x="374158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3" name="object 8683" descr=""/>
            <p:cNvSpPr/>
            <p:nvPr/>
          </p:nvSpPr>
          <p:spPr>
            <a:xfrm>
              <a:off x="3835759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4" name="object 8684" descr=""/>
            <p:cNvSpPr/>
            <p:nvPr/>
          </p:nvSpPr>
          <p:spPr>
            <a:xfrm>
              <a:off x="3835759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5" name="object 8685" descr=""/>
            <p:cNvSpPr/>
            <p:nvPr/>
          </p:nvSpPr>
          <p:spPr>
            <a:xfrm>
              <a:off x="3929934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6" name="object 8686" descr=""/>
            <p:cNvSpPr/>
            <p:nvPr/>
          </p:nvSpPr>
          <p:spPr>
            <a:xfrm>
              <a:off x="392993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7" name="object 8687" descr=""/>
            <p:cNvSpPr/>
            <p:nvPr/>
          </p:nvSpPr>
          <p:spPr>
            <a:xfrm>
              <a:off x="4027244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8" name="object 8688" descr=""/>
            <p:cNvSpPr/>
            <p:nvPr/>
          </p:nvSpPr>
          <p:spPr>
            <a:xfrm>
              <a:off x="411828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9" name="object 8689" descr=""/>
            <p:cNvSpPr/>
            <p:nvPr/>
          </p:nvSpPr>
          <p:spPr>
            <a:xfrm>
              <a:off x="411828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0" name="object 8690" descr=""/>
            <p:cNvSpPr/>
            <p:nvPr/>
          </p:nvSpPr>
          <p:spPr>
            <a:xfrm>
              <a:off x="4212463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1" name="object 8691" descr=""/>
            <p:cNvSpPr/>
            <p:nvPr/>
          </p:nvSpPr>
          <p:spPr>
            <a:xfrm>
              <a:off x="421246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2" name="object 8692" descr=""/>
            <p:cNvSpPr/>
            <p:nvPr/>
          </p:nvSpPr>
          <p:spPr>
            <a:xfrm>
              <a:off x="4306638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3" name="object 8693" descr=""/>
            <p:cNvSpPr/>
            <p:nvPr/>
          </p:nvSpPr>
          <p:spPr>
            <a:xfrm>
              <a:off x="4306638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4" name="object 8694" descr=""/>
            <p:cNvSpPr/>
            <p:nvPr/>
          </p:nvSpPr>
          <p:spPr>
            <a:xfrm>
              <a:off x="4400813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5" name="object 8695" descr=""/>
            <p:cNvSpPr/>
            <p:nvPr/>
          </p:nvSpPr>
          <p:spPr>
            <a:xfrm>
              <a:off x="440081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6" name="object 8696" descr=""/>
            <p:cNvSpPr/>
            <p:nvPr/>
          </p:nvSpPr>
          <p:spPr>
            <a:xfrm>
              <a:off x="4498123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7" name="object 8697" descr=""/>
            <p:cNvSpPr/>
            <p:nvPr/>
          </p:nvSpPr>
          <p:spPr>
            <a:xfrm>
              <a:off x="4589166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8" name="object 8698" descr=""/>
            <p:cNvSpPr/>
            <p:nvPr/>
          </p:nvSpPr>
          <p:spPr>
            <a:xfrm>
              <a:off x="458916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9" name="object 8699" descr=""/>
            <p:cNvSpPr/>
            <p:nvPr/>
          </p:nvSpPr>
          <p:spPr>
            <a:xfrm>
              <a:off x="4683342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0" name="object 8700" descr=""/>
            <p:cNvSpPr/>
            <p:nvPr/>
          </p:nvSpPr>
          <p:spPr>
            <a:xfrm>
              <a:off x="468334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1" name="object 8701" descr=""/>
            <p:cNvSpPr/>
            <p:nvPr/>
          </p:nvSpPr>
          <p:spPr>
            <a:xfrm>
              <a:off x="477751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2" name="object 8702" descr=""/>
            <p:cNvSpPr/>
            <p:nvPr/>
          </p:nvSpPr>
          <p:spPr>
            <a:xfrm>
              <a:off x="477751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3" name="object 8703" descr=""/>
            <p:cNvSpPr/>
            <p:nvPr/>
          </p:nvSpPr>
          <p:spPr>
            <a:xfrm>
              <a:off x="4871693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4" name="object 8704" descr=""/>
            <p:cNvSpPr/>
            <p:nvPr/>
          </p:nvSpPr>
          <p:spPr>
            <a:xfrm>
              <a:off x="487169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5" name="object 8705" descr=""/>
            <p:cNvSpPr/>
            <p:nvPr/>
          </p:nvSpPr>
          <p:spPr>
            <a:xfrm>
              <a:off x="4969004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6" name="object 8706" descr=""/>
            <p:cNvSpPr/>
            <p:nvPr/>
          </p:nvSpPr>
          <p:spPr>
            <a:xfrm>
              <a:off x="506004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7" name="object 8707" descr=""/>
            <p:cNvSpPr/>
            <p:nvPr/>
          </p:nvSpPr>
          <p:spPr>
            <a:xfrm>
              <a:off x="506004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8" name="object 8708" descr=""/>
            <p:cNvSpPr/>
            <p:nvPr/>
          </p:nvSpPr>
          <p:spPr>
            <a:xfrm>
              <a:off x="515422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09" name="object 8709" descr=""/>
            <p:cNvSpPr/>
            <p:nvPr/>
          </p:nvSpPr>
          <p:spPr>
            <a:xfrm>
              <a:off x="515422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0" name="object 8710" descr=""/>
            <p:cNvSpPr/>
            <p:nvPr/>
          </p:nvSpPr>
          <p:spPr>
            <a:xfrm>
              <a:off x="5248396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1" name="object 8711" descr=""/>
            <p:cNvSpPr/>
            <p:nvPr/>
          </p:nvSpPr>
          <p:spPr>
            <a:xfrm>
              <a:off x="524839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2" name="object 8712" descr=""/>
            <p:cNvSpPr/>
            <p:nvPr/>
          </p:nvSpPr>
          <p:spPr>
            <a:xfrm>
              <a:off x="5342572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3" name="object 8713" descr=""/>
            <p:cNvSpPr/>
            <p:nvPr/>
          </p:nvSpPr>
          <p:spPr>
            <a:xfrm>
              <a:off x="534257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4" name="object 8714" descr=""/>
            <p:cNvSpPr/>
            <p:nvPr/>
          </p:nvSpPr>
          <p:spPr>
            <a:xfrm>
              <a:off x="5439882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5" name="object 8715" descr=""/>
            <p:cNvSpPr/>
            <p:nvPr/>
          </p:nvSpPr>
          <p:spPr>
            <a:xfrm>
              <a:off x="5530924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6" name="object 8716" descr=""/>
            <p:cNvSpPr/>
            <p:nvPr/>
          </p:nvSpPr>
          <p:spPr>
            <a:xfrm>
              <a:off x="553092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7" name="object 8717" descr=""/>
            <p:cNvSpPr/>
            <p:nvPr/>
          </p:nvSpPr>
          <p:spPr>
            <a:xfrm>
              <a:off x="562510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8" name="object 8718" descr=""/>
            <p:cNvSpPr/>
            <p:nvPr/>
          </p:nvSpPr>
          <p:spPr>
            <a:xfrm>
              <a:off x="562510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9" name="object 8719" descr=""/>
            <p:cNvSpPr/>
            <p:nvPr/>
          </p:nvSpPr>
          <p:spPr>
            <a:xfrm>
              <a:off x="5719276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0" name="object 8720" descr=""/>
            <p:cNvSpPr/>
            <p:nvPr/>
          </p:nvSpPr>
          <p:spPr>
            <a:xfrm>
              <a:off x="571927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1" name="object 8721" descr=""/>
            <p:cNvSpPr/>
            <p:nvPr/>
          </p:nvSpPr>
          <p:spPr>
            <a:xfrm>
              <a:off x="5813452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2" name="object 8722" descr=""/>
            <p:cNvSpPr/>
            <p:nvPr/>
          </p:nvSpPr>
          <p:spPr>
            <a:xfrm>
              <a:off x="581345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3" name="object 8723" descr=""/>
            <p:cNvSpPr/>
            <p:nvPr/>
          </p:nvSpPr>
          <p:spPr>
            <a:xfrm>
              <a:off x="5910762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4" name="object 8724" descr=""/>
            <p:cNvSpPr/>
            <p:nvPr/>
          </p:nvSpPr>
          <p:spPr>
            <a:xfrm>
              <a:off x="6001804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5" name="object 8725" descr=""/>
            <p:cNvSpPr/>
            <p:nvPr/>
          </p:nvSpPr>
          <p:spPr>
            <a:xfrm>
              <a:off x="600180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6" name="object 8726" descr=""/>
            <p:cNvSpPr/>
            <p:nvPr/>
          </p:nvSpPr>
          <p:spPr>
            <a:xfrm>
              <a:off x="6095979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7" name="object 8727" descr=""/>
            <p:cNvSpPr/>
            <p:nvPr/>
          </p:nvSpPr>
          <p:spPr>
            <a:xfrm>
              <a:off x="6095979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8" name="object 8728" descr=""/>
            <p:cNvSpPr/>
            <p:nvPr/>
          </p:nvSpPr>
          <p:spPr>
            <a:xfrm>
              <a:off x="619015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9" name="object 8729" descr=""/>
            <p:cNvSpPr/>
            <p:nvPr/>
          </p:nvSpPr>
          <p:spPr>
            <a:xfrm>
              <a:off x="619015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0" name="object 8730" descr=""/>
            <p:cNvSpPr/>
            <p:nvPr/>
          </p:nvSpPr>
          <p:spPr>
            <a:xfrm>
              <a:off x="6284331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1" name="object 8731" descr=""/>
            <p:cNvSpPr/>
            <p:nvPr/>
          </p:nvSpPr>
          <p:spPr>
            <a:xfrm>
              <a:off x="628433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2" name="object 8732" descr=""/>
            <p:cNvSpPr/>
            <p:nvPr/>
          </p:nvSpPr>
          <p:spPr>
            <a:xfrm>
              <a:off x="6381641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3" name="object 8733" descr=""/>
            <p:cNvSpPr/>
            <p:nvPr/>
          </p:nvSpPr>
          <p:spPr>
            <a:xfrm>
              <a:off x="6472683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4" name="object 8734" descr=""/>
            <p:cNvSpPr/>
            <p:nvPr/>
          </p:nvSpPr>
          <p:spPr>
            <a:xfrm>
              <a:off x="647268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5" name="object 8735" descr=""/>
            <p:cNvSpPr/>
            <p:nvPr/>
          </p:nvSpPr>
          <p:spPr>
            <a:xfrm>
              <a:off x="656686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6" name="object 8736" descr=""/>
            <p:cNvSpPr/>
            <p:nvPr/>
          </p:nvSpPr>
          <p:spPr>
            <a:xfrm>
              <a:off x="656686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7" name="object 8737" descr=""/>
            <p:cNvSpPr/>
            <p:nvPr/>
          </p:nvSpPr>
          <p:spPr>
            <a:xfrm>
              <a:off x="666103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8" name="object 8738" descr=""/>
            <p:cNvSpPr/>
            <p:nvPr/>
          </p:nvSpPr>
          <p:spPr>
            <a:xfrm>
              <a:off x="666103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39" name="object 8739" descr=""/>
            <p:cNvSpPr/>
            <p:nvPr/>
          </p:nvSpPr>
          <p:spPr>
            <a:xfrm>
              <a:off x="6755211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0" name="object 8740" descr=""/>
            <p:cNvSpPr/>
            <p:nvPr/>
          </p:nvSpPr>
          <p:spPr>
            <a:xfrm>
              <a:off x="675521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1" name="object 8741" descr=""/>
            <p:cNvSpPr/>
            <p:nvPr/>
          </p:nvSpPr>
          <p:spPr>
            <a:xfrm>
              <a:off x="6852521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2" name="object 8742" descr=""/>
            <p:cNvSpPr/>
            <p:nvPr/>
          </p:nvSpPr>
          <p:spPr>
            <a:xfrm>
              <a:off x="6943562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3" name="object 8743" descr=""/>
            <p:cNvSpPr/>
            <p:nvPr/>
          </p:nvSpPr>
          <p:spPr>
            <a:xfrm>
              <a:off x="694356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4" name="object 8744" descr=""/>
            <p:cNvSpPr/>
            <p:nvPr/>
          </p:nvSpPr>
          <p:spPr>
            <a:xfrm>
              <a:off x="703773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5" name="object 8745" descr=""/>
            <p:cNvSpPr/>
            <p:nvPr/>
          </p:nvSpPr>
          <p:spPr>
            <a:xfrm>
              <a:off x="703773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6" name="object 8746" descr=""/>
            <p:cNvSpPr/>
            <p:nvPr/>
          </p:nvSpPr>
          <p:spPr>
            <a:xfrm>
              <a:off x="7131914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7" name="object 8747" descr=""/>
            <p:cNvSpPr/>
            <p:nvPr/>
          </p:nvSpPr>
          <p:spPr>
            <a:xfrm>
              <a:off x="713191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8" name="object 8748" descr=""/>
            <p:cNvSpPr/>
            <p:nvPr/>
          </p:nvSpPr>
          <p:spPr>
            <a:xfrm>
              <a:off x="7226090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9" name="object 8749" descr=""/>
            <p:cNvSpPr/>
            <p:nvPr/>
          </p:nvSpPr>
          <p:spPr>
            <a:xfrm>
              <a:off x="722609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0" name="object 8750" descr=""/>
            <p:cNvSpPr/>
            <p:nvPr/>
          </p:nvSpPr>
          <p:spPr>
            <a:xfrm>
              <a:off x="7323401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1" name="object 8751" descr=""/>
            <p:cNvSpPr/>
            <p:nvPr/>
          </p:nvSpPr>
          <p:spPr>
            <a:xfrm>
              <a:off x="741444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2" name="object 8752" descr=""/>
            <p:cNvSpPr/>
            <p:nvPr/>
          </p:nvSpPr>
          <p:spPr>
            <a:xfrm>
              <a:off x="741444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3" name="object 8753" descr=""/>
            <p:cNvSpPr/>
            <p:nvPr/>
          </p:nvSpPr>
          <p:spPr>
            <a:xfrm>
              <a:off x="750861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4" name="object 8754" descr=""/>
            <p:cNvSpPr/>
            <p:nvPr/>
          </p:nvSpPr>
          <p:spPr>
            <a:xfrm>
              <a:off x="750861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5" name="object 8755" descr=""/>
            <p:cNvSpPr/>
            <p:nvPr/>
          </p:nvSpPr>
          <p:spPr>
            <a:xfrm>
              <a:off x="7602792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6" name="object 8756" descr=""/>
            <p:cNvSpPr/>
            <p:nvPr/>
          </p:nvSpPr>
          <p:spPr>
            <a:xfrm>
              <a:off x="760279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7" name="object 8757" descr=""/>
            <p:cNvSpPr/>
            <p:nvPr/>
          </p:nvSpPr>
          <p:spPr>
            <a:xfrm>
              <a:off x="7696970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8" name="object 8758" descr=""/>
            <p:cNvSpPr/>
            <p:nvPr/>
          </p:nvSpPr>
          <p:spPr>
            <a:xfrm>
              <a:off x="769697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9" name="object 8759" descr=""/>
            <p:cNvSpPr/>
            <p:nvPr/>
          </p:nvSpPr>
          <p:spPr>
            <a:xfrm>
              <a:off x="7794279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0" name="object 8760" descr=""/>
            <p:cNvSpPr/>
            <p:nvPr/>
          </p:nvSpPr>
          <p:spPr>
            <a:xfrm>
              <a:off x="7885322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1" name="object 8761" descr=""/>
            <p:cNvSpPr/>
            <p:nvPr/>
          </p:nvSpPr>
          <p:spPr>
            <a:xfrm>
              <a:off x="788532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2" name="object 8762" descr=""/>
            <p:cNvSpPr/>
            <p:nvPr/>
          </p:nvSpPr>
          <p:spPr>
            <a:xfrm>
              <a:off x="7979497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3" name="object 8763" descr=""/>
            <p:cNvSpPr/>
            <p:nvPr/>
          </p:nvSpPr>
          <p:spPr>
            <a:xfrm>
              <a:off x="7979497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4" name="object 8764" descr=""/>
            <p:cNvSpPr/>
            <p:nvPr/>
          </p:nvSpPr>
          <p:spPr>
            <a:xfrm>
              <a:off x="8073673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5" name="object 8765" descr=""/>
            <p:cNvSpPr/>
            <p:nvPr/>
          </p:nvSpPr>
          <p:spPr>
            <a:xfrm>
              <a:off x="807367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6" name="object 8766" descr=""/>
            <p:cNvSpPr/>
            <p:nvPr/>
          </p:nvSpPr>
          <p:spPr>
            <a:xfrm>
              <a:off x="8167849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7" name="object 8767" descr=""/>
            <p:cNvSpPr/>
            <p:nvPr/>
          </p:nvSpPr>
          <p:spPr>
            <a:xfrm>
              <a:off x="8167849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8" name="object 8768" descr=""/>
            <p:cNvSpPr/>
            <p:nvPr/>
          </p:nvSpPr>
          <p:spPr>
            <a:xfrm>
              <a:off x="826515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9" name="object 8769" descr=""/>
            <p:cNvSpPr/>
            <p:nvPr/>
          </p:nvSpPr>
          <p:spPr>
            <a:xfrm>
              <a:off x="835620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0" name="object 8770" descr=""/>
            <p:cNvSpPr/>
            <p:nvPr/>
          </p:nvSpPr>
          <p:spPr>
            <a:xfrm>
              <a:off x="835620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1" name="object 8771" descr=""/>
            <p:cNvSpPr/>
            <p:nvPr/>
          </p:nvSpPr>
          <p:spPr>
            <a:xfrm>
              <a:off x="8450376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2" name="object 8772" descr=""/>
            <p:cNvSpPr/>
            <p:nvPr/>
          </p:nvSpPr>
          <p:spPr>
            <a:xfrm>
              <a:off x="845037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3" name="object 8773" descr=""/>
            <p:cNvSpPr/>
            <p:nvPr/>
          </p:nvSpPr>
          <p:spPr>
            <a:xfrm>
              <a:off x="8544552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4" name="object 8774" descr=""/>
            <p:cNvSpPr/>
            <p:nvPr/>
          </p:nvSpPr>
          <p:spPr>
            <a:xfrm>
              <a:off x="8544552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5" name="object 8775" descr=""/>
            <p:cNvSpPr/>
            <p:nvPr/>
          </p:nvSpPr>
          <p:spPr>
            <a:xfrm>
              <a:off x="863872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6" name="object 8776" descr=""/>
            <p:cNvSpPr/>
            <p:nvPr/>
          </p:nvSpPr>
          <p:spPr>
            <a:xfrm>
              <a:off x="8638728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7" name="object 8777" descr=""/>
            <p:cNvSpPr/>
            <p:nvPr/>
          </p:nvSpPr>
          <p:spPr>
            <a:xfrm>
              <a:off x="8736039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8" name="object 8778" descr=""/>
            <p:cNvSpPr/>
            <p:nvPr/>
          </p:nvSpPr>
          <p:spPr>
            <a:xfrm>
              <a:off x="882708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9" name="object 8779" descr=""/>
            <p:cNvSpPr/>
            <p:nvPr/>
          </p:nvSpPr>
          <p:spPr>
            <a:xfrm>
              <a:off x="882708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0" name="object 8780" descr=""/>
            <p:cNvSpPr/>
            <p:nvPr/>
          </p:nvSpPr>
          <p:spPr>
            <a:xfrm>
              <a:off x="892125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1" name="object 8781" descr=""/>
            <p:cNvSpPr/>
            <p:nvPr/>
          </p:nvSpPr>
          <p:spPr>
            <a:xfrm>
              <a:off x="892125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2" name="object 8782" descr=""/>
            <p:cNvSpPr/>
            <p:nvPr/>
          </p:nvSpPr>
          <p:spPr>
            <a:xfrm>
              <a:off x="9015433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3" name="object 8783" descr=""/>
            <p:cNvSpPr/>
            <p:nvPr/>
          </p:nvSpPr>
          <p:spPr>
            <a:xfrm>
              <a:off x="9015433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4" name="object 8784" descr=""/>
            <p:cNvSpPr/>
            <p:nvPr/>
          </p:nvSpPr>
          <p:spPr>
            <a:xfrm>
              <a:off x="910960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5" name="object 8785" descr=""/>
            <p:cNvSpPr/>
            <p:nvPr/>
          </p:nvSpPr>
          <p:spPr>
            <a:xfrm>
              <a:off x="9109608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6" name="object 8786" descr=""/>
            <p:cNvSpPr/>
            <p:nvPr/>
          </p:nvSpPr>
          <p:spPr>
            <a:xfrm>
              <a:off x="9206918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7" name="object 8787" descr=""/>
            <p:cNvSpPr/>
            <p:nvPr/>
          </p:nvSpPr>
          <p:spPr>
            <a:xfrm>
              <a:off x="9297959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8" name="object 8788" descr=""/>
            <p:cNvSpPr/>
            <p:nvPr/>
          </p:nvSpPr>
          <p:spPr>
            <a:xfrm>
              <a:off x="9297959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9" name="object 8789" descr=""/>
            <p:cNvSpPr/>
            <p:nvPr/>
          </p:nvSpPr>
          <p:spPr>
            <a:xfrm>
              <a:off x="9392134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0" name="object 8790" descr=""/>
            <p:cNvSpPr/>
            <p:nvPr/>
          </p:nvSpPr>
          <p:spPr>
            <a:xfrm>
              <a:off x="9392134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1" name="object 8791" descr=""/>
            <p:cNvSpPr/>
            <p:nvPr/>
          </p:nvSpPr>
          <p:spPr>
            <a:xfrm>
              <a:off x="9486310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2" name="object 8792" descr=""/>
            <p:cNvSpPr/>
            <p:nvPr/>
          </p:nvSpPr>
          <p:spPr>
            <a:xfrm>
              <a:off x="9486310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3" name="object 8793" descr=""/>
            <p:cNvSpPr/>
            <p:nvPr/>
          </p:nvSpPr>
          <p:spPr>
            <a:xfrm>
              <a:off x="9580486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4" name="object 8794" descr=""/>
            <p:cNvSpPr/>
            <p:nvPr/>
          </p:nvSpPr>
          <p:spPr>
            <a:xfrm>
              <a:off x="958048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5" name="object 8795" descr=""/>
            <p:cNvSpPr/>
            <p:nvPr/>
          </p:nvSpPr>
          <p:spPr>
            <a:xfrm>
              <a:off x="9677796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6" name="object 8796" descr=""/>
            <p:cNvSpPr/>
            <p:nvPr/>
          </p:nvSpPr>
          <p:spPr>
            <a:xfrm>
              <a:off x="9768839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7" name="object 8797" descr=""/>
            <p:cNvSpPr/>
            <p:nvPr/>
          </p:nvSpPr>
          <p:spPr>
            <a:xfrm>
              <a:off x="9768839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8" name="object 8798" descr=""/>
            <p:cNvSpPr/>
            <p:nvPr/>
          </p:nvSpPr>
          <p:spPr>
            <a:xfrm>
              <a:off x="9863015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9" name="object 8799" descr=""/>
            <p:cNvSpPr/>
            <p:nvPr/>
          </p:nvSpPr>
          <p:spPr>
            <a:xfrm>
              <a:off x="9863015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0" name="object 8800" descr=""/>
            <p:cNvSpPr/>
            <p:nvPr/>
          </p:nvSpPr>
          <p:spPr>
            <a:xfrm>
              <a:off x="9957191" y="633393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1" name="object 8801" descr=""/>
            <p:cNvSpPr/>
            <p:nvPr/>
          </p:nvSpPr>
          <p:spPr>
            <a:xfrm>
              <a:off x="9957191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2" name="object 8802" descr=""/>
            <p:cNvSpPr/>
            <p:nvPr/>
          </p:nvSpPr>
          <p:spPr>
            <a:xfrm>
              <a:off x="10051366" y="633393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3" name="object 8803" descr=""/>
            <p:cNvSpPr/>
            <p:nvPr/>
          </p:nvSpPr>
          <p:spPr>
            <a:xfrm>
              <a:off x="10051366" y="633505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4" name="object 8804" descr=""/>
            <p:cNvSpPr/>
            <p:nvPr/>
          </p:nvSpPr>
          <p:spPr>
            <a:xfrm>
              <a:off x="82213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5" name="object 8805" descr=""/>
            <p:cNvSpPr/>
            <p:nvPr/>
          </p:nvSpPr>
          <p:spPr>
            <a:xfrm>
              <a:off x="91630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6" name="object 8806" descr=""/>
            <p:cNvSpPr/>
            <p:nvPr/>
          </p:nvSpPr>
          <p:spPr>
            <a:xfrm>
              <a:off x="101048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7" name="object 8807" descr=""/>
            <p:cNvSpPr/>
            <p:nvPr/>
          </p:nvSpPr>
          <p:spPr>
            <a:xfrm>
              <a:off x="1104658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8" name="object 8808" descr=""/>
            <p:cNvSpPr/>
            <p:nvPr/>
          </p:nvSpPr>
          <p:spPr>
            <a:xfrm>
              <a:off x="129301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9" name="object 8809" descr=""/>
            <p:cNvSpPr/>
            <p:nvPr/>
          </p:nvSpPr>
          <p:spPr>
            <a:xfrm>
              <a:off x="138718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0" name="object 8810" descr=""/>
            <p:cNvSpPr/>
            <p:nvPr/>
          </p:nvSpPr>
          <p:spPr>
            <a:xfrm>
              <a:off x="148136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1" name="object 8811" descr=""/>
            <p:cNvSpPr/>
            <p:nvPr/>
          </p:nvSpPr>
          <p:spPr>
            <a:xfrm>
              <a:off x="157553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2" name="object 8812" descr=""/>
            <p:cNvSpPr/>
            <p:nvPr/>
          </p:nvSpPr>
          <p:spPr>
            <a:xfrm>
              <a:off x="176389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3" name="object 8813" descr=""/>
            <p:cNvSpPr/>
            <p:nvPr/>
          </p:nvSpPr>
          <p:spPr>
            <a:xfrm>
              <a:off x="185806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4" name="object 8814" descr=""/>
            <p:cNvSpPr/>
            <p:nvPr/>
          </p:nvSpPr>
          <p:spPr>
            <a:xfrm>
              <a:off x="195224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5" name="object 8815" descr=""/>
            <p:cNvSpPr/>
            <p:nvPr/>
          </p:nvSpPr>
          <p:spPr>
            <a:xfrm>
              <a:off x="2046418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6" name="object 8816" descr=""/>
            <p:cNvSpPr/>
            <p:nvPr/>
          </p:nvSpPr>
          <p:spPr>
            <a:xfrm>
              <a:off x="2234769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7" name="object 8817" descr=""/>
            <p:cNvSpPr/>
            <p:nvPr/>
          </p:nvSpPr>
          <p:spPr>
            <a:xfrm>
              <a:off x="232894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8" name="object 8818" descr=""/>
            <p:cNvSpPr/>
            <p:nvPr/>
          </p:nvSpPr>
          <p:spPr>
            <a:xfrm>
              <a:off x="242312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9" name="object 8819" descr=""/>
            <p:cNvSpPr/>
            <p:nvPr/>
          </p:nvSpPr>
          <p:spPr>
            <a:xfrm>
              <a:off x="251729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0" name="object 8820" descr=""/>
            <p:cNvSpPr/>
            <p:nvPr/>
          </p:nvSpPr>
          <p:spPr>
            <a:xfrm>
              <a:off x="2705648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1" name="object 8821" descr=""/>
            <p:cNvSpPr/>
            <p:nvPr/>
          </p:nvSpPr>
          <p:spPr>
            <a:xfrm>
              <a:off x="279982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2" name="object 8822" descr=""/>
            <p:cNvSpPr/>
            <p:nvPr/>
          </p:nvSpPr>
          <p:spPr>
            <a:xfrm>
              <a:off x="289400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3" name="object 8823" descr=""/>
            <p:cNvSpPr/>
            <p:nvPr/>
          </p:nvSpPr>
          <p:spPr>
            <a:xfrm>
              <a:off x="298817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4" name="object 8824" descr=""/>
            <p:cNvSpPr/>
            <p:nvPr/>
          </p:nvSpPr>
          <p:spPr>
            <a:xfrm>
              <a:off x="317652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5" name="object 8825" descr=""/>
            <p:cNvSpPr/>
            <p:nvPr/>
          </p:nvSpPr>
          <p:spPr>
            <a:xfrm>
              <a:off x="327070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6" name="object 8826" descr=""/>
            <p:cNvSpPr/>
            <p:nvPr/>
          </p:nvSpPr>
          <p:spPr>
            <a:xfrm>
              <a:off x="336488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7" name="object 8827" descr=""/>
            <p:cNvSpPr/>
            <p:nvPr/>
          </p:nvSpPr>
          <p:spPr>
            <a:xfrm>
              <a:off x="345905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8" name="object 8828" descr=""/>
            <p:cNvSpPr/>
            <p:nvPr/>
          </p:nvSpPr>
          <p:spPr>
            <a:xfrm>
              <a:off x="364740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9" name="object 8829" descr=""/>
            <p:cNvSpPr/>
            <p:nvPr/>
          </p:nvSpPr>
          <p:spPr>
            <a:xfrm>
              <a:off x="374158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0" name="object 8830" descr=""/>
            <p:cNvSpPr/>
            <p:nvPr/>
          </p:nvSpPr>
          <p:spPr>
            <a:xfrm>
              <a:off x="3835759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1" name="object 8831" descr=""/>
            <p:cNvSpPr/>
            <p:nvPr/>
          </p:nvSpPr>
          <p:spPr>
            <a:xfrm>
              <a:off x="392993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2" name="object 8832" descr=""/>
            <p:cNvSpPr/>
            <p:nvPr/>
          </p:nvSpPr>
          <p:spPr>
            <a:xfrm>
              <a:off x="411828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3" name="object 8833" descr=""/>
            <p:cNvSpPr/>
            <p:nvPr/>
          </p:nvSpPr>
          <p:spPr>
            <a:xfrm>
              <a:off x="421246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4" name="object 8834" descr=""/>
            <p:cNvSpPr/>
            <p:nvPr/>
          </p:nvSpPr>
          <p:spPr>
            <a:xfrm>
              <a:off x="4306638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5" name="object 8835" descr=""/>
            <p:cNvSpPr/>
            <p:nvPr/>
          </p:nvSpPr>
          <p:spPr>
            <a:xfrm>
              <a:off x="440081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6" name="object 8836" descr=""/>
            <p:cNvSpPr/>
            <p:nvPr/>
          </p:nvSpPr>
          <p:spPr>
            <a:xfrm>
              <a:off x="458916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7" name="object 8837" descr=""/>
            <p:cNvSpPr/>
            <p:nvPr/>
          </p:nvSpPr>
          <p:spPr>
            <a:xfrm>
              <a:off x="468334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8" name="object 8838" descr=""/>
            <p:cNvSpPr/>
            <p:nvPr/>
          </p:nvSpPr>
          <p:spPr>
            <a:xfrm>
              <a:off x="477751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9" name="object 8839" descr=""/>
            <p:cNvSpPr/>
            <p:nvPr/>
          </p:nvSpPr>
          <p:spPr>
            <a:xfrm>
              <a:off x="487169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0" name="object 8840" descr=""/>
            <p:cNvSpPr/>
            <p:nvPr/>
          </p:nvSpPr>
          <p:spPr>
            <a:xfrm>
              <a:off x="506004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1" name="object 8841" descr=""/>
            <p:cNvSpPr/>
            <p:nvPr/>
          </p:nvSpPr>
          <p:spPr>
            <a:xfrm>
              <a:off x="515422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2" name="object 8842" descr=""/>
            <p:cNvSpPr/>
            <p:nvPr/>
          </p:nvSpPr>
          <p:spPr>
            <a:xfrm>
              <a:off x="524839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3" name="object 8843" descr=""/>
            <p:cNvSpPr/>
            <p:nvPr/>
          </p:nvSpPr>
          <p:spPr>
            <a:xfrm>
              <a:off x="534257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4" name="object 8844" descr=""/>
            <p:cNvSpPr/>
            <p:nvPr/>
          </p:nvSpPr>
          <p:spPr>
            <a:xfrm>
              <a:off x="553092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5" name="object 8845" descr=""/>
            <p:cNvSpPr/>
            <p:nvPr/>
          </p:nvSpPr>
          <p:spPr>
            <a:xfrm>
              <a:off x="562510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6" name="object 8846" descr=""/>
            <p:cNvSpPr/>
            <p:nvPr/>
          </p:nvSpPr>
          <p:spPr>
            <a:xfrm>
              <a:off x="571927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7" name="object 8847" descr=""/>
            <p:cNvSpPr/>
            <p:nvPr/>
          </p:nvSpPr>
          <p:spPr>
            <a:xfrm>
              <a:off x="581345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8" name="object 8848" descr=""/>
            <p:cNvSpPr/>
            <p:nvPr/>
          </p:nvSpPr>
          <p:spPr>
            <a:xfrm>
              <a:off x="600180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9" name="object 8849" descr=""/>
            <p:cNvSpPr/>
            <p:nvPr/>
          </p:nvSpPr>
          <p:spPr>
            <a:xfrm>
              <a:off x="6095979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0" name="object 8850" descr=""/>
            <p:cNvSpPr/>
            <p:nvPr/>
          </p:nvSpPr>
          <p:spPr>
            <a:xfrm>
              <a:off x="619015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1" name="object 8851" descr=""/>
            <p:cNvSpPr/>
            <p:nvPr/>
          </p:nvSpPr>
          <p:spPr>
            <a:xfrm>
              <a:off x="628433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2" name="object 8852" descr=""/>
            <p:cNvSpPr/>
            <p:nvPr/>
          </p:nvSpPr>
          <p:spPr>
            <a:xfrm>
              <a:off x="647268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3" name="object 8853" descr=""/>
            <p:cNvSpPr/>
            <p:nvPr/>
          </p:nvSpPr>
          <p:spPr>
            <a:xfrm>
              <a:off x="656686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4" name="object 8854" descr=""/>
            <p:cNvSpPr/>
            <p:nvPr/>
          </p:nvSpPr>
          <p:spPr>
            <a:xfrm>
              <a:off x="666103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5" name="object 8855" descr=""/>
            <p:cNvSpPr/>
            <p:nvPr/>
          </p:nvSpPr>
          <p:spPr>
            <a:xfrm>
              <a:off x="675521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6" name="object 8856" descr=""/>
            <p:cNvSpPr/>
            <p:nvPr/>
          </p:nvSpPr>
          <p:spPr>
            <a:xfrm>
              <a:off x="694356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7" name="object 8857" descr=""/>
            <p:cNvSpPr/>
            <p:nvPr/>
          </p:nvSpPr>
          <p:spPr>
            <a:xfrm>
              <a:off x="703773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8" name="object 8858" descr=""/>
            <p:cNvSpPr/>
            <p:nvPr/>
          </p:nvSpPr>
          <p:spPr>
            <a:xfrm>
              <a:off x="713191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9" name="object 8859" descr=""/>
            <p:cNvSpPr/>
            <p:nvPr/>
          </p:nvSpPr>
          <p:spPr>
            <a:xfrm>
              <a:off x="722609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0" name="object 8860" descr=""/>
            <p:cNvSpPr/>
            <p:nvPr/>
          </p:nvSpPr>
          <p:spPr>
            <a:xfrm>
              <a:off x="741444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1" name="object 8861" descr=""/>
            <p:cNvSpPr/>
            <p:nvPr/>
          </p:nvSpPr>
          <p:spPr>
            <a:xfrm>
              <a:off x="750861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2" name="object 8862" descr=""/>
            <p:cNvSpPr/>
            <p:nvPr/>
          </p:nvSpPr>
          <p:spPr>
            <a:xfrm>
              <a:off x="760279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3" name="object 8863" descr=""/>
            <p:cNvSpPr/>
            <p:nvPr/>
          </p:nvSpPr>
          <p:spPr>
            <a:xfrm>
              <a:off x="769697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4" name="object 8864" descr=""/>
            <p:cNvSpPr/>
            <p:nvPr/>
          </p:nvSpPr>
          <p:spPr>
            <a:xfrm>
              <a:off x="788532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5" name="object 8865" descr=""/>
            <p:cNvSpPr/>
            <p:nvPr/>
          </p:nvSpPr>
          <p:spPr>
            <a:xfrm>
              <a:off x="7979497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6" name="object 8866" descr=""/>
            <p:cNvSpPr/>
            <p:nvPr/>
          </p:nvSpPr>
          <p:spPr>
            <a:xfrm>
              <a:off x="807367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7" name="object 8867" descr=""/>
            <p:cNvSpPr/>
            <p:nvPr/>
          </p:nvSpPr>
          <p:spPr>
            <a:xfrm>
              <a:off x="8167849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8" name="object 8868" descr=""/>
            <p:cNvSpPr/>
            <p:nvPr/>
          </p:nvSpPr>
          <p:spPr>
            <a:xfrm>
              <a:off x="835620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9" name="object 8869" descr=""/>
            <p:cNvSpPr/>
            <p:nvPr/>
          </p:nvSpPr>
          <p:spPr>
            <a:xfrm>
              <a:off x="845037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0" name="object 8870" descr=""/>
            <p:cNvSpPr/>
            <p:nvPr/>
          </p:nvSpPr>
          <p:spPr>
            <a:xfrm>
              <a:off x="8544552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1" name="object 8871" descr=""/>
            <p:cNvSpPr/>
            <p:nvPr/>
          </p:nvSpPr>
          <p:spPr>
            <a:xfrm>
              <a:off x="8638728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2" name="object 8872" descr=""/>
            <p:cNvSpPr/>
            <p:nvPr/>
          </p:nvSpPr>
          <p:spPr>
            <a:xfrm>
              <a:off x="882708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3" name="object 8873" descr=""/>
            <p:cNvSpPr/>
            <p:nvPr/>
          </p:nvSpPr>
          <p:spPr>
            <a:xfrm>
              <a:off x="892125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4" name="object 8874" descr=""/>
            <p:cNvSpPr/>
            <p:nvPr/>
          </p:nvSpPr>
          <p:spPr>
            <a:xfrm>
              <a:off x="9015433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5" name="object 8875" descr=""/>
            <p:cNvSpPr/>
            <p:nvPr/>
          </p:nvSpPr>
          <p:spPr>
            <a:xfrm>
              <a:off x="9109608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6" name="object 8876" descr=""/>
            <p:cNvSpPr/>
            <p:nvPr/>
          </p:nvSpPr>
          <p:spPr>
            <a:xfrm>
              <a:off x="9297959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7" name="object 8877" descr=""/>
            <p:cNvSpPr/>
            <p:nvPr/>
          </p:nvSpPr>
          <p:spPr>
            <a:xfrm>
              <a:off x="9392134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8" name="object 8878" descr=""/>
            <p:cNvSpPr/>
            <p:nvPr/>
          </p:nvSpPr>
          <p:spPr>
            <a:xfrm>
              <a:off x="9486310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9" name="object 8879" descr=""/>
            <p:cNvSpPr/>
            <p:nvPr/>
          </p:nvSpPr>
          <p:spPr>
            <a:xfrm>
              <a:off x="958048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0" name="object 8880" descr=""/>
            <p:cNvSpPr/>
            <p:nvPr/>
          </p:nvSpPr>
          <p:spPr>
            <a:xfrm>
              <a:off x="9768839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1" name="object 8881" descr=""/>
            <p:cNvSpPr/>
            <p:nvPr/>
          </p:nvSpPr>
          <p:spPr>
            <a:xfrm>
              <a:off x="9863015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2" name="object 8882" descr=""/>
            <p:cNvSpPr/>
            <p:nvPr/>
          </p:nvSpPr>
          <p:spPr>
            <a:xfrm>
              <a:off x="9957191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3" name="object 8883" descr=""/>
            <p:cNvSpPr/>
            <p:nvPr/>
          </p:nvSpPr>
          <p:spPr>
            <a:xfrm>
              <a:off x="10051366" y="6431239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4" name="object 8884" descr=""/>
            <p:cNvSpPr/>
            <p:nvPr/>
          </p:nvSpPr>
          <p:spPr>
            <a:xfrm>
              <a:off x="731089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5" name="object 8885" descr=""/>
            <p:cNvSpPr/>
            <p:nvPr/>
          </p:nvSpPr>
          <p:spPr>
            <a:xfrm>
              <a:off x="82213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6" name="object 8886" descr=""/>
            <p:cNvSpPr/>
            <p:nvPr/>
          </p:nvSpPr>
          <p:spPr>
            <a:xfrm>
              <a:off x="82213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7" name="object 8887" descr=""/>
            <p:cNvSpPr/>
            <p:nvPr/>
          </p:nvSpPr>
          <p:spPr>
            <a:xfrm>
              <a:off x="91630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8" name="object 8888" descr=""/>
            <p:cNvSpPr/>
            <p:nvPr/>
          </p:nvSpPr>
          <p:spPr>
            <a:xfrm>
              <a:off x="91630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89" name="object 8889" descr=""/>
            <p:cNvSpPr/>
            <p:nvPr/>
          </p:nvSpPr>
          <p:spPr>
            <a:xfrm>
              <a:off x="1010483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0" name="object 8890" descr=""/>
            <p:cNvSpPr/>
            <p:nvPr/>
          </p:nvSpPr>
          <p:spPr>
            <a:xfrm>
              <a:off x="101048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1" name="object 8891" descr=""/>
            <p:cNvSpPr/>
            <p:nvPr/>
          </p:nvSpPr>
          <p:spPr>
            <a:xfrm>
              <a:off x="110465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2" name="object 8892" descr=""/>
            <p:cNvSpPr/>
            <p:nvPr/>
          </p:nvSpPr>
          <p:spPr>
            <a:xfrm>
              <a:off x="1104658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3" name="object 8893" descr=""/>
            <p:cNvSpPr/>
            <p:nvPr/>
          </p:nvSpPr>
          <p:spPr>
            <a:xfrm>
              <a:off x="120196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4" name="object 8894" descr=""/>
            <p:cNvSpPr/>
            <p:nvPr/>
          </p:nvSpPr>
          <p:spPr>
            <a:xfrm>
              <a:off x="129301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5" name="object 8895" descr=""/>
            <p:cNvSpPr/>
            <p:nvPr/>
          </p:nvSpPr>
          <p:spPr>
            <a:xfrm>
              <a:off x="129301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6" name="object 8896" descr=""/>
            <p:cNvSpPr/>
            <p:nvPr/>
          </p:nvSpPr>
          <p:spPr>
            <a:xfrm>
              <a:off x="1387186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7" name="object 8897" descr=""/>
            <p:cNvSpPr/>
            <p:nvPr/>
          </p:nvSpPr>
          <p:spPr>
            <a:xfrm>
              <a:off x="138718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8" name="object 8898" descr=""/>
            <p:cNvSpPr/>
            <p:nvPr/>
          </p:nvSpPr>
          <p:spPr>
            <a:xfrm>
              <a:off x="1481362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9" name="object 8899" descr=""/>
            <p:cNvSpPr/>
            <p:nvPr/>
          </p:nvSpPr>
          <p:spPr>
            <a:xfrm>
              <a:off x="148136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0" name="object 8900" descr=""/>
            <p:cNvSpPr/>
            <p:nvPr/>
          </p:nvSpPr>
          <p:spPr>
            <a:xfrm>
              <a:off x="1575537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1" name="object 8901" descr=""/>
            <p:cNvSpPr/>
            <p:nvPr/>
          </p:nvSpPr>
          <p:spPr>
            <a:xfrm>
              <a:off x="157553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2" name="object 8902" descr=""/>
            <p:cNvSpPr/>
            <p:nvPr/>
          </p:nvSpPr>
          <p:spPr>
            <a:xfrm>
              <a:off x="1672849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3" name="object 8903" descr=""/>
            <p:cNvSpPr/>
            <p:nvPr/>
          </p:nvSpPr>
          <p:spPr>
            <a:xfrm>
              <a:off x="176389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4" name="object 8904" descr=""/>
            <p:cNvSpPr/>
            <p:nvPr/>
          </p:nvSpPr>
          <p:spPr>
            <a:xfrm>
              <a:off x="176389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5" name="object 8905" descr=""/>
            <p:cNvSpPr/>
            <p:nvPr/>
          </p:nvSpPr>
          <p:spPr>
            <a:xfrm>
              <a:off x="185806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6" name="object 8906" descr=""/>
            <p:cNvSpPr/>
            <p:nvPr/>
          </p:nvSpPr>
          <p:spPr>
            <a:xfrm>
              <a:off x="185806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7" name="object 8907" descr=""/>
            <p:cNvSpPr/>
            <p:nvPr/>
          </p:nvSpPr>
          <p:spPr>
            <a:xfrm>
              <a:off x="195224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8" name="object 8908" descr=""/>
            <p:cNvSpPr/>
            <p:nvPr/>
          </p:nvSpPr>
          <p:spPr>
            <a:xfrm>
              <a:off x="195224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09" name="object 8909" descr=""/>
            <p:cNvSpPr/>
            <p:nvPr/>
          </p:nvSpPr>
          <p:spPr>
            <a:xfrm>
              <a:off x="204641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0" name="object 8910" descr=""/>
            <p:cNvSpPr/>
            <p:nvPr/>
          </p:nvSpPr>
          <p:spPr>
            <a:xfrm>
              <a:off x="2046418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1" name="object 8911" descr=""/>
            <p:cNvSpPr/>
            <p:nvPr/>
          </p:nvSpPr>
          <p:spPr>
            <a:xfrm>
              <a:off x="214372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2" name="object 8912" descr=""/>
            <p:cNvSpPr/>
            <p:nvPr/>
          </p:nvSpPr>
          <p:spPr>
            <a:xfrm>
              <a:off x="2234769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3" name="object 8913" descr=""/>
            <p:cNvSpPr/>
            <p:nvPr/>
          </p:nvSpPr>
          <p:spPr>
            <a:xfrm>
              <a:off x="2234769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4" name="object 8914" descr=""/>
            <p:cNvSpPr/>
            <p:nvPr/>
          </p:nvSpPr>
          <p:spPr>
            <a:xfrm>
              <a:off x="232894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5" name="object 8915" descr=""/>
            <p:cNvSpPr/>
            <p:nvPr/>
          </p:nvSpPr>
          <p:spPr>
            <a:xfrm>
              <a:off x="232894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6" name="object 8916" descr=""/>
            <p:cNvSpPr/>
            <p:nvPr/>
          </p:nvSpPr>
          <p:spPr>
            <a:xfrm>
              <a:off x="242312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7" name="object 8917" descr=""/>
            <p:cNvSpPr/>
            <p:nvPr/>
          </p:nvSpPr>
          <p:spPr>
            <a:xfrm>
              <a:off x="242312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8" name="object 8918" descr=""/>
            <p:cNvSpPr/>
            <p:nvPr/>
          </p:nvSpPr>
          <p:spPr>
            <a:xfrm>
              <a:off x="2517297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19" name="object 8919" descr=""/>
            <p:cNvSpPr/>
            <p:nvPr/>
          </p:nvSpPr>
          <p:spPr>
            <a:xfrm>
              <a:off x="251729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0" name="object 8920" descr=""/>
            <p:cNvSpPr/>
            <p:nvPr/>
          </p:nvSpPr>
          <p:spPr>
            <a:xfrm>
              <a:off x="2614607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1" name="object 8921" descr=""/>
            <p:cNvSpPr/>
            <p:nvPr/>
          </p:nvSpPr>
          <p:spPr>
            <a:xfrm>
              <a:off x="2705648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2" name="object 8922" descr=""/>
            <p:cNvSpPr/>
            <p:nvPr/>
          </p:nvSpPr>
          <p:spPr>
            <a:xfrm>
              <a:off x="2705648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3" name="object 8923" descr=""/>
            <p:cNvSpPr/>
            <p:nvPr/>
          </p:nvSpPr>
          <p:spPr>
            <a:xfrm>
              <a:off x="2799824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4" name="object 8924" descr=""/>
            <p:cNvSpPr/>
            <p:nvPr/>
          </p:nvSpPr>
          <p:spPr>
            <a:xfrm>
              <a:off x="279982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5" name="object 8925" descr=""/>
            <p:cNvSpPr/>
            <p:nvPr/>
          </p:nvSpPr>
          <p:spPr>
            <a:xfrm>
              <a:off x="289400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6" name="object 8926" descr=""/>
            <p:cNvSpPr/>
            <p:nvPr/>
          </p:nvSpPr>
          <p:spPr>
            <a:xfrm>
              <a:off x="289400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7" name="object 8927" descr=""/>
            <p:cNvSpPr/>
            <p:nvPr/>
          </p:nvSpPr>
          <p:spPr>
            <a:xfrm>
              <a:off x="2988176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8" name="object 8928" descr=""/>
            <p:cNvSpPr/>
            <p:nvPr/>
          </p:nvSpPr>
          <p:spPr>
            <a:xfrm>
              <a:off x="298817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9" name="object 8929" descr=""/>
            <p:cNvSpPr/>
            <p:nvPr/>
          </p:nvSpPr>
          <p:spPr>
            <a:xfrm>
              <a:off x="3085486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0" name="object 8930" descr=""/>
            <p:cNvSpPr/>
            <p:nvPr/>
          </p:nvSpPr>
          <p:spPr>
            <a:xfrm>
              <a:off x="317652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1" name="object 8931" descr=""/>
            <p:cNvSpPr/>
            <p:nvPr/>
          </p:nvSpPr>
          <p:spPr>
            <a:xfrm>
              <a:off x="317652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2" name="object 8932" descr=""/>
            <p:cNvSpPr/>
            <p:nvPr/>
          </p:nvSpPr>
          <p:spPr>
            <a:xfrm>
              <a:off x="3270704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3" name="object 8933" descr=""/>
            <p:cNvSpPr/>
            <p:nvPr/>
          </p:nvSpPr>
          <p:spPr>
            <a:xfrm>
              <a:off x="327070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4" name="object 8934" descr=""/>
            <p:cNvSpPr/>
            <p:nvPr/>
          </p:nvSpPr>
          <p:spPr>
            <a:xfrm>
              <a:off x="336488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5" name="object 8935" descr=""/>
            <p:cNvSpPr/>
            <p:nvPr/>
          </p:nvSpPr>
          <p:spPr>
            <a:xfrm>
              <a:off x="336488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6" name="object 8936" descr=""/>
            <p:cNvSpPr/>
            <p:nvPr/>
          </p:nvSpPr>
          <p:spPr>
            <a:xfrm>
              <a:off x="3459055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7" name="object 8937" descr=""/>
            <p:cNvSpPr/>
            <p:nvPr/>
          </p:nvSpPr>
          <p:spPr>
            <a:xfrm>
              <a:off x="345905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8" name="object 8938" descr=""/>
            <p:cNvSpPr/>
            <p:nvPr/>
          </p:nvSpPr>
          <p:spPr>
            <a:xfrm>
              <a:off x="3556365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39" name="object 8939" descr=""/>
            <p:cNvSpPr/>
            <p:nvPr/>
          </p:nvSpPr>
          <p:spPr>
            <a:xfrm>
              <a:off x="364740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0" name="object 8940" descr=""/>
            <p:cNvSpPr/>
            <p:nvPr/>
          </p:nvSpPr>
          <p:spPr>
            <a:xfrm>
              <a:off x="364740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1" name="object 8941" descr=""/>
            <p:cNvSpPr/>
            <p:nvPr/>
          </p:nvSpPr>
          <p:spPr>
            <a:xfrm>
              <a:off x="3741583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2" name="object 8942" descr=""/>
            <p:cNvSpPr/>
            <p:nvPr/>
          </p:nvSpPr>
          <p:spPr>
            <a:xfrm>
              <a:off x="374158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3" name="object 8943" descr=""/>
            <p:cNvSpPr/>
            <p:nvPr/>
          </p:nvSpPr>
          <p:spPr>
            <a:xfrm>
              <a:off x="3835759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4" name="object 8944" descr=""/>
            <p:cNvSpPr/>
            <p:nvPr/>
          </p:nvSpPr>
          <p:spPr>
            <a:xfrm>
              <a:off x="3835759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5" name="object 8945" descr=""/>
            <p:cNvSpPr/>
            <p:nvPr/>
          </p:nvSpPr>
          <p:spPr>
            <a:xfrm>
              <a:off x="3929934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6" name="object 8946" descr=""/>
            <p:cNvSpPr/>
            <p:nvPr/>
          </p:nvSpPr>
          <p:spPr>
            <a:xfrm>
              <a:off x="392993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7" name="object 8947" descr=""/>
            <p:cNvSpPr/>
            <p:nvPr/>
          </p:nvSpPr>
          <p:spPr>
            <a:xfrm>
              <a:off x="4027244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8" name="object 8948" descr=""/>
            <p:cNvSpPr/>
            <p:nvPr/>
          </p:nvSpPr>
          <p:spPr>
            <a:xfrm>
              <a:off x="411828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49" name="object 8949" descr=""/>
            <p:cNvSpPr/>
            <p:nvPr/>
          </p:nvSpPr>
          <p:spPr>
            <a:xfrm>
              <a:off x="411828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0" name="object 8950" descr=""/>
            <p:cNvSpPr/>
            <p:nvPr/>
          </p:nvSpPr>
          <p:spPr>
            <a:xfrm>
              <a:off x="4212463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1" name="object 8951" descr=""/>
            <p:cNvSpPr/>
            <p:nvPr/>
          </p:nvSpPr>
          <p:spPr>
            <a:xfrm>
              <a:off x="421246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2" name="object 8952" descr=""/>
            <p:cNvSpPr/>
            <p:nvPr/>
          </p:nvSpPr>
          <p:spPr>
            <a:xfrm>
              <a:off x="4306638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3" name="object 8953" descr=""/>
            <p:cNvSpPr/>
            <p:nvPr/>
          </p:nvSpPr>
          <p:spPr>
            <a:xfrm>
              <a:off x="4306638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4" name="object 8954" descr=""/>
            <p:cNvSpPr/>
            <p:nvPr/>
          </p:nvSpPr>
          <p:spPr>
            <a:xfrm>
              <a:off x="4400813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5" name="object 8955" descr=""/>
            <p:cNvSpPr/>
            <p:nvPr/>
          </p:nvSpPr>
          <p:spPr>
            <a:xfrm>
              <a:off x="440081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6" name="object 8956" descr=""/>
            <p:cNvSpPr/>
            <p:nvPr/>
          </p:nvSpPr>
          <p:spPr>
            <a:xfrm>
              <a:off x="4498123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7" name="object 8957" descr=""/>
            <p:cNvSpPr/>
            <p:nvPr/>
          </p:nvSpPr>
          <p:spPr>
            <a:xfrm>
              <a:off x="4589166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8" name="object 8958" descr=""/>
            <p:cNvSpPr/>
            <p:nvPr/>
          </p:nvSpPr>
          <p:spPr>
            <a:xfrm>
              <a:off x="458916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9" name="object 8959" descr=""/>
            <p:cNvSpPr/>
            <p:nvPr/>
          </p:nvSpPr>
          <p:spPr>
            <a:xfrm>
              <a:off x="4683342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0" name="object 8960" descr=""/>
            <p:cNvSpPr/>
            <p:nvPr/>
          </p:nvSpPr>
          <p:spPr>
            <a:xfrm>
              <a:off x="468334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1" name="object 8961" descr=""/>
            <p:cNvSpPr/>
            <p:nvPr/>
          </p:nvSpPr>
          <p:spPr>
            <a:xfrm>
              <a:off x="477751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2" name="object 8962" descr=""/>
            <p:cNvSpPr/>
            <p:nvPr/>
          </p:nvSpPr>
          <p:spPr>
            <a:xfrm>
              <a:off x="477751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3" name="object 8963" descr=""/>
            <p:cNvSpPr/>
            <p:nvPr/>
          </p:nvSpPr>
          <p:spPr>
            <a:xfrm>
              <a:off x="4871693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4" name="object 8964" descr=""/>
            <p:cNvSpPr/>
            <p:nvPr/>
          </p:nvSpPr>
          <p:spPr>
            <a:xfrm>
              <a:off x="487169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5" name="object 8965" descr=""/>
            <p:cNvSpPr/>
            <p:nvPr/>
          </p:nvSpPr>
          <p:spPr>
            <a:xfrm>
              <a:off x="4969004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6" name="object 8966" descr=""/>
            <p:cNvSpPr/>
            <p:nvPr/>
          </p:nvSpPr>
          <p:spPr>
            <a:xfrm>
              <a:off x="506004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7" name="object 8967" descr=""/>
            <p:cNvSpPr/>
            <p:nvPr/>
          </p:nvSpPr>
          <p:spPr>
            <a:xfrm>
              <a:off x="506004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8" name="object 8968" descr=""/>
            <p:cNvSpPr/>
            <p:nvPr/>
          </p:nvSpPr>
          <p:spPr>
            <a:xfrm>
              <a:off x="515422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69" name="object 8969" descr=""/>
            <p:cNvSpPr/>
            <p:nvPr/>
          </p:nvSpPr>
          <p:spPr>
            <a:xfrm>
              <a:off x="515422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0" name="object 8970" descr=""/>
            <p:cNvSpPr/>
            <p:nvPr/>
          </p:nvSpPr>
          <p:spPr>
            <a:xfrm>
              <a:off x="5248396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1" name="object 8971" descr=""/>
            <p:cNvSpPr/>
            <p:nvPr/>
          </p:nvSpPr>
          <p:spPr>
            <a:xfrm>
              <a:off x="524839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2" name="object 8972" descr=""/>
            <p:cNvSpPr/>
            <p:nvPr/>
          </p:nvSpPr>
          <p:spPr>
            <a:xfrm>
              <a:off x="5342572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3" name="object 8973" descr=""/>
            <p:cNvSpPr/>
            <p:nvPr/>
          </p:nvSpPr>
          <p:spPr>
            <a:xfrm>
              <a:off x="534257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4" name="object 8974" descr=""/>
            <p:cNvSpPr/>
            <p:nvPr/>
          </p:nvSpPr>
          <p:spPr>
            <a:xfrm>
              <a:off x="5439882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5" name="object 8975" descr=""/>
            <p:cNvSpPr/>
            <p:nvPr/>
          </p:nvSpPr>
          <p:spPr>
            <a:xfrm>
              <a:off x="5530924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6" name="object 8976" descr=""/>
            <p:cNvSpPr/>
            <p:nvPr/>
          </p:nvSpPr>
          <p:spPr>
            <a:xfrm>
              <a:off x="553092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7" name="object 8977" descr=""/>
            <p:cNvSpPr/>
            <p:nvPr/>
          </p:nvSpPr>
          <p:spPr>
            <a:xfrm>
              <a:off x="562510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8" name="object 8978" descr=""/>
            <p:cNvSpPr/>
            <p:nvPr/>
          </p:nvSpPr>
          <p:spPr>
            <a:xfrm>
              <a:off x="562510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9" name="object 8979" descr=""/>
            <p:cNvSpPr/>
            <p:nvPr/>
          </p:nvSpPr>
          <p:spPr>
            <a:xfrm>
              <a:off x="5719276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0" name="object 8980" descr=""/>
            <p:cNvSpPr/>
            <p:nvPr/>
          </p:nvSpPr>
          <p:spPr>
            <a:xfrm>
              <a:off x="571927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1" name="object 8981" descr=""/>
            <p:cNvSpPr/>
            <p:nvPr/>
          </p:nvSpPr>
          <p:spPr>
            <a:xfrm>
              <a:off x="5813452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2" name="object 8982" descr=""/>
            <p:cNvSpPr/>
            <p:nvPr/>
          </p:nvSpPr>
          <p:spPr>
            <a:xfrm>
              <a:off x="581345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3" name="object 8983" descr=""/>
            <p:cNvSpPr/>
            <p:nvPr/>
          </p:nvSpPr>
          <p:spPr>
            <a:xfrm>
              <a:off x="5910762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4" name="object 8984" descr=""/>
            <p:cNvSpPr/>
            <p:nvPr/>
          </p:nvSpPr>
          <p:spPr>
            <a:xfrm>
              <a:off x="6001804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5" name="object 8985" descr=""/>
            <p:cNvSpPr/>
            <p:nvPr/>
          </p:nvSpPr>
          <p:spPr>
            <a:xfrm>
              <a:off x="600180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6" name="object 8986" descr=""/>
            <p:cNvSpPr/>
            <p:nvPr/>
          </p:nvSpPr>
          <p:spPr>
            <a:xfrm>
              <a:off x="6095979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7" name="object 8987" descr=""/>
            <p:cNvSpPr/>
            <p:nvPr/>
          </p:nvSpPr>
          <p:spPr>
            <a:xfrm>
              <a:off x="6095979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8" name="object 8988" descr=""/>
            <p:cNvSpPr/>
            <p:nvPr/>
          </p:nvSpPr>
          <p:spPr>
            <a:xfrm>
              <a:off x="619015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89" name="object 8989" descr=""/>
            <p:cNvSpPr/>
            <p:nvPr/>
          </p:nvSpPr>
          <p:spPr>
            <a:xfrm>
              <a:off x="619015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0" name="object 8990" descr=""/>
            <p:cNvSpPr/>
            <p:nvPr/>
          </p:nvSpPr>
          <p:spPr>
            <a:xfrm>
              <a:off x="6284331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1" name="object 8991" descr=""/>
            <p:cNvSpPr/>
            <p:nvPr/>
          </p:nvSpPr>
          <p:spPr>
            <a:xfrm>
              <a:off x="628433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2" name="object 8992" descr=""/>
            <p:cNvSpPr/>
            <p:nvPr/>
          </p:nvSpPr>
          <p:spPr>
            <a:xfrm>
              <a:off x="6381641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3" name="object 8993" descr=""/>
            <p:cNvSpPr/>
            <p:nvPr/>
          </p:nvSpPr>
          <p:spPr>
            <a:xfrm>
              <a:off x="6472683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4" name="object 8994" descr=""/>
            <p:cNvSpPr/>
            <p:nvPr/>
          </p:nvSpPr>
          <p:spPr>
            <a:xfrm>
              <a:off x="647268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5" name="object 8995" descr=""/>
            <p:cNvSpPr/>
            <p:nvPr/>
          </p:nvSpPr>
          <p:spPr>
            <a:xfrm>
              <a:off x="656686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6" name="object 8996" descr=""/>
            <p:cNvSpPr/>
            <p:nvPr/>
          </p:nvSpPr>
          <p:spPr>
            <a:xfrm>
              <a:off x="656686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7" name="object 8997" descr=""/>
            <p:cNvSpPr/>
            <p:nvPr/>
          </p:nvSpPr>
          <p:spPr>
            <a:xfrm>
              <a:off x="666103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8" name="object 8998" descr=""/>
            <p:cNvSpPr/>
            <p:nvPr/>
          </p:nvSpPr>
          <p:spPr>
            <a:xfrm>
              <a:off x="666103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9" name="object 8999" descr=""/>
            <p:cNvSpPr/>
            <p:nvPr/>
          </p:nvSpPr>
          <p:spPr>
            <a:xfrm>
              <a:off x="6755211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0" name="object 9000" descr=""/>
            <p:cNvSpPr/>
            <p:nvPr/>
          </p:nvSpPr>
          <p:spPr>
            <a:xfrm>
              <a:off x="675521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1" name="object 9001" descr=""/>
            <p:cNvSpPr/>
            <p:nvPr/>
          </p:nvSpPr>
          <p:spPr>
            <a:xfrm>
              <a:off x="6852521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2" name="object 9002" descr=""/>
            <p:cNvSpPr/>
            <p:nvPr/>
          </p:nvSpPr>
          <p:spPr>
            <a:xfrm>
              <a:off x="6943562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3" name="object 9003" descr=""/>
            <p:cNvSpPr/>
            <p:nvPr/>
          </p:nvSpPr>
          <p:spPr>
            <a:xfrm>
              <a:off x="694356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4" name="object 9004" descr=""/>
            <p:cNvSpPr/>
            <p:nvPr/>
          </p:nvSpPr>
          <p:spPr>
            <a:xfrm>
              <a:off x="703773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5" name="object 9005" descr=""/>
            <p:cNvSpPr/>
            <p:nvPr/>
          </p:nvSpPr>
          <p:spPr>
            <a:xfrm>
              <a:off x="703773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6" name="object 9006" descr=""/>
            <p:cNvSpPr/>
            <p:nvPr/>
          </p:nvSpPr>
          <p:spPr>
            <a:xfrm>
              <a:off x="7131914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7" name="object 9007" descr=""/>
            <p:cNvSpPr/>
            <p:nvPr/>
          </p:nvSpPr>
          <p:spPr>
            <a:xfrm>
              <a:off x="713191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8" name="object 9008" descr=""/>
            <p:cNvSpPr/>
            <p:nvPr/>
          </p:nvSpPr>
          <p:spPr>
            <a:xfrm>
              <a:off x="7226090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09" name="object 9009" descr=""/>
            <p:cNvSpPr/>
            <p:nvPr/>
          </p:nvSpPr>
          <p:spPr>
            <a:xfrm>
              <a:off x="722609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0" name="object 9010" descr=""/>
            <p:cNvSpPr/>
            <p:nvPr/>
          </p:nvSpPr>
          <p:spPr>
            <a:xfrm>
              <a:off x="7323401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1" name="object 9011" descr=""/>
            <p:cNvSpPr/>
            <p:nvPr/>
          </p:nvSpPr>
          <p:spPr>
            <a:xfrm>
              <a:off x="741444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2" name="object 9012" descr=""/>
            <p:cNvSpPr/>
            <p:nvPr/>
          </p:nvSpPr>
          <p:spPr>
            <a:xfrm>
              <a:off x="741444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3" name="object 9013" descr=""/>
            <p:cNvSpPr/>
            <p:nvPr/>
          </p:nvSpPr>
          <p:spPr>
            <a:xfrm>
              <a:off x="750861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4" name="object 9014" descr=""/>
            <p:cNvSpPr/>
            <p:nvPr/>
          </p:nvSpPr>
          <p:spPr>
            <a:xfrm>
              <a:off x="750861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5" name="object 9015" descr=""/>
            <p:cNvSpPr/>
            <p:nvPr/>
          </p:nvSpPr>
          <p:spPr>
            <a:xfrm>
              <a:off x="7602792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6" name="object 9016" descr=""/>
            <p:cNvSpPr/>
            <p:nvPr/>
          </p:nvSpPr>
          <p:spPr>
            <a:xfrm>
              <a:off x="760279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7" name="object 9017" descr=""/>
            <p:cNvSpPr/>
            <p:nvPr/>
          </p:nvSpPr>
          <p:spPr>
            <a:xfrm>
              <a:off x="7696970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8" name="object 9018" descr=""/>
            <p:cNvSpPr/>
            <p:nvPr/>
          </p:nvSpPr>
          <p:spPr>
            <a:xfrm>
              <a:off x="769697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19" name="object 9019" descr=""/>
            <p:cNvSpPr/>
            <p:nvPr/>
          </p:nvSpPr>
          <p:spPr>
            <a:xfrm>
              <a:off x="7794279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0" name="object 9020" descr=""/>
            <p:cNvSpPr/>
            <p:nvPr/>
          </p:nvSpPr>
          <p:spPr>
            <a:xfrm>
              <a:off x="7885322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1" name="object 9021" descr=""/>
            <p:cNvSpPr/>
            <p:nvPr/>
          </p:nvSpPr>
          <p:spPr>
            <a:xfrm>
              <a:off x="788532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2" name="object 9022" descr=""/>
            <p:cNvSpPr/>
            <p:nvPr/>
          </p:nvSpPr>
          <p:spPr>
            <a:xfrm>
              <a:off x="7979497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3" name="object 9023" descr=""/>
            <p:cNvSpPr/>
            <p:nvPr/>
          </p:nvSpPr>
          <p:spPr>
            <a:xfrm>
              <a:off x="7979497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4" name="object 9024" descr=""/>
            <p:cNvSpPr/>
            <p:nvPr/>
          </p:nvSpPr>
          <p:spPr>
            <a:xfrm>
              <a:off x="8073673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5" name="object 9025" descr=""/>
            <p:cNvSpPr/>
            <p:nvPr/>
          </p:nvSpPr>
          <p:spPr>
            <a:xfrm>
              <a:off x="807367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6" name="object 9026" descr=""/>
            <p:cNvSpPr/>
            <p:nvPr/>
          </p:nvSpPr>
          <p:spPr>
            <a:xfrm>
              <a:off x="8167849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7" name="object 9027" descr=""/>
            <p:cNvSpPr/>
            <p:nvPr/>
          </p:nvSpPr>
          <p:spPr>
            <a:xfrm>
              <a:off x="8167849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8" name="object 9028" descr=""/>
            <p:cNvSpPr/>
            <p:nvPr/>
          </p:nvSpPr>
          <p:spPr>
            <a:xfrm>
              <a:off x="826515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29" name="object 9029" descr=""/>
            <p:cNvSpPr/>
            <p:nvPr/>
          </p:nvSpPr>
          <p:spPr>
            <a:xfrm>
              <a:off x="835620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0" name="object 9030" descr=""/>
            <p:cNvSpPr/>
            <p:nvPr/>
          </p:nvSpPr>
          <p:spPr>
            <a:xfrm>
              <a:off x="835620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1" name="object 9031" descr=""/>
            <p:cNvSpPr/>
            <p:nvPr/>
          </p:nvSpPr>
          <p:spPr>
            <a:xfrm>
              <a:off x="8450376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2" name="object 9032" descr=""/>
            <p:cNvSpPr/>
            <p:nvPr/>
          </p:nvSpPr>
          <p:spPr>
            <a:xfrm>
              <a:off x="845037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3" name="object 9033" descr=""/>
            <p:cNvSpPr/>
            <p:nvPr/>
          </p:nvSpPr>
          <p:spPr>
            <a:xfrm>
              <a:off x="8544552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4" name="object 9034" descr=""/>
            <p:cNvSpPr/>
            <p:nvPr/>
          </p:nvSpPr>
          <p:spPr>
            <a:xfrm>
              <a:off x="8544552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5" name="object 9035" descr=""/>
            <p:cNvSpPr/>
            <p:nvPr/>
          </p:nvSpPr>
          <p:spPr>
            <a:xfrm>
              <a:off x="863872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6" name="object 9036" descr=""/>
            <p:cNvSpPr/>
            <p:nvPr/>
          </p:nvSpPr>
          <p:spPr>
            <a:xfrm>
              <a:off x="8638728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7" name="object 9037" descr=""/>
            <p:cNvSpPr/>
            <p:nvPr/>
          </p:nvSpPr>
          <p:spPr>
            <a:xfrm>
              <a:off x="8736039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8" name="object 9038" descr=""/>
            <p:cNvSpPr/>
            <p:nvPr/>
          </p:nvSpPr>
          <p:spPr>
            <a:xfrm>
              <a:off x="882708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39" name="object 9039" descr=""/>
            <p:cNvSpPr/>
            <p:nvPr/>
          </p:nvSpPr>
          <p:spPr>
            <a:xfrm>
              <a:off x="882708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0" name="object 9040" descr=""/>
            <p:cNvSpPr/>
            <p:nvPr/>
          </p:nvSpPr>
          <p:spPr>
            <a:xfrm>
              <a:off x="892125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1" name="object 9041" descr=""/>
            <p:cNvSpPr/>
            <p:nvPr/>
          </p:nvSpPr>
          <p:spPr>
            <a:xfrm>
              <a:off x="892125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2" name="object 9042" descr=""/>
            <p:cNvSpPr/>
            <p:nvPr/>
          </p:nvSpPr>
          <p:spPr>
            <a:xfrm>
              <a:off x="9015433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3" name="object 9043" descr=""/>
            <p:cNvSpPr/>
            <p:nvPr/>
          </p:nvSpPr>
          <p:spPr>
            <a:xfrm>
              <a:off x="9015433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4" name="object 9044" descr=""/>
            <p:cNvSpPr/>
            <p:nvPr/>
          </p:nvSpPr>
          <p:spPr>
            <a:xfrm>
              <a:off x="910960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5" name="object 9045" descr=""/>
            <p:cNvSpPr/>
            <p:nvPr/>
          </p:nvSpPr>
          <p:spPr>
            <a:xfrm>
              <a:off x="9109608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6" name="object 9046" descr=""/>
            <p:cNvSpPr/>
            <p:nvPr/>
          </p:nvSpPr>
          <p:spPr>
            <a:xfrm>
              <a:off x="9206918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7" name="object 9047" descr=""/>
            <p:cNvSpPr/>
            <p:nvPr/>
          </p:nvSpPr>
          <p:spPr>
            <a:xfrm>
              <a:off x="9297959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8" name="object 9048" descr=""/>
            <p:cNvSpPr/>
            <p:nvPr/>
          </p:nvSpPr>
          <p:spPr>
            <a:xfrm>
              <a:off x="9297959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49" name="object 9049" descr=""/>
            <p:cNvSpPr/>
            <p:nvPr/>
          </p:nvSpPr>
          <p:spPr>
            <a:xfrm>
              <a:off x="9392134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0" name="object 9050" descr=""/>
            <p:cNvSpPr/>
            <p:nvPr/>
          </p:nvSpPr>
          <p:spPr>
            <a:xfrm>
              <a:off x="9392134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1" name="object 9051" descr=""/>
            <p:cNvSpPr/>
            <p:nvPr/>
          </p:nvSpPr>
          <p:spPr>
            <a:xfrm>
              <a:off x="9486310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2" name="object 9052" descr=""/>
            <p:cNvSpPr/>
            <p:nvPr/>
          </p:nvSpPr>
          <p:spPr>
            <a:xfrm>
              <a:off x="9486310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3" name="object 9053" descr=""/>
            <p:cNvSpPr/>
            <p:nvPr/>
          </p:nvSpPr>
          <p:spPr>
            <a:xfrm>
              <a:off x="9580486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4" name="object 9054" descr=""/>
            <p:cNvSpPr/>
            <p:nvPr/>
          </p:nvSpPr>
          <p:spPr>
            <a:xfrm>
              <a:off x="958048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5" name="object 9055" descr=""/>
            <p:cNvSpPr/>
            <p:nvPr/>
          </p:nvSpPr>
          <p:spPr>
            <a:xfrm>
              <a:off x="9677796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6" name="object 9056" descr=""/>
            <p:cNvSpPr/>
            <p:nvPr/>
          </p:nvSpPr>
          <p:spPr>
            <a:xfrm>
              <a:off x="9768839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7" name="object 9057" descr=""/>
            <p:cNvSpPr/>
            <p:nvPr/>
          </p:nvSpPr>
          <p:spPr>
            <a:xfrm>
              <a:off x="9768839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8" name="object 9058" descr=""/>
            <p:cNvSpPr/>
            <p:nvPr/>
          </p:nvSpPr>
          <p:spPr>
            <a:xfrm>
              <a:off x="9863015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59" name="object 9059" descr=""/>
            <p:cNvSpPr/>
            <p:nvPr/>
          </p:nvSpPr>
          <p:spPr>
            <a:xfrm>
              <a:off x="9863015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0" name="object 9060" descr=""/>
            <p:cNvSpPr/>
            <p:nvPr/>
          </p:nvSpPr>
          <p:spPr>
            <a:xfrm>
              <a:off x="9957191" y="6522282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1" name="object 9061" descr=""/>
            <p:cNvSpPr/>
            <p:nvPr/>
          </p:nvSpPr>
          <p:spPr>
            <a:xfrm>
              <a:off x="9957191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2" name="object 9062" descr=""/>
            <p:cNvSpPr/>
            <p:nvPr/>
          </p:nvSpPr>
          <p:spPr>
            <a:xfrm>
              <a:off x="10051366" y="652228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3" name="object 9063" descr=""/>
            <p:cNvSpPr/>
            <p:nvPr/>
          </p:nvSpPr>
          <p:spPr>
            <a:xfrm>
              <a:off x="10051366" y="652340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4" name="object 9064" descr=""/>
            <p:cNvSpPr/>
            <p:nvPr/>
          </p:nvSpPr>
          <p:spPr>
            <a:xfrm>
              <a:off x="731089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5" name="object 9065" descr=""/>
            <p:cNvSpPr/>
            <p:nvPr/>
          </p:nvSpPr>
          <p:spPr>
            <a:xfrm>
              <a:off x="82213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6" name="object 9066" descr=""/>
            <p:cNvSpPr/>
            <p:nvPr/>
          </p:nvSpPr>
          <p:spPr>
            <a:xfrm>
              <a:off x="82213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7" name="object 9067" descr=""/>
            <p:cNvSpPr/>
            <p:nvPr/>
          </p:nvSpPr>
          <p:spPr>
            <a:xfrm>
              <a:off x="91630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8" name="object 9068" descr=""/>
            <p:cNvSpPr/>
            <p:nvPr/>
          </p:nvSpPr>
          <p:spPr>
            <a:xfrm>
              <a:off x="91630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69" name="object 9069" descr=""/>
            <p:cNvSpPr/>
            <p:nvPr/>
          </p:nvSpPr>
          <p:spPr>
            <a:xfrm>
              <a:off x="1010483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0" name="object 9070" descr=""/>
            <p:cNvSpPr/>
            <p:nvPr/>
          </p:nvSpPr>
          <p:spPr>
            <a:xfrm>
              <a:off x="101048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1" name="object 9071" descr=""/>
            <p:cNvSpPr/>
            <p:nvPr/>
          </p:nvSpPr>
          <p:spPr>
            <a:xfrm>
              <a:off x="110465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2" name="object 9072" descr=""/>
            <p:cNvSpPr/>
            <p:nvPr/>
          </p:nvSpPr>
          <p:spPr>
            <a:xfrm>
              <a:off x="1104658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3" name="object 9073" descr=""/>
            <p:cNvSpPr/>
            <p:nvPr/>
          </p:nvSpPr>
          <p:spPr>
            <a:xfrm>
              <a:off x="120196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4" name="object 9074" descr=""/>
            <p:cNvSpPr/>
            <p:nvPr/>
          </p:nvSpPr>
          <p:spPr>
            <a:xfrm>
              <a:off x="129301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5" name="object 9075" descr=""/>
            <p:cNvSpPr/>
            <p:nvPr/>
          </p:nvSpPr>
          <p:spPr>
            <a:xfrm>
              <a:off x="129301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6" name="object 9076" descr=""/>
            <p:cNvSpPr/>
            <p:nvPr/>
          </p:nvSpPr>
          <p:spPr>
            <a:xfrm>
              <a:off x="1387186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7" name="object 9077" descr=""/>
            <p:cNvSpPr/>
            <p:nvPr/>
          </p:nvSpPr>
          <p:spPr>
            <a:xfrm>
              <a:off x="138718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8" name="object 9078" descr=""/>
            <p:cNvSpPr/>
            <p:nvPr/>
          </p:nvSpPr>
          <p:spPr>
            <a:xfrm>
              <a:off x="1481362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9" name="object 9079" descr=""/>
            <p:cNvSpPr/>
            <p:nvPr/>
          </p:nvSpPr>
          <p:spPr>
            <a:xfrm>
              <a:off x="148136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0" name="object 9080" descr=""/>
            <p:cNvSpPr/>
            <p:nvPr/>
          </p:nvSpPr>
          <p:spPr>
            <a:xfrm>
              <a:off x="1575537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1" name="object 9081" descr=""/>
            <p:cNvSpPr/>
            <p:nvPr/>
          </p:nvSpPr>
          <p:spPr>
            <a:xfrm>
              <a:off x="157553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2" name="object 9082" descr=""/>
            <p:cNvSpPr/>
            <p:nvPr/>
          </p:nvSpPr>
          <p:spPr>
            <a:xfrm>
              <a:off x="1672849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3" name="object 9083" descr=""/>
            <p:cNvSpPr/>
            <p:nvPr/>
          </p:nvSpPr>
          <p:spPr>
            <a:xfrm>
              <a:off x="176389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4" name="object 9084" descr=""/>
            <p:cNvSpPr/>
            <p:nvPr/>
          </p:nvSpPr>
          <p:spPr>
            <a:xfrm>
              <a:off x="176389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5" name="object 9085" descr=""/>
            <p:cNvSpPr/>
            <p:nvPr/>
          </p:nvSpPr>
          <p:spPr>
            <a:xfrm>
              <a:off x="185806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6" name="object 9086" descr=""/>
            <p:cNvSpPr/>
            <p:nvPr/>
          </p:nvSpPr>
          <p:spPr>
            <a:xfrm>
              <a:off x="185806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7" name="object 9087" descr=""/>
            <p:cNvSpPr/>
            <p:nvPr/>
          </p:nvSpPr>
          <p:spPr>
            <a:xfrm>
              <a:off x="195224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8" name="object 9088" descr=""/>
            <p:cNvSpPr/>
            <p:nvPr/>
          </p:nvSpPr>
          <p:spPr>
            <a:xfrm>
              <a:off x="195224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89" name="object 9089" descr=""/>
            <p:cNvSpPr/>
            <p:nvPr/>
          </p:nvSpPr>
          <p:spPr>
            <a:xfrm>
              <a:off x="204641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0" name="object 9090" descr=""/>
            <p:cNvSpPr/>
            <p:nvPr/>
          </p:nvSpPr>
          <p:spPr>
            <a:xfrm>
              <a:off x="2046418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1" name="object 9091" descr=""/>
            <p:cNvSpPr/>
            <p:nvPr/>
          </p:nvSpPr>
          <p:spPr>
            <a:xfrm>
              <a:off x="214372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2" name="object 9092" descr=""/>
            <p:cNvSpPr/>
            <p:nvPr/>
          </p:nvSpPr>
          <p:spPr>
            <a:xfrm>
              <a:off x="2234769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3" name="object 9093" descr=""/>
            <p:cNvSpPr/>
            <p:nvPr/>
          </p:nvSpPr>
          <p:spPr>
            <a:xfrm>
              <a:off x="2234769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4" name="object 9094" descr=""/>
            <p:cNvSpPr/>
            <p:nvPr/>
          </p:nvSpPr>
          <p:spPr>
            <a:xfrm>
              <a:off x="232894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5" name="object 9095" descr=""/>
            <p:cNvSpPr/>
            <p:nvPr/>
          </p:nvSpPr>
          <p:spPr>
            <a:xfrm>
              <a:off x="232894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6" name="object 9096" descr=""/>
            <p:cNvSpPr/>
            <p:nvPr/>
          </p:nvSpPr>
          <p:spPr>
            <a:xfrm>
              <a:off x="242312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7" name="object 9097" descr=""/>
            <p:cNvSpPr/>
            <p:nvPr/>
          </p:nvSpPr>
          <p:spPr>
            <a:xfrm>
              <a:off x="242312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8" name="object 9098" descr=""/>
            <p:cNvSpPr/>
            <p:nvPr/>
          </p:nvSpPr>
          <p:spPr>
            <a:xfrm>
              <a:off x="2517297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9" name="object 9099" descr=""/>
            <p:cNvSpPr/>
            <p:nvPr/>
          </p:nvSpPr>
          <p:spPr>
            <a:xfrm>
              <a:off x="251729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0" name="object 9100" descr=""/>
            <p:cNvSpPr/>
            <p:nvPr/>
          </p:nvSpPr>
          <p:spPr>
            <a:xfrm>
              <a:off x="2614607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1" name="object 9101" descr=""/>
            <p:cNvSpPr/>
            <p:nvPr/>
          </p:nvSpPr>
          <p:spPr>
            <a:xfrm>
              <a:off x="2705648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2" name="object 9102" descr=""/>
            <p:cNvSpPr/>
            <p:nvPr/>
          </p:nvSpPr>
          <p:spPr>
            <a:xfrm>
              <a:off x="2705648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3" name="object 9103" descr=""/>
            <p:cNvSpPr/>
            <p:nvPr/>
          </p:nvSpPr>
          <p:spPr>
            <a:xfrm>
              <a:off x="2799824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4" name="object 9104" descr=""/>
            <p:cNvSpPr/>
            <p:nvPr/>
          </p:nvSpPr>
          <p:spPr>
            <a:xfrm>
              <a:off x="279982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5" name="object 9105" descr=""/>
            <p:cNvSpPr/>
            <p:nvPr/>
          </p:nvSpPr>
          <p:spPr>
            <a:xfrm>
              <a:off x="289400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6" name="object 9106" descr=""/>
            <p:cNvSpPr/>
            <p:nvPr/>
          </p:nvSpPr>
          <p:spPr>
            <a:xfrm>
              <a:off x="289400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7" name="object 9107" descr=""/>
            <p:cNvSpPr/>
            <p:nvPr/>
          </p:nvSpPr>
          <p:spPr>
            <a:xfrm>
              <a:off x="2988176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8" name="object 9108" descr=""/>
            <p:cNvSpPr/>
            <p:nvPr/>
          </p:nvSpPr>
          <p:spPr>
            <a:xfrm>
              <a:off x="298817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09" name="object 9109" descr=""/>
            <p:cNvSpPr/>
            <p:nvPr/>
          </p:nvSpPr>
          <p:spPr>
            <a:xfrm>
              <a:off x="3085486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0" name="object 9110" descr=""/>
            <p:cNvSpPr/>
            <p:nvPr/>
          </p:nvSpPr>
          <p:spPr>
            <a:xfrm>
              <a:off x="317652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1" name="object 9111" descr=""/>
            <p:cNvSpPr/>
            <p:nvPr/>
          </p:nvSpPr>
          <p:spPr>
            <a:xfrm>
              <a:off x="317652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2" name="object 9112" descr=""/>
            <p:cNvSpPr/>
            <p:nvPr/>
          </p:nvSpPr>
          <p:spPr>
            <a:xfrm>
              <a:off x="3270704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3" name="object 9113" descr=""/>
            <p:cNvSpPr/>
            <p:nvPr/>
          </p:nvSpPr>
          <p:spPr>
            <a:xfrm>
              <a:off x="327070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4" name="object 9114" descr=""/>
            <p:cNvSpPr/>
            <p:nvPr/>
          </p:nvSpPr>
          <p:spPr>
            <a:xfrm>
              <a:off x="336488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5" name="object 9115" descr=""/>
            <p:cNvSpPr/>
            <p:nvPr/>
          </p:nvSpPr>
          <p:spPr>
            <a:xfrm>
              <a:off x="336488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6" name="object 9116" descr=""/>
            <p:cNvSpPr/>
            <p:nvPr/>
          </p:nvSpPr>
          <p:spPr>
            <a:xfrm>
              <a:off x="3459055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7" name="object 9117" descr=""/>
            <p:cNvSpPr/>
            <p:nvPr/>
          </p:nvSpPr>
          <p:spPr>
            <a:xfrm>
              <a:off x="345905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8" name="object 9118" descr=""/>
            <p:cNvSpPr/>
            <p:nvPr/>
          </p:nvSpPr>
          <p:spPr>
            <a:xfrm>
              <a:off x="3556365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9" name="object 9119" descr=""/>
            <p:cNvSpPr/>
            <p:nvPr/>
          </p:nvSpPr>
          <p:spPr>
            <a:xfrm>
              <a:off x="364740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0" name="object 9120" descr=""/>
            <p:cNvSpPr/>
            <p:nvPr/>
          </p:nvSpPr>
          <p:spPr>
            <a:xfrm>
              <a:off x="364740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1" name="object 9121" descr=""/>
            <p:cNvSpPr/>
            <p:nvPr/>
          </p:nvSpPr>
          <p:spPr>
            <a:xfrm>
              <a:off x="3741583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2" name="object 9122" descr=""/>
            <p:cNvSpPr/>
            <p:nvPr/>
          </p:nvSpPr>
          <p:spPr>
            <a:xfrm>
              <a:off x="374158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3" name="object 9123" descr=""/>
            <p:cNvSpPr/>
            <p:nvPr/>
          </p:nvSpPr>
          <p:spPr>
            <a:xfrm>
              <a:off x="3835759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4" name="object 9124" descr=""/>
            <p:cNvSpPr/>
            <p:nvPr/>
          </p:nvSpPr>
          <p:spPr>
            <a:xfrm>
              <a:off x="3835759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5" name="object 9125" descr=""/>
            <p:cNvSpPr/>
            <p:nvPr/>
          </p:nvSpPr>
          <p:spPr>
            <a:xfrm>
              <a:off x="3929934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6" name="object 9126" descr=""/>
            <p:cNvSpPr/>
            <p:nvPr/>
          </p:nvSpPr>
          <p:spPr>
            <a:xfrm>
              <a:off x="392993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7" name="object 9127" descr=""/>
            <p:cNvSpPr/>
            <p:nvPr/>
          </p:nvSpPr>
          <p:spPr>
            <a:xfrm>
              <a:off x="4027244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8" name="object 9128" descr=""/>
            <p:cNvSpPr/>
            <p:nvPr/>
          </p:nvSpPr>
          <p:spPr>
            <a:xfrm>
              <a:off x="411828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29" name="object 9129" descr=""/>
            <p:cNvSpPr/>
            <p:nvPr/>
          </p:nvSpPr>
          <p:spPr>
            <a:xfrm>
              <a:off x="411828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0" name="object 9130" descr=""/>
            <p:cNvSpPr/>
            <p:nvPr/>
          </p:nvSpPr>
          <p:spPr>
            <a:xfrm>
              <a:off x="4212463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1" name="object 9131" descr=""/>
            <p:cNvSpPr/>
            <p:nvPr/>
          </p:nvSpPr>
          <p:spPr>
            <a:xfrm>
              <a:off x="421246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2" name="object 9132" descr=""/>
            <p:cNvSpPr/>
            <p:nvPr/>
          </p:nvSpPr>
          <p:spPr>
            <a:xfrm>
              <a:off x="4306638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3" name="object 9133" descr=""/>
            <p:cNvSpPr/>
            <p:nvPr/>
          </p:nvSpPr>
          <p:spPr>
            <a:xfrm>
              <a:off x="4306638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4" name="object 9134" descr=""/>
            <p:cNvSpPr/>
            <p:nvPr/>
          </p:nvSpPr>
          <p:spPr>
            <a:xfrm>
              <a:off x="4400813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5" name="object 9135" descr=""/>
            <p:cNvSpPr/>
            <p:nvPr/>
          </p:nvSpPr>
          <p:spPr>
            <a:xfrm>
              <a:off x="440081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6" name="object 9136" descr=""/>
            <p:cNvSpPr/>
            <p:nvPr/>
          </p:nvSpPr>
          <p:spPr>
            <a:xfrm>
              <a:off x="4498123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7" name="object 9137" descr=""/>
            <p:cNvSpPr/>
            <p:nvPr/>
          </p:nvSpPr>
          <p:spPr>
            <a:xfrm>
              <a:off x="4589166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8" name="object 9138" descr=""/>
            <p:cNvSpPr/>
            <p:nvPr/>
          </p:nvSpPr>
          <p:spPr>
            <a:xfrm>
              <a:off x="458916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39" name="object 9139" descr=""/>
            <p:cNvSpPr/>
            <p:nvPr/>
          </p:nvSpPr>
          <p:spPr>
            <a:xfrm>
              <a:off x="4683342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0" name="object 9140" descr=""/>
            <p:cNvSpPr/>
            <p:nvPr/>
          </p:nvSpPr>
          <p:spPr>
            <a:xfrm>
              <a:off x="468334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1" name="object 9141" descr=""/>
            <p:cNvSpPr/>
            <p:nvPr/>
          </p:nvSpPr>
          <p:spPr>
            <a:xfrm>
              <a:off x="477751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2" name="object 9142" descr=""/>
            <p:cNvSpPr/>
            <p:nvPr/>
          </p:nvSpPr>
          <p:spPr>
            <a:xfrm>
              <a:off x="477751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3" name="object 9143" descr=""/>
            <p:cNvSpPr/>
            <p:nvPr/>
          </p:nvSpPr>
          <p:spPr>
            <a:xfrm>
              <a:off x="4871693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4" name="object 9144" descr=""/>
            <p:cNvSpPr/>
            <p:nvPr/>
          </p:nvSpPr>
          <p:spPr>
            <a:xfrm>
              <a:off x="487169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5" name="object 9145" descr=""/>
            <p:cNvSpPr/>
            <p:nvPr/>
          </p:nvSpPr>
          <p:spPr>
            <a:xfrm>
              <a:off x="4969004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6" name="object 9146" descr=""/>
            <p:cNvSpPr/>
            <p:nvPr/>
          </p:nvSpPr>
          <p:spPr>
            <a:xfrm>
              <a:off x="506004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7" name="object 9147" descr=""/>
            <p:cNvSpPr/>
            <p:nvPr/>
          </p:nvSpPr>
          <p:spPr>
            <a:xfrm>
              <a:off x="506004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8" name="object 9148" descr=""/>
            <p:cNvSpPr/>
            <p:nvPr/>
          </p:nvSpPr>
          <p:spPr>
            <a:xfrm>
              <a:off x="515422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49" name="object 9149" descr=""/>
            <p:cNvSpPr/>
            <p:nvPr/>
          </p:nvSpPr>
          <p:spPr>
            <a:xfrm>
              <a:off x="515422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0" name="object 9150" descr=""/>
            <p:cNvSpPr/>
            <p:nvPr/>
          </p:nvSpPr>
          <p:spPr>
            <a:xfrm>
              <a:off x="5248396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1" name="object 9151" descr=""/>
            <p:cNvSpPr/>
            <p:nvPr/>
          </p:nvSpPr>
          <p:spPr>
            <a:xfrm>
              <a:off x="524839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2" name="object 9152" descr=""/>
            <p:cNvSpPr/>
            <p:nvPr/>
          </p:nvSpPr>
          <p:spPr>
            <a:xfrm>
              <a:off x="5342572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3" name="object 9153" descr=""/>
            <p:cNvSpPr/>
            <p:nvPr/>
          </p:nvSpPr>
          <p:spPr>
            <a:xfrm>
              <a:off x="534257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4" name="object 9154" descr=""/>
            <p:cNvSpPr/>
            <p:nvPr/>
          </p:nvSpPr>
          <p:spPr>
            <a:xfrm>
              <a:off x="5439882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5" name="object 9155" descr=""/>
            <p:cNvSpPr/>
            <p:nvPr/>
          </p:nvSpPr>
          <p:spPr>
            <a:xfrm>
              <a:off x="5530924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6" name="object 9156" descr=""/>
            <p:cNvSpPr/>
            <p:nvPr/>
          </p:nvSpPr>
          <p:spPr>
            <a:xfrm>
              <a:off x="553092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7" name="object 9157" descr=""/>
            <p:cNvSpPr/>
            <p:nvPr/>
          </p:nvSpPr>
          <p:spPr>
            <a:xfrm>
              <a:off x="562510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8" name="object 9158" descr=""/>
            <p:cNvSpPr/>
            <p:nvPr/>
          </p:nvSpPr>
          <p:spPr>
            <a:xfrm>
              <a:off x="562510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59" name="object 9159" descr=""/>
            <p:cNvSpPr/>
            <p:nvPr/>
          </p:nvSpPr>
          <p:spPr>
            <a:xfrm>
              <a:off x="5719276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0" name="object 9160" descr=""/>
            <p:cNvSpPr/>
            <p:nvPr/>
          </p:nvSpPr>
          <p:spPr>
            <a:xfrm>
              <a:off x="571927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1" name="object 9161" descr=""/>
            <p:cNvSpPr/>
            <p:nvPr/>
          </p:nvSpPr>
          <p:spPr>
            <a:xfrm>
              <a:off x="5813452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2" name="object 9162" descr=""/>
            <p:cNvSpPr/>
            <p:nvPr/>
          </p:nvSpPr>
          <p:spPr>
            <a:xfrm>
              <a:off x="581345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3" name="object 9163" descr=""/>
            <p:cNvSpPr/>
            <p:nvPr/>
          </p:nvSpPr>
          <p:spPr>
            <a:xfrm>
              <a:off x="5910762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4" name="object 9164" descr=""/>
            <p:cNvSpPr/>
            <p:nvPr/>
          </p:nvSpPr>
          <p:spPr>
            <a:xfrm>
              <a:off x="6001804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5" name="object 9165" descr=""/>
            <p:cNvSpPr/>
            <p:nvPr/>
          </p:nvSpPr>
          <p:spPr>
            <a:xfrm>
              <a:off x="600180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6" name="object 9166" descr=""/>
            <p:cNvSpPr/>
            <p:nvPr/>
          </p:nvSpPr>
          <p:spPr>
            <a:xfrm>
              <a:off x="6095979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7" name="object 9167" descr=""/>
            <p:cNvSpPr/>
            <p:nvPr/>
          </p:nvSpPr>
          <p:spPr>
            <a:xfrm>
              <a:off x="6095979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8" name="object 9168" descr=""/>
            <p:cNvSpPr/>
            <p:nvPr/>
          </p:nvSpPr>
          <p:spPr>
            <a:xfrm>
              <a:off x="619015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9" name="object 9169" descr=""/>
            <p:cNvSpPr/>
            <p:nvPr/>
          </p:nvSpPr>
          <p:spPr>
            <a:xfrm>
              <a:off x="619015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0" name="object 9170" descr=""/>
            <p:cNvSpPr/>
            <p:nvPr/>
          </p:nvSpPr>
          <p:spPr>
            <a:xfrm>
              <a:off x="6284331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1" name="object 9171" descr=""/>
            <p:cNvSpPr/>
            <p:nvPr/>
          </p:nvSpPr>
          <p:spPr>
            <a:xfrm>
              <a:off x="628433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2" name="object 9172" descr=""/>
            <p:cNvSpPr/>
            <p:nvPr/>
          </p:nvSpPr>
          <p:spPr>
            <a:xfrm>
              <a:off x="6381641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3" name="object 9173" descr=""/>
            <p:cNvSpPr/>
            <p:nvPr/>
          </p:nvSpPr>
          <p:spPr>
            <a:xfrm>
              <a:off x="6472683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4" name="object 9174" descr=""/>
            <p:cNvSpPr/>
            <p:nvPr/>
          </p:nvSpPr>
          <p:spPr>
            <a:xfrm>
              <a:off x="647268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5" name="object 9175" descr=""/>
            <p:cNvSpPr/>
            <p:nvPr/>
          </p:nvSpPr>
          <p:spPr>
            <a:xfrm>
              <a:off x="656686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6" name="object 9176" descr=""/>
            <p:cNvSpPr/>
            <p:nvPr/>
          </p:nvSpPr>
          <p:spPr>
            <a:xfrm>
              <a:off x="656686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7" name="object 9177" descr=""/>
            <p:cNvSpPr/>
            <p:nvPr/>
          </p:nvSpPr>
          <p:spPr>
            <a:xfrm>
              <a:off x="666103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8" name="object 9178" descr=""/>
            <p:cNvSpPr/>
            <p:nvPr/>
          </p:nvSpPr>
          <p:spPr>
            <a:xfrm>
              <a:off x="666103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9" name="object 9179" descr=""/>
            <p:cNvSpPr/>
            <p:nvPr/>
          </p:nvSpPr>
          <p:spPr>
            <a:xfrm>
              <a:off x="6755211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0" name="object 9180" descr=""/>
            <p:cNvSpPr/>
            <p:nvPr/>
          </p:nvSpPr>
          <p:spPr>
            <a:xfrm>
              <a:off x="675521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1" name="object 9181" descr=""/>
            <p:cNvSpPr/>
            <p:nvPr/>
          </p:nvSpPr>
          <p:spPr>
            <a:xfrm>
              <a:off x="6852521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2" name="object 9182" descr=""/>
            <p:cNvSpPr/>
            <p:nvPr/>
          </p:nvSpPr>
          <p:spPr>
            <a:xfrm>
              <a:off x="6943562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3" name="object 9183" descr=""/>
            <p:cNvSpPr/>
            <p:nvPr/>
          </p:nvSpPr>
          <p:spPr>
            <a:xfrm>
              <a:off x="694356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4" name="object 9184" descr=""/>
            <p:cNvSpPr/>
            <p:nvPr/>
          </p:nvSpPr>
          <p:spPr>
            <a:xfrm>
              <a:off x="703773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5" name="object 9185" descr=""/>
            <p:cNvSpPr/>
            <p:nvPr/>
          </p:nvSpPr>
          <p:spPr>
            <a:xfrm>
              <a:off x="703773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6" name="object 9186" descr=""/>
            <p:cNvSpPr/>
            <p:nvPr/>
          </p:nvSpPr>
          <p:spPr>
            <a:xfrm>
              <a:off x="7131914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7" name="object 9187" descr=""/>
            <p:cNvSpPr/>
            <p:nvPr/>
          </p:nvSpPr>
          <p:spPr>
            <a:xfrm>
              <a:off x="713191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8" name="object 9188" descr=""/>
            <p:cNvSpPr/>
            <p:nvPr/>
          </p:nvSpPr>
          <p:spPr>
            <a:xfrm>
              <a:off x="7226090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89" name="object 9189" descr=""/>
            <p:cNvSpPr/>
            <p:nvPr/>
          </p:nvSpPr>
          <p:spPr>
            <a:xfrm>
              <a:off x="722609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0" name="object 9190" descr=""/>
            <p:cNvSpPr/>
            <p:nvPr/>
          </p:nvSpPr>
          <p:spPr>
            <a:xfrm>
              <a:off x="7323401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1" name="object 9191" descr=""/>
            <p:cNvSpPr/>
            <p:nvPr/>
          </p:nvSpPr>
          <p:spPr>
            <a:xfrm>
              <a:off x="741444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2" name="object 9192" descr=""/>
            <p:cNvSpPr/>
            <p:nvPr/>
          </p:nvSpPr>
          <p:spPr>
            <a:xfrm>
              <a:off x="741444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3" name="object 9193" descr=""/>
            <p:cNvSpPr/>
            <p:nvPr/>
          </p:nvSpPr>
          <p:spPr>
            <a:xfrm>
              <a:off x="750861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4" name="object 9194" descr=""/>
            <p:cNvSpPr/>
            <p:nvPr/>
          </p:nvSpPr>
          <p:spPr>
            <a:xfrm>
              <a:off x="750861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5" name="object 9195" descr=""/>
            <p:cNvSpPr/>
            <p:nvPr/>
          </p:nvSpPr>
          <p:spPr>
            <a:xfrm>
              <a:off x="7602792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6" name="object 9196" descr=""/>
            <p:cNvSpPr/>
            <p:nvPr/>
          </p:nvSpPr>
          <p:spPr>
            <a:xfrm>
              <a:off x="760279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7" name="object 9197" descr=""/>
            <p:cNvSpPr/>
            <p:nvPr/>
          </p:nvSpPr>
          <p:spPr>
            <a:xfrm>
              <a:off x="7696970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8" name="object 9198" descr=""/>
            <p:cNvSpPr/>
            <p:nvPr/>
          </p:nvSpPr>
          <p:spPr>
            <a:xfrm>
              <a:off x="769697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9" name="object 9199" descr=""/>
            <p:cNvSpPr/>
            <p:nvPr/>
          </p:nvSpPr>
          <p:spPr>
            <a:xfrm>
              <a:off x="7794279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0" name="object 9200" descr=""/>
            <p:cNvSpPr/>
            <p:nvPr/>
          </p:nvSpPr>
          <p:spPr>
            <a:xfrm>
              <a:off x="7885322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1" name="object 9201" descr=""/>
            <p:cNvSpPr/>
            <p:nvPr/>
          </p:nvSpPr>
          <p:spPr>
            <a:xfrm>
              <a:off x="788532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2" name="object 9202" descr=""/>
            <p:cNvSpPr/>
            <p:nvPr/>
          </p:nvSpPr>
          <p:spPr>
            <a:xfrm>
              <a:off x="7979497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3" name="object 9203" descr=""/>
            <p:cNvSpPr/>
            <p:nvPr/>
          </p:nvSpPr>
          <p:spPr>
            <a:xfrm>
              <a:off x="7979497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4" name="object 9204" descr=""/>
            <p:cNvSpPr/>
            <p:nvPr/>
          </p:nvSpPr>
          <p:spPr>
            <a:xfrm>
              <a:off x="8073673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5" name="object 9205" descr=""/>
            <p:cNvSpPr/>
            <p:nvPr/>
          </p:nvSpPr>
          <p:spPr>
            <a:xfrm>
              <a:off x="807367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6" name="object 9206" descr=""/>
            <p:cNvSpPr/>
            <p:nvPr/>
          </p:nvSpPr>
          <p:spPr>
            <a:xfrm>
              <a:off x="8167849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7" name="object 9207" descr=""/>
            <p:cNvSpPr/>
            <p:nvPr/>
          </p:nvSpPr>
          <p:spPr>
            <a:xfrm>
              <a:off x="8167849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8" name="object 9208" descr=""/>
            <p:cNvSpPr/>
            <p:nvPr/>
          </p:nvSpPr>
          <p:spPr>
            <a:xfrm>
              <a:off x="826515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09" name="object 9209" descr=""/>
            <p:cNvSpPr/>
            <p:nvPr/>
          </p:nvSpPr>
          <p:spPr>
            <a:xfrm>
              <a:off x="835620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0" name="object 9210" descr=""/>
            <p:cNvSpPr/>
            <p:nvPr/>
          </p:nvSpPr>
          <p:spPr>
            <a:xfrm>
              <a:off x="835620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1" name="object 9211" descr=""/>
            <p:cNvSpPr/>
            <p:nvPr/>
          </p:nvSpPr>
          <p:spPr>
            <a:xfrm>
              <a:off x="8450376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2" name="object 9212" descr=""/>
            <p:cNvSpPr/>
            <p:nvPr/>
          </p:nvSpPr>
          <p:spPr>
            <a:xfrm>
              <a:off x="845037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3" name="object 9213" descr=""/>
            <p:cNvSpPr/>
            <p:nvPr/>
          </p:nvSpPr>
          <p:spPr>
            <a:xfrm>
              <a:off x="8544552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4" name="object 9214" descr=""/>
            <p:cNvSpPr/>
            <p:nvPr/>
          </p:nvSpPr>
          <p:spPr>
            <a:xfrm>
              <a:off x="8544552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5" name="object 9215" descr=""/>
            <p:cNvSpPr/>
            <p:nvPr/>
          </p:nvSpPr>
          <p:spPr>
            <a:xfrm>
              <a:off x="863872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6" name="object 9216" descr=""/>
            <p:cNvSpPr/>
            <p:nvPr/>
          </p:nvSpPr>
          <p:spPr>
            <a:xfrm>
              <a:off x="8638728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7" name="object 9217" descr=""/>
            <p:cNvSpPr/>
            <p:nvPr/>
          </p:nvSpPr>
          <p:spPr>
            <a:xfrm>
              <a:off x="8736039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8" name="object 9218" descr=""/>
            <p:cNvSpPr/>
            <p:nvPr/>
          </p:nvSpPr>
          <p:spPr>
            <a:xfrm>
              <a:off x="882708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9" name="object 9219" descr=""/>
            <p:cNvSpPr/>
            <p:nvPr/>
          </p:nvSpPr>
          <p:spPr>
            <a:xfrm>
              <a:off x="882708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0" name="object 9220" descr=""/>
            <p:cNvSpPr/>
            <p:nvPr/>
          </p:nvSpPr>
          <p:spPr>
            <a:xfrm>
              <a:off x="892125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1" name="object 9221" descr=""/>
            <p:cNvSpPr/>
            <p:nvPr/>
          </p:nvSpPr>
          <p:spPr>
            <a:xfrm>
              <a:off x="892125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2" name="object 9222" descr=""/>
            <p:cNvSpPr/>
            <p:nvPr/>
          </p:nvSpPr>
          <p:spPr>
            <a:xfrm>
              <a:off x="9015433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3" name="object 9223" descr=""/>
            <p:cNvSpPr/>
            <p:nvPr/>
          </p:nvSpPr>
          <p:spPr>
            <a:xfrm>
              <a:off x="9015433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4" name="object 9224" descr=""/>
            <p:cNvSpPr/>
            <p:nvPr/>
          </p:nvSpPr>
          <p:spPr>
            <a:xfrm>
              <a:off x="910960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5" name="object 9225" descr=""/>
            <p:cNvSpPr/>
            <p:nvPr/>
          </p:nvSpPr>
          <p:spPr>
            <a:xfrm>
              <a:off x="9109608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6" name="object 9226" descr=""/>
            <p:cNvSpPr/>
            <p:nvPr/>
          </p:nvSpPr>
          <p:spPr>
            <a:xfrm>
              <a:off x="9206918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7" name="object 9227" descr=""/>
            <p:cNvSpPr/>
            <p:nvPr/>
          </p:nvSpPr>
          <p:spPr>
            <a:xfrm>
              <a:off x="9297959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8" name="object 9228" descr=""/>
            <p:cNvSpPr/>
            <p:nvPr/>
          </p:nvSpPr>
          <p:spPr>
            <a:xfrm>
              <a:off x="9297959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29" name="object 9229" descr=""/>
            <p:cNvSpPr/>
            <p:nvPr/>
          </p:nvSpPr>
          <p:spPr>
            <a:xfrm>
              <a:off x="9392134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0" name="object 9230" descr=""/>
            <p:cNvSpPr/>
            <p:nvPr/>
          </p:nvSpPr>
          <p:spPr>
            <a:xfrm>
              <a:off x="9392134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1" name="object 9231" descr=""/>
            <p:cNvSpPr/>
            <p:nvPr/>
          </p:nvSpPr>
          <p:spPr>
            <a:xfrm>
              <a:off x="9486310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2" name="object 9232" descr=""/>
            <p:cNvSpPr/>
            <p:nvPr/>
          </p:nvSpPr>
          <p:spPr>
            <a:xfrm>
              <a:off x="9486310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3" name="object 9233" descr=""/>
            <p:cNvSpPr/>
            <p:nvPr/>
          </p:nvSpPr>
          <p:spPr>
            <a:xfrm>
              <a:off x="9580486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4" name="object 9234" descr=""/>
            <p:cNvSpPr/>
            <p:nvPr/>
          </p:nvSpPr>
          <p:spPr>
            <a:xfrm>
              <a:off x="958048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5" name="object 9235" descr=""/>
            <p:cNvSpPr/>
            <p:nvPr/>
          </p:nvSpPr>
          <p:spPr>
            <a:xfrm>
              <a:off x="9677796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6" name="object 9236" descr=""/>
            <p:cNvSpPr/>
            <p:nvPr/>
          </p:nvSpPr>
          <p:spPr>
            <a:xfrm>
              <a:off x="9768839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7" name="object 9237" descr=""/>
            <p:cNvSpPr/>
            <p:nvPr/>
          </p:nvSpPr>
          <p:spPr>
            <a:xfrm>
              <a:off x="9768839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8" name="object 9238" descr=""/>
            <p:cNvSpPr/>
            <p:nvPr/>
          </p:nvSpPr>
          <p:spPr>
            <a:xfrm>
              <a:off x="9863015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9" name="object 9239" descr=""/>
            <p:cNvSpPr/>
            <p:nvPr/>
          </p:nvSpPr>
          <p:spPr>
            <a:xfrm>
              <a:off x="9863015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0" name="object 9240" descr=""/>
            <p:cNvSpPr/>
            <p:nvPr/>
          </p:nvSpPr>
          <p:spPr>
            <a:xfrm>
              <a:off x="9957191" y="6616459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1" name="object 9241" descr=""/>
            <p:cNvSpPr/>
            <p:nvPr/>
          </p:nvSpPr>
          <p:spPr>
            <a:xfrm>
              <a:off x="9957191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2" name="object 9242" descr=""/>
            <p:cNvSpPr/>
            <p:nvPr/>
          </p:nvSpPr>
          <p:spPr>
            <a:xfrm>
              <a:off x="10051366" y="6616459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3" name="object 9243" descr=""/>
            <p:cNvSpPr/>
            <p:nvPr/>
          </p:nvSpPr>
          <p:spPr>
            <a:xfrm>
              <a:off x="10051366" y="66175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4" name="object 9244" descr=""/>
            <p:cNvSpPr/>
            <p:nvPr/>
          </p:nvSpPr>
          <p:spPr>
            <a:xfrm>
              <a:off x="731089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5" name="object 9245" descr=""/>
            <p:cNvSpPr/>
            <p:nvPr/>
          </p:nvSpPr>
          <p:spPr>
            <a:xfrm>
              <a:off x="82213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6" name="object 9246" descr=""/>
            <p:cNvSpPr/>
            <p:nvPr/>
          </p:nvSpPr>
          <p:spPr>
            <a:xfrm>
              <a:off x="82213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7" name="object 9247" descr=""/>
            <p:cNvSpPr/>
            <p:nvPr/>
          </p:nvSpPr>
          <p:spPr>
            <a:xfrm>
              <a:off x="91630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8" name="object 9248" descr=""/>
            <p:cNvSpPr/>
            <p:nvPr/>
          </p:nvSpPr>
          <p:spPr>
            <a:xfrm>
              <a:off x="91630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9" name="object 9249" descr=""/>
            <p:cNvSpPr/>
            <p:nvPr/>
          </p:nvSpPr>
          <p:spPr>
            <a:xfrm>
              <a:off x="1010483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0" name="object 9250" descr=""/>
            <p:cNvSpPr/>
            <p:nvPr/>
          </p:nvSpPr>
          <p:spPr>
            <a:xfrm>
              <a:off x="101048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1" name="object 9251" descr=""/>
            <p:cNvSpPr/>
            <p:nvPr/>
          </p:nvSpPr>
          <p:spPr>
            <a:xfrm>
              <a:off x="110465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2" name="object 9252" descr=""/>
            <p:cNvSpPr/>
            <p:nvPr/>
          </p:nvSpPr>
          <p:spPr>
            <a:xfrm>
              <a:off x="1104658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3" name="object 9253" descr=""/>
            <p:cNvSpPr/>
            <p:nvPr/>
          </p:nvSpPr>
          <p:spPr>
            <a:xfrm>
              <a:off x="120196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4" name="object 9254" descr=""/>
            <p:cNvSpPr/>
            <p:nvPr/>
          </p:nvSpPr>
          <p:spPr>
            <a:xfrm>
              <a:off x="129301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5" name="object 9255" descr=""/>
            <p:cNvSpPr/>
            <p:nvPr/>
          </p:nvSpPr>
          <p:spPr>
            <a:xfrm>
              <a:off x="129301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6" name="object 9256" descr=""/>
            <p:cNvSpPr/>
            <p:nvPr/>
          </p:nvSpPr>
          <p:spPr>
            <a:xfrm>
              <a:off x="1387186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7" name="object 9257" descr=""/>
            <p:cNvSpPr/>
            <p:nvPr/>
          </p:nvSpPr>
          <p:spPr>
            <a:xfrm>
              <a:off x="138718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8" name="object 9258" descr=""/>
            <p:cNvSpPr/>
            <p:nvPr/>
          </p:nvSpPr>
          <p:spPr>
            <a:xfrm>
              <a:off x="1481362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59" name="object 9259" descr=""/>
            <p:cNvSpPr/>
            <p:nvPr/>
          </p:nvSpPr>
          <p:spPr>
            <a:xfrm>
              <a:off x="148136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0" name="object 9260" descr=""/>
            <p:cNvSpPr/>
            <p:nvPr/>
          </p:nvSpPr>
          <p:spPr>
            <a:xfrm>
              <a:off x="1575537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1" name="object 9261" descr=""/>
            <p:cNvSpPr/>
            <p:nvPr/>
          </p:nvSpPr>
          <p:spPr>
            <a:xfrm>
              <a:off x="157553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2" name="object 9262" descr=""/>
            <p:cNvSpPr/>
            <p:nvPr/>
          </p:nvSpPr>
          <p:spPr>
            <a:xfrm>
              <a:off x="1672849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3" name="object 9263" descr=""/>
            <p:cNvSpPr/>
            <p:nvPr/>
          </p:nvSpPr>
          <p:spPr>
            <a:xfrm>
              <a:off x="176389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4" name="object 9264" descr=""/>
            <p:cNvSpPr/>
            <p:nvPr/>
          </p:nvSpPr>
          <p:spPr>
            <a:xfrm>
              <a:off x="176389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5" name="object 9265" descr=""/>
            <p:cNvSpPr/>
            <p:nvPr/>
          </p:nvSpPr>
          <p:spPr>
            <a:xfrm>
              <a:off x="185806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6" name="object 9266" descr=""/>
            <p:cNvSpPr/>
            <p:nvPr/>
          </p:nvSpPr>
          <p:spPr>
            <a:xfrm>
              <a:off x="185806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7" name="object 9267" descr=""/>
            <p:cNvSpPr/>
            <p:nvPr/>
          </p:nvSpPr>
          <p:spPr>
            <a:xfrm>
              <a:off x="195224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8" name="object 9268" descr=""/>
            <p:cNvSpPr/>
            <p:nvPr/>
          </p:nvSpPr>
          <p:spPr>
            <a:xfrm>
              <a:off x="195224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9" name="object 9269" descr=""/>
            <p:cNvSpPr/>
            <p:nvPr/>
          </p:nvSpPr>
          <p:spPr>
            <a:xfrm>
              <a:off x="204641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0" name="object 9270" descr=""/>
            <p:cNvSpPr/>
            <p:nvPr/>
          </p:nvSpPr>
          <p:spPr>
            <a:xfrm>
              <a:off x="2046418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1" name="object 9271" descr=""/>
            <p:cNvSpPr/>
            <p:nvPr/>
          </p:nvSpPr>
          <p:spPr>
            <a:xfrm>
              <a:off x="214372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2" name="object 9272" descr=""/>
            <p:cNvSpPr/>
            <p:nvPr/>
          </p:nvSpPr>
          <p:spPr>
            <a:xfrm>
              <a:off x="2234769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3" name="object 9273" descr=""/>
            <p:cNvSpPr/>
            <p:nvPr/>
          </p:nvSpPr>
          <p:spPr>
            <a:xfrm>
              <a:off x="2234769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4" name="object 9274" descr=""/>
            <p:cNvSpPr/>
            <p:nvPr/>
          </p:nvSpPr>
          <p:spPr>
            <a:xfrm>
              <a:off x="232894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5" name="object 9275" descr=""/>
            <p:cNvSpPr/>
            <p:nvPr/>
          </p:nvSpPr>
          <p:spPr>
            <a:xfrm>
              <a:off x="232894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6" name="object 9276" descr=""/>
            <p:cNvSpPr/>
            <p:nvPr/>
          </p:nvSpPr>
          <p:spPr>
            <a:xfrm>
              <a:off x="242312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7" name="object 9277" descr=""/>
            <p:cNvSpPr/>
            <p:nvPr/>
          </p:nvSpPr>
          <p:spPr>
            <a:xfrm>
              <a:off x="242312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8" name="object 9278" descr=""/>
            <p:cNvSpPr/>
            <p:nvPr/>
          </p:nvSpPr>
          <p:spPr>
            <a:xfrm>
              <a:off x="2517297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79" name="object 9279" descr=""/>
            <p:cNvSpPr/>
            <p:nvPr/>
          </p:nvSpPr>
          <p:spPr>
            <a:xfrm>
              <a:off x="251729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0" name="object 9280" descr=""/>
            <p:cNvSpPr/>
            <p:nvPr/>
          </p:nvSpPr>
          <p:spPr>
            <a:xfrm>
              <a:off x="2614607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1" name="object 9281" descr=""/>
            <p:cNvSpPr/>
            <p:nvPr/>
          </p:nvSpPr>
          <p:spPr>
            <a:xfrm>
              <a:off x="2705648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2" name="object 9282" descr=""/>
            <p:cNvSpPr/>
            <p:nvPr/>
          </p:nvSpPr>
          <p:spPr>
            <a:xfrm>
              <a:off x="2705648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3" name="object 9283" descr=""/>
            <p:cNvSpPr/>
            <p:nvPr/>
          </p:nvSpPr>
          <p:spPr>
            <a:xfrm>
              <a:off x="2799824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4" name="object 9284" descr=""/>
            <p:cNvSpPr/>
            <p:nvPr/>
          </p:nvSpPr>
          <p:spPr>
            <a:xfrm>
              <a:off x="279982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5" name="object 9285" descr=""/>
            <p:cNvSpPr/>
            <p:nvPr/>
          </p:nvSpPr>
          <p:spPr>
            <a:xfrm>
              <a:off x="289400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6" name="object 9286" descr=""/>
            <p:cNvSpPr/>
            <p:nvPr/>
          </p:nvSpPr>
          <p:spPr>
            <a:xfrm>
              <a:off x="289400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7" name="object 9287" descr=""/>
            <p:cNvSpPr/>
            <p:nvPr/>
          </p:nvSpPr>
          <p:spPr>
            <a:xfrm>
              <a:off x="2988176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8" name="object 9288" descr=""/>
            <p:cNvSpPr/>
            <p:nvPr/>
          </p:nvSpPr>
          <p:spPr>
            <a:xfrm>
              <a:off x="298817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89" name="object 9289" descr=""/>
            <p:cNvSpPr/>
            <p:nvPr/>
          </p:nvSpPr>
          <p:spPr>
            <a:xfrm>
              <a:off x="3085486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0" name="object 9290" descr=""/>
            <p:cNvSpPr/>
            <p:nvPr/>
          </p:nvSpPr>
          <p:spPr>
            <a:xfrm>
              <a:off x="317652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1" name="object 9291" descr=""/>
            <p:cNvSpPr/>
            <p:nvPr/>
          </p:nvSpPr>
          <p:spPr>
            <a:xfrm>
              <a:off x="317652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2" name="object 9292" descr=""/>
            <p:cNvSpPr/>
            <p:nvPr/>
          </p:nvSpPr>
          <p:spPr>
            <a:xfrm>
              <a:off x="3270704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3" name="object 9293" descr=""/>
            <p:cNvSpPr/>
            <p:nvPr/>
          </p:nvSpPr>
          <p:spPr>
            <a:xfrm>
              <a:off x="327070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4" name="object 9294" descr=""/>
            <p:cNvSpPr/>
            <p:nvPr/>
          </p:nvSpPr>
          <p:spPr>
            <a:xfrm>
              <a:off x="336488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5" name="object 9295" descr=""/>
            <p:cNvSpPr/>
            <p:nvPr/>
          </p:nvSpPr>
          <p:spPr>
            <a:xfrm>
              <a:off x="336488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6" name="object 9296" descr=""/>
            <p:cNvSpPr/>
            <p:nvPr/>
          </p:nvSpPr>
          <p:spPr>
            <a:xfrm>
              <a:off x="3459055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7" name="object 9297" descr=""/>
            <p:cNvSpPr/>
            <p:nvPr/>
          </p:nvSpPr>
          <p:spPr>
            <a:xfrm>
              <a:off x="345905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8" name="object 9298" descr=""/>
            <p:cNvSpPr/>
            <p:nvPr/>
          </p:nvSpPr>
          <p:spPr>
            <a:xfrm>
              <a:off x="3556365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99" name="object 9299" descr=""/>
            <p:cNvSpPr/>
            <p:nvPr/>
          </p:nvSpPr>
          <p:spPr>
            <a:xfrm>
              <a:off x="364740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0" name="object 9300" descr=""/>
            <p:cNvSpPr/>
            <p:nvPr/>
          </p:nvSpPr>
          <p:spPr>
            <a:xfrm>
              <a:off x="364740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1" name="object 9301" descr=""/>
            <p:cNvSpPr/>
            <p:nvPr/>
          </p:nvSpPr>
          <p:spPr>
            <a:xfrm>
              <a:off x="3741583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2" name="object 9302" descr=""/>
            <p:cNvSpPr/>
            <p:nvPr/>
          </p:nvSpPr>
          <p:spPr>
            <a:xfrm>
              <a:off x="374158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3" name="object 9303" descr=""/>
            <p:cNvSpPr/>
            <p:nvPr/>
          </p:nvSpPr>
          <p:spPr>
            <a:xfrm>
              <a:off x="3835759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4" name="object 9304" descr=""/>
            <p:cNvSpPr/>
            <p:nvPr/>
          </p:nvSpPr>
          <p:spPr>
            <a:xfrm>
              <a:off x="3835759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5" name="object 9305" descr=""/>
            <p:cNvSpPr/>
            <p:nvPr/>
          </p:nvSpPr>
          <p:spPr>
            <a:xfrm>
              <a:off x="3929934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6" name="object 9306" descr=""/>
            <p:cNvSpPr/>
            <p:nvPr/>
          </p:nvSpPr>
          <p:spPr>
            <a:xfrm>
              <a:off x="392993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7" name="object 9307" descr=""/>
            <p:cNvSpPr/>
            <p:nvPr/>
          </p:nvSpPr>
          <p:spPr>
            <a:xfrm>
              <a:off x="4027244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8" name="object 9308" descr=""/>
            <p:cNvSpPr/>
            <p:nvPr/>
          </p:nvSpPr>
          <p:spPr>
            <a:xfrm>
              <a:off x="411828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09" name="object 9309" descr=""/>
            <p:cNvSpPr/>
            <p:nvPr/>
          </p:nvSpPr>
          <p:spPr>
            <a:xfrm>
              <a:off x="411828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0" name="object 9310" descr=""/>
            <p:cNvSpPr/>
            <p:nvPr/>
          </p:nvSpPr>
          <p:spPr>
            <a:xfrm>
              <a:off x="4212463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1" name="object 9311" descr=""/>
            <p:cNvSpPr/>
            <p:nvPr/>
          </p:nvSpPr>
          <p:spPr>
            <a:xfrm>
              <a:off x="421246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2" name="object 9312" descr=""/>
            <p:cNvSpPr/>
            <p:nvPr/>
          </p:nvSpPr>
          <p:spPr>
            <a:xfrm>
              <a:off x="4306638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3" name="object 9313" descr=""/>
            <p:cNvSpPr/>
            <p:nvPr/>
          </p:nvSpPr>
          <p:spPr>
            <a:xfrm>
              <a:off x="4306638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4" name="object 9314" descr=""/>
            <p:cNvSpPr/>
            <p:nvPr/>
          </p:nvSpPr>
          <p:spPr>
            <a:xfrm>
              <a:off x="4400813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5" name="object 9315" descr=""/>
            <p:cNvSpPr/>
            <p:nvPr/>
          </p:nvSpPr>
          <p:spPr>
            <a:xfrm>
              <a:off x="440081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6" name="object 9316" descr=""/>
            <p:cNvSpPr/>
            <p:nvPr/>
          </p:nvSpPr>
          <p:spPr>
            <a:xfrm>
              <a:off x="4498123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7" name="object 9317" descr=""/>
            <p:cNvSpPr/>
            <p:nvPr/>
          </p:nvSpPr>
          <p:spPr>
            <a:xfrm>
              <a:off x="4589166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8" name="object 9318" descr=""/>
            <p:cNvSpPr/>
            <p:nvPr/>
          </p:nvSpPr>
          <p:spPr>
            <a:xfrm>
              <a:off x="458916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9" name="object 9319" descr=""/>
            <p:cNvSpPr/>
            <p:nvPr/>
          </p:nvSpPr>
          <p:spPr>
            <a:xfrm>
              <a:off x="4683342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0" name="object 9320" descr=""/>
            <p:cNvSpPr/>
            <p:nvPr/>
          </p:nvSpPr>
          <p:spPr>
            <a:xfrm>
              <a:off x="468334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1" name="object 9321" descr=""/>
            <p:cNvSpPr/>
            <p:nvPr/>
          </p:nvSpPr>
          <p:spPr>
            <a:xfrm>
              <a:off x="477751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2" name="object 9322" descr=""/>
            <p:cNvSpPr/>
            <p:nvPr/>
          </p:nvSpPr>
          <p:spPr>
            <a:xfrm>
              <a:off x="477751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3" name="object 9323" descr=""/>
            <p:cNvSpPr/>
            <p:nvPr/>
          </p:nvSpPr>
          <p:spPr>
            <a:xfrm>
              <a:off x="4871693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4" name="object 9324" descr=""/>
            <p:cNvSpPr/>
            <p:nvPr/>
          </p:nvSpPr>
          <p:spPr>
            <a:xfrm>
              <a:off x="487169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5" name="object 9325" descr=""/>
            <p:cNvSpPr/>
            <p:nvPr/>
          </p:nvSpPr>
          <p:spPr>
            <a:xfrm>
              <a:off x="4969004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6" name="object 9326" descr=""/>
            <p:cNvSpPr/>
            <p:nvPr/>
          </p:nvSpPr>
          <p:spPr>
            <a:xfrm>
              <a:off x="506004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7" name="object 9327" descr=""/>
            <p:cNvSpPr/>
            <p:nvPr/>
          </p:nvSpPr>
          <p:spPr>
            <a:xfrm>
              <a:off x="506004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8" name="object 9328" descr=""/>
            <p:cNvSpPr/>
            <p:nvPr/>
          </p:nvSpPr>
          <p:spPr>
            <a:xfrm>
              <a:off x="515422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9" name="object 9329" descr=""/>
            <p:cNvSpPr/>
            <p:nvPr/>
          </p:nvSpPr>
          <p:spPr>
            <a:xfrm>
              <a:off x="515422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0" name="object 9330" descr=""/>
            <p:cNvSpPr/>
            <p:nvPr/>
          </p:nvSpPr>
          <p:spPr>
            <a:xfrm>
              <a:off x="5248396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1" name="object 9331" descr=""/>
            <p:cNvSpPr/>
            <p:nvPr/>
          </p:nvSpPr>
          <p:spPr>
            <a:xfrm>
              <a:off x="524839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2" name="object 9332" descr=""/>
            <p:cNvSpPr/>
            <p:nvPr/>
          </p:nvSpPr>
          <p:spPr>
            <a:xfrm>
              <a:off x="5342572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3" name="object 9333" descr=""/>
            <p:cNvSpPr/>
            <p:nvPr/>
          </p:nvSpPr>
          <p:spPr>
            <a:xfrm>
              <a:off x="534257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4" name="object 9334" descr=""/>
            <p:cNvSpPr/>
            <p:nvPr/>
          </p:nvSpPr>
          <p:spPr>
            <a:xfrm>
              <a:off x="5439882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5" name="object 9335" descr=""/>
            <p:cNvSpPr/>
            <p:nvPr/>
          </p:nvSpPr>
          <p:spPr>
            <a:xfrm>
              <a:off x="5530924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6" name="object 9336" descr=""/>
            <p:cNvSpPr/>
            <p:nvPr/>
          </p:nvSpPr>
          <p:spPr>
            <a:xfrm>
              <a:off x="553092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7" name="object 9337" descr=""/>
            <p:cNvSpPr/>
            <p:nvPr/>
          </p:nvSpPr>
          <p:spPr>
            <a:xfrm>
              <a:off x="562510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8" name="object 9338" descr=""/>
            <p:cNvSpPr/>
            <p:nvPr/>
          </p:nvSpPr>
          <p:spPr>
            <a:xfrm>
              <a:off x="562510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9" name="object 9339" descr=""/>
            <p:cNvSpPr/>
            <p:nvPr/>
          </p:nvSpPr>
          <p:spPr>
            <a:xfrm>
              <a:off x="5719276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0" name="object 9340" descr=""/>
            <p:cNvSpPr/>
            <p:nvPr/>
          </p:nvSpPr>
          <p:spPr>
            <a:xfrm>
              <a:off x="571927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1" name="object 9341" descr=""/>
            <p:cNvSpPr/>
            <p:nvPr/>
          </p:nvSpPr>
          <p:spPr>
            <a:xfrm>
              <a:off x="5813452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2" name="object 9342" descr=""/>
            <p:cNvSpPr/>
            <p:nvPr/>
          </p:nvSpPr>
          <p:spPr>
            <a:xfrm>
              <a:off x="581345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3" name="object 9343" descr=""/>
            <p:cNvSpPr/>
            <p:nvPr/>
          </p:nvSpPr>
          <p:spPr>
            <a:xfrm>
              <a:off x="5910762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4" name="object 9344" descr=""/>
            <p:cNvSpPr/>
            <p:nvPr/>
          </p:nvSpPr>
          <p:spPr>
            <a:xfrm>
              <a:off x="6001804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5" name="object 9345" descr=""/>
            <p:cNvSpPr/>
            <p:nvPr/>
          </p:nvSpPr>
          <p:spPr>
            <a:xfrm>
              <a:off x="600180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6" name="object 9346" descr=""/>
            <p:cNvSpPr/>
            <p:nvPr/>
          </p:nvSpPr>
          <p:spPr>
            <a:xfrm>
              <a:off x="6095979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7" name="object 9347" descr=""/>
            <p:cNvSpPr/>
            <p:nvPr/>
          </p:nvSpPr>
          <p:spPr>
            <a:xfrm>
              <a:off x="6095979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8" name="object 9348" descr=""/>
            <p:cNvSpPr/>
            <p:nvPr/>
          </p:nvSpPr>
          <p:spPr>
            <a:xfrm>
              <a:off x="619015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49" name="object 9349" descr=""/>
            <p:cNvSpPr/>
            <p:nvPr/>
          </p:nvSpPr>
          <p:spPr>
            <a:xfrm>
              <a:off x="619015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0" name="object 9350" descr=""/>
            <p:cNvSpPr/>
            <p:nvPr/>
          </p:nvSpPr>
          <p:spPr>
            <a:xfrm>
              <a:off x="6284331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1" name="object 9351" descr=""/>
            <p:cNvSpPr/>
            <p:nvPr/>
          </p:nvSpPr>
          <p:spPr>
            <a:xfrm>
              <a:off x="628433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2" name="object 9352" descr=""/>
            <p:cNvSpPr/>
            <p:nvPr/>
          </p:nvSpPr>
          <p:spPr>
            <a:xfrm>
              <a:off x="6381641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3" name="object 9353" descr=""/>
            <p:cNvSpPr/>
            <p:nvPr/>
          </p:nvSpPr>
          <p:spPr>
            <a:xfrm>
              <a:off x="6472683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4" name="object 9354" descr=""/>
            <p:cNvSpPr/>
            <p:nvPr/>
          </p:nvSpPr>
          <p:spPr>
            <a:xfrm>
              <a:off x="647268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5" name="object 9355" descr=""/>
            <p:cNvSpPr/>
            <p:nvPr/>
          </p:nvSpPr>
          <p:spPr>
            <a:xfrm>
              <a:off x="656686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6" name="object 9356" descr=""/>
            <p:cNvSpPr/>
            <p:nvPr/>
          </p:nvSpPr>
          <p:spPr>
            <a:xfrm>
              <a:off x="656686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7" name="object 9357" descr=""/>
            <p:cNvSpPr/>
            <p:nvPr/>
          </p:nvSpPr>
          <p:spPr>
            <a:xfrm>
              <a:off x="666103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8" name="object 9358" descr=""/>
            <p:cNvSpPr/>
            <p:nvPr/>
          </p:nvSpPr>
          <p:spPr>
            <a:xfrm>
              <a:off x="666103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9" name="object 9359" descr=""/>
            <p:cNvSpPr/>
            <p:nvPr/>
          </p:nvSpPr>
          <p:spPr>
            <a:xfrm>
              <a:off x="6755211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0" name="object 9360" descr=""/>
            <p:cNvSpPr/>
            <p:nvPr/>
          </p:nvSpPr>
          <p:spPr>
            <a:xfrm>
              <a:off x="675521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1" name="object 9361" descr=""/>
            <p:cNvSpPr/>
            <p:nvPr/>
          </p:nvSpPr>
          <p:spPr>
            <a:xfrm>
              <a:off x="6852521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2" name="object 9362" descr=""/>
            <p:cNvSpPr/>
            <p:nvPr/>
          </p:nvSpPr>
          <p:spPr>
            <a:xfrm>
              <a:off x="6943562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3" name="object 9363" descr=""/>
            <p:cNvSpPr/>
            <p:nvPr/>
          </p:nvSpPr>
          <p:spPr>
            <a:xfrm>
              <a:off x="694356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4" name="object 9364" descr=""/>
            <p:cNvSpPr/>
            <p:nvPr/>
          </p:nvSpPr>
          <p:spPr>
            <a:xfrm>
              <a:off x="703773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5" name="object 9365" descr=""/>
            <p:cNvSpPr/>
            <p:nvPr/>
          </p:nvSpPr>
          <p:spPr>
            <a:xfrm>
              <a:off x="703773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6" name="object 9366" descr=""/>
            <p:cNvSpPr/>
            <p:nvPr/>
          </p:nvSpPr>
          <p:spPr>
            <a:xfrm>
              <a:off x="7131914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7" name="object 9367" descr=""/>
            <p:cNvSpPr/>
            <p:nvPr/>
          </p:nvSpPr>
          <p:spPr>
            <a:xfrm>
              <a:off x="713191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8" name="object 9368" descr=""/>
            <p:cNvSpPr/>
            <p:nvPr/>
          </p:nvSpPr>
          <p:spPr>
            <a:xfrm>
              <a:off x="7226090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69" name="object 9369" descr=""/>
            <p:cNvSpPr/>
            <p:nvPr/>
          </p:nvSpPr>
          <p:spPr>
            <a:xfrm>
              <a:off x="722609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0" name="object 9370" descr=""/>
            <p:cNvSpPr/>
            <p:nvPr/>
          </p:nvSpPr>
          <p:spPr>
            <a:xfrm>
              <a:off x="7323401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1" name="object 9371" descr=""/>
            <p:cNvSpPr/>
            <p:nvPr/>
          </p:nvSpPr>
          <p:spPr>
            <a:xfrm>
              <a:off x="741444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2" name="object 9372" descr=""/>
            <p:cNvSpPr/>
            <p:nvPr/>
          </p:nvSpPr>
          <p:spPr>
            <a:xfrm>
              <a:off x="741444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3" name="object 9373" descr=""/>
            <p:cNvSpPr/>
            <p:nvPr/>
          </p:nvSpPr>
          <p:spPr>
            <a:xfrm>
              <a:off x="750861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4" name="object 9374" descr=""/>
            <p:cNvSpPr/>
            <p:nvPr/>
          </p:nvSpPr>
          <p:spPr>
            <a:xfrm>
              <a:off x="750861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5" name="object 9375" descr=""/>
            <p:cNvSpPr/>
            <p:nvPr/>
          </p:nvSpPr>
          <p:spPr>
            <a:xfrm>
              <a:off x="7602792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6" name="object 9376" descr=""/>
            <p:cNvSpPr/>
            <p:nvPr/>
          </p:nvSpPr>
          <p:spPr>
            <a:xfrm>
              <a:off x="760279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7" name="object 9377" descr=""/>
            <p:cNvSpPr/>
            <p:nvPr/>
          </p:nvSpPr>
          <p:spPr>
            <a:xfrm>
              <a:off x="7696970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8" name="object 9378" descr=""/>
            <p:cNvSpPr/>
            <p:nvPr/>
          </p:nvSpPr>
          <p:spPr>
            <a:xfrm>
              <a:off x="769697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79" name="object 9379" descr=""/>
            <p:cNvSpPr/>
            <p:nvPr/>
          </p:nvSpPr>
          <p:spPr>
            <a:xfrm>
              <a:off x="7794279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0" name="object 9380" descr=""/>
            <p:cNvSpPr/>
            <p:nvPr/>
          </p:nvSpPr>
          <p:spPr>
            <a:xfrm>
              <a:off x="7885322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1" name="object 9381" descr=""/>
            <p:cNvSpPr/>
            <p:nvPr/>
          </p:nvSpPr>
          <p:spPr>
            <a:xfrm>
              <a:off x="788532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2" name="object 9382" descr=""/>
            <p:cNvSpPr/>
            <p:nvPr/>
          </p:nvSpPr>
          <p:spPr>
            <a:xfrm>
              <a:off x="7979497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3" name="object 9383" descr=""/>
            <p:cNvSpPr/>
            <p:nvPr/>
          </p:nvSpPr>
          <p:spPr>
            <a:xfrm>
              <a:off x="7979497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4" name="object 9384" descr=""/>
            <p:cNvSpPr/>
            <p:nvPr/>
          </p:nvSpPr>
          <p:spPr>
            <a:xfrm>
              <a:off x="8073673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5" name="object 9385" descr=""/>
            <p:cNvSpPr/>
            <p:nvPr/>
          </p:nvSpPr>
          <p:spPr>
            <a:xfrm>
              <a:off x="807367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6" name="object 9386" descr=""/>
            <p:cNvSpPr/>
            <p:nvPr/>
          </p:nvSpPr>
          <p:spPr>
            <a:xfrm>
              <a:off x="8167849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7" name="object 9387" descr=""/>
            <p:cNvSpPr/>
            <p:nvPr/>
          </p:nvSpPr>
          <p:spPr>
            <a:xfrm>
              <a:off x="8167849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8" name="object 9388" descr=""/>
            <p:cNvSpPr/>
            <p:nvPr/>
          </p:nvSpPr>
          <p:spPr>
            <a:xfrm>
              <a:off x="826515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89" name="object 9389" descr=""/>
            <p:cNvSpPr/>
            <p:nvPr/>
          </p:nvSpPr>
          <p:spPr>
            <a:xfrm>
              <a:off x="835620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0" name="object 9390" descr=""/>
            <p:cNvSpPr/>
            <p:nvPr/>
          </p:nvSpPr>
          <p:spPr>
            <a:xfrm>
              <a:off x="835620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1" name="object 9391" descr=""/>
            <p:cNvSpPr/>
            <p:nvPr/>
          </p:nvSpPr>
          <p:spPr>
            <a:xfrm>
              <a:off x="8450376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2" name="object 9392" descr=""/>
            <p:cNvSpPr/>
            <p:nvPr/>
          </p:nvSpPr>
          <p:spPr>
            <a:xfrm>
              <a:off x="845037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3" name="object 9393" descr=""/>
            <p:cNvSpPr/>
            <p:nvPr/>
          </p:nvSpPr>
          <p:spPr>
            <a:xfrm>
              <a:off x="8544552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4" name="object 9394" descr=""/>
            <p:cNvSpPr/>
            <p:nvPr/>
          </p:nvSpPr>
          <p:spPr>
            <a:xfrm>
              <a:off x="8544552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5" name="object 9395" descr=""/>
            <p:cNvSpPr/>
            <p:nvPr/>
          </p:nvSpPr>
          <p:spPr>
            <a:xfrm>
              <a:off x="863872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6" name="object 9396" descr=""/>
            <p:cNvSpPr/>
            <p:nvPr/>
          </p:nvSpPr>
          <p:spPr>
            <a:xfrm>
              <a:off x="8638728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7" name="object 9397" descr=""/>
            <p:cNvSpPr/>
            <p:nvPr/>
          </p:nvSpPr>
          <p:spPr>
            <a:xfrm>
              <a:off x="8736039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8" name="object 9398" descr=""/>
            <p:cNvSpPr/>
            <p:nvPr/>
          </p:nvSpPr>
          <p:spPr>
            <a:xfrm>
              <a:off x="882708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99" name="object 9399" descr=""/>
            <p:cNvSpPr/>
            <p:nvPr/>
          </p:nvSpPr>
          <p:spPr>
            <a:xfrm>
              <a:off x="882708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0" name="object 9400" descr=""/>
            <p:cNvSpPr/>
            <p:nvPr/>
          </p:nvSpPr>
          <p:spPr>
            <a:xfrm>
              <a:off x="892125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1" name="object 9401" descr=""/>
            <p:cNvSpPr/>
            <p:nvPr/>
          </p:nvSpPr>
          <p:spPr>
            <a:xfrm>
              <a:off x="892125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2" name="object 9402" descr=""/>
            <p:cNvSpPr/>
            <p:nvPr/>
          </p:nvSpPr>
          <p:spPr>
            <a:xfrm>
              <a:off x="9015433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3" name="object 9403" descr=""/>
            <p:cNvSpPr/>
            <p:nvPr/>
          </p:nvSpPr>
          <p:spPr>
            <a:xfrm>
              <a:off x="9015433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4" name="object 9404" descr=""/>
            <p:cNvSpPr/>
            <p:nvPr/>
          </p:nvSpPr>
          <p:spPr>
            <a:xfrm>
              <a:off x="910960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5" name="object 9405" descr=""/>
            <p:cNvSpPr/>
            <p:nvPr/>
          </p:nvSpPr>
          <p:spPr>
            <a:xfrm>
              <a:off x="9109608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6" name="object 9406" descr=""/>
            <p:cNvSpPr/>
            <p:nvPr/>
          </p:nvSpPr>
          <p:spPr>
            <a:xfrm>
              <a:off x="9206918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7" name="object 9407" descr=""/>
            <p:cNvSpPr/>
            <p:nvPr/>
          </p:nvSpPr>
          <p:spPr>
            <a:xfrm>
              <a:off x="9297959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8" name="object 9408" descr=""/>
            <p:cNvSpPr/>
            <p:nvPr/>
          </p:nvSpPr>
          <p:spPr>
            <a:xfrm>
              <a:off x="9297959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09" name="object 9409" descr=""/>
            <p:cNvSpPr/>
            <p:nvPr/>
          </p:nvSpPr>
          <p:spPr>
            <a:xfrm>
              <a:off x="9392134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0" name="object 9410" descr=""/>
            <p:cNvSpPr/>
            <p:nvPr/>
          </p:nvSpPr>
          <p:spPr>
            <a:xfrm>
              <a:off x="9392134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1" name="object 9411" descr=""/>
            <p:cNvSpPr/>
            <p:nvPr/>
          </p:nvSpPr>
          <p:spPr>
            <a:xfrm>
              <a:off x="9486310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2" name="object 9412" descr=""/>
            <p:cNvSpPr/>
            <p:nvPr/>
          </p:nvSpPr>
          <p:spPr>
            <a:xfrm>
              <a:off x="9486310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3" name="object 9413" descr=""/>
            <p:cNvSpPr/>
            <p:nvPr/>
          </p:nvSpPr>
          <p:spPr>
            <a:xfrm>
              <a:off x="9580486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4" name="object 9414" descr=""/>
            <p:cNvSpPr/>
            <p:nvPr/>
          </p:nvSpPr>
          <p:spPr>
            <a:xfrm>
              <a:off x="958048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5" name="object 9415" descr=""/>
            <p:cNvSpPr/>
            <p:nvPr/>
          </p:nvSpPr>
          <p:spPr>
            <a:xfrm>
              <a:off x="9677796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6" name="object 9416" descr=""/>
            <p:cNvSpPr/>
            <p:nvPr/>
          </p:nvSpPr>
          <p:spPr>
            <a:xfrm>
              <a:off x="9768839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7" name="object 9417" descr=""/>
            <p:cNvSpPr/>
            <p:nvPr/>
          </p:nvSpPr>
          <p:spPr>
            <a:xfrm>
              <a:off x="9768839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8" name="object 9418" descr=""/>
            <p:cNvSpPr/>
            <p:nvPr/>
          </p:nvSpPr>
          <p:spPr>
            <a:xfrm>
              <a:off x="9863015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19" name="object 9419" descr=""/>
            <p:cNvSpPr/>
            <p:nvPr/>
          </p:nvSpPr>
          <p:spPr>
            <a:xfrm>
              <a:off x="9863015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0" name="object 9420" descr=""/>
            <p:cNvSpPr/>
            <p:nvPr/>
          </p:nvSpPr>
          <p:spPr>
            <a:xfrm>
              <a:off x="9957191" y="6710635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1" name="object 9421" descr=""/>
            <p:cNvSpPr/>
            <p:nvPr/>
          </p:nvSpPr>
          <p:spPr>
            <a:xfrm>
              <a:off x="9957191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2" name="object 9422" descr=""/>
            <p:cNvSpPr/>
            <p:nvPr/>
          </p:nvSpPr>
          <p:spPr>
            <a:xfrm>
              <a:off x="10051366" y="67106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3" name="object 9423" descr=""/>
            <p:cNvSpPr/>
            <p:nvPr/>
          </p:nvSpPr>
          <p:spPr>
            <a:xfrm>
              <a:off x="10051366" y="67117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w="0" h="92075">
                  <a:moveTo>
                    <a:pt x="0" y="919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4" name="object 9424" descr=""/>
            <p:cNvSpPr/>
            <p:nvPr/>
          </p:nvSpPr>
          <p:spPr>
            <a:xfrm>
              <a:off x="731089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5" name="object 9425" descr=""/>
            <p:cNvSpPr/>
            <p:nvPr/>
          </p:nvSpPr>
          <p:spPr>
            <a:xfrm>
              <a:off x="82213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6" name="object 9426" descr=""/>
            <p:cNvSpPr/>
            <p:nvPr/>
          </p:nvSpPr>
          <p:spPr>
            <a:xfrm>
              <a:off x="82213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7" name="object 9427" descr=""/>
            <p:cNvSpPr/>
            <p:nvPr/>
          </p:nvSpPr>
          <p:spPr>
            <a:xfrm>
              <a:off x="91630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8" name="object 9428" descr=""/>
            <p:cNvSpPr/>
            <p:nvPr/>
          </p:nvSpPr>
          <p:spPr>
            <a:xfrm>
              <a:off x="91630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29" name="object 9429" descr=""/>
            <p:cNvSpPr/>
            <p:nvPr/>
          </p:nvSpPr>
          <p:spPr>
            <a:xfrm>
              <a:off x="1010483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0" name="object 9430" descr=""/>
            <p:cNvSpPr/>
            <p:nvPr/>
          </p:nvSpPr>
          <p:spPr>
            <a:xfrm>
              <a:off x="101048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1" name="object 9431" descr=""/>
            <p:cNvSpPr/>
            <p:nvPr/>
          </p:nvSpPr>
          <p:spPr>
            <a:xfrm>
              <a:off x="110465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2" name="object 9432" descr=""/>
            <p:cNvSpPr/>
            <p:nvPr/>
          </p:nvSpPr>
          <p:spPr>
            <a:xfrm>
              <a:off x="1104658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3" name="object 9433" descr=""/>
            <p:cNvSpPr/>
            <p:nvPr/>
          </p:nvSpPr>
          <p:spPr>
            <a:xfrm>
              <a:off x="120196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4" name="object 9434" descr=""/>
            <p:cNvSpPr/>
            <p:nvPr/>
          </p:nvSpPr>
          <p:spPr>
            <a:xfrm>
              <a:off x="129301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5" name="object 9435" descr=""/>
            <p:cNvSpPr/>
            <p:nvPr/>
          </p:nvSpPr>
          <p:spPr>
            <a:xfrm>
              <a:off x="129301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6" name="object 9436" descr=""/>
            <p:cNvSpPr/>
            <p:nvPr/>
          </p:nvSpPr>
          <p:spPr>
            <a:xfrm>
              <a:off x="1387186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7" name="object 9437" descr=""/>
            <p:cNvSpPr/>
            <p:nvPr/>
          </p:nvSpPr>
          <p:spPr>
            <a:xfrm>
              <a:off x="138718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8" name="object 9438" descr=""/>
            <p:cNvSpPr/>
            <p:nvPr/>
          </p:nvSpPr>
          <p:spPr>
            <a:xfrm>
              <a:off x="1481362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9" name="object 9439" descr=""/>
            <p:cNvSpPr/>
            <p:nvPr/>
          </p:nvSpPr>
          <p:spPr>
            <a:xfrm>
              <a:off x="148136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0" name="object 9440" descr=""/>
            <p:cNvSpPr/>
            <p:nvPr/>
          </p:nvSpPr>
          <p:spPr>
            <a:xfrm>
              <a:off x="1575537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1" name="object 9441" descr=""/>
            <p:cNvSpPr/>
            <p:nvPr/>
          </p:nvSpPr>
          <p:spPr>
            <a:xfrm>
              <a:off x="157553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2" name="object 9442" descr=""/>
            <p:cNvSpPr/>
            <p:nvPr/>
          </p:nvSpPr>
          <p:spPr>
            <a:xfrm>
              <a:off x="1672849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3" name="object 9443" descr=""/>
            <p:cNvSpPr/>
            <p:nvPr/>
          </p:nvSpPr>
          <p:spPr>
            <a:xfrm>
              <a:off x="176389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4" name="object 9444" descr=""/>
            <p:cNvSpPr/>
            <p:nvPr/>
          </p:nvSpPr>
          <p:spPr>
            <a:xfrm>
              <a:off x="176389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5" name="object 9445" descr=""/>
            <p:cNvSpPr/>
            <p:nvPr/>
          </p:nvSpPr>
          <p:spPr>
            <a:xfrm>
              <a:off x="185806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6" name="object 9446" descr=""/>
            <p:cNvSpPr/>
            <p:nvPr/>
          </p:nvSpPr>
          <p:spPr>
            <a:xfrm>
              <a:off x="185806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7" name="object 9447" descr=""/>
            <p:cNvSpPr/>
            <p:nvPr/>
          </p:nvSpPr>
          <p:spPr>
            <a:xfrm>
              <a:off x="195224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8" name="object 9448" descr=""/>
            <p:cNvSpPr/>
            <p:nvPr/>
          </p:nvSpPr>
          <p:spPr>
            <a:xfrm>
              <a:off x="195224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9" name="object 9449" descr=""/>
            <p:cNvSpPr/>
            <p:nvPr/>
          </p:nvSpPr>
          <p:spPr>
            <a:xfrm>
              <a:off x="204641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0" name="object 9450" descr=""/>
            <p:cNvSpPr/>
            <p:nvPr/>
          </p:nvSpPr>
          <p:spPr>
            <a:xfrm>
              <a:off x="2046418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1" name="object 9451" descr=""/>
            <p:cNvSpPr/>
            <p:nvPr/>
          </p:nvSpPr>
          <p:spPr>
            <a:xfrm>
              <a:off x="214372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2" name="object 9452" descr=""/>
            <p:cNvSpPr/>
            <p:nvPr/>
          </p:nvSpPr>
          <p:spPr>
            <a:xfrm>
              <a:off x="2234769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3" name="object 9453" descr=""/>
            <p:cNvSpPr/>
            <p:nvPr/>
          </p:nvSpPr>
          <p:spPr>
            <a:xfrm>
              <a:off x="2234769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4" name="object 9454" descr=""/>
            <p:cNvSpPr/>
            <p:nvPr/>
          </p:nvSpPr>
          <p:spPr>
            <a:xfrm>
              <a:off x="232894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5" name="object 9455" descr=""/>
            <p:cNvSpPr/>
            <p:nvPr/>
          </p:nvSpPr>
          <p:spPr>
            <a:xfrm>
              <a:off x="232894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6" name="object 9456" descr=""/>
            <p:cNvSpPr/>
            <p:nvPr/>
          </p:nvSpPr>
          <p:spPr>
            <a:xfrm>
              <a:off x="242312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7" name="object 9457" descr=""/>
            <p:cNvSpPr/>
            <p:nvPr/>
          </p:nvSpPr>
          <p:spPr>
            <a:xfrm>
              <a:off x="242312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8" name="object 9458" descr=""/>
            <p:cNvSpPr/>
            <p:nvPr/>
          </p:nvSpPr>
          <p:spPr>
            <a:xfrm>
              <a:off x="2517297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9" name="object 9459" descr=""/>
            <p:cNvSpPr/>
            <p:nvPr/>
          </p:nvSpPr>
          <p:spPr>
            <a:xfrm>
              <a:off x="251729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0" name="object 9460" descr=""/>
            <p:cNvSpPr/>
            <p:nvPr/>
          </p:nvSpPr>
          <p:spPr>
            <a:xfrm>
              <a:off x="2614607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1" name="object 9461" descr=""/>
            <p:cNvSpPr/>
            <p:nvPr/>
          </p:nvSpPr>
          <p:spPr>
            <a:xfrm>
              <a:off x="2705648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2" name="object 9462" descr=""/>
            <p:cNvSpPr/>
            <p:nvPr/>
          </p:nvSpPr>
          <p:spPr>
            <a:xfrm>
              <a:off x="2705648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3" name="object 9463" descr=""/>
            <p:cNvSpPr/>
            <p:nvPr/>
          </p:nvSpPr>
          <p:spPr>
            <a:xfrm>
              <a:off x="2799824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4" name="object 9464" descr=""/>
            <p:cNvSpPr/>
            <p:nvPr/>
          </p:nvSpPr>
          <p:spPr>
            <a:xfrm>
              <a:off x="279982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5" name="object 9465" descr=""/>
            <p:cNvSpPr/>
            <p:nvPr/>
          </p:nvSpPr>
          <p:spPr>
            <a:xfrm>
              <a:off x="289400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6" name="object 9466" descr=""/>
            <p:cNvSpPr/>
            <p:nvPr/>
          </p:nvSpPr>
          <p:spPr>
            <a:xfrm>
              <a:off x="289400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7" name="object 9467" descr=""/>
            <p:cNvSpPr/>
            <p:nvPr/>
          </p:nvSpPr>
          <p:spPr>
            <a:xfrm>
              <a:off x="2988176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8" name="object 9468" descr=""/>
            <p:cNvSpPr/>
            <p:nvPr/>
          </p:nvSpPr>
          <p:spPr>
            <a:xfrm>
              <a:off x="298817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9" name="object 9469" descr=""/>
            <p:cNvSpPr/>
            <p:nvPr/>
          </p:nvSpPr>
          <p:spPr>
            <a:xfrm>
              <a:off x="3085486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0" name="object 9470" descr=""/>
            <p:cNvSpPr/>
            <p:nvPr/>
          </p:nvSpPr>
          <p:spPr>
            <a:xfrm>
              <a:off x="317652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1" name="object 9471" descr=""/>
            <p:cNvSpPr/>
            <p:nvPr/>
          </p:nvSpPr>
          <p:spPr>
            <a:xfrm>
              <a:off x="317652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2" name="object 9472" descr=""/>
            <p:cNvSpPr/>
            <p:nvPr/>
          </p:nvSpPr>
          <p:spPr>
            <a:xfrm>
              <a:off x="3270704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3" name="object 9473" descr=""/>
            <p:cNvSpPr/>
            <p:nvPr/>
          </p:nvSpPr>
          <p:spPr>
            <a:xfrm>
              <a:off x="327070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4" name="object 9474" descr=""/>
            <p:cNvSpPr/>
            <p:nvPr/>
          </p:nvSpPr>
          <p:spPr>
            <a:xfrm>
              <a:off x="336488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5" name="object 9475" descr=""/>
            <p:cNvSpPr/>
            <p:nvPr/>
          </p:nvSpPr>
          <p:spPr>
            <a:xfrm>
              <a:off x="336488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6" name="object 9476" descr=""/>
            <p:cNvSpPr/>
            <p:nvPr/>
          </p:nvSpPr>
          <p:spPr>
            <a:xfrm>
              <a:off x="3459055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7" name="object 9477" descr=""/>
            <p:cNvSpPr/>
            <p:nvPr/>
          </p:nvSpPr>
          <p:spPr>
            <a:xfrm>
              <a:off x="345905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8" name="object 9478" descr=""/>
            <p:cNvSpPr/>
            <p:nvPr/>
          </p:nvSpPr>
          <p:spPr>
            <a:xfrm>
              <a:off x="3556365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9" name="object 9479" descr=""/>
            <p:cNvSpPr/>
            <p:nvPr/>
          </p:nvSpPr>
          <p:spPr>
            <a:xfrm>
              <a:off x="364740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0" name="object 9480" descr=""/>
            <p:cNvSpPr/>
            <p:nvPr/>
          </p:nvSpPr>
          <p:spPr>
            <a:xfrm>
              <a:off x="364740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1" name="object 9481" descr=""/>
            <p:cNvSpPr/>
            <p:nvPr/>
          </p:nvSpPr>
          <p:spPr>
            <a:xfrm>
              <a:off x="3741583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2" name="object 9482" descr=""/>
            <p:cNvSpPr/>
            <p:nvPr/>
          </p:nvSpPr>
          <p:spPr>
            <a:xfrm>
              <a:off x="374158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3" name="object 9483" descr=""/>
            <p:cNvSpPr/>
            <p:nvPr/>
          </p:nvSpPr>
          <p:spPr>
            <a:xfrm>
              <a:off x="3835759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4" name="object 9484" descr=""/>
            <p:cNvSpPr/>
            <p:nvPr/>
          </p:nvSpPr>
          <p:spPr>
            <a:xfrm>
              <a:off x="3835759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5" name="object 9485" descr=""/>
            <p:cNvSpPr/>
            <p:nvPr/>
          </p:nvSpPr>
          <p:spPr>
            <a:xfrm>
              <a:off x="3929934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6" name="object 9486" descr=""/>
            <p:cNvSpPr/>
            <p:nvPr/>
          </p:nvSpPr>
          <p:spPr>
            <a:xfrm>
              <a:off x="392993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7" name="object 9487" descr=""/>
            <p:cNvSpPr/>
            <p:nvPr/>
          </p:nvSpPr>
          <p:spPr>
            <a:xfrm>
              <a:off x="4027244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8" name="object 9488" descr=""/>
            <p:cNvSpPr/>
            <p:nvPr/>
          </p:nvSpPr>
          <p:spPr>
            <a:xfrm>
              <a:off x="411828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9" name="object 9489" descr=""/>
            <p:cNvSpPr/>
            <p:nvPr/>
          </p:nvSpPr>
          <p:spPr>
            <a:xfrm>
              <a:off x="411828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0" name="object 9490" descr=""/>
            <p:cNvSpPr/>
            <p:nvPr/>
          </p:nvSpPr>
          <p:spPr>
            <a:xfrm>
              <a:off x="4212463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1" name="object 9491" descr=""/>
            <p:cNvSpPr/>
            <p:nvPr/>
          </p:nvSpPr>
          <p:spPr>
            <a:xfrm>
              <a:off x="421246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2" name="object 9492" descr=""/>
            <p:cNvSpPr/>
            <p:nvPr/>
          </p:nvSpPr>
          <p:spPr>
            <a:xfrm>
              <a:off x="4306638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3" name="object 9493" descr=""/>
            <p:cNvSpPr/>
            <p:nvPr/>
          </p:nvSpPr>
          <p:spPr>
            <a:xfrm>
              <a:off x="4306638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4" name="object 9494" descr=""/>
            <p:cNvSpPr/>
            <p:nvPr/>
          </p:nvSpPr>
          <p:spPr>
            <a:xfrm>
              <a:off x="4400813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5" name="object 9495" descr=""/>
            <p:cNvSpPr/>
            <p:nvPr/>
          </p:nvSpPr>
          <p:spPr>
            <a:xfrm>
              <a:off x="440081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6" name="object 9496" descr=""/>
            <p:cNvSpPr/>
            <p:nvPr/>
          </p:nvSpPr>
          <p:spPr>
            <a:xfrm>
              <a:off x="4498123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7" name="object 9497" descr=""/>
            <p:cNvSpPr/>
            <p:nvPr/>
          </p:nvSpPr>
          <p:spPr>
            <a:xfrm>
              <a:off x="4589166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8" name="object 9498" descr=""/>
            <p:cNvSpPr/>
            <p:nvPr/>
          </p:nvSpPr>
          <p:spPr>
            <a:xfrm>
              <a:off x="458916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9" name="object 9499" descr=""/>
            <p:cNvSpPr/>
            <p:nvPr/>
          </p:nvSpPr>
          <p:spPr>
            <a:xfrm>
              <a:off x="4683342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0" name="object 9500" descr=""/>
            <p:cNvSpPr/>
            <p:nvPr/>
          </p:nvSpPr>
          <p:spPr>
            <a:xfrm>
              <a:off x="468334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1" name="object 9501" descr=""/>
            <p:cNvSpPr/>
            <p:nvPr/>
          </p:nvSpPr>
          <p:spPr>
            <a:xfrm>
              <a:off x="477751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2" name="object 9502" descr=""/>
            <p:cNvSpPr/>
            <p:nvPr/>
          </p:nvSpPr>
          <p:spPr>
            <a:xfrm>
              <a:off x="477751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3" name="object 9503" descr=""/>
            <p:cNvSpPr/>
            <p:nvPr/>
          </p:nvSpPr>
          <p:spPr>
            <a:xfrm>
              <a:off x="4871693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4" name="object 9504" descr=""/>
            <p:cNvSpPr/>
            <p:nvPr/>
          </p:nvSpPr>
          <p:spPr>
            <a:xfrm>
              <a:off x="487169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5" name="object 9505" descr=""/>
            <p:cNvSpPr/>
            <p:nvPr/>
          </p:nvSpPr>
          <p:spPr>
            <a:xfrm>
              <a:off x="4969004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6" name="object 9506" descr=""/>
            <p:cNvSpPr/>
            <p:nvPr/>
          </p:nvSpPr>
          <p:spPr>
            <a:xfrm>
              <a:off x="506004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7" name="object 9507" descr=""/>
            <p:cNvSpPr/>
            <p:nvPr/>
          </p:nvSpPr>
          <p:spPr>
            <a:xfrm>
              <a:off x="506004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8" name="object 9508" descr=""/>
            <p:cNvSpPr/>
            <p:nvPr/>
          </p:nvSpPr>
          <p:spPr>
            <a:xfrm>
              <a:off x="515422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9" name="object 9509" descr=""/>
            <p:cNvSpPr/>
            <p:nvPr/>
          </p:nvSpPr>
          <p:spPr>
            <a:xfrm>
              <a:off x="515422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0" name="object 9510" descr=""/>
            <p:cNvSpPr/>
            <p:nvPr/>
          </p:nvSpPr>
          <p:spPr>
            <a:xfrm>
              <a:off x="5248396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1" name="object 9511" descr=""/>
            <p:cNvSpPr/>
            <p:nvPr/>
          </p:nvSpPr>
          <p:spPr>
            <a:xfrm>
              <a:off x="524839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2" name="object 9512" descr=""/>
            <p:cNvSpPr/>
            <p:nvPr/>
          </p:nvSpPr>
          <p:spPr>
            <a:xfrm>
              <a:off x="5342572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3" name="object 9513" descr=""/>
            <p:cNvSpPr/>
            <p:nvPr/>
          </p:nvSpPr>
          <p:spPr>
            <a:xfrm>
              <a:off x="534257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4" name="object 9514" descr=""/>
            <p:cNvSpPr/>
            <p:nvPr/>
          </p:nvSpPr>
          <p:spPr>
            <a:xfrm>
              <a:off x="5439882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5" name="object 9515" descr=""/>
            <p:cNvSpPr/>
            <p:nvPr/>
          </p:nvSpPr>
          <p:spPr>
            <a:xfrm>
              <a:off x="5530924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6" name="object 9516" descr=""/>
            <p:cNvSpPr/>
            <p:nvPr/>
          </p:nvSpPr>
          <p:spPr>
            <a:xfrm>
              <a:off x="553092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7" name="object 9517" descr=""/>
            <p:cNvSpPr/>
            <p:nvPr/>
          </p:nvSpPr>
          <p:spPr>
            <a:xfrm>
              <a:off x="562510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8" name="object 9518" descr=""/>
            <p:cNvSpPr/>
            <p:nvPr/>
          </p:nvSpPr>
          <p:spPr>
            <a:xfrm>
              <a:off x="562510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9" name="object 9519" descr=""/>
            <p:cNvSpPr/>
            <p:nvPr/>
          </p:nvSpPr>
          <p:spPr>
            <a:xfrm>
              <a:off x="5719276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0" name="object 9520" descr=""/>
            <p:cNvSpPr/>
            <p:nvPr/>
          </p:nvSpPr>
          <p:spPr>
            <a:xfrm>
              <a:off x="571927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1" name="object 9521" descr=""/>
            <p:cNvSpPr/>
            <p:nvPr/>
          </p:nvSpPr>
          <p:spPr>
            <a:xfrm>
              <a:off x="5813452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2" name="object 9522" descr=""/>
            <p:cNvSpPr/>
            <p:nvPr/>
          </p:nvSpPr>
          <p:spPr>
            <a:xfrm>
              <a:off x="581345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3" name="object 9523" descr=""/>
            <p:cNvSpPr/>
            <p:nvPr/>
          </p:nvSpPr>
          <p:spPr>
            <a:xfrm>
              <a:off x="5910762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4" name="object 9524" descr=""/>
            <p:cNvSpPr/>
            <p:nvPr/>
          </p:nvSpPr>
          <p:spPr>
            <a:xfrm>
              <a:off x="6001804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5" name="object 9525" descr=""/>
            <p:cNvSpPr/>
            <p:nvPr/>
          </p:nvSpPr>
          <p:spPr>
            <a:xfrm>
              <a:off x="600180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6" name="object 9526" descr=""/>
            <p:cNvSpPr/>
            <p:nvPr/>
          </p:nvSpPr>
          <p:spPr>
            <a:xfrm>
              <a:off x="6095979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7" name="object 9527" descr=""/>
            <p:cNvSpPr/>
            <p:nvPr/>
          </p:nvSpPr>
          <p:spPr>
            <a:xfrm>
              <a:off x="6095979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8" name="object 9528" descr=""/>
            <p:cNvSpPr/>
            <p:nvPr/>
          </p:nvSpPr>
          <p:spPr>
            <a:xfrm>
              <a:off x="619015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9" name="object 9529" descr=""/>
            <p:cNvSpPr/>
            <p:nvPr/>
          </p:nvSpPr>
          <p:spPr>
            <a:xfrm>
              <a:off x="619015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0" name="object 9530" descr=""/>
            <p:cNvSpPr/>
            <p:nvPr/>
          </p:nvSpPr>
          <p:spPr>
            <a:xfrm>
              <a:off x="6284331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1" name="object 9531" descr=""/>
            <p:cNvSpPr/>
            <p:nvPr/>
          </p:nvSpPr>
          <p:spPr>
            <a:xfrm>
              <a:off x="628433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2" name="object 9532" descr=""/>
            <p:cNvSpPr/>
            <p:nvPr/>
          </p:nvSpPr>
          <p:spPr>
            <a:xfrm>
              <a:off x="6381641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3" name="object 9533" descr=""/>
            <p:cNvSpPr/>
            <p:nvPr/>
          </p:nvSpPr>
          <p:spPr>
            <a:xfrm>
              <a:off x="6472683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4" name="object 9534" descr=""/>
            <p:cNvSpPr/>
            <p:nvPr/>
          </p:nvSpPr>
          <p:spPr>
            <a:xfrm>
              <a:off x="647268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5" name="object 9535" descr=""/>
            <p:cNvSpPr/>
            <p:nvPr/>
          </p:nvSpPr>
          <p:spPr>
            <a:xfrm>
              <a:off x="656686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6" name="object 9536" descr=""/>
            <p:cNvSpPr/>
            <p:nvPr/>
          </p:nvSpPr>
          <p:spPr>
            <a:xfrm>
              <a:off x="656686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7" name="object 9537" descr=""/>
            <p:cNvSpPr/>
            <p:nvPr/>
          </p:nvSpPr>
          <p:spPr>
            <a:xfrm>
              <a:off x="666103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8" name="object 9538" descr=""/>
            <p:cNvSpPr/>
            <p:nvPr/>
          </p:nvSpPr>
          <p:spPr>
            <a:xfrm>
              <a:off x="666103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9" name="object 9539" descr=""/>
            <p:cNvSpPr/>
            <p:nvPr/>
          </p:nvSpPr>
          <p:spPr>
            <a:xfrm>
              <a:off x="6755211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0" name="object 9540" descr=""/>
            <p:cNvSpPr/>
            <p:nvPr/>
          </p:nvSpPr>
          <p:spPr>
            <a:xfrm>
              <a:off x="675521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1" name="object 9541" descr=""/>
            <p:cNvSpPr/>
            <p:nvPr/>
          </p:nvSpPr>
          <p:spPr>
            <a:xfrm>
              <a:off x="6852521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2" name="object 9542" descr=""/>
            <p:cNvSpPr/>
            <p:nvPr/>
          </p:nvSpPr>
          <p:spPr>
            <a:xfrm>
              <a:off x="6943562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3" name="object 9543" descr=""/>
            <p:cNvSpPr/>
            <p:nvPr/>
          </p:nvSpPr>
          <p:spPr>
            <a:xfrm>
              <a:off x="694356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4" name="object 9544" descr=""/>
            <p:cNvSpPr/>
            <p:nvPr/>
          </p:nvSpPr>
          <p:spPr>
            <a:xfrm>
              <a:off x="703773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5" name="object 9545" descr=""/>
            <p:cNvSpPr/>
            <p:nvPr/>
          </p:nvSpPr>
          <p:spPr>
            <a:xfrm>
              <a:off x="703773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6" name="object 9546" descr=""/>
            <p:cNvSpPr/>
            <p:nvPr/>
          </p:nvSpPr>
          <p:spPr>
            <a:xfrm>
              <a:off x="7131914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7" name="object 9547" descr=""/>
            <p:cNvSpPr/>
            <p:nvPr/>
          </p:nvSpPr>
          <p:spPr>
            <a:xfrm>
              <a:off x="713191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8" name="object 9548" descr=""/>
            <p:cNvSpPr/>
            <p:nvPr/>
          </p:nvSpPr>
          <p:spPr>
            <a:xfrm>
              <a:off x="7226090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9" name="object 9549" descr=""/>
            <p:cNvSpPr/>
            <p:nvPr/>
          </p:nvSpPr>
          <p:spPr>
            <a:xfrm>
              <a:off x="722609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0" name="object 9550" descr=""/>
            <p:cNvSpPr/>
            <p:nvPr/>
          </p:nvSpPr>
          <p:spPr>
            <a:xfrm>
              <a:off x="7323401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1" name="object 9551" descr=""/>
            <p:cNvSpPr/>
            <p:nvPr/>
          </p:nvSpPr>
          <p:spPr>
            <a:xfrm>
              <a:off x="741444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2" name="object 9552" descr=""/>
            <p:cNvSpPr/>
            <p:nvPr/>
          </p:nvSpPr>
          <p:spPr>
            <a:xfrm>
              <a:off x="741444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3" name="object 9553" descr=""/>
            <p:cNvSpPr/>
            <p:nvPr/>
          </p:nvSpPr>
          <p:spPr>
            <a:xfrm>
              <a:off x="750861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4" name="object 9554" descr=""/>
            <p:cNvSpPr/>
            <p:nvPr/>
          </p:nvSpPr>
          <p:spPr>
            <a:xfrm>
              <a:off x="750861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5" name="object 9555" descr=""/>
            <p:cNvSpPr/>
            <p:nvPr/>
          </p:nvSpPr>
          <p:spPr>
            <a:xfrm>
              <a:off x="7602792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6" name="object 9556" descr=""/>
            <p:cNvSpPr/>
            <p:nvPr/>
          </p:nvSpPr>
          <p:spPr>
            <a:xfrm>
              <a:off x="760279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7" name="object 9557" descr=""/>
            <p:cNvSpPr/>
            <p:nvPr/>
          </p:nvSpPr>
          <p:spPr>
            <a:xfrm>
              <a:off x="7696970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8" name="object 9558" descr=""/>
            <p:cNvSpPr/>
            <p:nvPr/>
          </p:nvSpPr>
          <p:spPr>
            <a:xfrm>
              <a:off x="769697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9" name="object 9559" descr=""/>
            <p:cNvSpPr/>
            <p:nvPr/>
          </p:nvSpPr>
          <p:spPr>
            <a:xfrm>
              <a:off x="7794279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0" name="object 9560" descr=""/>
            <p:cNvSpPr/>
            <p:nvPr/>
          </p:nvSpPr>
          <p:spPr>
            <a:xfrm>
              <a:off x="7885322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1" name="object 9561" descr=""/>
            <p:cNvSpPr/>
            <p:nvPr/>
          </p:nvSpPr>
          <p:spPr>
            <a:xfrm>
              <a:off x="788532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2" name="object 9562" descr=""/>
            <p:cNvSpPr/>
            <p:nvPr/>
          </p:nvSpPr>
          <p:spPr>
            <a:xfrm>
              <a:off x="7979497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3" name="object 9563" descr=""/>
            <p:cNvSpPr/>
            <p:nvPr/>
          </p:nvSpPr>
          <p:spPr>
            <a:xfrm>
              <a:off x="7979497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4" name="object 9564" descr=""/>
            <p:cNvSpPr/>
            <p:nvPr/>
          </p:nvSpPr>
          <p:spPr>
            <a:xfrm>
              <a:off x="8073673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5" name="object 9565" descr=""/>
            <p:cNvSpPr/>
            <p:nvPr/>
          </p:nvSpPr>
          <p:spPr>
            <a:xfrm>
              <a:off x="807367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6" name="object 9566" descr=""/>
            <p:cNvSpPr/>
            <p:nvPr/>
          </p:nvSpPr>
          <p:spPr>
            <a:xfrm>
              <a:off x="8167849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7" name="object 9567" descr=""/>
            <p:cNvSpPr/>
            <p:nvPr/>
          </p:nvSpPr>
          <p:spPr>
            <a:xfrm>
              <a:off x="8167849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8" name="object 9568" descr=""/>
            <p:cNvSpPr/>
            <p:nvPr/>
          </p:nvSpPr>
          <p:spPr>
            <a:xfrm>
              <a:off x="826515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9" name="object 9569" descr=""/>
            <p:cNvSpPr/>
            <p:nvPr/>
          </p:nvSpPr>
          <p:spPr>
            <a:xfrm>
              <a:off x="835620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0" name="object 9570" descr=""/>
            <p:cNvSpPr/>
            <p:nvPr/>
          </p:nvSpPr>
          <p:spPr>
            <a:xfrm>
              <a:off x="835620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1" name="object 9571" descr=""/>
            <p:cNvSpPr/>
            <p:nvPr/>
          </p:nvSpPr>
          <p:spPr>
            <a:xfrm>
              <a:off x="8450376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2" name="object 9572" descr=""/>
            <p:cNvSpPr/>
            <p:nvPr/>
          </p:nvSpPr>
          <p:spPr>
            <a:xfrm>
              <a:off x="845037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3" name="object 9573" descr=""/>
            <p:cNvSpPr/>
            <p:nvPr/>
          </p:nvSpPr>
          <p:spPr>
            <a:xfrm>
              <a:off x="8544552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4" name="object 9574" descr=""/>
            <p:cNvSpPr/>
            <p:nvPr/>
          </p:nvSpPr>
          <p:spPr>
            <a:xfrm>
              <a:off x="8544552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5" name="object 9575" descr=""/>
            <p:cNvSpPr/>
            <p:nvPr/>
          </p:nvSpPr>
          <p:spPr>
            <a:xfrm>
              <a:off x="863872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6" name="object 9576" descr=""/>
            <p:cNvSpPr/>
            <p:nvPr/>
          </p:nvSpPr>
          <p:spPr>
            <a:xfrm>
              <a:off x="8638728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7" name="object 9577" descr=""/>
            <p:cNvSpPr/>
            <p:nvPr/>
          </p:nvSpPr>
          <p:spPr>
            <a:xfrm>
              <a:off x="8736039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8" name="object 9578" descr=""/>
            <p:cNvSpPr/>
            <p:nvPr/>
          </p:nvSpPr>
          <p:spPr>
            <a:xfrm>
              <a:off x="882708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9" name="object 9579" descr=""/>
            <p:cNvSpPr/>
            <p:nvPr/>
          </p:nvSpPr>
          <p:spPr>
            <a:xfrm>
              <a:off x="882708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0" name="object 9580" descr=""/>
            <p:cNvSpPr/>
            <p:nvPr/>
          </p:nvSpPr>
          <p:spPr>
            <a:xfrm>
              <a:off x="892125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1" name="object 9581" descr=""/>
            <p:cNvSpPr/>
            <p:nvPr/>
          </p:nvSpPr>
          <p:spPr>
            <a:xfrm>
              <a:off x="892125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2" name="object 9582" descr=""/>
            <p:cNvSpPr/>
            <p:nvPr/>
          </p:nvSpPr>
          <p:spPr>
            <a:xfrm>
              <a:off x="9015433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3" name="object 9583" descr=""/>
            <p:cNvSpPr/>
            <p:nvPr/>
          </p:nvSpPr>
          <p:spPr>
            <a:xfrm>
              <a:off x="9015433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4" name="object 9584" descr=""/>
            <p:cNvSpPr/>
            <p:nvPr/>
          </p:nvSpPr>
          <p:spPr>
            <a:xfrm>
              <a:off x="910960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5" name="object 9585" descr=""/>
            <p:cNvSpPr/>
            <p:nvPr/>
          </p:nvSpPr>
          <p:spPr>
            <a:xfrm>
              <a:off x="9109608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6" name="object 9586" descr=""/>
            <p:cNvSpPr/>
            <p:nvPr/>
          </p:nvSpPr>
          <p:spPr>
            <a:xfrm>
              <a:off x="9206918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7" name="object 9587" descr=""/>
            <p:cNvSpPr/>
            <p:nvPr/>
          </p:nvSpPr>
          <p:spPr>
            <a:xfrm>
              <a:off x="9297959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8" name="object 9588" descr=""/>
            <p:cNvSpPr/>
            <p:nvPr/>
          </p:nvSpPr>
          <p:spPr>
            <a:xfrm>
              <a:off x="9297959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9" name="object 9589" descr=""/>
            <p:cNvSpPr/>
            <p:nvPr/>
          </p:nvSpPr>
          <p:spPr>
            <a:xfrm>
              <a:off x="9392134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0" name="object 9590" descr=""/>
            <p:cNvSpPr/>
            <p:nvPr/>
          </p:nvSpPr>
          <p:spPr>
            <a:xfrm>
              <a:off x="9392134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1" name="object 9591" descr=""/>
            <p:cNvSpPr/>
            <p:nvPr/>
          </p:nvSpPr>
          <p:spPr>
            <a:xfrm>
              <a:off x="9486310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2" name="object 9592" descr=""/>
            <p:cNvSpPr/>
            <p:nvPr/>
          </p:nvSpPr>
          <p:spPr>
            <a:xfrm>
              <a:off x="9486310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3" name="object 9593" descr=""/>
            <p:cNvSpPr/>
            <p:nvPr/>
          </p:nvSpPr>
          <p:spPr>
            <a:xfrm>
              <a:off x="9580486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4" name="object 9594" descr=""/>
            <p:cNvSpPr/>
            <p:nvPr/>
          </p:nvSpPr>
          <p:spPr>
            <a:xfrm>
              <a:off x="958048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5" name="object 9595" descr=""/>
            <p:cNvSpPr/>
            <p:nvPr/>
          </p:nvSpPr>
          <p:spPr>
            <a:xfrm>
              <a:off x="9677796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6" name="object 9596" descr=""/>
            <p:cNvSpPr/>
            <p:nvPr/>
          </p:nvSpPr>
          <p:spPr>
            <a:xfrm>
              <a:off x="9768839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7" name="object 9597" descr=""/>
            <p:cNvSpPr/>
            <p:nvPr/>
          </p:nvSpPr>
          <p:spPr>
            <a:xfrm>
              <a:off x="9768839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8" name="object 9598" descr=""/>
            <p:cNvSpPr/>
            <p:nvPr/>
          </p:nvSpPr>
          <p:spPr>
            <a:xfrm>
              <a:off x="9863015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9" name="object 9599" descr=""/>
            <p:cNvSpPr/>
            <p:nvPr/>
          </p:nvSpPr>
          <p:spPr>
            <a:xfrm>
              <a:off x="9863015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0" name="object 9600" descr=""/>
            <p:cNvSpPr/>
            <p:nvPr/>
          </p:nvSpPr>
          <p:spPr>
            <a:xfrm>
              <a:off x="9957191" y="6804811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 h="0">
                  <a:moveTo>
                    <a:pt x="0" y="0"/>
                  </a:moveTo>
                  <a:lnTo>
                    <a:pt x="94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1" name="object 9601" descr=""/>
            <p:cNvSpPr/>
            <p:nvPr/>
          </p:nvSpPr>
          <p:spPr>
            <a:xfrm>
              <a:off x="9957191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2" name="object 9602" descr=""/>
            <p:cNvSpPr/>
            <p:nvPr/>
          </p:nvSpPr>
          <p:spPr>
            <a:xfrm>
              <a:off x="10051366" y="6804811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40" h="0">
                  <a:moveTo>
                    <a:pt x="0" y="0"/>
                  </a:moveTo>
                  <a:lnTo>
                    <a:pt x="910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3" name="object 9603" descr=""/>
            <p:cNvSpPr/>
            <p:nvPr/>
          </p:nvSpPr>
          <p:spPr>
            <a:xfrm>
              <a:off x="10051366" y="680593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w="0" h="90170">
                  <a:moveTo>
                    <a:pt x="0" y="89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4" name="object 9604" descr=""/>
            <p:cNvSpPr/>
            <p:nvPr/>
          </p:nvSpPr>
          <p:spPr>
            <a:xfrm>
              <a:off x="727955" y="1251564"/>
              <a:ext cx="471170" cy="5644515"/>
            </a:xfrm>
            <a:custGeom>
              <a:avLst/>
              <a:gdLst/>
              <a:ahLst/>
              <a:cxnLst/>
              <a:rect l="l" t="t" r="r" b="b"/>
              <a:pathLst>
                <a:path w="471169" h="5644515">
                  <a:moveTo>
                    <a:pt x="0" y="0"/>
                  </a:moveTo>
                  <a:lnTo>
                    <a:pt x="0" y="5644287"/>
                  </a:lnTo>
                </a:path>
                <a:path w="471169" h="5644515">
                  <a:moveTo>
                    <a:pt x="470880" y="0"/>
                  </a:moveTo>
                  <a:lnTo>
                    <a:pt x="470880" y="5644287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5" name="object 9605" descr=""/>
            <p:cNvSpPr/>
            <p:nvPr/>
          </p:nvSpPr>
          <p:spPr>
            <a:xfrm>
              <a:off x="1669714" y="1251564"/>
              <a:ext cx="4709160" cy="5644515"/>
            </a:xfrm>
            <a:custGeom>
              <a:avLst/>
              <a:gdLst/>
              <a:ahLst/>
              <a:cxnLst/>
              <a:rect l="l" t="t" r="r" b="b"/>
              <a:pathLst>
                <a:path w="4709160" h="5644515">
                  <a:moveTo>
                    <a:pt x="0" y="0"/>
                  </a:moveTo>
                  <a:lnTo>
                    <a:pt x="0" y="5644287"/>
                  </a:lnTo>
                </a:path>
                <a:path w="4709160" h="5644515">
                  <a:moveTo>
                    <a:pt x="470879" y="0"/>
                  </a:moveTo>
                  <a:lnTo>
                    <a:pt x="470879" y="5644287"/>
                  </a:lnTo>
                </a:path>
                <a:path w="4709160" h="5644515">
                  <a:moveTo>
                    <a:pt x="941758" y="0"/>
                  </a:moveTo>
                  <a:lnTo>
                    <a:pt x="941758" y="5644287"/>
                  </a:lnTo>
                </a:path>
                <a:path w="4709160" h="5644515">
                  <a:moveTo>
                    <a:pt x="1412637" y="0"/>
                  </a:moveTo>
                  <a:lnTo>
                    <a:pt x="1412637" y="5644287"/>
                  </a:lnTo>
                </a:path>
                <a:path w="4709160" h="5644515">
                  <a:moveTo>
                    <a:pt x="1883516" y="0"/>
                  </a:moveTo>
                  <a:lnTo>
                    <a:pt x="1883516" y="5644287"/>
                  </a:lnTo>
                </a:path>
                <a:path w="4709160" h="5644515">
                  <a:moveTo>
                    <a:pt x="2354395" y="0"/>
                  </a:moveTo>
                  <a:lnTo>
                    <a:pt x="2354395" y="5644287"/>
                  </a:lnTo>
                </a:path>
                <a:path w="4709160" h="5644515">
                  <a:moveTo>
                    <a:pt x="2825275" y="0"/>
                  </a:moveTo>
                  <a:lnTo>
                    <a:pt x="2825275" y="5644287"/>
                  </a:lnTo>
                </a:path>
                <a:path w="4709160" h="5644515">
                  <a:moveTo>
                    <a:pt x="3296155" y="0"/>
                  </a:moveTo>
                  <a:lnTo>
                    <a:pt x="3296155" y="5644287"/>
                  </a:lnTo>
                </a:path>
                <a:path w="4709160" h="5644515">
                  <a:moveTo>
                    <a:pt x="3767034" y="0"/>
                  </a:moveTo>
                  <a:lnTo>
                    <a:pt x="3767034" y="5644287"/>
                  </a:lnTo>
                </a:path>
                <a:path w="4709160" h="5644515">
                  <a:moveTo>
                    <a:pt x="4237913" y="0"/>
                  </a:moveTo>
                  <a:lnTo>
                    <a:pt x="4237913" y="5644287"/>
                  </a:lnTo>
                </a:path>
                <a:path w="4709160" h="5644515">
                  <a:moveTo>
                    <a:pt x="4708792" y="0"/>
                  </a:moveTo>
                  <a:lnTo>
                    <a:pt x="4708792" y="5644287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6" name="object 9606" descr=""/>
            <p:cNvSpPr/>
            <p:nvPr/>
          </p:nvSpPr>
          <p:spPr>
            <a:xfrm>
              <a:off x="6849387" y="1251564"/>
              <a:ext cx="2354580" cy="5644515"/>
            </a:xfrm>
            <a:custGeom>
              <a:avLst/>
              <a:gdLst/>
              <a:ahLst/>
              <a:cxnLst/>
              <a:rect l="l" t="t" r="r" b="b"/>
              <a:pathLst>
                <a:path w="2354579" h="5644515">
                  <a:moveTo>
                    <a:pt x="0" y="0"/>
                  </a:moveTo>
                  <a:lnTo>
                    <a:pt x="0" y="5644287"/>
                  </a:lnTo>
                </a:path>
                <a:path w="2354579" h="5644515">
                  <a:moveTo>
                    <a:pt x="470879" y="0"/>
                  </a:moveTo>
                  <a:lnTo>
                    <a:pt x="470879" y="5644287"/>
                  </a:lnTo>
                </a:path>
                <a:path w="2354579" h="5644515">
                  <a:moveTo>
                    <a:pt x="941759" y="0"/>
                  </a:moveTo>
                  <a:lnTo>
                    <a:pt x="941759" y="5644287"/>
                  </a:lnTo>
                </a:path>
                <a:path w="2354579" h="5644515">
                  <a:moveTo>
                    <a:pt x="1412637" y="0"/>
                  </a:moveTo>
                  <a:lnTo>
                    <a:pt x="1412637" y="5644287"/>
                  </a:lnTo>
                </a:path>
                <a:path w="2354579" h="5644515">
                  <a:moveTo>
                    <a:pt x="1883516" y="0"/>
                  </a:moveTo>
                  <a:lnTo>
                    <a:pt x="1883516" y="5644287"/>
                  </a:lnTo>
                </a:path>
                <a:path w="2354579" h="5644515">
                  <a:moveTo>
                    <a:pt x="2354397" y="0"/>
                  </a:moveTo>
                  <a:lnTo>
                    <a:pt x="2354397" y="5644287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7" name="object 9607" descr=""/>
            <p:cNvSpPr/>
            <p:nvPr/>
          </p:nvSpPr>
          <p:spPr>
            <a:xfrm>
              <a:off x="9674663" y="1251564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40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8" name="object 9608" descr=""/>
            <p:cNvSpPr/>
            <p:nvPr/>
          </p:nvSpPr>
          <p:spPr>
            <a:xfrm>
              <a:off x="10145542" y="1251564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40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9" name="object 9609" descr=""/>
            <p:cNvSpPr/>
            <p:nvPr/>
          </p:nvSpPr>
          <p:spPr>
            <a:xfrm>
              <a:off x="9674663" y="1342616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0" name="object 9610" descr=""/>
            <p:cNvSpPr/>
            <p:nvPr/>
          </p:nvSpPr>
          <p:spPr>
            <a:xfrm>
              <a:off x="10145542" y="1342616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1" name="object 9611" descr=""/>
            <p:cNvSpPr/>
            <p:nvPr/>
          </p:nvSpPr>
          <p:spPr>
            <a:xfrm>
              <a:off x="9674663" y="143679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2" name="object 9612" descr=""/>
            <p:cNvSpPr/>
            <p:nvPr/>
          </p:nvSpPr>
          <p:spPr>
            <a:xfrm>
              <a:off x="10145542" y="143679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3" name="object 9613" descr=""/>
            <p:cNvSpPr/>
            <p:nvPr/>
          </p:nvSpPr>
          <p:spPr>
            <a:xfrm>
              <a:off x="9674663" y="1530968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4" name="object 9614" descr=""/>
            <p:cNvSpPr/>
            <p:nvPr/>
          </p:nvSpPr>
          <p:spPr>
            <a:xfrm>
              <a:off x="10145542" y="1530968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5" name="object 9615" descr=""/>
            <p:cNvSpPr/>
            <p:nvPr/>
          </p:nvSpPr>
          <p:spPr>
            <a:xfrm>
              <a:off x="9674663" y="162513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6" name="object 9616" descr=""/>
            <p:cNvSpPr/>
            <p:nvPr/>
          </p:nvSpPr>
          <p:spPr>
            <a:xfrm>
              <a:off x="10145542" y="162513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7" name="object 9617" descr=""/>
            <p:cNvSpPr/>
            <p:nvPr/>
          </p:nvSpPr>
          <p:spPr>
            <a:xfrm>
              <a:off x="9674663" y="172244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8" name="object 9618" descr=""/>
            <p:cNvSpPr/>
            <p:nvPr/>
          </p:nvSpPr>
          <p:spPr>
            <a:xfrm>
              <a:off x="10145542" y="172244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9" name="object 9619" descr=""/>
            <p:cNvSpPr/>
            <p:nvPr/>
          </p:nvSpPr>
          <p:spPr>
            <a:xfrm>
              <a:off x="9674663" y="181349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0" name="object 9620" descr=""/>
            <p:cNvSpPr/>
            <p:nvPr/>
          </p:nvSpPr>
          <p:spPr>
            <a:xfrm>
              <a:off x="10145542" y="181349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1" name="object 9621" descr=""/>
            <p:cNvSpPr/>
            <p:nvPr/>
          </p:nvSpPr>
          <p:spPr>
            <a:xfrm>
              <a:off x="9674663" y="190767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2" name="object 9622" descr=""/>
            <p:cNvSpPr/>
            <p:nvPr/>
          </p:nvSpPr>
          <p:spPr>
            <a:xfrm>
              <a:off x="10145542" y="190767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3" name="object 9623" descr=""/>
            <p:cNvSpPr/>
            <p:nvPr/>
          </p:nvSpPr>
          <p:spPr>
            <a:xfrm>
              <a:off x="9674663" y="200184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4" name="object 9624" descr=""/>
            <p:cNvSpPr/>
            <p:nvPr/>
          </p:nvSpPr>
          <p:spPr>
            <a:xfrm>
              <a:off x="10145542" y="200184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5" name="object 9625" descr=""/>
            <p:cNvSpPr/>
            <p:nvPr/>
          </p:nvSpPr>
          <p:spPr>
            <a:xfrm>
              <a:off x="9674663" y="209601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6" name="object 9626" descr=""/>
            <p:cNvSpPr/>
            <p:nvPr/>
          </p:nvSpPr>
          <p:spPr>
            <a:xfrm>
              <a:off x="10145542" y="209601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7" name="object 9627" descr=""/>
            <p:cNvSpPr/>
            <p:nvPr/>
          </p:nvSpPr>
          <p:spPr>
            <a:xfrm>
              <a:off x="9674663" y="219332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8" name="object 9628" descr=""/>
            <p:cNvSpPr/>
            <p:nvPr/>
          </p:nvSpPr>
          <p:spPr>
            <a:xfrm>
              <a:off x="10145542" y="2193323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9" name="object 9629" descr=""/>
            <p:cNvSpPr/>
            <p:nvPr/>
          </p:nvSpPr>
          <p:spPr>
            <a:xfrm>
              <a:off x="9674663" y="2284374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0" name="object 9630" descr=""/>
            <p:cNvSpPr/>
            <p:nvPr/>
          </p:nvSpPr>
          <p:spPr>
            <a:xfrm>
              <a:off x="10145542" y="2284374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1" name="object 9631" descr=""/>
            <p:cNvSpPr/>
            <p:nvPr/>
          </p:nvSpPr>
          <p:spPr>
            <a:xfrm>
              <a:off x="9674663" y="237855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2" name="object 9632" descr=""/>
            <p:cNvSpPr/>
            <p:nvPr/>
          </p:nvSpPr>
          <p:spPr>
            <a:xfrm>
              <a:off x="10145542" y="237855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3" name="object 9633" descr=""/>
            <p:cNvSpPr/>
            <p:nvPr/>
          </p:nvSpPr>
          <p:spPr>
            <a:xfrm>
              <a:off x="9674663" y="2472726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4" name="object 9634" descr=""/>
            <p:cNvSpPr/>
            <p:nvPr/>
          </p:nvSpPr>
          <p:spPr>
            <a:xfrm>
              <a:off x="10145542" y="2472726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5" name="object 9635" descr=""/>
            <p:cNvSpPr/>
            <p:nvPr/>
          </p:nvSpPr>
          <p:spPr>
            <a:xfrm>
              <a:off x="9674663" y="2566892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6" name="object 9636" descr=""/>
            <p:cNvSpPr/>
            <p:nvPr/>
          </p:nvSpPr>
          <p:spPr>
            <a:xfrm>
              <a:off x="10145542" y="2566892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7" name="object 9637" descr=""/>
            <p:cNvSpPr/>
            <p:nvPr/>
          </p:nvSpPr>
          <p:spPr>
            <a:xfrm>
              <a:off x="9674663" y="2664202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8" name="object 9638" descr=""/>
            <p:cNvSpPr/>
            <p:nvPr/>
          </p:nvSpPr>
          <p:spPr>
            <a:xfrm>
              <a:off x="10145542" y="2664202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39" name="object 9639" descr=""/>
            <p:cNvSpPr/>
            <p:nvPr/>
          </p:nvSpPr>
          <p:spPr>
            <a:xfrm>
              <a:off x="9674663" y="2755254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0" name="object 9640" descr=""/>
            <p:cNvSpPr/>
            <p:nvPr/>
          </p:nvSpPr>
          <p:spPr>
            <a:xfrm>
              <a:off x="10145542" y="2755254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1" name="object 9641" descr=""/>
            <p:cNvSpPr/>
            <p:nvPr/>
          </p:nvSpPr>
          <p:spPr>
            <a:xfrm>
              <a:off x="9674663" y="284943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2" name="object 9642" descr=""/>
            <p:cNvSpPr/>
            <p:nvPr/>
          </p:nvSpPr>
          <p:spPr>
            <a:xfrm>
              <a:off x="10145542" y="284943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3" name="object 9643" descr=""/>
            <p:cNvSpPr/>
            <p:nvPr/>
          </p:nvSpPr>
          <p:spPr>
            <a:xfrm>
              <a:off x="9674663" y="2943606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4" name="object 9644" descr=""/>
            <p:cNvSpPr/>
            <p:nvPr/>
          </p:nvSpPr>
          <p:spPr>
            <a:xfrm>
              <a:off x="10145542" y="2943606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5" name="object 9645" descr=""/>
            <p:cNvSpPr/>
            <p:nvPr/>
          </p:nvSpPr>
          <p:spPr>
            <a:xfrm>
              <a:off x="9674663" y="303777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6" name="object 9646" descr=""/>
            <p:cNvSpPr/>
            <p:nvPr/>
          </p:nvSpPr>
          <p:spPr>
            <a:xfrm>
              <a:off x="10145542" y="303777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7" name="object 9647" descr=""/>
            <p:cNvSpPr/>
            <p:nvPr/>
          </p:nvSpPr>
          <p:spPr>
            <a:xfrm>
              <a:off x="9674663" y="313508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8" name="object 9648" descr=""/>
            <p:cNvSpPr/>
            <p:nvPr/>
          </p:nvSpPr>
          <p:spPr>
            <a:xfrm>
              <a:off x="10145542" y="313508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9" name="object 9649" descr=""/>
            <p:cNvSpPr/>
            <p:nvPr/>
          </p:nvSpPr>
          <p:spPr>
            <a:xfrm>
              <a:off x="9674663" y="322613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0" name="object 9650" descr=""/>
            <p:cNvSpPr/>
            <p:nvPr/>
          </p:nvSpPr>
          <p:spPr>
            <a:xfrm>
              <a:off x="10145542" y="322613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1" name="object 9651" descr=""/>
            <p:cNvSpPr/>
            <p:nvPr/>
          </p:nvSpPr>
          <p:spPr>
            <a:xfrm>
              <a:off x="9674663" y="3320309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2" name="object 9652" descr=""/>
            <p:cNvSpPr/>
            <p:nvPr/>
          </p:nvSpPr>
          <p:spPr>
            <a:xfrm>
              <a:off x="10145542" y="3320309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3" name="object 9653" descr=""/>
            <p:cNvSpPr/>
            <p:nvPr/>
          </p:nvSpPr>
          <p:spPr>
            <a:xfrm>
              <a:off x="9674663" y="341448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4" name="object 9654" descr=""/>
            <p:cNvSpPr/>
            <p:nvPr/>
          </p:nvSpPr>
          <p:spPr>
            <a:xfrm>
              <a:off x="10145542" y="341448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5" name="object 9655" descr=""/>
            <p:cNvSpPr/>
            <p:nvPr/>
          </p:nvSpPr>
          <p:spPr>
            <a:xfrm>
              <a:off x="9674663" y="350865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6" name="object 9656" descr=""/>
            <p:cNvSpPr/>
            <p:nvPr/>
          </p:nvSpPr>
          <p:spPr>
            <a:xfrm>
              <a:off x="10145542" y="350865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7" name="object 9657" descr=""/>
            <p:cNvSpPr/>
            <p:nvPr/>
          </p:nvSpPr>
          <p:spPr>
            <a:xfrm>
              <a:off x="9674663" y="360596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8" name="object 9658" descr=""/>
            <p:cNvSpPr/>
            <p:nvPr/>
          </p:nvSpPr>
          <p:spPr>
            <a:xfrm>
              <a:off x="10145542" y="360596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9" name="object 9659" descr=""/>
            <p:cNvSpPr/>
            <p:nvPr/>
          </p:nvSpPr>
          <p:spPr>
            <a:xfrm>
              <a:off x="9674663" y="369701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0" name="object 9660" descr=""/>
            <p:cNvSpPr/>
            <p:nvPr/>
          </p:nvSpPr>
          <p:spPr>
            <a:xfrm>
              <a:off x="10145542" y="369701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1" name="object 9661" descr=""/>
            <p:cNvSpPr/>
            <p:nvPr/>
          </p:nvSpPr>
          <p:spPr>
            <a:xfrm>
              <a:off x="9674663" y="3791188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2" name="object 9662" descr=""/>
            <p:cNvSpPr/>
            <p:nvPr/>
          </p:nvSpPr>
          <p:spPr>
            <a:xfrm>
              <a:off x="10145542" y="3791188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3" name="object 9663" descr=""/>
            <p:cNvSpPr/>
            <p:nvPr/>
          </p:nvSpPr>
          <p:spPr>
            <a:xfrm>
              <a:off x="9674663" y="3885364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4" name="object 9664" descr=""/>
            <p:cNvSpPr/>
            <p:nvPr/>
          </p:nvSpPr>
          <p:spPr>
            <a:xfrm>
              <a:off x="10145542" y="3885364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5" name="object 9665" descr=""/>
            <p:cNvSpPr/>
            <p:nvPr/>
          </p:nvSpPr>
          <p:spPr>
            <a:xfrm>
              <a:off x="9674663" y="397953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6" name="object 9666" descr=""/>
            <p:cNvSpPr/>
            <p:nvPr/>
          </p:nvSpPr>
          <p:spPr>
            <a:xfrm>
              <a:off x="10145542" y="3979531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7" name="object 9667" descr=""/>
            <p:cNvSpPr/>
            <p:nvPr/>
          </p:nvSpPr>
          <p:spPr>
            <a:xfrm>
              <a:off x="9674663" y="407684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8" name="object 9668" descr=""/>
            <p:cNvSpPr/>
            <p:nvPr/>
          </p:nvSpPr>
          <p:spPr>
            <a:xfrm>
              <a:off x="10145542" y="407684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9" name="object 9669" descr=""/>
            <p:cNvSpPr/>
            <p:nvPr/>
          </p:nvSpPr>
          <p:spPr>
            <a:xfrm>
              <a:off x="9674663" y="416789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0" name="object 9670" descr=""/>
            <p:cNvSpPr/>
            <p:nvPr/>
          </p:nvSpPr>
          <p:spPr>
            <a:xfrm>
              <a:off x="10145542" y="416789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1" name="object 9671" descr=""/>
            <p:cNvSpPr/>
            <p:nvPr/>
          </p:nvSpPr>
          <p:spPr>
            <a:xfrm>
              <a:off x="9674663" y="426206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2" name="object 9672" descr=""/>
            <p:cNvSpPr/>
            <p:nvPr/>
          </p:nvSpPr>
          <p:spPr>
            <a:xfrm>
              <a:off x="10145542" y="426206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3" name="object 9673" descr=""/>
            <p:cNvSpPr/>
            <p:nvPr/>
          </p:nvSpPr>
          <p:spPr>
            <a:xfrm>
              <a:off x="9674663" y="435624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4" name="object 9674" descr=""/>
            <p:cNvSpPr/>
            <p:nvPr/>
          </p:nvSpPr>
          <p:spPr>
            <a:xfrm>
              <a:off x="10145542" y="435624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5" name="object 9675" descr=""/>
            <p:cNvSpPr/>
            <p:nvPr/>
          </p:nvSpPr>
          <p:spPr>
            <a:xfrm>
              <a:off x="9674663" y="445041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6" name="object 9676" descr=""/>
            <p:cNvSpPr/>
            <p:nvPr/>
          </p:nvSpPr>
          <p:spPr>
            <a:xfrm>
              <a:off x="10145542" y="445041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7" name="object 9677" descr=""/>
            <p:cNvSpPr/>
            <p:nvPr/>
          </p:nvSpPr>
          <p:spPr>
            <a:xfrm>
              <a:off x="9674663" y="454772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8" name="object 9678" descr=""/>
            <p:cNvSpPr/>
            <p:nvPr/>
          </p:nvSpPr>
          <p:spPr>
            <a:xfrm>
              <a:off x="10145542" y="4547720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9" name="object 9679" descr=""/>
            <p:cNvSpPr/>
            <p:nvPr/>
          </p:nvSpPr>
          <p:spPr>
            <a:xfrm>
              <a:off x="9674663" y="463877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0" name="object 9680" descr=""/>
            <p:cNvSpPr/>
            <p:nvPr/>
          </p:nvSpPr>
          <p:spPr>
            <a:xfrm>
              <a:off x="10145542" y="463877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1" name="object 9681" descr=""/>
            <p:cNvSpPr/>
            <p:nvPr/>
          </p:nvSpPr>
          <p:spPr>
            <a:xfrm>
              <a:off x="9674663" y="473294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2" name="object 9682" descr=""/>
            <p:cNvSpPr/>
            <p:nvPr/>
          </p:nvSpPr>
          <p:spPr>
            <a:xfrm>
              <a:off x="10145542" y="473294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3" name="object 9683" descr=""/>
            <p:cNvSpPr/>
            <p:nvPr/>
          </p:nvSpPr>
          <p:spPr>
            <a:xfrm>
              <a:off x="9674663" y="482712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4" name="object 9684" descr=""/>
            <p:cNvSpPr/>
            <p:nvPr/>
          </p:nvSpPr>
          <p:spPr>
            <a:xfrm>
              <a:off x="10145542" y="482712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5" name="object 9685" descr=""/>
            <p:cNvSpPr/>
            <p:nvPr/>
          </p:nvSpPr>
          <p:spPr>
            <a:xfrm>
              <a:off x="9674663" y="4921289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6" name="object 9686" descr=""/>
            <p:cNvSpPr/>
            <p:nvPr/>
          </p:nvSpPr>
          <p:spPr>
            <a:xfrm>
              <a:off x="10145542" y="4921289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7" name="object 9687" descr=""/>
            <p:cNvSpPr/>
            <p:nvPr/>
          </p:nvSpPr>
          <p:spPr>
            <a:xfrm>
              <a:off x="9674663" y="5018599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8" name="object 9688" descr=""/>
            <p:cNvSpPr/>
            <p:nvPr/>
          </p:nvSpPr>
          <p:spPr>
            <a:xfrm>
              <a:off x="10145542" y="5018599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9" name="object 9689" descr=""/>
            <p:cNvSpPr/>
            <p:nvPr/>
          </p:nvSpPr>
          <p:spPr>
            <a:xfrm>
              <a:off x="9674663" y="510965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0" name="object 9690" descr=""/>
            <p:cNvSpPr/>
            <p:nvPr/>
          </p:nvSpPr>
          <p:spPr>
            <a:xfrm>
              <a:off x="10145542" y="510965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1" name="object 9691" descr=""/>
            <p:cNvSpPr/>
            <p:nvPr/>
          </p:nvSpPr>
          <p:spPr>
            <a:xfrm>
              <a:off x="9674663" y="520382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2" name="object 9692" descr=""/>
            <p:cNvSpPr/>
            <p:nvPr/>
          </p:nvSpPr>
          <p:spPr>
            <a:xfrm>
              <a:off x="10145542" y="5203827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3" name="object 9693" descr=""/>
            <p:cNvSpPr/>
            <p:nvPr/>
          </p:nvSpPr>
          <p:spPr>
            <a:xfrm>
              <a:off x="9674663" y="529800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4" name="object 9694" descr=""/>
            <p:cNvSpPr/>
            <p:nvPr/>
          </p:nvSpPr>
          <p:spPr>
            <a:xfrm>
              <a:off x="10145542" y="529800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5" name="object 9695" descr=""/>
            <p:cNvSpPr/>
            <p:nvPr/>
          </p:nvSpPr>
          <p:spPr>
            <a:xfrm>
              <a:off x="9674663" y="5392168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6" name="object 9696" descr=""/>
            <p:cNvSpPr/>
            <p:nvPr/>
          </p:nvSpPr>
          <p:spPr>
            <a:xfrm>
              <a:off x="10145542" y="5392168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7" name="object 9697" descr=""/>
            <p:cNvSpPr/>
            <p:nvPr/>
          </p:nvSpPr>
          <p:spPr>
            <a:xfrm>
              <a:off x="9674663" y="5489478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8" name="object 9698" descr=""/>
            <p:cNvSpPr/>
            <p:nvPr/>
          </p:nvSpPr>
          <p:spPr>
            <a:xfrm>
              <a:off x="10145542" y="5489478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9" name="object 9699" descr=""/>
            <p:cNvSpPr/>
            <p:nvPr/>
          </p:nvSpPr>
          <p:spPr>
            <a:xfrm>
              <a:off x="9674663" y="558053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0" name="object 9700" descr=""/>
            <p:cNvSpPr/>
            <p:nvPr/>
          </p:nvSpPr>
          <p:spPr>
            <a:xfrm>
              <a:off x="10145542" y="558053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1" name="object 9701" descr=""/>
            <p:cNvSpPr/>
            <p:nvPr/>
          </p:nvSpPr>
          <p:spPr>
            <a:xfrm>
              <a:off x="9674663" y="567470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2" name="object 9702" descr=""/>
            <p:cNvSpPr/>
            <p:nvPr/>
          </p:nvSpPr>
          <p:spPr>
            <a:xfrm>
              <a:off x="10145542" y="567470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3" name="object 9703" descr=""/>
            <p:cNvSpPr/>
            <p:nvPr/>
          </p:nvSpPr>
          <p:spPr>
            <a:xfrm>
              <a:off x="9674663" y="576888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4" name="object 9704" descr=""/>
            <p:cNvSpPr/>
            <p:nvPr/>
          </p:nvSpPr>
          <p:spPr>
            <a:xfrm>
              <a:off x="10145542" y="576888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5" name="object 9705" descr=""/>
            <p:cNvSpPr/>
            <p:nvPr/>
          </p:nvSpPr>
          <p:spPr>
            <a:xfrm>
              <a:off x="9674663" y="586304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6" name="object 9706" descr=""/>
            <p:cNvSpPr/>
            <p:nvPr/>
          </p:nvSpPr>
          <p:spPr>
            <a:xfrm>
              <a:off x="10145542" y="586304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7" name="object 9707" descr=""/>
            <p:cNvSpPr/>
            <p:nvPr/>
          </p:nvSpPr>
          <p:spPr>
            <a:xfrm>
              <a:off x="9674663" y="596035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8" name="object 9708" descr=""/>
            <p:cNvSpPr/>
            <p:nvPr/>
          </p:nvSpPr>
          <p:spPr>
            <a:xfrm>
              <a:off x="10145542" y="596035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9" name="object 9709" descr=""/>
            <p:cNvSpPr/>
            <p:nvPr/>
          </p:nvSpPr>
          <p:spPr>
            <a:xfrm>
              <a:off x="9674663" y="605141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0" name="object 9710" descr=""/>
            <p:cNvSpPr/>
            <p:nvPr/>
          </p:nvSpPr>
          <p:spPr>
            <a:xfrm>
              <a:off x="10145542" y="605141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1" name="object 9711" descr=""/>
            <p:cNvSpPr/>
            <p:nvPr/>
          </p:nvSpPr>
          <p:spPr>
            <a:xfrm>
              <a:off x="9674663" y="614558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2" name="object 9712" descr=""/>
            <p:cNvSpPr/>
            <p:nvPr/>
          </p:nvSpPr>
          <p:spPr>
            <a:xfrm>
              <a:off x="10145542" y="614558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3" name="object 9713" descr=""/>
            <p:cNvSpPr/>
            <p:nvPr/>
          </p:nvSpPr>
          <p:spPr>
            <a:xfrm>
              <a:off x="9674663" y="623976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4" name="object 9714" descr=""/>
            <p:cNvSpPr/>
            <p:nvPr/>
          </p:nvSpPr>
          <p:spPr>
            <a:xfrm>
              <a:off x="10145542" y="6239761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4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5" name="object 9715" descr=""/>
            <p:cNvSpPr/>
            <p:nvPr/>
          </p:nvSpPr>
          <p:spPr>
            <a:xfrm>
              <a:off x="9674663" y="633392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6" name="object 9716" descr=""/>
            <p:cNvSpPr/>
            <p:nvPr/>
          </p:nvSpPr>
          <p:spPr>
            <a:xfrm>
              <a:off x="10145542" y="633392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39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7" name="object 9717" descr=""/>
            <p:cNvSpPr/>
            <p:nvPr/>
          </p:nvSpPr>
          <p:spPr>
            <a:xfrm>
              <a:off x="9674663" y="6431236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40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8" name="object 9718" descr=""/>
            <p:cNvSpPr/>
            <p:nvPr/>
          </p:nvSpPr>
          <p:spPr>
            <a:xfrm>
              <a:off x="10145542" y="6431236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40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9" name="object 9719" descr=""/>
            <p:cNvSpPr/>
            <p:nvPr/>
          </p:nvSpPr>
          <p:spPr>
            <a:xfrm>
              <a:off x="9674663" y="6522289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0" name="object 9720" descr=""/>
            <p:cNvSpPr/>
            <p:nvPr/>
          </p:nvSpPr>
          <p:spPr>
            <a:xfrm>
              <a:off x="10145542" y="6522289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1" name="object 9721" descr=""/>
            <p:cNvSpPr/>
            <p:nvPr/>
          </p:nvSpPr>
          <p:spPr>
            <a:xfrm>
              <a:off x="9674663" y="661646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2" name="object 9722" descr=""/>
            <p:cNvSpPr/>
            <p:nvPr/>
          </p:nvSpPr>
          <p:spPr>
            <a:xfrm>
              <a:off x="10145542" y="661646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3" name="object 9723" descr=""/>
            <p:cNvSpPr/>
            <p:nvPr/>
          </p:nvSpPr>
          <p:spPr>
            <a:xfrm>
              <a:off x="9674663" y="671064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4" name="object 9724" descr=""/>
            <p:cNvSpPr/>
            <p:nvPr/>
          </p:nvSpPr>
          <p:spPr>
            <a:xfrm>
              <a:off x="10145542" y="6710640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w="0" h="94615">
                  <a:moveTo>
                    <a:pt x="0" y="94170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5" name="object 9725" descr=""/>
            <p:cNvSpPr/>
            <p:nvPr/>
          </p:nvSpPr>
          <p:spPr>
            <a:xfrm>
              <a:off x="9674663" y="6804806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40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6" name="object 9726" descr=""/>
            <p:cNvSpPr/>
            <p:nvPr/>
          </p:nvSpPr>
          <p:spPr>
            <a:xfrm>
              <a:off x="10145542" y="6804806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w="0" h="91440">
                  <a:moveTo>
                    <a:pt x="0" y="91046"/>
                  </a:moveTo>
                  <a:lnTo>
                    <a:pt x="0" y="0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7" name="object 9727" descr=""/>
            <p:cNvSpPr/>
            <p:nvPr/>
          </p:nvSpPr>
          <p:spPr>
            <a:xfrm>
              <a:off x="724820" y="1719314"/>
              <a:ext cx="9424035" cy="3767454"/>
            </a:xfrm>
            <a:custGeom>
              <a:avLst/>
              <a:gdLst/>
              <a:ahLst/>
              <a:cxnLst/>
              <a:rect l="l" t="t" r="r" b="b"/>
              <a:pathLst>
                <a:path w="9424035" h="3767454">
                  <a:moveTo>
                    <a:pt x="0" y="0"/>
                  </a:moveTo>
                  <a:lnTo>
                    <a:pt x="9423853" y="0"/>
                  </a:lnTo>
                </a:path>
                <a:path w="9424035" h="3767454">
                  <a:moveTo>
                    <a:pt x="0" y="470879"/>
                  </a:moveTo>
                  <a:lnTo>
                    <a:pt x="9423853" y="470879"/>
                  </a:lnTo>
                </a:path>
                <a:path w="9424035" h="3767454">
                  <a:moveTo>
                    <a:pt x="0" y="941758"/>
                  </a:moveTo>
                  <a:lnTo>
                    <a:pt x="9423853" y="941758"/>
                  </a:lnTo>
                </a:path>
                <a:path w="9424035" h="3767454">
                  <a:moveTo>
                    <a:pt x="0" y="1412637"/>
                  </a:moveTo>
                  <a:lnTo>
                    <a:pt x="9423853" y="1412637"/>
                  </a:lnTo>
                </a:path>
                <a:path w="9424035" h="3767454">
                  <a:moveTo>
                    <a:pt x="0" y="1883516"/>
                  </a:moveTo>
                  <a:lnTo>
                    <a:pt x="9423853" y="1883516"/>
                  </a:lnTo>
                </a:path>
                <a:path w="9424035" h="3767454">
                  <a:moveTo>
                    <a:pt x="0" y="2354395"/>
                  </a:moveTo>
                  <a:lnTo>
                    <a:pt x="9423853" y="2354395"/>
                  </a:lnTo>
                </a:path>
                <a:path w="9424035" h="3767454">
                  <a:moveTo>
                    <a:pt x="0" y="2825276"/>
                  </a:moveTo>
                  <a:lnTo>
                    <a:pt x="9423853" y="2825276"/>
                  </a:lnTo>
                </a:path>
                <a:path w="9424035" h="3767454">
                  <a:moveTo>
                    <a:pt x="0" y="3296155"/>
                  </a:moveTo>
                  <a:lnTo>
                    <a:pt x="9423853" y="3296155"/>
                  </a:lnTo>
                </a:path>
                <a:path w="9424035" h="3767454">
                  <a:moveTo>
                    <a:pt x="0" y="3767034"/>
                  </a:moveTo>
                  <a:lnTo>
                    <a:pt x="9423853" y="3767034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8" name="object 9728" descr=""/>
            <p:cNvSpPr/>
            <p:nvPr/>
          </p:nvSpPr>
          <p:spPr>
            <a:xfrm>
              <a:off x="724820" y="5957228"/>
              <a:ext cx="9424035" cy="471170"/>
            </a:xfrm>
            <a:custGeom>
              <a:avLst/>
              <a:gdLst/>
              <a:ahLst/>
              <a:cxnLst/>
              <a:rect l="l" t="t" r="r" b="b"/>
              <a:pathLst>
                <a:path w="9424035" h="471170">
                  <a:moveTo>
                    <a:pt x="0" y="0"/>
                  </a:moveTo>
                  <a:lnTo>
                    <a:pt x="9423853" y="0"/>
                  </a:lnTo>
                </a:path>
                <a:path w="9424035" h="471170">
                  <a:moveTo>
                    <a:pt x="0" y="470879"/>
                  </a:moveTo>
                  <a:lnTo>
                    <a:pt x="9423853" y="470879"/>
                  </a:lnTo>
                </a:path>
              </a:pathLst>
            </a:custGeom>
            <a:ln w="6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9" name="object 9729" descr=""/>
            <p:cNvSpPr/>
            <p:nvPr/>
          </p:nvSpPr>
          <p:spPr>
            <a:xfrm>
              <a:off x="724820" y="1248435"/>
              <a:ext cx="9424035" cy="0"/>
            </a:xfrm>
            <a:custGeom>
              <a:avLst/>
              <a:gdLst/>
              <a:ahLst/>
              <a:cxnLst/>
              <a:rect l="l" t="t" r="r" b="b"/>
              <a:pathLst>
                <a:path w="9424035" h="0">
                  <a:moveTo>
                    <a:pt x="0" y="0"/>
                  </a:moveTo>
                  <a:lnTo>
                    <a:pt x="9423853" y="0"/>
                  </a:lnTo>
                </a:path>
              </a:pathLst>
            </a:custGeom>
            <a:ln w="6273">
              <a:solidFill>
                <a:srgbClr val="5757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0" name="object 9730" descr=""/>
            <p:cNvSpPr/>
            <p:nvPr/>
          </p:nvSpPr>
          <p:spPr>
            <a:xfrm>
              <a:off x="724820" y="6898986"/>
              <a:ext cx="9424035" cy="0"/>
            </a:xfrm>
            <a:custGeom>
              <a:avLst/>
              <a:gdLst/>
              <a:ahLst/>
              <a:cxnLst/>
              <a:rect l="l" t="t" r="r" b="b"/>
              <a:pathLst>
                <a:path w="9424035" h="0">
                  <a:moveTo>
                    <a:pt x="0" y="0"/>
                  </a:moveTo>
                  <a:lnTo>
                    <a:pt x="9423853" y="0"/>
                  </a:lnTo>
                </a:path>
              </a:pathLst>
            </a:custGeom>
            <a:ln w="6273">
              <a:solidFill>
                <a:srgbClr val="57575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31" name="object 9731" descr=""/>
          <p:cNvSpPr txBox="1"/>
          <p:nvPr/>
        </p:nvSpPr>
        <p:spPr>
          <a:xfrm>
            <a:off x="923423" y="1053176"/>
            <a:ext cx="290322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1805" algn="l"/>
                <a:tab pos="942340" algn="l"/>
                <a:tab pos="1410970" algn="l"/>
                <a:tab pos="1884045" algn="l"/>
                <a:tab pos="2353310" algn="l"/>
                <a:tab pos="2828925" algn="l"/>
              </a:tabLst>
            </a:pPr>
            <a:r>
              <a:rPr dirty="0" sz="950" spc="-50">
                <a:latin typeface="Trebuchet MS"/>
                <a:cs typeface="Trebuchet MS"/>
              </a:rPr>
              <a:t>1</a:t>
            </a:r>
            <a:r>
              <a:rPr dirty="0" sz="950">
                <a:latin typeface="Trebuchet MS"/>
                <a:cs typeface="Trebuchet MS"/>
              </a:rPr>
              <a:t>	</a:t>
            </a:r>
            <a:r>
              <a:rPr dirty="0" sz="950" spc="-50">
                <a:latin typeface="Trebuchet MS"/>
                <a:cs typeface="Trebuchet MS"/>
              </a:rPr>
              <a:t>2</a:t>
            </a:r>
            <a:r>
              <a:rPr dirty="0" sz="950">
                <a:latin typeface="Trebuchet MS"/>
                <a:cs typeface="Trebuchet MS"/>
              </a:rPr>
              <a:t>	</a:t>
            </a:r>
            <a:r>
              <a:rPr dirty="0" sz="950" spc="-50">
                <a:latin typeface="Trebuchet MS"/>
                <a:cs typeface="Trebuchet MS"/>
              </a:rPr>
              <a:t>3</a:t>
            </a:r>
            <a:r>
              <a:rPr dirty="0" sz="950">
                <a:latin typeface="Trebuchet MS"/>
                <a:cs typeface="Trebuchet MS"/>
              </a:rPr>
              <a:t>	</a:t>
            </a:r>
            <a:r>
              <a:rPr dirty="0" sz="950" spc="10">
                <a:latin typeface="Trebuchet MS"/>
                <a:cs typeface="Trebuchet MS"/>
              </a:rPr>
              <a:t>4</a:t>
            </a:r>
            <a:r>
              <a:rPr dirty="0" sz="950">
                <a:latin typeface="Trebuchet MS"/>
                <a:cs typeface="Trebuchet MS"/>
              </a:rPr>
              <a:t>	</a:t>
            </a:r>
            <a:r>
              <a:rPr dirty="0" sz="950" spc="-50">
                <a:latin typeface="Trebuchet MS"/>
                <a:cs typeface="Trebuchet MS"/>
              </a:rPr>
              <a:t>5</a:t>
            </a:r>
            <a:r>
              <a:rPr dirty="0" sz="950">
                <a:latin typeface="Trebuchet MS"/>
                <a:cs typeface="Trebuchet MS"/>
              </a:rPr>
              <a:t>	6	</a:t>
            </a:r>
            <a:r>
              <a:rPr dirty="0" sz="950" spc="-50">
                <a:latin typeface="Trebuchet MS"/>
                <a:cs typeface="Trebuchet MS"/>
              </a:rPr>
              <a:t>7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2" name="object 9732" descr=""/>
          <p:cNvSpPr txBox="1"/>
          <p:nvPr/>
        </p:nvSpPr>
        <p:spPr>
          <a:xfrm>
            <a:off x="4204666" y="1053176"/>
            <a:ext cx="98425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75">
                <a:latin typeface="Trebuchet MS"/>
                <a:cs typeface="Trebuchet MS"/>
              </a:rPr>
              <a:t>8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3" name="object 9733" descr=""/>
          <p:cNvSpPr txBox="1"/>
          <p:nvPr/>
        </p:nvSpPr>
        <p:spPr>
          <a:xfrm>
            <a:off x="4676518" y="1053176"/>
            <a:ext cx="9652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55">
                <a:latin typeface="Trebuchet MS"/>
                <a:cs typeface="Trebuchet MS"/>
              </a:rPr>
              <a:t>9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4" name="object 9734" descr=""/>
          <p:cNvSpPr txBox="1"/>
          <p:nvPr/>
        </p:nvSpPr>
        <p:spPr>
          <a:xfrm>
            <a:off x="5122278" y="1053176"/>
            <a:ext cx="14605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25">
                <a:latin typeface="Trebuchet MS"/>
                <a:cs typeface="Trebuchet MS"/>
              </a:rPr>
              <a:t>10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5" name="object 9735" descr=""/>
          <p:cNvSpPr txBox="1"/>
          <p:nvPr/>
        </p:nvSpPr>
        <p:spPr>
          <a:xfrm>
            <a:off x="5608451" y="1053176"/>
            <a:ext cx="11557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125">
                <a:latin typeface="Trebuchet MS"/>
                <a:cs typeface="Trebuchet MS"/>
              </a:rPr>
              <a:t>11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6" name="object 9736" descr=""/>
          <p:cNvSpPr txBox="1"/>
          <p:nvPr/>
        </p:nvSpPr>
        <p:spPr>
          <a:xfrm>
            <a:off x="6067924" y="1053176"/>
            <a:ext cx="137795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40">
                <a:latin typeface="Trebuchet MS"/>
                <a:cs typeface="Trebuchet MS"/>
              </a:rPr>
              <a:t>12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7" name="object 9737" descr=""/>
          <p:cNvSpPr txBox="1"/>
          <p:nvPr/>
        </p:nvSpPr>
        <p:spPr>
          <a:xfrm>
            <a:off x="6538199" y="1053176"/>
            <a:ext cx="139065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35">
                <a:latin typeface="Trebuchet MS"/>
                <a:cs typeface="Trebuchet MS"/>
              </a:rPr>
              <a:t>13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8" name="object 9738" descr=""/>
          <p:cNvSpPr txBox="1"/>
          <p:nvPr/>
        </p:nvSpPr>
        <p:spPr>
          <a:xfrm>
            <a:off x="7007260" y="1053176"/>
            <a:ext cx="14224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25">
                <a:latin typeface="Trebuchet MS"/>
                <a:cs typeface="Trebuchet MS"/>
              </a:rPr>
              <a:t>14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39" name="object 9739" descr=""/>
          <p:cNvSpPr txBox="1"/>
          <p:nvPr/>
        </p:nvSpPr>
        <p:spPr>
          <a:xfrm>
            <a:off x="7479962" y="1053176"/>
            <a:ext cx="13843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35">
                <a:latin typeface="Trebuchet MS"/>
                <a:cs typeface="Trebuchet MS"/>
              </a:rPr>
              <a:t>15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0" name="object 9740" descr=""/>
          <p:cNvSpPr txBox="1"/>
          <p:nvPr/>
        </p:nvSpPr>
        <p:spPr>
          <a:xfrm>
            <a:off x="7949265" y="1053176"/>
            <a:ext cx="141605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25">
                <a:latin typeface="Trebuchet MS"/>
                <a:cs typeface="Trebuchet MS"/>
              </a:rPr>
              <a:t>16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1" name="object 9741" descr=""/>
          <p:cNvSpPr txBox="1"/>
          <p:nvPr/>
        </p:nvSpPr>
        <p:spPr>
          <a:xfrm>
            <a:off x="8889693" y="1053176"/>
            <a:ext cx="14351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25">
                <a:latin typeface="Trebuchet MS"/>
                <a:cs typeface="Trebuchet MS"/>
              </a:rPr>
              <a:t>18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2" name="object 9742" descr=""/>
          <p:cNvSpPr txBox="1"/>
          <p:nvPr/>
        </p:nvSpPr>
        <p:spPr>
          <a:xfrm>
            <a:off x="8425002" y="1053176"/>
            <a:ext cx="131445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65">
                <a:latin typeface="Trebuchet MS"/>
                <a:cs typeface="Trebuchet MS"/>
              </a:rPr>
              <a:t>17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3" name="object 9743" descr=""/>
          <p:cNvSpPr txBox="1"/>
          <p:nvPr/>
        </p:nvSpPr>
        <p:spPr>
          <a:xfrm>
            <a:off x="9361546" y="1053176"/>
            <a:ext cx="14097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25">
                <a:latin typeface="Trebuchet MS"/>
                <a:cs typeface="Trebuchet MS"/>
              </a:rPr>
              <a:t>19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4" name="object 9744" descr=""/>
          <p:cNvSpPr txBox="1"/>
          <p:nvPr/>
        </p:nvSpPr>
        <p:spPr>
          <a:xfrm>
            <a:off x="9818471" y="1053176"/>
            <a:ext cx="16891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35">
                <a:latin typeface="Trebuchet MS"/>
                <a:cs typeface="Trebuchet MS"/>
              </a:rPr>
              <a:t>20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5" name="object 9745" descr=""/>
          <p:cNvSpPr txBox="1"/>
          <p:nvPr/>
        </p:nvSpPr>
        <p:spPr>
          <a:xfrm>
            <a:off x="520261" y="1378667"/>
            <a:ext cx="146050" cy="53841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950" spc="-145">
                <a:latin typeface="Trebuchet MS"/>
                <a:cs typeface="Trebuchet MS"/>
              </a:rPr>
              <a:t>1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30">
                <a:latin typeface="Trebuchet MS"/>
                <a:cs typeface="Trebuchet MS"/>
              </a:rPr>
              <a:t>2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950" spc="40">
                <a:latin typeface="Trebuchet MS"/>
                <a:cs typeface="Trebuchet MS"/>
              </a:rPr>
              <a:t>3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65">
                <a:latin typeface="Trebuchet MS"/>
                <a:cs typeface="Trebuchet MS"/>
              </a:rPr>
              <a:t>4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950" spc="35">
                <a:latin typeface="Trebuchet MS"/>
                <a:cs typeface="Trebuchet MS"/>
              </a:rPr>
              <a:t>5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55">
                <a:latin typeface="Trebuchet MS"/>
                <a:cs typeface="Trebuchet MS"/>
              </a:rPr>
              <a:t>6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-20">
                <a:latin typeface="Trebuchet MS"/>
                <a:cs typeface="Trebuchet MS"/>
              </a:rPr>
              <a:t>7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75">
                <a:latin typeface="Trebuchet MS"/>
                <a:cs typeface="Trebuchet MS"/>
              </a:rPr>
              <a:t>8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55">
                <a:latin typeface="Trebuchet MS"/>
                <a:cs typeface="Trebuchet MS"/>
              </a:rPr>
              <a:t>9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950" spc="-25">
                <a:latin typeface="Trebuchet MS"/>
                <a:cs typeface="Trebuchet MS"/>
              </a:rPr>
              <a:t>10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-25">
                <a:latin typeface="Trebuchet MS"/>
                <a:cs typeface="Trebuchet MS"/>
              </a:rPr>
              <a:t>11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950" spc="-25">
                <a:latin typeface="Trebuchet MS"/>
                <a:cs typeface="Trebuchet MS"/>
              </a:rPr>
              <a:t>12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746" name="object 9746" descr=""/>
          <p:cNvSpPr txBox="1"/>
          <p:nvPr/>
        </p:nvSpPr>
        <p:spPr>
          <a:xfrm>
            <a:off x="527300" y="7197929"/>
            <a:ext cx="13817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475" algn="l"/>
              </a:tabLst>
            </a:pPr>
            <a:r>
              <a:rPr dirty="0" sz="1000" spc="-25">
                <a:latin typeface="Arial"/>
                <a:cs typeface="Arial"/>
              </a:rPr>
              <a:t>24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2"/>
            <a:ext cx="6480175" cy="7560309"/>
            <a:chOff x="0" y="12"/>
            <a:chExt cx="6480175" cy="756030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6479997" cy="755999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428007"/>
              <a:ext cx="6480175" cy="3132455"/>
            </a:xfrm>
            <a:custGeom>
              <a:avLst/>
              <a:gdLst/>
              <a:ahLst/>
              <a:cxnLst/>
              <a:rect l="l" t="t" r="r" b="b"/>
              <a:pathLst>
                <a:path w="6480175" h="3132454">
                  <a:moveTo>
                    <a:pt x="6479997" y="0"/>
                  </a:moveTo>
                  <a:lnTo>
                    <a:pt x="0" y="0"/>
                  </a:lnTo>
                  <a:lnTo>
                    <a:pt x="0" y="3131997"/>
                  </a:lnTo>
                  <a:lnTo>
                    <a:pt x="6479997" y="3131997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2509" y="572503"/>
              <a:ext cx="2224405" cy="759460"/>
            </a:xfrm>
            <a:custGeom>
              <a:avLst/>
              <a:gdLst/>
              <a:ahLst/>
              <a:cxnLst/>
              <a:rect l="l" t="t" r="r" b="b"/>
              <a:pathLst>
                <a:path w="2224405" h="759460">
                  <a:moveTo>
                    <a:pt x="764514" y="0"/>
                  </a:moveTo>
                  <a:lnTo>
                    <a:pt x="0" y="84315"/>
                  </a:lnTo>
                  <a:lnTo>
                    <a:pt x="31953" y="374294"/>
                  </a:lnTo>
                  <a:lnTo>
                    <a:pt x="96393" y="367195"/>
                  </a:lnTo>
                  <a:lnTo>
                    <a:pt x="139661" y="759421"/>
                  </a:lnTo>
                  <a:lnTo>
                    <a:pt x="2223795" y="529590"/>
                  </a:lnTo>
                  <a:lnTo>
                    <a:pt x="2175573" y="92278"/>
                  </a:lnTo>
                  <a:lnTo>
                    <a:pt x="791527" y="244906"/>
                  </a:lnTo>
                  <a:lnTo>
                    <a:pt x="764514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4" y="540016"/>
              <a:ext cx="2288806" cy="82442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27150" y="629926"/>
              <a:ext cx="2073910" cy="629285"/>
            </a:xfrm>
            <a:custGeom>
              <a:avLst/>
              <a:gdLst/>
              <a:ahLst/>
              <a:cxnLst/>
              <a:rect l="l" t="t" r="r" b="b"/>
              <a:pathLst>
                <a:path w="2073910" h="629285">
                  <a:moveTo>
                    <a:pt x="613181" y="138049"/>
                  </a:moveTo>
                  <a:lnTo>
                    <a:pt x="590550" y="142481"/>
                  </a:lnTo>
                  <a:lnTo>
                    <a:pt x="591945" y="149600"/>
                  </a:lnTo>
                  <a:lnTo>
                    <a:pt x="593780" y="156286"/>
                  </a:lnTo>
                  <a:lnTo>
                    <a:pt x="618284" y="187886"/>
                  </a:lnTo>
                  <a:lnTo>
                    <a:pt x="630413" y="190667"/>
                  </a:lnTo>
                  <a:lnTo>
                    <a:pt x="637209" y="190436"/>
                  </a:lnTo>
                  <a:lnTo>
                    <a:pt x="668012" y="165404"/>
                  </a:lnTo>
                  <a:lnTo>
                    <a:pt x="629920" y="165404"/>
                  </a:lnTo>
                  <a:lnTo>
                    <a:pt x="626415" y="164033"/>
                  </a:lnTo>
                  <a:lnTo>
                    <a:pt x="623138" y="160693"/>
                  </a:lnTo>
                  <a:lnTo>
                    <a:pt x="618718" y="156286"/>
                  </a:lnTo>
                  <a:lnTo>
                    <a:pt x="615391" y="148729"/>
                  </a:lnTo>
                  <a:lnTo>
                    <a:pt x="613181" y="138049"/>
                  </a:lnTo>
                  <a:close/>
                </a:path>
                <a:path w="2073910" h="629285">
                  <a:moveTo>
                    <a:pt x="623455" y="0"/>
                  </a:moveTo>
                  <a:lnTo>
                    <a:pt x="587834" y="19201"/>
                  </a:lnTo>
                  <a:lnTo>
                    <a:pt x="582751" y="42367"/>
                  </a:lnTo>
                  <a:lnTo>
                    <a:pt x="583044" y="51117"/>
                  </a:lnTo>
                  <a:lnTo>
                    <a:pt x="599184" y="87177"/>
                  </a:lnTo>
                  <a:lnTo>
                    <a:pt x="634720" y="119951"/>
                  </a:lnTo>
                  <a:lnTo>
                    <a:pt x="641579" y="126898"/>
                  </a:lnTo>
                  <a:lnTo>
                    <a:pt x="645414" y="134188"/>
                  </a:lnTo>
                  <a:lnTo>
                    <a:pt x="646857" y="147259"/>
                  </a:lnTo>
                  <a:lnTo>
                    <a:pt x="646493" y="151371"/>
                  </a:lnTo>
                  <a:lnTo>
                    <a:pt x="645198" y="154406"/>
                  </a:lnTo>
                  <a:lnTo>
                    <a:pt x="642708" y="160566"/>
                  </a:lnTo>
                  <a:lnTo>
                    <a:pt x="638860" y="164033"/>
                  </a:lnTo>
                  <a:lnTo>
                    <a:pt x="633615" y="164807"/>
                  </a:lnTo>
                  <a:lnTo>
                    <a:pt x="629920" y="165404"/>
                  </a:lnTo>
                  <a:lnTo>
                    <a:pt x="668012" y="165404"/>
                  </a:lnTo>
                  <a:lnTo>
                    <a:pt x="668467" y="164272"/>
                  </a:lnTo>
                  <a:lnTo>
                    <a:pt x="670325" y="156054"/>
                  </a:lnTo>
                  <a:lnTo>
                    <a:pt x="670959" y="147205"/>
                  </a:lnTo>
                  <a:lnTo>
                    <a:pt x="670382" y="137883"/>
                  </a:lnTo>
                  <a:lnTo>
                    <a:pt x="650951" y="99606"/>
                  </a:lnTo>
                  <a:lnTo>
                    <a:pt x="644258" y="93370"/>
                  </a:lnTo>
                  <a:lnTo>
                    <a:pt x="642226" y="91414"/>
                  </a:lnTo>
                  <a:lnTo>
                    <a:pt x="638149" y="88011"/>
                  </a:lnTo>
                  <a:lnTo>
                    <a:pt x="631952" y="83210"/>
                  </a:lnTo>
                  <a:lnTo>
                    <a:pt x="626706" y="79209"/>
                  </a:lnTo>
                  <a:lnTo>
                    <a:pt x="622719" y="75666"/>
                  </a:lnTo>
                  <a:lnTo>
                    <a:pt x="607136" y="42367"/>
                  </a:lnTo>
                  <a:lnTo>
                    <a:pt x="607568" y="37744"/>
                  </a:lnTo>
                  <a:lnTo>
                    <a:pt x="609041" y="33870"/>
                  </a:lnTo>
                  <a:lnTo>
                    <a:pt x="610806" y="29108"/>
                  </a:lnTo>
                  <a:lnTo>
                    <a:pt x="613905" y="26466"/>
                  </a:lnTo>
                  <a:lnTo>
                    <a:pt x="622465" y="25514"/>
                  </a:lnTo>
                  <a:lnTo>
                    <a:pt x="654779" y="25514"/>
                  </a:lnTo>
                  <a:lnTo>
                    <a:pt x="654316" y="24244"/>
                  </a:lnTo>
                  <a:lnTo>
                    <a:pt x="647103" y="12471"/>
                  </a:lnTo>
                  <a:lnTo>
                    <a:pt x="642747" y="8089"/>
                  </a:lnTo>
                  <a:lnTo>
                    <a:pt x="631024" y="1397"/>
                  </a:lnTo>
                  <a:lnTo>
                    <a:pt x="623455" y="0"/>
                  </a:lnTo>
                  <a:close/>
                </a:path>
                <a:path w="2073910" h="629285">
                  <a:moveTo>
                    <a:pt x="654779" y="25514"/>
                  </a:moveTo>
                  <a:lnTo>
                    <a:pt x="622465" y="25514"/>
                  </a:lnTo>
                  <a:lnTo>
                    <a:pt x="625817" y="26682"/>
                  </a:lnTo>
                  <a:lnTo>
                    <a:pt x="631850" y="33413"/>
                  </a:lnTo>
                  <a:lnTo>
                    <a:pt x="634377" y="39090"/>
                  </a:lnTo>
                  <a:lnTo>
                    <a:pt x="635889" y="46609"/>
                  </a:lnTo>
                  <a:lnTo>
                    <a:pt x="658342" y="39204"/>
                  </a:lnTo>
                  <a:lnTo>
                    <a:pt x="656844" y="31178"/>
                  </a:lnTo>
                  <a:lnTo>
                    <a:pt x="654779" y="25514"/>
                  </a:lnTo>
                  <a:close/>
                </a:path>
                <a:path w="2073910" h="629285">
                  <a:moveTo>
                    <a:pt x="525195" y="13208"/>
                  </a:moveTo>
                  <a:lnTo>
                    <a:pt x="501192" y="15875"/>
                  </a:lnTo>
                  <a:lnTo>
                    <a:pt x="521601" y="200926"/>
                  </a:lnTo>
                  <a:lnTo>
                    <a:pt x="545604" y="198285"/>
                  </a:lnTo>
                  <a:lnTo>
                    <a:pt x="525195" y="13208"/>
                  </a:lnTo>
                  <a:close/>
                </a:path>
                <a:path w="2073910" h="629285">
                  <a:moveTo>
                    <a:pt x="365493" y="165366"/>
                  </a:moveTo>
                  <a:lnTo>
                    <a:pt x="342849" y="169824"/>
                  </a:lnTo>
                  <a:lnTo>
                    <a:pt x="344257" y="176934"/>
                  </a:lnTo>
                  <a:lnTo>
                    <a:pt x="346092" y="183603"/>
                  </a:lnTo>
                  <a:lnTo>
                    <a:pt x="370601" y="215203"/>
                  </a:lnTo>
                  <a:lnTo>
                    <a:pt x="382731" y="217979"/>
                  </a:lnTo>
                  <a:lnTo>
                    <a:pt x="389534" y="217741"/>
                  </a:lnTo>
                  <a:lnTo>
                    <a:pt x="420312" y="192722"/>
                  </a:lnTo>
                  <a:lnTo>
                    <a:pt x="382231" y="192722"/>
                  </a:lnTo>
                  <a:lnTo>
                    <a:pt x="378726" y="191363"/>
                  </a:lnTo>
                  <a:lnTo>
                    <a:pt x="375462" y="188010"/>
                  </a:lnTo>
                  <a:lnTo>
                    <a:pt x="371030" y="183603"/>
                  </a:lnTo>
                  <a:lnTo>
                    <a:pt x="367715" y="176047"/>
                  </a:lnTo>
                  <a:lnTo>
                    <a:pt x="365493" y="165366"/>
                  </a:lnTo>
                  <a:close/>
                </a:path>
                <a:path w="2073910" h="629285">
                  <a:moveTo>
                    <a:pt x="375767" y="27305"/>
                  </a:moveTo>
                  <a:lnTo>
                    <a:pt x="340135" y="46522"/>
                  </a:lnTo>
                  <a:lnTo>
                    <a:pt x="335053" y="69672"/>
                  </a:lnTo>
                  <a:lnTo>
                    <a:pt x="335343" y="78460"/>
                  </a:lnTo>
                  <a:lnTo>
                    <a:pt x="351499" y="114495"/>
                  </a:lnTo>
                  <a:lnTo>
                    <a:pt x="387032" y="147269"/>
                  </a:lnTo>
                  <a:lnTo>
                    <a:pt x="393897" y="154203"/>
                  </a:lnTo>
                  <a:lnTo>
                    <a:pt x="397738" y="161493"/>
                  </a:lnTo>
                  <a:lnTo>
                    <a:pt x="399161" y="174498"/>
                  </a:lnTo>
                  <a:lnTo>
                    <a:pt x="398792" y="178689"/>
                  </a:lnTo>
                  <a:lnTo>
                    <a:pt x="396751" y="183603"/>
                  </a:lnTo>
                  <a:lnTo>
                    <a:pt x="395008" y="187883"/>
                  </a:lnTo>
                  <a:lnTo>
                    <a:pt x="391160" y="191338"/>
                  </a:lnTo>
                  <a:lnTo>
                    <a:pt x="385927" y="192125"/>
                  </a:lnTo>
                  <a:lnTo>
                    <a:pt x="382231" y="192722"/>
                  </a:lnTo>
                  <a:lnTo>
                    <a:pt x="420312" y="192722"/>
                  </a:lnTo>
                  <a:lnTo>
                    <a:pt x="420772" y="191583"/>
                  </a:lnTo>
                  <a:lnTo>
                    <a:pt x="422629" y="183365"/>
                  </a:lnTo>
                  <a:lnTo>
                    <a:pt x="423259" y="174498"/>
                  </a:lnTo>
                  <a:lnTo>
                    <a:pt x="422681" y="165201"/>
                  </a:lnTo>
                  <a:lnTo>
                    <a:pt x="412521" y="139573"/>
                  </a:lnTo>
                  <a:lnTo>
                    <a:pt x="408571" y="133210"/>
                  </a:lnTo>
                  <a:lnTo>
                    <a:pt x="403250" y="126923"/>
                  </a:lnTo>
                  <a:lnTo>
                    <a:pt x="396570" y="120688"/>
                  </a:lnTo>
                  <a:lnTo>
                    <a:pt x="394550" y="118719"/>
                  </a:lnTo>
                  <a:lnTo>
                    <a:pt x="390448" y="115328"/>
                  </a:lnTo>
                  <a:lnTo>
                    <a:pt x="384263" y="110528"/>
                  </a:lnTo>
                  <a:lnTo>
                    <a:pt x="379031" y="106527"/>
                  </a:lnTo>
                  <a:lnTo>
                    <a:pt x="375018" y="102984"/>
                  </a:lnTo>
                  <a:lnTo>
                    <a:pt x="359435" y="69672"/>
                  </a:lnTo>
                  <a:lnTo>
                    <a:pt x="359867" y="65049"/>
                  </a:lnTo>
                  <a:lnTo>
                    <a:pt x="361340" y="61201"/>
                  </a:lnTo>
                  <a:lnTo>
                    <a:pt x="363131" y="56426"/>
                  </a:lnTo>
                  <a:lnTo>
                    <a:pt x="366217" y="53784"/>
                  </a:lnTo>
                  <a:lnTo>
                    <a:pt x="374764" y="52832"/>
                  </a:lnTo>
                  <a:lnTo>
                    <a:pt x="407087" y="52832"/>
                  </a:lnTo>
                  <a:lnTo>
                    <a:pt x="406615" y="51549"/>
                  </a:lnTo>
                  <a:lnTo>
                    <a:pt x="399402" y="39814"/>
                  </a:lnTo>
                  <a:lnTo>
                    <a:pt x="395046" y="35394"/>
                  </a:lnTo>
                  <a:lnTo>
                    <a:pt x="383324" y="28714"/>
                  </a:lnTo>
                  <a:lnTo>
                    <a:pt x="375767" y="27305"/>
                  </a:lnTo>
                  <a:close/>
                </a:path>
                <a:path w="2073910" h="629285">
                  <a:moveTo>
                    <a:pt x="407087" y="52832"/>
                  </a:moveTo>
                  <a:lnTo>
                    <a:pt x="374764" y="52832"/>
                  </a:lnTo>
                  <a:lnTo>
                    <a:pt x="378117" y="54025"/>
                  </a:lnTo>
                  <a:lnTo>
                    <a:pt x="384175" y="60718"/>
                  </a:lnTo>
                  <a:lnTo>
                    <a:pt x="386676" y="66408"/>
                  </a:lnTo>
                  <a:lnTo>
                    <a:pt x="388188" y="73939"/>
                  </a:lnTo>
                  <a:lnTo>
                    <a:pt x="410641" y="66522"/>
                  </a:lnTo>
                  <a:lnTo>
                    <a:pt x="409168" y="58496"/>
                  </a:lnTo>
                  <a:lnTo>
                    <a:pt x="407087" y="52832"/>
                  </a:lnTo>
                  <a:close/>
                </a:path>
                <a:path w="2073910" h="629285">
                  <a:moveTo>
                    <a:pt x="277495" y="40525"/>
                  </a:moveTo>
                  <a:lnTo>
                    <a:pt x="253492" y="43180"/>
                  </a:lnTo>
                  <a:lnTo>
                    <a:pt x="273900" y="228257"/>
                  </a:lnTo>
                  <a:lnTo>
                    <a:pt x="297916" y="225590"/>
                  </a:lnTo>
                  <a:lnTo>
                    <a:pt x="277495" y="40525"/>
                  </a:lnTo>
                  <a:close/>
                </a:path>
                <a:path w="2073910" h="629285">
                  <a:moveTo>
                    <a:pt x="148653" y="54737"/>
                  </a:moveTo>
                  <a:lnTo>
                    <a:pt x="124650" y="57391"/>
                  </a:lnTo>
                  <a:lnTo>
                    <a:pt x="145059" y="242468"/>
                  </a:lnTo>
                  <a:lnTo>
                    <a:pt x="169062" y="239801"/>
                  </a:lnTo>
                  <a:lnTo>
                    <a:pt x="160413" y="161391"/>
                  </a:lnTo>
                  <a:lnTo>
                    <a:pt x="189369" y="158191"/>
                  </a:lnTo>
                  <a:lnTo>
                    <a:pt x="213676" y="158191"/>
                  </a:lnTo>
                  <a:lnTo>
                    <a:pt x="210937" y="133324"/>
                  </a:lnTo>
                  <a:lnTo>
                    <a:pt x="157327" y="133324"/>
                  </a:lnTo>
                  <a:lnTo>
                    <a:pt x="148653" y="54737"/>
                  </a:lnTo>
                  <a:close/>
                </a:path>
                <a:path w="2073910" h="629285">
                  <a:moveTo>
                    <a:pt x="213676" y="158191"/>
                  </a:moveTo>
                  <a:lnTo>
                    <a:pt x="189369" y="158191"/>
                  </a:lnTo>
                  <a:lnTo>
                    <a:pt x="198018" y="236601"/>
                  </a:lnTo>
                  <a:lnTo>
                    <a:pt x="222021" y="233959"/>
                  </a:lnTo>
                  <a:lnTo>
                    <a:pt x="213676" y="158191"/>
                  </a:lnTo>
                  <a:close/>
                </a:path>
                <a:path w="2073910" h="629285">
                  <a:moveTo>
                    <a:pt x="201637" y="48895"/>
                  </a:moveTo>
                  <a:lnTo>
                    <a:pt x="177634" y="51549"/>
                  </a:lnTo>
                  <a:lnTo>
                    <a:pt x="186283" y="130124"/>
                  </a:lnTo>
                  <a:lnTo>
                    <a:pt x="157327" y="133324"/>
                  </a:lnTo>
                  <a:lnTo>
                    <a:pt x="210937" y="133324"/>
                  </a:lnTo>
                  <a:lnTo>
                    <a:pt x="201637" y="48895"/>
                  </a:lnTo>
                  <a:close/>
                </a:path>
                <a:path w="2073910" h="629285">
                  <a:moveTo>
                    <a:pt x="52920" y="96380"/>
                  </a:moveTo>
                  <a:lnTo>
                    <a:pt x="28625" y="96380"/>
                  </a:lnTo>
                  <a:lnTo>
                    <a:pt x="45948" y="253377"/>
                  </a:lnTo>
                  <a:lnTo>
                    <a:pt x="69951" y="250748"/>
                  </a:lnTo>
                  <a:lnTo>
                    <a:pt x="52920" y="96380"/>
                  </a:lnTo>
                  <a:close/>
                </a:path>
                <a:path w="2073910" h="629285">
                  <a:moveTo>
                    <a:pt x="74955" y="62865"/>
                  </a:moveTo>
                  <a:lnTo>
                    <a:pt x="0" y="71145"/>
                  </a:lnTo>
                  <a:lnTo>
                    <a:pt x="3111" y="99187"/>
                  </a:lnTo>
                  <a:lnTo>
                    <a:pt x="28625" y="96380"/>
                  </a:lnTo>
                  <a:lnTo>
                    <a:pt x="52920" y="96380"/>
                  </a:lnTo>
                  <a:lnTo>
                    <a:pt x="52628" y="93738"/>
                  </a:lnTo>
                  <a:lnTo>
                    <a:pt x="78041" y="90932"/>
                  </a:lnTo>
                  <a:lnTo>
                    <a:pt x="74955" y="62865"/>
                  </a:lnTo>
                  <a:close/>
                </a:path>
                <a:path w="2073910" h="629285">
                  <a:moveTo>
                    <a:pt x="1987743" y="111827"/>
                  </a:moveTo>
                  <a:lnTo>
                    <a:pt x="1944971" y="120635"/>
                  </a:lnTo>
                  <a:lnTo>
                    <a:pt x="1914566" y="151912"/>
                  </a:lnTo>
                  <a:lnTo>
                    <a:pt x="1906607" y="179330"/>
                  </a:lnTo>
                  <a:lnTo>
                    <a:pt x="1906892" y="194322"/>
                  </a:lnTo>
                  <a:lnTo>
                    <a:pt x="1925497" y="363181"/>
                  </a:lnTo>
                  <a:lnTo>
                    <a:pt x="1942132" y="402511"/>
                  </a:lnTo>
                  <a:lnTo>
                    <a:pt x="1978550" y="426521"/>
                  </a:lnTo>
                  <a:lnTo>
                    <a:pt x="1992686" y="429084"/>
                  </a:lnTo>
                  <a:lnTo>
                    <a:pt x="2007679" y="428802"/>
                  </a:lnTo>
                  <a:lnTo>
                    <a:pt x="2047041" y="412240"/>
                  </a:lnTo>
                  <a:lnTo>
                    <a:pt x="2068544" y="382143"/>
                  </a:lnTo>
                  <a:lnTo>
                    <a:pt x="1993531" y="382143"/>
                  </a:lnTo>
                  <a:lnTo>
                    <a:pt x="1986965" y="380263"/>
                  </a:lnTo>
                  <a:lnTo>
                    <a:pt x="1975459" y="371017"/>
                  </a:lnTo>
                  <a:lnTo>
                    <a:pt x="1972170" y="365010"/>
                  </a:lnTo>
                  <a:lnTo>
                    <a:pt x="1951863" y="180873"/>
                  </a:lnTo>
                  <a:lnTo>
                    <a:pt x="1953742" y="174256"/>
                  </a:lnTo>
                  <a:lnTo>
                    <a:pt x="1962962" y="162572"/>
                  </a:lnTo>
                  <a:lnTo>
                    <a:pt x="1968969" y="159245"/>
                  </a:lnTo>
                  <a:lnTo>
                    <a:pt x="1983790" y="157632"/>
                  </a:lnTo>
                  <a:lnTo>
                    <a:pt x="2049338" y="157632"/>
                  </a:lnTo>
                  <a:lnTo>
                    <a:pt x="2046236" y="150231"/>
                  </a:lnTo>
                  <a:lnTo>
                    <a:pt x="2038145" y="138443"/>
                  </a:lnTo>
                  <a:lnTo>
                    <a:pt x="2027491" y="128066"/>
                  </a:lnTo>
                  <a:lnTo>
                    <a:pt x="2015116" y="119805"/>
                  </a:lnTo>
                  <a:lnTo>
                    <a:pt x="2001866" y="114393"/>
                  </a:lnTo>
                  <a:lnTo>
                    <a:pt x="1987743" y="111827"/>
                  </a:lnTo>
                  <a:close/>
                </a:path>
                <a:path w="2073910" h="629285">
                  <a:moveTo>
                    <a:pt x="2067191" y="290969"/>
                  </a:moveTo>
                  <a:lnTo>
                    <a:pt x="2018207" y="290969"/>
                  </a:lnTo>
                  <a:lnTo>
                    <a:pt x="2024938" y="351777"/>
                  </a:lnTo>
                  <a:lnTo>
                    <a:pt x="2025738" y="359156"/>
                  </a:lnTo>
                  <a:lnTo>
                    <a:pt x="2023821" y="365734"/>
                  </a:lnTo>
                  <a:lnTo>
                    <a:pt x="2014410" y="377240"/>
                  </a:lnTo>
                  <a:lnTo>
                    <a:pt x="2008352" y="380517"/>
                  </a:lnTo>
                  <a:lnTo>
                    <a:pt x="1993531" y="382143"/>
                  </a:lnTo>
                  <a:lnTo>
                    <a:pt x="2068544" y="382143"/>
                  </a:lnTo>
                  <a:lnTo>
                    <a:pt x="2071068" y="375969"/>
                  </a:lnTo>
                  <a:lnTo>
                    <a:pt x="2073637" y="361858"/>
                  </a:lnTo>
                  <a:lnTo>
                    <a:pt x="2073363" y="346875"/>
                  </a:lnTo>
                  <a:lnTo>
                    <a:pt x="2067191" y="290969"/>
                  </a:lnTo>
                  <a:close/>
                </a:path>
                <a:path w="2073910" h="629285">
                  <a:moveTo>
                    <a:pt x="2061425" y="238747"/>
                  </a:moveTo>
                  <a:lnTo>
                    <a:pt x="1987130" y="246938"/>
                  </a:lnTo>
                  <a:lnTo>
                    <a:pt x="1992312" y="293839"/>
                  </a:lnTo>
                  <a:lnTo>
                    <a:pt x="2018207" y="290969"/>
                  </a:lnTo>
                  <a:lnTo>
                    <a:pt x="2067191" y="290969"/>
                  </a:lnTo>
                  <a:lnTo>
                    <a:pt x="2061425" y="238747"/>
                  </a:lnTo>
                  <a:close/>
                </a:path>
                <a:path w="2073910" h="629285">
                  <a:moveTo>
                    <a:pt x="2049338" y="157632"/>
                  </a:moveTo>
                  <a:lnTo>
                    <a:pt x="1983790" y="157632"/>
                  </a:lnTo>
                  <a:lnTo>
                    <a:pt x="1990394" y="159550"/>
                  </a:lnTo>
                  <a:lnTo>
                    <a:pt x="2002091" y="168910"/>
                  </a:lnTo>
                  <a:lnTo>
                    <a:pt x="2005431" y="174967"/>
                  </a:lnTo>
                  <a:lnTo>
                    <a:pt x="2010257" y="218655"/>
                  </a:lnTo>
                  <a:lnTo>
                    <a:pt x="2058631" y="213309"/>
                  </a:lnTo>
                  <a:lnTo>
                    <a:pt x="2054733" y="178015"/>
                  </a:lnTo>
                  <a:lnTo>
                    <a:pt x="2051765" y="163424"/>
                  </a:lnTo>
                  <a:lnTo>
                    <a:pt x="2049338" y="157632"/>
                  </a:lnTo>
                  <a:close/>
                </a:path>
                <a:path w="2073910" h="629285">
                  <a:moveTo>
                    <a:pt x="1749539" y="139979"/>
                  </a:moveTo>
                  <a:lnTo>
                    <a:pt x="1697164" y="145757"/>
                  </a:lnTo>
                  <a:lnTo>
                    <a:pt x="1731289" y="455282"/>
                  </a:lnTo>
                  <a:lnTo>
                    <a:pt x="1777949" y="450151"/>
                  </a:lnTo>
                  <a:lnTo>
                    <a:pt x="1756092" y="251929"/>
                  </a:lnTo>
                  <a:lnTo>
                    <a:pt x="1796741" y="251929"/>
                  </a:lnTo>
                  <a:lnTo>
                    <a:pt x="1749539" y="139979"/>
                  </a:lnTo>
                  <a:close/>
                </a:path>
                <a:path w="2073910" h="629285">
                  <a:moveTo>
                    <a:pt x="1796741" y="251929"/>
                  </a:moveTo>
                  <a:lnTo>
                    <a:pt x="1756092" y="251929"/>
                  </a:lnTo>
                  <a:lnTo>
                    <a:pt x="1842122" y="443064"/>
                  </a:lnTo>
                  <a:lnTo>
                    <a:pt x="1892223" y="437553"/>
                  </a:lnTo>
                  <a:lnTo>
                    <a:pt x="1881600" y="341185"/>
                  </a:lnTo>
                  <a:lnTo>
                    <a:pt x="1834375" y="341185"/>
                  </a:lnTo>
                  <a:lnTo>
                    <a:pt x="1796741" y="251929"/>
                  </a:lnTo>
                  <a:close/>
                </a:path>
                <a:path w="2073910" h="629285">
                  <a:moveTo>
                    <a:pt x="1858098" y="128003"/>
                  </a:moveTo>
                  <a:lnTo>
                    <a:pt x="1811439" y="133146"/>
                  </a:lnTo>
                  <a:lnTo>
                    <a:pt x="1834375" y="341185"/>
                  </a:lnTo>
                  <a:lnTo>
                    <a:pt x="1881600" y="341185"/>
                  </a:lnTo>
                  <a:lnTo>
                    <a:pt x="1858098" y="128003"/>
                  </a:lnTo>
                  <a:close/>
                </a:path>
                <a:path w="2073910" h="629285">
                  <a:moveTo>
                    <a:pt x="1162392" y="205460"/>
                  </a:moveTo>
                  <a:lnTo>
                    <a:pt x="1029601" y="220103"/>
                  </a:lnTo>
                  <a:lnTo>
                    <a:pt x="1063726" y="529653"/>
                  </a:lnTo>
                  <a:lnTo>
                    <a:pt x="1196530" y="515010"/>
                  </a:lnTo>
                  <a:lnTo>
                    <a:pt x="1192409" y="477621"/>
                  </a:lnTo>
                  <a:lnTo>
                    <a:pt x="1105204" y="477621"/>
                  </a:lnTo>
                  <a:lnTo>
                    <a:pt x="1095908" y="393192"/>
                  </a:lnTo>
                  <a:lnTo>
                    <a:pt x="1158836" y="386245"/>
                  </a:lnTo>
                  <a:lnTo>
                    <a:pt x="1154433" y="346290"/>
                  </a:lnTo>
                  <a:lnTo>
                    <a:pt x="1090739" y="346290"/>
                  </a:lnTo>
                  <a:lnTo>
                    <a:pt x="1081417" y="261861"/>
                  </a:lnTo>
                  <a:lnTo>
                    <a:pt x="1167574" y="252361"/>
                  </a:lnTo>
                  <a:lnTo>
                    <a:pt x="1162392" y="205460"/>
                  </a:lnTo>
                  <a:close/>
                </a:path>
                <a:path w="2073910" h="629285">
                  <a:moveTo>
                    <a:pt x="1327277" y="187299"/>
                  </a:moveTo>
                  <a:lnTo>
                    <a:pt x="1194473" y="201930"/>
                  </a:lnTo>
                  <a:lnTo>
                    <a:pt x="1228623" y="511467"/>
                  </a:lnTo>
                  <a:lnTo>
                    <a:pt x="1361401" y="496811"/>
                  </a:lnTo>
                  <a:lnTo>
                    <a:pt x="1357280" y="459435"/>
                  </a:lnTo>
                  <a:lnTo>
                    <a:pt x="1270101" y="459435"/>
                  </a:lnTo>
                  <a:lnTo>
                    <a:pt x="1260779" y="375005"/>
                  </a:lnTo>
                  <a:lnTo>
                    <a:pt x="1323733" y="368071"/>
                  </a:lnTo>
                  <a:lnTo>
                    <a:pt x="1319330" y="328104"/>
                  </a:lnTo>
                  <a:lnTo>
                    <a:pt x="1255610" y="328104"/>
                  </a:lnTo>
                  <a:lnTo>
                    <a:pt x="1246314" y="243687"/>
                  </a:lnTo>
                  <a:lnTo>
                    <a:pt x="1332445" y="234188"/>
                  </a:lnTo>
                  <a:lnTo>
                    <a:pt x="1327277" y="187299"/>
                  </a:lnTo>
                  <a:close/>
                </a:path>
                <a:path w="2073910" h="629285">
                  <a:moveTo>
                    <a:pt x="1451309" y="175220"/>
                  </a:moveTo>
                  <a:lnTo>
                    <a:pt x="1432966" y="175882"/>
                  </a:lnTo>
                  <a:lnTo>
                    <a:pt x="1359395" y="183984"/>
                  </a:lnTo>
                  <a:lnTo>
                    <a:pt x="1393494" y="493293"/>
                  </a:lnTo>
                  <a:lnTo>
                    <a:pt x="1440167" y="488149"/>
                  </a:lnTo>
                  <a:lnTo>
                    <a:pt x="1427314" y="371627"/>
                  </a:lnTo>
                  <a:lnTo>
                    <a:pt x="1454226" y="368668"/>
                  </a:lnTo>
                  <a:lnTo>
                    <a:pt x="1455686" y="368490"/>
                  </a:lnTo>
                  <a:lnTo>
                    <a:pt x="1458417" y="368198"/>
                  </a:lnTo>
                  <a:lnTo>
                    <a:pt x="1509375" y="368198"/>
                  </a:lnTo>
                  <a:lnTo>
                    <a:pt x="1500568" y="344817"/>
                  </a:lnTo>
                  <a:lnTo>
                    <a:pt x="1510145" y="331625"/>
                  </a:lnTo>
                  <a:lnTo>
                    <a:pt x="1512896" y="325488"/>
                  </a:lnTo>
                  <a:lnTo>
                    <a:pt x="1422209" y="325488"/>
                  </a:lnTo>
                  <a:lnTo>
                    <a:pt x="1411312" y="226479"/>
                  </a:lnTo>
                  <a:lnTo>
                    <a:pt x="1439456" y="223393"/>
                  </a:lnTo>
                  <a:lnTo>
                    <a:pt x="1510834" y="223393"/>
                  </a:lnTo>
                  <a:lnTo>
                    <a:pt x="1507104" y="212185"/>
                  </a:lnTo>
                  <a:lnTo>
                    <a:pt x="1500754" y="200574"/>
                  </a:lnTo>
                  <a:lnTo>
                    <a:pt x="1492605" y="191033"/>
                  </a:lnTo>
                  <a:lnTo>
                    <a:pt x="1481127" y="182793"/>
                  </a:lnTo>
                  <a:lnTo>
                    <a:pt x="1467362" y="177523"/>
                  </a:lnTo>
                  <a:lnTo>
                    <a:pt x="1451309" y="175220"/>
                  </a:lnTo>
                  <a:close/>
                </a:path>
                <a:path w="2073910" h="629285">
                  <a:moveTo>
                    <a:pt x="1509375" y="368198"/>
                  </a:moveTo>
                  <a:lnTo>
                    <a:pt x="1458417" y="368198"/>
                  </a:lnTo>
                  <a:lnTo>
                    <a:pt x="1499552" y="481596"/>
                  </a:lnTo>
                  <a:lnTo>
                    <a:pt x="1549996" y="476034"/>
                  </a:lnTo>
                  <a:lnTo>
                    <a:pt x="1509375" y="368198"/>
                  </a:lnTo>
                  <a:close/>
                </a:path>
                <a:path w="2073910" h="629285">
                  <a:moveTo>
                    <a:pt x="1191361" y="468109"/>
                  </a:moveTo>
                  <a:lnTo>
                    <a:pt x="1105204" y="477621"/>
                  </a:lnTo>
                  <a:lnTo>
                    <a:pt x="1192409" y="477621"/>
                  </a:lnTo>
                  <a:lnTo>
                    <a:pt x="1191361" y="468109"/>
                  </a:lnTo>
                  <a:close/>
                </a:path>
                <a:path w="2073910" h="629285">
                  <a:moveTo>
                    <a:pt x="1631905" y="206514"/>
                  </a:moveTo>
                  <a:lnTo>
                    <a:pt x="1584680" y="206514"/>
                  </a:lnTo>
                  <a:lnTo>
                    <a:pt x="1608493" y="422516"/>
                  </a:lnTo>
                  <a:lnTo>
                    <a:pt x="1572082" y="426542"/>
                  </a:lnTo>
                  <a:lnTo>
                    <a:pt x="1577225" y="473176"/>
                  </a:lnTo>
                  <a:lnTo>
                    <a:pt x="1696732" y="460019"/>
                  </a:lnTo>
                  <a:lnTo>
                    <a:pt x="1692017" y="417360"/>
                  </a:lnTo>
                  <a:lnTo>
                    <a:pt x="1655165" y="417360"/>
                  </a:lnTo>
                  <a:lnTo>
                    <a:pt x="1631905" y="206514"/>
                  </a:lnTo>
                  <a:close/>
                </a:path>
                <a:path w="2073910" h="629285">
                  <a:moveTo>
                    <a:pt x="1356233" y="449935"/>
                  </a:moveTo>
                  <a:lnTo>
                    <a:pt x="1270101" y="459435"/>
                  </a:lnTo>
                  <a:lnTo>
                    <a:pt x="1357280" y="459435"/>
                  </a:lnTo>
                  <a:lnTo>
                    <a:pt x="1356233" y="449935"/>
                  </a:lnTo>
                  <a:close/>
                </a:path>
                <a:path w="2073910" h="629285">
                  <a:moveTo>
                    <a:pt x="1691576" y="413372"/>
                  </a:moveTo>
                  <a:lnTo>
                    <a:pt x="1655165" y="417360"/>
                  </a:lnTo>
                  <a:lnTo>
                    <a:pt x="1692017" y="417360"/>
                  </a:lnTo>
                  <a:lnTo>
                    <a:pt x="1691576" y="413372"/>
                  </a:lnTo>
                  <a:close/>
                </a:path>
                <a:path w="2073910" h="629285">
                  <a:moveTo>
                    <a:pt x="1153668" y="339344"/>
                  </a:moveTo>
                  <a:lnTo>
                    <a:pt x="1090739" y="346290"/>
                  </a:lnTo>
                  <a:lnTo>
                    <a:pt x="1154433" y="346290"/>
                  </a:lnTo>
                  <a:lnTo>
                    <a:pt x="1153668" y="339344"/>
                  </a:lnTo>
                  <a:close/>
                </a:path>
                <a:path w="2073910" h="629285">
                  <a:moveTo>
                    <a:pt x="1318564" y="321157"/>
                  </a:moveTo>
                  <a:lnTo>
                    <a:pt x="1255610" y="328104"/>
                  </a:lnTo>
                  <a:lnTo>
                    <a:pt x="1319330" y="328104"/>
                  </a:lnTo>
                  <a:lnTo>
                    <a:pt x="1318564" y="321157"/>
                  </a:lnTo>
                  <a:close/>
                </a:path>
                <a:path w="2073910" h="629285">
                  <a:moveTo>
                    <a:pt x="1510834" y="223393"/>
                  </a:moveTo>
                  <a:lnTo>
                    <a:pt x="1439456" y="223393"/>
                  </a:lnTo>
                  <a:lnTo>
                    <a:pt x="1451300" y="223785"/>
                  </a:lnTo>
                  <a:lnTo>
                    <a:pt x="1460184" y="227912"/>
                  </a:lnTo>
                  <a:lnTo>
                    <a:pt x="1466107" y="235771"/>
                  </a:lnTo>
                  <a:lnTo>
                    <a:pt x="1469072" y="247357"/>
                  </a:lnTo>
                  <a:lnTo>
                    <a:pt x="1474876" y="299923"/>
                  </a:lnTo>
                  <a:lnTo>
                    <a:pt x="1472971" y="306565"/>
                  </a:lnTo>
                  <a:lnTo>
                    <a:pt x="1463776" y="318236"/>
                  </a:lnTo>
                  <a:lnTo>
                    <a:pt x="1457769" y="321538"/>
                  </a:lnTo>
                  <a:lnTo>
                    <a:pt x="1422209" y="325488"/>
                  </a:lnTo>
                  <a:lnTo>
                    <a:pt x="1512896" y="325488"/>
                  </a:lnTo>
                  <a:lnTo>
                    <a:pt x="1516470" y="317515"/>
                  </a:lnTo>
                  <a:lnTo>
                    <a:pt x="1519540" y="302487"/>
                  </a:lnTo>
                  <a:lnTo>
                    <a:pt x="1519351" y="286537"/>
                  </a:lnTo>
                  <a:lnTo>
                    <a:pt x="1514411" y="241604"/>
                  </a:lnTo>
                  <a:lnTo>
                    <a:pt x="1511656" y="225862"/>
                  </a:lnTo>
                  <a:lnTo>
                    <a:pt x="1510834" y="223393"/>
                  </a:lnTo>
                  <a:close/>
                </a:path>
                <a:path w="2073910" h="629285">
                  <a:moveTo>
                    <a:pt x="1662620" y="150723"/>
                  </a:moveTo>
                  <a:lnTo>
                    <a:pt x="1543113" y="163893"/>
                  </a:lnTo>
                  <a:lnTo>
                    <a:pt x="1548269" y="210540"/>
                  </a:lnTo>
                  <a:lnTo>
                    <a:pt x="1584680" y="206514"/>
                  </a:lnTo>
                  <a:lnTo>
                    <a:pt x="1631905" y="206514"/>
                  </a:lnTo>
                  <a:lnTo>
                    <a:pt x="1631340" y="201396"/>
                  </a:lnTo>
                  <a:lnTo>
                    <a:pt x="1667776" y="197370"/>
                  </a:lnTo>
                  <a:lnTo>
                    <a:pt x="1662620" y="150723"/>
                  </a:lnTo>
                  <a:close/>
                </a:path>
                <a:path w="2073910" h="629285">
                  <a:moveTo>
                    <a:pt x="879335" y="236689"/>
                  </a:moveTo>
                  <a:lnTo>
                    <a:pt x="826935" y="242468"/>
                  </a:lnTo>
                  <a:lnTo>
                    <a:pt x="861072" y="552005"/>
                  </a:lnTo>
                  <a:lnTo>
                    <a:pt x="907719" y="546862"/>
                  </a:lnTo>
                  <a:lnTo>
                    <a:pt x="885875" y="348640"/>
                  </a:lnTo>
                  <a:lnTo>
                    <a:pt x="926537" y="348640"/>
                  </a:lnTo>
                  <a:lnTo>
                    <a:pt x="879335" y="236689"/>
                  </a:lnTo>
                  <a:close/>
                </a:path>
                <a:path w="2073910" h="629285">
                  <a:moveTo>
                    <a:pt x="926537" y="348640"/>
                  </a:moveTo>
                  <a:lnTo>
                    <a:pt x="885875" y="348640"/>
                  </a:lnTo>
                  <a:lnTo>
                    <a:pt x="971905" y="539775"/>
                  </a:lnTo>
                  <a:lnTo>
                    <a:pt x="1022019" y="534250"/>
                  </a:lnTo>
                  <a:lnTo>
                    <a:pt x="1011397" y="437896"/>
                  </a:lnTo>
                  <a:lnTo>
                    <a:pt x="964171" y="437896"/>
                  </a:lnTo>
                  <a:lnTo>
                    <a:pt x="926537" y="348640"/>
                  </a:lnTo>
                  <a:close/>
                </a:path>
                <a:path w="2073910" h="629285">
                  <a:moveTo>
                    <a:pt x="987894" y="224701"/>
                  </a:moveTo>
                  <a:lnTo>
                    <a:pt x="941222" y="229857"/>
                  </a:lnTo>
                  <a:lnTo>
                    <a:pt x="964171" y="437896"/>
                  </a:lnTo>
                  <a:lnTo>
                    <a:pt x="1011397" y="437896"/>
                  </a:lnTo>
                  <a:lnTo>
                    <a:pt x="987894" y="224701"/>
                  </a:lnTo>
                  <a:close/>
                </a:path>
                <a:path w="2073910" h="629285">
                  <a:moveTo>
                    <a:pt x="760955" y="302044"/>
                  </a:moveTo>
                  <a:lnTo>
                    <a:pt x="713727" y="302044"/>
                  </a:lnTo>
                  <a:lnTo>
                    <a:pt x="737552" y="518033"/>
                  </a:lnTo>
                  <a:lnTo>
                    <a:pt x="701116" y="522033"/>
                  </a:lnTo>
                  <a:lnTo>
                    <a:pt x="706259" y="568706"/>
                  </a:lnTo>
                  <a:lnTo>
                    <a:pt x="825766" y="555510"/>
                  </a:lnTo>
                  <a:lnTo>
                    <a:pt x="821078" y="512889"/>
                  </a:lnTo>
                  <a:lnTo>
                    <a:pt x="784199" y="512889"/>
                  </a:lnTo>
                  <a:lnTo>
                    <a:pt x="760955" y="302044"/>
                  </a:lnTo>
                  <a:close/>
                </a:path>
                <a:path w="2073910" h="629285">
                  <a:moveTo>
                    <a:pt x="820635" y="508863"/>
                  </a:moveTo>
                  <a:lnTo>
                    <a:pt x="784199" y="512889"/>
                  </a:lnTo>
                  <a:lnTo>
                    <a:pt x="821078" y="512889"/>
                  </a:lnTo>
                  <a:lnTo>
                    <a:pt x="820635" y="508863"/>
                  </a:lnTo>
                  <a:close/>
                </a:path>
                <a:path w="2073910" h="629285">
                  <a:moveTo>
                    <a:pt x="791667" y="246227"/>
                  </a:moveTo>
                  <a:lnTo>
                    <a:pt x="672160" y="259397"/>
                  </a:lnTo>
                  <a:lnTo>
                    <a:pt x="677303" y="306057"/>
                  </a:lnTo>
                  <a:lnTo>
                    <a:pt x="713727" y="302044"/>
                  </a:lnTo>
                  <a:lnTo>
                    <a:pt x="760955" y="302044"/>
                  </a:lnTo>
                  <a:lnTo>
                    <a:pt x="760387" y="296887"/>
                  </a:lnTo>
                  <a:lnTo>
                    <a:pt x="796810" y="292874"/>
                  </a:lnTo>
                  <a:lnTo>
                    <a:pt x="791667" y="246227"/>
                  </a:lnTo>
                  <a:close/>
                </a:path>
                <a:path w="2073910" h="629285">
                  <a:moveTo>
                    <a:pt x="580149" y="267422"/>
                  </a:moveTo>
                  <a:lnTo>
                    <a:pt x="537357" y="276231"/>
                  </a:lnTo>
                  <a:lnTo>
                    <a:pt x="506952" y="307510"/>
                  </a:lnTo>
                  <a:lnTo>
                    <a:pt x="498981" y="334925"/>
                  </a:lnTo>
                  <a:lnTo>
                    <a:pt x="499262" y="349923"/>
                  </a:lnTo>
                  <a:lnTo>
                    <a:pt x="517880" y="518769"/>
                  </a:lnTo>
                  <a:lnTo>
                    <a:pt x="534525" y="558108"/>
                  </a:lnTo>
                  <a:lnTo>
                    <a:pt x="570931" y="582120"/>
                  </a:lnTo>
                  <a:lnTo>
                    <a:pt x="585073" y="584684"/>
                  </a:lnTo>
                  <a:lnTo>
                    <a:pt x="600075" y="584403"/>
                  </a:lnTo>
                  <a:lnTo>
                    <a:pt x="639429" y="567827"/>
                  </a:lnTo>
                  <a:lnTo>
                    <a:pt x="660939" y="537730"/>
                  </a:lnTo>
                  <a:lnTo>
                    <a:pt x="585939" y="537730"/>
                  </a:lnTo>
                  <a:lnTo>
                    <a:pt x="579361" y="535851"/>
                  </a:lnTo>
                  <a:lnTo>
                    <a:pt x="567842" y="526618"/>
                  </a:lnTo>
                  <a:lnTo>
                    <a:pt x="564578" y="520611"/>
                  </a:lnTo>
                  <a:lnTo>
                    <a:pt x="545071" y="343890"/>
                  </a:lnTo>
                  <a:lnTo>
                    <a:pt x="544271" y="336473"/>
                  </a:lnTo>
                  <a:lnTo>
                    <a:pt x="546150" y="329857"/>
                  </a:lnTo>
                  <a:lnTo>
                    <a:pt x="555358" y="318173"/>
                  </a:lnTo>
                  <a:lnTo>
                    <a:pt x="561352" y="314845"/>
                  </a:lnTo>
                  <a:lnTo>
                    <a:pt x="576160" y="313220"/>
                  </a:lnTo>
                  <a:lnTo>
                    <a:pt x="641728" y="313220"/>
                  </a:lnTo>
                  <a:lnTo>
                    <a:pt x="638630" y="305830"/>
                  </a:lnTo>
                  <a:lnTo>
                    <a:pt x="630536" y="294041"/>
                  </a:lnTo>
                  <a:lnTo>
                    <a:pt x="619887" y="283654"/>
                  </a:lnTo>
                  <a:lnTo>
                    <a:pt x="607514" y="275398"/>
                  </a:lnTo>
                  <a:lnTo>
                    <a:pt x="594267" y="269987"/>
                  </a:lnTo>
                  <a:lnTo>
                    <a:pt x="580149" y="267422"/>
                  </a:lnTo>
                  <a:close/>
                </a:path>
                <a:path w="2073910" h="629285">
                  <a:moveTo>
                    <a:pt x="659589" y="446582"/>
                  </a:moveTo>
                  <a:lnTo>
                    <a:pt x="610616" y="446582"/>
                  </a:lnTo>
                  <a:lnTo>
                    <a:pt x="618134" y="514769"/>
                  </a:lnTo>
                  <a:lnTo>
                    <a:pt x="616191" y="521322"/>
                  </a:lnTo>
                  <a:lnTo>
                    <a:pt x="606806" y="532828"/>
                  </a:lnTo>
                  <a:lnTo>
                    <a:pt x="600748" y="536117"/>
                  </a:lnTo>
                  <a:lnTo>
                    <a:pt x="585939" y="537730"/>
                  </a:lnTo>
                  <a:lnTo>
                    <a:pt x="660939" y="537730"/>
                  </a:lnTo>
                  <a:lnTo>
                    <a:pt x="663454" y="531575"/>
                  </a:lnTo>
                  <a:lnTo>
                    <a:pt x="666026" y="517456"/>
                  </a:lnTo>
                  <a:lnTo>
                    <a:pt x="665759" y="502462"/>
                  </a:lnTo>
                  <a:lnTo>
                    <a:pt x="659589" y="446582"/>
                  </a:lnTo>
                  <a:close/>
                </a:path>
                <a:path w="2073910" h="629285">
                  <a:moveTo>
                    <a:pt x="653821" y="394335"/>
                  </a:moveTo>
                  <a:lnTo>
                    <a:pt x="579513" y="402526"/>
                  </a:lnTo>
                  <a:lnTo>
                    <a:pt x="584708" y="449440"/>
                  </a:lnTo>
                  <a:lnTo>
                    <a:pt x="610616" y="446582"/>
                  </a:lnTo>
                  <a:lnTo>
                    <a:pt x="659589" y="446582"/>
                  </a:lnTo>
                  <a:lnTo>
                    <a:pt x="653821" y="394335"/>
                  </a:lnTo>
                  <a:close/>
                </a:path>
                <a:path w="2073910" h="629285">
                  <a:moveTo>
                    <a:pt x="641728" y="313220"/>
                  </a:moveTo>
                  <a:lnTo>
                    <a:pt x="576160" y="313220"/>
                  </a:lnTo>
                  <a:lnTo>
                    <a:pt x="582803" y="315150"/>
                  </a:lnTo>
                  <a:lnTo>
                    <a:pt x="594474" y="324523"/>
                  </a:lnTo>
                  <a:lnTo>
                    <a:pt x="597814" y="330568"/>
                  </a:lnTo>
                  <a:lnTo>
                    <a:pt x="602627" y="374243"/>
                  </a:lnTo>
                  <a:lnTo>
                    <a:pt x="651027" y="368922"/>
                  </a:lnTo>
                  <a:lnTo>
                    <a:pt x="647115" y="333616"/>
                  </a:lnTo>
                  <a:lnTo>
                    <a:pt x="644159" y="319021"/>
                  </a:lnTo>
                  <a:lnTo>
                    <a:pt x="641728" y="313220"/>
                  </a:lnTo>
                  <a:close/>
                </a:path>
                <a:path w="2073910" h="629285">
                  <a:moveTo>
                    <a:pt x="257454" y="304901"/>
                  </a:moveTo>
                  <a:lnTo>
                    <a:pt x="124650" y="319532"/>
                  </a:lnTo>
                  <a:lnTo>
                    <a:pt x="158788" y="629056"/>
                  </a:lnTo>
                  <a:lnTo>
                    <a:pt x="291592" y="614413"/>
                  </a:lnTo>
                  <a:lnTo>
                    <a:pt x="287469" y="577024"/>
                  </a:lnTo>
                  <a:lnTo>
                    <a:pt x="200266" y="577024"/>
                  </a:lnTo>
                  <a:lnTo>
                    <a:pt x="190969" y="492594"/>
                  </a:lnTo>
                  <a:lnTo>
                    <a:pt x="253923" y="485660"/>
                  </a:lnTo>
                  <a:lnTo>
                    <a:pt x="249497" y="445693"/>
                  </a:lnTo>
                  <a:lnTo>
                    <a:pt x="185801" y="445693"/>
                  </a:lnTo>
                  <a:lnTo>
                    <a:pt x="176479" y="361289"/>
                  </a:lnTo>
                  <a:lnTo>
                    <a:pt x="262610" y="351777"/>
                  </a:lnTo>
                  <a:lnTo>
                    <a:pt x="257454" y="304901"/>
                  </a:lnTo>
                  <a:close/>
                </a:path>
                <a:path w="2073910" h="629285">
                  <a:moveTo>
                    <a:pt x="341922" y="295579"/>
                  </a:moveTo>
                  <a:lnTo>
                    <a:pt x="289534" y="301345"/>
                  </a:lnTo>
                  <a:lnTo>
                    <a:pt x="323684" y="610895"/>
                  </a:lnTo>
                  <a:lnTo>
                    <a:pt x="370332" y="605751"/>
                  </a:lnTo>
                  <a:lnTo>
                    <a:pt x="348475" y="407530"/>
                  </a:lnTo>
                  <a:lnTo>
                    <a:pt x="389131" y="407530"/>
                  </a:lnTo>
                  <a:lnTo>
                    <a:pt x="341922" y="295579"/>
                  </a:lnTo>
                  <a:close/>
                </a:path>
                <a:path w="2073910" h="629285">
                  <a:moveTo>
                    <a:pt x="389131" y="407530"/>
                  </a:moveTo>
                  <a:lnTo>
                    <a:pt x="348475" y="407530"/>
                  </a:lnTo>
                  <a:lnTo>
                    <a:pt x="434517" y="598678"/>
                  </a:lnTo>
                  <a:lnTo>
                    <a:pt x="484619" y="593140"/>
                  </a:lnTo>
                  <a:lnTo>
                    <a:pt x="473993" y="496785"/>
                  </a:lnTo>
                  <a:lnTo>
                    <a:pt x="426770" y="496785"/>
                  </a:lnTo>
                  <a:lnTo>
                    <a:pt x="389131" y="407530"/>
                  </a:lnTo>
                  <a:close/>
                </a:path>
                <a:path w="2073910" h="629285">
                  <a:moveTo>
                    <a:pt x="286423" y="567537"/>
                  </a:moveTo>
                  <a:lnTo>
                    <a:pt x="200266" y="577024"/>
                  </a:lnTo>
                  <a:lnTo>
                    <a:pt x="287469" y="577024"/>
                  </a:lnTo>
                  <a:lnTo>
                    <a:pt x="286423" y="567537"/>
                  </a:lnTo>
                  <a:close/>
                </a:path>
                <a:path w="2073910" h="629285">
                  <a:moveTo>
                    <a:pt x="450481" y="283591"/>
                  </a:moveTo>
                  <a:lnTo>
                    <a:pt x="403834" y="288734"/>
                  </a:lnTo>
                  <a:lnTo>
                    <a:pt x="426770" y="496785"/>
                  </a:lnTo>
                  <a:lnTo>
                    <a:pt x="473993" y="496785"/>
                  </a:lnTo>
                  <a:lnTo>
                    <a:pt x="450481" y="283591"/>
                  </a:lnTo>
                  <a:close/>
                </a:path>
                <a:path w="2073910" h="629285">
                  <a:moveTo>
                    <a:pt x="248729" y="438759"/>
                  </a:moveTo>
                  <a:lnTo>
                    <a:pt x="185801" y="445693"/>
                  </a:lnTo>
                  <a:lnTo>
                    <a:pt x="249497" y="445693"/>
                  </a:lnTo>
                  <a:lnTo>
                    <a:pt x="248729" y="43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413713" y="5314391"/>
              <a:ext cx="3671570" cy="1824355"/>
            </a:xfrm>
            <a:custGeom>
              <a:avLst/>
              <a:gdLst/>
              <a:ahLst/>
              <a:cxnLst/>
              <a:rect l="l" t="t" r="r" b="b"/>
              <a:pathLst>
                <a:path w="3671570" h="1824354">
                  <a:moveTo>
                    <a:pt x="3671315" y="0"/>
                  </a:moveTo>
                  <a:lnTo>
                    <a:pt x="0" y="0"/>
                  </a:lnTo>
                  <a:lnTo>
                    <a:pt x="0" y="1824227"/>
                  </a:lnTo>
                  <a:lnTo>
                    <a:pt x="3671315" y="1824227"/>
                  </a:lnTo>
                  <a:lnTo>
                    <a:pt x="3671315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529134" y="6012966"/>
              <a:ext cx="3442335" cy="0"/>
            </a:xfrm>
            <a:custGeom>
              <a:avLst/>
              <a:gdLst/>
              <a:ahLst/>
              <a:cxnLst/>
              <a:rect l="l" t="t" r="r" b="b"/>
              <a:pathLst>
                <a:path w="3442335" h="0">
                  <a:moveTo>
                    <a:pt x="0" y="0"/>
                  </a:moveTo>
                  <a:lnTo>
                    <a:pt x="3442093" y="0"/>
                  </a:lnTo>
                </a:path>
              </a:pathLst>
            </a:custGeom>
            <a:ln w="381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413713" y="5314391"/>
            <a:ext cx="3671570" cy="1824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5005"/>
              </a:lnSpc>
            </a:pPr>
            <a:r>
              <a:rPr dirty="0" sz="4500" spc="-325">
                <a:solidFill>
                  <a:srgbClr val="FFFFFF"/>
                </a:solidFill>
                <a:latin typeface="Trebuchet MS"/>
                <a:cs typeface="Trebuchet MS"/>
              </a:rPr>
              <a:t>Milly</a:t>
            </a:r>
            <a:r>
              <a:rPr dirty="0" sz="4500" spc="-4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500" spc="-645">
                <a:solidFill>
                  <a:srgbClr val="FFFFFF"/>
                </a:solidFill>
                <a:latin typeface="Trebuchet MS"/>
                <a:cs typeface="Trebuchet MS"/>
              </a:rPr>
              <a:t>Hennayake</a:t>
            </a:r>
            <a:endParaRPr sz="4500">
              <a:latin typeface="Trebuchet MS"/>
              <a:cs typeface="Trebuchet MS"/>
            </a:endParaRPr>
          </a:p>
          <a:p>
            <a:pPr algn="ctr" marL="1905">
              <a:lnSpc>
                <a:spcPts val="6530"/>
              </a:lnSpc>
              <a:spcBef>
                <a:spcPts val="220"/>
              </a:spcBef>
            </a:pPr>
            <a:r>
              <a:rPr dirty="0" sz="5550" spc="-675" b="1">
                <a:solidFill>
                  <a:srgbClr val="FFFFFF"/>
                </a:solidFill>
                <a:latin typeface="Trebuchet MS"/>
                <a:cs typeface="Trebuchet MS"/>
              </a:rPr>
              <a:t>Flood</a:t>
            </a:r>
            <a:r>
              <a:rPr dirty="0" sz="5550" spc="-4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50" spc="-400" b="1">
                <a:solidFill>
                  <a:srgbClr val="FFFFFF"/>
                </a:solidFill>
                <a:latin typeface="Trebuchet MS"/>
                <a:cs typeface="Trebuchet MS"/>
              </a:rPr>
              <a:t>fighter</a:t>
            </a:r>
            <a:endParaRPr sz="5550">
              <a:latin typeface="Trebuchet MS"/>
              <a:cs typeface="Trebuchet MS"/>
            </a:endParaRPr>
          </a:p>
          <a:p>
            <a:pPr algn="ctr" marR="6350">
              <a:lnSpc>
                <a:spcPts val="2030"/>
              </a:lnSpc>
            </a:pPr>
            <a:r>
              <a:rPr dirty="0" sz="1800" spc="-185">
                <a:solidFill>
                  <a:srgbClr val="FFFFFF"/>
                </a:solidFill>
                <a:latin typeface="Trebuchet MS"/>
                <a:cs typeface="Trebuchet MS"/>
              </a:rPr>
              <a:t>Civil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50">
                <a:solidFill>
                  <a:srgbClr val="FFFFFF"/>
                </a:solidFill>
                <a:latin typeface="Trebuchet MS"/>
                <a:cs typeface="Trebuchet MS"/>
              </a:rPr>
              <a:t>engineer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Arup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9998" y="12"/>
            <a:ext cx="4212005" cy="7559992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6834102" y="573230"/>
            <a:ext cx="3324225" cy="3167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500" b="1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dirty="0" sz="3000" spc="-43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825" b="1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endParaRPr sz="3000">
              <a:latin typeface="Trebuchet MS"/>
              <a:cs typeface="Trebuchet MS"/>
            </a:endParaRPr>
          </a:p>
          <a:p>
            <a:pPr algn="just" marL="24765" marR="10795" indent="34925">
              <a:lnSpc>
                <a:spcPct val="100000"/>
              </a:lnSpc>
              <a:spcBef>
                <a:spcPts val="800"/>
              </a:spcBef>
            </a:pPr>
            <a:r>
              <a:rPr dirty="0" sz="1000" spc="-10">
                <a:latin typeface="Trebuchet MS"/>
                <a:cs typeface="Trebuchet MS"/>
              </a:rPr>
              <a:t>Growing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40">
                <a:latin typeface="Trebuchet MS"/>
                <a:cs typeface="Trebuchet MS"/>
              </a:rPr>
              <a:t>up,</a:t>
            </a:r>
            <a:r>
              <a:rPr dirty="0" sz="1000" spc="-12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I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lived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in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Sri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Lanka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15">
                <a:latin typeface="Trebuchet MS"/>
                <a:cs typeface="Trebuchet MS"/>
              </a:rPr>
              <a:t>and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UK,</a:t>
            </a:r>
            <a:r>
              <a:rPr dirty="0" sz="1000" spc="-140">
                <a:latin typeface="Trebuchet MS"/>
                <a:cs typeface="Trebuchet MS"/>
              </a:rPr>
              <a:t> </a:t>
            </a:r>
            <a:r>
              <a:rPr dirty="0" sz="1000" spc="5">
                <a:latin typeface="Trebuchet MS"/>
                <a:cs typeface="Trebuchet MS"/>
              </a:rPr>
              <a:t>then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5">
                <a:latin typeface="Trebuchet MS"/>
                <a:cs typeface="Trebuchet MS"/>
              </a:rPr>
              <a:t>settled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in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10">
                <a:latin typeface="Trebuchet MS"/>
                <a:cs typeface="Trebuchet MS"/>
              </a:rPr>
              <a:t>Manchester</a:t>
            </a:r>
            <a:r>
              <a:rPr dirty="0" sz="1000" spc="-114">
                <a:latin typeface="Trebuchet MS"/>
                <a:cs typeface="Trebuchet MS"/>
              </a:rPr>
              <a:t> </a:t>
            </a:r>
            <a:r>
              <a:rPr dirty="0" sz="1000" spc="10">
                <a:latin typeface="Trebuchet MS"/>
                <a:cs typeface="Trebuchet MS"/>
              </a:rPr>
              <a:t>to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do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my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5">
                <a:latin typeface="Trebuchet MS"/>
                <a:cs typeface="Trebuchet MS"/>
              </a:rPr>
              <a:t>GCSEs.</a:t>
            </a:r>
            <a:r>
              <a:rPr dirty="0" sz="1000" spc="-12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I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loved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20">
                <a:latin typeface="Trebuchet MS"/>
                <a:cs typeface="Trebuchet MS"/>
              </a:rPr>
              <a:t>maths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15">
                <a:latin typeface="Trebuchet MS"/>
                <a:cs typeface="Trebuchet MS"/>
              </a:rPr>
              <a:t>and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wanted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5">
                <a:latin typeface="Trebuchet MS"/>
                <a:cs typeface="Trebuchet MS"/>
              </a:rPr>
              <a:t>a</a:t>
            </a:r>
            <a:r>
              <a:rPr dirty="0" sz="100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job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that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would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help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people,</a:t>
            </a:r>
            <a:r>
              <a:rPr dirty="0" sz="1000" spc="-125">
                <a:latin typeface="Trebuchet MS"/>
                <a:cs typeface="Trebuchet MS"/>
              </a:rPr>
              <a:t> </a:t>
            </a:r>
            <a:r>
              <a:rPr dirty="0" sz="1000" spc="15">
                <a:latin typeface="Trebuchet MS"/>
                <a:cs typeface="Trebuchet MS"/>
              </a:rPr>
              <a:t>and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5">
                <a:latin typeface="Trebuchet MS"/>
                <a:cs typeface="Trebuchet MS"/>
              </a:rPr>
              <a:t>decided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10">
                <a:latin typeface="Trebuchet MS"/>
                <a:cs typeface="Trebuchet MS"/>
              </a:rPr>
              <a:t>to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5">
                <a:latin typeface="Trebuchet MS"/>
                <a:cs typeface="Trebuchet MS"/>
              </a:rPr>
              <a:t>be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10">
                <a:latin typeface="Trebuchet MS"/>
                <a:cs typeface="Trebuchet MS"/>
              </a:rPr>
              <a:t>an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engineer.</a:t>
            </a:r>
            <a:endParaRPr sz="1000">
              <a:latin typeface="Trebuchet MS"/>
              <a:cs typeface="Trebuchet MS"/>
            </a:endParaRPr>
          </a:p>
          <a:p>
            <a:pPr algn="ctr" marL="259715" marR="252095">
              <a:lnSpc>
                <a:spcPct val="100000"/>
              </a:lnSpc>
            </a:pPr>
            <a:r>
              <a:rPr dirty="0" sz="1000">
                <a:latin typeface="Trebuchet MS"/>
                <a:cs typeface="Trebuchet MS"/>
              </a:rPr>
              <a:t>Now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work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35">
                <a:latin typeface="Trebuchet MS"/>
                <a:cs typeface="Trebuchet MS"/>
              </a:rPr>
              <a:t> civil </a:t>
            </a:r>
            <a:r>
              <a:rPr dirty="0" sz="1000" spc="-40">
                <a:latin typeface="Trebuchet MS"/>
                <a:cs typeface="Trebuchet MS"/>
              </a:rPr>
              <a:t>engineer,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keeping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people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safe </a:t>
            </a:r>
            <a:r>
              <a:rPr dirty="0" sz="1000">
                <a:latin typeface="Trebuchet MS"/>
                <a:cs typeface="Trebuchet MS"/>
              </a:rPr>
              <a:t>from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flooding.</a:t>
            </a:r>
            <a:endParaRPr sz="1000">
              <a:latin typeface="Trebuchet MS"/>
              <a:cs typeface="Trebuchet MS"/>
            </a:endParaRPr>
          </a:p>
          <a:p>
            <a:pPr algn="ctr" marL="70485" marR="59690">
              <a:lnSpc>
                <a:spcPct val="100000"/>
              </a:lnSpc>
              <a:spcBef>
                <a:spcPts val="570"/>
              </a:spcBef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decided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study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because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liked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idea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of </a:t>
            </a:r>
            <a:r>
              <a:rPr dirty="0" sz="1000">
                <a:latin typeface="Trebuchet MS"/>
                <a:cs typeface="Trebuchet MS"/>
              </a:rPr>
              <a:t>what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could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achieve.</a:t>
            </a:r>
            <a:r>
              <a:rPr dirty="0" sz="1000" spc="-11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went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University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Cambridge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studied</a:t>
            </a:r>
            <a:r>
              <a:rPr dirty="0" sz="1000" spc="-30">
                <a:latin typeface="Trebuchet MS"/>
                <a:cs typeface="Trebuchet MS"/>
              </a:rPr>
              <a:t> Civil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Environmental Engineering.</a:t>
            </a:r>
            <a:endParaRPr sz="1000">
              <a:latin typeface="Trebuchet MS"/>
              <a:cs typeface="Trebuchet MS"/>
            </a:endParaRPr>
          </a:p>
          <a:p>
            <a:pPr algn="ctr" marL="12065" marR="5080" indent="26670">
              <a:lnSpc>
                <a:spcPct val="100000"/>
              </a:lnSpc>
              <a:spcBef>
                <a:spcPts val="565"/>
              </a:spcBef>
            </a:pPr>
            <a:r>
              <a:rPr dirty="0" sz="1000" spc="-25">
                <a:latin typeface="Trebuchet MS"/>
                <a:cs typeface="Trebuchet MS"/>
              </a:rPr>
              <a:t>While</a:t>
            </a:r>
            <a:r>
              <a:rPr dirty="0" sz="1000" spc="-10">
                <a:latin typeface="Trebuchet MS"/>
                <a:cs typeface="Trebuchet MS"/>
              </a:rPr>
              <a:t> at university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volunteered</a:t>
            </a:r>
            <a:r>
              <a:rPr dirty="0" sz="1000" spc="-10">
                <a:latin typeface="Trebuchet MS"/>
                <a:cs typeface="Trebuchet MS"/>
              </a:rPr>
              <a:t> with </a:t>
            </a:r>
            <a:r>
              <a:rPr dirty="0" u="sng" sz="10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Engineers</a:t>
            </a:r>
            <a:r>
              <a:rPr dirty="0" u="sng" sz="100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0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Without</a:t>
            </a:r>
            <a:r>
              <a:rPr dirty="0" u="sng" sz="100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sz="1000" spc="45" b="1">
                <a:latin typeface="Calibri"/>
                <a:cs typeface="Calibri"/>
              </a:rPr>
              <a:t> </a:t>
            </a:r>
            <a:r>
              <a:rPr dirty="0" u="sng" sz="10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Borders</a:t>
            </a:r>
            <a:r>
              <a:rPr dirty="0" u="sng" sz="100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0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UK</a:t>
            </a:r>
            <a:r>
              <a:rPr dirty="0" sz="1000" spc="-25">
                <a:latin typeface="Trebuchet MS"/>
                <a:cs typeface="Trebuchet MS"/>
              </a:rPr>
              <a:t>.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learnt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about</a:t>
            </a:r>
            <a:r>
              <a:rPr dirty="0" sz="1000" spc="-10">
                <a:latin typeface="Trebuchet MS"/>
                <a:cs typeface="Trebuchet MS"/>
              </a:rPr>
              <a:t> engineers working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10">
                <a:latin typeface="Trebuchet MS"/>
                <a:cs typeface="Trebuchet MS"/>
              </a:rPr>
              <a:t> developing </a:t>
            </a:r>
            <a:r>
              <a:rPr dirty="0" sz="1000">
                <a:latin typeface="Trebuchet MS"/>
                <a:cs typeface="Trebuchet MS"/>
              </a:rPr>
              <a:t>countries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how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they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help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people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access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clean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water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improve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health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with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safe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sanitation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drains,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among </a:t>
            </a:r>
            <a:r>
              <a:rPr dirty="0" sz="1000">
                <a:latin typeface="Trebuchet MS"/>
                <a:cs typeface="Trebuchet MS"/>
              </a:rPr>
              <a:t>many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other</a:t>
            </a:r>
            <a:r>
              <a:rPr dirty="0" sz="1000" spc="-8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things!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realised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this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how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wanted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to</a:t>
            </a:r>
            <a:endParaRPr sz="1000">
              <a:latin typeface="Trebuchet MS"/>
              <a:cs typeface="Trebuchet MS"/>
            </a:endParaRPr>
          </a:p>
          <a:p>
            <a:pPr algn="ctr" marL="97790" marR="90170">
              <a:lnSpc>
                <a:spcPct val="100000"/>
              </a:lnSpc>
            </a:pPr>
            <a:r>
              <a:rPr dirty="0" sz="1000">
                <a:latin typeface="Trebuchet MS"/>
                <a:cs typeface="Trebuchet MS"/>
              </a:rPr>
              <a:t>use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because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could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see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impact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that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had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on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people’s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lives.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7043657" y="3930022"/>
            <a:ext cx="2905125" cy="882650"/>
            <a:chOff x="7043657" y="3930022"/>
            <a:chExt cx="2905125" cy="882650"/>
          </a:xfrm>
        </p:grpSpPr>
        <p:sp>
          <p:nvSpPr>
            <p:cNvPr id="14" name="object 14" descr=""/>
            <p:cNvSpPr/>
            <p:nvPr/>
          </p:nvSpPr>
          <p:spPr>
            <a:xfrm>
              <a:off x="7043657" y="3934511"/>
              <a:ext cx="2905125" cy="0"/>
            </a:xfrm>
            <a:custGeom>
              <a:avLst/>
              <a:gdLst/>
              <a:ahLst/>
              <a:cxnLst/>
              <a:rect l="l" t="t" r="r" b="b"/>
              <a:pathLst>
                <a:path w="2905125" h="0">
                  <a:moveTo>
                    <a:pt x="0" y="0"/>
                  </a:moveTo>
                  <a:lnTo>
                    <a:pt x="2904680" y="0"/>
                  </a:lnTo>
                </a:path>
              </a:pathLst>
            </a:custGeom>
            <a:ln w="8978">
              <a:solidFill>
                <a:srgbClr val="E8FAF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043657" y="4807949"/>
              <a:ext cx="2905125" cy="0"/>
            </a:xfrm>
            <a:custGeom>
              <a:avLst/>
              <a:gdLst/>
              <a:ahLst/>
              <a:cxnLst/>
              <a:rect l="l" t="t" r="r" b="b"/>
              <a:pathLst>
                <a:path w="2905125" h="0">
                  <a:moveTo>
                    <a:pt x="0" y="0"/>
                  </a:moveTo>
                  <a:lnTo>
                    <a:pt x="2904680" y="0"/>
                  </a:lnTo>
                </a:path>
              </a:pathLst>
            </a:custGeom>
            <a:ln w="8978">
              <a:solidFill>
                <a:srgbClr val="E8FAF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7095849" y="3965031"/>
            <a:ext cx="2802890" cy="7975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ctr" marL="12700" marR="5080">
              <a:lnSpc>
                <a:spcPts val="1900"/>
              </a:lnSpc>
              <a:spcBef>
                <a:spcPts val="480"/>
              </a:spcBef>
            </a:pPr>
            <a:r>
              <a:rPr dirty="0" sz="1900" spc="-325" b="1">
                <a:solidFill>
                  <a:srgbClr val="E8FAFA"/>
                </a:solidFill>
                <a:latin typeface="Trebuchet MS"/>
                <a:cs typeface="Trebuchet MS"/>
              </a:rPr>
              <a:t>“I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love 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that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430" b="1">
                <a:solidFill>
                  <a:srgbClr val="E8FAFA"/>
                </a:solidFill>
                <a:latin typeface="Trebuchet MS"/>
                <a:cs typeface="Trebuchet MS"/>
              </a:rPr>
              <a:t>my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54" b="1">
                <a:solidFill>
                  <a:srgbClr val="E8FAFA"/>
                </a:solidFill>
                <a:latin typeface="Trebuchet MS"/>
                <a:cs typeface="Trebuchet MS"/>
              </a:rPr>
              <a:t>work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has </a:t>
            </a:r>
            <a:r>
              <a:rPr dirty="0" sz="1900" spc="-240" b="1">
                <a:solidFill>
                  <a:srgbClr val="E8FAFA"/>
                </a:solidFill>
                <a:latin typeface="Trebuchet MS"/>
                <a:cs typeface="Trebuchet MS"/>
              </a:rPr>
              <a:t>value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20" b="1">
                <a:solidFill>
                  <a:srgbClr val="E8FAFA"/>
                </a:solidFill>
                <a:latin typeface="Trebuchet MS"/>
                <a:cs typeface="Trebuchet MS"/>
              </a:rPr>
              <a:t>to </a:t>
            </a:r>
            <a:r>
              <a:rPr dirty="0" sz="1900" spc="-290" b="1">
                <a:solidFill>
                  <a:srgbClr val="E8FAFA"/>
                </a:solidFill>
                <a:latin typeface="Trebuchet MS"/>
                <a:cs typeface="Trebuchet MS"/>
              </a:rPr>
              <a:t>people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95" b="1">
                <a:solidFill>
                  <a:srgbClr val="E8FAFA"/>
                </a:solidFill>
                <a:latin typeface="Trebuchet MS"/>
                <a:cs typeface="Trebuchet MS"/>
              </a:rPr>
              <a:t>and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that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75" b="1">
                <a:solidFill>
                  <a:srgbClr val="E8FAFA"/>
                </a:solidFill>
                <a:latin typeface="Trebuchet MS"/>
                <a:cs typeface="Trebuchet MS"/>
              </a:rPr>
              <a:t>I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305" b="1">
                <a:solidFill>
                  <a:srgbClr val="E8FAFA"/>
                </a:solidFill>
                <a:latin typeface="Trebuchet MS"/>
                <a:cs typeface="Trebuchet MS"/>
              </a:rPr>
              <a:t>have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70" b="1">
                <a:solidFill>
                  <a:srgbClr val="E8FAFA"/>
                </a:solidFill>
                <a:latin typeface="Trebuchet MS"/>
                <a:cs typeface="Trebuchet MS"/>
              </a:rPr>
              <a:t>an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300" b="1">
                <a:solidFill>
                  <a:srgbClr val="E8FAFA"/>
                </a:solidFill>
                <a:latin typeface="Trebuchet MS"/>
                <a:cs typeface="Trebuchet MS"/>
              </a:rPr>
              <a:t>impact </a:t>
            </a:r>
            <a:r>
              <a:rPr dirty="0" sz="1900" spc="-315" b="1">
                <a:solidFill>
                  <a:srgbClr val="E8FAFA"/>
                </a:solidFill>
                <a:latin typeface="Trebuchet MS"/>
                <a:cs typeface="Trebuchet MS"/>
              </a:rPr>
              <a:t>on</a:t>
            </a:r>
            <a:r>
              <a:rPr dirty="0" sz="1900" spc="-23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60" b="1">
                <a:solidFill>
                  <a:srgbClr val="E8FAFA"/>
                </a:solidFill>
                <a:latin typeface="Trebuchet MS"/>
                <a:cs typeface="Trebuchet MS"/>
              </a:rPr>
              <a:t>the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70" b="1">
                <a:solidFill>
                  <a:srgbClr val="E8FAFA"/>
                </a:solidFill>
                <a:latin typeface="Trebuchet MS"/>
                <a:cs typeface="Trebuchet MS"/>
              </a:rPr>
              <a:t>world.”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828322" y="5002330"/>
            <a:ext cx="3335654" cy="19202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30810" marR="123189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am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now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civil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water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team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Arup,</a:t>
            </a:r>
            <a:r>
              <a:rPr dirty="0" sz="1000" spc="-11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where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work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on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projects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keep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people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safe </a:t>
            </a:r>
            <a:r>
              <a:rPr dirty="0" sz="1000">
                <a:latin typeface="Trebuchet MS"/>
                <a:cs typeface="Trebuchet MS"/>
              </a:rPr>
              <a:t>from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flooding.</a:t>
            </a:r>
            <a:endParaRPr sz="10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  <a:spcBef>
                <a:spcPts val="565"/>
              </a:spcBef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design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drainage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systems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work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with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other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experts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to </a:t>
            </a:r>
            <a:r>
              <a:rPr dirty="0" sz="1000">
                <a:latin typeface="Trebuchet MS"/>
                <a:cs typeface="Trebuchet MS"/>
              </a:rPr>
              <a:t>manage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flood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risk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communities.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work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with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nature,</a:t>
            </a:r>
            <a:r>
              <a:rPr dirty="0" sz="1000" spc="-10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from </a:t>
            </a:r>
            <a:r>
              <a:rPr dirty="0" sz="1000" spc="-25">
                <a:latin typeface="Trebuchet MS"/>
                <a:cs typeface="Trebuchet MS"/>
              </a:rPr>
              <a:t>rivers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lakes,</a:t>
            </a:r>
            <a:r>
              <a:rPr dirty="0" sz="1000" spc="-10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trees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manage</a:t>
            </a:r>
            <a:r>
              <a:rPr dirty="0" sz="1000" spc="-30">
                <a:latin typeface="Trebuchet MS"/>
                <a:cs typeface="Trebuchet MS"/>
              </a:rPr>
              <a:t> rainwater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storms.</a:t>
            </a:r>
            <a:endParaRPr sz="1000">
              <a:latin typeface="Trebuchet MS"/>
              <a:cs typeface="Trebuchet MS"/>
            </a:endParaRPr>
          </a:p>
          <a:p>
            <a:pPr algn="ctr" marL="71755" marR="57785" indent="-6350">
              <a:lnSpc>
                <a:spcPct val="100000"/>
              </a:lnSpc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work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make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sure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designs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are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sustainable,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with </a:t>
            </a:r>
            <a:r>
              <a:rPr dirty="0" sz="1000" spc="-10">
                <a:latin typeface="Trebuchet MS"/>
                <a:cs typeface="Trebuchet MS"/>
              </a:rPr>
              <a:t>minimal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negative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impact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on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environment.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70">
                <a:latin typeface="Trebuchet MS"/>
                <a:cs typeface="Trebuchet MS"/>
              </a:rPr>
              <a:t>My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work </a:t>
            </a:r>
            <a:r>
              <a:rPr dirty="0" sz="1000">
                <a:latin typeface="Trebuchet MS"/>
                <a:cs typeface="Trebuchet MS"/>
              </a:rPr>
              <a:t>keeps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people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houses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dry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safe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after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large </a:t>
            </a:r>
            <a:r>
              <a:rPr dirty="0" sz="1000" spc="-10">
                <a:latin typeface="Trebuchet MS"/>
                <a:cs typeface="Trebuchet MS"/>
              </a:rPr>
              <a:t>storms.</a:t>
            </a:r>
            <a:endParaRPr sz="1000">
              <a:latin typeface="Trebuchet MS"/>
              <a:cs typeface="Trebuchet MS"/>
            </a:endParaRPr>
          </a:p>
          <a:p>
            <a:pPr algn="ctr" marL="439420" marR="400050">
              <a:lnSpc>
                <a:spcPct val="102099"/>
              </a:lnSpc>
              <a:spcBef>
                <a:spcPts val="610"/>
              </a:spcBef>
            </a:pP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Find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out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more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about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Milly</a:t>
            </a:r>
            <a:r>
              <a:rPr dirty="0" u="sng" sz="1200" spc="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by</a:t>
            </a:r>
            <a:r>
              <a:rPr dirty="0" u="sng" sz="120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visiting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sz="12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the</a:t>
            </a:r>
            <a:r>
              <a:rPr dirty="0" u="sng" sz="1200" spc="7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spc="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This</a:t>
            </a:r>
            <a:r>
              <a:rPr dirty="0" u="sng" sz="1200" spc="1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is</a:t>
            </a:r>
            <a:r>
              <a:rPr dirty="0" u="sng" sz="1200" spc="1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Engineering</a:t>
            </a:r>
            <a:r>
              <a:rPr dirty="0" u="sng" sz="1200" spc="1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12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website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778004" y="12"/>
            <a:ext cx="4914265" cy="7560309"/>
            <a:chOff x="5778004" y="12"/>
            <a:chExt cx="4914265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5778004" y="12"/>
              <a:ext cx="4914265" cy="7560309"/>
            </a:xfrm>
            <a:custGeom>
              <a:avLst/>
              <a:gdLst/>
              <a:ahLst/>
              <a:cxnLst/>
              <a:rect l="l" t="t" r="r" b="b"/>
              <a:pathLst>
                <a:path w="4914265" h="7560309">
                  <a:moveTo>
                    <a:pt x="4913998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913998" y="7559992"/>
                  </a:lnTo>
                  <a:lnTo>
                    <a:pt x="4913998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0000" y="5301818"/>
              <a:ext cx="2714442" cy="17181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0000" y="1426581"/>
              <a:ext cx="2789997" cy="169200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9999" y="3753827"/>
              <a:ext cx="2010827" cy="140399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9845" y="3753827"/>
              <a:ext cx="1984157" cy="1403997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527300" y="1298154"/>
            <a:ext cx="4067175" cy="5283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165" b="1">
                <a:latin typeface="Trebuchet MS"/>
                <a:cs typeface="Trebuchet MS"/>
              </a:rPr>
              <a:t>Milly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29" b="1">
                <a:latin typeface="Trebuchet MS"/>
                <a:cs typeface="Trebuchet MS"/>
              </a:rPr>
              <a:t>works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60" b="1">
                <a:latin typeface="Trebuchet MS"/>
                <a:cs typeface="Trebuchet MS"/>
              </a:rPr>
              <a:t>around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the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10" b="1">
                <a:latin typeface="Trebuchet MS"/>
                <a:cs typeface="Trebuchet MS"/>
              </a:rPr>
              <a:t>world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70" b="1">
                <a:latin typeface="Trebuchet MS"/>
                <a:cs typeface="Trebuchet MS"/>
              </a:rPr>
              <a:t>developing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70" b="1">
                <a:latin typeface="Trebuchet MS"/>
                <a:cs typeface="Trebuchet MS"/>
              </a:rPr>
              <a:t>innovative </a:t>
            </a:r>
            <a:r>
              <a:rPr dirty="0" sz="1800" spc="-185" b="1">
                <a:latin typeface="Trebuchet MS"/>
                <a:cs typeface="Trebuchet MS"/>
              </a:rPr>
              <a:t>flood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315" b="1">
                <a:latin typeface="Trebuchet MS"/>
                <a:cs typeface="Trebuchet MS"/>
              </a:rPr>
              <a:t>mechanisms.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7300" y="1888120"/>
            <a:ext cx="2429510" cy="3091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82245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Her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focuses on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sustainability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community.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protect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people, </a:t>
            </a:r>
            <a:r>
              <a:rPr dirty="0" sz="950">
                <a:latin typeface="Trebuchet MS"/>
                <a:cs typeface="Trebuchet MS"/>
              </a:rPr>
              <a:t>but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look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after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environment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improve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public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living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space?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is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a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flood?</a:t>
            </a:r>
            <a:endParaRPr sz="1200">
              <a:latin typeface="Calibri"/>
              <a:cs typeface="Calibri"/>
            </a:endParaRPr>
          </a:p>
          <a:p>
            <a:pPr marL="12700" marR="254635">
              <a:lnSpc>
                <a:spcPct val="102600"/>
              </a:lnSpc>
              <a:spcBef>
                <a:spcPts val="655"/>
              </a:spcBef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“sudden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onset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event”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where </a:t>
            </a:r>
            <a:r>
              <a:rPr dirty="0" sz="950">
                <a:latin typeface="Trebuchet MS"/>
                <a:cs typeface="Trebuchet MS"/>
              </a:rPr>
              <a:t>normally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dry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land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inundated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 </a:t>
            </a:r>
            <a:r>
              <a:rPr dirty="0" sz="950" spc="-10">
                <a:latin typeface="Trebuchet MS"/>
                <a:cs typeface="Trebuchet MS"/>
              </a:rPr>
              <a:t>overflow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accumulated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 </a:t>
            </a:r>
            <a:r>
              <a:rPr dirty="0" sz="950">
                <a:latin typeface="Trebuchet MS"/>
                <a:cs typeface="Trebuchet MS"/>
              </a:rPr>
              <a:t>unable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absorb.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spc="-55" i="1">
                <a:latin typeface="Trebuchet MS"/>
                <a:cs typeface="Trebuchet MS"/>
              </a:rPr>
              <a:t>different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types</a:t>
            </a:r>
            <a:r>
              <a:rPr dirty="0" sz="950" spc="-15" i="1">
                <a:latin typeface="Trebuchet MS"/>
                <a:cs typeface="Trebuchet MS"/>
              </a:rPr>
              <a:t> </a:t>
            </a:r>
            <a:r>
              <a:rPr dirty="0" sz="950" spc="-40" i="1">
                <a:latin typeface="Trebuchet MS"/>
                <a:cs typeface="Trebuchet MS"/>
              </a:rPr>
              <a:t>of</a:t>
            </a:r>
            <a:r>
              <a:rPr dirty="0" sz="950" spc="-50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floods </a:t>
            </a:r>
            <a:r>
              <a:rPr dirty="0" sz="950" i="1">
                <a:latin typeface="Trebuchet MS"/>
                <a:cs typeface="Trebuchet MS"/>
              </a:rPr>
              <a:t>can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1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name?</a:t>
            </a:r>
            <a:endParaRPr sz="950">
              <a:latin typeface="Trebuchet MS"/>
              <a:cs typeface="Trebuchet MS"/>
            </a:endParaRPr>
          </a:p>
          <a:p>
            <a:pPr marL="12700" marR="186690">
              <a:lnSpc>
                <a:spcPct val="100000"/>
              </a:lnSpc>
              <a:spcBef>
                <a:spcPts val="83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build</a:t>
            </a:r>
            <a:r>
              <a:rPr dirty="0" sz="1200" spc="10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a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flood</a:t>
            </a:r>
            <a:r>
              <a:rPr dirty="0" sz="1200" spc="10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defence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protect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a</a:t>
            </a:r>
            <a:r>
              <a:rPr dirty="0" sz="1200" spc="-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town</a:t>
            </a:r>
            <a:endParaRPr sz="1200">
              <a:latin typeface="Calibri"/>
              <a:cs typeface="Calibri"/>
            </a:endParaRPr>
          </a:p>
          <a:p>
            <a:pPr marL="12700" marR="62230">
              <a:lnSpc>
                <a:spcPct val="102600"/>
              </a:lnSpc>
              <a:spcBef>
                <a:spcPts val="730"/>
              </a:spcBef>
            </a:pP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side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represents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town,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side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where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floodwater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build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up.</a:t>
            </a:r>
            <a:endParaRPr sz="950">
              <a:latin typeface="Trebuchet MS"/>
              <a:cs typeface="Trebuchet MS"/>
            </a:endParaRPr>
          </a:p>
          <a:p>
            <a:pPr marL="156210" marR="223520" indent="-144145">
              <a:lnSpc>
                <a:spcPct val="102600"/>
              </a:lnSpc>
              <a:spcBef>
                <a:spcPts val="7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 </a:t>
            </a:r>
            <a:r>
              <a:rPr dirty="0" sz="950" spc="-10">
                <a:latin typeface="Trebuchet MS"/>
                <a:cs typeface="Trebuchet MS"/>
              </a:rPr>
              <a:t>build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barrier?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083295" y="1888202"/>
            <a:ext cx="2426970" cy="309308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56210" marR="408940" indent="-144145">
              <a:lnSpc>
                <a:spcPct val="104700"/>
              </a:lnSpc>
              <a:spcBef>
                <a:spcPts val="7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these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 </a:t>
            </a:r>
            <a:r>
              <a:rPr dirty="0" sz="950" spc="-10">
                <a:latin typeface="Trebuchet MS"/>
                <a:cs typeface="Trebuchet MS"/>
              </a:rPr>
              <a:t>materials?</a:t>
            </a:r>
            <a:endParaRPr sz="950">
              <a:latin typeface="Trebuchet MS"/>
              <a:cs typeface="Trebuchet MS"/>
            </a:endParaRPr>
          </a:p>
          <a:p>
            <a:pPr marL="156210" marR="69850" indent="-144145">
              <a:lnSpc>
                <a:spcPct val="104700"/>
              </a:lnSpc>
              <a:spcBef>
                <a:spcPts val="28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advantages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disadvantages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materials.</a:t>
            </a:r>
            <a:endParaRPr sz="950">
              <a:latin typeface="Trebuchet MS"/>
              <a:cs typeface="Trebuchet MS"/>
            </a:endParaRPr>
          </a:p>
          <a:p>
            <a:pPr marL="12700" marR="161925">
              <a:lnSpc>
                <a:spcPct val="1047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Place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cardboard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house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tray.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into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half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tray.</a:t>
            </a:r>
            <a:endParaRPr sz="950">
              <a:latin typeface="Trebuchet MS"/>
              <a:cs typeface="Trebuchet MS"/>
            </a:endParaRPr>
          </a:p>
          <a:p>
            <a:pPr marL="12700" marR="199390">
              <a:lnSpc>
                <a:spcPct val="101699"/>
              </a:lnSpc>
              <a:spcBef>
                <a:spcPts val="9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2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happens?</a:t>
            </a:r>
            <a:r>
              <a:rPr dirty="0" sz="1200" spc="1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229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happens</a:t>
            </a:r>
            <a:r>
              <a:rPr dirty="0" sz="1200" spc="229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if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you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add</a:t>
            </a: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more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water?</a:t>
            </a:r>
            <a:endParaRPr sz="1200">
              <a:latin typeface="Calibri"/>
              <a:cs typeface="Calibri"/>
            </a:endParaRPr>
          </a:p>
          <a:p>
            <a:pPr marL="12700" marR="162560">
              <a:lnSpc>
                <a:spcPct val="1047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In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kit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there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hydrogel.</a:t>
            </a:r>
            <a:r>
              <a:rPr dirty="0" sz="950" spc="-1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super </a:t>
            </a:r>
            <a:r>
              <a:rPr dirty="0" sz="950">
                <a:latin typeface="Trebuchet MS"/>
                <a:cs typeface="Trebuchet MS"/>
              </a:rPr>
              <a:t>absorbent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smart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material.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create </a:t>
            </a:r>
            <a:r>
              <a:rPr dirty="0" sz="950">
                <a:latin typeface="Trebuchet MS"/>
                <a:cs typeface="Trebuchet MS"/>
              </a:rPr>
              <a:t>sandbags</a:t>
            </a:r>
            <a:r>
              <a:rPr dirty="0" sz="950" spc="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material?</a:t>
            </a:r>
            <a:endParaRPr sz="950">
              <a:latin typeface="Trebuchet MS"/>
              <a:cs typeface="Trebuchet MS"/>
            </a:endParaRPr>
          </a:p>
          <a:p>
            <a:pPr marL="12700" marR="327025">
              <a:lnSpc>
                <a:spcPct val="1047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Milly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finding </a:t>
            </a:r>
            <a:r>
              <a:rPr dirty="0" sz="950">
                <a:latin typeface="Trebuchet MS"/>
                <a:cs typeface="Trebuchet MS"/>
              </a:rPr>
              <a:t>sustainable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solutions</a:t>
            </a:r>
            <a:r>
              <a:rPr dirty="0" sz="950" spc="-25">
                <a:latin typeface="Trebuchet MS"/>
                <a:cs typeface="Trebuchet MS"/>
              </a:rPr>
              <a:t> to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defence.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47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What sustainable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 </a:t>
            </a:r>
            <a:r>
              <a:rPr dirty="0" sz="950" spc="-25">
                <a:latin typeface="Trebuchet MS"/>
                <a:cs typeface="Trebuchet MS"/>
              </a:rPr>
              <a:t>as </a:t>
            </a:r>
            <a:r>
              <a:rPr dirty="0" sz="950">
                <a:latin typeface="Trebuchet MS"/>
                <a:cs typeface="Trebuchet MS"/>
              </a:rPr>
              <a:t>part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defence?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0003" y="540004"/>
            <a:ext cx="2714446" cy="54457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25"/>
              <a:t>Flood </a:t>
            </a:r>
            <a:r>
              <a:rPr dirty="0" spc="-710"/>
              <a:t>defence</a:t>
            </a:r>
          </a:p>
        </p:txBody>
      </p:sp>
      <p:grpSp>
        <p:nvGrpSpPr>
          <p:cNvPr id="13" name="object 13" descr=""/>
          <p:cNvGrpSpPr/>
          <p:nvPr/>
        </p:nvGrpSpPr>
        <p:grpSpPr>
          <a:xfrm>
            <a:off x="540004" y="5101729"/>
            <a:ext cx="2304415" cy="1918335"/>
            <a:chOff x="540004" y="5101729"/>
            <a:chExt cx="2304415" cy="1918335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004" y="5101729"/>
              <a:ext cx="2303996" cy="1918271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48000" y="5611531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48000" y="5783740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8000" y="5955947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8000" y="6128155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48000" y="630036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48000" y="6472570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48000" y="6644777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635300" y="5074454"/>
            <a:ext cx="1384935" cy="53340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600" spc="-33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Gratnells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similar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35300" y="5606060"/>
            <a:ext cx="65595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Corriflute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35300" y="5778300"/>
            <a:ext cx="66865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Plasticine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35300" y="5950541"/>
            <a:ext cx="154940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Cardboard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house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635300" y="6122781"/>
            <a:ext cx="42354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Sand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635300" y="6295022"/>
            <a:ext cx="68326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4620" indent="-12255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Hydrogel*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635300" y="6467262"/>
            <a:ext cx="158877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30810" indent="-118745">
              <a:lnSpc>
                <a:spcPct val="100000"/>
              </a:lnSpc>
              <a:spcBef>
                <a:spcPts val="125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20">
                <a:latin typeface="Trebuchet MS"/>
                <a:cs typeface="Trebuchet MS"/>
              </a:rPr>
              <a:t>Tubing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(to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sandbags)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35300" y="6639503"/>
            <a:ext cx="2063114" cy="3105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07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use for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defence?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30" name="object 3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44000" y="5101729"/>
            <a:ext cx="2664000" cy="1918271"/>
          </a:xfrm>
          <a:prstGeom prst="rect">
            <a:avLst/>
          </a:prstGeom>
        </p:spPr>
      </p:pic>
      <p:sp>
        <p:nvSpPr>
          <p:cNvPr id="31" name="object 31" descr=""/>
          <p:cNvSpPr txBox="1"/>
          <p:nvPr/>
        </p:nvSpPr>
        <p:spPr>
          <a:xfrm>
            <a:off x="8492438" y="5301818"/>
            <a:ext cx="1642110" cy="171831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156845">
              <a:lnSpc>
                <a:spcPct val="102600"/>
              </a:lnSpc>
              <a:spcBef>
                <a:spcPts val="600"/>
              </a:spcBef>
            </a:pPr>
            <a:r>
              <a:rPr dirty="0" sz="950" b="1">
                <a:latin typeface="Calibri"/>
                <a:cs typeface="Calibri"/>
              </a:rPr>
              <a:t>Hydrogels</a:t>
            </a:r>
            <a:r>
              <a:rPr dirty="0" sz="950" spc="210" b="1">
                <a:latin typeface="Calibri"/>
                <a:cs typeface="Calibri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1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5">
                <a:latin typeface="Trebuchet MS"/>
                <a:cs typeface="Trebuchet MS"/>
              </a:rPr>
              <a:t> swell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water, </a:t>
            </a:r>
            <a:r>
              <a:rPr dirty="0" sz="950">
                <a:latin typeface="Trebuchet MS"/>
                <a:cs typeface="Trebuchet MS"/>
              </a:rPr>
              <a:t>holding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large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amount whilst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still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maintaining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its </a:t>
            </a:r>
            <a:r>
              <a:rPr dirty="0" sz="950" spc="-10">
                <a:latin typeface="Trebuchet MS"/>
                <a:cs typeface="Trebuchet MS"/>
              </a:rPr>
              <a:t>structure.</a:t>
            </a:r>
            <a:endParaRPr sz="950">
              <a:latin typeface="Trebuchet MS"/>
              <a:cs typeface="Trebuchet MS"/>
            </a:endParaRPr>
          </a:p>
          <a:p>
            <a:pPr marL="107950" marR="259715">
              <a:lnSpc>
                <a:spcPct val="102600"/>
              </a:lnSpc>
              <a:spcBef>
                <a:spcPts val="565"/>
              </a:spcBef>
            </a:pPr>
            <a:r>
              <a:rPr dirty="0" sz="950" spc="-10">
                <a:latin typeface="Trebuchet MS"/>
                <a:cs typeface="Trebuchet MS"/>
              </a:rPr>
              <a:t>They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often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medicine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produce </a:t>
            </a:r>
            <a:r>
              <a:rPr dirty="0" sz="950">
                <a:latin typeface="Trebuchet MS"/>
                <a:cs typeface="Trebuchet MS"/>
              </a:rPr>
              <a:t>contact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lenses,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hygiene </a:t>
            </a:r>
            <a:r>
              <a:rPr dirty="0" sz="950">
                <a:latin typeface="Trebuchet MS"/>
                <a:cs typeface="Trebuchet MS"/>
              </a:rPr>
              <a:t>products</a:t>
            </a:r>
            <a:r>
              <a:rPr dirty="0" sz="950" spc="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wound </a:t>
            </a:r>
            <a:r>
              <a:rPr dirty="0" sz="950" spc="-10">
                <a:latin typeface="Trebuchet MS"/>
                <a:cs typeface="Trebuchet MS"/>
              </a:rPr>
              <a:t>dressings.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6017299" y="818911"/>
            <a:ext cx="2247265" cy="50482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observe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do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you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think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of</a:t>
            </a:r>
            <a:r>
              <a:rPr dirty="0" sz="950" spc="6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this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flood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defence?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6017299" y="3142554"/>
            <a:ext cx="2247265" cy="50482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observe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do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you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think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of</a:t>
            </a:r>
            <a:r>
              <a:rPr dirty="0" sz="950" spc="6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this</a:t>
            </a:r>
            <a:r>
              <a:rPr dirty="0" sz="950" spc="12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flood</a:t>
            </a:r>
            <a:r>
              <a:rPr dirty="0" sz="950" spc="12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defence?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527300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204" algn="l"/>
              </a:tabLst>
            </a:pPr>
            <a:r>
              <a:rPr dirty="0" sz="1000" spc="-25">
                <a:latin typeface="Arial"/>
                <a:cs typeface="Arial"/>
              </a:rPr>
              <a:t>26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417997" y="12"/>
            <a:ext cx="5274310" cy="7560309"/>
            <a:chOff x="5417997" y="12"/>
            <a:chExt cx="5274310" cy="7560309"/>
          </a:xfrm>
        </p:grpSpPr>
        <p:sp>
          <p:nvSpPr>
            <p:cNvPr id="4" name="object 4" descr=""/>
            <p:cNvSpPr/>
            <p:nvPr/>
          </p:nvSpPr>
          <p:spPr>
            <a:xfrm>
              <a:off x="5417997" y="12"/>
              <a:ext cx="5274310" cy="7560309"/>
            </a:xfrm>
            <a:custGeom>
              <a:avLst/>
              <a:gdLst/>
              <a:ahLst/>
              <a:cxnLst/>
              <a:rect l="l" t="t" r="r" b="b"/>
              <a:pathLst>
                <a:path w="5274309" h="7560309">
                  <a:moveTo>
                    <a:pt x="5273992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273992" y="7559992"/>
                  </a:lnTo>
                  <a:lnTo>
                    <a:pt x="5273992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0004" y="540016"/>
              <a:ext cx="3276003" cy="3699141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27300" y="1317204"/>
            <a:ext cx="2247900" cy="2155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causes</a:t>
            </a:r>
            <a:r>
              <a:rPr dirty="0" sz="1200" spc="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a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flood?</a:t>
            </a:r>
            <a:endParaRPr sz="1200">
              <a:latin typeface="Calibri"/>
              <a:cs typeface="Calibri"/>
            </a:endParaRPr>
          </a:p>
          <a:p>
            <a:pPr marL="12700" marR="132080">
              <a:lnSpc>
                <a:spcPct val="1061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Many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factors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making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flood.</a:t>
            </a:r>
            <a:r>
              <a:rPr dirty="0" sz="950" spc="-1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There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weather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events (heavy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prolonged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rains,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50" b="1">
                <a:solidFill>
                  <a:srgbClr val="1C30F5"/>
                </a:solidFill>
                <a:latin typeface="Calibri"/>
                <a:cs typeface="Calibri"/>
              </a:rPr>
              <a:t>storm</a:t>
            </a:r>
            <a:r>
              <a:rPr dirty="0" sz="950" spc="1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1C30F5"/>
                </a:solidFill>
                <a:latin typeface="Calibri"/>
                <a:cs typeface="Calibri"/>
              </a:rPr>
              <a:t>surge</a:t>
            </a:r>
            <a:r>
              <a:rPr dirty="0" sz="950" spc="-10">
                <a:latin typeface="Trebuchet MS"/>
                <a:cs typeface="Trebuchet MS"/>
              </a:rPr>
              <a:t>, </a:t>
            </a:r>
            <a:r>
              <a:rPr dirty="0" sz="950">
                <a:latin typeface="Trebuchet MS"/>
                <a:cs typeface="Trebuchet MS"/>
              </a:rPr>
              <a:t>sudden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snowmelt),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there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human-driven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elements,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including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manage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waterways </a:t>
            </a:r>
            <a:r>
              <a:rPr dirty="0" sz="950" spc="-20">
                <a:latin typeface="Trebuchet MS"/>
                <a:cs typeface="Trebuchet MS"/>
              </a:rPr>
              <a:t>(via </a:t>
            </a:r>
            <a:r>
              <a:rPr dirty="0" sz="950">
                <a:latin typeface="Trebuchet MS"/>
                <a:cs typeface="Trebuchet MS"/>
              </a:rPr>
              <a:t>dams,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reservoirs,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etc.)</a:t>
            </a:r>
            <a:r>
              <a:rPr dirty="0" sz="950">
                <a:latin typeface="Trebuchet MS"/>
                <a:cs typeface="Trebuchet MS"/>
              </a:rPr>
              <a:t> 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changes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6100"/>
              </a:lnSpc>
            </a:pP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land.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Increased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 b="1">
                <a:solidFill>
                  <a:srgbClr val="1C30F5"/>
                </a:solidFill>
                <a:latin typeface="Calibri"/>
                <a:cs typeface="Calibri"/>
              </a:rPr>
              <a:t>urbanisation</a:t>
            </a:r>
            <a:r>
              <a:rPr dirty="0" sz="950" spc="-10">
                <a:latin typeface="Trebuchet MS"/>
                <a:cs typeface="Trebuchet MS"/>
              </a:rPr>
              <a:t>,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example,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adds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pavements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impermeable</a:t>
            </a:r>
            <a:r>
              <a:rPr dirty="0" sz="950" spc="254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surfaces,</a:t>
            </a:r>
            <a:r>
              <a:rPr dirty="0" sz="950" spc="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changes</a:t>
            </a:r>
            <a:r>
              <a:rPr dirty="0" sz="950" spc="19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natural drainage</a:t>
            </a:r>
            <a:r>
              <a:rPr dirty="0" sz="950">
                <a:latin typeface="Trebuchet MS"/>
                <a:cs typeface="Trebuchet MS"/>
              </a:rPr>
              <a:t> systems,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often leads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homes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built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 b="1">
                <a:solidFill>
                  <a:srgbClr val="1C30F5"/>
                </a:solidFill>
                <a:latin typeface="Calibri"/>
                <a:cs typeface="Calibri"/>
              </a:rPr>
              <a:t>floodplains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300" y="3601383"/>
            <a:ext cx="2155190" cy="925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River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restoration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6100"/>
              </a:lnSpc>
              <a:spcBef>
                <a:spcPts val="800"/>
              </a:spcBef>
            </a:pPr>
            <a:r>
              <a:rPr dirty="0" sz="950" spc="-10">
                <a:latin typeface="Trebuchet MS"/>
                <a:cs typeface="Trebuchet MS"/>
              </a:rPr>
              <a:t>Milly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spending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time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within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role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looking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20">
                <a:latin typeface="Trebuchet MS"/>
                <a:cs typeface="Trebuchet MS"/>
              </a:rPr>
              <a:t>natural </a:t>
            </a:r>
            <a:r>
              <a:rPr dirty="0" sz="950">
                <a:latin typeface="Trebuchet MS"/>
                <a:cs typeface="Trebuchet MS"/>
              </a:rPr>
              <a:t>environment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defence </a:t>
            </a:r>
            <a:r>
              <a:rPr dirty="0" sz="950">
                <a:latin typeface="Trebuchet MS"/>
                <a:cs typeface="Trebuchet MS"/>
              </a:rPr>
              <a:t>mechanism.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involve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looking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903254" y="1324254"/>
            <a:ext cx="2234565" cy="1655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60655">
              <a:lnSpc>
                <a:spcPct val="102600"/>
              </a:lnSpc>
              <a:spcBef>
                <a:spcPts val="95"/>
              </a:spcBef>
            </a:pP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natural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flow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rivers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role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trees,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bushes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wetlands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wild </a:t>
            </a:r>
            <a:r>
              <a:rPr dirty="0" sz="950">
                <a:latin typeface="Trebuchet MS"/>
                <a:cs typeface="Trebuchet MS"/>
              </a:rPr>
              <a:t>grasslands,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naturally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slow </a:t>
            </a:r>
            <a:r>
              <a:rPr dirty="0" sz="950">
                <a:latin typeface="Trebuchet MS"/>
                <a:cs typeface="Trebuchet MS"/>
              </a:rPr>
              <a:t>down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help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soil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absorb </a:t>
            </a:r>
            <a:r>
              <a:rPr dirty="0" sz="950" spc="-50">
                <a:latin typeface="Trebuchet MS"/>
                <a:cs typeface="Trebuchet MS"/>
              </a:rPr>
              <a:t>rainfall.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25">
                <a:latin typeface="Trebuchet MS"/>
                <a:cs typeface="Trebuchet MS"/>
              </a:rPr>
              <a:t> 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removed,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can </a:t>
            </a:r>
            <a:r>
              <a:rPr dirty="0" sz="950" spc="-10">
                <a:latin typeface="Trebuchet MS"/>
                <a:cs typeface="Trebuchet MS"/>
              </a:rPr>
              <a:t>increase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flooding.</a:t>
            </a:r>
            <a:endParaRPr sz="950">
              <a:latin typeface="Trebuchet MS"/>
              <a:cs typeface="Trebuchet MS"/>
            </a:endParaRPr>
          </a:p>
          <a:p>
            <a:pPr marL="156210" marR="5080" indent="-144145">
              <a:lnSpc>
                <a:spcPct val="102600"/>
              </a:lnSpc>
              <a:spcBef>
                <a:spcPts val="85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Why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river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restoration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natural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10">
                <a:latin typeface="Trebuchet MS"/>
                <a:cs typeface="Trebuchet MS"/>
              </a:rPr>
              <a:t> defence?</a:t>
            </a:r>
            <a:endParaRPr sz="950">
              <a:latin typeface="Trebuchet MS"/>
              <a:cs typeface="Trebuchet MS"/>
            </a:endParaRPr>
          </a:p>
          <a:p>
            <a:pPr marL="156210" marR="180340" indent="-144145">
              <a:lnSpc>
                <a:spcPct val="1026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 do we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mean by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‘hard </a:t>
            </a:r>
            <a:r>
              <a:rPr dirty="0" sz="950" spc="-25">
                <a:latin typeface="Trebuchet MS"/>
                <a:cs typeface="Trebuchet MS"/>
              </a:rPr>
              <a:t>engineering’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‘soft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engineering’?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03248" y="3103977"/>
            <a:ext cx="2155190" cy="1423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investigate</a:t>
            </a:r>
            <a:endParaRPr sz="1200">
              <a:latin typeface="Calibri"/>
              <a:cs typeface="Calibri"/>
            </a:endParaRPr>
          </a:p>
          <a:p>
            <a:pPr marL="156210" marR="295910" indent="-144145">
              <a:lnSpc>
                <a:spcPct val="102600"/>
              </a:lnSpc>
              <a:spcBef>
                <a:spcPts val="80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happens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river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flows </a:t>
            </a:r>
            <a:r>
              <a:rPr dirty="0" sz="950">
                <a:latin typeface="Trebuchet MS"/>
                <a:cs typeface="Trebuchet MS"/>
              </a:rPr>
              <a:t>down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 </a:t>
            </a:r>
            <a:r>
              <a:rPr dirty="0" sz="950" spc="-10">
                <a:latin typeface="Trebuchet MS"/>
                <a:cs typeface="Trebuchet MS"/>
              </a:rPr>
              <a:t>slope?</a:t>
            </a:r>
            <a:endParaRPr sz="950">
              <a:latin typeface="Trebuchet MS"/>
              <a:cs typeface="Trebuchet MS"/>
            </a:endParaRPr>
          </a:p>
          <a:p>
            <a:pPr marL="156210" marR="5080" indent="-144145">
              <a:lnSpc>
                <a:spcPct val="102600"/>
              </a:lnSpc>
              <a:spcBef>
                <a:spcPts val="28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0">
                <a:latin typeface="Trebuchet MS"/>
                <a:cs typeface="Trebuchet MS"/>
              </a:rPr>
              <a:t>Recreate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water </a:t>
            </a:r>
            <a:r>
              <a:rPr dirty="0" sz="950">
                <a:latin typeface="Trebuchet MS"/>
                <a:cs typeface="Trebuchet MS"/>
              </a:rPr>
              <a:t>pump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water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flow.</a:t>
            </a:r>
            <a:endParaRPr sz="950">
              <a:latin typeface="Trebuchet MS"/>
              <a:cs typeface="Trebuchet MS"/>
            </a:endParaRPr>
          </a:p>
          <a:p>
            <a:pPr marL="156210" marR="212725" indent="-144145">
              <a:lnSpc>
                <a:spcPct val="102600"/>
              </a:lnSpc>
              <a:spcBef>
                <a:spcPts val="2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Is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affected</a:t>
            </a:r>
            <a:r>
              <a:rPr dirty="0" sz="950">
                <a:latin typeface="Trebuchet MS"/>
                <a:cs typeface="Trebuchet MS"/>
              </a:rPr>
              <a:t> by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steepness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slope?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540003"/>
            <a:ext cx="4272445" cy="54457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Natural</a:t>
            </a:r>
            <a:r>
              <a:rPr dirty="0" spc="-630"/>
              <a:t> </a:t>
            </a:r>
            <a:r>
              <a:rPr dirty="0" spc="-430"/>
              <a:t>flood</a:t>
            </a:r>
            <a:r>
              <a:rPr dirty="0" spc="-625"/>
              <a:t> </a:t>
            </a:r>
            <a:r>
              <a:rPr dirty="0" spc="-710"/>
              <a:t>defence</a:t>
            </a:r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999" y="4716004"/>
            <a:ext cx="1535999" cy="230400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84000" y="4716004"/>
            <a:ext cx="2963995" cy="2303996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8945994" y="540004"/>
            <a:ext cx="1206500" cy="369951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298450">
              <a:lnSpc>
                <a:spcPct val="102600"/>
              </a:lnSpc>
              <a:spcBef>
                <a:spcPts val="600"/>
              </a:spcBef>
            </a:pPr>
            <a:r>
              <a:rPr dirty="0" sz="950">
                <a:latin typeface="Trebuchet MS"/>
                <a:cs typeface="Trebuchet MS"/>
              </a:rPr>
              <a:t>Image</a:t>
            </a:r>
            <a:r>
              <a:rPr dirty="0" sz="950" spc="-10">
                <a:latin typeface="Trebuchet MS"/>
                <a:cs typeface="Trebuchet MS"/>
              </a:rPr>
              <a:t> taken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‘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The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river</a:t>
            </a:r>
            <a:r>
              <a:rPr dirty="0" sz="950" spc="-1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restoration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sz="950" spc="-1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centre</a:t>
            </a:r>
            <a:r>
              <a:rPr dirty="0" u="sng" sz="950" spc="114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–</a:t>
            </a:r>
            <a:r>
              <a:rPr dirty="0" u="sng" sz="950" spc="114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9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why</a:t>
            </a:r>
            <a:r>
              <a:rPr dirty="0" sz="950" spc="-10" b="1">
                <a:latin typeface="Calibri"/>
                <a:cs typeface="Calibri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restore?</a:t>
            </a:r>
            <a:r>
              <a:rPr dirty="0" sz="950" spc="-10">
                <a:latin typeface="Trebuchet MS"/>
                <a:cs typeface="Trebuchet MS"/>
              </a:rPr>
              <a:t>’.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670003" y="4419142"/>
            <a:ext cx="4482465" cy="260096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Challenge</a:t>
            </a:r>
            <a:r>
              <a:rPr dirty="0" sz="1200" spc="15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–</a:t>
            </a:r>
            <a:r>
              <a:rPr dirty="0" sz="1200" spc="16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complete</a:t>
            </a:r>
            <a:r>
              <a:rPr dirty="0" sz="1200" spc="14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the</a:t>
            </a:r>
            <a:r>
              <a:rPr dirty="0" sz="1200" spc="15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mini</a:t>
            </a:r>
            <a:r>
              <a:rPr dirty="0" sz="1200" spc="160" b="1">
                <a:latin typeface="Calibri"/>
                <a:cs typeface="Calibri"/>
              </a:rPr>
              <a:t> </a:t>
            </a:r>
            <a:r>
              <a:rPr dirty="0" sz="1200" spc="40" b="1">
                <a:latin typeface="Calibri"/>
                <a:cs typeface="Calibri"/>
              </a:rPr>
              <a:t>glossary</a:t>
            </a:r>
            <a:endParaRPr sz="120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  <a:spcBef>
                <a:spcPts val="740"/>
              </a:spcBef>
            </a:pPr>
            <a:r>
              <a:rPr dirty="0" sz="950">
                <a:latin typeface="Trebuchet MS"/>
                <a:cs typeface="Trebuchet MS"/>
              </a:rPr>
              <a:t>Impermeable </a:t>
            </a:r>
            <a:r>
              <a:rPr dirty="0" sz="950" spc="-10">
                <a:latin typeface="Trebuchet MS"/>
                <a:cs typeface="Trebuchet MS"/>
              </a:rPr>
              <a:t>means…</a:t>
            </a:r>
            <a:endParaRPr sz="950">
              <a:latin typeface="Trebuchet MS"/>
              <a:cs typeface="Trebuchet MS"/>
            </a:endParaRPr>
          </a:p>
          <a:p>
            <a:pPr marL="107950" marR="3437890">
              <a:lnSpc>
                <a:spcPct val="368400"/>
              </a:lnSpc>
            </a:pPr>
            <a:r>
              <a:rPr dirty="0" sz="950">
                <a:latin typeface="Trebuchet MS"/>
                <a:cs typeface="Trebuchet MS"/>
              </a:rPr>
              <a:t>Urbanisation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is…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floodplain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is…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storm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surge </a:t>
            </a:r>
            <a:r>
              <a:rPr dirty="0" sz="950" spc="-60">
                <a:latin typeface="Trebuchet MS"/>
                <a:cs typeface="Trebuchet MS"/>
              </a:rPr>
              <a:t>is…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786269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40"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778004" y="12"/>
            <a:ext cx="4914265" cy="7560309"/>
            <a:chOff x="5778004" y="12"/>
            <a:chExt cx="4914265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5778004" y="12"/>
              <a:ext cx="4914265" cy="7560309"/>
            </a:xfrm>
            <a:custGeom>
              <a:avLst/>
              <a:gdLst/>
              <a:ahLst/>
              <a:cxnLst/>
              <a:rect l="l" t="t" r="r" b="b"/>
              <a:pathLst>
                <a:path w="4914265" h="7560309">
                  <a:moveTo>
                    <a:pt x="4913998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913998" y="7559992"/>
                  </a:lnTo>
                  <a:lnTo>
                    <a:pt x="4913998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030049" y="4129735"/>
              <a:ext cx="2677160" cy="2677160"/>
            </a:xfrm>
            <a:custGeom>
              <a:avLst/>
              <a:gdLst/>
              <a:ahLst/>
              <a:cxnLst/>
              <a:rect l="l" t="t" r="r" b="b"/>
              <a:pathLst>
                <a:path w="2677159" h="2677159">
                  <a:moveTo>
                    <a:pt x="1931225" y="0"/>
                  </a:moveTo>
                  <a:lnTo>
                    <a:pt x="0" y="0"/>
                  </a:lnTo>
                  <a:lnTo>
                    <a:pt x="0" y="43789"/>
                  </a:lnTo>
                  <a:lnTo>
                    <a:pt x="1931225" y="43789"/>
                  </a:lnTo>
                  <a:lnTo>
                    <a:pt x="1931225" y="0"/>
                  </a:lnTo>
                  <a:close/>
                </a:path>
                <a:path w="2677159" h="2677159">
                  <a:moveTo>
                    <a:pt x="2677007" y="2573020"/>
                  </a:moveTo>
                  <a:lnTo>
                    <a:pt x="2602776" y="2573020"/>
                  </a:lnTo>
                  <a:lnTo>
                    <a:pt x="2602776" y="2574150"/>
                  </a:lnTo>
                  <a:lnTo>
                    <a:pt x="2400274" y="2574150"/>
                  </a:lnTo>
                  <a:lnTo>
                    <a:pt x="2400274" y="2573020"/>
                  </a:lnTo>
                  <a:lnTo>
                    <a:pt x="854976" y="2573020"/>
                  </a:lnTo>
                  <a:lnTo>
                    <a:pt x="854976" y="2574150"/>
                  </a:lnTo>
                  <a:lnTo>
                    <a:pt x="854976" y="2577668"/>
                  </a:lnTo>
                  <a:lnTo>
                    <a:pt x="854976" y="2583015"/>
                  </a:lnTo>
                  <a:lnTo>
                    <a:pt x="723557" y="2583015"/>
                  </a:lnTo>
                  <a:lnTo>
                    <a:pt x="723557" y="2577960"/>
                  </a:lnTo>
                  <a:lnTo>
                    <a:pt x="723557" y="2573020"/>
                  </a:lnTo>
                  <a:lnTo>
                    <a:pt x="104317" y="2573020"/>
                  </a:lnTo>
                  <a:lnTo>
                    <a:pt x="104317" y="211632"/>
                  </a:lnTo>
                  <a:lnTo>
                    <a:pt x="0" y="211632"/>
                  </a:lnTo>
                  <a:lnTo>
                    <a:pt x="0" y="2573020"/>
                  </a:lnTo>
                  <a:lnTo>
                    <a:pt x="0" y="2577960"/>
                  </a:lnTo>
                  <a:lnTo>
                    <a:pt x="0" y="2583015"/>
                  </a:lnTo>
                  <a:lnTo>
                    <a:pt x="0" y="2677160"/>
                  </a:lnTo>
                  <a:lnTo>
                    <a:pt x="2677007" y="2677160"/>
                  </a:lnTo>
                  <a:lnTo>
                    <a:pt x="2677007" y="2583015"/>
                  </a:lnTo>
                  <a:lnTo>
                    <a:pt x="2677007" y="2577668"/>
                  </a:lnTo>
                  <a:lnTo>
                    <a:pt x="2677007" y="2574150"/>
                  </a:lnTo>
                  <a:lnTo>
                    <a:pt x="2677007" y="2573020"/>
                  </a:lnTo>
                  <a:close/>
                </a:path>
                <a:path w="2677159" h="2677159">
                  <a:moveTo>
                    <a:pt x="2677007" y="211632"/>
                  </a:moveTo>
                  <a:lnTo>
                    <a:pt x="2572639" y="211632"/>
                  </a:lnTo>
                  <a:lnTo>
                    <a:pt x="2572639" y="2572461"/>
                  </a:lnTo>
                  <a:lnTo>
                    <a:pt x="2677007" y="2572461"/>
                  </a:lnTo>
                  <a:lnTo>
                    <a:pt x="2677007" y="211632"/>
                  </a:lnTo>
                  <a:close/>
                </a:path>
                <a:path w="2677159" h="2677159">
                  <a:moveTo>
                    <a:pt x="2677007" y="0"/>
                  </a:moveTo>
                  <a:lnTo>
                    <a:pt x="2056765" y="0"/>
                  </a:lnTo>
                  <a:lnTo>
                    <a:pt x="2056765" y="43789"/>
                  </a:lnTo>
                  <a:lnTo>
                    <a:pt x="2677007" y="43789"/>
                  </a:lnTo>
                  <a:lnTo>
                    <a:pt x="2677007" y="0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030049" y="4173524"/>
              <a:ext cx="2677160" cy="168275"/>
            </a:xfrm>
            <a:custGeom>
              <a:avLst/>
              <a:gdLst/>
              <a:ahLst/>
              <a:cxnLst/>
              <a:rect l="l" t="t" r="r" b="b"/>
              <a:pathLst>
                <a:path w="2677159" h="168275">
                  <a:moveTo>
                    <a:pt x="1931225" y="0"/>
                  </a:moveTo>
                  <a:lnTo>
                    <a:pt x="0" y="0"/>
                  </a:lnTo>
                  <a:lnTo>
                    <a:pt x="0" y="156349"/>
                  </a:lnTo>
                  <a:lnTo>
                    <a:pt x="0" y="167843"/>
                  </a:lnTo>
                  <a:lnTo>
                    <a:pt x="1931225" y="167843"/>
                  </a:lnTo>
                  <a:lnTo>
                    <a:pt x="1931225" y="156349"/>
                  </a:lnTo>
                  <a:lnTo>
                    <a:pt x="1931225" y="0"/>
                  </a:lnTo>
                  <a:close/>
                </a:path>
                <a:path w="2677159" h="168275">
                  <a:moveTo>
                    <a:pt x="2677007" y="0"/>
                  </a:moveTo>
                  <a:lnTo>
                    <a:pt x="2056765" y="0"/>
                  </a:lnTo>
                  <a:lnTo>
                    <a:pt x="2056765" y="167843"/>
                  </a:lnTo>
                  <a:lnTo>
                    <a:pt x="2677007" y="167843"/>
                  </a:lnTo>
                  <a:lnTo>
                    <a:pt x="2677007" y="0"/>
                  </a:lnTo>
                  <a:close/>
                </a:path>
              </a:pathLst>
            </a:custGeom>
            <a:solidFill>
              <a:srgbClr val="64A2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41288" y="4894287"/>
              <a:ext cx="2449830" cy="1802764"/>
            </a:xfrm>
            <a:custGeom>
              <a:avLst/>
              <a:gdLst/>
              <a:ahLst/>
              <a:cxnLst/>
              <a:rect l="l" t="t" r="r" b="b"/>
              <a:pathLst>
                <a:path w="2449829" h="1802765">
                  <a:moveTo>
                    <a:pt x="67081" y="1669021"/>
                  </a:moveTo>
                  <a:lnTo>
                    <a:pt x="0" y="1669021"/>
                  </a:lnTo>
                  <a:lnTo>
                    <a:pt x="0" y="1732673"/>
                  </a:lnTo>
                  <a:lnTo>
                    <a:pt x="0" y="1793443"/>
                  </a:lnTo>
                  <a:lnTo>
                    <a:pt x="0" y="1802295"/>
                  </a:lnTo>
                  <a:lnTo>
                    <a:pt x="23520" y="1802295"/>
                  </a:lnTo>
                  <a:lnTo>
                    <a:pt x="23520" y="1793443"/>
                  </a:lnTo>
                  <a:lnTo>
                    <a:pt x="67081" y="1793443"/>
                  </a:lnTo>
                  <a:lnTo>
                    <a:pt x="67081" y="1732673"/>
                  </a:lnTo>
                  <a:lnTo>
                    <a:pt x="67081" y="1669021"/>
                  </a:lnTo>
                  <a:close/>
                </a:path>
                <a:path w="2449829" h="1802765">
                  <a:moveTo>
                    <a:pt x="247675" y="1669021"/>
                  </a:moveTo>
                  <a:lnTo>
                    <a:pt x="175298" y="1669021"/>
                  </a:lnTo>
                  <a:lnTo>
                    <a:pt x="175298" y="1732673"/>
                  </a:lnTo>
                  <a:lnTo>
                    <a:pt x="247675" y="1732673"/>
                  </a:lnTo>
                  <a:lnTo>
                    <a:pt x="247675" y="1669021"/>
                  </a:lnTo>
                  <a:close/>
                </a:path>
                <a:path w="2449829" h="1802765">
                  <a:moveTo>
                    <a:pt x="505701" y="1057960"/>
                  </a:moveTo>
                  <a:lnTo>
                    <a:pt x="1422" y="1057960"/>
                  </a:lnTo>
                  <a:lnTo>
                    <a:pt x="1422" y="1600073"/>
                  </a:lnTo>
                  <a:lnTo>
                    <a:pt x="505701" y="1600073"/>
                  </a:lnTo>
                  <a:lnTo>
                    <a:pt x="505701" y="1057960"/>
                  </a:lnTo>
                  <a:close/>
                </a:path>
                <a:path w="2449829" h="1802765">
                  <a:moveTo>
                    <a:pt x="920000" y="0"/>
                  </a:moveTo>
                  <a:lnTo>
                    <a:pt x="625881" y="0"/>
                  </a:lnTo>
                  <a:lnTo>
                    <a:pt x="625881" y="282613"/>
                  </a:lnTo>
                  <a:lnTo>
                    <a:pt x="920000" y="282613"/>
                  </a:lnTo>
                  <a:lnTo>
                    <a:pt x="920000" y="0"/>
                  </a:lnTo>
                  <a:close/>
                </a:path>
                <a:path w="2449829" h="1802765">
                  <a:moveTo>
                    <a:pt x="1019594" y="1317117"/>
                  </a:moveTo>
                  <a:lnTo>
                    <a:pt x="619518" y="1317117"/>
                  </a:lnTo>
                  <a:lnTo>
                    <a:pt x="619518" y="1602600"/>
                  </a:lnTo>
                  <a:lnTo>
                    <a:pt x="1019594" y="1602600"/>
                  </a:lnTo>
                  <a:lnTo>
                    <a:pt x="1019594" y="1317117"/>
                  </a:lnTo>
                  <a:close/>
                </a:path>
                <a:path w="2449829" h="1802765">
                  <a:moveTo>
                    <a:pt x="1020102" y="1669021"/>
                  </a:moveTo>
                  <a:lnTo>
                    <a:pt x="355892" y="1669021"/>
                  </a:lnTo>
                  <a:lnTo>
                    <a:pt x="355892" y="1722602"/>
                  </a:lnTo>
                  <a:lnTo>
                    <a:pt x="355892" y="1732673"/>
                  </a:lnTo>
                  <a:lnTo>
                    <a:pt x="355892" y="1793443"/>
                  </a:lnTo>
                  <a:lnTo>
                    <a:pt x="379285" y="1793443"/>
                  </a:lnTo>
                  <a:lnTo>
                    <a:pt x="379285" y="1802295"/>
                  </a:lnTo>
                  <a:lnTo>
                    <a:pt x="612317" y="1802295"/>
                  </a:lnTo>
                  <a:lnTo>
                    <a:pt x="612317" y="1793443"/>
                  </a:lnTo>
                  <a:lnTo>
                    <a:pt x="612317" y="1732673"/>
                  </a:lnTo>
                  <a:lnTo>
                    <a:pt x="612317" y="1722602"/>
                  </a:lnTo>
                  <a:lnTo>
                    <a:pt x="743737" y="1722602"/>
                  </a:lnTo>
                  <a:lnTo>
                    <a:pt x="743737" y="1793443"/>
                  </a:lnTo>
                  <a:lnTo>
                    <a:pt x="743737" y="1802295"/>
                  </a:lnTo>
                  <a:lnTo>
                    <a:pt x="846340" y="1802295"/>
                  </a:lnTo>
                  <a:lnTo>
                    <a:pt x="846340" y="1793443"/>
                  </a:lnTo>
                  <a:lnTo>
                    <a:pt x="983449" y="1793443"/>
                  </a:lnTo>
                  <a:lnTo>
                    <a:pt x="983449" y="1802295"/>
                  </a:lnTo>
                  <a:lnTo>
                    <a:pt x="1020102" y="1802295"/>
                  </a:lnTo>
                  <a:lnTo>
                    <a:pt x="1020102" y="1793443"/>
                  </a:lnTo>
                  <a:lnTo>
                    <a:pt x="1020102" y="1722602"/>
                  </a:lnTo>
                  <a:lnTo>
                    <a:pt x="1020102" y="1669021"/>
                  </a:lnTo>
                  <a:close/>
                </a:path>
                <a:path w="2449829" h="1802765">
                  <a:moveTo>
                    <a:pt x="1020305" y="1053401"/>
                  </a:moveTo>
                  <a:lnTo>
                    <a:pt x="620598" y="1053401"/>
                  </a:lnTo>
                  <a:lnTo>
                    <a:pt x="620598" y="1084287"/>
                  </a:lnTo>
                  <a:lnTo>
                    <a:pt x="696061" y="1084287"/>
                  </a:lnTo>
                  <a:lnTo>
                    <a:pt x="696061" y="1249705"/>
                  </a:lnTo>
                  <a:lnTo>
                    <a:pt x="761022" y="1249705"/>
                  </a:lnTo>
                  <a:lnTo>
                    <a:pt x="761022" y="1084287"/>
                  </a:lnTo>
                  <a:lnTo>
                    <a:pt x="842873" y="1084287"/>
                  </a:lnTo>
                  <a:lnTo>
                    <a:pt x="842873" y="1249705"/>
                  </a:lnTo>
                  <a:lnTo>
                    <a:pt x="1020305" y="1249705"/>
                  </a:lnTo>
                  <a:lnTo>
                    <a:pt x="1020305" y="1084287"/>
                  </a:lnTo>
                  <a:lnTo>
                    <a:pt x="1020305" y="1053401"/>
                  </a:lnTo>
                  <a:close/>
                </a:path>
                <a:path w="2449829" h="1802765">
                  <a:moveTo>
                    <a:pt x="1455826" y="1670151"/>
                  </a:moveTo>
                  <a:lnTo>
                    <a:pt x="1090015" y="1670151"/>
                  </a:lnTo>
                  <a:lnTo>
                    <a:pt x="1090015" y="1802295"/>
                  </a:lnTo>
                  <a:lnTo>
                    <a:pt x="1455826" y="1802295"/>
                  </a:lnTo>
                  <a:lnTo>
                    <a:pt x="1455826" y="1670151"/>
                  </a:lnTo>
                  <a:close/>
                </a:path>
                <a:path w="2449829" h="1802765">
                  <a:moveTo>
                    <a:pt x="1499069" y="1317726"/>
                  </a:moveTo>
                  <a:lnTo>
                    <a:pt x="1089406" y="1317726"/>
                  </a:lnTo>
                  <a:lnTo>
                    <a:pt x="1089406" y="1602917"/>
                  </a:lnTo>
                  <a:lnTo>
                    <a:pt x="1499069" y="1602917"/>
                  </a:lnTo>
                  <a:lnTo>
                    <a:pt x="1499069" y="1317726"/>
                  </a:lnTo>
                  <a:close/>
                </a:path>
                <a:path w="2449829" h="1802765">
                  <a:moveTo>
                    <a:pt x="1832978" y="0"/>
                  </a:moveTo>
                  <a:lnTo>
                    <a:pt x="1427518" y="0"/>
                  </a:lnTo>
                  <a:lnTo>
                    <a:pt x="1427518" y="223469"/>
                  </a:lnTo>
                  <a:lnTo>
                    <a:pt x="1427518" y="282613"/>
                  </a:lnTo>
                  <a:lnTo>
                    <a:pt x="1832978" y="282613"/>
                  </a:lnTo>
                  <a:lnTo>
                    <a:pt x="1832978" y="223469"/>
                  </a:lnTo>
                  <a:lnTo>
                    <a:pt x="1832978" y="0"/>
                  </a:lnTo>
                  <a:close/>
                </a:path>
                <a:path w="2449829" h="1802765">
                  <a:moveTo>
                    <a:pt x="1836013" y="1318729"/>
                  </a:moveTo>
                  <a:lnTo>
                    <a:pt x="1547431" y="1318729"/>
                  </a:lnTo>
                  <a:lnTo>
                    <a:pt x="1547431" y="1484680"/>
                  </a:lnTo>
                  <a:lnTo>
                    <a:pt x="1547431" y="1601279"/>
                  </a:lnTo>
                  <a:lnTo>
                    <a:pt x="1836013" y="1601279"/>
                  </a:lnTo>
                  <a:lnTo>
                    <a:pt x="1836013" y="1484680"/>
                  </a:lnTo>
                  <a:lnTo>
                    <a:pt x="1836013" y="1318729"/>
                  </a:lnTo>
                  <a:close/>
                </a:path>
                <a:path w="2449829" h="1802765">
                  <a:moveTo>
                    <a:pt x="1836153" y="1670519"/>
                  </a:moveTo>
                  <a:lnTo>
                    <a:pt x="1466621" y="1670519"/>
                  </a:lnTo>
                  <a:lnTo>
                    <a:pt x="1466621" y="1709483"/>
                  </a:lnTo>
                  <a:lnTo>
                    <a:pt x="1466621" y="1715071"/>
                  </a:lnTo>
                  <a:lnTo>
                    <a:pt x="1466621" y="1802295"/>
                  </a:lnTo>
                  <a:lnTo>
                    <a:pt x="1836153" y="1802295"/>
                  </a:lnTo>
                  <a:lnTo>
                    <a:pt x="1836153" y="1715071"/>
                  </a:lnTo>
                  <a:lnTo>
                    <a:pt x="1836153" y="1709483"/>
                  </a:lnTo>
                  <a:lnTo>
                    <a:pt x="1836153" y="1670519"/>
                  </a:lnTo>
                  <a:close/>
                </a:path>
                <a:path w="2449829" h="1802765">
                  <a:moveTo>
                    <a:pt x="1839048" y="1054595"/>
                  </a:moveTo>
                  <a:lnTo>
                    <a:pt x="1087450" y="1054595"/>
                  </a:lnTo>
                  <a:lnTo>
                    <a:pt x="1087450" y="1250721"/>
                  </a:lnTo>
                  <a:lnTo>
                    <a:pt x="1839048" y="1250721"/>
                  </a:lnTo>
                  <a:lnTo>
                    <a:pt x="1839048" y="1054595"/>
                  </a:lnTo>
                  <a:close/>
                </a:path>
                <a:path w="2449829" h="1802765">
                  <a:moveTo>
                    <a:pt x="2447988" y="1061059"/>
                  </a:moveTo>
                  <a:lnTo>
                    <a:pt x="1935137" y="1061059"/>
                  </a:lnTo>
                  <a:lnTo>
                    <a:pt x="1935137" y="1417053"/>
                  </a:lnTo>
                  <a:lnTo>
                    <a:pt x="2447988" y="1417053"/>
                  </a:lnTo>
                  <a:lnTo>
                    <a:pt x="2447988" y="1061059"/>
                  </a:lnTo>
                  <a:close/>
                </a:path>
                <a:path w="2449829" h="1802765">
                  <a:moveTo>
                    <a:pt x="2449398" y="1493951"/>
                  </a:moveTo>
                  <a:lnTo>
                    <a:pt x="1933308" y="1493951"/>
                  </a:lnTo>
                  <a:lnTo>
                    <a:pt x="1933308" y="1739125"/>
                  </a:lnTo>
                  <a:lnTo>
                    <a:pt x="1933308" y="1798066"/>
                  </a:lnTo>
                  <a:lnTo>
                    <a:pt x="2449398" y="1798066"/>
                  </a:lnTo>
                  <a:lnTo>
                    <a:pt x="2449398" y="1739125"/>
                  </a:lnTo>
                  <a:lnTo>
                    <a:pt x="2449398" y="1493951"/>
                  </a:lnTo>
                  <a:close/>
                </a:path>
              </a:pathLst>
            </a:custGeom>
            <a:solidFill>
              <a:srgbClr val="8B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756933" y="6203861"/>
              <a:ext cx="408305" cy="302260"/>
            </a:xfrm>
            <a:custGeom>
              <a:avLst/>
              <a:gdLst/>
              <a:ahLst/>
              <a:cxnLst/>
              <a:rect l="l" t="t" r="r" b="b"/>
              <a:pathLst>
                <a:path w="408304" h="302259">
                  <a:moveTo>
                    <a:pt x="407822" y="142722"/>
                  </a:moveTo>
                  <a:lnTo>
                    <a:pt x="207505" y="142722"/>
                  </a:lnTo>
                  <a:lnTo>
                    <a:pt x="207505" y="0"/>
                  </a:lnTo>
                  <a:lnTo>
                    <a:pt x="200317" y="0"/>
                  </a:lnTo>
                  <a:lnTo>
                    <a:pt x="200317" y="142722"/>
                  </a:lnTo>
                  <a:lnTo>
                    <a:pt x="0" y="142722"/>
                  </a:lnTo>
                  <a:lnTo>
                    <a:pt x="0" y="149885"/>
                  </a:lnTo>
                  <a:lnTo>
                    <a:pt x="200317" y="149885"/>
                  </a:lnTo>
                  <a:lnTo>
                    <a:pt x="200317" y="301942"/>
                  </a:lnTo>
                  <a:lnTo>
                    <a:pt x="207505" y="301942"/>
                  </a:lnTo>
                  <a:lnTo>
                    <a:pt x="207505" y="149885"/>
                  </a:lnTo>
                  <a:lnTo>
                    <a:pt x="407822" y="149885"/>
                  </a:lnTo>
                  <a:lnTo>
                    <a:pt x="407822" y="142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145530" y="4363719"/>
              <a:ext cx="2444115" cy="1463675"/>
            </a:xfrm>
            <a:custGeom>
              <a:avLst/>
              <a:gdLst/>
              <a:ahLst/>
              <a:cxnLst/>
              <a:rect l="l" t="t" r="r" b="b"/>
              <a:pathLst>
                <a:path w="2444115" h="1463675">
                  <a:moveTo>
                    <a:pt x="498297" y="127939"/>
                  </a:moveTo>
                  <a:lnTo>
                    <a:pt x="1384" y="127939"/>
                  </a:lnTo>
                  <a:lnTo>
                    <a:pt x="1384" y="308673"/>
                  </a:lnTo>
                  <a:lnTo>
                    <a:pt x="1384" y="814781"/>
                  </a:lnTo>
                  <a:lnTo>
                    <a:pt x="498297" y="814781"/>
                  </a:lnTo>
                  <a:lnTo>
                    <a:pt x="498297" y="308673"/>
                  </a:lnTo>
                  <a:lnTo>
                    <a:pt x="498297" y="127939"/>
                  </a:lnTo>
                  <a:close/>
                </a:path>
                <a:path w="2444115" h="1463675">
                  <a:moveTo>
                    <a:pt x="499478" y="931824"/>
                  </a:moveTo>
                  <a:lnTo>
                    <a:pt x="0" y="931824"/>
                  </a:lnTo>
                  <a:lnTo>
                    <a:pt x="0" y="1463548"/>
                  </a:lnTo>
                  <a:lnTo>
                    <a:pt x="499478" y="1463548"/>
                  </a:lnTo>
                  <a:lnTo>
                    <a:pt x="499478" y="931824"/>
                  </a:lnTo>
                  <a:close/>
                </a:path>
                <a:path w="2444115" h="1463675">
                  <a:moveTo>
                    <a:pt x="1830908" y="0"/>
                  </a:moveTo>
                  <a:lnTo>
                    <a:pt x="850925" y="0"/>
                  </a:lnTo>
                  <a:lnTo>
                    <a:pt x="850925" y="9372"/>
                  </a:lnTo>
                  <a:lnTo>
                    <a:pt x="660209" y="9372"/>
                  </a:lnTo>
                  <a:lnTo>
                    <a:pt x="660209" y="0"/>
                  </a:lnTo>
                  <a:lnTo>
                    <a:pt x="623811" y="0"/>
                  </a:lnTo>
                  <a:lnTo>
                    <a:pt x="623811" y="9372"/>
                  </a:lnTo>
                  <a:lnTo>
                    <a:pt x="623811" y="123037"/>
                  </a:lnTo>
                  <a:lnTo>
                    <a:pt x="623811" y="411086"/>
                  </a:lnTo>
                  <a:lnTo>
                    <a:pt x="1830908" y="411086"/>
                  </a:lnTo>
                  <a:lnTo>
                    <a:pt x="1830908" y="123037"/>
                  </a:lnTo>
                  <a:lnTo>
                    <a:pt x="1830908" y="9372"/>
                  </a:lnTo>
                  <a:lnTo>
                    <a:pt x="1830908" y="0"/>
                  </a:lnTo>
                  <a:close/>
                </a:path>
                <a:path w="2444115" h="1463675">
                  <a:moveTo>
                    <a:pt x="2443746" y="931265"/>
                  </a:moveTo>
                  <a:lnTo>
                    <a:pt x="1932609" y="931265"/>
                  </a:lnTo>
                  <a:lnTo>
                    <a:pt x="1932609" y="1461147"/>
                  </a:lnTo>
                  <a:lnTo>
                    <a:pt x="2443746" y="1461147"/>
                  </a:lnTo>
                  <a:lnTo>
                    <a:pt x="2443746" y="931265"/>
                  </a:lnTo>
                  <a:close/>
                </a:path>
                <a:path w="2444115" h="1463675">
                  <a:moveTo>
                    <a:pt x="2443746" y="124574"/>
                  </a:moveTo>
                  <a:lnTo>
                    <a:pt x="1931670" y="124574"/>
                  </a:lnTo>
                  <a:lnTo>
                    <a:pt x="1931670" y="290817"/>
                  </a:lnTo>
                  <a:lnTo>
                    <a:pt x="1931670" y="813193"/>
                  </a:lnTo>
                  <a:lnTo>
                    <a:pt x="2443746" y="813193"/>
                  </a:lnTo>
                  <a:lnTo>
                    <a:pt x="2443746" y="290817"/>
                  </a:lnTo>
                  <a:lnTo>
                    <a:pt x="2443746" y="124574"/>
                  </a:lnTo>
                  <a:close/>
                </a:path>
              </a:pathLst>
            </a:custGeom>
            <a:solidFill>
              <a:srgbClr val="8B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031683" y="6002210"/>
              <a:ext cx="76200" cy="262890"/>
            </a:xfrm>
            <a:custGeom>
              <a:avLst/>
              <a:gdLst/>
              <a:ahLst/>
              <a:cxnLst/>
              <a:rect l="l" t="t" r="r" b="b"/>
              <a:pathLst>
                <a:path w="76200" h="262889">
                  <a:moveTo>
                    <a:pt x="75679" y="233781"/>
                  </a:moveTo>
                  <a:lnTo>
                    <a:pt x="0" y="233781"/>
                  </a:lnTo>
                  <a:lnTo>
                    <a:pt x="0" y="262331"/>
                  </a:lnTo>
                  <a:lnTo>
                    <a:pt x="75679" y="262331"/>
                  </a:lnTo>
                  <a:lnTo>
                    <a:pt x="75679" y="233781"/>
                  </a:lnTo>
                  <a:close/>
                </a:path>
                <a:path w="76200" h="262889">
                  <a:moveTo>
                    <a:pt x="75679" y="116878"/>
                  </a:moveTo>
                  <a:lnTo>
                    <a:pt x="0" y="116878"/>
                  </a:lnTo>
                  <a:lnTo>
                    <a:pt x="0" y="145440"/>
                  </a:lnTo>
                  <a:lnTo>
                    <a:pt x="75679" y="145440"/>
                  </a:lnTo>
                  <a:lnTo>
                    <a:pt x="75679" y="116878"/>
                  </a:lnTo>
                  <a:close/>
                </a:path>
                <a:path w="76200" h="262889">
                  <a:moveTo>
                    <a:pt x="75679" y="0"/>
                  </a:moveTo>
                  <a:lnTo>
                    <a:pt x="0" y="0"/>
                  </a:lnTo>
                  <a:lnTo>
                    <a:pt x="0" y="28562"/>
                  </a:lnTo>
                  <a:lnTo>
                    <a:pt x="75679" y="28562"/>
                  </a:lnTo>
                  <a:lnTo>
                    <a:pt x="75679" y="0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961274" y="4129607"/>
              <a:ext cx="125730" cy="243840"/>
            </a:xfrm>
            <a:custGeom>
              <a:avLst/>
              <a:gdLst/>
              <a:ahLst/>
              <a:cxnLst/>
              <a:rect l="l" t="t" r="r" b="b"/>
              <a:pathLst>
                <a:path w="125729" h="243839">
                  <a:moveTo>
                    <a:pt x="26200" y="0"/>
                  </a:moveTo>
                  <a:lnTo>
                    <a:pt x="0" y="0"/>
                  </a:lnTo>
                  <a:lnTo>
                    <a:pt x="0" y="243484"/>
                  </a:lnTo>
                  <a:lnTo>
                    <a:pt x="26200" y="243484"/>
                  </a:lnTo>
                  <a:lnTo>
                    <a:pt x="26200" y="0"/>
                  </a:lnTo>
                  <a:close/>
                </a:path>
                <a:path w="125729" h="243839">
                  <a:moveTo>
                    <a:pt x="125539" y="0"/>
                  </a:moveTo>
                  <a:lnTo>
                    <a:pt x="102146" y="0"/>
                  </a:lnTo>
                  <a:lnTo>
                    <a:pt x="102146" y="243484"/>
                  </a:lnTo>
                  <a:lnTo>
                    <a:pt x="125539" y="243484"/>
                  </a:lnTo>
                  <a:lnTo>
                    <a:pt x="125539" y="0"/>
                  </a:lnTo>
                  <a:close/>
                </a:path>
              </a:pathLst>
            </a:custGeom>
            <a:solidFill>
              <a:srgbClr val="777C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049480" y="4130459"/>
              <a:ext cx="2611120" cy="2630805"/>
            </a:xfrm>
            <a:custGeom>
              <a:avLst/>
              <a:gdLst/>
              <a:ahLst/>
              <a:cxnLst/>
              <a:rect l="l" t="t" r="r" b="b"/>
              <a:pathLst>
                <a:path w="2611120" h="2630804">
                  <a:moveTo>
                    <a:pt x="12979" y="258584"/>
                  </a:moveTo>
                  <a:lnTo>
                    <a:pt x="3238" y="258584"/>
                  </a:lnTo>
                  <a:lnTo>
                    <a:pt x="3238" y="347522"/>
                  </a:lnTo>
                  <a:lnTo>
                    <a:pt x="12979" y="347522"/>
                  </a:lnTo>
                  <a:lnTo>
                    <a:pt x="12979" y="258584"/>
                  </a:lnTo>
                  <a:close/>
                </a:path>
                <a:path w="2611120" h="2630804">
                  <a:moveTo>
                    <a:pt x="1514360" y="330809"/>
                  </a:moveTo>
                  <a:lnTo>
                    <a:pt x="1072007" y="330809"/>
                  </a:lnTo>
                  <a:lnTo>
                    <a:pt x="1072007" y="644563"/>
                  </a:lnTo>
                  <a:lnTo>
                    <a:pt x="1514360" y="644563"/>
                  </a:lnTo>
                  <a:lnTo>
                    <a:pt x="1514360" y="330809"/>
                  </a:lnTo>
                  <a:close/>
                </a:path>
                <a:path w="2611120" h="2630804">
                  <a:moveTo>
                    <a:pt x="1865579" y="313969"/>
                  </a:moveTo>
                  <a:lnTo>
                    <a:pt x="1576832" y="313969"/>
                  </a:lnTo>
                  <a:lnTo>
                    <a:pt x="1576832" y="644563"/>
                  </a:lnTo>
                  <a:lnTo>
                    <a:pt x="1865579" y="644563"/>
                  </a:lnTo>
                  <a:lnTo>
                    <a:pt x="1865579" y="313969"/>
                  </a:lnTo>
                  <a:close/>
                </a:path>
                <a:path w="2611120" h="2630804">
                  <a:moveTo>
                    <a:pt x="2610726" y="1059040"/>
                  </a:moveTo>
                  <a:lnTo>
                    <a:pt x="2013940" y="1059040"/>
                  </a:lnTo>
                  <a:lnTo>
                    <a:pt x="2013940" y="344919"/>
                  </a:lnTo>
                  <a:lnTo>
                    <a:pt x="2590101" y="344919"/>
                  </a:lnTo>
                  <a:lnTo>
                    <a:pt x="2590101" y="327037"/>
                  </a:lnTo>
                  <a:lnTo>
                    <a:pt x="2590101" y="255981"/>
                  </a:lnTo>
                  <a:lnTo>
                    <a:pt x="2013940" y="255981"/>
                  </a:lnTo>
                  <a:lnTo>
                    <a:pt x="2013940" y="0"/>
                  </a:lnTo>
                  <a:lnTo>
                    <a:pt x="1937994" y="0"/>
                  </a:lnTo>
                  <a:lnTo>
                    <a:pt x="1937994" y="656450"/>
                  </a:lnTo>
                  <a:lnTo>
                    <a:pt x="1937994" y="748169"/>
                  </a:lnTo>
                  <a:lnTo>
                    <a:pt x="1937994" y="2375344"/>
                  </a:lnTo>
                  <a:lnTo>
                    <a:pt x="1628152" y="2375344"/>
                  </a:lnTo>
                  <a:lnTo>
                    <a:pt x="1628152" y="2073402"/>
                  </a:lnTo>
                  <a:lnTo>
                    <a:pt x="1937994" y="2073402"/>
                  </a:lnTo>
                  <a:lnTo>
                    <a:pt x="1937994" y="2020417"/>
                  </a:lnTo>
                  <a:lnTo>
                    <a:pt x="1847227" y="2020417"/>
                  </a:lnTo>
                  <a:lnTo>
                    <a:pt x="1847227" y="2005850"/>
                  </a:lnTo>
                  <a:lnTo>
                    <a:pt x="1899043" y="2005850"/>
                  </a:lnTo>
                  <a:lnTo>
                    <a:pt x="1899043" y="1841931"/>
                  </a:lnTo>
                  <a:lnTo>
                    <a:pt x="1847227" y="1841931"/>
                  </a:lnTo>
                  <a:lnTo>
                    <a:pt x="1847227" y="1810524"/>
                  </a:lnTo>
                  <a:lnTo>
                    <a:pt x="1937994" y="1810524"/>
                  </a:lnTo>
                  <a:lnTo>
                    <a:pt x="1937994" y="1710461"/>
                  </a:lnTo>
                  <a:lnTo>
                    <a:pt x="1820405" y="1710461"/>
                  </a:lnTo>
                  <a:lnTo>
                    <a:pt x="1820405" y="1810524"/>
                  </a:lnTo>
                  <a:lnTo>
                    <a:pt x="1820405" y="1841931"/>
                  </a:lnTo>
                  <a:lnTo>
                    <a:pt x="1820405" y="2005850"/>
                  </a:lnTo>
                  <a:lnTo>
                    <a:pt x="1820405" y="2020417"/>
                  </a:lnTo>
                  <a:lnTo>
                    <a:pt x="1772234" y="2020417"/>
                  </a:lnTo>
                  <a:lnTo>
                    <a:pt x="1772234" y="2005850"/>
                  </a:lnTo>
                  <a:lnTo>
                    <a:pt x="1820405" y="2005850"/>
                  </a:lnTo>
                  <a:lnTo>
                    <a:pt x="1820405" y="1841931"/>
                  </a:lnTo>
                  <a:lnTo>
                    <a:pt x="1772234" y="1841931"/>
                  </a:lnTo>
                  <a:lnTo>
                    <a:pt x="1772234" y="1810524"/>
                  </a:lnTo>
                  <a:lnTo>
                    <a:pt x="1820405" y="1810524"/>
                  </a:lnTo>
                  <a:lnTo>
                    <a:pt x="1820405" y="1710461"/>
                  </a:lnTo>
                  <a:lnTo>
                    <a:pt x="1745411" y="1710461"/>
                  </a:lnTo>
                  <a:lnTo>
                    <a:pt x="1745411" y="1810524"/>
                  </a:lnTo>
                  <a:lnTo>
                    <a:pt x="1745411" y="1841931"/>
                  </a:lnTo>
                  <a:lnTo>
                    <a:pt x="1687385" y="1841931"/>
                  </a:lnTo>
                  <a:lnTo>
                    <a:pt x="1687385" y="2005850"/>
                  </a:lnTo>
                  <a:lnTo>
                    <a:pt x="1745411" y="2005850"/>
                  </a:lnTo>
                  <a:lnTo>
                    <a:pt x="1745411" y="2020417"/>
                  </a:lnTo>
                  <a:lnTo>
                    <a:pt x="1660588" y="2020417"/>
                  </a:lnTo>
                  <a:lnTo>
                    <a:pt x="1660588" y="1810524"/>
                  </a:lnTo>
                  <a:lnTo>
                    <a:pt x="1745411" y="1810524"/>
                  </a:lnTo>
                  <a:lnTo>
                    <a:pt x="1745411" y="1710461"/>
                  </a:lnTo>
                  <a:lnTo>
                    <a:pt x="1645056" y="1710461"/>
                  </a:lnTo>
                  <a:lnTo>
                    <a:pt x="1645056" y="1810524"/>
                  </a:lnTo>
                  <a:lnTo>
                    <a:pt x="1645056" y="1877275"/>
                  </a:lnTo>
                  <a:lnTo>
                    <a:pt x="1640179" y="1877275"/>
                  </a:lnTo>
                  <a:lnTo>
                    <a:pt x="1640179" y="1893087"/>
                  </a:lnTo>
                  <a:lnTo>
                    <a:pt x="1645056" y="1893087"/>
                  </a:lnTo>
                  <a:lnTo>
                    <a:pt x="1645056" y="1923732"/>
                  </a:lnTo>
                  <a:lnTo>
                    <a:pt x="1640179" y="1923732"/>
                  </a:lnTo>
                  <a:lnTo>
                    <a:pt x="1640179" y="1940407"/>
                  </a:lnTo>
                  <a:lnTo>
                    <a:pt x="1645056" y="1940407"/>
                  </a:lnTo>
                  <a:lnTo>
                    <a:pt x="1645056" y="2020417"/>
                  </a:lnTo>
                  <a:lnTo>
                    <a:pt x="1598777" y="2020417"/>
                  </a:lnTo>
                  <a:lnTo>
                    <a:pt x="1598777" y="1985479"/>
                  </a:lnTo>
                  <a:lnTo>
                    <a:pt x="1598396" y="1985479"/>
                  </a:lnTo>
                  <a:lnTo>
                    <a:pt x="1598396" y="2073402"/>
                  </a:lnTo>
                  <a:lnTo>
                    <a:pt x="1598396" y="2138603"/>
                  </a:lnTo>
                  <a:lnTo>
                    <a:pt x="1584833" y="2138603"/>
                  </a:lnTo>
                  <a:lnTo>
                    <a:pt x="1584833" y="2168360"/>
                  </a:lnTo>
                  <a:lnTo>
                    <a:pt x="1598396" y="2168360"/>
                  </a:lnTo>
                  <a:lnTo>
                    <a:pt x="1598396" y="2287219"/>
                  </a:lnTo>
                  <a:lnTo>
                    <a:pt x="1598396" y="2316975"/>
                  </a:lnTo>
                  <a:lnTo>
                    <a:pt x="1598396" y="2375344"/>
                  </a:lnTo>
                  <a:lnTo>
                    <a:pt x="1406804" y="2375344"/>
                  </a:lnTo>
                  <a:lnTo>
                    <a:pt x="1406804" y="2316975"/>
                  </a:lnTo>
                  <a:lnTo>
                    <a:pt x="1598396" y="2316975"/>
                  </a:lnTo>
                  <a:lnTo>
                    <a:pt x="1598396" y="2287219"/>
                  </a:lnTo>
                  <a:lnTo>
                    <a:pt x="1406804" y="2287219"/>
                  </a:lnTo>
                  <a:lnTo>
                    <a:pt x="1406804" y="2168360"/>
                  </a:lnTo>
                  <a:lnTo>
                    <a:pt x="1448993" y="2168360"/>
                  </a:lnTo>
                  <a:lnTo>
                    <a:pt x="1448993" y="2138603"/>
                  </a:lnTo>
                  <a:lnTo>
                    <a:pt x="1406804" y="2138603"/>
                  </a:lnTo>
                  <a:lnTo>
                    <a:pt x="1406804" y="2073402"/>
                  </a:lnTo>
                  <a:lnTo>
                    <a:pt x="1598396" y="2073402"/>
                  </a:lnTo>
                  <a:lnTo>
                    <a:pt x="1598396" y="1985479"/>
                  </a:lnTo>
                  <a:lnTo>
                    <a:pt x="1559750" y="1985479"/>
                  </a:lnTo>
                  <a:lnTo>
                    <a:pt x="1559750" y="2020417"/>
                  </a:lnTo>
                  <a:lnTo>
                    <a:pt x="1508137" y="2020417"/>
                  </a:lnTo>
                  <a:lnTo>
                    <a:pt x="1508137" y="1940407"/>
                  </a:lnTo>
                  <a:lnTo>
                    <a:pt x="1547164" y="1940407"/>
                  </a:lnTo>
                  <a:lnTo>
                    <a:pt x="1547164" y="1923732"/>
                  </a:lnTo>
                  <a:lnTo>
                    <a:pt x="1508137" y="1923732"/>
                  </a:lnTo>
                  <a:lnTo>
                    <a:pt x="1508137" y="1893087"/>
                  </a:lnTo>
                  <a:lnTo>
                    <a:pt x="1547164" y="1893087"/>
                  </a:lnTo>
                  <a:lnTo>
                    <a:pt x="1547164" y="1877275"/>
                  </a:lnTo>
                  <a:lnTo>
                    <a:pt x="1508137" y="1877275"/>
                  </a:lnTo>
                  <a:lnTo>
                    <a:pt x="1508137" y="1810524"/>
                  </a:lnTo>
                  <a:lnTo>
                    <a:pt x="1559750" y="1810524"/>
                  </a:lnTo>
                  <a:lnTo>
                    <a:pt x="1559750" y="1854466"/>
                  </a:lnTo>
                  <a:lnTo>
                    <a:pt x="1598777" y="1854466"/>
                  </a:lnTo>
                  <a:lnTo>
                    <a:pt x="1598777" y="1810524"/>
                  </a:lnTo>
                  <a:lnTo>
                    <a:pt x="1645056" y="1810524"/>
                  </a:lnTo>
                  <a:lnTo>
                    <a:pt x="1645056" y="1710461"/>
                  </a:lnTo>
                  <a:lnTo>
                    <a:pt x="1492618" y="1710461"/>
                  </a:lnTo>
                  <a:lnTo>
                    <a:pt x="1492618" y="1810524"/>
                  </a:lnTo>
                  <a:lnTo>
                    <a:pt x="1492618" y="1877275"/>
                  </a:lnTo>
                  <a:lnTo>
                    <a:pt x="1492618" y="1893087"/>
                  </a:lnTo>
                  <a:lnTo>
                    <a:pt x="1492618" y="1923732"/>
                  </a:lnTo>
                  <a:lnTo>
                    <a:pt x="1492618" y="1940407"/>
                  </a:lnTo>
                  <a:lnTo>
                    <a:pt x="1492618" y="2020417"/>
                  </a:lnTo>
                  <a:lnTo>
                    <a:pt x="1451991" y="2020417"/>
                  </a:lnTo>
                  <a:lnTo>
                    <a:pt x="1451991" y="1940407"/>
                  </a:lnTo>
                  <a:lnTo>
                    <a:pt x="1492618" y="1940407"/>
                  </a:lnTo>
                  <a:lnTo>
                    <a:pt x="1492618" y="1923732"/>
                  </a:lnTo>
                  <a:lnTo>
                    <a:pt x="1451991" y="1923732"/>
                  </a:lnTo>
                  <a:lnTo>
                    <a:pt x="1451991" y="1893087"/>
                  </a:lnTo>
                  <a:lnTo>
                    <a:pt x="1492618" y="1893087"/>
                  </a:lnTo>
                  <a:lnTo>
                    <a:pt x="1492618" y="1877275"/>
                  </a:lnTo>
                  <a:lnTo>
                    <a:pt x="1451991" y="1877275"/>
                  </a:lnTo>
                  <a:lnTo>
                    <a:pt x="1451991" y="1810524"/>
                  </a:lnTo>
                  <a:lnTo>
                    <a:pt x="1492618" y="1810524"/>
                  </a:lnTo>
                  <a:lnTo>
                    <a:pt x="1492618" y="1710461"/>
                  </a:lnTo>
                  <a:lnTo>
                    <a:pt x="1412963" y="1710461"/>
                  </a:lnTo>
                  <a:lnTo>
                    <a:pt x="1412963" y="1810524"/>
                  </a:lnTo>
                  <a:lnTo>
                    <a:pt x="1412963" y="1877275"/>
                  </a:lnTo>
                  <a:lnTo>
                    <a:pt x="1412963" y="1893087"/>
                  </a:lnTo>
                  <a:lnTo>
                    <a:pt x="1412963" y="1923732"/>
                  </a:lnTo>
                  <a:lnTo>
                    <a:pt x="1412963" y="1940407"/>
                  </a:lnTo>
                  <a:lnTo>
                    <a:pt x="1412963" y="2020417"/>
                  </a:lnTo>
                  <a:lnTo>
                    <a:pt x="1377048" y="2020417"/>
                  </a:lnTo>
                  <a:lnTo>
                    <a:pt x="1377048" y="2073402"/>
                  </a:lnTo>
                  <a:lnTo>
                    <a:pt x="1377048" y="2138603"/>
                  </a:lnTo>
                  <a:lnTo>
                    <a:pt x="1351534" y="2138603"/>
                  </a:lnTo>
                  <a:lnTo>
                    <a:pt x="1351534" y="2168360"/>
                  </a:lnTo>
                  <a:lnTo>
                    <a:pt x="1377048" y="2168360"/>
                  </a:lnTo>
                  <a:lnTo>
                    <a:pt x="1377048" y="2287219"/>
                  </a:lnTo>
                  <a:lnTo>
                    <a:pt x="1346466" y="2287219"/>
                  </a:lnTo>
                  <a:lnTo>
                    <a:pt x="1346466" y="2316975"/>
                  </a:lnTo>
                  <a:lnTo>
                    <a:pt x="1377048" y="2316975"/>
                  </a:lnTo>
                  <a:lnTo>
                    <a:pt x="1377048" y="2375344"/>
                  </a:lnTo>
                  <a:lnTo>
                    <a:pt x="1172464" y="2375344"/>
                  </a:lnTo>
                  <a:lnTo>
                    <a:pt x="1172464" y="2316975"/>
                  </a:lnTo>
                  <a:lnTo>
                    <a:pt x="1208290" y="2316975"/>
                  </a:lnTo>
                  <a:lnTo>
                    <a:pt x="1208290" y="2287219"/>
                  </a:lnTo>
                  <a:lnTo>
                    <a:pt x="1172464" y="2287219"/>
                  </a:lnTo>
                  <a:lnTo>
                    <a:pt x="1172464" y="2168360"/>
                  </a:lnTo>
                  <a:lnTo>
                    <a:pt x="1213637" y="2168360"/>
                  </a:lnTo>
                  <a:lnTo>
                    <a:pt x="1213637" y="2138603"/>
                  </a:lnTo>
                  <a:lnTo>
                    <a:pt x="1172464" y="2138603"/>
                  </a:lnTo>
                  <a:lnTo>
                    <a:pt x="1172464" y="2073402"/>
                  </a:lnTo>
                  <a:lnTo>
                    <a:pt x="1377048" y="2073402"/>
                  </a:lnTo>
                  <a:lnTo>
                    <a:pt x="1377048" y="2020417"/>
                  </a:lnTo>
                  <a:lnTo>
                    <a:pt x="1321295" y="2020417"/>
                  </a:lnTo>
                  <a:lnTo>
                    <a:pt x="1321295" y="1940407"/>
                  </a:lnTo>
                  <a:lnTo>
                    <a:pt x="1412963" y="1940407"/>
                  </a:lnTo>
                  <a:lnTo>
                    <a:pt x="1412963" y="1923732"/>
                  </a:lnTo>
                  <a:lnTo>
                    <a:pt x="1321295" y="1923732"/>
                  </a:lnTo>
                  <a:lnTo>
                    <a:pt x="1321295" y="1893087"/>
                  </a:lnTo>
                  <a:lnTo>
                    <a:pt x="1412963" y="1893087"/>
                  </a:lnTo>
                  <a:lnTo>
                    <a:pt x="1412963" y="1877275"/>
                  </a:lnTo>
                  <a:lnTo>
                    <a:pt x="1321295" y="1877275"/>
                  </a:lnTo>
                  <a:lnTo>
                    <a:pt x="1321295" y="1810524"/>
                  </a:lnTo>
                  <a:lnTo>
                    <a:pt x="1412963" y="1810524"/>
                  </a:lnTo>
                  <a:lnTo>
                    <a:pt x="1412963" y="1710461"/>
                  </a:lnTo>
                  <a:lnTo>
                    <a:pt x="1305839" y="1710461"/>
                  </a:lnTo>
                  <a:lnTo>
                    <a:pt x="1305839" y="1810524"/>
                  </a:lnTo>
                  <a:lnTo>
                    <a:pt x="1305839" y="1877275"/>
                  </a:lnTo>
                  <a:lnTo>
                    <a:pt x="1305839" y="1893087"/>
                  </a:lnTo>
                  <a:lnTo>
                    <a:pt x="1305839" y="1923732"/>
                  </a:lnTo>
                  <a:lnTo>
                    <a:pt x="1305839" y="1940407"/>
                  </a:lnTo>
                  <a:lnTo>
                    <a:pt x="1305839" y="2020417"/>
                  </a:lnTo>
                  <a:lnTo>
                    <a:pt x="1260246" y="2020417"/>
                  </a:lnTo>
                  <a:lnTo>
                    <a:pt x="1260246" y="1940407"/>
                  </a:lnTo>
                  <a:lnTo>
                    <a:pt x="1305839" y="1940407"/>
                  </a:lnTo>
                  <a:lnTo>
                    <a:pt x="1305839" y="1923732"/>
                  </a:lnTo>
                  <a:lnTo>
                    <a:pt x="1260246" y="1923732"/>
                  </a:lnTo>
                  <a:lnTo>
                    <a:pt x="1260246" y="1893087"/>
                  </a:lnTo>
                  <a:lnTo>
                    <a:pt x="1305839" y="1893087"/>
                  </a:lnTo>
                  <a:lnTo>
                    <a:pt x="1305839" y="1877275"/>
                  </a:lnTo>
                  <a:lnTo>
                    <a:pt x="1260246" y="1877275"/>
                  </a:lnTo>
                  <a:lnTo>
                    <a:pt x="1260246" y="1810524"/>
                  </a:lnTo>
                  <a:lnTo>
                    <a:pt x="1305839" y="1810524"/>
                  </a:lnTo>
                  <a:lnTo>
                    <a:pt x="1305839" y="1710461"/>
                  </a:lnTo>
                  <a:lnTo>
                    <a:pt x="1244790" y="1710461"/>
                  </a:lnTo>
                  <a:lnTo>
                    <a:pt x="1244790" y="1810524"/>
                  </a:lnTo>
                  <a:lnTo>
                    <a:pt x="1244790" y="1877275"/>
                  </a:lnTo>
                  <a:lnTo>
                    <a:pt x="1244790" y="1893087"/>
                  </a:lnTo>
                  <a:lnTo>
                    <a:pt x="1244790" y="1923732"/>
                  </a:lnTo>
                  <a:lnTo>
                    <a:pt x="1244790" y="1940407"/>
                  </a:lnTo>
                  <a:lnTo>
                    <a:pt x="1244790" y="2020417"/>
                  </a:lnTo>
                  <a:lnTo>
                    <a:pt x="1172464" y="2020417"/>
                  </a:lnTo>
                  <a:lnTo>
                    <a:pt x="1172464" y="1940407"/>
                  </a:lnTo>
                  <a:lnTo>
                    <a:pt x="1244790" y="1940407"/>
                  </a:lnTo>
                  <a:lnTo>
                    <a:pt x="1244790" y="1923732"/>
                  </a:lnTo>
                  <a:lnTo>
                    <a:pt x="1172464" y="1923732"/>
                  </a:lnTo>
                  <a:lnTo>
                    <a:pt x="1172464" y="1893087"/>
                  </a:lnTo>
                  <a:lnTo>
                    <a:pt x="1244790" y="1893087"/>
                  </a:lnTo>
                  <a:lnTo>
                    <a:pt x="1244790" y="1877275"/>
                  </a:lnTo>
                  <a:lnTo>
                    <a:pt x="1172464" y="1877275"/>
                  </a:lnTo>
                  <a:lnTo>
                    <a:pt x="1172464" y="1810524"/>
                  </a:lnTo>
                  <a:lnTo>
                    <a:pt x="1244790" y="1810524"/>
                  </a:lnTo>
                  <a:lnTo>
                    <a:pt x="1244790" y="1710461"/>
                  </a:lnTo>
                  <a:lnTo>
                    <a:pt x="1119479" y="1710461"/>
                  </a:lnTo>
                  <a:lnTo>
                    <a:pt x="1119479" y="1810524"/>
                  </a:lnTo>
                  <a:lnTo>
                    <a:pt x="1119479" y="1872907"/>
                  </a:lnTo>
                  <a:lnTo>
                    <a:pt x="1082929" y="1872907"/>
                  </a:lnTo>
                  <a:lnTo>
                    <a:pt x="1082929" y="1888705"/>
                  </a:lnTo>
                  <a:lnTo>
                    <a:pt x="1119479" y="1888705"/>
                  </a:lnTo>
                  <a:lnTo>
                    <a:pt x="1119479" y="1940166"/>
                  </a:lnTo>
                  <a:lnTo>
                    <a:pt x="1082929" y="1940166"/>
                  </a:lnTo>
                  <a:lnTo>
                    <a:pt x="1082929" y="1956841"/>
                  </a:lnTo>
                  <a:lnTo>
                    <a:pt x="1119479" y="1956841"/>
                  </a:lnTo>
                  <a:lnTo>
                    <a:pt x="1119479" y="2020417"/>
                  </a:lnTo>
                  <a:lnTo>
                    <a:pt x="1119479" y="2073402"/>
                  </a:lnTo>
                  <a:lnTo>
                    <a:pt x="1119479" y="2375344"/>
                  </a:lnTo>
                  <a:lnTo>
                    <a:pt x="704938" y="2375344"/>
                  </a:lnTo>
                  <a:lnTo>
                    <a:pt x="704938" y="2073402"/>
                  </a:lnTo>
                  <a:lnTo>
                    <a:pt x="1119479" y="2073402"/>
                  </a:lnTo>
                  <a:lnTo>
                    <a:pt x="1119479" y="2020417"/>
                  </a:lnTo>
                  <a:lnTo>
                    <a:pt x="993000" y="2020417"/>
                  </a:lnTo>
                  <a:lnTo>
                    <a:pt x="993000" y="1956841"/>
                  </a:lnTo>
                  <a:lnTo>
                    <a:pt x="998804" y="1956841"/>
                  </a:lnTo>
                  <a:lnTo>
                    <a:pt x="998804" y="1940166"/>
                  </a:lnTo>
                  <a:lnTo>
                    <a:pt x="993000" y="1940166"/>
                  </a:lnTo>
                  <a:lnTo>
                    <a:pt x="993000" y="1888705"/>
                  </a:lnTo>
                  <a:lnTo>
                    <a:pt x="998804" y="1888705"/>
                  </a:lnTo>
                  <a:lnTo>
                    <a:pt x="998804" y="1872907"/>
                  </a:lnTo>
                  <a:lnTo>
                    <a:pt x="993000" y="1872907"/>
                  </a:lnTo>
                  <a:lnTo>
                    <a:pt x="993000" y="1810524"/>
                  </a:lnTo>
                  <a:lnTo>
                    <a:pt x="1119479" y="1810524"/>
                  </a:lnTo>
                  <a:lnTo>
                    <a:pt x="1119479" y="1710461"/>
                  </a:lnTo>
                  <a:lnTo>
                    <a:pt x="977480" y="1710461"/>
                  </a:lnTo>
                  <a:lnTo>
                    <a:pt x="977480" y="1810524"/>
                  </a:lnTo>
                  <a:lnTo>
                    <a:pt x="977480" y="1872907"/>
                  </a:lnTo>
                  <a:lnTo>
                    <a:pt x="934681" y="1872907"/>
                  </a:lnTo>
                  <a:lnTo>
                    <a:pt x="934681" y="1888705"/>
                  </a:lnTo>
                  <a:lnTo>
                    <a:pt x="977480" y="1888705"/>
                  </a:lnTo>
                  <a:lnTo>
                    <a:pt x="977480" y="1940166"/>
                  </a:lnTo>
                  <a:lnTo>
                    <a:pt x="934681" y="1940166"/>
                  </a:lnTo>
                  <a:lnTo>
                    <a:pt x="934681" y="1956841"/>
                  </a:lnTo>
                  <a:lnTo>
                    <a:pt x="977480" y="1956841"/>
                  </a:lnTo>
                  <a:lnTo>
                    <a:pt x="977480" y="2020417"/>
                  </a:lnTo>
                  <a:lnTo>
                    <a:pt x="852335" y="2020417"/>
                  </a:lnTo>
                  <a:lnTo>
                    <a:pt x="852335" y="1956841"/>
                  </a:lnTo>
                  <a:lnTo>
                    <a:pt x="852830" y="1956841"/>
                  </a:lnTo>
                  <a:lnTo>
                    <a:pt x="852830" y="1940166"/>
                  </a:lnTo>
                  <a:lnTo>
                    <a:pt x="852335" y="1940166"/>
                  </a:lnTo>
                  <a:lnTo>
                    <a:pt x="852335" y="1888705"/>
                  </a:lnTo>
                  <a:lnTo>
                    <a:pt x="852830" y="1888705"/>
                  </a:lnTo>
                  <a:lnTo>
                    <a:pt x="852830" y="1872907"/>
                  </a:lnTo>
                  <a:lnTo>
                    <a:pt x="852335" y="1872907"/>
                  </a:lnTo>
                  <a:lnTo>
                    <a:pt x="852335" y="1810524"/>
                  </a:lnTo>
                  <a:lnTo>
                    <a:pt x="977480" y="1810524"/>
                  </a:lnTo>
                  <a:lnTo>
                    <a:pt x="977480" y="1710461"/>
                  </a:lnTo>
                  <a:lnTo>
                    <a:pt x="836879" y="1710461"/>
                  </a:lnTo>
                  <a:lnTo>
                    <a:pt x="836879" y="1810524"/>
                  </a:lnTo>
                  <a:lnTo>
                    <a:pt x="836879" y="1872907"/>
                  </a:lnTo>
                  <a:lnTo>
                    <a:pt x="787869" y="1872907"/>
                  </a:lnTo>
                  <a:lnTo>
                    <a:pt x="787869" y="1888705"/>
                  </a:lnTo>
                  <a:lnTo>
                    <a:pt x="836879" y="1888705"/>
                  </a:lnTo>
                  <a:lnTo>
                    <a:pt x="836879" y="1940166"/>
                  </a:lnTo>
                  <a:lnTo>
                    <a:pt x="787869" y="1940166"/>
                  </a:lnTo>
                  <a:lnTo>
                    <a:pt x="787869" y="1956841"/>
                  </a:lnTo>
                  <a:lnTo>
                    <a:pt x="836879" y="1956841"/>
                  </a:lnTo>
                  <a:lnTo>
                    <a:pt x="836879" y="2020417"/>
                  </a:lnTo>
                  <a:lnTo>
                    <a:pt x="704938" y="2020417"/>
                  </a:lnTo>
                  <a:lnTo>
                    <a:pt x="704938" y="1956841"/>
                  </a:lnTo>
                  <a:lnTo>
                    <a:pt x="707593" y="1956841"/>
                  </a:lnTo>
                  <a:lnTo>
                    <a:pt x="707593" y="1940166"/>
                  </a:lnTo>
                  <a:lnTo>
                    <a:pt x="704938" y="1940166"/>
                  </a:lnTo>
                  <a:lnTo>
                    <a:pt x="704938" y="1888705"/>
                  </a:lnTo>
                  <a:lnTo>
                    <a:pt x="707593" y="1888705"/>
                  </a:lnTo>
                  <a:lnTo>
                    <a:pt x="707593" y="1872907"/>
                  </a:lnTo>
                  <a:lnTo>
                    <a:pt x="704938" y="1872907"/>
                  </a:lnTo>
                  <a:lnTo>
                    <a:pt x="704938" y="1810524"/>
                  </a:lnTo>
                  <a:lnTo>
                    <a:pt x="836879" y="1810524"/>
                  </a:lnTo>
                  <a:lnTo>
                    <a:pt x="836879" y="1710461"/>
                  </a:lnTo>
                  <a:lnTo>
                    <a:pt x="704938" y="1710461"/>
                  </a:lnTo>
                  <a:lnTo>
                    <a:pt x="704938" y="1150759"/>
                  </a:lnTo>
                  <a:lnTo>
                    <a:pt x="1937994" y="1150759"/>
                  </a:lnTo>
                  <a:lnTo>
                    <a:pt x="1937994" y="1059040"/>
                  </a:lnTo>
                  <a:lnTo>
                    <a:pt x="704938" y="1059040"/>
                  </a:lnTo>
                  <a:lnTo>
                    <a:pt x="704938" y="748169"/>
                  </a:lnTo>
                  <a:lnTo>
                    <a:pt x="1937994" y="748169"/>
                  </a:lnTo>
                  <a:lnTo>
                    <a:pt x="1937994" y="656450"/>
                  </a:lnTo>
                  <a:lnTo>
                    <a:pt x="704938" y="656450"/>
                  </a:lnTo>
                  <a:lnTo>
                    <a:pt x="704938" y="263309"/>
                  </a:lnTo>
                  <a:lnTo>
                    <a:pt x="704227" y="263309"/>
                  </a:lnTo>
                  <a:lnTo>
                    <a:pt x="704227" y="258584"/>
                  </a:lnTo>
                  <a:lnTo>
                    <a:pt x="418236" y="258584"/>
                  </a:lnTo>
                  <a:lnTo>
                    <a:pt x="418236" y="347522"/>
                  </a:lnTo>
                  <a:lnTo>
                    <a:pt x="609041" y="347522"/>
                  </a:lnTo>
                  <a:lnTo>
                    <a:pt x="609041" y="1059040"/>
                  </a:lnTo>
                  <a:lnTo>
                    <a:pt x="21221" y="1059040"/>
                  </a:lnTo>
                  <a:lnTo>
                    <a:pt x="21221" y="1150759"/>
                  </a:lnTo>
                  <a:lnTo>
                    <a:pt x="609041" y="1150759"/>
                  </a:lnTo>
                  <a:lnTo>
                    <a:pt x="609041" y="1710461"/>
                  </a:lnTo>
                  <a:lnTo>
                    <a:pt x="21221" y="1710461"/>
                  </a:lnTo>
                  <a:lnTo>
                    <a:pt x="21221" y="1810524"/>
                  </a:lnTo>
                  <a:lnTo>
                    <a:pt x="609041" y="1810524"/>
                  </a:lnTo>
                  <a:lnTo>
                    <a:pt x="609041" y="2375344"/>
                  </a:lnTo>
                  <a:lnTo>
                    <a:pt x="0" y="2375344"/>
                  </a:lnTo>
                  <a:lnTo>
                    <a:pt x="1397" y="2427782"/>
                  </a:lnTo>
                  <a:lnTo>
                    <a:pt x="158889" y="2427782"/>
                  </a:lnTo>
                  <a:lnTo>
                    <a:pt x="158889" y="2496502"/>
                  </a:lnTo>
                  <a:lnTo>
                    <a:pt x="267106" y="2496502"/>
                  </a:lnTo>
                  <a:lnTo>
                    <a:pt x="267106" y="2427782"/>
                  </a:lnTo>
                  <a:lnTo>
                    <a:pt x="339483" y="2427782"/>
                  </a:lnTo>
                  <a:lnTo>
                    <a:pt x="339483" y="2496502"/>
                  </a:lnTo>
                  <a:lnTo>
                    <a:pt x="447700" y="2496502"/>
                  </a:lnTo>
                  <a:lnTo>
                    <a:pt x="447700" y="2427782"/>
                  </a:lnTo>
                  <a:lnTo>
                    <a:pt x="520065" y="2427782"/>
                  </a:lnTo>
                  <a:lnTo>
                    <a:pt x="520065" y="2557272"/>
                  </a:lnTo>
                  <a:lnTo>
                    <a:pt x="628281" y="2557272"/>
                  </a:lnTo>
                  <a:lnTo>
                    <a:pt x="628281" y="2427782"/>
                  </a:lnTo>
                  <a:lnTo>
                    <a:pt x="776389" y="2427782"/>
                  </a:lnTo>
                  <a:lnTo>
                    <a:pt x="776389" y="2486482"/>
                  </a:lnTo>
                  <a:lnTo>
                    <a:pt x="815517" y="2486482"/>
                  </a:lnTo>
                  <a:lnTo>
                    <a:pt x="815517" y="2427782"/>
                  </a:lnTo>
                  <a:lnTo>
                    <a:pt x="878293" y="2427782"/>
                  </a:lnTo>
                  <a:lnTo>
                    <a:pt x="878293" y="2582113"/>
                  </a:lnTo>
                  <a:lnTo>
                    <a:pt x="917422" y="2582113"/>
                  </a:lnTo>
                  <a:lnTo>
                    <a:pt x="917422" y="2427782"/>
                  </a:lnTo>
                  <a:lnTo>
                    <a:pt x="1001115" y="2427782"/>
                  </a:lnTo>
                  <a:lnTo>
                    <a:pt x="1001115" y="2486431"/>
                  </a:lnTo>
                  <a:lnTo>
                    <a:pt x="1040257" y="2486431"/>
                  </a:lnTo>
                  <a:lnTo>
                    <a:pt x="1040257" y="2427782"/>
                  </a:lnTo>
                  <a:lnTo>
                    <a:pt x="1119479" y="2427782"/>
                  </a:lnTo>
                  <a:lnTo>
                    <a:pt x="1119479" y="2625242"/>
                  </a:lnTo>
                  <a:lnTo>
                    <a:pt x="1172464" y="2625242"/>
                  </a:lnTo>
                  <a:lnTo>
                    <a:pt x="1172464" y="2427782"/>
                  </a:lnTo>
                  <a:lnTo>
                    <a:pt x="1937994" y="2427782"/>
                  </a:lnTo>
                  <a:lnTo>
                    <a:pt x="1937994" y="2630474"/>
                  </a:lnTo>
                  <a:lnTo>
                    <a:pt x="2013940" y="2630474"/>
                  </a:lnTo>
                  <a:lnTo>
                    <a:pt x="2013940" y="2246490"/>
                  </a:lnTo>
                  <a:lnTo>
                    <a:pt x="2608415" y="2246490"/>
                  </a:lnTo>
                  <a:lnTo>
                    <a:pt x="2608415" y="2193506"/>
                  </a:lnTo>
                  <a:lnTo>
                    <a:pt x="2119147" y="2193506"/>
                  </a:lnTo>
                  <a:lnTo>
                    <a:pt x="2119147" y="1810524"/>
                  </a:lnTo>
                  <a:lnTo>
                    <a:pt x="2610726" y="1810524"/>
                  </a:lnTo>
                  <a:lnTo>
                    <a:pt x="2610726" y="1710461"/>
                  </a:lnTo>
                  <a:lnTo>
                    <a:pt x="2100046" y="1710461"/>
                  </a:lnTo>
                  <a:lnTo>
                    <a:pt x="2100046" y="1810524"/>
                  </a:lnTo>
                  <a:lnTo>
                    <a:pt x="2100046" y="2193506"/>
                  </a:lnTo>
                  <a:lnTo>
                    <a:pt x="2013940" y="2193506"/>
                  </a:lnTo>
                  <a:lnTo>
                    <a:pt x="2013940" y="1810524"/>
                  </a:lnTo>
                  <a:lnTo>
                    <a:pt x="2100046" y="1810524"/>
                  </a:lnTo>
                  <a:lnTo>
                    <a:pt x="2100046" y="1710461"/>
                  </a:lnTo>
                  <a:lnTo>
                    <a:pt x="2013940" y="1710461"/>
                  </a:lnTo>
                  <a:lnTo>
                    <a:pt x="2013940" y="1150759"/>
                  </a:lnTo>
                  <a:lnTo>
                    <a:pt x="2610726" y="1150759"/>
                  </a:lnTo>
                  <a:lnTo>
                    <a:pt x="2610726" y="1059040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331203" y="6332702"/>
              <a:ext cx="262255" cy="154305"/>
            </a:xfrm>
            <a:custGeom>
              <a:avLst/>
              <a:gdLst/>
              <a:ahLst/>
              <a:cxnLst/>
              <a:rect l="l" t="t" r="r" b="b"/>
              <a:pathLst>
                <a:path w="262254" h="154304">
                  <a:moveTo>
                    <a:pt x="261734" y="0"/>
                  </a:moveTo>
                  <a:lnTo>
                    <a:pt x="0" y="0"/>
                  </a:lnTo>
                  <a:lnTo>
                    <a:pt x="0" y="153885"/>
                  </a:lnTo>
                  <a:lnTo>
                    <a:pt x="261734" y="153885"/>
                  </a:lnTo>
                  <a:lnTo>
                    <a:pt x="261734" y="0"/>
                  </a:lnTo>
                  <a:close/>
                </a:path>
              </a:pathLst>
            </a:custGeom>
            <a:solidFill>
              <a:srgbClr val="BBC6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332410" y="6333896"/>
              <a:ext cx="259715" cy="151765"/>
            </a:xfrm>
            <a:custGeom>
              <a:avLst/>
              <a:gdLst/>
              <a:ahLst/>
              <a:cxnLst/>
              <a:rect l="l" t="t" r="r" b="b"/>
              <a:pathLst>
                <a:path w="259715" h="151764">
                  <a:moveTo>
                    <a:pt x="10909" y="40601"/>
                  </a:moveTo>
                  <a:lnTo>
                    <a:pt x="0" y="40601"/>
                  </a:lnTo>
                  <a:lnTo>
                    <a:pt x="0" y="110883"/>
                  </a:lnTo>
                  <a:lnTo>
                    <a:pt x="10909" y="110883"/>
                  </a:lnTo>
                  <a:lnTo>
                    <a:pt x="10909" y="40601"/>
                  </a:lnTo>
                  <a:close/>
                </a:path>
                <a:path w="259715" h="151764">
                  <a:moveTo>
                    <a:pt x="65278" y="0"/>
                  </a:moveTo>
                  <a:lnTo>
                    <a:pt x="59474" y="0"/>
                  </a:lnTo>
                  <a:lnTo>
                    <a:pt x="59474" y="151498"/>
                  </a:lnTo>
                  <a:lnTo>
                    <a:pt x="65278" y="151498"/>
                  </a:lnTo>
                  <a:lnTo>
                    <a:pt x="65278" y="0"/>
                  </a:lnTo>
                  <a:close/>
                </a:path>
                <a:path w="259715" h="151764">
                  <a:moveTo>
                    <a:pt x="196342" y="75755"/>
                  </a:moveTo>
                  <a:lnTo>
                    <a:pt x="191198" y="50279"/>
                  </a:lnTo>
                  <a:lnTo>
                    <a:pt x="190106" y="48666"/>
                  </a:lnTo>
                  <a:lnTo>
                    <a:pt x="190106" y="75755"/>
                  </a:lnTo>
                  <a:lnTo>
                    <a:pt x="185458" y="98806"/>
                  </a:lnTo>
                  <a:lnTo>
                    <a:pt x="172758" y="117627"/>
                  </a:lnTo>
                  <a:lnTo>
                    <a:pt x="153936" y="130314"/>
                  </a:lnTo>
                  <a:lnTo>
                    <a:pt x="136486" y="133845"/>
                  </a:lnTo>
                  <a:lnTo>
                    <a:pt x="136486" y="17665"/>
                  </a:lnTo>
                  <a:lnTo>
                    <a:pt x="153936" y="21183"/>
                  </a:lnTo>
                  <a:lnTo>
                    <a:pt x="172758" y="33870"/>
                  </a:lnTo>
                  <a:lnTo>
                    <a:pt x="185458" y="52705"/>
                  </a:lnTo>
                  <a:lnTo>
                    <a:pt x="190106" y="75755"/>
                  </a:lnTo>
                  <a:lnTo>
                    <a:pt x="190106" y="48666"/>
                  </a:lnTo>
                  <a:lnTo>
                    <a:pt x="177177" y="29464"/>
                  </a:lnTo>
                  <a:lnTo>
                    <a:pt x="157988" y="16535"/>
                  </a:lnTo>
                  <a:lnTo>
                    <a:pt x="156362" y="15443"/>
                  </a:lnTo>
                  <a:lnTo>
                    <a:pt x="136486" y="11442"/>
                  </a:lnTo>
                  <a:lnTo>
                    <a:pt x="136486" y="0"/>
                  </a:lnTo>
                  <a:lnTo>
                    <a:pt x="130683" y="0"/>
                  </a:lnTo>
                  <a:lnTo>
                    <a:pt x="130683" y="10350"/>
                  </a:lnTo>
                  <a:lnTo>
                    <a:pt x="130683" y="16586"/>
                  </a:lnTo>
                  <a:lnTo>
                    <a:pt x="130683" y="134937"/>
                  </a:lnTo>
                  <a:lnTo>
                    <a:pt x="107835" y="130314"/>
                  </a:lnTo>
                  <a:lnTo>
                    <a:pt x="89014" y="117627"/>
                  </a:lnTo>
                  <a:lnTo>
                    <a:pt x="76327" y="98806"/>
                  </a:lnTo>
                  <a:lnTo>
                    <a:pt x="71666" y="75755"/>
                  </a:lnTo>
                  <a:lnTo>
                    <a:pt x="76327" y="52705"/>
                  </a:lnTo>
                  <a:lnTo>
                    <a:pt x="89014" y="33870"/>
                  </a:lnTo>
                  <a:lnTo>
                    <a:pt x="107835" y="21183"/>
                  </a:lnTo>
                  <a:lnTo>
                    <a:pt x="130683" y="16586"/>
                  </a:lnTo>
                  <a:lnTo>
                    <a:pt x="130683" y="10350"/>
                  </a:lnTo>
                  <a:lnTo>
                    <a:pt x="105410" y="15443"/>
                  </a:lnTo>
                  <a:lnTo>
                    <a:pt x="84607" y="29464"/>
                  </a:lnTo>
                  <a:lnTo>
                    <a:pt x="70573" y="50279"/>
                  </a:lnTo>
                  <a:lnTo>
                    <a:pt x="65430" y="75755"/>
                  </a:lnTo>
                  <a:lnTo>
                    <a:pt x="70573" y="101231"/>
                  </a:lnTo>
                  <a:lnTo>
                    <a:pt x="84607" y="122034"/>
                  </a:lnTo>
                  <a:lnTo>
                    <a:pt x="105410" y="136067"/>
                  </a:lnTo>
                  <a:lnTo>
                    <a:pt x="130683" y="141173"/>
                  </a:lnTo>
                  <a:lnTo>
                    <a:pt x="130683" y="151498"/>
                  </a:lnTo>
                  <a:lnTo>
                    <a:pt x="136486" y="151498"/>
                  </a:lnTo>
                  <a:lnTo>
                    <a:pt x="136486" y="140081"/>
                  </a:lnTo>
                  <a:lnTo>
                    <a:pt x="156362" y="136067"/>
                  </a:lnTo>
                  <a:lnTo>
                    <a:pt x="157988" y="134975"/>
                  </a:lnTo>
                  <a:lnTo>
                    <a:pt x="177177" y="122034"/>
                  </a:lnTo>
                  <a:lnTo>
                    <a:pt x="191198" y="101231"/>
                  </a:lnTo>
                  <a:lnTo>
                    <a:pt x="196342" y="75755"/>
                  </a:lnTo>
                  <a:close/>
                </a:path>
                <a:path w="259715" h="151764">
                  <a:moveTo>
                    <a:pt x="202425" y="0"/>
                  </a:moveTo>
                  <a:lnTo>
                    <a:pt x="196621" y="0"/>
                  </a:lnTo>
                  <a:lnTo>
                    <a:pt x="196621" y="151498"/>
                  </a:lnTo>
                  <a:lnTo>
                    <a:pt x="202425" y="151498"/>
                  </a:lnTo>
                  <a:lnTo>
                    <a:pt x="202425" y="0"/>
                  </a:lnTo>
                  <a:close/>
                </a:path>
                <a:path w="259715" h="151764">
                  <a:moveTo>
                    <a:pt x="259384" y="40601"/>
                  </a:moveTo>
                  <a:lnTo>
                    <a:pt x="248475" y="40601"/>
                  </a:lnTo>
                  <a:lnTo>
                    <a:pt x="248475" y="110883"/>
                  </a:lnTo>
                  <a:lnTo>
                    <a:pt x="259384" y="110883"/>
                  </a:lnTo>
                  <a:lnTo>
                    <a:pt x="259384" y="40601"/>
                  </a:lnTo>
                  <a:close/>
                </a:path>
              </a:pathLst>
            </a:custGeom>
            <a:solidFill>
              <a:srgbClr val="C9D5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106782" y="4498898"/>
              <a:ext cx="2468880" cy="2208530"/>
            </a:xfrm>
            <a:custGeom>
              <a:avLst/>
              <a:gdLst/>
              <a:ahLst/>
              <a:cxnLst/>
              <a:rect l="l" t="t" r="r" b="b"/>
              <a:pathLst>
                <a:path w="2468879" h="2208529">
                  <a:moveTo>
                    <a:pt x="501116" y="0"/>
                  </a:moveTo>
                  <a:lnTo>
                    <a:pt x="123037" y="0"/>
                  </a:lnTo>
                  <a:lnTo>
                    <a:pt x="123037" y="173494"/>
                  </a:lnTo>
                  <a:lnTo>
                    <a:pt x="123037" y="679996"/>
                  </a:lnTo>
                  <a:lnTo>
                    <a:pt x="501116" y="679996"/>
                  </a:lnTo>
                  <a:lnTo>
                    <a:pt x="501116" y="173494"/>
                  </a:lnTo>
                  <a:lnTo>
                    <a:pt x="501116" y="0"/>
                  </a:lnTo>
                  <a:close/>
                </a:path>
                <a:path w="2468879" h="2208529">
                  <a:moveTo>
                    <a:pt x="537705" y="1016965"/>
                  </a:moveTo>
                  <a:lnTo>
                    <a:pt x="220078" y="1016965"/>
                  </a:lnTo>
                  <a:lnTo>
                    <a:pt x="220078" y="1183703"/>
                  </a:lnTo>
                  <a:lnTo>
                    <a:pt x="537705" y="1183703"/>
                  </a:lnTo>
                  <a:lnTo>
                    <a:pt x="537705" y="1016965"/>
                  </a:lnTo>
                  <a:close/>
                </a:path>
                <a:path w="2468879" h="2208529">
                  <a:moveTo>
                    <a:pt x="565810" y="1587373"/>
                  </a:moveTo>
                  <a:lnTo>
                    <a:pt x="361429" y="1587373"/>
                  </a:lnTo>
                  <a:lnTo>
                    <a:pt x="345262" y="1587373"/>
                  </a:lnTo>
                  <a:lnTo>
                    <a:pt x="187833" y="1587373"/>
                  </a:lnTo>
                  <a:lnTo>
                    <a:pt x="187833" y="1703755"/>
                  </a:lnTo>
                  <a:lnTo>
                    <a:pt x="0" y="1703755"/>
                  </a:lnTo>
                  <a:lnTo>
                    <a:pt x="0" y="1717573"/>
                  </a:lnTo>
                  <a:lnTo>
                    <a:pt x="0" y="1723148"/>
                  </a:lnTo>
                  <a:lnTo>
                    <a:pt x="187833" y="1723148"/>
                  </a:lnTo>
                  <a:lnTo>
                    <a:pt x="187833" y="1814017"/>
                  </a:lnTo>
                  <a:lnTo>
                    <a:pt x="187820" y="2034552"/>
                  </a:lnTo>
                  <a:lnTo>
                    <a:pt x="207213" y="2034552"/>
                  </a:lnTo>
                  <a:lnTo>
                    <a:pt x="207213" y="1819808"/>
                  </a:lnTo>
                  <a:lnTo>
                    <a:pt x="361429" y="1819808"/>
                  </a:lnTo>
                  <a:lnTo>
                    <a:pt x="361429" y="1800301"/>
                  </a:lnTo>
                  <a:lnTo>
                    <a:pt x="565810" y="1800301"/>
                  </a:lnTo>
                  <a:lnTo>
                    <a:pt x="565810" y="1780933"/>
                  </a:lnTo>
                  <a:lnTo>
                    <a:pt x="361429" y="1780933"/>
                  </a:lnTo>
                  <a:lnTo>
                    <a:pt x="361429" y="1606753"/>
                  </a:lnTo>
                  <a:lnTo>
                    <a:pt x="565810" y="1606753"/>
                  </a:lnTo>
                  <a:lnTo>
                    <a:pt x="565810" y="1587373"/>
                  </a:lnTo>
                  <a:close/>
                </a:path>
                <a:path w="2468879" h="2208529">
                  <a:moveTo>
                    <a:pt x="775271" y="1977732"/>
                  </a:moveTo>
                  <a:lnTo>
                    <a:pt x="745528" y="1977732"/>
                  </a:lnTo>
                  <a:lnTo>
                    <a:pt x="745528" y="2045423"/>
                  </a:lnTo>
                  <a:lnTo>
                    <a:pt x="775271" y="2045423"/>
                  </a:lnTo>
                  <a:lnTo>
                    <a:pt x="775271" y="1977732"/>
                  </a:lnTo>
                  <a:close/>
                </a:path>
                <a:path w="2468879" h="2208529">
                  <a:moveTo>
                    <a:pt x="775271" y="1683232"/>
                  </a:moveTo>
                  <a:lnTo>
                    <a:pt x="745528" y="1683232"/>
                  </a:lnTo>
                  <a:lnTo>
                    <a:pt x="745528" y="1799551"/>
                  </a:lnTo>
                  <a:lnTo>
                    <a:pt x="775271" y="1799551"/>
                  </a:lnTo>
                  <a:lnTo>
                    <a:pt x="775271" y="1683232"/>
                  </a:lnTo>
                  <a:close/>
                </a:path>
                <a:path w="2468879" h="2208529">
                  <a:moveTo>
                    <a:pt x="910323" y="411886"/>
                  </a:moveTo>
                  <a:lnTo>
                    <a:pt x="704938" y="411886"/>
                  </a:lnTo>
                  <a:lnTo>
                    <a:pt x="704938" y="678002"/>
                  </a:lnTo>
                  <a:lnTo>
                    <a:pt x="910323" y="678002"/>
                  </a:lnTo>
                  <a:lnTo>
                    <a:pt x="910323" y="411886"/>
                  </a:lnTo>
                  <a:close/>
                </a:path>
                <a:path w="2468879" h="2208529">
                  <a:moveTo>
                    <a:pt x="968832" y="1977732"/>
                  </a:moveTo>
                  <a:lnTo>
                    <a:pt x="939088" y="1977732"/>
                  </a:lnTo>
                  <a:lnTo>
                    <a:pt x="939088" y="2045423"/>
                  </a:lnTo>
                  <a:lnTo>
                    <a:pt x="968832" y="2045423"/>
                  </a:lnTo>
                  <a:lnTo>
                    <a:pt x="968832" y="1977732"/>
                  </a:lnTo>
                  <a:close/>
                </a:path>
                <a:path w="2468879" h="2208529">
                  <a:moveTo>
                    <a:pt x="968832" y="1683232"/>
                  </a:moveTo>
                  <a:lnTo>
                    <a:pt x="939088" y="1683232"/>
                  </a:lnTo>
                  <a:lnTo>
                    <a:pt x="939088" y="1755876"/>
                  </a:lnTo>
                  <a:lnTo>
                    <a:pt x="968832" y="1755876"/>
                  </a:lnTo>
                  <a:lnTo>
                    <a:pt x="968832" y="1683232"/>
                  </a:lnTo>
                  <a:close/>
                </a:path>
                <a:path w="2468879" h="2208529">
                  <a:moveTo>
                    <a:pt x="977061" y="43027"/>
                  </a:moveTo>
                  <a:lnTo>
                    <a:pt x="679310" y="43027"/>
                  </a:lnTo>
                  <a:lnTo>
                    <a:pt x="679310" y="276123"/>
                  </a:lnTo>
                  <a:lnTo>
                    <a:pt x="977061" y="276123"/>
                  </a:lnTo>
                  <a:lnTo>
                    <a:pt x="977061" y="43027"/>
                  </a:lnTo>
                  <a:close/>
                </a:path>
                <a:path w="2468879" h="2208529">
                  <a:moveTo>
                    <a:pt x="1222502" y="2047151"/>
                  </a:moveTo>
                  <a:lnTo>
                    <a:pt x="1183373" y="2047151"/>
                  </a:lnTo>
                  <a:lnTo>
                    <a:pt x="1183373" y="2167813"/>
                  </a:lnTo>
                  <a:lnTo>
                    <a:pt x="1222502" y="2167813"/>
                  </a:lnTo>
                  <a:lnTo>
                    <a:pt x="1222502" y="2047151"/>
                  </a:lnTo>
                  <a:close/>
                </a:path>
                <a:path w="2468879" h="2208529">
                  <a:moveTo>
                    <a:pt x="1323695" y="2047151"/>
                  </a:moveTo>
                  <a:lnTo>
                    <a:pt x="1284579" y="2047151"/>
                  </a:lnTo>
                  <a:lnTo>
                    <a:pt x="1284579" y="2208212"/>
                  </a:lnTo>
                  <a:lnTo>
                    <a:pt x="1323695" y="2208212"/>
                  </a:lnTo>
                  <a:lnTo>
                    <a:pt x="1323695" y="2047151"/>
                  </a:lnTo>
                  <a:close/>
                </a:path>
                <a:path w="2468879" h="2208529">
                  <a:moveTo>
                    <a:pt x="1427226" y="2047151"/>
                  </a:moveTo>
                  <a:lnTo>
                    <a:pt x="1388097" y="2047151"/>
                  </a:lnTo>
                  <a:lnTo>
                    <a:pt x="1388097" y="2167813"/>
                  </a:lnTo>
                  <a:lnTo>
                    <a:pt x="1427226" y="2167813"/>
                  </a:lnTo>
                  <a:lnTo>
                    <a:pt x="1427226" y="2047151"/>
                  </a:lnTo>
                  <a:close/>
                </a:path>
                <a:path w="2468879" h="2208529">
                  <a:moveTo>
                    <a:pt x="1462024" y="395185"/>
                  </a:moveTo>
                  <a:lnTo>
                    <a:pt x="954506" y="395185"/>
                  </a:lnTo>
                  <a:lnTo>
                    <a:pt x="954506" y="618858"/>
                  </a:lnTo>
                  <a:lnTo>
                    <a:pt x="954506" y="678002"/>
                  </a:lnTo>
                  <a:lnTo>
                    <a:pt x="1462024" y="678002"/>
                  </a:lnTo>
                  <a:lnTo>
                    <a:pt x="1462024" y="618858"/>
                  </a:lnTo>
                  <a:lnTo>
                    <a:pt x="1462024" y="395185"/>
                  </a:lnTo>
                  <a:close/>
                </a:path>
                <a:path w="2468879" h="2208529">
                  <a:moveTo>
                    <a:pt x="1602117" y="2047151"/>
                  </a:moveTo>
                  <a:lnTo>
                    <a:pt x="1562989" y="2047151"/>
                  </a:lnTo>
                  <a:lnTo>
                    <a:pt x="1562989" y="2110460"/>
                  </a:lnTo>
                  <a:lnTo>
                    <a:pt x="1602117" y="2110460"/>
                  </a:lnTo>
                  <a:lnTo>
                    <a:pt x="1602117" y="2047151"/>
                  </a:lnTo>
                  <a:close/>
                </a:path>
                <a:path w="2468879" h="2208529">
                  <a:moveTo>
                    <a:pt x="1703311" y="2047151"/>
                  </a:moveTo>
                  <a:lnTo>
                    <a:pt x="1664182" y="2047151"/>
                  </a:lnTo>
                  <a:lnTo>
                    <a:pt x="1664182" y="2208212"/>
                  </a:lnTo>
                  <a:lnTo>
                    <a:pt x="1703311" y="2208212"/>
                  </a:lnTo>
                  <a:lnTo>
                    <a:pt x="1703311" y="2047151"/>
                  </a:lnTo>
                  <a:close/>
                </a:path>
                <a:path w="2468879" h="2208529">
                  <a:moveTo>
                    <a:pt x="1704352" y="1993176"/>
                  </a:moveTo>
                  <a:lnTo>
                    <a:pt x="1666189" y="1993176"/>
                  </a:lnTo>
                  <a:lnTo>
                    <a:pt x="1666189" y="2021801"/>
                  </a:lnTo>
                  <a:lnTo>
                    <a:pt x="1704352" y="2021801"/>
                  </a:lnTo>
                  <a:lnTo>
                    <a:pt x="1704352" y="1993176"/>
                  </a:lnTo>
                  <a:close/>
                </a:path>
                <a:path w="2468879" h="2208529">
                  <a:moveTo>
                    <a:pt x="1769770" y="1693354"/>
                  </a:moveTo>
                  <a:lnTo>
                    <a:pt x="1659915" y="1693354"/>
                  </a:lnTo>
                  <a:lnTo>
                    <a:pt x="1659915" y="1880069"/>
                  </a:lnTo>
                  <a:lnTo>
                    <a:pt x="1769770" y="1880069"/>
                  </a:lnTo>
                  <a:lnTo>
                    <a:pt x="1769770" y="1693354"/>
                  </a:lnTo>
                  <a:close/>
                </a:path>
                <a:path w="2468879" h="2208529">
                  <a:moveTo>
                    <a:pt x="1806841" y="2047151"/>
                  </a:moveTo>
                  <a:lnTo>
                    <a:pt x="1767713" y="2047151"/>
                  </a:lnTo>
                  <a:lnTo>
                    <a:pt x="1767713" y="2104872"/>
                  </a:lnTo>
                  <a:lnTo>
                    <a:pt x="1806841" y="2104872"/>
                  </a:lnTo>
                  <a:lnTo>
                    <a:pt x="1806841" y="2047151"/>
                  </a:lnTo>
                  <a:close/>
                </a:path>
                <a:path w="2468879" h="2208529">
                  <a:moveTo>
                    <a:pt x="1819084" y="425094"/>
                  </a:moveTo>
                  <a:lnTo>
                    <a:pt x="1481124" y="425094"/>
                  </a:lnTo>
                  <a:lnTo>
                    <a:pt x="1481124" y="678002"/>
                  </a:lnTo>
                  <a:lnTo>
                    <a:pt x="1819084" y="678002"/>
                  </a:lnTo>
                  <a:lnTo>
                    <a:pt x="1819084" y="425094"/>
                  </a:lnTo>
                  <a:close/>
                </a:path>
                <a:path w="2468879" h="2208529">
                  <a:moveTo>
                    <a:pt x="1892515" y="1802853"/>
                  </a:moveTo>
                  <a:lnTo>
                    <a:pt x="1846376" y="1802853"/>
                  </a:lnTo>
                  <a:lnTo>
                    <a:pt x="1846376" y="1840992"/>
                  </a:lnTo>
                  <a:lnTo>
                    <a:pt x="1892515" y="1840992"/>
                  </a:lnTo>
                  <a:lnTo>
                    <a:pt x="1892515" y="1802853"/>
                  </a:lnTo>
                  <a:close/>
                </a:path>
                <a:path w="2468879" h="2208529">
                  <a:moveTo>
                    <a:pt x="1896224" y="1927428"/>
                  </a:moveTo>
                  <a:lnTo>
                    <a:pt x="1834680" y="1927428"/>
                  </a:lnTo>
                  <a:lnTo>
                    <a:pt x="1834680" y="1965566"/>
                  </a:lnTo>
                  <a:lnTo>
                    <a:pt x="1896224" y="1965566"/>
                  </a:lnTo>
                  <a:lnTo>
                    <a:pt x="1896224" y="1927428"/>
                  </a:lnTo>
                  <a:close/>
                </a:path>
                <a:path w="2468879" h="2208529">
                  <a:moveTo>
                    <a:pt x="2038451" y="400215"/>
                  </a:moveTo>
                  <a:lnTo>
                    <a:pt x="1971421" y="400215"/>
                  </a:lnTo>
                  <a:lnTo>
                    <a:pt x="1971421" y="632993"/>
                  </a:lnTo>
                  <a:lnTo>
                    <a:pt x="2038451" y="632993"/>
                  </a:lnTo>
                  <a:lnTo>
                    <a:pt x="2038451" y="400215"/>
                  </a:lnTo>
                  <a:close/>
                </a:path>
                <a:path w="2468879" h="2208529">
                  <a:moveTo>
                    <a:pt x="2294775" y="625157"/>
                  </a:moveTo>
                  <a:lnTo>
                    <a:pt x="2067217" y="625157"/>
                  </a:lnTo>
                  <a:lnTo>
                    <a:pt x="2067217" y="678268"/>
                  </a:lnTo>
                  <a:lnTo>
                    <a:pt x="2294775" y="678268"/>
                  </a:lnTo>
                  <a:lnTo>
                    <a:pt x="2294775" y="625157"/>
                  </a:lnTo>
                  <a:close/>
                </a:path>
                <a:path w="2468879" h="2208529">
                  <a:moveTo>
                    <a:pt x="2401227" y="852208"/>
                  </a:moveTo>
                  <a:lnTo>
                    <a:pt x="2075916" y="852208"/>
                  </a:lnTo>
                  <a:lnTo>
                    <a:pt x="2075916" y="876249"/>
                  </a:lnTo>
                  <a:lnTo>
                    <a:pt x="1970405" y="876249"/>
                  </a:lnTo>
                  <a:lnTo>
                    <a:pt x="1970405" y="993952"/>
                  </a:lnTo>
                  <a:lnTo>
                    <a:pt x="2075916" y="993952"/>
                  </a:lnTo>
                  <a:lnTo>
                    <a:pt x="2075916" y="1016533"/>
                  </a:lnTo>
                  <a:lnTo>
                    <a:pt x="2003450" y="1016533"/>
                  </a:lnTo>
                  <a:lnTo>
                    <a:pt x="2003450" y="1069809"/>
                  </a:lnTo>
                  <a:lnTo>
                    <a:pt x="1952129" y="1069809"/>
                  </a:lnTo>
                  <a:lnTo>
                    <a:pt x="1952129" y="1093355"/>
                  </a:lnTo>
                  <a:lnTo>
                    <a:pt x="2003450" y="1093355"/>
                  </a:lnTo>
                  <a:lnTo>
                    <a:pt x="2003450" y="1158748"/>
                  </a:lnTo>
                  <a:lnTo>
                    <a:pt x="1970862" y="1158748"/>
                  </a:lnTo>
                  <a:lnTo>
                    <a:pt x="1970862" y="1276451"/>
                  </a:lnTo>
                  <a:lnTo>
                    <a:pt x="2003450" y="1276451"/>
                  </a:lnTo>
                  <a:lnTo>
                    <a:pt x="2003450" y="1316189"/>
                  </a:lnTo>
                  <a:lnTo>
                    <a:pt x="2234615" y="1316189"/>
                  </a:lnTo>
                  <a:lnTo>
                    <a:pt x="2234615" y="1035088"/>
                  </a:lnTo>
                  <a:lnTo>
                    <a:pt x="2401227" y="1035088"/>
                  </a:lnTo>
                  <a:lnTo>
                    <a:pt x="2401227" y="852208"/>
                  </a:lnTo>
                  <a:close/>
                </a:path>
                <a:path w="2468879" h="2208529">
                  <a:moveTo>
                    <a:pt x="2441587" y="137668"/>
                  </a:moveTo>
                  <a:lnTo>
                    <a:pt x="1969909" y="137668"/>
                  </a:lnTo>
                  <a:lnTo>
                    <a:pt x="1969909" y="155638"/>
                  </a:lnTo>
                  <a:lnTo>
                    <a:pt x="1969909" y="295795"/>
                  </a:lnTo>
                  <a:lnTo>
                    <a:pt x="2441587" y="295795"/>
                  </a:lnTo>
                  <a:lnTo>
                    <a:pt x="2441587" y="155638"/>
                  </a:lnTo>
                  <a:lnTo>
                    <a:pt x="2441587" y="137668"/>
                  </a:lnTo>
                  <a:close/>
                </a:path>
                <a:path w="2468879" h="2208529">
                  <a:moveTo>
                    <a:pt x="2468651" y="1441208"/>
                  </a:moveTo>
                  <a:lnTo>
                    <a:pt x="2382774" y="1441208"/>
                  </a:lnTo>
                  <a:lnTo>
                    <a:pt x="2383231" y="1446898"/>
                  </a:lnTo>
                  <a:lnTo>
                    <a:pt x="2383231" y="1449806"/>
                  </a:lnTo>
                  <a:lnTo>
                    <a:pt x="2376932" y="1480972"/>
                  </a:lnTo>
                  <a:lnTo>
                    <a:pt x="2359774" y="1506435"/>
                  </a:lnTo>
                  <a:lnTo>
                    <a:pt x="2334336" y="1523593"/>
                  </a:lnTo>
                  <a:lnTo>
                    <a:pt x="2303170" y="1529880"/>
                  </a:lnTo>
                  <a:lnTo>
                    <a:pt x="2271992" y="1523593"/>
                  </a:lnTo>
                  <a:lnTo>
                    <a:pt x="2246541" y="1506435"/>
                  </a:lnTo>
                  <a:lnTo>
                    <a:pt x="2229383" y="1480972"/>
                  </a:lnTo>
                  <a:lnTo>
                    <a:pt x="2223097" y="1449806"/>
                  </a:lnTo>
                  <a:lnTo>
                    <a:pt x="2223262" y="1444040"/>
                  </a:lnTo>
                  <a:lnTo>
                    <a:pt x="2223566" y="1441208"/>
                  </a:lnTo>
                  <a:lnTo>
                    <a:pt x="2142744" y="1441208"/>
                  </a:lnTo>
                  <a:lnTo>
                    <a:pt x="2142744" y="1614639"/>
                  </a:lnTo>
                  <a:lnTo>
                    <a:pt x="2468651" y="1614639"/>
                  </a:lnTo>
                  <a:lnTo>
                    <a:pt x="2468651" y="1441208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055703" y="4407864"/>
              <a:ext cx="2628900" cy="2374265"/>
            </a:xfrm>
            <a:custGeom>
              <a:avLst/>
              <a:gdLst/>
              <a:ahLst/>
              <a:cxnLst/>
              <a:rect l="l" t="t" r="r" b="b"/>
              <a:pathLst>
                <a:path w="2628900" h="2374265">
                  <a:moveTo>
                    <a:pt x="2705" y="1574330"/>
                  </a:moveTo>
                  <a:lnTo>
                    <a:pt x="0" y="1574330"/>
                  </a:lnTo>
                  <a:lnTo>
                    <a:pt x="0" y="2294788"/>
                  </a:lnTo>
                  <a:lnTo>
                    <a:pt x="2705" y="2294788"/>
                  </a:lnTo>
                  <a:lnTo>
                    <a:pt x="2705" y="1574330"/>
                  </a:lnTo>
                  <a:close/>
                </a:path>
                <a:path w="2628900" h="2374265">
                  <a:moveTo>
                    <a:pt x="2705" y="906157"/>
                  </a:moveTo>
                  <a:lnTo>
                    <a:pt x="0" y="906157"/>
                  </a:lnTo>
                  <a:lnTo>
                    <a:pt x="0" y="1395564"/>
                  </a:lnTo>
                  <a:lnTo>
                    <a:pt x="2705" y="1395564"/>
                  </a:lnTo>
                  <a:lnTo>
                    <a:pt x="2705" y="906157"/>
                  </a:lnTo>
                  <a:close/>
                </a:path>
                <a:path w="2628900" h="2374265">
                  <a:moveTo>
                    <a:pt x="2705" y="100076"/>
                  </a:moveTo>
                  <a:lnTo>
                    <a:pt x="0" y="100076"/>
                  </a:lnTo>
                  <a:lnTo>
                    <a:pt x="0" y="749211"/>
                  </a:lnTo>
                  <a:lnTo>
                    <a:pt x="2705" y="749211"/>
                  </a:lnTo>
                  <a:lnTo>
                    <a:pt x="2705" y="100076"/>
                  </a:lnTo>
                  <a:close/>
                </a:path>
                <a:path w="2628900" h="2374265">
                  <a:moveTo>
                    <a:pt x="26898" y="1574330"/>
                  </a:moveTo>
                  <a:lnTo>
                    <a:pt x="24193" y="1574330"/>
                  </a:lnTo>
                  <a:lnTo>
                    <a:pt x="24193" y="2294788"/>
                  </a:lnTo>
                  <a:lnTo>
                    <a:pt x="26898" y="2294788"/>
                  </a:lnTo>
                  <a:lnTo>
                    <a:pt x="26898" y="1574330"/>
                  </a:lnTo>
                  <a:close/>
                </a:path>
                <a:path w="2628900" h="2374265">
                  <a:moveTo>
                    <a:pt x="26898" y="1363738"/>
                  </a:moveTo>
                  <a:lnTo>
                    <a:pt x="24193" y="1363738"/>
                  </a:lnTo>
                  <a:lnTo>
                    <a:pt x="24193" y="1395564"/>
                  </a:lnTo>
                  <a:lnTo>
                    <a:pt x="26898" y="1395564"/>
                  </a:lnTo>
                  <a:lnTo>
                    <a:pt x="26898" y="1363738"/>
                  </a:lnTo>
                  <a:close/>
                </a:path>
                <a:path w="2628900" h="2374265">
                  <a:moveTo>
                    <a:pt x="26898" y="906157"/>
                  </a:moveTo>
                  <a:lnTo>
                    <a:pt x="24193" y="906157"/>
                  </a:lnTo>
                  <a:lnTo>
                    <a:pt x="24193" y="1186599"/>
                  </a:lnTo>
                  <a:lnTo>
                    <a:pt x="26898" y="1186599"/>
                  </a:lnTo>
                  <a:lnTo>
                    <a:pt x="26898" y="906157"/>
                  </a:lnTo>
                  <a:close/>
                </a:path>
                <a:path w="2628900" h="2374265">
                  <a:moveTo>
                    <a:pt x="26898" y="264528"/>
                  </a:moveTo>
                  <a:lnTo>
                    <a:pt x="24193" y="264528"/>
                  </a:lnTo>
                  <a:lnTo>
                    <a:pt x="24193" y="749211"/>
                  </a:lnTo>
                  <a:lnTo>
                    <a:pt x="26898" y="749211"/>
                  </a:lnTo>
                  <a:lnTo>
                    <a:pt x="26898" y="264528"/>
                  </a:lnTo>
                  <a:close/>
                </a:path>
                <a:path w="2628900" h="2374265">
                  <a:moveTo>
                    <a:pt x="51701" y="1574330"/>
                  </a:moveTo>
                  <a:lnTo>
                    <a:pt x="48996" y="1574330"/>
                  </a:lnTo>
                  <a:lnTo>
                    <a:pt x="48996" y="2294788"/>
                  </a:lnTo>
                  <a:lnTo>
                    <a:pt x="51701" y="2294788"/>
                  </a:lnTo>
                  <a:lnTo>
                    <a:pt x="51701" y="1574330"/>
                  </a:lnTo>
                  <a:close/>
                </a:path>
                <a:path w="2628900" h="2374265">
                  <a:moveTo>
                    <a:pt x="51701" y="1363738"/>
                  </a:moveTo>
                  <a:lnTo>
                    <a:pt x="48996" y="1363738"/>
                  </a:lnTo>
                  <a:lnTo>
                    <a:pt x="48996" y="1395564"/>
                  </a:lnTo>
                  <a:lnTo>
                    <a:pt x="51701" y="1395564"/>
                  </a:lnTo>
                  <a:lnTo>
                    <a:pt x="51701" y="1363738"/>
                  </a:lnTo>
                  <a:close/>
                </a:path>
                <a:path w="2628900" h="2374265">
                  <a:moveTo>
                    <a:pt x="51701" y="906157"/>
                  </a:moveTo>
                  <a:lnTo>
                    <a:pt x="48996" y="906157"/>
                  </a:lnTo>
                  <a:lnTo>
                    <a:pt x="48996" y="1186599"/>
                  </a:lnTo>
                  <a:lnTo>
                    <a:pt x="51701" y="1186599"/>
                  </a:lnTo>
                  <a:lnTo>
                    <a:pt x="51701" y="906157"/>
                  </a:lnTo>
                  <a:close/>
                </a:path>
                <a:path w="2628900" h="2374265">
                  <a:moveTo>
                    <a:pt x="51701" y="264528"/>
                  </a:moveTo>
                  <a:lnTo>
                    <a:pt x="48996" y="264528"/>
                  </a:lnTo>
                  <a:lnTo>
                    <a:pt x="48996" y="749211"/>
                  </a:lnTo>
                  <a:lnTo>
                    <a:pt x="51701" y="749211"/>
                  </a:lnTo>
                  <a:lnTo>
                    <a:pt x="51701" y="264528"/>
                  </a:lnTo>
                  <a:close/>
                </a:path>
                <a:path w="2628900" h="2374265">
                  <a:moveTo>
                    <a:pt x="563867" y="850709"/>
                  </a:moveTo>
                  <a:lnTo>
                    <a:pt x="112166" y="850709"/>
                  </a:lnTo>
                  <a:lnTo>
                    <a:pt x="112166" y="853401"/>
                  </a:lnTo>
                  <a:lnTo>
                    <a:pt x="563867" y="853401"/>
                  </a:lnTo>
                  <a:lnTo>
                    <a:pt x="563867" y="850709"/>
                  </a:lnTo>
                  <a:close/>
                </a:path>
                <a:path w="2628900" h="2374265">
                  <a:moveTo>
                    <a:pt x="563867" y="826516"/>
                  </a:moveTo>
                  <a:lnTo>
                    <a:pt x="112166" y="826516"/>
                  </a:lnTo>
                  <a:lnTo>
                    <a:pt x="112166" y="829208"/>
                  </a:lnTo>
                  <a:lnTo>
                    <a:pt x="563867" y="829208"/>
                  </a:lnTo>
                  <a:lnTo>
                    <a:pt x="563867" y="826516"/>
                  </a:lnTo>
                  <a:close/>
                </a:path>
                <a:path w="2628900" h="2374265">
                  <a:moveTo>
                    <a:pt x="563867" y="801687"/>
                  </a:moveTo>
                  <a:lnTo>
                    <a:pt x="112166" y="801687"/>
                  </a:lnTo>
                  <a:lnTo>
                    <a:pt x="112166" y="804392"/>
                  </a:lnTo>
                  <a:lnTo>
                    <a:pt x="563867" y="804392"/>
                  </a:lnTo>
                  <a:lnTo>
                    <a:pt x="563867" y="801687"/>
                  </a:lnTo>
                  <a:close/>
                </a:path>
                <a:path w="2628900" h="2374265">
                  <a:moveTo>
                    <a:pt x="565924" y="1506042"/>
                  </a:moveTo>
                  <a:lnTo>
                    <a:pt x="116967" y="1506042"/>
                  </a:lnTo>
                  <a:lnTo>
                    <a:pt x="116967" y="1508747"/>
                  </a:lnTo>
                  <a:lnTo>
                    <a:pt x="565924" y="1508747"/>
                  </a:lnTo>
                  <a:lnTo>
                    <a:pt x="565924" y="1506042"/>
                  </a:lnTo>
                  <a:close/>
                </a:path>
                <a:path w="2628900" h="2374265">
                  <a:moveTo>
                    <a:pt x="565924" y="1481823"/>
                  </a:moveTo>
                  <a:lnTo>
                    <a:pt x="116967" y="1481823"/>
                  </a:lnTo>
                  <a:lnTo>
                    <a:pt x="116967" y="1484528"/>
                  </a:lnTo>
                  <a:lnTo>
                    <a:pt x="565924" y="1484528"/>
                  </a:lnTo>
                  <a:lnTo>
                    <a:pt x="565924" y="1481823"/>
                  </a:lnTo>
                  <a:close/>
                </a:path>
                <a:path w="2628900" h="2374265">
                  <a:moveTo>
                    <a:pt x="565924" y="1457020"/>
                  </a:moveTo>
                  <a:lnTo>
                    <a:pt x="116967" y="1457020"/>
                  </a:lnTo>
                  <a:lnTo>
                    <a:pt x="116967" y="1459725"/>
                  </a:lnTo>
                  <a:lnTo>
                    <a:pt x="565924" y="1459725"/>
                  </a:lnTo>
                  <a:lnTo>
                    <a:pt x="565924" y="1457020"/>
                  </a:lnTo>
                  <a:close/>
                </a:path>
                <a:path w="2628900" h="2374265">
                  <a:moveTo>
                    <a:pt x="571411" y="53848"/>
                  </a:moveTo>
                  <a:lnTo>
                    <a:pt x="412013" y="53848"/>
                  </a:lnTo>
                  <a:lnTo>
                    <a:pt x="412013" y="56553"/>
                  </a:lnTo>
                  <a:lnTo>
                    <a:pt x="571411" y="56553"/>
                  </a:lnTo>
                  <a:lnTo>
                    <a:pt x="571411" y="53848"/>
                  </a:lnTo>
                  <a:close/>
                </a:path>
                <a:path w="2628900" h="2374265">
                  <a:moveTo>
                    <a:pt x="571411" y="29667"/>
                  </a:moveTo>
                  <a:lnTo>
                    <a:pt x="412013" y="29667"/>
                  </a:lnTo>
                  <a:lnTo>
                    <a:pt x="412013" y="32359"/>
                  </a:lnTo>
                  <a:lnTo>
                    <a:pt x="571411" y="32359"/>
                  </a:lnTo>
                  <a:lnTo>
                    <a:pt x="571411" y="29667"/>
                  </a:lnTo>
                  <a:close/>
                </a:path>
                <a:path w="2628900" h="2374265">
                  <a:moveTo>
                    <a:pt x="571411" y="4864"/>
                  </a:moveTo>
                  <a:lnTo>
                    <a:pt x="412013" y="4864"/>
                  </a:lnTo>
                  <a:lnTo>
                    <a:pt x="412013" y="7556"/>
                  </a:lnTo>
                  <a:lnTo>
                    <a:pt x="571411" y="7556"/>
                  </a:lnTo>
                  <a:lnTo>
                    <a:pt x="571411" y="4864"/>
                  </a:lnTo>
                  <a:close/>
                </a:path>
                <a:path w="2628900" h="2374265">
                  <a:moveTo>
                    <a:pt x="613283" y="1400111"/>
                  </a:moveTo>
                  <a:lnTo>
                    <a:pt x="606425" y="1400111"/>
                  </a:lnTo>
                  <a:lnTo>
                    <a:pt x="606425" y="1430312"/>
                  </a:lnTo>
                  <a:lnTo>
                    <a:pt x="613283" y="1430312"/>
                  </a:lnTo>
                  <a:lnTo>
                    <a:pt x="613283" y="1400111"/>
                  </a:lnTo>
                  <a:close/>
                </a:path>
                <a:path w="2628900" h="2374265">
                  <a:moveTo>
                    <a:pt x="626541" y="1571713"/>
                  </a:moveTo>
                  <a:lnTo>
                    <a:pt x="623849" y="1571713"/>
                  </a:lnTo>
                  <a:lnTo>
                    <a:pt x="623849" y="2061121"/>
                  </a:lnTo>
                  <a:lnTo>
                    <a:pt x="626541" y="2061121"/>
                  </a:lnTo>
                  <a:lnTo>
                    <a:pt x="626541" y="1571713"/>
                  </a:lnTo>
                  <a:close/>
                </a:path>
                <a:path w="2628900" h="2374265">
                  <a:moveTo>
                    <a:pt x="626783" y="1400111"/>
                  </a:moveTo>
                  <a:lnTo>
                    <a:pt x="619937" y="1400111"/>
                  </a:lnTo>
                  <a:lnTo>
                    <a:pt x="619937" y="1430312"/>
                  </a:lnTo>
                  <a:lnTo>
                    <a:pt x="626783" y="1430312"/>
                  </a:lnTo>
                  <a:lnTo>
                    <a:pt x="626783" y="1400111"/>
                  </a:lnTo>
                  <a:close/>
                </a:path>
                <a:path w="2628900" h="2374265">
                  <a:moveTo>
                    <a:pt x="627875" y="915060"/>
                  </a:moveTo>
                  <a:lnTo>
                    <a:pt x="625182" y="915060"/>
                  </a:lnTo>
                  <a:lnTo>
                    <a:pt x="625182" y="1396250"/>
                  </a:lnTo>
                  <a:lnTo>
                    <a:pt x="627875" y="1396250"/>
                  </a:lnTo>
                  <a:lnTo>
                    <a:pt x="627875" y="915060"/>
                  </a:lnTo>
                  <a:close/>
                </a:path>
                <a:path w="2628900" h="2374265">
                  <a:moveTo>
                    <a:pt x="640308" y="1400111"/>
                  </a:moveTo>
                  <a:lnTo>
                    <a:pt x="633450" y="1400111"/>
                  </a:lnTo>
                  <a:lnTo>
                    <a:pt x="633450" y="1430312"/>
                  </a:lnTo>
                  <a:lnTo>
                    <a:pt x="640308" y="1430312"/>
                  </a:lnTo>
                  <a:lnTo>
                    <a:pt x="640308" y="1400111"/>
                  </a:lnTo>
                  <a:close/>
                </a:path>
                <a:path w="2628900" h="2374265">
                  <a:moveTo>
                    <a:pt x="651357" y="1571713"/>
                  </a:moveTo>
                  <a:lnTo>
                    <a:pt x="648652" y="1571713"/>
                  </a:lnTo>
                  <a:lnTo>
                    <a:pt x="648652" y="2061121"/>
                  </a:lnTo>
                  <a:lnTo>
                    <a:pt x="651357" y="2061121"/>
                  </a:lnTo>
                  <a:lnTo>
                    <a:pt x="651357" y="1571713"/>
                  </a:lnTo>
                  <a:close/>
                </a:path>
                <a:path w="2628900" h="2374265">
                  <a:moveTo>
                    <a:pt x="652703" y="915060"/>
                  </a:moveTo>
                  <a:lnTo>
                    <a:pt x="649998" y="915060"/>
                  </a:lnTo>
                  <a:lnTo>
                    <a:pt x="649998" y="1396250"/>
                  </a:lnTo>
                  <a:lnTo>
                    <a:pt x="652703" y="1396250"/>
                  </a:lnTo>
                  <a:lnTo>
                    <a:pt x="652703" y="915060"/>
                  </a:lnTo>
                  <a:close/>
                </a:path>
                <a:path w="2628900" h="2374265">
                  <a:moveTo>
                    <a:pt x="653821" y="1400111"/>
                  </a:moveTo>
                  <a:lnTo>
                    <a:pt x="646963" y="1400111"/>
                  </a:lnTo>
                  <a:lnTo>
                    <a:pt x="646963" y="1430312"/>
                  </a:lnTo>
                  <a:lnTo>
                    <a:pt x="653821" y="1430312"/>
                  </a:lnTo>
                  <a:lnTo>
                    <a:pt x="653821" y="1400111"/>
                  </a:lnTo>
                  <a:close/>
                </a:path>
                <a:path w="2628900" h="2374265">
                  <a:moveTo>
                    <a:pt x="667321" y="1400111"/>
                  </a:moveTo>
                  <a:lnTo>
                    <a:pt x="660476" y="1400111"/>
                  </a:lnTo>
                  <a:lnTo>
                    <a:pt x="660476" y="1430312"/>
                  </a:lnTo>
                  <a:lnTo>
                    <a:pt x="667321" y="1430312"/>
                  </a:lnTo>
                  <a:lnTo>
                    <a:pt x="667321" y="1400111"/>
                  </a:lnTo>
                  <a:close/>
                </a:path>
                <a:path w="2628900" h="2374265">
                  <a:moveTo>
                    <a:pt x="675563" y="1571713"/>
                  </a:moveTo>
                  <a:lnTo>
                    <a:pt x="672858" y="1571713"/>
                  </a:lnTo>
                  <a:lnTo>
                    <a:pt x="672858" y="2061121"/>
                  </a:lnTo>
                  <a:lnTo>
                    <a:pt x="675563" y="2061121"/>
                  </a:lnTo>
                  <a:lnTo>
                    <a:pt x="675563" y="1571713"/>
                  </a:lnTo>
                  <a:close/>
                </a:path>
                <a:path w="2628900" h="2374265">
                  <a:moveTo>
                    <a:pt x="676897" y="915060"/>
                  </a:moveTo>
                  <a:lnTo>
                    <a:pt x="674192" y="915060"/>
                  </a:lnTo>
                  <a:lnTo>
                    <a:pt x="674192" y="1396250"/>
                  </a:lnTo>
                  <a:lnTo>
                    <a:pt x="676897" y="1396250"/>
                  </a:lnTo>
                  <a:lnTo>
                    <a:pt x="676897" y="915060"/>
                  </a:lnTo>
                  <a:close/>
                </a:path>
                <a:path w="2628900" h="2374265">
                  <a:moveTo>
                    <a:pt x="680859" y="1400111"/>
                  </a:moveTo>
                  <a:lnTo>
                    <a:pt x="674001" y="1400111"/>
                  </a:lnTo>
                  <a:lnTo>
                    <a:pt x="674001" y="1430312"/>
                  </a:lnTo>
                  <a:lnTo>
                    <a:pt x="680859" y="1430312"/>
                  </a:lnTo>
                  <a:lnTo>
                    <a:pt x="680859" y="1400111"/>
                  </a:lnTo>
                  <a:close/>
                </a:path>
                <a:path w="2628900" h="2374265">
                  <a:moveTo>
                    <a:pt x="705967" y="701852"/>
                  </a:moveTo>
                  <a:lnTo>
                    <a:pt x="699109" y="701852"/>
                  </a:lnTo>
                  <a:lnTo>
                    <a:pt x="699109" y="732053"/>
                  </a:lnTo>
                  <a:lnTo>
                    <a:pt x="705967" y="732053"/>
                  </a:lnTo>
                  <a:lnTo>
                    <a:pt x="705967" y="701852"/>
                  </a:lnTo>
                  <a:close/>
                </a:path>
                <a:path w="2628900" h="2374265">
                  <a:moveTo>
                    <a:pt x="1122108" y="1977529"/>
                  </a:moveTo>
                  <a:lnTo>
                    <a:pt x="1115250" y="1977529"/>
                  </a:lnTo>
                  <a:lnTo>
                    <a:pt x="1115250" y="2007717"/>
                  </a:lnTo>
                  <a:lnTo>
                    <a:pt x="1122108" y="2007717"/>
                  </a:lnTo>
                  <a:lnTo>
                    <a:pt x="1122108" y="1977529"/>
                  </a:lnTo>
                  <a:close/>
                </a:path>
                <a:path w="2628900" h="2374265">
                  <a:moveTo>
                    <a:pt x="1135634" y="1977529"/>
                  </a:moveTo>
                  <a:lnTo>
                    <a:pt x="1128763" y="1977529"/>
                  </a:lnTo>
                  <a:lnTo>
                    <a:pt x="1128763" y="2007717"/>
                  </a:lnTo>
                  <a:lnTo>
                    <a:pt x="1135634" y="2007717"/>
                  </a:lnTo>
                  <a:lnTo>
                    <a:pt x="1135634" y="1977529"/>
                  </a:lnTo>
                  <a:close/>
                </a:path>
                <a:path w="2628900" h="2374265">
                  <a:moveTo>
                    <a:pt x="1149134" y="1977529"/>
                  </a:moveTo>
                  <a:lnTo>
                    <a:pt x="1142288" y="1977529"/>
                  </a:lnTo>
                  <a:lnTo>
                    <a:pt x="1142288" y="2007717"/>
                  </a:lnTo>
                  <a:lnTo>
                    <a:pt x="1149134" y="2007717"/>
                  </a:lnTo>
                  <a:lnTo>
                    <a:pt x="1149134" y="1977529"/>
                  </a:lnTo>
                  <a:close/>
                </a:path>
                <a:path w="2628900" h="2374265">
                  <a:moveTo>
                    <a:pt x="1162634" y="1977529"/>
                  </a:moveTo>
                  <a:lnTo>
                    <a:pt x="1155788" y="1977529"/>
                  </a:lnTo>
                  <a:lnTo>
                    <a:pt x="1155788" y="2007717"/>
                  </a:lnTo>
                  <a:lnTo>
                    <a:pt x="1162634" y="2007717"/>
                  </a:lnTo>
                  <a:lnTo>
                    <a:pt x="1162634" y="1977529"/>
                  </a:lnTo>
                  <a:close/>
                </a:path>
                <a:path w="2628900" h="2374265">
                  <a:moveTo>
                    <a:pt x="1891576" y="1506042"/>
                  </a:moveTo>
                  <a:lnTo>
                    <a:pt x="735914" y="1506042"/>
                  </a:lnTo>
                  <a:lnTo>
                    <a:pt x="735914" y="1508747"/>
                  </a:lnTo>
                  <a:lnTo>
                    <a:pt x="1891576" y="1508747"/>
                  </a:lnTo>
                  <a:lnTo>
                    <a:pt x="1891576" y="1506042"/>
                  </a:lnTo>
                  <a:close/>
                </a:path>
                <a:path w="2628900" h="2374265">
                  <a:moveTo>
                    <a:pt x="1891576" y="1481848"/>
                  </a:moveTo>
                  <a:lnTo>
                    <a:pt x="735914" y="1481848"/>
                  </a:lnTo>
                  <a:lnTo>
                    <a:pt x="735914" y="1484528"/>
                  </a:lnTo>
                  <a:lnTo>
                    <a:pt x="1891576" y="1484528"/>
                  </a:lnTo>
                  <a:lnTo>
                    <a:pt x="1891576" y="1481848"/>
                  </a:lnTo>
                  <a:close/>
                </a:path>
                <a:path w="2628900" h="2374265">
                  <a:moveTo>
                    <a:pt x="1891576" y="1457020"/>
                  </a:moveTo>
                  <a:lnTo>
                    <a:pt x="735914" y="1457020"/>
                  </a:lnTo>
                  <a:lnTo>
                    <a:pt x="735914" y="1459712"/>
                  </a:lnTo>
                  <a:lnTo>
                    <a:pt x="1891576" y="1459712"/>
                  </a:lnTo>
                  <a:lnTo>
                    <a:pt x="1891576" y="1457020"/>
                  </a:lnTo>
                  <a:close/>
                </a:path>
                <a:path w="2628900" h="2374265">
                  <a:moveTo>
                    <a:pt x="1896364" y="850709"/>
                  </a:moveTo>
                  <a:lnTo>
                    <a:pt x="732485" y="850709"/>
                  </a:lnTo>
                  <a:lnTo>
                    <a:pt x="732485" y="853401"/>
                  </a:lnTo>
                  <a:lnTo>
                    <a:pt x="1896364" y="853401"/>
                  </a:lnTo>
                  <a:lnTo>
                    <a:pt x="1896364" y="850709"/>
                  </a:lnTo>
                  <a:close/>
                </a:path>
                <a:path w="2628900" h="2374265">
                  <a:moveTo>
                    <a:pt x="1896364" y="826516"/>
                  </a:moveTo>
                  <a:lnTo>
                    <a:pt x="732485" y="826516"/>
                  </a:lnTo>
                  <a:lnTo>
                    <a:pt x="732485" y="829208"/>
                  </a:lnTo>
                  <a:lnTo>
                    <a:pt x="1896364" y="829208"/>
                  </a:lnTo>
                  <a:lnTo>
                    <a:pt x="1896364" y="826516"/>
                  </a:lnTo>
                  <a:close/>
                </a:path>
                <a:path w="2628900" h="2374265">
                  <a:moveTo>
                    <a:pt x="1896364" y="801687"/>
                  </a:moveTo>
                  <a:lnTo>
                    <a:pt x="732485" y="801687"/>
                  </a:lnTo>
                  <a:lnTo>
                    <a:pt x="732485" y="804392"/>
                  </a:lnTo>
                  <a:lnTo>
                    <a:pt x="1896364" y="804392"/>
                  </a:lnTo>
                  <a:lnTo>
                    <a:pt x="1896364" y="801687"/>
                  </a:lnTo>
                  <a:close/>
                </a:path>
                <a:path w="2628900" h="2374265">
                  <a:moveTo>
                    <a:pt x="1946605" y="1575841"/>
                  </a:moveTo>
                  <a:lnTo>
                    <a:pt x="1943900" y="1575841"/>
                  </a:lnTo>
                  <a:lnTo>
                    <a:pt x="1943900" y="2258606"/>
                  </a:lnTo>
                  <a:lnTo>
                    <a:pt x="1946605" y="2258606"/>
                  </a:lnTo>
                  <a:lnTo>
                    <a:pt x="1946605" y="1575841"/>
                  </a:lnTo>
                  <a:close/>
                </a:path>
                <a:path w="2628900" h="2374265">
                  <a:moveTo>
                    <a:pt x="1946605" y="911644"/>
                  </a:moveTo>
                  <a:lnTo>
                    <a:pt x="1943900" y="911644"/>
                  </a:lnTo>
                  <a:lnTo>
                    <a:pt x="1943900" y="1395564"/>
                  </a:lnTo>
                  <a:lnTo>
                    <a:pt x="1946605" y="1395564"/>
                  </a:lnTo>
                  <a:lnTo>
                    <a:pt x="1946605" y="911644"/>
                  </a:lnTo>
                  <a:close/>
                </a:path>
                <a:path w="2628900" h="2374265">
                  <a:moveTo>
                    <a:pt x="1971421" y="1575841"/>
                  </a:moveTo>
                  <a:lnTo>
                    <a:pt x="1968715" y="1575841"/>
                  </a:lnTo>
                  <a:lnTo>
                    <a:pt x="1968715" y="2258606"/>
                  </a:lnTo>
                  <a:lnTo>
                    <a:pt x="1971421" y="2258606"/>
                  </a:lnTo>
                  <a:lnTo>
                    <a:pt x="1971421" y="1575841"/>
                  </a:lnTo>
                  <a:close/>
                </a:path>
                <a:path w="2628900" h="2374265">
                  <a:moveTo>
                    <a:pt x="1971421" y="911644"/>
                  </a:moveTo>
                  <a:lnTo>
                    <a:pt x="1968715" y="911644"/>
                  </a:lnTo>
                  <a:lnTo>
                    <a:pt x="1968715" y="1395564"/>
                  </a:lnTo>
                  <a:lnTo>
                    <a:pt x="1971421" y="1395564"/>
                  </a:lnTo>
                  <a:lnTo>
                    <a:pt x="1971421" y="911644"/>
                  </a:lnTo>
                  <a:close/>
                </a:path>
                <a:path w="2628900" h="2374265">
                  <a:moveTo>
                    <a:pt x="1995614" y="1575841"/>
                  </a:moveTo>
                  <a:lnTo>
                    <a:pt x="1992909" y="1575841"/>
                  </a:lnTo>
                  <a:lnTo>
                    <a:pt x="1992909" y="2258606"/>
                  </a:lnTo>
                  <a:lnTo>
                    <a:pt x="1995614" y="2258606"/>
                  </a:lnTo>
                  <a:lnTo>
                    <a:pt x="1995614" y="1575841"/>
                  </a:lnTo>
                  <a:close/>
                </a:path>
                <a:path w="2628900" h="2374265">
                  <a:moveTo>
                    <a:pt x="1995614" y="911644"/>
                  </a:moveTo>
                  <a:lnTo>
                    <a:pt x="1992909" y="911644"/>
                  </a:lnTo>
                  <a:lnTo>
                    <a:pt x="1992909" y="1395564"/>
                  </a:lnTo>
                  <a:lnTo>
                    <a:pt x="1995614" y="1395564"/>
                  </a:lnTo>
                  <a:lnTo>
                    <a:pt x="1995614" y="911644"/>
                  </a:lnTo>
                  <a:close/>
                </a:path>
                <a:path w="2628900" h="2374265">
                  <a:moveTo>
                    <a:pt x="2512580" y="49009"/>
                  </a:moveTo>
                  <a:lnTo>
                    <a:pt x="2046478" y="49009"/>
                  </a:lnTo>
                  <a:lnTo>
                    <a:pt x="2046478" y="49631"/>
                  </a:lnTo>
                  <a:lnTo>
                    <a:pt x="2046478" y="51701"/>
                  </a:lnTo>
                  <a:lnTo>
                    <a:pt x="2512580" y="51701"/>
                  </a:lnTo>
                  <a:lnTo>
                    <a:pt x="2512580" y="49631"/>
                  </a:lnTo>
                  <a:lnTo>
                    <a:pt x="2512580" y="49009"/>
                  </a:lnTo>
                  <a:close/>
                </a:path>
                <a:path w="2628900" h="2374265">
                  <a:moveTo>
                    <a:pt x="2512580" y="24803"/>
                  </a:moveTo>
                  <a:lnTo>
                    <a:pt x="2046478" y="24803"/>
                  </a:lnTo>
                  <a:lnTo>
                    <a:pt x="2046478" y="27508"/>
                  </a:lnTo>
                  <a:lnTo>
                    <a:pt x="2512580" y="27508"/>
                  </a:lnTo>
                  <a:lnTo>
                    <a:pt x="2512580" y="24803"/>
                  </a:lnTo>
                  <a:close/>
                </a:path>
                <a:path w="2628900" h="2374265">
                  <a:moveTo>
                    <a:pt x="2512580" y="0"/>
                  </a:moveTo>
                  <a:lnTo>
                    <a:pt x="2046478" y="0"/>
                  </a:lnTo>
                  <a:lnTo>
                    <a:pt x="2046478" y="2705"/>
                  </a:lnTo>
                  <a:lnTo>
                    <a:pt x="2512580" y="2705"/>
                  </a:lnTo>
                  <a:lnTo>
                    <a:pt x="2512580" y="0"/>
                  </a:lnTo>
                  <a:close/>
                </a:path>
                <a:path w="2628900" h="2374265">
                  <a:moveTo>
                    <a:pt x="2513012" y="850709"/>
                  </a:moveTo>
                  <a:lnTo>
                    <a:pt x="2045804" y="850709"/>
                  </a:lnTo>
                  <a:lnTo>
                    <a:pt x="2045804" y="853401"/>
                  </a:lnTo>
                  <a:lnTo>
                    <a:pt x="2513012" y="853401"/>
                  </a:lnTo>
                  <a:lnTo>
                    <a:pt x="2513012" y="850709"/>
                  </a:lnTo>
                  <a:close/>
                </a:path>
                <a:path w="2628900" h="2374265">
                  <a:moveTo>
                    <a:pt x="2513012" y="826516"/>
                  </a:moveTo>
                  <a:lnTo>
                    <a:pt x="2045804" y="826516"/>
                  </a:lnTo>
                  <a:lnTo>
                    <a:pt x="2045804" y="829208"/>
                  </a:lnTo>
                  <a:lnTo>
                    <a:pt x="2513012" y="829208"/>
                  </a:lnTo>
                  <a:lnTo>
                    <a:pt x="2513012" y="826516"/>
                  </a:lnTo>
                  <a:close/>
                </a:path>
                <a:path w="2628900" h="2374265">
                  <a:moveTo>
                    <a:pt x="2513012" y="801687"/>
                  </a:moveTo>
                  <a:lnTo>
                    <a:pt x="2045804" y="801687"/>
                  </a:lnTo>
                  <a:lnTo>
                    <a:pt x="2045804" y="804392"/>
                  </a:lnTo>
                  <a:lnTo>
                    <a:pt x="2513012" y="804392"/>
                  </a:lnTo>
                  <a:lnTo>
                    <a:pt x="2513012" y="801687"/>
                  </a:lnTo>
                  <a:close/>
                </a:path>
                <a:path w="2628900" h="2374265">
                  <a:moveTo>
                    <a:pt x="2514650" y="1506042"/>
                  </a:moveTo>
                  <a:lnTo>
                    <a:pt x="2053336" y="1506042"/>
                  </a:lnTo>
                  <a:lnTo>
                    <a:pt x="2053336" y="1508747"/>
                  </a:lnTo>
                  <a:lnTo>
                    <a:pt x="2514650" y="1508747"/>
                  </a:lnTo>
                  <a:lnTo>
                    <a:pt x="2514650" y="1506042"/>
                  </a:lnTo>
                  <a:close/>
                </a:path>
                <a:path w="2628900" h="2374265">
                  <a:moveTo>
                    <a:pt x="2514650" y="1481848"/>
                  </a:moveTo>
                  <a:lnTo>
                    <a:pt x="2053336" y="1481848"/>
                  </a:lnTo>
                  <a:lnTo>
                    <a:pt x="2053336" y="1484528"/>
                  </a:lnTo>
                  <a:lnTo>
                    <a:pt x="2514650" y="1484528"/>
                  </a:lnTo>
                  <a:lnTo>
                    <a:pt x="2514650" y="1481848"/>
                  </a:lnTo>
                  <a:close/>
                </a:path>
                <a:path w="2628900" h="2374265">
                  <a:moveTo>
                    <a:pt x="2514650" y="1457020"/>
                  </a:moveTo>
                  <a:lnTo>
                    <a:pt x="2053336" y="1457020"/>
                  </a:lnTo>
                  <a:lnTo>
                    <a:pt x="2053336" y="1459712"/>
                  </a:lnTo>
                  <a:lnTo>
                    <a:pt x="2514650" y="1459712"/>
                  </a:lnTo>
                  <a:lnTo>
                    <a:pt x="2514650" y="1457020"/>
                  </a:lnTo>
                  <a:close/>
                </a:path>
                <a:path w="2628900" h="2374265">
                  <a:moveTo>
                    <a:pt x="2544940" y="2370975"/>
                  </a:moveTo>
                  <a:lnTo>
                    <a:pt x="79375" y="2370975"/>
                  </a:lnTo>
                  <a:lnTo>
                    <a:pt x="79375" y="2373668"/>
                  </a:lnTo>
                  <a:lnTo>
                    <a:pt x="2544940" y="2373668"/>
                  </a:lnTo>
                  <a:lnTo>
                    <a:pt x="2544940" y="2370975"/>
                  </a:lnTo>
                  <a:close/>
                </a:path>
                <a:path w="2628900" h="2374265">
                  <a:moveTo>
                    <a:pt x="2579471" y="1906752"/>
                  </a:moveTo>
                  <a:lnTo>
                    <a:pt x="2576779" y="1906752"/>
                  </a:lnTo>
                  <a:lnTo>
                    <a:pt x="2576779" y="2262136"/>
                  </a:lnTo>
                  <a:lnTo>
                    <a:pt x="2579471" y="2262136"/>
                  </a:lnTo>
                  <a:lnTo>
                    <a:pt x="2579471" y="1906752"/>
                  </a:lnTo>
                  <a:close/>
                </a:path>
                <a:path w="2628900" h="2374265">
                  <a:moveTo>
                    <a:pt x="2579471" y="1570367"/>
                  </a:moveTo>
                  <a:lnTo>
                    <a:pt x="2576779" y="1570367"/>
                  </a:lnTo>
                  <a:lnTo>
                    <a:pt x="2576779" y="1708162"/>
                  </a:lnTo>
                  <a:lnTo>
                    <a:pt x="2579471" y="1708162"/>
                  </a:lnTo>
                  <a:lnTo>
                    <a:pt x="2579471" y="1570367"/>
                  </a:lnTo>
                  <a:close/>
                </a:path>
                <a:path w="2628900" h="2374265">
                  <a:moveTo>
                    <a:pt x="2579471" y="908888"/>
                  </a:moveTo>
                  <a:lnTo>
                    <a:pt x="2576779" y="908888"/>
                  </a:lnTo>
                  <a:lnTo>
                    <a:pt x="2576779" y="1399019"/>
                  </a:lnTo>
                  <a:lnTo>
                    <a:pt x="2579471" y="1399019"/>
                  </a:lnTo>
                  <a:lnTo>
                    <a:pt x="2579471" y="908888"/>
                  </a:lnTo>
                  <a:close/>
                </a:path>
                <a:path w="2628900" h="2374265">
                  <a:moveTo>
                    <a:pt x="2579471" y="246672"/>
                  </a:moveTo>
                  <a:lnTo>
                    <a:pt x="2576779" y="246672"/>
                  </a:lnTo>
                  <a:lnTo>
                    <a:pt x="2576779" y="752614"/>
                  </a:lnTo>
                  <a:lnTo>
                    <a:pt x="2579471" y="752614"/>
                  </a:lnTo>
                  <a:lnTo>
                    <a:pt x="2579471" y="246672"/>
                  </a:lnTo>
                  <a:close/>
                </a:path>
                <a:path w="2628900" h="2374265">
                  <a:moveTo>
                    <a:pt x="2603677" y="1570367"/>
                  </a:moveTo>
                  <a:lnTo>
                    <a:pt x="2600972" y="1570367"/>
                  </a:lnTo>
                  <a:lnTo>
                    <a:pt x="2600972" y="2262136"/>
                  </a:lnTo>
                  <a:lnTo>
                    <a:pt x="2603677" y="2262136"/>
                  </a:lnTo>
                  <a:lnTo>
                    <a:pt x="2603677" y="1570367"/>
                  </a:lnTo>
                  <a:close/>
                </a:path>
                <a:path w="2628900" h="2374265">
                  <a:moveTo>
                    <a:pt x="2603677" y="908888"/>
                  </a:moveTo>
                  <a:lnTo>
                    <a:pt x="2600972" y="908888"/>
                  </a:lnTo>
                  <a:lnTo>
                    <a:pt x="2600972" y="1399019"/>
                  </a:lnTo>
                  <a:lnTo>
                    <a:pt x="2603677" y="1399019"/>
                  </a:lnTo>
                  <a:lnTo>
                    <a:pt x="2603677" y="908888"/>
                  </a:lnTo>
                  <a:close/>
                </a:path>
                <a:path w="2628900" h="2374265">
                  <a:moveTo>
                    <a:pt x="2603677" y="246672"/>
                  </a:moveTo>
                  <a:lnTo>
                    <a:pt x="2600972" y="246672"/>
                  </a:lnTo>
                  <a:lnTo>
                    <a:pt x="2600972" y="752614"/>
                  </a:lnTo>
                  <a:lnTo>
                    <a:pt x="2603677" y="752614"/>
                  </a:lnTo>
                  <a:lnTo>
                    <a:pt x="2603677" y="246672"/>
                  </a:lnTo>
                  <a:close/>
                </a:path>
                <a:path w="2628900" h="2374265">
                  <a:moveTo>
                    <a:pt x="2628481" y="1570367"/>
                  </a:moveTo>
                  <a:lnTo>
                    <a:pt x="2625788" y="1570367"/>
                  </a:lnTo>
                  <a:lnTo>
                    <a:pt x="2625788" y="2262136"/>
                  </a:lnTo>
                  <a:lnTo>
                    <a:pt x="2628481" y="2262136"/>
                  </a:lnTo>
                  <a:lnTo>
                    <a:pt x="2628481" y="1570367"/>
                  </a:lnTo>
                  <a:close/>
                </a:path>
                <a:path w="2628900" h="2374265">
                  <a:moveTo>
                    <a:pt x="2628481" y="908888"/>
                  </a:moveTo>
                  <a:lnTo>
                    <a:pt x="2625788" y="908888"/>
                  </a:lnTo>
                  <a:lnTo>
                    <a:pt x="2625788" y="1399019"/>
                  </a:lnTo>
                  <a:lnTo>
                    <a:pt x="2628481" y="1399019"/>
                  </a:lnTo>
                  <a:lnTo>
                    <a:pt x="2628481" y="908888"/>
                  </a:lnTo>
                  <a:close/>
                </a:path>
                <a:path w="2628900" h="2374265">
                  <a:moveTo>
                    <a:pt x="2628481" y="102133"/>
                  </a:moveTo>
                  <a:lnTo>
                    <a:pt x="2625788" y="102133"/>
                  </a:lnTo>
                  <a:lnTo>
                    <a:pt x="2625788" y="246672"/>
                  </a:lnTo>
                  <a:lnTo>
                    <a:pt x="2625788" y="752614"/>
                  </a:lnTo>
                  <a:lnTo>
                    <a:pt x="2628481" y="752614"/>
                  </a:lnTo>
                  <a:lnTo>
                    <a:pt x="2628481" y="246672"/>
                  </a:lnTo>
                  <a:lnTo>
                    <a:pt x="2628481" y="102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623964" y="5153494"/>
              <a:ext cx="1447800" cy="825500"/>
            </a:xfrm>
            <a:custGeom>
              <a:avLst/>
              <a:gdLst/>
              <a:ahLst/>
              <a:cxnLst/>
              <a:rect l="l" t="t" r="r" b="b"/>
              <a:pathLst>
                <a:path w="1447800" h="825500">
                  <a:moveTo>
                    <a:pt x="30175" y="774560"/>
                  </a:moveTo>
                  <a:lnTo>
                    <a:pt x="0" y="774560"/>
                  </a:lnTo>
                  <a:lnTo>
                    <a:pt x="0" y="781418"/>
                  </a:lnTo>
                  <a:lnTo>
                    <a:pt x="30175" y="781418"/>
                  </a:lnTo>
                  <a:lnTo>
                    <a:pt x="30175" y="774560"/>
                  </a:lnTo>
                  <a:close/>
                </a:path>
                <a:path w="1447800" h="825500">
                  <a:moveTo>
                    <a:pt x="30175" y="761034"/>
                  </a:moveTo>
                  <a:lnTo>
                    <a:pt x="0" y="761034"/>
                  </a:lnTo>
                  <a:lnTo>
                    <a:pt x="0" y="767892"/>
                  </a:lnTo>
                  <a:lnTo>
                    <a:pt x="30175" y="767892"/>
                  </a:lnTo>
                  <a:lnTo>
                    <a:pt x="30175" y="761034"/>
                  </a:lnTo>
                  <a:close/>
                </a:path>
                <a:path w="1447800" h="825500">
                  <a:moveTo>
                    <a:pt x="30175" y="747534"/>
                  </a:moveTo>
                  <a:lnTo>
                    <a:pt x="0" y="747534"/>
                  </a:lnTo>
                  <a:lnTo>
                    <a:pt x="0" y="754380"/>
                  </a:lnTo>
                  <a:lnTo>
                    <a:pt x="30175" y="754380"/>
                  </a:lnTo>
                  <a:lnTo>
                    <a:pt x="30175" y="747534"/>
                  </a:lnTo>
                  <a:close/>
                </a:path>
                <a:path w="1447800" h="825500">
                  <a:moveTo>
                    <a:pt x="30175" y="734009"/>
                  </a:moveTo>
                  <a:lnTo>
                    <a:pt x="0" y="734009"/>
                  </a:lnTo>
                  <a:lnTo>
                    <a:pt x="0" y="740879"/>
                  </a:lnTo>
                  <a:lnTo>
                    <a:pt x="30175" y="740879"/>
                  </a:lnTo>
                  <a:lnTo>
                    <a:pt x="30175" y="734009"/>
                  </a:lnTo>
                  <a:close/>
                </a:path>
                <a:path w="1447800" h="825500">
                  <a:moveTo>
                    <a:pt x="30175" y="720496"/>
                  </a:moveTo>
                  <a:lnTo>
                    <a:pt x="0" y="720496"/>
                  </a:lnTo>
                  <a:lnTo>
                    <a:pt x="0" y="727367"/>
                  </a:lnTo>
                  <a:lnTo>
                    <a:pt x="30175" y="727367"/>
                  </a:lnTo>
                  <a:lnTo>
                    <a:pt x="30175" y="720496"/>
                  </a:lnTo>
                  <a:close/>
                </a:path>
                <a:path w="1447800" h="825500">
                  <a:moveTo>
                    <a:pt x="30175" y="706983"/>
                  </a:moveTo>
                  <a:lnTo>
                    <a:pt x="0" y="706983"/>
                  </a:lnTo>
                  <a:lnTo>
                    <a:pt x="0" y="713841"/>
                  </a:lnTo>
                  <a:lnTo>
                    <a:pt x="30175" y="713841"/>
                  </a:lnTo>
                  <a:lnTo>
                    <a:pt x="30175" y="706983"/>
                  </a:lnTo>
                  <a:close/>
                </a:path>
                <a:path w="1447800" h="825500">
                  <a:moveTo>
                    <a:pt x="30175" y="693458"/>
                  </a:moveTo>
                  <a:lnTo>
                    <a:pt x="0" y="693458"/>
                  </a:lnTo>
                  <a:lnTo>
                    <a:pt x="0" y="700328"/>
                  </a:lnTo>
                  <a:lnTo>
                    <a:pt x="30175" y="700328"/>
                  </a:lnTo>
                  <a:lnTo>
                    <a:pt x="30175" y="693458"/>
                  </a:lnTo>
                  <a:close/>
                </a:path>
                <a:path w="1447800" h="825500">
                  <a:moveTo>
                    <a:pt x="30899" y="120078"/>
                  </a:moveTo>
                  <a:lnTo>
                    <a:pt x="711" y="120078"/>
                  </a:lnTo>
                  <a:lnTo>
                    <a:pt x="711" y="126936"/>
                  </a:lnTo>
                  <a:lnTo>
                    <a:pt x="30899" y="126936"/>
                  </a:lnTo>
                  <a:lnTo>
                    <a:pt x="30899" y="120078"/>
                  </a:lnTo>
                  <a:close/>
                </a:path>
                <a:path w="1447800" h="825500">
                  <a:moveTo>
                    <a:pt x="30899" y="106553"/>
                  </a:moveTo>
                  <a:lnTo>
                    <a:pt x="711" y="106553"/>
                  </a:lnTo>
                  <a:lnTo>
                    <a:pt x="711" y="113423"/>
                  </a:lnTo>
                  <a:lnTo>
                    <a:pt x="30899" y="113423"/>
                  </a:lnTo>
                  <a:lnTo>
                    <a:pt x="30899" y="106553"/>
                  </a:lnTo>
                  <a:close/>
                </a:path>
                <a:path w="1447800" h="825500">
                  <a:moveTo>
                    <a:pt x="30899" y="93040"/>
                  </a:moveTo>
                  <a:lnTo>
                    <a:pt x="711" y="93040"/>
                  </a:lnTo>
                  <a:lnTo>
                    <a:pt x="711" y="99898"/>
                  </a:lnTo>
                  <a:lnTo>
                    <a:pt x="30899" y="99898"/>
                  </a:lnTo>
                  <a:lnTo>
                    <a:pt x="30899" y="93040"/>
                  </a:lnTo>
                  <a:close/>
                </a:path>
                <a:path w="1447800" h="825500">
                  <a:moveTo>
                    <a:pt x="30899" y="79527"/>
                  </a:moveTo>
                  <a:lnTo>
                    <a:pt x="711" y="79527"/>
                  </a:lnTo>
                  <a:lnTo>
                    <a:pt x="711" y="86385"/>
                  </a:lnTo>
                  <a:lnTo>
                    <a:pt x="30899" y="86385"/>
                  </a:lnTo>
                  <a:lnTo>
                    <a:pt x="30899" y="79527"/>
                  </a:lnTo>
                  <a:close/>
                </a:path>
                <a:path w="1447800" h="825500">
                  <a:moveTo>
                    <a:pt x="30899" y="66014"/>
                  </a:moveTo>
                  <a:lnTo>
                    <a:pt x="711" y="66014"/>
                  </a:lnTo>
                  <a:lnTo>
                    <a:pt x="711" y="72885"/>
                  </a:lnTo>
                  <a:lnTo>
                    <a:pt x="30899" y="72885"/>
                  </a:lnTo>
                  <a:lnTo>
                    <a:pt x="30899" y="66014"/>
                  </a:lnTo>
                  <a:close/>
                </a:path>
                <a:path w="1447800" h="825500">
                  <a:moveTo>
                    <a:pt x="30899" y="52501"/>
                  </a:moveTo>
                  <a:lnTo>
                    <a:pt x="711" y="52501"/>
                  </a:lnTo>
                  <a:lnTo>
                    <a:pt x="711" y="59359"/>
                  </a:lnTo>
                  <a:lnTo>
                    <a:pt x="30899" y="59359"/>
                  </a:lnTo>
                  <a:lnTo>
                    <a:pt x="30899" y="52501"/>
                  </a:lnTo>
                  <a:close/>
                </a:path>
                <a:path w="1447800" h="825500">
                  <a:moveTo>
                    <a:pt x="30899" y="38989"/>
                  </a:moveTo>
                  <a:lnTo>
                    <a:pt x="711" y="38989"/>
                  </a:lnTo>
                  <a:lnTo>
                    <a:pt x="711" y="45847"/>
                  </a:lnTo>
                  <a:lnTo>
                    <a:pt x="30899" y="45847"/>
                  </a:lnTo>
                  <a:lnTo>
                    <a:pt x="30899" y="38989"/>
                  </a:lnTo>
                  <a:close/>
                </a:path>
                <a:path w="1447800" h="825500">
                  <a:moveTo>
                    <a:pt x="45021" y="790994"/>
                  </a:moveTo>
                  <a:lnTo>
                    <a:pt x="38163" y="790994"/>
                  </a:lnTo>
                  <a:lnTo>
                    <a:pt x="38163" y="821182"/>
                  </a:lnTo>
                  <a:lnTo>
                    <a:pt x="45021" y="821182"/>
                  </a:lnTo>
                  <a:lnTo>
                    <a:pt x="45021" y="790994"/>
                  </a:lnTo>
                  <a:close/>
                </a:path>
                <a:path w="1447800" h="825500">
                  <a:moveTo>
                    <a:pt x="45732" y="136525"/>
                  </a:moveTo>
                  <a:lnTo>
                    <a:pt x="38874" y="136525"/>
                  </a:lnTo>
                  <a:lnTo>
                    <a:pt x="38874" y="166712"/>
                  </a:lnTo>
                  <a:lnTo>
                    <a:pt x="45732" y="166712"/>
                  </a:lnTo>
                  <a:lnTo>
                    <a:pt x="45732" y="136525"/>
                  </a:lnTo>
                  <a:close/>
                </a:path>
                <a:path w="1447800" h="825500">
                  <a:moveTo>
                    <a:pt x="45732" y="0"/>
                  </a:moveTo>
                  <a:lnTo>
                    <a:pt x="38874" y="0"/>
                  </a:lnTo>
                  <a:lnTo>
                    <a:pt x="38874" y="30200"/>
                  </a:lnTo>
                  <a:lnTo>
                    <a:pt x="45732" y="30200"/>
                  </a:lnTo>
                  <a:lnTo>
                    <a:pt x="45732" y="0"/>
                  </a:lnTo>
                  <a:close/>
                </a:path>
                <a:path w="1447800" h="825500">
                  <a:moveTo>
                    <a:pt x="58521" y="790994"/>
                  </a:moveTo>
                  <a:lnTo>
                    <a:pt x="51676" y="790994"/>
                  </a:lnTo>
                  <a:lnTo>
                    <a:pt x="51676" y="821182"/>
                  </a:lnTo>
                  <a:lnTo>
                    <a:pt x="58521" y="821182"/>
                  </a:lnTo>
                  <a:lnTo>
                    <a:pt x="58521" y="790994"/>
                  </a:lnTo>
                  <a:close/>
                </a:path>
                <a:path w="1447800" h="825500">
                  <a:moveTo>
                    <a:pt x="59245" y="136525"/>
                  </a:moveTo>
                  <a:lnTo>
                    <a:pt x="52387" y="136525"/>
                  </a:lnTo>
                  <a:lnTo>
                    <a:pt x="52387" y="166712"/>
                  </a:lnTo>
                  <a:lnTo>
                    <a:pt x="59245" y="166712"/>
                  </a:lnTo>
                  <a:lnTo>
                    <a:pt x="59245" y="136525"/>
                  </a:lnTo>
                  <a:close/>
                </a:path>
                <a:path w="1447800" h="825500">
                  <a:moveTo>
                    <a:pt x="59245" y="0"/>
                  </a:moveTo>
                  <a:lnTo>
                    <a:pt x="52387" y="0"/>
                  </a:lnTo>
                  <a:lnTo>
                    <a:pt x="52387" y="30200"/>
                  </a:lnTo>
                  <a:lnTo>
                    <a:pt x="59245" y="30200"/>
                  </a:lnTo>
                  <a:lnTo>
                    <a:pt x="59245" y="0"/>
                  </a:lnTo>
                  <a:close/>
                </a:path>
                <a:path w="1447800" h="825500">
                  <a:moveTo>
                    <a:pt x="72047" y="790994"/>
                  </a:moveTo>
                  <a:lnTo>
                    <a:pt x="65189" y="790994"/>
                  </a:lnTo>
                  <a:lnTo>
                    <a:pt x="65189" y="821182"/>
                  </a:lnTo>
                  <a:lnTo>
                    <a:pt x="72047" y="821182"/>
                  </a:lnTo>
                  <a:lnTo>
                    <a:pt x="72047" y="790994"/>
                  </a:lnTo>
                  <a:close/>
                </a:path>
                <a:path w="1447800" h="825500">
                  <a:moveTo>
                    <a:pt x="72758" y="136525"/>
                  </a:moveTo>
                  <a:lnTo>
                    <a:pt x="65913" y="136525"/>
                  </a:lnTo>
                  <a:lnTo>
                    <a:pt x="65913" y="166712"/>
                  </a:lnTo>
                  <a:lnTo>
                    <a:pt x="72758" y="166712"/>
                  </a:lnTo>
                  <a:lnTo>
                    <a:pt x="72758" y="136525"/>
                  </a:lnTo>
                  <a:close/>
                </a:path>
                <a:path w="1447800" h="825500">
                  <a:moveTo>
                    <a:pt x="72758" y="0"/>
                  </a:moveTo>
                  <a:lnTo>
                    <a:pt x="65913" y="0"/>
                  </a:lnTo>
                  <a:lnTo>
                    <a:pt x="65913" y="30200"/>
                  </a:lnTo>
                  <a:lnTo>
                    <a:pt x="72758" y="30200"/>
                  </a:lnTo>
                  <a:lnTo>
                    <a:pt x="72758" y="0"/>
                  </a:lnTo>
                  <a:close/>
                </a:path>
                <a:path w="1447800" h="825500">
                  <a:moveTo>
                    <a:pt x="85559" y="790994"/>
                  </a:moveTo>
                  <a:lnTo>
                    <a:pt x="78701" y="790994"/>
                  </a:lnTo>
                  <a:lnTo>
                    <a:pt x="78701" y="821182"/>
                  </a:lnTo>
                  <a:lnTo>
                    <a:pt x="85559" y="821182"/>
                  </a:lnTo>
                  <a:lnTo>
                    <a:pt x="85559" y="790994"/>
                  </a:lnTo>
                  <a:close/>
                </a:path>
                <a:path w="1447800" h="825500">
                  <a:moveTo>
                    <a:pt x="86283" y="136525"/>
                  </a:moveTo>
                  <a:lnTo>
                    <a:pt x="79425" y="136525"/>
                  </a:lnTo>
                  <a:lnTo>
                    <a:pt x="79425" y="166712"/>
                  </a:lnTo>
                  <a:lnTo>
                    <a:pt x="86283" y="166712"/>
                  </a:lnTo>
                  <a:lnTo>
                    <a:pt x="86283" y="136525"/>
                  </a:lnTo>
                  <a:close/>
                </a:path>
                <a:path w="1447800" h="825500">
                  <a:moveTo>
                    <a:pt x="86283" y="0"/>
                  </a:moveTo>
                  <a:lnTo>
                    <a:pt x="79425" y="0"/>
                  </a:lnTo>
                  <a:lnTo>
                    <a:pt x="79425" y="30200"/>
                  </a:lnTo>
                  <a:lnTo>
                    <a:pt x="86283" y="30200"/>
                  </a:lnTo>
                  <a:lnTo>
                    <a:pt x="86283" y="0"/>
                  </a:lnTo>
                  <a:close/>
                </a:path>
                <a:path w="1447800" h="825500">
                  <a:moveTo>
                    <a:pt x="99060" y="790994"/>
                  </a:moveTo>
                  <a:lnTo>
                    <a:pt x="92214" y="790994"/>
                  </a:lnTo>
                  <a:lnTo>
                    <a:pt x="92214" y="821182"/>
                  </a:lnTo>
                  <a:lnTo>
                    <a:pt x="99060" y="821182"/>
                  </a:lnTo>
                  <a:lnTo>
                    <a:pt x="99060" y="790994"/>
                  </a:lnTo>
                  <a:close/>
                </a:path>
                <a:path w="1447800" h="825500">
                  <a:moveTo>
                    <a:pt x="99809" y="136525"/>
                  </a:moveTo>
                  <a:lnTo>
                    <a:pt x="92938" y="136525"/>
                  </a:lnTo>
                  <a:lnTo>
                    <a:pt x="92938" y="166712"/>
                  </a:lnTo>
                  <a:lnTo>
                    <a:pt x="99809" y="166712"/>
                  </a:lnTo>
                  <a:lnTo>
                    <a:pt x="99809" y="136525"/>
                  </a:lnTo>
                  <a:close/>
                </a:path>
                <a:path w="1447800" h="825500">
                  <a:moveTo>
                    <a:pt x="99809" y="0"/>
                  </a:moveTo>
                  <a:lnTo>
                    <a:pt x="92938" y="0"/>
                  </a:lnTo>
                  <a:lnTo>
                    <a:pt x="92938" y="30200"/>
                  </a:lnTo>
                  <a:lnTo>
                    <a:pt x="99809" y="30200"/>
                  </a:lnTo>
                  <a:lnTo>
                    <a:pt x="99809" y="0"/>
                  </a:lnTo>
                  <a:close/>
                </a:path>
                <a:path w="1447800" h="825500">
                  <a:moveTo>
                    <a:pt x="112598" y="790994"/>
                  </a:moveTo>
                  <a:lnTo>
                    <a:pt x="105740" y="790994"/>
                  </a:lnTo>
                  <a:lnTo>
                    <a:pt x="105740" y="821182"/>
                  </a:lnTo>
                  <a:lnTo>
                    <a:pt x="112598" y="821182"/>
                  </a:lnTo>
                  <a:lnTo>
                    <a:pt x="112598" y="790994"/>
                  </a:lnTo>
                  <a:close/>
                </a:path>
                <a:path w="1447800" h="825500">
                  <a:moveTo>
                    <a:pt x="112598" y="654481"/>
                  </a:moveTo>
                  <a:lnTo>
                    <a:pt x="105740" y="654481"/>
                  </a:lnTo>
                  <a:lnTo>
                    <a:pt x="105740" y="684682"/>
                  </a:lnTo>
                  <a:lnTo>
                    <a:pt x="112598" y="684682"/>
                  </a:lnTo>
                  <a:lnTo>
                    <a:pt x="112598" y="654481"/>
                  </a:lnTo>
                  <a:close/>
                </a:path>
                <a:path w="1447800" h="825500">
                  <a:moveTo>
                    <a:pt x="113296" y="136525"/>
                  </a:moveTo>
                  <a:lnTo>
                    <a:pt x="106451" y="136525"/>
                  </a:lnTo>
                  <a:lnTo>
                    <a:pt x="106451" y="166712"/>
                  </a:lnTo>
                  <a:lnTo>
                    <a:pt x="113296" y="166712"/>
                  </a:lnTo>
                  <a:lnTo>
                    <a:pt x="113296" y="136525"/>
                  </a:lnTo>
                  <a:close/>
                </a:path>
                <a:path w="1447800" h="825500">
                  <a:moveTo>
                    <a:pt x="113296" y="0"/>
                  </a:moveTo>
                  <a:lnTo>
                    <a:pt x="106451" y="0"/>
                  </a:lnTo>
                  <a:lnTo>
                    <a:pt x="106451" y="30200"/>
                  </a:lnTo>
                  <a:lnTo>
                    <a:pt x="113296" y="30200"/>
                  </a:lnTo>
                  <a:lnTo>
                    <a:pt x="113296" y="0"/>
                  </a:lnTo>
                  <a:close/>
                </a:path>
                <a:path w="1447800" h="825500">
                  <a:moveTo>
                    <a:pt x="126111" y="790994"/>
                  </a:moveTo>
                  <a:lnTo>
                    <a:pt x="119253" y="790994"/>
                  </a:lnTo>
                  <a:lnTo>
                    <a:pt x="119253" y="821182"/>
                  </a:lnTo>
                  <a:lnTo>
                    <a:pt x="126111" y="821182"/>
                  </a:lnTo>
                  <a:lnTo>
                    <a:pt x="126111" y="790994"/>
                  </a:lnTo>
                  <a:close/>
                </a:path>
                <a:path w="1447800" h="825500">
                  <a:moveTo>
                    <a:pt x="126111" y="654481"/>
                  </a:moveTo>
                  <a:lnTo>
                    <a:pt x="119253" y="654481"/>
                  </a:lnTo>
                  <a:lnTo>
                    <a:pt x="119253" y="684682"/>
                  </a:lnTo>
                  <a:lnTo>
                    <a:pt x="126111" y="684682"/>
                  </a:lnTo>
                  <a:lnTo>
                    <a:pt x="126111" y="654481"/>
                  </a:lnTo>
                  <a:close/>
                </a:path>
                <a:path w="1447800" h="825500">
                  <a:moveTo>
                    <a:pt x="126822" y="136525"/>
                  </a:moveTo>
                  <a:lnTo>
                    <a:pt x="119964" y="136525"/>
                  </a:lnTo>
                  <a:lnTo>
                    <a:pt x="119964" y="166712"/>
                  </a:lnTo>
                  <a:lnTo>
                    <a:pt x="126822" y="166712"/>
                  </a:lnTo>
                  <a:lnTo>
                    <a:pt x="126822" y="136525"/>
                  </a:lnTo>
                  <a:close/>
                </a:path>
                <a:path w="1447800" h="825500">
                  <a:moveTo>
                    <a:pt x="126822" y="0"/>
                  </a:moveTo>
                  <a:lnTo>
                    <a:pt x="119964" y="0"/>
                  </a:lnTo>
                  <a:lnTo>
                    <a:pt x="119964" y="30200"/>
                  </a:lnTo>
                  <a:lnTo>
                    <a:pt x="126822" y="30200"/>
                  </a:lnTo>
                  <a:lnTo>
                    <a:pt x="126822" y="0"/>
                  </a:lnTo>
                  <a:close/>
                </a:path>
                <a:path w="1447800" h="825500">
                  <a:moveTo>
                    <a:pt x="164642" y="774560"/>
                  </a:moveTo>
                  <a:lnTo>
                    <a:pt x="134467" y="774560"/>
                  </a:lnTo>
                  <a:lnTo>
                    <a:pt x="134467" y="781418"/>
                  </a:lnTo>
                  <a:lnTo>
                    <a:pt x="164642" y="781418"/>
                  </a:lnTo>
                  <a:lnTo>
                    <a:pt x="164642" y="774560"/>
                  </a:lnTo>
                  <a:close/>
                </a:path>
                <a:path w="1447800" h="825500">
                  <a:moveTo>
                    <a:pt x="164642" y="761034"/>
                  </a:moveTo>
                  <a:lnTo>
                    <a:pt x="134467" y="761034"/>
                  </a:lnTo>
                  <a:lnTo>
                    <a:pt x="134467" y="767892"/>
                  </a:lnTo>
                  <a:lnTo>
                    <a:pt x="164642" y="767892"/>
                  </a:lnTo>
                  <a:lnTo>
                    <a:pt x="164642" y="761034"/>
                  </a:lnTo>
                  <a:close/>
                </a:path>
                <a:path w="1447800" h="825500">
                  <a:moveTo>
                    <a:pt x="164642" y="747534"/>
                  </a:moveTo>
                  <a:lnTo>
                    <a:pt x="134467" y="747534"/>
                  </a:lnTo>
                  <a:lnTo>
                    <a:pt x="134467" y="754380"/>
                  </a:lnTo>
                  <a:lnTo>
                    <a:pt x="164642" y="754380"/>
                  </a:lnTo>
                  <a:lnTo>
                    <a:pt x="164642" y="747534"/>
                  </a:lnTo>
                  <a:close/>
                </a:path>
                <a:path w="1447800" h="825500">
                  <a:moveTo>
                    <a:pt x="164642" y="734009"/>
                  </a:moveTo>
                  <a:lnTo>
                    <a:pt x="134467" y="734009"/>
                  </a:lnTo>
                  <a:lnTo>
                    <a:pt x="134467" y="740879"/>
                  </a:lnTo>
                  <a:lnTo>
                    <a:pt x="164642" y="740879"/>
                  </a:lnTo>
                  <a:lnTo>
                    <a:pt x="164642" y="734009"/>
                  </a:lnTo>
                  <a:close/>
                </a:path>
                <a:path w="1447800" h="825500">
                  <a:moveTo>
                    <a:pt x="164642" y="720496"/>
                  </a:moveTo>
                  <a:lnTo>
                    <a:pt x="134467" y="720496"/>
                  </a:lnTo>
                  <a:lnTo>
                    <a:pt x="134467" y="727367"/>
                  </a:lnTo>
                  <a:lnTo>
                    <a:pt x="164642" y="727367"/>
                  </a:lnTo>
                  <a:lnTo>
                    <a:pt x="164642" y="720496"/>
                  </a:lnTo>
                  <a:close/>
                </a:path>
                <a:path w="1447800" h="825500">
                  <a:moveTo>
                    <a:pt x="164642" y="706983"/>
                  </a:moveTo>
                  <a:lnTo>
                    <a:pt x="134467" y="706983"/>
                  </a:lnTo>
                  <a:lnTo>
                    <a:pt x="134467" y="713841"/>
                  </a:lnTo>
                  <a:lnTo>
                    <a:pt x="164642" y="713841"/>
                  </a:lnTo>
                  <a:lnTo>
                    <a:pt x="164642" y="706983"/>
                  </a:lnTo>
                  <a:close/>
                </a:path>
                <a:path w="1447800" h="825500">
                  <a:moveTo>
                    <a:pt x="164642" y="693458"/>
                  </a:moveTo>
                  <a:lnTo>
                    <a:pt x="134467" y="693458"/>
                  </a:lnTo>
                  <a:lnTo>
                    <a:pt x="134467" y="700328"/>
                  </a:lnTo>
                  <a:lnTo>
                    <a:pt x="164642" y="700328"/>
                  </a:lnTo>
                  <a:lnTo>
                    <a:pt x="164642" y="693458"/>
                  </a:lnTo>
                  <a:close/>
                </a:path>
                <a:path w="1447800" h="825500">
                  <a:moveTo>
                    <a:pt x="165366" y="120078"/>
                  </a:moveTo>
                  <a:lnTo>
                    <a:pt x="135178" y="120078"/>
                  </a:lnTo>
                  <a:lnTo>
                    <a:pt x="135178" y="126936"/>
                  </a:lnTo>
                  <a:lnTo>
                    <a:pt x="165366" y="126936"/>
                  </a:lnTo>
                  <a:lnTo>
                    <a:pt x="165366" y="120078"/>
                  </a:lnTo>
                  <a:close/>
                </a:path>
                <a:path w="1447800" h="825500">
                  <a:moveTo>
                    <a:pt x="165366" y="106553"/>
                  </a:moveTo>
                  <a:lnTo>
                    <a:pt x="135178" y="106553"/>
                  </a:lnTo>
                  <a:lnTo>
                    <a:pt x="135178" y="113423"/>
                  </a:lnTo>
                  <a:lnTo>
                    <a:pt x="165366" y="113423"/>
                  </a:lnTo>
                  <a:lnTo>
                    <a:pt x="165366" y="106553"/>
                  </a:lnTo>
                  <a:close/>
                </a:path>
                <a:path w="1447800" h="825500">
                  <a:moveTo>
                    <a:pt x="165366" y="93040"/>
                  </a:moveTo>
                  <a:lnTo>
                    <a:pt x="135178" y="93040"/>
                  </a:lnTo>
                  <a:lnTo>
                    <a:pt x="135178" y="99898"/>
                  </a:lnTo>
                  <a:lnTo>
                    <a:pt x="165366" y="99898"/>
                  </a:lnTo>
                  <a:lnTo>
                    <a:pt x="165366" y="93040"/>
                  </a:lnTo>
                  <a:close/>
                </a:path>
                <a:path w="1447800" h="825500">
                  <a:moveTo>
                    <a:pt x="165366" y="79527"/>
                  </a:moveTo>
                  <a:lnTo>
                    <a:pt x="135178" y="79527"/>
                  </a:lnTo>
                  <a:lnTo>
                    <a:pt x="135178" y="86385"/>
                  </a:lnTo>
                  <a:lnTo>
                    <a:pt x="165366" y="86385"/>
                  </a:lnTo>
                  <a:lnTo>
                    <a:pt x="165366" y="79527"/>
                  </a:lnTo>
                  <a:close/>
                </a:path>
                <a:path w="1447800" h="825500">
                  <a:moveTo>
                    <a:pt x="165366" y="66014"/>
                  </a:moveTo>
                  <a:lnTo>
                    <a:pt x="135178" y="66014"/>
                  </a:lnTo>
                  <a:lnTo>
                    <a:pt x="135178" y="72885"/>
                  </a:lnTo>
                  <a:lnTo>
                    <a:pt x="165366" y="72885"/>
                  </a:lnTo>
                  <a:lnTo>
                    <a:pt x="165366" y="66014"/>
                  </a:lnTo>
                  <a:close/>
                </a:path>
                <a:path w="1447800" h="825500">
                  <a:moveTo>
                    <a:pt x="165366" y="52501"/>
                  </a:moveTo>
                  <a:lnTo>
                    <a:pt x="135178" y="52501"/>
                  </a:lnTo>
                  <a:lnTo>
                    <a:pt x="135178" y="59359"/>
                  </a:lnTo>
                  <a:lnTo>
                    <a:pt x="165366" y="59359"/>
                  </a:lnTo>
                  <a:lnTo>
                    <a:pt x="165366" y="52501"/>
                  </a:lnTo>
                  <a:close/>
                </a:path>
                <a:path w="1447800" h="825500">
                  <a:moveTo>
                    <a:pt x="165366" y="38989"/>
                  </a:moveTo>
                  <a:lnTo>
                    <a:pt x="135178" y="38989"/>
                  </a:lnTo>
                  <a:lnTo>
                    <a:pt x="135178" y="45847"/>
                  </a:lnTo>
                  <a:lnTo>
                    <a:pt x="165366" y="45847"/>
                  </a:lnTo>
                  <a:lnTo>
                    <a:pt x="165366" y="38989"/>
                  </a:lnTo>
                  <a:close/>
                </a:path>
                <a:path w="1447800" h="825500">
                  <a:moveTo>
                    <a:pt x="1358265" y="775284"/>
                  </a:moveTo>
                  <a:lnTo>
                    <a:pt x="1328089" y="775284"/>
                  </a:lnTo>
                  <a:lnTo>
                    <a:pt x="1328089" y="782142"/>
                  </a:lnTo>
                  <a:lnTo>
                    <a:pt x="1358265" y="782142"/>
                  </a:lnTo>
                  <a:lnTo>
                    <a:pt x="1358265" y="775284"/>
                  </a:lnTo>
                  <a:close/>
                </a:path>
                <a:path w="1447800" h="825500">
                  <a:moveTo>
                    <a:pt x="1358265" y="761758"/>
                  </a:moveTo>
                  <a:lnTo>
                    <a:pt x="1328089" y="761758"/>
                  </a:lnTo>
                  <a:lnTo>
                    <a:pt x="1328089" y="768629"/>
                  </a:lnTo>
                  <a:lnTo>
                    <a:pt x="1358265" y="768629"/>
                  </a:lnTo>
                  <a:lnTo>
                    <a:pt x="1358265" y="761758"/>
                  </a:lnTo>
                  <a:close/>
                </a:path>
                <a:path w="1447800" h="825500">
                  <a:moveTo>
                    <a:pt x="1358265" y="748245"/>
                  </a:moveTo>
                  <a:lnTo>
                    <a:pt x="1328089" y="748245"/>
                  </a:lnTo>
                  <a:lnTo>
                    <a:pt x="1328089" y="755103"/>
                  </a:lnTo>
                  <a:lnTo>
                    <a:pt x="1358265" y="755103"/>
                  </a:lnTo>
                  <a:lnTo>
                    <a:pt x="1358265" y="748245"/>
                  </a:lnTo>
                  <a:close/>
                </a:path>
                <a:path w="1447800" h="825500">
                  <a:moveTo>
                    <a:pt x="1358265" y="734733"/>
                  </a:moveTo>
                  <a:lnTo>
                    <a:pt x="1328089" y="734733"/>
                  </a:lnTo>
                  <a:lnTo>
                    <a:pt x="1328089" y="741591"/>
                  </a:lnTo>
                  <a:lnTo>
                    <a:pt x="1358265" y="741591"/>
                  </a:lnTo>
                  <a:lnTo>
                    <a:pt x="1358265" y="734733"/>
                  </a:lnTo>
                  <a:close/>
                </a:path>
                <a:path w="1447800" h="825500">
                  <a:moveTo>
                    <a:pt x="1358265" y="721220"/>
                  </a:moveTo>
                  <a:lnTo>
                    <a:pt x="1328089" y="721220"/>
                  </a:lnTo>
                  <a:lnTo>
                    <a:pt x="1328089" y="728078"/>
                  </a:lnTo>
                  <a:lnTo>
                    <a:pt x="1358265" y="728078"/>
                  </a:lnTo>
                  <a:lnTo>
                    <a:pt x="1358265" y="721220"/>
                  </a:lnTo>
                  <a:close/>
                </a:path>
                <a:path w="1447800" h="825500">
                  <a:moveTo>
                    <a:pt x="1358265" y="707694"/>
                  </a:moveTo>
                  <a:lnTo>
                    <a:pt x="1328089" y="707694"/>
                  </a:lnTo>
                  <a:lnTo>
                    <a:pt x="1328089" y="714565"/>
                  </a:lnTo>
                  <a:lnTo>
                    <a:pt x="1358265" y="714565"/>
                  </a:lnTo>
                  <a:lnTo>
                    <a:pt x="1358265" y="707694"/>
                  </a:lnTo>
                  <a:close/>
                </a:path>
                <a:path w="1447800" h="825500">
                  <a:moveTo>
                    <a:pt x="1366126" y="794753"/>
                  </a:moveTo>
                  <a:lnTo>
                    <a:pt x="1359281" y="794753"/>
                  </a:lnTo>
                  <a:lnTo>
                    <a:pt x="1359281" y="824941"/>
                  </a:lnTo>
                  <a:lnTo>
                    <a:pt x="1366126" y="824941"/>
                  </a:lnTo>
                  <a:lnTo>
                    <a:pt x="1366126" y="794753"/>
                  </a:lnTo>
                  <a:close/>
                </a:path>
                <a:path w="1447800" h="825500">
                  <a:moveTo>
                    <a:pt x="1366126" y="654812"/>
                  </a:moveTo>
                  <a:lnTo>
                    <a:pt x="1359281" y="654812"/>
                  </a:lnTo>
                  <a:lnTo>
                    <a:pt x="1359281" y="684999"/>
                  </a:lnTo>
                  <a:lnTo>
                    <a:pt x="1366126" y="684999"/>
                  </a:lnTo>
                  <a:lnTo>
                    <a:pt x="1366126" y="654812"/>
                  </a:lnTo>
                  <a:close/>
                </a:path>
                <a:path w="1447800" h="825500">
                  <a:moveTo>
                    <a:pt x="1379664" y="794753"/>
                  </a:moveTo>
                  <a:lnTo>
                    <a:pt x="1372793" y="794753"/>
                  </a:lnTo>
                  <a:lnTo>
                    <a:pt x="1372793" y="824941"/>
                  </a:lnTo>
                  <a:lnTo>
                    <a:pt x="1379664" y="824941"/>
                  </a:lnTo>
                  <a:lnTo>
                    <a:pt x="1379664" y="794753"/>
                  </a:lnTo>
                  <a:close/>
                </a:path>
                <a:path w="1447800" h="825500">
                  <a:moveTo>
                    <a:pt x="1379664" y="654812"/>
                  </a:moveTo>
                  <a:lnTo>
                    <a:pt x="1372793" y="654812"/>
                  </a:lnTo>
                  <a:lnTo>
                    <a:pt x="1372793" y="684999"/>
                  </a:lnTo>
                  <a:lnTo>
                    <a:pt x="1379664" y="684999"/>
                  </a:lnTo>
                  <a:lnTo>
                    <a:pt x="1379664" y="654812"/>
                  </a:lnTo>
                  <a:close/>
                </a:path>
                <a:path w="1447800" h="825500">
                  <a:moveTo>
                    <a:pt x="1393164" y="794753"/>
                  </a:moveTo>
                  <a:lnTo>
                    <a:pt x="1386306" y="794753"/>
                  </a:lnTo>
                  <a:lnTo>
                    <a:pt x="1386306" y="824941"/>
                  </a:lnTo>
                  <a:lnTo>
                    <a:pt x="1393164" y="824941"/>
                  </a:lnTo>
                  <a:lnTo>
                    <a:pt x="1393164" y="794753"/>
                  </a:lnTo>
                  <a:close/>
                </a:path>
                <a:path w="1447800" h="825500">
                  <a:moveTo>
                    <a:pt x="1393164" y="654812"/>
                  </a:moveTo>
                  <a:lnTo>
                    <a:pt x="1386306" y="654812"/>
                  </a:lnTo>
                  <a:lnTo>
                    <a:pt x="1386306" y="684999"/>
                  </a:lnTo>
                  <a:lnTo>
                    <a:pt x="1393164" y="684999"/>
                  </a:lnTo>
                  <a:lnTo>
                    <a:pt x="1393164" y="654812"/>
                  </a:lnTo>
                  <a:close/>
                </a:path>
                <a:path w="1447800" h="825500">
                  <a:moveTo>
                    <a:pt x="1406677" y="794753"/>
                  </a:moveTo>
                  <a:lnTo>
                    <a:pt x="1399819" y="794753"/>
                  </a:lnTo>
                  <a:lnTo>
                    <a:pt x="1399819" y="824941"/>
                  </a:lnTo>
                  <a:lnTo>
                    <a:pt x="1406677" y="824941"/>
                  </a:lnTo>
                  <a:lnTo>
                    <a:pt x="1406677" y="794753"/>
                  </a:lnTo>
                  <a:close/>
                </a:path>
                <a:path w="1447800" h="825500">
                  <a:moveTo>
                    <a:pt x="1406677" y="654812"/>
                  </a:moveTo>
                  <a:lnTo>
                    <a:pt x="1399819" y="654812"/>
                  </a:lnTo>
                  <a:lnTo>
                    <a:pt x="1399819" y="684999"/>
                  </a:lnTo>
                  <a:lnTo>
                    <a:pt x="1406677" y="684999"/>
                  </a:lnTo>
                  <a:lnTo>
                    <a:pt x="1406677" y="654812"/>
                  </a:lnTo>
                  <a:close/>
                </a:path>
                <a:path w="1447800" h="825500">
                  <a:moveTo>
                    <a:pt x="1420202" y="794753"/>
                  </a:moveTo>
                  <a:lnTo>
                    <a:pt x="1413332" y="794753"/>
                  </a:lnTo>
                  <a:lnTo>
                    <a:pt x="1413332" y="824941"/>
                  </a:lnTo>
                  <a:lnTo>
                    <a:pt x="1420202" y="824941"/>
                  </a:lnTo>
                  <a:lnTo>
                    <a:pt x="1420202" y="794753"/>
                  </a:lnTo>
                  <a:close/>
                </a:path>
                <a:path w="1447800" h="825500">
                  <a:moveTo>
                    <a:pt x="1420202" y="654812"/>
                  </a:moveTo>
                  <a:lnTo>
                    <a:pt x="1413332" y="654812"/>
                  </a:lnTo>
                  <a:lnTo>
                    <a:pt x="1413332" y="684999"/>
                  </a:lnTo>
                  <a:lnTo>
                    <a:pt x="1420202" y="684999"/>
                  </a:lnTo>
                  <a:lnTo>
                    <a:pt x="1420202" y="654812"/>
                  </a:lnTo>
                  <a:close/>
                </a:path>
                <a:path w="1447800" h="825500">
                  <a:moveTo>
                    <a:pt x="1433715" y="794753"/>
                  </a:moveTo>
                  <a:lnTo>
                    <a:pt x="1426857" y="794753"/>
                  </a:lnTo>
                  <a:lnTo>
                    <a:pt x="1426857" y="824941"/>
                  </a:lnTo>
                  <a:lnTo>
                    <a:pt x="1433715" y="824941"/>
                  </a:lnTo>
                  <a:lnTo>
                    <a:pt x="1433715" y="794753"/>
                  </a:lnTo>
                  <a:close/>
                </a:path>
                <a:path w="1447800" h="825500">
                  <a:moveTo>
                    <a:pt x="1433715" y="654812"/>
                  </a:moveTo>
                  <a:lnTo>
                    <a:pt x="1426857" y="654812"/>
                  </a:lnTo>
                  <a:lnTo>
                    <a:pt x="1426857" y="684999"/>
                  </a:lnTo>
                  <a:lnTo>
                    <a:pt x="1433715" y="684999"/>
                  </a:lnTo>
                  <a:lnTo>
                    <a:pt x="1433715" y="654812"/>
                  </a:lnTo>
                  <a:close/>
                </a:path>
                <a:path w="1447800" h="825500">
                  <a:moveTo>
                    <a:pt x="1447215" y="794753"/>
                  </a:moveTo>
                  <a:lnTo>
                    <a:pt x="1440370" y="794753"/>
                  </a:lnTo>
                  <a:lnTo>
                    <a:pt x="1440370" y="824941"/>
                  </a:lnTo>
                  <a:lnTo>
                    <a:pt x="1447215" y="824941"/>
                  </a:lnTo>
                  <a:lnTo>
                    <a:pt x="1447215" y="794753"/>
                  </a:lnTo>
                  <a:close/>
                </a:path>
                <a:path w="1447800" h="825500">
                  <a:moveTo>
                    <a:pt x="1447215" y="654812"/>
                  </a:moveTo>
                  <a:lnTo>
                    <a:pt x="1440370" y="654812"/>
                  </a:lnTo>
                  <a:lnTo>
                    <a:pt x="1440370" y="684999"/>
                  </a:lnTo>
                  <a:lnTo>
                    <a:pt x="1447215" y="684999"/>
                  </a:lnTo>
                  <a:lnTo>
                    <a:pt x="1447215" y="654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516700" y="4387887"/>
              <a:ext cx="2084070" cy="2311400"/>
            </a:xfrm>
            <a:custGeom>
              <a:avLst/>
              <a:gdLst/>
              <a:ahLst/>
              <a:cxnLst/>
              <a:rect l="l" t="t" r="r" b="b"/>
              <a:pathLst>
                <a:path w="2084070" h="2311400">
                  <a:moveTo>
                    <a:pt x="30187" y="2158860"/>
                  </a:moveTo>
                  <a:lnTo>
                    <a:pt x="0" y="2158860"/>
                  </a:lnTo>
                  <a:lnTo>
                    <a:pt x="0" y="2165718"/>
                  </a:lnTo>
                  <a:lnTo>
                    <a:pt x="30187" y="2165718"/>
                  </a:lnTo>
                  <a:lnTo>
                    <a:pt x="30187" y="2158860"/>
                  </a:lnTo>
                  <a:close/>
                </a:path>
                <a:path w="2084070" h="2311400">
                  <a:moveTo>
                    <a:pt x="30187" y="2145347"/>
                  </a:moveTo>
                  <a:lnTo>
                    <a:pt x="0" y="2145347"/>
                  </a:lnTo>
                  <a:lnTo>
                    <a:pt x="0" y="2152205"/>
                  </a:lnTo>
                  <a:lnTo>
                    <a:pt x="30187" y="2152205"/>
                  </a:lnTo>
                  <a:lnTo>
                    <a:pt x="30187" y="2145347"/>
                  </a:lnTo>
                  <a:close/>
                </a:path>
                <a:path w="2084070" h="2311400">
                  <a:moveTo>
                    <a:pt x="30187" y="2131822"/>
                  </a:moveTo>
                  <a:lnTo>
                    <a:pt x="0" y="2131822"/>
                  </a:lnTo>
                  <a:lnTo>
                    <a:pt x="0" y="2138692"/>
                  </a:lnTo>
                  <a:lnTo>
                    <a:pt x="30187" y="2138692"/>
                  </a:lnTo>
                  <a:lnTo>
                    <a:pt x="30187" y="2131822"/>
                  </a:lnTo>
                  <a:close/>
                </a:path>
                <a:path w="2084070" h="2311400">
                  <a:moveTo>
                    <a:pt x="30187" y="2118309"/>
                  </a:moveTo>
                  <a:lnTo>
                    <a:pt x="0" y="2118309"/>
                  </a:lnTo>
                  <a:lnTo>
                    <a:pt x="0" y="2125167"/>
                  </a:lnTo>
                  <a:lnTo>
                    <a:pt x="30187" y="2125167"/>
                  </a:lnTo>
                  <a:lnTo>
                    <a:pt x="30187" y="2118309"/>
                  </a:lnTo>
                  <a:close/>
                </a:path>
                <a:path w="2084070" h="2311400">
                  <a:moveTo>
                    <a:pt x="153327" y="2083866"/>
                  </a:moveTo>
                  <a:lnTo>
                    <a:pt x="146469" y="2083866"/>
                  </a:lnTo>
                  <a:lnTo>
                    <a:pt x="146469" y="2114054"/>
                  </a:lnTo>
                  <a:lnTo>
                    <a:pt x="153327" y="2114054"/>
                  </a:lnTo>
                  <a:lnTo>
                    <a:pt x="153327" y="2083866"/>
                  </a:lnTo>
                  <a:close/>
                </a:path>
                <a:path w="2084070" h="2311400">
                  <a:moveTo>
                    <a:pt x="166827" y="2083866"/>
                  </a:moveTo>
                  <a:lnTo>
                    <a:pt x="159981" y="2083866"/>
                  </a:lnTo>
                  <a:lnTo>
                    <a:pt x="159981" y="2114054"/>
                  </a:lnTo>
                  <a:lnTo>
                    <a:pt x="166827" y="2114054"/>
                  </a:lnTo>
                  <a:lnTo>
                    <a:pt x="166827" y="2083866"/>
                  </a:lnTo>
                  <a:close/>
                </a:path>
                <a:path w="2084070" h="2311400">
                  <a:moveTo>
                    <a:pt x="180352" y="2083866"/>
                  </a:moveTo>
                  <a:lnTo>
                    <a:pt x="173494" y="2083866"/>
                  </a:lnTo>
                  <a:lnTo>
                    <a:pt x="173494" y="2114054"/>
                  </a:lnTo>
                  <a:lnTo>
                    <a:pt x="180352" y="2114054"/>
                  </a:lnTo>
                  <a:lnTo>
                    <a:pt x="180352" y="2083866"/>
                  </a:lnTo>
                  <a:close/>
                </a:path>
                <a:path w="2084070" h="2311400">
                  <a:moveTo>
                    <a:pt x="193865" y="2083866"/>
                  </a:moveTo>
                  <a:lnTo>
                    <a:pt x="187007" y="2083866"/>
                  </a:lnTo>
                  <a:lnTo>
                    <a:pt x="187007" y="2114054"/>
                  </a:lnTo>
                  <a:lnTo>
                    <a:pt x="193865" y="2114054"/>
                  </a:lnTo>
                  <a:lnTo>
                    <a:pt x="193865" y="2083866"/>
                  </a:lnTo>
                  <a:close/>
                </a:path>
                <a:path w="2084070" h="2311400">
                  <a:moveTo>
                    <a:pt x="207365" y="2083866"/>
                  </a:moveTo>
                  <a:lnTo>
                    <a:pt x="200520" y="2083866"/>
                  </a:lnTo>
                  <a:lnTo>
                    <a:pt x="200520" y="2114054"/>
                  </a:lnTo>
                  <a:lnTo>
                    <a:pt x="207365" y="2114054"/>
                  </a:lnTo>
                  <a:lnTo>
                    <a:pt x="207365" y="2083866"/>
                  </a:lnTo>
                  <a:close/>
                </a:path>
                <a:path w="2084070" h="2311400">
                  <a:moveTo>
                    <a:pt x="220891" y="2083866"/>
                  </a:moveTo>
                  <a:lnTo>
                    <a:pt x="214033" y="2083866"/>
                  </a:lnTo>
                  <a:lnTo>
                    <a:pt x="214033" y="2114054"/>
                  </a:lnTo>
                  <a:lnTo>
                    <a:pt x="220891" y="2114054"/>
                  </a:lnTo>
                  <a:lnTo>
                    <a:pt x="220891" y="2083866"/>
                  </a:lnTo>
                  <a:close/>
                </a:path>
                <a:path w="2084070" h="2311400">
                  <a:moveTo>
                    <a:pt x="234403" y="2083866"/>
                  </a:moveTo>
                  <a:lnTo>
                    <a:pt x="227545" y="2083866"/>
                  </a:lnTo>
                  <a:lnTo>
                    <a:pt x="227545" y="2114054"/>
                  </a:lnTo>
                  <a:lnTo>
                    <a:pt x="234403" y="2114054"/>
                  </a:lnTo>
                  <a:lnTo>
                    <a:pt x="234403" y="2083866"/>
                  </a:lnTo>
                  <a:close/>
                </a:path>
                <a:path w="2084070" h="2311400">
                  <a:moveTo>
                    <a:pt x="662393" y="1636915"/>
                  </a:moveTo>
                  <a:lnTo>
                    <a:pt x="655523" y="1636915"/>
                  </a:lnTo>
                  <a:lnTo>
                    <a:pt x="655523" y="1667116"/>
                  </a:lnTo>
                  <a:lnTo>
                    <a:pt x="662393" y="1667116"/>
                  </a:lnTo>
                  <a:lnTo>
                    <a:pt x="662393" y="1636915"/>
                  </a:lnTo>
                  <a:close/>
                </a:path>
                <a:path w="2084070" h="2311400">
                  <a:moveTo>
                    <a:pt x="675906" y="1636915"/>
                  </a:moveTo>
                  <a:lnTo>
                    <a:pt x="669036" y="1636915"/>
                  </a:lnTo>
                  <a:lnTo>
                    <a:pt x="669036" y="1667116"/>
                  </a:lnTo>
                  <a:lnTo>
                    <a:pt x="675906" y="1667116"/>
                  </a:lnTo>
                  <a:lnTo>
                    <a:pt x="675906" y="1636915"/>
                  </a:lnTo>
                  <a:close/>
                </a:path>
                <a:path w="2084070" h="2311400">
                  <a:moveTo>
                    <a:pt x="689419" y="1636915"/>
                  </a:moveTo>
                  <a:lnTo>
                    <a:pt x="682561" y="1636915"/>
                  </a:lnTo>
                  <a:lnTo>
                    <a:pt x="682561" y="1667116"/>
                  </a:lnTo>
                  <a:lnTo>
                    <a:pt x="689419" y="1667116"/>
                  </a:lnTo>
                  <a:lnTo>
                    <a:pt x="689419" y="1636915"/>
                  </a:lnTo>
                  <a:close/>
                </a:path>
                <a:path w="2084070" h="2311400">
                  <a:moveTo>
                    <a:pt x="702919" y="1636915"/>
                  </a:moveTo>
                  <a:lnTo>
                    <a:pt x="696074" y="1636915"/>
                  </a:lnTo>
                  <a:lnTo>
                    <a:pt x="696074" y="1667116"/>
                  </a:lnTo>
                  <a:lnTo>
                    <a:pt x="702919" y="1667116"/>
                  </a:lnTo>
                  <a:lnTo>
                    <a:pt x="702919" y="1636915"/>
                  </a:lnTo>
                  <a:close/>
                </a:path>
                <a:path w="2084070" h="2311400">
                  <a:moveTo>
                    <a:pt x="1465529" y="1473301"/>
                  </a:moveTo>
                  <a:lnTo>
                    <a:pt x="1435354" y="1473301"/>
                  </a:lnTo>
                  <a:lnTo>
                    <a:pt x="1435354" y="1480172"/>
                  </a:lnTo>
                  <a:lnTo>
                    <a:pt x="1465529" y="1480172"/>
                  </a:lnTo>
                  <a:lnTo>
                    <a:pt x="1465529" y="1473301"/>
                  </a:lnTo>
                  <a:close/>
                </a:path>
                <a:path w="2084070" h="2311400">
                  <a:moveTo>
                    <a:pt x="1465529" y="1459788"/>
                  </a:moveTo>
                  <a:lnTo>
                    <a:pt x="1435354" y="1459788"/>
                  </a:lnTo>
                  <a:lnTo>
                    <a:pt x="1435354" y="1466646"/>
                  </a:lnTo>
                  <a:lnTo>
                    <a:pt x="1465529" y="1466646"/>
                  </a:lnTo>
                  <a:lnTo>
                    <a:pt x="1465529" y="1459788"/>
                  </a:lnTo>
                  <a:close/>
                </a:path>
                <a:path w="2084070" h="2311400">
                  <a:moveTo>
                    <a:pt x="1466735" y="884555"/>
                  </a:moveTo>
                  <a:lnTo>
                    <a:pt x="1436560" y="884555"/>
                  </a:lnTo>
                  <a:lnTo>
                    <a:pt x="1436560" y="891425"/>
                  </a:lnTo>
                  <a:lnTo>
                    <a:pt x="1466735" y="891425"/>
                  </a:lnTo>
                  <a:lnTo>
                    <a:pt x="1466735" y="884555"/>
                  </a:lnTo>
                  <a:close/>
                </a:path>
                <a:path w="2084070" h="2311400">
                  <a:moveTo>
                    <a:pt x="1466735" y="871042"/>
                  </a:moveTo>
                  <a:lnTo>
                    <a:pt x="1436560" y="871042"/>
                  </a:lnTo>
                  <a:lnTo>
                    <a:pt x="1436560" y="877900"/>
                  </a:lnTo>
                  <a:lnTo>
                    <a:pt x="1466735" y="877900"/>
                  </a:lnTo>
                  <a:lnTo>
                    <a:pt x="1466735" y="871042"/>
                  </a:lnTo>
                  <a:close/>
                </a:path>
                <a:path w="2084070" h="2311400">
                  <a:moveTo>
                    <a:pt x="1466735" y="857529"/>
                  </a:moveTo>
                  <a:lnTo>
                    <a:pt x="1436560" y="857529"/>
                  </a:lnTo>
                  <a:lnTo>
                    <a:pt x="1436560" y="864387"/>
                  </a:lnTo>
                  <a:lnTo>
                    <a:pt x="1466735" y="864387"/>
                  </a:lnTo>
                  <a:lnTo>
                    <a:pt x="1466735" y="857529"/>
                  </a:lnTo>
                  <a:close/>
                </a:path>
                <a:path w="2084070" h="2311400">
                  <a:moveTo>
                    <a:pt x="1466735" y="844016"/>
                  </a:moveTo>
                  <a:lnTo>
                    <a:pt x="1436560" y="844016"/>
                  </a:lnTo>
                  <a:lnTo>
                    <a:pt x="1436560" y="850887"/>
                  </a:lnTo>
                  <a:lnTo>
                    <a:pt x="1466735" y="850887"/>
                  </a:lnTo>
                  <a:lnTo>
                    <a:pt x="1466735" y="844016"/>
                  </a:lnTo>
                  <a:close/>
                </a:path>
                <a:path w="2084070" h="2311400">
                  <a:moveTo>
                    <a:pt x="1466735" y="830503"/>
                  </a:moveTo>
                  <a:lnTo>
                    <a:pt x="1436560" y="830503"/>
                  </a:lnTo>
                  <a:lnTo>
                    <a:pt x="1436560" y="837361"/>
                  </a:lnTo>
                  <a:lnTo>
                    <a:pt x="1466735" y="837361"/>
                  </a:lnTo>
                  <a:lnTo>
                    <a:pt x="1466735" y="830503"/>
                  </a:lnTo>
                  <a:close/>
                </a:path>
                <a:path w="2084070" h="2311400">
                  <a:moveTo>
                    <a:pt x="1466735" y="816991"/>
                  </a:moveTo>
                  <a:lnTo>
                    <a:pt x="1436560" y="816991"/>
                  </a:lnTo>
                  <a:lnTo>
                    <a:pt x="1436560" y="823849"/>
                  </a:lnTo>
                  <a:lnTo>
                    <a:pt x="1466735" y="823849"/>
                  </a:lnTo>
                  <a:lnTo>
                    <a:pt x="1466735" y="816991"/>
                  </a:lnTo>
                  <a:close/>
                </a:path>
                <a:path w="2084070" h="2311400">
                  <a:moveTo>
                    <a:pt x="1466735" y="803465"/>
                  </a:moveTo>
                  <a:lnTo>
                    <a:pt x="1436560" y="803465"/>
                  </a:lnTo>
                  <a:lnTo>
                    <a:pt x="1436560" y="810336"/>
                  </a:lnTo>
                  <a:lnTo>
                    <a:pt x="1466735" y="810336"/>
                  </a:lnTo>
                  <a:lnTo>
                    <a:pt x="1466735" y="803465"/>
                  </a:lnTo>
                  <a:close/>
                </a:path>
                <a:path w="2084070" h="2311400">
                  <a:moveTo>
                    <a:pt x="1474673" y="91922"/>
                  </a:moveTo>
                  <a:lnTo>
                    <a:pt x="1467827" y="91922"/>
                  </a:lnTo>
                  <a:lnTo>
                    <a:pt x="1467827" y="122110"/>
                  </a:lnTo>
                  <a:lnTo>
                    <a:pt x="1474673" y="122110"/>
                  </a:lnTo>
                  <a:lnTo>
                    <a:pt x="1474673" y="91922"/>
                  </a:lnTo>
                  <a:close/>
                </a:path>
                <a:path w="2084070" h="2311400">
                  <a:moveTo>
                    <a:pt x="1477708" y="898779"/>
                  </a:moveTo>
                  <a:lnTo>
                    <a:pt x="1470850" y="898779"/>
                  </a:lnTo>
                  <a:lnTo>
                    <a:pt x="1470850" y="928979"/>
                  </a:lnTo>
                  <a:lnTo>
                    <a:pt x="1477708" y="928979"/>
                  </a:lnTo>
                  <a:lnTo>
                    <a:pt x="1477708" y="898779"/>
                  </a:lnTo>
                  <a:close/>
                </a:path>
                <a:path w="2084070" h="2311400">
                  <a:moveTo>
                    <a:pt x="1478305" y="768172"/>
                  </a:moveTo>
                  <a:lnTo>
                    <a:pt x="1471434" y="768172"/>
                  </a:lnTo>
                  <a:lnTo>
                    <a:pt x="1471434" y="798360"/>
                  </a:lnTo>
                  <a:lnTo>
                    <a:pt x="1478305" y="798360"/>
                  </a:lnTo>
                  <a:lnTo>
                    <a:pt x="1478305" y="768172"/>
                  </a:lnTo>
                  <a:close/>
                </a:path>
                <a:path w="2084070" h="2311400">
                  <a:moveTo>
                    <a:pt x="1478381" y="2280805"/>
                  </a:moveTo>
                  <a:lnTo>
                    <a:pt x="1471523" y="2280805"/>
                  </a:lnTo>
                  <a:lnTo>
                    <a:pt x="1471523" y="2310993"/>
                  </a:lnTo>
                  <a:lnTo>
                    <a:pt x="1478381" y="2310993"/>
                  </a:lnTo>
                  <a:lnTo>
                    <a:pt x="1478381" y="2280805"/>
                  </a:lnTo>
                  <a:close/>
                </a:path>
                <a:path w="2084070" h="2311400">
                  <a:moveTo>
                    <a:pt x="1488198" y="91922"/>
                  </a:moveTo>
                  <a:lnTo>
                    <a:pt x="1481340" y="91922"/>
                  </a:lnTo>
                  <a:lnTo>
                    <a:pt x="1481340" y="122110"/>
                  </a:lnTo>
                  <a:lnTo>
                    <a:pt x="1488198" y="122110"/>
                  </a:lnTo>
                  <a:lnTo>
                    <a:pt x="1488198" y="91922"/>
                  </a:lnTo>
                  <a:close/>
                </a:path>
                <a:path w="2084070" h="2311400">
                  <a:moveTo>
                    <a:pt x="1491221" y="898779"/>
                  </a:moveTo>
                  <a:lnTo>
                    <a:pt x="1484363" y="898779"/>
                  </a:lnTo>
                  <a:lnTo>
                    <a:pt x="1484363" y="928979"/>
                  </a:lnTo>
                  <a:lnTo>
                    <a:pt x="1491221" y="928979"/>
                  </a:lnTo>
                  <a:lnTo>
                    <a:pt x="1491221" y="898779"/>
                  </a:lnTo>
                  <a:close/>
                </a:path>
                <a:path w="2084070" h="2311400">
                  <a:moveTo>
                    <a:pt x="1491818" y="768172"/>
                  </a:moveTo>
                  <a:lnTo>
                    <a:pt x="1484960" y="768172"/>
                  </a:lnTo>
                  <a:lnTo>
                    <a:pt x="1484960" y="798360"/>
                  </a:lnTo>
                  <a:lnTo>
                    <a:pt x="1491818" y="798360"/>
                  </a:lnTo>
                  <a:lnTo>
                    <a:pt x="1491818" y="768172"/>
                  </a:lnTo>
                  <a:close/>
                </a:path>
                <a:path w="2084070" h="2311400">
                  <a:moveTo>
                    <a:pt x="1491907" y="2280805"/>
                  </a:moveTo>
                  <a:lnTo>
                    <a:pt x="1485036" y="2280805"/>
                  </a:lnTo>
                  <a:lnTo>
                    <a:pt x="1485036" y="2310993"/>
                  </a:lnTo>
                  <a:lnTo>
                    <a:pt x="1491907" y="2310993"/>
                  </a:lnTo>
                  <a:lnTo>
                    <a:pt x="1491907" y="2280805"/>
                  </a:lnTo>
                  <a:close/>
                </a:path>
                <a:path w="2084070" h="2311400">
                  <a:moveTo>
                    <a:pt x="1501724" y="91922"/>
                  </a:moveTo>
                  <a:lnTo>
                    <a:pt x="1494866" y="91922"/>
                  </a:lnTo>
                  <a:lnTo>
                    <a:pt x="1494866" y="122110"/>
                  </a:lnTo>
                  <a:lnTo>
                    <a:pt x="1501724" y="122110"/>
                  </a:lnTo>
                  <a:lnTo>
                    <a:pt x="1501724" y="91922"/>
                  </a:lnTo>
                  <a:close/>
                </a:path>
                <a:path w="2084070" h="2311400">
                  <a:moveTo>
                    <a:pt x="1504746" y="898779"/>
                  </a:moveTo>
                  <a:lnTo>
                    <a:pt x="1497888" y="898779"/>
                  </a:lnTo>
                  <a:lnTo>
                    <a:pt x="1497888" y="928979"/>
                  </a:lnTo>
                  <a:lnTo>
                    <a:pt x="1504746" y="928979"/>
                  </a:lnTo>
                  <a:lnTo>
                    <a:pt x="1504746" y="898779"/>
                  </a:lnTo>
                  <a:close/>
                </a:path>
                <a:path w="2084070" h="2311400">
                  <a:moveTo>
                    <a:pt x="1505331" y="768172"/>
                  </a:moveTo>
                  <a:lnTo>
                    <a:pt x="1498473" y="768172"/>
                  </a:lnTo>
                  <a:lnTo>
                    <a:pt x="1498473" y="798360"/>
                  </a:lnTo>
                  <a:lnTo>
                    <a:pt x="1505331" y="798360"/>
                  </a:lnTo>
                  <a:lnTo>
                    <a:pt x="1505331" y="768172"/>
                  </a:lnTo>
                  <a:close/>
                </a:path>
                <a:path w="2084070" h="2311400">
                  <a:moveTo>
                    <a:pt x="1505394" y="2280805"/>
                  </a:moveTo>
                  <a:lnTo>
                    <a:pt x="1498549" y="2280805"/>
                  </a:lnTo>
                  <a:lnTo>
                    <a:pt x="1498549" y="2310993"/>
                  </a:lnTo>
                  <a:lnTo>
                    <a:pt x="1505394" y="2310993"/>
                  </a:lnTo>
                  <a:lnTo>
                    <a:pt x="1505394" y="2280805"/>
                  </a:lnTo>
                  <a:close/>
                </a:path>
                <a:path w="2084070" h="2311400">
                  <a:moveTo>
                    <a:pt x="1518259" y="898779"/>
                  </a:moveTo>
                  <a:lnTo>
                    <a:pt x="1511401" y="898779"/>
                  </a:lnTo>
                  <a:lnTo>
                    <a:pt x="1511401" y="928979"/>
                  </a:lnTo>
                  <a:lnTo>
                    <a:pt x="1518259" y="928979"/>
                  </a:lnTo>
                  <a:lnTo>
                    <a:pt x="1518259" y="898779"/>
                  </a:lnTo>
                  <a:close/>
                </a:path>
                <a:path w="2084070" h="2311400">
                  <a:moveTo>
                    <a:pt x="1518831" y="768172"/>
                  </a:moveTo>
                  <a:lnTo>
                    <a:pt x="1511985" y="768172"/>
                  </a:lnTo>
                  <a:lnTo>
                    <a:pt x="1511985" y="798360"/>
                  </a:lnTo>
                  <a:lnTo>
                    <a:pt x="1518831" y="798360"/>
                  </a:lnTo>
                  <a:lnTo>
                    <a:pt x="1518831" y="768172"/>
                  </a:lnTo>
                  <a:close/>
                </a:path>
                <a:path w="2084070" h="2311400">
                  <a:moveTo>
                    <a:pt x="1518920" y="2280805"/>
                  </a:moveTo>
                  <a:lnTo>
                    <a:pt x="1512062" y="2280805"/>
                  </a:lnTo>
                  <a:lnTo>
                    <a:pt x="1512062" y="2310993"/>
                  </a:lnTo>
                  <a:lnTo>
                    <a:pt x="1518920" y="2310993"/>
                  </a:lnTo>
                  <a:lnTo>
                    <a:pt x="1518920" y="2280805"/>
                  </a:lnTo>
                  <a:close/>
                </a:path>
                <a:path w="2084070" h="2311400">
                  <a:moveTo>
                    <a:pt x="1531772" y="898779"/>
                  </a:moveTo>
                  <a:lnTo>
                    <a:pt x="1524914" y="898779"/>
                  </a:lnTo>
                  <a:lnTo>
                    <a:pt x="1524914" y="928979"/>
                  </a:lnTo>
                  <a:lnTo>
                    <a:pt x="1531772" y="928979"/>
                  </a:lnTo>
                  <a:lnTo>
                    <a:pt x="1531772" y="898779"/>
                  </a:lnTo>
                  <a:close/>
                </a:path>
                <a:path w="2084070" h="2311400">
                  <a:moveTo>
                    <a:pt x="1532369" y="768172"/>
                  </a:moveTo>
                  <a:lnTo>
                    <a:pt x="1525498" y="768172"/>
                  </a:lnTo>
                  <a:lnTo>
                    <a:pt x="1525498" y="798360"/>
                  </a:lnTo>
                  <a:lnTo>
                    <a:pt x="1532369" y="798360"/>
                  </a:lnTo>
                  <a:lnTo>
                    <a:pt x="1532369" y="768172"/>
                  </a:lnTo>
                  <a:close/>
                </a:path>
                <a:path w="2084070" h="2311400">
                  <a:moveTo>
                    <a:pt x="1532432" y="2280805"/>
                  </a:moveTo>
                  <a:lnTo>
                    <a:pt x="1525574" y="2280805"/>
                  </a:lnTo>
                  <a:lnTo>
                    <a:pt x="1525574" y="2310993"/>
                  </a:lnTo>
                  <a:lnTo>
                    <a:pt x="1532432" y="2310993"/>
                  </a:lnTo>
                  <a:lnTo>
                    <a:pt x="1532432" y="2280805"/>
                  </a:lnTo>
                  <a:close/>
                </a:path>
                <a:path w="2084070" h="2311400">
                  <a:moveTo>
                    <a:pt x="1545297" y="898779"/>
                  </a:moveTo>
                  <a:lnTo>
                    <a:pt x="1538427" y="898779"/>
                  </a:lnTo>
                  <a:lnTo>
                    <a:pt x="1538427" y="928979"/>
                  </a:lnTo>
                  <a:lnTo>
                    <a:pt x="1545297" y="928979"/>
                  </a:lnTo>
                  <a:lnTo>
                    <a:pt x="1545297" y="898779"/>
                  </a:lnTo>
                  <a:close/>
                </a:path>
                <a:path w="2084070" h="2311400">
                  <a:moveTo>
                    <a:pt x="1545869" y="768172"/>
                  </a:moveTo>
                  <a:lnTo>
                    <a:pt x="1539011" y="768172"/>
                  </a:lnTo>
                  <a:lnTo>
                    <a:pt x="1539011" y="798360"/>
                  </a:lnTo>
                  <a:lnTo>
                    <a:pt x="1545869" y="798360"/>
                  </a:lnTo>
                  <a:lnTo>
                    <a:pt x="1545869" y="768172"/>
                  </a:lnTo>
                  <a:close/>
                </a:path>
                <a:path w="2084070" h="2311400">
                  <a:moveTo>
                    <a:pt x="1545958" y="2280805"/>
                  </a:moveTo>
                  <a:lnTo>
                    <a:pt x="1539087" y="2280805"/>
                  </a:lnTo>
                  <a:lnTo>
                    <a:pt x="1539087" y="2310993"/>
                  </a:lnTo>
                  <a:lnTo>
                    <a:pt x="1545958" y="2310993"/>
                  </a:lnTo>
                  <a:lnTo>
                    <a:pt x="1545958" y="2280805"/>
                  </a:lnTo>
                  <a:close/>
                </a:path>
                <a:path w="2084070" h="2311400">
                  <a:moveTo>
                    <a:pt x="1558798" y="898779"/>
                  </a:moveTo>
                  <a:lnTo>
                    <a:pt x="1551940" y="898779"/>
                  </a:lnTo>
                  <a:lnTo>
                    <a:pt x="1551940" y="928979"/>
                  </a:lnTo>
                  <a:lnTo>
                    <a:pt x="1558798" y="928979"/>
                  </a:lnTo>
                  <a:lnTo>
                    <a:pt x="1558798" y="898779"/>
                  </a:lnTo>
                  <a:close/>
                </a:path>
                <a:path w="2084070" h="2311400">
                  <a:moveTo>
                    <a:pt x="1559369" y="768172"/>
                  </a:moveTo>
                  <a:lnTo>
                    <a:pt x="1552524" y="768172"/>
                  </a:lnTo>
                  <a:lnTo>
                    <a:pt x="1552524" y="798360"/>
                  </a:lnTo>
                  <a:lnTo>
                    <a:pt x="1559369" y="798360"/>
                  </a:lnTo>
                  <a:lnTo>
                    <a:pt x="1559369" y="768172"/>
                  </a:lnTo>
                  <a:close/>
                </a:path>
                <a:path w="2084070" h="2311400">
                  <a:moveTo>
                    <a:pt x="1582343" y="884656"/>
                  </a:moveTo>
                  <a:lnTo>
                    <a:pt x="1552143" y="884656"/>
                  </a:lnTo>
                  <a:lnTo>
                    <a:pt x="1552143" y="891514"/>
                  </a:lnTo>
                  <a:lnTo>
                    <a:pt x="1582343" y="891514"/>
                  </a:lnTo>
                  <a:lnTo>
                    <a:pt x="1582343" y="884656"/>
                  </a:lnTo>
                  <a:close/>
                </a:path>
                <a:path w="2084070" h="2311400">
                  <a:moveTo>
                    <a:pt x="1582343" y="871143"/>
                  </a:moveTo>
                  <a:lnTo>
                    <a:pt x="1552143" y="871143"/>
                  </a:lnTo>
                  <a:lnTo>
                    <a:pt x="1552143" y="878001"/>
                  </a:lnTo>
                  <a:lnTo>
                    <a:pt x="1582343" y="878001"/>
                  </a:lnTo>
                  <a:lnTo>
                    <a:pt x="1582343" y="871143"/>
                  </a:lnTo>
                  <a:close/>
                </a:path>
                <a:path w="2084070" h="2311400">
                  <a:moveTo>
                    <a:pt x="1582343" y="857618"/>
                  </a:moveTo>
                  <a:lnTo>
                    <a:pt x="1552143" y="857618"/>
                  </a:lnTo>
                  <a:lnTo>
                    <a:pt x="1552143" y="864489"/>
                  </a:lnTo>
                  <a:lnTo>
                    <a:pt x="1582343" y="864489"/>
                  </a:lnTo>
                  <a:lnTo>
                    <a:pt x="1582343" y="857618"/>
                  </a:lnTo>
                  <a:close/>
                </a:path>
                <a:path w="2084070" h="2311400">
                  <a:moveTo>
                    <a:pt x="1582343" y="844105"/>
                  </a:moveTo>
                  <a:lnTo>
                    <a:pt x="1552143" y="844105"/>
                  </a:lnTo>
                  <a:lnTo>
                    <a:pt x="1552143" y="850963"/>
                  </a:lnTo>
                  <a:lnTo>
                    <a:pt x="1582343" y="850963"/>
                  </a:lnTo>
                  <a:lnTo>
                    <a:pt x="1582343" y="844105"/>
                  </a:lnTo>
                  <a:close/>
                </a:path>
                <a:path w="2084070" h="2311400">
                  <a:moveTo>
                    <a:pt x="1582343" y="830592"/>
                  </a:moveTo>
                  <a:lnTo>
                    <a:pt x="1552143" y="830592"/>
                  </a:lnTo>
                  <a:lnTo>
                    <a:pt x="1552143" y="837450"/>
                  </a:lnTo>
                  <a:lnTo>
                    <a:pt x="1582343" y="837450"/>
                  </a:lnTo>
                  <a:lnTo>
                    <a:pt x="1582343" y="830592"/>
                  </a:lnTo>
                  <a:close/>
                </a:path>
                <a:path w="2084070" h="2311400">
                  <a:moveTo>
                    <a:pt x="1582343" y="817079"/>
                  </a:moveTo>
                  <a:lnTo>
                    <a:pt x="1552143" y="817079"/>
                  </a:lnTo>
                  <a:lnTo>
                    <a:pt x="1552143" y="823937"/>
                  </a:lnTo>
                  <a:lnTo>
                    <a:pt x="1582343" y="823937"/>
                  </a:lnTo>
                  <a:lnTo>
                    <a:pt x="1582343" y="817079"/>
                  </a:lnTo>
                  <a:close/>
                </a:path>
                <a:path w="2084070" h="2311400">
                  <a:moveTo>
                    <a:pt x="1582343" y="803567"/>
                  </a:moveTo>
                  <a:lnTo>
                    <a:pt x="1552143" y="803567"/>
                  </a:lnTo>
                  <a:lnTo>
                    <a:pt x="1552143" y="810425"/>
                  </a:lnTo>
                  <a:lnTo>
                    <a:pt x="1582343" y="810425"/>
                  </a:lnTo>
                  <a:lnTo>
                    <a:pt x="1582343" y="803567"/>
                  </a:lnTo>
                  <a:close/>
                </a:path>
                <a:path w="2084070" h="2311400">
                  <a:moveTo>
                    <a:pt x="1588249" y="1539316"/>
                  </a:moveTo>
                  <a:lnTo>
                    <a:pt x="1558048" y="1539316"/>
                  </a:lnTo>
                  <a:lnTo>
                    <a:pt x="1558048" y="1546174"/>
                  </a:lnTo>
                  <a:lnTo>
                    <a:pt x="1588249" y="1546174"/>
                  </a:lnTo>
                  <a:lnTo>
                    <a:pt x="1588249" y="1539316"/>
                  </a:lnTo>
                  <a:close/>
                </a:path>
                <a:path w="2084070" h="2311400">
                  <a:moveTo>
                    <a:pt x="1588249" y="1525803"/>
                  </a:moveTo>
                  <a:lnTo>
                    <a:pt x="1558048" y="1525803"/>
                  </a:lnTo>
                  <a:lnTo>
                    <a:pt x="1558048" y="1532661"/>
                  </a:lnTo>
                  <a:lnTo>
                    <a:pt x="1588249" y="1532661"/>
                  </a:lnTo>
                  <a:lnTo>
                    <a:pt x="1588249" y="1525803"/>
                  </a:lnTo>
                  <a:close/>
                </a:path>
                <a:path w="2084070" h="2311400">
                  <a:moveTo>
                    <a:pt x="1588249" y="1512277"/>
                  </a:moveTo>
                  <a:lnTo>
                    <a:pt x="1558048" y="1512277"/>
                  </a:lnTo>
                  <a:lnTo>
                    <a:pt x="1558048" y="1519148"/>
                  </a:lnTo>
                  <a:lnTo>
                    <a:pt x="1588249" y="1519148"/>
                  </a:lnTo>
                  <a:lnTo>
                    <a:pt x="1588249" y="1512277"/>
                  </a:lnTo>
                  <a:close/>
                </a:path>
                <a:path w="2084070" h="2311400">
                  <a:moveTo>
                    <a:pt x="1588249" y="1498765"/>
                  </a:moveTo>
                  <a:lnTo>
                    <a:pt x="1558048" y="1498765"/>
                  </a:lnTo>
                  <a:lnTo>
                    <a:pt x="1558048" y="1505623"/>
                  </a:lnTo>
                  <a:lnTo>
                    <a:pt x="1588249" y="1505623"/>
                  </a:lnTo>
                  <a:lnTo>
                    <a:pt x="1588249" y="1498765"/>
                  </a:lnTo>
                  <a:close/>
                </a:path>
                <a:path w="2084070" h="2311400">
                  <a:moveTo>
                    <a:pt x="1588249" y="1485252"/>
                  </a:moveTo>
                  <a:lnTo>
                    <a:pt x="1558048" y="1485252"/>
                  </a:lnTo>
                  <a:lnTo>
                    <a:pt x="1558048" y="1492110"/>
                  </a:lnTo>
                  <a:lnTo>
                    <a:pt x="1588249" y="1492110"/>
                  </a:lnTo>
                  <a:lnTo>
                    <a:pt x="1588249" y="1485252"/>
                  </a:lnTo>
                  <a:close/>
                </a:path>
                <a:path w="2084070" h="2311400">
                  <a:moveTo>
                    <a:pt x="1588249" y="1471739"/>
                  </a:moveTo>
                  <a:lnTo>
                    <a:pt x="1558048" y="1471739"/>
                  </a:lnTo>
                  <a:lnTo>
                    <a:pt x="1558048" y="1478597"/>
                  </a:lnTo>
                  <a:lnTo>
                    <a:pt x="1588249" y="1478597"/>
                  </a:lnTo>
                  <a:lnTo>
                    <a:pt x="1588249" y="1471739"/>
                  </a:lnTo>
                  <a:close/>
                </a:path>
                <a:path w="2084070" h="2311400">
                  <a:moveTo>
                    <a:pt x="1588249" y="1458226"/>
                  </a:moveTo>
                  <a:lnTo>
                    <a:pt x="1558048" y="1458226"/>
                  </a:lnTo>
                  <a:lnTo>
                    <a:pt x="1558048" y="1465097"/>
                  </a:lnTo>
                  <a:lnTo>
                    <a:pt x="1588249" y="1465097"/>
                  </a:lnTo>
                  <a:lnTo>
                    <a:pt x="1588249" y="1458226"/>
                  </a:lnTo>
                  <a:close/>
                </a:path>
                <a:path w="2084070" h="2311400">
                  <a:moveTo>
                    <a:pt x="1795945" y="1978774"/>
                  </a:moveTo>
                  <a:lnTo>
                    <a:pt x="1765744" y="1978774"/>
                  </a:lnTo>
                  <a:lnTo>
                    <a:pt x="1765744" y="1985645"/>
                  </a:lnTo>
                  <a:lnTo>
                    <a:pt x="1795945" y="1985645"/>
                  </a:lnTo>
                  <a:lnTo>
                    <a:pt x="1795945" y="1978774"/>
                  </a:lnTo>
                  <a:close/>
                </a:path>
                <a:path w="2084070" h="2311400">
                  <a:moveTo>
                    <a:pt x="1795945" y="1965261"/>
                  </a:moveTo>
                  <a:lnTo>
                    <a:pt x="1765744" y="1965261"/>
                  </a:lnTo>
                  <a:lnTo>
                    <a:pt x="1765744" y="1972132"/>
                  </a:lnTo>
                  <a:lnTo>
                    <a:pt x="1795945" y="1972132"/>
                  </a:lnTo>
                  <a:lnTo>
                    <a:pt x="1795945" y="1965261"/>
                  </a:lnTo>
                  <a:close/>
                </a:path>
                <a:path w="2084070" h="2311400">
                  <a:moveTo>
                    <a:pt x="1795945" y="1951748"/>
                  </a:moveTo>
                  <a:lnTo>
                    <a:pt x="1765744" y="1951748"/>
                  </a:lnTo>
                  <a:lnTo>
                    <a:pt x="1765744" y="1958619"/>
                  </a:lnTo>
                  <a:lnTo>
                    <a:pt x="1795945" y="1958619"/>
                  </a:lnTo>
                  <a:lnTo>
                    <a:pt x="1795945" y="1951748"/>
                  </a:lnTo>
                  <a:close/>
                </a:path>
                <a:path w="2084070" h="2311400">
                  <a:moveTo>
                    <a:pt x="1795945" y="1938235"/>
                  </a:moveTo>
                  <a:lnTo>
                    <a:pt x="1765744" y="1938235"/>
                  </a:lnTo>
                  <a:lnTo>
                    <a:pt x="1765744" y="1945093"/>
                  </a:lnTo>
                  <a:lnTo>
                    <a:pt x="1795945" y="1945093"/>
                  </a:lnTo>
                  <a:lnTo>
                    <a:pt x="1795945" y="1938235"/>
                  </a:lnTo>
                  <a:close/>
                </a:path>
                <a:path w="2084070" h="2311400">
                  <a:moveTo>
                    <a:pt x="2083803" y="67564"/>
                  </a:moveTo>
                  <a:lnTo>
                    <a:pt x="2053628" y="67564"/>
                  </a:lnTo>
                  <a:lnTo>
                    <a:pt x="2053628" y="69608"/>
                  </a:lnTo>
                  <a:lnTo>
                    <a:pt x="2083803" y="69608"/>
                  </a:lnTo>
                  <a:lnTo>
                    <a:pt x="2083803" y="67564"/>
                  </a:lnTo>
                  <a:close/>
                </a:path>
                <a:path w="2084070" h="2311400">
                  <a:moveTo>
                    <a:pt x="2083803" y="54051"/>
                  </a:moveTo>
                  <a:lnTo>
                    <a:pt x="2053628" y="54051"/>
                  </a:lnTo>
                  <a:lnTo>
                    <a:pt x="2053628" y="60909"/>
                  </a:lnTo>
                  <a:lnTo>
                    <a:pt x="2083803" y="60909"/>
                  </a:lnTo>
                  <a:lnTo>
                    <a:pt x="2083803" y="54051"/>
                  </a:lnTo>
                  <a:close/>
                </a:path>
                <a:path w="2084070" h="2311400">
                  <a:moveTo>
                    <a:pt x="2083803" y="40538"/>
                  </a:moveTo>
                  <a:lnTo>
                    <a:pt x="2053628" y="40538"/>
                  </a:lnTo>
                  <a:lnTo>
                    <a:pt x="2053628" y="47396"/>
                  </a:lnTo>
                  <a:lnTo>
                    <a:pt x="2083803" y="47396"/>
                  </a:lnTo>
                  <a:lnTo>
                    <a:pt x="2083803" y="40538"/>
                  </a:lnTo>
                  <a:close/>
                </a:path>
                <a:path w="2084070" h="2311400">
                  <a:moveTo>
                    <a:pt x="2083803" y="27025"/>
                  </a:moveTo>
                  <a:lnTo>
                    <a:pt x="2053628" y="27025"/>
                  </a:lnTo>
                  <a:lnTo>
                    <a:pt x="2053628" y="33883"/>
                  </a:lnTo>
                  <a:lnTo>
                    <a:pt x="2083803" y="33883"/>
                  </a:lnTo>
                  <a:lnTo>
                    <a:pt x="2083803" y="27025"/>
                  </a:lnTo>
                  <a:close/>
                </a:path>
                <a:path w="2084070" h="2311400">
                  <a:moveTo>
                    <a:pt x="2083803" y="13512"/>
                  </a:moveTo>
                  <a:lnTo>
                    <a:pt x="2053628" y="13512"/>
                  </a:lnTo>
                  <a:lnTo>
                    <a:pt x="2053628" y="20370"/>
                  </a:lnTo>
                  <a:lnTo>
                    <a:pt x="2083803" y="20370"/>
                  </a:lnTo>
                  <a:lnTo>
                    <a:pt x="2083803" y="13512"/>
                  </a:lnTo>
                  <a:close/>
                </a:path>
                <a:path w="2084070" h="2311400">
                  <a:moveTo>
                    <a:pt x="2083803" y="0"/>
                  </a:moveTo>
                  <a:lnTo>
                    <a:pt x="2053628" y="0"/>
                  </a:lnTo>
                  <a:lnTo>
                    <a:pt x="2053628" y="6858"/>
                  </a:lnTo>
                  <a:lnTo>
                    <a:pt x="2083803" y="6858"/>
                  </a:lnTo>
                  <a:lnTo>
                    <a:pt x="2083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036538" y="4386998"/>
              <a:ext cx="2660650" cy="892175"/>
            </a:xfrm>
            <a:custGeom>
              <a:avLst/>
              <a:gdLst/>
              <a:ahLst/>
              <a:cxnLst/>
              <a:rect l="l" t="t" r="r" b="b"/>
              <a:pathLst>
                <a:path w="2660650" h="892175">
                  <a:moveTo>
                    <a:pt x="6858" y="88849"/>
                  </a:moveTo>
                  <a:lnTo>
                    <a:pt x="0" y="88849"/>
                  </a:lnTo>
                  <a:lnTo>
                    <a:pt x="0" y="119037"/>
                  </a:lnTo>
                  <a:lnTo>
                    <a:pt x="6858" y="119037"/>
                  </a:lnTo>
                  <a:lnTo>
                    <a:pt x="6858" y="88849"/>
                  </a:lnTo>
                  <a:close/>
                </a:path>
                <a:path w="2660650" h="892175">
                  <a:moveTo>
                    <a:pt x="10401" y="769823"/>
                  </a:moveTo>
                  <a:lnTo>
                    <a:pt x="3543" y="769823"/>
                  </a:lnTo>
                  <a:lnTo>
                    <a:pt x="3543" y="800011"/>
                  </a:lnTo>
                  <a:lnTo>
                    <a:pt x="10401" y="800011"/>
                  </a:lnTo>
                  <a:lnTo>
                    <a:pt x="10401" y="769823"/>
                  </a:lnTo>
                  <a:close/>
                </a:path>
                <a:path w="2660650" h="892175">
                  <a:moveTo>
                    <a:pt x="20383" y="88849"/>
                  </a:moveTo>
                  <a:lnTo>
                    <a:pt x="13525" y="88849"/>
                  </a:lnTo>
                  <a:lnTo>
                    <a:pt x="13525" y="119037"/>
                  </a:lnTo>
                  <a:lnTo>
                    <a:pt x="20383" y="119037"/>
                  </a:lnTo>
                  <a:lnTo>
                    <a:pt x="20383" y="88849"/>
                  </a:lnTo>
                  <a:close/>
                </a:path>
                <a:path w="2660650" h="892175">
                  <a:moveTo>
                    <a:pt x="23914" y="769823"/>
                  </a:moveTo>
                  <a:lnTo>
                    <a:pt x="17056" y="769823"/>
                  </a:lnTo>
                  <a:lnTo>
                    <a:pt x="17056" y="800011"/>
                  </a:lnTo>
                  <a:lnTo>
                    <a:pt x="23914" y="800011"/>
                  </a:lnTo>
                  <a:lnTo>
                    <a:pt x="23914" y="769823"/>
                  </a:lnTo>
                  <a:close/>
                </a:path>
                <a:path w="2660650" h="892175">
                  <a:moveTo>
                    <a:pt x="37426" y="769823"/>
                  </a:moveTo>
                  <a:lnTo>
                    <a:pt x="30568" y="769823"/>
                  </a:lnTo>
                  <a:lnTo>
                    <a:pt x="30568" y="800011"/>
                  </a:lnTo>
                  <a:lnTo>
                    <a:pt x="37426" y="800011"/>
                  </a:lnTo>
                  <a:lnTo>
                    <a:pt x="37426" y="769823"/>
                  </a:lnTo>
                  <a:close/>
                </a:path>
                <a:path w="2660650" h="892175">
                  <a:moveTo>
                    <a:pt x="50939" y="769823"/>
                  </a:moveTo>
                  <a:lnTo>
                    <a:pt x="44081" y="769823"/>
                  </a:lnTo>
                  <a:lnTo>
                    <a:pt x="44081" y="800011"/>
                  </a:lnTo>
                  <a:lnTo>
                    <a:pt x="50939" y="800011"/>
                  </a:lnTo>
                  <a:lnTo>
                    <a:pt x="50939" y="769823"/>
                  </a:lnTo>
                  <a:close/>
                </a:path>
                <a:path w="2660650" h="892175">
                  <a:moveTo>
                    <a:pt x="128485" y="885050"/>
                  </a:moveTo>
                  <a:lnTo>
                    <a:pt x="98298" y="885050"/>
                  </a:lnTo>
                  <a:lnTo>
                    <a:pt x="98298" y="891908"/>
                  </a:lnTo>
                  <a:lnTo>
                    <a:pt x="128485" y="891908"/>
                  </a:lnTo>
                  <a:lnTo>
                    <a:pt x="128485" y="885050"/>
                  </a:lnTo>
                  <a:close/>
                </a:path>
                <a:path w="2660650" h="892175">
                  <a:moveTo>
                    <a:pt x="128485" y="871524"/>
                  </a:moveTo>
                  <a:lnTo>
                    <a:pt x="98298" y="871524"/>
                  </a:lnTo>
                  <a:lnTo>
                    <a:pt x="98298" y="878395"/>
                  </a:lnTo>
                  <a:lnTo>
                    <a:pt x="128485" y="878395"/>
                  </a:lnTo>
                  <a:lnTo>
                    <a:pt x="128485" y="871524"/>
                  </a:lnTo>
                  <a:close/>
                </a:path>
                <a:path w="2660650" h="892175">
                  <a:moveTo>
                    <a:pt x="128485" y="858012"/>
                  </a:moveTo>
                  <a:lnTo>
                    <a:pt x="98298" y="858012"/>
                  </a:lnTo>
                  <a:lnTo>
                    <a:pt x="98298" y="864870"/>
                  </a:lnTo>
                  <a:lnTo>
                    <a:pt x="128485" y="864870"/>
                  </a:lnTo>
                  <a:lnTo>
                    <a:pt x="128485" y="858012"/>
                  </a:lnTo>
                  <a:close/>
                </a:path>
                <a:path w="2660650" h="892175">
                  <a:moveTo>
                    <a:pt x="128485" y="844499"/>
                  </a:moveTo>
                  <a:lnTo>
                    <a:pt x="98298" y="844499"/>
                  </a:lnTo>
                  <a:lnTo>
                    <a:pt x="98298" y="851357"/>
                  </a:lnTo>
                  <a:lnTo>
                    <a:pt x="128485" y="851357"/>
                  </a:lnTo>
                  <a:lnTo>
                    <a:pt x="128485" y="844499"/>
                  </a:lnTo>
                  <a:close/>
                </a:path>
                <a:path w="2660650" h="892175">
                  <a:moveTo>
                    <a:pt x="128485" y="830986"/>
                  </a:moveTo>
                  <a:lnTo>
                    <a:pt x="98298" y="830986"/>
                  </a:lnTo>
                  <a:lnTo>
                    <a:pt x="98298" y="837857"/>
                  </a:lnTo>
                  <a:lnTo>
                    <a:pt x="128485" y="837857"/>
                  </a:lnTo>
                  <a:lnTo>
                    <a:pt x="128485" y="830986"/>
                  </a:lnTo>
                  <a:close/>
                </a:path>
                <a:path w="2660650" h="892175">
                  <a:moveTo>
                    <a:pt x="128485" y="817473"/>
                  </a:moveTo>
                  <a:lnTo>
                    <a:pt x="98298" y="817473"/>
                  </a:lnTo>
                  <a:lnTo>
                    <a:pt x="98298" y="824331"/>
                  </a:lnTo>
                  <a:lnTo>
                    <a:pt x="128485" y="824331"/>
                  </a:lnTo>
                  <a:lnTo>
                    <a:pt x="128485" y="817473"/>
                  </a:lnTo>
                  <a:close/>
                </a:path>
                <a:path w="2660650" h="892175">
                  <a:moveTo>
                    <a:pt x="128485" y="803960"/>
                  </a:moveTo>
                  <a:lnTo>
                    <a:pt x="98298" y="803960"/>
                  </a:lnTo>
                  <a:lnTo>
                    <a:pt x="98298" y="810818"/>
                  </a:lnTo>
                  <a:lnTo>
                    <a:pt x="128485" y="810818"/>
                  </a:lnTo>
                  <a:lnTo>
                    <a:pt x="128485" y="803960"/>
                  </a:lnTo>
                  <a:close/>
                </a:path>
                <a:path w="2660650" h="892175">
                  <a:moveTo>
                    <a:pt x="621169" y="84607"/>
                  </a:moveTo>
                  <a:lnTo>
                    <a:pt x="590981" y="84607"/>
                  </a:lnTo>
                  <a:lnTo>
                    <a:pt x="590981" y="91465"/>
                  </a:lnTo>
                  <a:lnTo>
                    <a:pt x="621169" y="91465"/>
                  </a:lnTo>
                  <a:lnTo>
                    <a:pt x="621169" y="84607"/>
                  </a:lnTo>
                  <a:close/>
                </a:path>
                <a:path w="2660650" h="892175">
                  <a:moveTo>
                    <a:pt x="621169" y="71094"/>
                  </a:moveTo>
                  <a:lnTo>
                    <a:pt x="590981" y="71094"/>
                  </a:lnTo>
                  <a:lnTo>
                    <a:pt x="590981" y="77952"/>
                  </a:lnTo>
                  <a:lnTo>
                    <a:pt x="621169" y="77952"/>
                  </a:lnTo>
                  <a:lnTo>
                    <a:pt x="621169" y="71094"/>
                  </a:lnTo>
                  <a:close/>
                </a:path>
                <a:path w="2660650" h="892175">
                  <a:moveTo>
                    <a:pt x="621169" y="57581"/>
                  </a:moveTo>
                  <a:lnTo>
                    <a:pt x="590981" y="57581"/>
                  </a:lnTo>
                  <a:lnTo>
                    <a:pt x="590981" y="64439"/>
                  </a:lnTo>
                  <a:lnTo>
                    <a:pt x="621169" y="64439"/>
                  </a:lnTo>
                  <a:lnTo>
                    <a:pt x="621169" y="57581"/>
                  </a:lnTo>
                  <a:close/>
                </a:path>
                <a:path w="2660650" h="892175">
                  <a:moveTo>
                    <a:pt x="621169" y="44069"/>
                  </a:moveTo>
                  <a:lnTo>
                    <a:pt x="590981" y="44069"/>
                  </a:lnTo>
                  <a:lnTo>
                    <a:pt x="590981" y="50927"/>
                  </a:lnTo>
                  <a:lnTo>
                    <a:pt x="621169" y="50927"/>
                  </a:lnTo>
                  <a:lnTo>
                    <a:pt x="621169" y="44069"/>
                  </a:lnTo>
                  <a:close/>
                </a:path>
                <a:path w="2660650" h="892175">
                  <a:moveTo>
                    <a:pt x="621169" y="30556"/>
                  </a:moveTo>
                  <a:lnTo>
                    <a:pt x="590981" y="30556"/>
                  </a:lnTo>
                  <a:lnTo>
                    <a:pt x="590981" y="37414"/>
                  </a:lnTo>
                  <a:lnTo>
                    <a:pt x="621169" y="37414"/>
                  </a:lnTo>
                  <a:lnTo>
                    <a:pt x="621169" y="30556"/>
                  </a:lnTo>
                  <a:close/>
                </a:path>
                <a:path w="2660650" h="892175">
                  <a:moveTo>
                    <a:pt x="621169" y="17043"/>
                  </a:moveTo>
                  <a:lnTo>
                    <a:pt x="590981" y="17043"/>
                  </a:lnTo>
                  <a:lnTo>
                    <a:pt x="590981" y="23901"/>
                  </a:lnTo>
                  <a:lnTo>
                    <a:pt x="621169" y="23901"/>
                  </a:lnTo>
                  <a:lnTo>
                    <a:pt x="621169" y="17043"/>
                  </a:lnTo>
                  <a:close/>
                </a:path>
                <a:path w="2660650" h="892175">
                  <a:moveTo>
                    <a:pt x="621169" y="3530"/>
                  </a:moveTo>
                  <a:lnTo>
                    <a:pt x="590981" y="3530"/>
                  </a:lnTo>
                  <a:lnTo>
                    <a:pt x="590981" y="10388"/>
                  </a:lnTo>
                  <a:lnTo>
                    <a:pt x="621169" y="10388"/>
                  </a:lnTo>
                  <a:lnTo>
                    <a:pt x="621169" y="3530"/>
                  </a:lnTo>
                  <a:close/>
                </a:path>
                <a:path w="2660650" h="892175">
                  <a:moveTo>
                    <a:pt x="632637" y="91008"/>
                  </a:moveTo>
                  <a:lnTo>
                    <a:pt x="625779" y="91008"/>
                  </a:lnTo>
                  <a:lnTo>
                    <a:pt x="625779" y="121208"/>
                  </a:lnTo>
                  <a:lnTo>
                    <a:pt x="632637" y="121208"/>
                  </a:lnTo>
                  <a:lnTo>
                    <a:pt x="632637" y="91008"/>
                  </a:lnTo>
                  <a:close/>
                </a:path>
                <a:path w="2660650" h="892175">
                  <a:moveTo>
                    <a:pt x="644855" y="490397"/>
                  </a:moveTo>
                  <a:lnTo>
                    <a:pt x="642162" y="490397"/>
                  </a:lnTo>
                  <a:lnTo>
                    <a:pt x="642162" y="765263"/>
                  </a:lnTo>
                  <a:lnTo>
                    <a:pt x="644855" y="765263"/>
                  </a:lnTo>
                  <a:lnTo>
                    <a:pt x="644855" y="490397"/>
                  </a:lnTo>
                  <a:close/>
                </a:path>
                <a:path w="2660650" h="892175">
                  <a:moveTo>
                    <a:pt x="644855" y="122999"/>
                  </a:moveTo>
                  <a:lnTo>
                    <a:pt x="642162" y="122999"/>
                  </a:lnTo>
                  <a:lnTo>
                    <a:pt x="642162" y="405307"/>
                  </a:lnTo>
                  <a:lnTo>
                    <a:pt x="644855" y="405307"/>
                  </a:lnTo>
                  <a:lnTo>
                    <a:pt x="644855" y="122999"/>
                  </a:lnTo>
                  <a:close/>
                </a:path>
                <a:path w="2660650" h="892175">
                  <a:moveTo>
                    <a:pt x="646137" y="91008"/>
                  </a:moveTo>
                  <a:lnTo>
                    <a:pt x="639292" y="91008"/>
                  </a:lnTo>
                  <a:lnTo>
                    <a:pt x="639292" y="121208"/>
                  </a:lnTo>
                  <a:lnTo>
                    <a:pt x="646137" y="121208"/>
                  </a:lnTo>
                  <a:lnTo>
                    <a:pt x="646137" y="91008"/>
                  </a:lnTo>
                  <a:close/>
                </a:path>
                <a:path w="2660650" h="892175">
                  <a:moveTo>
                    <a:pt x="659663" y="91008"/>
                  </a:moveTo>
                  <a:lnTo>
                    <a:pt x="652805" y="91008"/>
                  </a:lnTo>
                  <a:lnTo>
                    <a:pt x="652805" y="121208"/>
                  </a:lnTo>
                  <a:lnTo>
                    <a:pt x="659663" y="121208"/>
                  </a:lnTo>
                  <a:lnTo>
                    <a:pt x="659663" y="91008"/>
                  </a:lnTo>
                  <a:close/>
                </a:path>
                <a:path w="2660650" h="892175">
                  <a:moveTo>
                    <a:pt x="669683" y="490397"/>
                  </a:moveTo>
                  <a:lnTo>
                    <a:pt x="666978" y="490397"/>
                  </a:lnTo>
                  <a:lnTo>
                    <a:pt x="666978" y="765263"/>
                  </a:lnTo>
                  <a:lnTo>
                    <a:pt x="669683" y="765263"/>
                  </a:lnTo>
                  <a:lnTo>
                    <a:pt x="669683" y="490397"/>
                  </a:lnTo>
                  <a:close/>
                </a:path>
                <a:path w="2660650" h="892175">
                  <a:moveTo>
                    <a:pt x="669683" y="122999"/>
                  </a:moveTo>
                  <a:lnTo>
                    <a:pt x="666978" y="122999"/>
                  </a:lnTo>
                  <a:lnTo>
                    <a:pt x="666978" y="405307"/>
                  </a:lnTo>
                  <a:lnTo>
                    <a:pt x="669683" y="405307"/>
                  </a:lnTo>
                  <a:lnTo>
                    <a:pt x="669683" y="122999"/>
                  </a:lnTo>
                  <a:close/>
                </a:path>
                <a:path w="2660650" h="892175">
                  <a:moveTo>
                    <a:pt x="673176" y="91008"/>
                  </a:moveTo>
                  <a:lnTo>
                    <a:pt x="666330" y="91008"/>
                  </a:lnTo>
                  <a:lnTo>
                    <a:pt x="666330" y="121208"/>
                  </a:lnTo>
                  <a:lnTo>
                    <a:pt x="673176" y="121208"/>
                  </a:lnTo>
                  <a:lnTo>
                    <a:pt x="673176" y="91008"/>
                  </a:lnTo>
                  <a:close/>
                </a:path>
                <a:path w="2660650" h="892175">
                  <a:moveTo>
                    <a:pt x="686714" y="91008"/>
                  </a:moveTo>
                  <a:lnTo>
                    <a:pt x="679843" y="91008"/>
                  </a:lnTo>
                  <a:lnTo>
                    <a:pt x="679843" y="121208"/>
                  </a:lnTo>
                  <a:lnTo>
                    <a:pt x="686714" y="121208"/>
                  </a:lnTo>
                  <a:lnTo>
                    <a:pt x="686714" y="91008"/>
                  </a:lnTo>
                  <a:close/>
                </a:path>
                <a:path w="2660650" h="892175">
                  <a:moveTo>
                    <a:pt x="693877" y="490397"/>
                  </a:moveTo>
                  <a:lnTo>
                    <a:pt x="691172" y="490397"/>
                  </a:lnTo>
                  <a:lnTo>
                    <a:pt x="691172" y="765263"/>
                  </a:lnTo>
                  <a:lnTo>
                    <a:pt x="693877" y="765263"/>
                  </a:lnTo>
                  <a:lnTo>
                    <a:pt x="693877" y="490397"/>
                  </a:lnTo>
                  <a:close/>
                </a:path>
                <a:path w="2660650" h="892175">
                  <a:moveTo>
                    <a:pt x="693877" y="122999"/>
                  </a:moveTo>
                  <a:lnTo>
                    <a:pt x="691172" y="122999"/>
                  </a:lnTo>
                  <a:lnTo>
                    <a:pt x="691172" y="405307"/>
                  </a:lnTo>
                  <a:lnTo>
                    <a:pt x="693877" y="405307"/>
                  </a:lnTo>
                  <a:lnTo>
                    <a:pt x="693877" y="122999"/>
                  </a:lnTo>
                  <a:close/>
                </a:path>
                <a:path w="2660650" h="892175">
                  <a:moveTo>
                    <a:pt x="700214" y="91008"/>
                  </a:moveTo>
                  <a:lnTo>
                    <a:pt x="693356" y="91008"/>
                  </a:lnTo>
                  <a:lnTo>
                    <a:pt x="693356" y="121208"/>
                  </a:lnTo>
                  <a:lnTo>
                    <a:pt x="700214" y="121208"/>
                  </a:lnTo>
                  <a:lnTo>
                    <a:pt x="700214" y="91008"/>
                  </a:lnTo>
                  <a:close/>
                </a:path>
                <a:path w="2660650" h="892175">
                  <a:moveTo>
                    <a:pt x="713714" y="91008"/>
                  </a:moveTo>
                  <a:lnTo>
                    <a:pt x="706869" y="91008"/>
                  </a:lnTo>
                  <a:lnTo>
                    <a:pt x="706869" y="121208"/>
                  </a:lnTo>
                  <a:lnTo>
                    <a:pt x="713714" y="121208"/>
                  </a:lnTo>
                  <a:lnTo>
                    <a:pt x="713714" y="91008"/>
                  </a:lnTo>
                  <a:close/>
                </a:path>
                <a:path w="2660650" h="892175">
                  <a:moveTo>
                    <a:pt x="749452" y="482536"/>
                  </a:moveTo>
                  <a:lnTo>
                    <a:pt x="719277" y="482536"/>
                  </a:lnTo>
                  <a:lnTo>
                    <a:pt x="719277" y="489394"/>
                  </a:lnTo>
                  <a:lnTo>
                    <a:pt x="749452" y="489394"/>
                  </a:lnTo>
                  <a:lnTo>
                    <a:pt x="749452" y="482536"/>
                  </a:lnTo>
                  <a:close/>
                </a:path>
                <a:path w="2660650" h="892175">
                  <a:moveTo>
                    <a:pt x="749452" y="469023"/>
                  </a:moveTo>
                  <a:lnTo>
                    <a:pt x="719277" y="469023"/>
                  </a:lnTo>
                  <a:lnTo>
                    <a:pt x="719277" y="475894"/>
                  </a:lnTo>
                  <a:lnTo>
                    <a:pt x="749452" y="475894"/>
                  </a:lnTo>
                  <a:lnTo>
                    <a:pt x="749452" y="469023"/>
                  </a:lnTo>
                  <a:close/>
                </a:path>
                <a:path w="2660650" h="892175">
                  <a:moveTo>
                    <a:pt x="749452" y="455510"/>
                  </a:moveTo>
                  <a:lnTo>
                    <a:pt x="719277" y="455510"/>
                  </a:lnTo>
                  <a:lnTo>
                    <a:pt x="719277" y="462368"/>
                  </a:lnTo>
                  <a:lnTo>
                    <a:pt x="749452" y="462368"/>
                  </a:lnTo>
                  <a:lnTo>
                    <a:pt x="749452" y="455510"/>
                  </a:lnTo>
                  <a:close/>
                </a:path>
                <a:path w="2660650" h="892175">
                  <a:moveTo>
                    <a:pt x="749452" y="441998"/>
                  </a:moveTo>
                  <a:lnTo>
                    <a:pt x="719277" y="441998"/>
                  </a:lnTo>
                  <a:lnTo>
                    <a:pt x="719277" y="448856"/>
                  </a:lnTo>
                  <a:lnTo>
                    <a:pt x="749452" y="448856"/>
                  </a:lnTo>
                  <a:lnTo>
                    <a:pt x="749452" y="441998"/>
                  </a:lnTo>
                  <a:close/>
                </a:path>
                <a:path w="2660650" h="892175">
                  <a:moveTo>
                    <a:pt x="749452" y="428472"/>
                  </a:moveTo>
                  <a:lnTo>
                    <a:pt x="719277" y="428472"/>
                  </a:lnTo>
                  <a:lnTo>
                    <a:pt x="719277" y="435343"/>
                  </a:lnTo>
                  <a:lnTo>
                    <a:pt x="749452" y="435343"/>
                  </a:lnTo>
                  <a:lnTo>
                    <a:pt x="749452" y="428472"/>
                  </a:lnTo>
                  <a:close/>
                </a:path>
                <a:path w="2660650" h="892175">
                  <a:moveTo>
                    <a:pt x="749452" y="414959"/>
                  </a:moveTo>
                  <a:lnTo>
                    <a:pt x="719277" y="414959"/>
                  </a:lnTo>
                  <a:lnTo>
                    <a:pt x="719277" y="421817"/>
                  </a:lnTo>
                  <a:lnTo>
                    <a:pt x="749452" y="421817"/>
                  </a:lnTo>
                  <a:lnTo>
                    <a:pt x="749452" y="414959"/>
                  </a:lnTo>
                  <a:close/>
                </a:path>
                <a:path w="2660650" h="892175">
                  <a:moveTo>
                    <a:pt x="749452" y="401447"/>
                  </a:moveTo>
                  <a:lnTo>
                    <a:pt x="719277" y="401447"/>
                  </a:lnTo>
                  <a:lnTo>
                    <a:pt x="719277" y="408305"/>
                  </a:lnTo>
                  <a:lnTo>
                    <a:pt x="749452" y="408305"/>
                  </a:lnTo>
                  <a:lnTo>
                    <a:pt x="749452" y="401447"/>
                  </a:lnTo>
                  <a:close/>
                </a:path>
                <a:path w="2660650" h="892175">
                  <a:moveTo>
                    <a:pt x="1121156" y="471373"/>
                  </a:moveTo>
                  <a:lnTo>
                    <a:pt x="750963" y="471373"/>
                  </a:lnTo>
                  <a:lnTo>
                    <a:pt x="750963" y="474078"/>
                  </a:lnTo>
                  <a:lnTo>
                    <a:pt x="1121156" y="474078"/>
                  </a:lnTo>
                  <a:lnTo>
                    <a:pt x="1121156" y="471373"/>
                  </a:lnTo>
                  <a:close/>
                </a:path>
                <a:path w="2660650" h="892175">
                  <a:moveTo>
                    <a:pt x="1121156" y="447179"/>
                  </a:moveTo>
                  <a:lnTo>
                    <a:pt x="750963" y="447179"/>
                  </a:lnTo>
                  <a:lnTo>
                    <a:pt x="750963" y="449884"/>
                  </a:lnTo>
                  <a:lnTo>
                    <a:pt x="1121156" y="449884"/>
                  </a:lnTo>
                  <a:lnTo>
                    <a:pt x="1121156" y="447179"/>
                  </a:lnTo>
                  <a:close/>
                </a:path>
                <a:path w="2660650" h="892175">
                  <a:moveTo>
                    <a:pt x="1919643" y="471373"/>
                  </a:moveTo>
                  <a:lnTo>
                    <a:pt x="1542973" y="471373"/>
                  </a:lnTo>
                  <a:lnTo>
                    <a:pt x="1542973" y="474078"/>
                  </a:lnTo>
                  <a:lnTo>
                    <a:pt x="1919643" y="474078"/>
                  </a:lnTo>
                  <a:lnTo>
                    <a:pt x="1919643" y="471373"/>
                  </a:lnTo>
                  <a:close/>
                </a:path>
                <a:path w="2660650" h="892175">
                  <a:moveTo>
                    <a:pt x="1919643" y="447179"/>
                  </a:moveTo>
                  <a:lnTo>
                    <a:pt x="1542973" y="447179"/>
                  </a:lnTo>
                  <a:lnTo>
                    <a:pt x="1542973" y="449884"/>
                  </a:lnTo>
                  <a:lnTo>
                    <a:pt x="1919643" y="449884"/>
                  </a:lnTo>
                  <a:lnTo>
                    <a:pt x="1919643" y="447179"/>
                  </a:lnTo>
                  <a:close/>
                </a:path>
                <a:path w="2660650" h="892175">
                  <a:moveTo>
                    <a:pt x="1919643" y="422376"/>
                  </a:moveTo>
                  <a:lnTo>
                    <a:pt x="750963" y="422376"/>
                  </a:lnTo>
                  <a:lnTo>
                    <a:pt x="750963" y="425081"/>
                  </a:lnTo>
                  <a:lnTo>
                    <a:pt x="1919643" y="425081"/>
                  </a:lnTo>
                  <a:lnTo>
                    <a:pt x="1919643" y="422376"/>
                  </a:lnTo>
                  <a:close/>
                </a:path>
                <a:path w="2660650" h="892175">
                  <a:moveTo>
                    <a:pt x="1951037" y="483019"/>
                  </a:moveTo>
                  <a:lnTo>
                    <a:pt x="1920836" y="483019"/>
                  </a:lnTo>
                  <a:lnTo>
                    <a:pt x="1920836" y="489889"/>
                  </a:lnTo>
                  <a:lnTo>
                    <a:pt x="1951037" y="489889"/>
                  </a:lnTo>
                  <a:lnTo>
                    <a:pt x="1951037" y="483019"/>
                  </a:lnTo>
                  <a:close/>
                </a:path>
                <a:path w="2660650" h="892175">
                  <a:moveTo>
                    <a:pt x="1951037" y="469506"/>
                  </a:moveTo>
                  <a:lnTo>
                    <a:pt x="1920836" y="469506"/>
                  </a:lnTo>
                  <a:lnTo>
                    <a:pt x="1920836" y="476364"/>
                  </a:lnTo>
                  <a:lnTo>
                    <a:pt x="1951037" y="476364"/>
                  </a:lnTo>
                  <a:lnTo>
                    <a:pt x="1951037" y="469506"/>
                  </a:lnTo>
                  <a:close/>
                </a:path>
                <a:path w="2660650" h="892175">
                  <a:moveTo>
                    <a:pt x="1951037" y="455993"/>
                  </a:moveTo>
                  <a:lnTo>
                    <a:pt x="1920836" y="455993"/>
                  </a:lnTo>
                  <a:lnTo>
                    <a:pt x="1920836" y="462851"/>
                  </a:lnTo>
                  <a:lnTo>
                    <a:pt x="1951037" y="462851"/>
                  </a:lnTo>
                  <a:lnTo>
                    <a:pt x="1951037" y="455993"/>
                  </a:lnTo>
                  <a:close/>
                </a:path>
                <a:path w="2660650" h="892175">
                  <a:moveTo>
                    <a:pt x="1951037" y="442480"/>
                  </a:moveTo>
                  <a:lnTo>
                    <a:pt x="1920836" y="442480"/>
                  </a:lnTo>
                  <a:lnTo>
                    <a:pt x="1920836" y="449351"/>
                  </a:lnTo>
                  <a:lnTo>
                    <a:pt x="1951037" y="449351"/>
                  </a:lnTo>
                  <a:lnTo>
                    <a:pt x="1951037" y="442480"/>
                  </a:lnTo>
                  <a:close/>
                </a:path>
                <a:path w="2660650" h="892175">
                  <a:moveTo>
                    <a:pt x="1951037" y="428967"/>
                  </a:moveTo>
                  <a:lnTo>
                    <a:pt x="1920836" y="428967"/>
                  </a:lnTo>
                  <a:lnTo>
                    <a:pt x="1920836" y="435825"/>
                  </a:lnTo>
                  <a:lnTo>
                    <a:pt x="1951037" y="435825"/>
                  </a:lnTo>
                  <a:lnTo>
                    <a:pt x="1951037" y="428967"/>
                  </a:lnTo>
                  <a:close/>
                </a:path>
                <a:path w="2660650" h="892175">
                  <a:moveTo>
                    <a:pt x="1951037" y="415455"/>
                  </a:moveTo>
                  <a:lnTo>
                    <a:pt x="1920836" y="415455"/>
                  </a:lnTo>
                  <a:lnTo>
                    <a:pt x="1920836" y="422313"/>
                  </a:lnTo>
                  <a:lnTo>
                    <a:pt x="1951037" y="422313"/>
                  </a:lnTo>
                  <a:lnTo>
                    <a:pt x="1951037" y="415455"/>
                  </a:lnTo>
                  <a:close/>
                </a:path>
                <a:path w="2660650" h="892175">
                  <a:moveTo>
                    <a:pt x="1951037" y="401929"/>
                  </a:moveTo>
                  <a:lnTo>
                    <a:pt x="1920836" y="401929"/>
                  </a:lnTo>
                  <a:lnTo>
                    <a:pt x="1920836" y="408787"/>
                  </a:lnTo>
                  <a:lnTo>
                    <a:pt x="1951037" y="408787"/>
                  </a:lnTo>
                  <a:lnTo>
                    <a:pt x="1951037" y="401929"/>
                  </a:lnTo>
                  <a:close/>
                </a:path>
                <a:path w="2660650" h="892175">
                  <a:moveTo>
                    <a:pt x="1965769" y="497344"/>
                  </a:moveTo>
                  <a:lnTo>
                    <a:pt x="1963064" y="497344"/>
                  </a:lnTo>
                  <a:lnTo>
                    <a:pt x="1963064" y="768007"/>
                  </a:lnTo>
                  <a:lnTo>
                    <a:pt x="1965769" y="768007"/>
                  </a:lnTo>
                  <a:lnTo>
                    <a:pt x="1965769" y="497344"/>
                  </a:lnTo>
                  <a:close/>
                </a:path>
                <a:path w="2660650" h="892175">
                  <a:moveTo>
                    <a:pt x="1965769" y="126428"/>
                  </a:moveTo>
                  <a:lnTo>
                    <a:pt x="1963064" y="126428"/>
                  </a:lnTo>
                  <a:lnTo>
                    <a:pt x="1963064" y="401637"/>
                  </a:lnTo>
                  <a:lnTo>
                    <a:pt x="1965769" y="401637"/>
                  </a:lnTo>
                  <a:lnTo>
                    <a:pt x="1965769" y="126428"/>
                  </a:lnTo>
                  <a:close/>
                </a:path>
                <a:path w="2660650" h="892175">
                  <a:moveTo>
                    <a:pt x="1981885" y="92811"/>
                  </a:moveTo>
                  <a:lnTo>
                    <a:pt x="1975027" y="92811"/>
                  </a:lnTo>
                  <a:lnTo>
                    <a:pt x="1975027" y="122999"/>
                  </a:lnTo>
                  <a:lnTo>
                    <a:pt x="1981885" y="122999"/>
                  </a:lnTo>
                  <a:lnTo>
                    <a:pt x="1981885" y="92811"/>
                  </a:lnTo>
                  <a:close/>
                </a:path>
                <a:path w="2660650" h="892175">
                  <a:moveTo>
                    <a:pt x="1990585" y="497344"/>
                  </a:moveTo>
                  <a:lnTo>
                    <a:pt x="1987880" y="497344"/>
                  </a:lnTo>
                  <a:lnTo>
                    <a:pt x="1987880" y="768007"/>
                  </a:lnTo>
                  <a:lnTo>
                    <a:pt x="1990585" y="768007"/>
                  </a:lnTo>
                  <a:lnTo>
                    <a:pt x="1990585" y="497344"/>
                  </a:lnTo>
                  <a:close/>
                </a:path>
                <a:path w="2660650" h="892175">
                  <a:moveTo>
                    <a:pt x="1990585" y="126428"/>
                  </a:moveTo>
                  <a:lnTo>
                    <a:pt x="1987880" y="126428"/>
                  </a:lnTo>
                  <a:lnTo>
                    <a:pt x="1987880" y="401637"/>
                  </a:lnTo>
                  <a:lnTo>
                    <a:pt x="1990585" y="401637"/>
                  </a:lnTo>
                  <a:lnTo>
                    <a:pt x="1990585" y="126428"/>
                  </a:lnTo>
                  <a:close/>
                </a:path>
                <a:path w="2660650" h="892175">
                  <a:moveTo>
                    <a:pt x="1995385" y="92811"/>
                  </a:moveTo>
                  <a:lnTo>
                    <a:pt x="1988540" y="92811"/>
                  </a:lnTo>
                  <a:lnTo>
                    <a:pt x="1988540" y="122999"/>
                  </a:lnTo>
                  <a:lnTo>
                    <a:pt x="1995385" y="122999"/>
                  </a:lnTo>
                  <a:lnTo>
                    <a:pt x="1995385" y="92811"/>
                  </a:lnTo>
                  <a:close/>
                </a:path>
                <a:path w="2660650" h="892175">
                  <a:moveTo>
                    <a:pt x="2008924" y="92811"/>
                  </a:moveTo>
                  <a:lnTo>
                    <a:pt x="2002053" y="92811"/>
                  </a:lnTo>
                  <a:lnTo>
                    <a:pt x="2002053" y="122999"/>
                  </a:lnTo>
                  <a:lnTo>
                    <a:pt x="2008924" y="122999"/>
                  </a:lnTo>
                  <a:lnTo>
                    <a:pt x="2008924" y="92811"/>
                  </a:lnTo>
                  <a:close/>
                </a:path>
                <a:path w="2660650" h="892175">
                  <a:moveTo>
                    <a:pt x="2014778" y="497344"/>
                  </a:moveTo>
                  <a:lnTo>
                    <a:pt x="2012073" y="497344"/>
                  </a:lnTo>
                  <a:lnTo>
                    <a:pt x="2012073" y="768007"/>
                  </a:lnTo>
                  <a:lnTo>
                    <a:pt x="2014778" y="768007"/>
                  </a:lnTo>
                  <a:lnTo>
                    <a:pt x="2014778" y="497344"/>
                  </a:lnTo>
                  <a:close/>
                </a:path>
                <a:path w="2660650" h="892175">
                  <a:moveTo>
                    <a:pt x="2014778" y="126428"/>
                  </a:moveTo>
                  <a:lnTo>
                    <a:pt x="2012073" y="126428"/>
                  </a:lnTo>
                  <a:lnTo>
                    <a:pt x="2012073" y="401637"/>
                  </a:lnTo>
                  <a:lnTo>
                    <a:pt x="2014778" y="401637"/>
                  </a:lnTo>
                  <a:lnTo>
                    <a:pt x="2014778" y="126428"/>
                  </a:lnTo>
                  <a:close/>
                </a:path>
                <a:path w="2660650" h="892175">
                  <a:moveTo>
                    <a:pt x="2022436" y="92811"/>
                  </a:moveTo>
                  <a:lnTo>
                    <a:pt x="2015566" y="92811"/>
                  </a:lnTo>
                  <a:lnTo>
                    <a:pt x="2015566" y="122999"/>
                  </a:lnTo>
                  <a:lnTo>
                    <a:pt x="2022436" y="122999"/>
                  </a:lnTo>
                  <a:lnTo>
                    <a:pt x="2022436" y="92811"/>
                  </a:lnTo>
                  <a:close/>
                </a:path>
                <a:path w="2660650" h="892175">
                  <a:moveTo>
                    <a:pt x="2035924" y="92811"/>
                  </a:moveTo>
                  <a:lnTo>
                    <a:pt x="2029079" y="92811"/>
                  </a:lnTo>
                  <a:lnTo>
                    <a:pt x="2029079" y="122999"/>
                  </a:lnTo>
                  <a:lnTo>
                    <a:pt x="2035924" y="122999"/>
                  </a:lnTo>
                  <a:lnTo>
                    <a:pt x="2035924" y="92811"/>
                  </a:lnTo>
                  <a:close/>
                </a:path>
                <a:path w="2660650" h="892175">
                  <a:moveTo>
                    <a:pt x="2059482" y="81089"/>
                  </a:moveTo>
                  <a:lnTo>
                    <a:pt x="2029294" y="81089"/>
                  </a:lnTo>
                  <a:lnTo>
                    <a:pt x="2029294" y="87947"/>
                  </a:lnTo>
                  <a:lnTo>
                    <a:pt x="2059482" y="87947"/>
                  </a:lnTo>
                  <a:lnTo>
                    <a:pt x="2059482" y="81089"/>
                  </a:lnTo>
                  <a:close/>
                </a:path>
                <a:path w="2660650" h="892175">
                  <a:moveTo>
                    <a:pt x="2059482" y="67576"/>
                  </a:moveTo>
                  <a:lnTo>
                    <a:pt x="2029294" y="67576"/>
                  </a:lnTo>
                  <a:lnTo>
                    <a:pt x="2029294" y="74434"/>
                  </a:lnTo>
                  <a:lnTo>
                    <a:pt x="2059482" y="74434"/>
                  </a:lnTo>
                  <a:lnTo>
                    <a:pt x="2059482" y="67576"/>
                  </a:lnTo>
                  <a:close/>
                </a:path>
                <a:path w="2660650" h="892175">
                  <a:moveTo>
                    <a:pt x="2059482" y="54063"/>
                  </a:moveTo>
                  <a:lnTo>
                    <a:pt x="2029294" y="54063"/>
                  </a:lnTo>
                  <a:lnTo>
                    <a:pt x="2029294" y="60921"/>
                  </a:lnTo>
                  <a:lnTo>
                    <a:pt x="2059482" y="60921"/>
                  </a:lnTo>
                  <a:lnTo>
                    <a:pt x="2059482" y="54063"/>
                  </a:lnTo>
                  <a:close/>
                </a:path>
                <a:path w="2660650" h="892175">
                  <a:moveTo>
                    <a:pt x="2059482" y="40551"/>
                  </a:moveTo>
                  <a:lnTo>
                    <a:pt x="2029294" y="40551"/>
                  </a:lnTo>
                  <a:lnTo>
                    <a:pt x="2029294" y="47409"/>
                  </a:lnTo>
                  <a:lnTo>
                    <a:pt x="2059482" y="47409"/>
                  </a:lnTo>
                  <a:lnTo>
                    <a:pt x="2059482" y="40551"/>
                  </a:lnTo>
                  <a:close/>
                </a:path>
                <a:path w="2660650" h="892175">
                  <a:moveTo>
                    <a:pt x="2059482" y="27038"/>
                  </a:moveTo>
                  <a:lnTo>
                    <a:pt x="2029294" y="27038"/>
                  </a:lnTo>
                  <a:lnTo>
                    <a:pt x="2029294" y="33896"/>
                  </a:lnTo>
                  <a:lnTo>
                    <a:pt x="2059482" y="33896"/>
                  </a:lnTo>
                  <a:lnTo>
                    <a:pt x="2059482" y="27038"/>
                  </a:lnTo>
                  <a:close/>
                </a:path>
                <a:path w="2660650" h="892175">
                  <a:moveTo>
                    <a:pt x="2059482" y="13525"/>
                  </a:moveTo>
                  <a:lnTo>
                    <a:pt x="2029294" y="13525"/>
                  </a:lnTo>
                  <a:lnTo>
                    <a:pt x="2029294" y="20383"/>
                  </a:lnTo>
                  <a:lnTo>
                    <a:pt x="2059482" y="20383"/>
                  </a:lnTo>
                  <a:lnTo>
                    <a:pt x="2059482" y="13525"/>
                  </a:lnTo>
                  <a:close/>
                </a:path>
                <a:path w="2660650" h="892175">
                  <a:moveTo>
                    <a:pt x="2059482" y="0"/>
                  </a:moveTo>
                  <a:lnTo>
                    <a:pt x="2029294" y="0"/>
                  </a:lnTo>
                  <a:lnTo>
                    <a:pt x="2029294" y="6858"/>
                  </a:lnTo>
                  <a:lnTo>
                    <a:pt x="2059482" y="6858"/>
                  </a:lnTo>
                  <a:lnTo>
                    <a:pt x="2059482" y="0"/>
                  </a:lnTo>
                  <a:close/>
                </a:path>
                <a:path w="2660650" h="892175">
                  <a:moveTo>
                    <a:pt x="2660116" y="92138"/>
                  </a:moveTo>
                  <a:lnTo>
                    <a:pt x="2653271" y="92138"/>
                  </a:lnTo>
                  <a:lnTo>
                    <a:pt x="2653271" y="122339"/>
                  </a:lnTo>
                  <a:lnTo>
                    <a:pt x="2660116" y="122339"/>
                  </a:lnTo>
                  <a:lnTo>
                    <a:pt x="2660116" y="921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037859" y="5156822"/>
              <a:ext cx="2662555" cy="1641475"/>
            </a:xfrm>
            <a:custGeom>
              <a:avLst/>
              <a:gdLst/>
              <a:ahLst/>
              <a:cxnLst/>
              <a:rect l="l" t="t" r="r" b="b"/>
              <a:pathLst>
                <a:path w="2662554" h="1641475">
                  <a:moveTo>
                    <a:pt x="6858" y="125844"/>
                  </a:moveTo>
                  <a:lnTo>
                    <a:pt x="0" y="125844"/>
                  </a:lnTo>
                  <a:lnTo>
                    <a:pt x="0" y="156044"/>
                  </a:lnTo>
                  <a:lnTo>
                    <a:pt x="6858" y="156044"/>
                  </a:lnTo>
                  <a:lnTo>
                    <a:pt x="6858" y="125844"/>
                  </a:lnTo>
                  <a:close/>
                </a:path>
                <a:path w="2662554" h="1641475">
                  <a:moveTo>
                    <a:pt x="7696" y="651598"/>
                  </a:moveTo>
                  <a:lnTo>
                    <a:pt x="838" y="651598"/>
                  </a:lnTo>
                  <a:lnTo>
                    <a:pt x="838" y="681812"/>
                  </a:lnTo>
                  <a:lnTo>
                    <a:pt x="7696" y="681812"/>
                  </a:lnTo>
                  <a:lnTo>
                    <a:pt x="7696" y="651598"/>
                  </a:lnTo>
                  <a:close/>
                </a:path>
                <a:path w="2662554" h="1641475">
                  <a:moveTo>
                    <a:pt x="7797" y="787793"/>
                  </a:moveTo>
                  <a:lnTo>
                    <a:pt x="939" y="787793"/>
                  </a:lnTo>
                  <a:lnTo>
                    <a:pt x="939" y="817981"/>
                  </a:lnTo>
                  <a:lnTo>
                    <a:pt x="7797" y="817981"/>
                  </a:lnTo>
                  <a:lnTo>
                    <a:pt x="7797" y="787793"/>
                  </a:lnTo>
                  <a:close/>
                </a:path>
                <a:path w="2662554" h="1641475">
                  <a:moveTo>
                    <a:pt x="20370" y="125844"/>
                  </a:moveTo>
                  <a:lnTo>
                    <a:pt x="13512" y="125844"/>
                  </a:lnTo>
                  <a:lnTo>
                    <a:pt x="13512" y="156044"/>
                  </a:lnTo>
                  <a:lnTo>
                    <a:pt x="20370" y="156044"/>
                  </a:lnTo>
                  <a:lnTo>
                    <a:pt x="20370" y="125844"/>
                  </a:lnTo>
                  <a:close/>
                </a:path>
                <a:path w="2662554" h="1641475">
                  <a:moveTo>
                    <a:pt x="21209" y="651598"/>
                  </a:moveTo>
                  <a:lnTo>
                    <a:pt x="14351" y="651598"/>
                  </a:lnTo>
                  <a:lnTo>
                    <a:pt x="14351" y="681812"/>
                  </a:lnTo>
                  <a:lnTo>
                    <a:pt x="21209" y="681812"/>
                  </a:lnTo>
                  <a:lnTo>
                    <a:pt x="21209" y="651598"/>
                  </a:lnTo>
                  <a:close/>
                </a:path>
                <a:path w="2662554" h="1641475">
                  <a:moveTo>
                    <a:pt x="21310" y="787793"/>
                  </a:moveTo>
                  <a:lnTo>
                    <a:pt x="14452" y="787793"/>
                  </a:lnTo>
                  <a:lnTo>
                    <a:pt x="14452" y="817981"/>
                  </a:lnTo>
                  <a:lnTo>
                    <a:pt x="21310" y="817981"/>
                  </a:lnTo>
                  <a:lnTo>
                    <a:pt x="21310" y="787793"/>
                  </a:lnTo>
                  <a:close/>
                </a:path>
                <a:path w="2662554" h="1641475">
                  <a:moveTo>
                    <a:pt x="33896" y="125844"/>
                  </a:moveTo>
                  <a:lnTo>
                    <a:pt x="27038" y="125844"/>
                  </a:lnTo>
                  <a:lnTo>
                    <a:pt x="27038" y="156044"/>
                  </a:lnTo>
                  <a:lnTo>
                    <a:pt x="33896" y="156044"/>
                  </a:lnTo>
                  <a:lnTo>
                    <a:pt x="33896" y="125844"/>
                  </a:lnTo>
                  <a:close/>
                </a:path>
                <a:path w="2662554" h="1641475">
                  <a:moveTo>
                    <a:pt x="34721" y="651598"/>
                  </a:moveTo>
                  <a:lnTo>
                    <a:pt x="27863" y="651598"/>
                  </a:lnTo>
                  <a:lnTo>
                    <a:pt x="27863" y="681812"/>
                  </a:lnTo>
                  <a:lnTo>
                    <a:pt x="34721" y="681812"/>
                  </a:lnTo>
                  <a:lnTo>
                    <a:pt x="34721" y="651598"/>
                  </a:lnTo>
                  <a:close/>
                </a:path>
                <a:path w="2662554" h="1641475">
                  <a:moveTo>
                    <a:pt x="34823" y="787793"/>
                  </a:moveTo>
                  <a:lnTo>
                    <a:pt x="27965" y="787793"/>
                  </a:lnTo>
                  <a:lnTo>
                    <a:pt x="27965" y="817981"/>
                  </a:lnTo>
                  <a:lnTo>
                    <a:pt x="34823" y="817981"/>
                  </a:lnTo>
                  <a:lnTo>
                    <a:pt x="34823" y="787793"/>
                  </a:lnTo>
                  <a:close/>
                </a:path>
                <a:path w="2662554" h="1641475">
                  <a:moveTo>
                    <a:pt x="47409" y="125844"/>
                  </a:moveTo>
                  <a:lnTo>
                    <a:pt x="40551" y="125844"/>
                  </a:lnTo>
                  <a:lnTo>
                    <a:pt x="40551" y="156044"/>
                  </a:lnTo>
                  <a:lnTo>
                    <a:pt x="47409" y="156044"/>
                  </a:lnTo>
                  <a:lnTo>
                    <a:pt x="47409" y="125844"/>
                  </a:lnTo>
                  <a:close/>
                </a:path>
                <a:path w="2662554" h="1641475">
                  <a:moveTo>
                    <a:pt x="48234" y="651598"/>
                  </a:moveTo>
                  <a:lnTo>
                    <a:pt x="41376" y="651598"/>
                  </a:lnTo>
                  <a:lnTo>
                    <a:pt x="41376" y="681812"/>
                  </a:lnTo>
                  <a:lnTo>
                    <a:pt x="48234" y="681812"/>
                  </a:lnTo>
                  <a:lnTo>
                    <a:pt x="48234" y="651598"/>
                  </a:lnTo>
                  <a:close/>
                </a:path>
                <a:path w="2662554" h="1641475">
                  <a:moveTo>
                    <a:pt x="48336" y="787793"/>
                  </a:moveTo>
                  <a:lnTo>
                    <a:pt x="41478" y="787793"/>
                  </a:lnTo>
                  <a:lnTo>
                    <a:pt x="41478" y="817981"/>
                  </a:lnTo>
                  <a:lnTo>
                    <a:pt x="48336" y="817981"/>
                  </a:lnTo>
                  <a:lnTo>
                    <a:pt x="48336" y="787793"/>
                  </a:lnTo>
                  <a:close/>
                </a:path>
                <a:path w="2662554" h="1641475">
                  <a:moveTo>
                    <a:pt x="49618" y="0"/>
                  </a:moveTo>
                  <a:lnTo>
                    <a:pt x="42760" y="0"/>
                  </a:lnTo>
                  <a:lnTo>
                    <a:pt x="42760" y="30187"/>
                  </a:lnTo>
                  <a:lnTo>
                    <a:pt x="49618" y="30187"/>
                  </a:lnTo>
                  <a:lnTo>
                    <a:pt x="49618" y="0"/>
                  </a:lnTo>
                  <a:close/>
                </a:path>
                <a:path w="2662554" h="1641475">
                  <a:moveTo>
                    <a:pt x="60921" y="125844"/>
                  </a:moveTo>
                  <a:lnTo>
                    <a:pt x="54063" y="125844"/>
                  </a:lnTo>
                  <a:lnTo>
                    <a:pt x="54063" y="156044"/>
                  </a:lnTo>
                  <a:lnTo>
                    <a:pt x="60921" y="156044"/>
                  </a:lnTo>
                  <a:lnTo>
                    <a:pt x="60921" y="125844"/>
                  </a:lnTo>
                  <a:close/>
                </a:path>
                <a:path w="2662554" h="1641475">
                  <a:moveTo>
                    <a:pt x="61747" y="651598"/>
                  </a:moveTo>
                  <a:lnTo>
                    <a:pt x="54889" y="651598"/>
                  </a:lnTo>
                  <a:lnTo>
                    <a:pt x="54889" y="681812"/>
                  </a:lnTo>
                  <a:lnTo>
                    <a:pt x="61747" y="681812"/>
                  </a:lnTo>
                  <a:lnTo>
                    <a:pt x="61747" y="651598"/>
                  </a:lnTo>
                  <a:close/>
                </a:path>
                <a:path w="2662554" h="1641475">
                  <a:moveTo>
                    <a:pt x="61849" y="787793"/>
                  </a:moveTo>
                  <a:lnTo>
                    <a:pt x="54991" y="787793"/>
                  </a:lnTo>
                  <a:lnTo>
                    <a:pt x="54991" y="817981"/>
                  </a:lnTo>
                  <a:lnTo>
                    <a:pt x="61849" y="817981"/>
                  </a:lnTo>
                  <a:lnTo>
                    <a:pt x="61849" y="787793"/>
                  </a:lnTo>
                  <a:close/>
                </a:path>
                <a:path w="2662554" h="1641475">
                  <a:moveTo>
                    <a:pt x="63131" y="0"/>
                  </a:moveTo>
                  <a:lnTo>
                    <a:pt x="56273" y="0"/>
                  </a:lnTo>
                  <a:lnTo>
                    <a:pt x="56273" y="30187"/>
                  </a:lnTo>
                  <a:lnTo>
                    <a:pt x="63131" y="30187"/>
                  </a:lnTo>
                  <a:lnTo>
                    <a:pt x="63131" y="0"/>
                  </a:lnTo>
                  <a:close/>
                </a:path>
                <a:path w="2662554" h="1641475">
                  <a:moveTo>
                    <a:pt x="74434" y="125844"/>
                  </a:moveTo>
                  <a:lnTo>
                    <a:pt x="67576" y="125844"/>
                  </a:lnTo>
                  <a:lnTo>
                    <a:pt x="67576" y="156044"/>
                  </a:lnTo>
                  <a:lnTo>
                    <a:pt x="74434" y="156044"/>
                  </a:lnTo>
                  <a:lnTo>
                    <a:pt x="74434" y="125844"/>
                  </a:lnTo>
                  <a:close/>
                </a:path>
                <a:path w="2662554" h="1641475">
                  <a:moveTo>
                    <a:pt x="75260" y="651598"/>
                  </a:moveTo>
                  <a:lnTo>
                    <a:pt x="68402" y="651598"/>
                  </a:lnTo>
                  <a:lnTo>
                    <a:pt x="68402" y="681812"/>
                  </a:lnTo>
                  <a:lnTo>
                    <a:pt x="75260" y="681812"/>
                  </a:lnTo>
                  <a:lnTo>
                    <a:pt x="75260" y="651598"/>
                  </a:lnTo>
                  <a:close/>
                </a:path>
                <a:path w="2662554" h="1641475">
                  <a:moveTo>
                    <a:pt x="75361" y="787793"/>
                  </a:moveTo>
                  <a:lnTo>
                    <a:pt x="68503" y="787793"/>
                  </a:lnTo>
                  <a:lnTo>
                    <a:pt x="68503" y="817981"/>
                  </a:lnTo>
                  <a:lnTo>
                    <a:pt x="75361" y="817981"/>
                  </a:lnTo>
                  <a:lnTo>
                    <a:pt x="75361" y="787793"/>
                  </a:lnTo>
                  <a:close/>
                </a:path>
                <a:path w="2662554" h="1641475">
                  <a:moveTo>
                    <a:pt x="76644" y="0"/>
                  </a:moveTo>
                  <a:lnTo>
                    <a:pt x="69786" y="0"/>
                  </a:lnTo>
                  <a:lnTo>
                    <a:pt x="69786" y="30187"/>
                  </a:lnTo>
                  <a:lnTo>
                    <a:pt x="76644" y="30187"/>
                  </a:lnTo>
                  <a:lnTo>
                    <a:pt x="76644" y="0"/>
                  </a:lnTo>
                  <a:close/>
                </a:path>
                <a:path w="2662554" h="1641475">
                  <a:moveTo>
                    <a:pt x="87947" y="125844"/>
                  </a:moveTo>
                  <a:lnTo>
                    <a:pt x="81089" y="125844"/>
                  </a:lnTo>
                  <a:lnTo>
                    <a:pt x="81089" y="156044"/>
                  </a:lnTo>
                  <a:lnTo>
                    <a:pt x="87947" y="156044"/>
                  </a:lnTo>
                  <a:lnTo>
                    <a:pt x="87947" y="125844"/>
                  </a:lnTo>
                  <a:close/>
                </a:path>
                <a:path w="2662554" h="1641475">
                  <a:moveTo>
                    <a:pt x="88785" y="651598"/>
                  </a:moveTo>
                  <a:lnTo>
                    <a:pt x="81927" y="651598"/>
                  </a:lnTo>
                  <a:lnTo>
                    <a:pt x="81927" y="681812"/>
                  </a:lnTo>
                  <a:lnTo>
                    <a:pt x="88785" y="681812"/>
                  </a:lnTo>
                  <a:lnTo>
                    <a:pt x="88785" y="651598"/>
                  </a:lnTo>
                  <a:close/>
                </a:path>
                <a:path w="2662554" h="1641475">
                  <a:moveTo>
                    <a:pt x="88887" y="787793"/>
                  </a:moveTo>
                  <a:lnTo>
                    <a:pt x="82029" y="787793"/>
                  </a:lnTo>
                  <a:lnTo>
                    <a:pt x="82029" y="817981"/>
                  </a:lnTo>
                  <a:lnTo>
                    <a:pt x="88887" y="817981"/>
                  </a:lnTo>
                  <a:lnTo>
                    <a:pt x="88887" y="787793"/>
                  </a:lnTo>
                  <a:close/>
                </a:path>
                <a:path w="2662554" h="1641475">
                  <a:moveTo>
                    <a:pt x="90170" y="0"/>
                  </a:moveTo>
                  <a:lnTo>
                    <a:pt x="83312" y="0"/>
                  </a:lnTo>
                  <a:lnTo>
                    <a:pt x="83312" y="30187"/>
                  </a:lnTo>
                  <a:lnTo>
                    <a:pt x="90170" y="30187"/>
                  </a:lnTo>
                  <a:lnTo>
                    <a:pt x="90170" y="0"/>
                  </a:lnTo>
                  <a:close/>
                </a:path>
                <a:path w="2662554" h="1641475">
                  <a:moveTo>
                    <a:pt x="128765" y="771982"/>
                  </a:moveTo>
                  <a:lnTo>
                    <a:pt x="98577" y="771982"/>
                  </a:lnTo>
                  <a:lnTo>
                    <a:pt x="98577" y="778840"/>
                  </a:lnTo>
                  <a:lnTo>
                    <a:pt x="128765" y="778840"/>
                  </a:lnTo>
                  <a:lnTo>
                    <a:pt x="128765" y="771982"/>
                  </a:lnTo>
                  <a:close/>
                </a:path>
                <a:path w="2662554" h="1641475">
                  <a:moveTo>
                    <a:pt x="128765" y="758469"/>
                  </a:moveTo>
                  <a:lnTo>
                    <a:pt x="98577" y="758469"/>
                  </a:lnTo>
                  <a:lnTo>
                    <a:pt x="98577" y="765327"/>
                  </a:lnTo>
                  <a:lnTo>
                    <a:pt x="128765" y="765327"/>
                  </a:lnTo>
                  <a:lnTo>
                    <a:pt x="128765" y="758469"/>
                  </a:lnTo>
                  <a:close/>
                </a:path>
                <a:path w="2662554" h="1641475">
                  <a:moveTo>
                    <a:pt x="128765" y="744969"/>
                  </a:moveTo>
                  <a:lnTo>
                    <a:pt x="98577" y="744969"/>
                  </a:lnTo>
                  <a:lnTo>
                    <a:pt x="98577" y="751814"/>
                  </a:lnTo>
                  <a:lnTo>
                    <a:pt x="128765" y="751814"/>
                  </a:lnTo>
                  <a:lnTo>
                    <a:pt x="128765" y="744969"/>
                  </a:lnTo>
                  <a:close/>
                </a:path>
                <a:path w="2662554" h="1641475">
                  <a:moveTo>
                    <a:pt x="128765" y="731443"/>
                  </a:moveTo>
                  <a:lnTo>
                    <a:pt x="98577" y="731443"/>
                  </a:lnTo>
                  <a:lnTo>
                    <a:pt x="98577" y="738301"/>
                  </a:lnTo>
                  <a:lnTo>
                    <a:pt x="128765" y="738301"/>
                  </a:lnTo>
                  <a:lnTo>
                    <a:pt x="128765" y="731443"/>
                  </a:lnTo>
                  <a:close/>
                </a:path>
                <a:path w="2662554" h="1641475">
                  <a:moveTo>
                    <a:pt x="128765" y="717931"/>
                  </a:moveTo>
                  <a:lnTo>
                    <a:pt x="98577" y="717931"/>
                  </a:lnTo>
                  <a:lnTo>
                    <a:pt x="98577" y="724789"/>
                  </a:lnTo>
                  <a:lnTo>
                    <a:pt x="128765" y="724789"/>
                  </a:lnTo>
                  <a:lnTo>
                    <a:pt x="128765" y="717931"/>
                  </a:lnTo>
                  <a:close/>
                </a:path>
                <a:path w="2662554" h="1641475">
                  <a:moveTo>
                    <a:pt x="128765" y="704418"/>
                  </a:moveTo>
                  <a:lnTo>
                    <a:pt x="98577" y="704418"/>
                  </a:lnTo>
                  <a:lnTo>
                    <a:pt x="98577" y="711276"/>
                  </a:lnTo>
                  <a:lnTo>
                    <a:pt x="128765" y="711276"/>
                  </a:lnTo>
                  <a:lnTo>
                    <a:pt x="128765" y="704418"/>
                  </a:lnTo>
                  <a:close/>
                </a:path>
                <a:path w="2662554" h="1641475">
                  <a:moveTo>
                    <a:pt x="128765" y="690892"/>
                  </a:moveTo>
                  <a:lnTo>
                    <a:pt x="98577" y="690892"/>
                  </a:lnTo>
                  <a:lnTo>
                    <a:pt x="98577" y="697763"/>
                  </a:lnTo>
                  <a:lnTo>
                    <a:pt x="128765" y="697763"/>
                  </a:lnTo>
                  <a:lnTo>
                    <a:pt x="128765" y="690892"/>
                  </a:lnTo>
                  <a:close/>
                </a:path>
                <a:path w="2662554" h="1641475">
                  <a:moveTo>
                    <a:pt x="330085" y="1634070"/>
                  </a:moveTo>
                  <a:lnTo>
                    <a:pt x="299897" y="1634070"/>
                  </a:lnTo>
                  <a:lnTo>
                    <a:pt x="299897" y="1640928"/>
                  </a:lnTo>
                  <a:lnTo>
                    <a:pt x="330085" y="1640928"/>
                  </a:lnTo>
                  <a:lnTo>
                    <a:pt x="330085" y="1634070"/>
                  </a:lnTo>
                  <a:close/>
                </a:path>
                <a:path w="2662554" h="1641475">
                  <a:moveTo>
                    <a:pt x="330085" y="1620558"/>
                  </a:moveTo>
                  <a:lnTo>
                    <a:pt x="299897" y="1620558"/>
                  </a:lnTo>
                  <a:lnTo>
                    <a:pt x="299897" y="1627416"/>
                  </a:lnTo>
                  <a:lnTo>
                    <a:pt x="330085" y="1627416"/>
                  </a:lnTo>
                  <a:lnTo>
                    <a:pt x="330085" y="1620558"/>
                  </a:lnTo>
                  <a:close/>
                </a:path>
                <a:path w="2662554" h="1641475">
                  <a:moveTo>
                    <a:pt x="330085" y="1607045"/>
                  </a:moveTo>
                  <a:lnTo>
                    <a:pt x="299897" y="1607045"/>
                  </a:lnTo>
                  <a:lnTo>
                    <a:pt x="299897" y="1613903"/>
                  </a:lnTo>
                  <a:lnTo>
                    <a:pt x="330085" y="1613903"/>
                  </a:lnTo>
                  <a:lnTo>
                    <a:pt x="330085" y="1607045"/>
                  </a:lnTo>
                  <a:close/>
                </a:path>
                <a:path w="2662554" h="1641475">
                  <a:moveTo>
                    <a:pt x="330085" y="1593532"/>
                  </a:moveTo>
                  <a:lnTo>
                    <a:pt x="299897" y="1593532"/>
                  </a:lnTo>
                  <a:lnTo>
                    <a:pt x="299897" y="1600390"/>
                  </a:lnTo>
                  <a:lnTo>
                    <a:pt x="330085" y="1600390"/>
                  </a:lnTo>
                  <a:lnTo>
                    <a:pt x="330085" y="1593532"/>
                  </a:lnTo>
                  <a:close/>
                </a:path>
                <a:path w="2662554" h="1641475">
                  <a:moveTo>
                    <a:pt x="330085" y="1580019"/>
                  </a:moveTo>
                  <a:lnTo>
                    <a:pt x="299897" y="1580019"/>
                  </a:lnTo>
                  <a:lnTo>
                    <a:pt x="299897" y="1586890"/>
                  </a:lnTo>
                  <a:lnTo>
                    <a:pt x="330085" y="1586890"/>
                  </a:lnTo>
                  <a:lnTo>
                    <a:pt x="330085" y="1580019"/>
                  </a:lnTo>
                  <a:close/>
                </a:path>
                <a:path w="2662554" h="1641475">
                  <a:moveTo>
                    <a:pt x="330085" y="1566494"/>
                  </a:moveTo>
                  <a:lnTo>
                    <a:pt x="299897" y="1566494"/>
                  </a:lnTo>
                  <a:lnTo>
                    <a:pt x="299897" y="1573364"/>
                  </a:lnTo>
                  <a:lnTo>
                    <a:pt x="330085" y="1573364"/>
                  </a:lnTo>
                  <a:lnTo>
                    <a:pt x="330085" y="1566494"/>
                  </a:lnTo>
                  <a:close/>
                </a:path>
                <a:path w="2662554" h="1641475">
                  <a:moveTo>
                    <a:pt x="330085" y="1552981"/>
                  </a:moveTo>
                  <a:lnTo>
                    <a:pt x="299897" y="1552981"/>
                  </a:lnTo>
                  <a:lnTo>
                    <a:pt x="299897" y="1559852"/>
                  </a:lnTo>
                  <a:lnTo>
                    <a:pt x="330085" y="1559852"/>
                  </a:lnTo>
                  <a:lnTo>
                    <a:pt x="330085" y="1552981"/>
                  </a:lnTo>
                  <a:close/>
                </a:path>
                <a:path w="2662554" h="1641475">
                  <a:moveTo>
                    <a:pt x="2563330" y="116586"/>
                  </a:moveTo>
                  <a:lnTo>
                    <a:pt x="2533142" y="116586"/>
                  </a:lnTo>
                  <a:lnTo>
                    <a:pt x="2533142" y="123444"/>
                  </a:lnTo>
                  <a:lnTo>
                    <a:pt x="2563330" y="123444"/>
                  </a:lnTo>
                  <a:lnTo>
                    <a:pt x="2563330" y="116586"/>
                  </a:lnTo>
                  <a:close/>
                </a:path>
                <a:path w="2662554" h="1641475">
                  <a:moveTo>
                    <a:pt x="2563330" y="103073"/>
                  </a:moveTo>
                  <a:lnTo>
                    <a:pt x="2533142" y="103073"/>
                  </a:lnTo>
                  <a:lnTo>
                    <a:pt x="2533142" y="109931"/>
                  </a:lnTo>
                  <a:lnTo>
                    <a:pt x="2563330" y="109931"/>
                  </a:lnTo>
                  <a:lnTo>
                    <a:pt x="2563330" y="103073"/>
                  </a:lnTo>
                  <a:close/>
                </a:path>
                <a:path w="2662554" h="1641475">
                  <a:moveTo>
                    <a:pt x="2563330" y="89560"/>
                  </a:moveTo>
                  <a:lnTo>
                    <a:pt x="2533142" y="89560"/>
                  </a:lnTo>
                  <a:lnTo>
                    <a:pt x="2533142" y="96418"/>
                  </a:lnTo>
                  <a:lnTo>
                    <a:pt x="2563330" y="96418"/>
                  </a:lnTo>
                  <a:lnTo>
                    <a:pt x="2563330" y="89560"/>
                  </a:lnTo>
                  <a:close/>
                </a:path>
                <a:path w="2662554" h="1641475">
                  <a:moveTo>
                    <a:pt x="2563330" y="76047"/>
                  </a:moveTo>
                  <a:lnTo>
                    <a:pt x="2533142" y="76047"/>
                  </a:lnTo>
                  <a:lnTo>
                    <a:pt x="2533142" y="82918"/>
                  </a:lnTo>
                  <a:lnTo>
                    <a:pt x="2563330" y="82918"/>
                  </a:lnTo>
                  <a:lnTo>
                    <a:pt x="2563330" y="76047"/>
                  </a:lnTo>
                  <a:close/>
                </a:path>
                <a:path w="2662554" h="1641475">
                  <a:moveTo>
                    <a:pt x="2563330" y="62534"/>
                  </a:moveTo>
                  <a:lnTo>
                    <a:pt x="2533142" y="62534"/>
                  </a:lnTo>
                  <a:lnTo>
                    <a:pt x="2533142" y="69392"/>
                  </a:lnTo>
                  <a:lnTo>
                    <a:pt x="2563330" y="69392"/>
                  </a:lnTo>
                  <a:lnTo>
                    <a:pt x="2563330" y="62534"/>
                  </a:lnTo>
                  <a:close/>
                </a:path>
                <a:path w="2662554" h="1641475">
                  <a:moveTo>
                    <a:pt x="2563330" y="49022"/>
                  </a:moveTo>
                  <a:lnTo>
                    <a:pt x="2533142" y="49022"/>
                  </a:lnTo>
                  <a:lnTo>
                    <a:pt x="2533142" y="55880"/>
                  </a:lnTo>
                  <a:lnTo>
                    <a:pt x="2563330" y="55880"/>
                  </a:lnTo>
                  <a:lnTo>
                    <a:pt x="2563330" y="49022"/>
                  </a:lnTo>
                  <a:close/>
                </a:path>
                <a:path w="2662554" h="1641475">
                  <a:moveTo>
                    <a:pt x="2563330" y="35496"/>
                  </a:moveTo>
                  <a:lnTo>
                    <a:pt x="2533142" y="35496"/>
                  </a:lnTo>
                  <a:lnTo>
                    <a:pt x="2533142" y="42367"/>
                  </a:lnTo>
                  <a:lnTo>
                    <a:pt x="2563330" y="42367"/>
                  </a:lnTo>
                  <a:lnTo>
                    <a:pt x="2563330" y="35496"/>
                  </a:lnTo>
                  <a:close/>
                </a:path>
                <a:path w="2662554" h="1641475">
                  <a:moveTo>
                    <a:pt x="2565781" y="768553"/>
                  </a:moveTo>
                  <a:lnTo>
                    <a:pt x="2535593" y="768553"/>
                  </a:lnTo>
                  <a:lnTo>
                    <a:pt x="2535593" y="775423"/>
                  </a:lnTo>
                  <a:lnTo>
                    <a:pt x="2565781" y="775423"/>
                  </a:lnTo>
                  <a:lnTo>
                    <a:pt x="2565781" y="768553"/>
                  </a:lnTo>
                  <a:close/>
                </a:path>
                <a:path w="2662554" h="1641475">
                  <a:moveTo>
                    <a:pt x="2565781" y="755027"/>
                  </a:moveTo>
                  <a:lnTo>
                    <a:pt x="2535593" y="755027"/>
                  </a:lnTo>
                  <a:lnTo>
                    <a:pt x="2535593" y="761898"/>
                  </a:lnTo>
                  <a:lnTo>
                    <a:pt x="2565781" y="761898"/>
                  </a:lnTo>
                  <a:lnTo>
                    <a:pt x="2565781" y="755027"/>
                  </a:lnTo>
                  <a:close/>
                </a:path>
                <a:path w="2662554" h="1641475">
                  <a:moveTo>
                    <a:pt x="2565781" y="741514"/>
                  </a:moveTo>
                  <a:lnTo>
                    <a:pt x="2535593" y="741514"/>
                  </a:lnTo>
                  <a:lnTo>
                    <a:pt x="2535593" y="748372"/>
                  </a:lnTo>
                  <a:lnTo>
                    <a:pt x="2565781" y="748372"/>
                  </a:lnTo>
                  <a:lnTo>
                    <a:pt x="2565781" y="741514"/>
                  </a:lnTo>
                  <a:close/>
                </a:path>
                <a:path w="2662554" h="1641475">
                  <a:moveTo>
                    <a:pt x="2565781" y="728002"/>
                  </a:moveTo>
                  <a:lnTo>
                    <a:pt x="2535593" y="728002"/>
                  </a:lnTo>
                  <a:lnTo>
                    <a:pt x="2535593" y="734860"/>
                  </a:lnTo>
                  <a:lnTo>
                    <a:pt x="2565781" y="734860"/>
                  </a:lnTo>
                  <a:lnTo>
                    <a:pt x="2565781" y="728002"/>
                  </a:lnTo>
                  <a:close/>
                </a:path>
                <a:path w="2662554" h="1641475">
                  <a:moveTo>
                    <a:pt x="2565781" y="714476"/>
                  </a:moveTo>
                  <a:lnTo>
                    <a:pt x="2535593" y="714476"/>
                  </a:lnTo>
                  <a:lnTo>
                    <a:pt x="2535593" y="721334"/>
                  </a:lnTo>
                  <a:lnTo>
                    <a:pt x="2565781" y="721334"/>
                  </a:lnTo>
                  <a:lnTo>
                    <a:pt x="2565781" y="714476"/>
                  </a:lnTo>
                  <a:close/>
                </a:path>
                <a:path w="2662554" h="1641475">
                  <a:moveTo>
                    <a:pt x="2565781" y="700963"/>
                  </a:moveTo>
                  <a:lnTo>
                    <a:pt x="2535593" y="700963"/>
                  </a:lnTo>
                  <a:lnTo>
                    <a:pt x="2535593" y="707821"/>
                  </a:lnTo>
                  <a:lnTo>
                    <a:pt x="2565781" y="707821"/>
                  </a:lnTo>
                  <a:lnTo>
                    <a:pt x="2565781" y="700963"/>
                  </a:lnTo>
                  <a:close/>
                </a:path>
                <a:path w="2662554" h="1641475">
                  <a:moveTo>
                    <a:pt x="2565781" y="687463"/>
                  </a:moveTo>
                  <a:lnTo>
                    <a:pt x="2535593" y="687463"/>
                  </a:lnTo>
                  <a:lnTo>
                    <a:pt x="2535593" y="694321"/>
                  </a:lnTo>
                  <a:lnTo>
                    <a:pt x="2565781" y="694321"/>
                  </a:lnTo>
                  <a:lnTo>
                    <a:pt x="2565781" y="687463"/>
                  </a:lnTo>
                  <a:close/>
                </a:path>
                <a:path w="2662554" h="1641475">
                  <a:moveTo>
                    <a:pt x="2580373" y="654113"/>
                  </a:moveTo>
                  <a:lnTo>
                    <a:pt x="2573515" y="654113"/>
                  </a:lnTo>
                  <a:lnTo>
                    <a:pt x="2573515" y="684301"/>
                  </a:lnTo>
                  <a:lnTo>
                    <a:pt x="2580373" y="684301"/>
                  </a:lnTo>
                  <a:lnTo>
                    <a:pt x="2580373" y="654113"/>
                  </a:lnTo>
                  <a:close/>
                </a:path>
                <a:path w="2662554" h="1641475">
                  <a:moveTo>
                    <a:pt x="2581059" y="786409"/>
                  </a:moveTo>
                  <a:lnTo>
                    <a:pt x="2574201" y="786409"/>
                  </a:lnTo>
                  <a:lnTo>
                    <a:pt x="2574201" y="816597"/>
                  </a:lnTo>
                  <a:lnTo>
                    <a:pt x="2581059" y="816597"/>
                  </a:lnTo>
                  <a:lnTo>
                    <a:pt x="2581059" y="786409"/>
                  </a:lnTo>
                  <a:close/>
                </a:path>
                <a:path w="2662554" h="1641475">
                  <a:moveTo>
                    <a:pt x="2593898" y="654113"/>
                  </a:moveTo>
                  <a:lnTo>
                    <a:pt x="2587040" y="654113"/>
                  </a:lnTo>
                  <a:lnTo>
                    <a:pt x="2587040" y="684301"/>
                  </a:lnTo>
                  <a:lnTo>
                    <a:pt x="2593898" y="684301"/>
                  </a:lnTo>
                  <a:lnTo>
                    <a:pt x="2593898" y="654113"/>
                  </a:lnTo>
                  <a:close/>
                </a:path>
                <a:path w="2662554" h="1641475">
                  <a:moveTo>
                    <a:pt x="2594572" y="786409"/>
                  </a:moveTo>
                  <a:lnTo>
                    <a:pt x="2587714" y="786409"/>
                  </a:lnTo>
                  <a:lnTo>
                    <a:pt x="2587714" y="816597"/>
                  </a:lnTo>
                  <a:lnTo>
                    <a:pt x="2594572" y="816597"/>
                  </a:lnTo>
                  <a:lnTo>
                    <a:pt x="2594572" y="786409"/>
                  </a:lnTo>
                  <a:close/>
                </a:path>
                <a:path w="2662554" h="1641475">
                  <a:moveTo>
                    <a:pt x="2607411" y="654113"/>
                  </a:moveTo>
                  <a:lnTo>
                    <a:pt x="2600553" y="654113"/>
                  </a:lnTo>
                  <a:lnTo>
                    <a:pt x="2600553" y="684301"/>
                  </a:lnTo>
                  <a:lnTo>
                    <a:pt x="2607411" y="684301"/>
                  </a:lnTo>
                  <a:lnTo>
                    <a:pt x="2607411" y="654113"/>
                  </a:lnTo>
                  <a:close/>
                </a:path>
                <a:path w="2662554" h="1641475">
                  <a:moveTo>
                    <a:pt x="2608097" y="786409"/>
                  </a:moveTo>
                  <a:lnTo>
                    <a:pt x="2601214" y="786409"/>
                  </a:lnTo>
                  <a:lnTo>
                    <a:pt x="2601214" y="816597"/>
                  </a:lnTo>
                  <a:lnTo>
                    <a:pt x="2608097" y="816597"/>
                  </a:lnTo>
                  <a:lnTo>
                    <a:pt x="2608097" y="786409"/>
                  </a:lnTo>
                  <a:close/>
                </a:path>
                <a:path w="2662554" h="1641475">
                  <a:moveTo>
                    <a:pt x="2618219" y="4800"/>
                  </a:moveTo>
                  <a:lnTo>
                    <a:pt x="2611361" y="4800"/>
                  </a:lnTo>
                  <a:lnTo>
                    <a:pt x="2611361" y="35001"/>
                  </a:lnTo>
                  <a:lnTo>
                    <a:pt x="2618219" y="35001"/>
                  </a:lnTo>
                  <a:lnTo>
                    <a:pt x="2618219" y="4800"/>
                  </a:lnTo>
                  <a:close/>
                </a:path>
                <a:path w="2662554" h="1641475">
                  <a:moveTo>
                    <a:pt x="2620924" y="654113"/>
                  </a:moveTo>
                  <a:lnTo>
                    <a:pt x="2614066" y="654113"/>
                  </a:lnTo>
                  <a:lnTo>
                    <a:pt x="2614066" y="684301"/>
                  </a:lnTo>
                  <a:lnTo>
                    <a:pt x="2620924" y="684301"/>
                  </a:lnTo>
                  <a:lnTo>
                    <a:pt x="2620924" y="654113"/>
                  </a:lnTo>
                  <a:close/>
                </a:path>
                <a:path w="2662554" h="1641475">
                  <a:moveTo>
                    <a:pt x="2621597" y="786409"/>
                  </a:moveTo>
                  <a:lnTo>
                    <a:pt x="2614739" y="786409"/>
                  </a:lnTo>
                  <a:lnTo>
                    <a:pt x="2614739" y="816597"/>
                  </a:lnTo>
                  <a:lnTo>
                    <a:pt x="2621597" y="816597"/>
                  </a:lnTo>
                  <a:lnTo>
                    <a:pt x="2621597" y="786409"/>
                  </a:lnTo>
                  <a:close/>
                </a:path>
                <a:path w="2662554" h="1641475">
                  <a:moveTo>
                    <a:pt x="2631732" y="4800"/>
                  </a:moveTo>
                  <a:lnTo>
                    <a:pt x="2624848" y="4800"/>
                  </a:lnTo>
                  <a:lnTo>
                    <a:pt x="2624848" y="35001"/>
                  </a:lnTo>
                  <a:lnTo>
                    <a:pt x="2631732" y="35001"/>
                  </a:lnTo>
                  <a:lnTo>
                    <a:pt x="2631732" y="4800"/>
                  </a:lnTo>
                  <a:close/>
                </a:path>
                <a:path w="2662554" h="1641475">
                  <a:moveTo>
                    <a:pt x="2634437" y="654113"/>
                  </a:moveTo>
                  <a:lnTo>
                    <a:pt x="2627579" y="654113"/>
                  </a:lnTo>
                  <a:lnTo>
                    <a:pt x="2627579" y="684301"/>
                  </a:lnTo>
                  <a:lnTo>
                    <a:pt x="2634437" y="684301"/>
                  </a:lnTo>
                  <a:lnTo>
                    <a:pt x="2634437" y="654113"/>
                  </a:lnTo>
                  <a:close/>
                </a:path>
                <a:path w="2662554" h="1641475">
                  <a:moveTo>
                    <a:pt x="2635110" y="786409"/>
                  </a:moveTo>
                  <a:lnTo>
                    <a:pt x="2628252" y="786409"/>
                  </a:lnTo>
                  <a:lnTo>
                    <a:pt x="2628252" y="816597"/>
                  </a:lnTo>
                  <a:lnTo>
                    <a:pt x="2635110" y="816597"/>
                  </a:lnTo>
                  <a:lnTo>
                    <a:pt x="2635110" y="786409"/>
                  </a:lnTo>
                  <a:close/>
                </a:path>
                <a:path w="2662554" h="1641475">
                  <a:moveTo>
                    <a:pt x="2645245" y="4800"/>
                  </a:moveTo>
                  <a:lnTo>
                    <a:pt x="2638387" y="4800"/>
                  </a:lnTo>
                  <a:lnTo>
                    <a:pt x="2638387" y="35001"/>
                  </a:lnTo>
                  <a:lnTo>
                    <a:pt x="2645245" y="35001"/>
                  </a:lnTo>
                  <a:lnTo>
                    <a:pt x="2645245" y="4800"/>
                  </a:lnTo>
                  <a:close/>
                </a:path>
                <a:path w="2662554" h="1641475">
                  <a:moveTo>
                    <a:pt x="2647950" y="654113"/>
                  </a:moveTo>
                  <a:lnTo>
                    <a:pt x="2641092" y="654113"/>
                  </a:lnTo>
                  <a:lnTo>
                    <a:pt x="2641092" y="684301"/>
                  </a:lnTo>
                  <a:lnTo>
                    <a:pt x="2647950" y="684301"/>
                  </a:lnTo>
                  <a:lnTo>
                    <a:pt x="2647950" y="654113"/>
                  </a:lnTo>
                  <a:close/>
                </a:path>
                <a:path w="2662554" h="1641475">
                  <a:moveTo>
                    <a:pt x="2648635" y="786409"/>
                  </a:moveTo>
                  <a:lnTo>
                    <a:pt x="2641777" y="786409"/>
                  </a:lnTo>
                  <a:lnTo>
                    <a:pt x="2641777" y="816597"/>
                  </a:lnTo>
                  <a:lnTo>
                    <a:pt x="2648635" y="816597"/>
                  </a:lnTo>
                  <a:lnTo>
                    <a:pt x="2648635" y="786409"/>
                  </a:lnTo>
                  <a:close/>
                </a:path>
                <a:path w="2662554" h="1641475">
                  <a:moveTo>
                    <a:pt x="2658757" y="4800"/>
                  </a:moveTo>
                  <a:lnTo>
                    <a:pt x="2651899" y="4800"/>
                  </a:lnTo>
                  <a:lnTo>
                    <a:pt x="2651899" y="35001"/>
                  </a:lnTo>
                  <a:lnTo>
                    <a:pt x="2658757" y="35001"/>
                  </a:lnTo>
                  <a:lnTo>
                    <a:pt x="2658757" y="4800"/>
                  </a:lnTo>
                  <a:close/>
                </a:path>
                <a:path w="2662554" h="1641475">
                  <a:moveTo>
                    <a:pt x="2661462" y="654113"/>
                  </a:moveTo>
                  <a:lnTo>
                    <a:pt x="2654604" y="654113"/>
                  </a:lnTo>
                  <a:lnTo>
                    <a:pt x="2654604" y="684301"/>
                  </a:lnTo>
                  <a:lnTo>
                    <a:pt x="2661462" y="684301"/>
                  </a:lnTo>
                  <a:lnTo>
                    <a:pt x="2661462" y="654113"/>
                  </a:lnTo>
                  <a:close/>
                </a:path>
                <a:path w="2662554" h="1641475">
                  <a:moveTo>
                    <a:pt x="2662148" y="786409"/>
                  </a:moveTo>
                  <a:lnTo>
                    <a:pt x="2655290" y="786409"/>
                  </a:lnTo>
                  <a:lnTo>
                    <a:pt x="2655290" y="816597"/>
                  </a:lnTo>
                  <a:lnTo>
                    <a:pt x="2662148" y="816597"/>
                  </a:lnTo>
                  <a:lnTo>
                    <a:pt x="2662148" y="786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997850" y="4132630"/>
              <a:ext cx="701675" cy="2571115"/>
            </a:xfrm>
            <a:custGeom>
              <a:avLst/>
              <a:gdLst/>
              <a:ahLst/>
              <a:cxnLst/>
              <a:rect l="l" t="t" r="r" b="b"/>
              <a:pathLst>
                <a:path w="701675" h="2571115">
                  <a:moveTo>
                    <a:pt x="2692" y="0"/>
                  </a:moveTo>
                  <a:lnTo>
                    <a:pt x="0" y="0"/>
                  </a:lnTo>
                  <a:lnTo>
                    <a:pt x="0" y="239014"/>
                  </a:lnTo>
                  <a:lnTo>
                    <a:pt x="2692" y="239014"/>
                  </a:lnTo>
                  <a:lnTo>
                    <a:pt x="2692" y="0"/>
                  </a:lnTo>
                  <a:close/>
                </a:path>
                <a:path w="701675" h="2571115">
                  <a:moveTo>
                    <a:pt x="27520" y="0"/>
                  </a:moveTo>
                  <a:lnTo>
                    <a:pt x="24815" y="0"/>
                  </a:lnTo>
                  <a:lnTo>
                    <a:pt x="24815" y="239014"/>
                  </a:lnTo>
                  <a:lnTo>
                    <a:pt x="27520" y="239014"/>
                  </a:lnTo>
                  <a:lnTo>
                    <a:pt x="27520" y="0"/>
                  </a:lnTo>
                  <a:close/>
                </a:path>
                <a:path w="701675" h="2571115">
                  <a:moveTo>
                    <a:pt x="51714" y="0"/>
                  </a:moveTo>
                  <a:lnTo>
                    <a:pt x="49009" y="0"/>
                  </a:lnTo>
                  <a:lnTo>
                    <a:pt x="49009" y="239014"/>
                  </a:lnTo>
                  <a:lnTo>
                    <a:pt x="51714" y="239014"/>
                  </a:lnTo>
                  <a:lnTo>
                    <a:pt x="51714" y="0"/>
                  </a:lnTo>
                  <a:close/>
                </a:path>
                <a:path w="701675" h="2571115">
                  <a:moveTo>
                    <a:pt x="617677" y="1028992"/>
                  </a:moveTo>
                  <a:lnTo>
                    <a:pt x="610819" y="1028992"/>
                  </a:lnTo>
                  <a:lnTo>
                    <a:pt x="610819" y="1059192"/>
                  </a:lnTo>
                  <a:lnTo>
                    <a:pt x="617677" y="1059192"/>
                  </a:lnTo>
                  <a:lnTo>
                    <a:pt x="617677" y="1028992"/>
                  </a:lnTo>
                  <a:close/>
                </a:path>
                <a:path w="701675" h="2571115">
                  <a:moveTo>
                    <a:pt x="619213" y="1151407"/>
                  </a:moveTo>
                  <a:lnTo>
                    <a:pt x="612355" y="1151407"/>
                  </a:lnTo>
                  <a:lnTo>
                    <a:pt x="612355" y="1181595"/>
                  </a:lnTo>
                  <a:lnTo>
                    <a:pt x="619213" y="1181595"/>
                  </a:lnTo>
                  <a:lnTo>
                    <a:pt x="619213" y="1151407"/>
                  </a:lnTo>
                  <a:close/>
                </a:path>
                <a:path w="701675" h="2571115">
                  <a:moveTo>
                    <a:pt x="631202" y="1028992"/>
                  </a:moveTo>
                  <a:lnTo>
                    <a:pt x="624319" y="1028992"/>
                  </a:lnTo>
                  <a:lnTo>
                    <a:pt x="624319" y="1059192"/>
                  </a:lnTo>
                  <a:lnTo>
                    <a:pt x="631202" y="1059192"/>
                  </a:lnTo>
                  <a:lnTo>
                    <a:pt x="631202" y="1028992"/>
                  </a:lnTo>
                  <a:close/>
                </a:path>
                <a:path w="701675" h="2571115">
                  <a:moveTo>
                    <a:pt x="632739" y="1151407"/>
                  </a:moveTo>
                  <a:lnTo>
                    <a:pt x="625856" y="1151407"/>
                  </a:lnTo>
                  <a:lnTo>
                    <a:pt x="625856" y="1181595"/>
                  </a:lnTo>
                  <a:lnTo>
                    <a:pt x="632739" y="1181595"/>
                  </a:lnTo>
                  <a:lnTo>
                    <a:pt x="632739" y="1151407"/>
                  </a:lnTo>
                  <a:close/>
                </a:path>
                <a:path w="701675" h="2571115">
                  <a:moveTo>
                    <a:pt x="644715" y="1028992"/>
                  </a:moveTo>
                  <a:lnTo>
                    <a:pt x="637844" y="1028992"/>
                  </a:lnTo>
                  <a:lnTo>
                    <a:pt x="637844" y="1059192"/>
                  </a:lnTo>
                  <a:lnTo>
                    <a:pt x="644715" y="1059192"/>
                  </a:lnTo>
                  <a:lnTo>
                    <a:pt x="644715" y="1028992"/>
                  </a:lnTo>
                  <a:close/>
                </a:path>
                <a:path w="701675" h="2571115">
                  <a:moveTo>
                    <a:pt x="646252" y="1151407"/>
                  </a:moveTo>
                  <a:lnTo>
                    <a:pt x="639381" y="1151407"/>
                  </a:lnTo>
                  <a:lnTo>
                    <a:pt x="639381" y="1181595"/>
                  </a:lnTo>
                  <a:lnTo>
                    <a:pt x="646252" y="1181595"/>
                  </a:lnTo>
                  <a:lnTo>
                    <a:pt x="646252" y="1151407"/>
                  </a:lnTo>
                  <a:close/>
                </a:path>
                <a:path w="701675" h="2571115">
                  <a:moveTo>
                    <a:pt x="647407" y="2540711"/>
                  </a:moveTo>
                  <a:lnTo>
                    <a:pt x="640537" y="2540711"/>
                  </a:lnTo>
                  <a:lnTo>
                    <a:pt x="640537" y="2570899"/>
                  </a:lnTo>
                  <a:lnTo>
                    <a:pt x="647407" y="2570899"/>
                  </a:lnTo>
                  <a:lnTo>
                    <a:pt x="647407" y="2540711"/>
                  </a:lnTo>
                  <a:close/>
                </a:path>
                <a:path w="701675" h="2571115">
                  <a:moveTo>
                    <a:pt x="658228" y="1028992"/>
                  </a:moveTo>
                  <a:lnTo>
                    <a:pt x="651370" y="1028992"/>
                  </a:lnTo>
                  <a:lnTo>
                    <a:pt x="651370" y="1059192"/>
                  </a:lnTo>
                  <a:lnTo>
                    <a:pt x="658228" y="1059192"/>
                  </a:lnTo>
                  <a:lnTo>
                    <a:pt x="658228" y="1028992"/>
                  </a:lnTo>
                  <a:close/>
                </a:path>
                <a:path w="701675" h="2571115">
                  <a:moveTo>
                    <a:pt x="659765" y="1151407"/>
                  </a:moveTo>
                  <a:lnTo>
                    <a:pt x="652907" y="1151407"/>
                  </a:lnTo>
                  <a:lnTo>
                    <a:pt x="652907" y="1181595"/>
                  </a:lnTo>
                  <a:lnTo>
                    <a:pt x="659765" y="1181595"/>
                  </a:lnTo>
                  <a:lnTo>
                    <a:pt x="659765" y="1151407"/>
                  </a:lnTo>
                  <a:close/>
                </a:path>
                <a:path w="701675" h="2571115">
                  <a:moveTo>
                    <a:pt x="660920" y="2540711"/>
                  </a:moveTo>
                  <a:lnTo>
                    <a:pt x="654062" y="2540711"/>
                  </a:lnTo>
                  <a:lnTo>
                    <a:pt x="654062" y="2570899"/>
                  </a:lnTo>
                  <a:lnTo>
                    <a:pt x="660920" y="2570899"/>
                  </a:lnTo>
                  <a:lnTo>
                    <a:pt x="660920" y="2540711"/>
                  </a:lnTo>
                  <a:close/>
                </a:path>
                <a:path w="701675" h="2571115">
                  <a:moveTo>
                    <a:pt x="673277" y="1151407"/>
                  </a:moveTo>
                  <a:lnTo>
                    <a:pt x="666419" y="1151407"/>
                  </a:lnTo>
                  <a:lnTo>
                    <a:pt x="666419" y="1181595"/>
                  </a:lnTo>
                  <a:lnTo>
                    <a:pt x="673277" y="1181595"/>
                  </a:lnTo>
                  <a:lnTo>
                    <a:pt x="673277" y="1151407"/>
                  </a:lnTo>
                  <a:close/>
                </a:path>
                <a:path w="701675" h="2571115">
                  <a:moveTo>
                    <a:pt x="674433" y="2540711"/>
                  </a:moveTo>
                  <a:lnTo>
                    <a:pt x="667575" y="2540711"/>
                  </a:lnTo>
                  <a:lnTo>
                    <a:pt x="667575" y="2570899"/>
                  </a:lnTo>
                  <a:lnTo>
                    <a:pt x="674433" y="2570899"/>
                  </a:lnTo>
                  <a:lnTo>
                    <a:pt x="674433" y="2540711"/>
                  </a:lnTo>
                  <a:close/>
                </a:path>
                <a:path w="701675" h="2571115">
                  <a:moveTo>
                    <a:pt x="686790" y="1151407"/>
                  </a:moveTo>
                  <a:lnTo>
                    <a:pt x="679919" y="1151407"/>
                  </a:lnTo>
                  <a:lnTo>
                    <a:pt x="679919" y="1181595"/>
                  </a:lnTo>
                  <a:lnTo>
                    <a:pt x="686790" y="1181595"/>
                  </a:lnTo>
                  <a:lnTo>
                    <a:pt x="686790" y="1151407"/>
                  </a:lnTo>
                  <a:close/>
                </a:path>
                <a:path w="701675" h="2571115">
                  <a:moveTo>
                    <a:pt x="687946" y="2540711"/>
                  </a:moveTo>
                  <a:lnTo>
                    <a:pt x="681088" y="2540711"/>
                  </a:lnTo>
                  <a:lnTo>
                    <a:pt x="681088" y="2570899"/>
                  </a:lnTo>
                  <a:lnTo>
                    <a:pt x="687946" y="2570899"/>
                  </a:lnTo>
                  <a:lnTo>
                    <a:pt x="687946" y="2540711"/>
                  </a:lnTo>
                  <a:close/>
                </a:path>
                <a:path w="701675" h="2571115">
                  <a:moveTo>
                    <a:pt x="700303" y="1151407"/>
                  </a:moveTo>
                  <a:lnTo>
                    <a:pt x="693445" y="1151407"/>
                  </a:lnTo>
                  <a:lnTo>
                    <a:pt x="693445" y="1181595"/>
                  </a:lnTo>
                  <a:lnTo>
                    <a:pt x="700303" y="1181595"/>
                  </a:lnTo>
                  <a:lnTo>
                    <a:pt x="700303" y="1151407"/>
                  </a:lnTo>
                  <a:close/>
                </a:path>
                <a:path w="701675" h="2571115">
                  <a:moveTo>
                    <a:pt x="701471" y="2540711"/>
                  </a:moveTo>
                  <a:lnTo>
                    <a:pt x="694588" y="2540711"/>
                  </a:lnTo>
                  <a:lnTo>
                    <a:pt x="694588" y="2570899"/>
                  </a:lnTo>
                  <a:lnTo>
                    <a:pt x="701471" y="2570899"/>
                  </a:lnTo>
                  <a:lnTo>
                    <a:pt x="701471" y="25407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791439" y="5192941"/>
              <a:ext cx="39370" cy="15240"/>
            </a:xfrm>
            <a:custGeom>
              <a:avLst/>
              <a:gdLst/>
              <a:ahLst/>
              <a:cxnLst/>
              <a:rect l="l" t="t" r="r" b="b"/>
              <a:pathLst>
                <a:path w="39370" h="15239">
                  <a:moveTo>
                    <a:pt x="39128" y="0"/>
                  </a:moveTo>
                  <a:lnTo>
                    <a:pt x="0" y="0"/>
                  </a:lnTo>
                  <a:lnTo>
                    <a:pt x="0" y="15049"/>
                  </a:lnTo>
                  <a:lnTo>
                    <a:pt x="39128" y="15049"/>
                  </a:lnTo>
                  <a:lnTo>
                    <a:pt x="39128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714185" y="5035600"/>
              <a:ext cx="704215" cy="537210"/>
            </a:xfrm>
            <a:custGeom>
              <a:avLst/>
              <a:gdLst/>
              <a:ahLst/>
              <a:cxnLst/>
              <a:rect l="l" t="t" r="r" b="b"/>
              <a:pathLst>
                <a:path w="704215" h="537210">
                  <a:moveTo>
                    <a:pt x="16357" y="492544"/>
                  </a:moveTo>
                  <a:lnTo>
                    <a:pt x="0" y="492544"/>
                  </a:lnTo>
                  <a:lnTo>
                    <a:pt x="0" y="536968"/>
                  </a:lnTo>
                  <a:lnTo>
                    <a:pt x="16357" y="536968"/>
                  </a:lnTo>
                  <a:lnTo>
                    <a:pt x="16357" y="492544"/>
                  </a:lnTo>
                  <a:close/>
                </a:path>
                <a:path w="704215" h="537210">
                  <a:moveTo>
                    <a:pt x="38087" y="0"/>
                  </a:moveTo>
                  <a:lnTo>
                    <a:pt x="19939" y="0"/>
                  </a:lnTo>
                  <a:lnTo>
                    <a:pt x="19939" y="42837"/>
                  </a:lnTo>
                  <a:lnTo>
                    <a:pt x="38087" y="42837"/>
                  </a:lnTo>
                  <a:lnTo>
                    <a:pt x="38087" y="0"/>
                  </a:lnTo>
                  <a:close/>
                </a:path>
                <a:path w="704215" h="537210">
                  <a:moveTo>
                    <a:pt x="704215" y="177584"/>
                  </a:moveTo>
                  <a:lnTo>
                    <a:pt x="655904" y="177584"/>
                  </a:lnTo>
                  <a:lnTo>
                    <a:pt x="655904" y="195872"/>
                  </a:lnTo>
                  <a:lnTo>
                    <a:pt x="704215" y="195872"/>
                  </a:lnTo>
                  <a:lnTo>
                    <a:pt x="704215" y="177584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980986" y="5262714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4">
                  <a:moveTo>
                    <a:pt x="42481" y="0"/>
                  </a:moveTo>
                  <a:lnTo>
                    <a:pt x="0" y="0"/>
                  </a:lnTo>
                  <a:lnTo>
                    <a:pt x="0" y="17970"/>
                  </a:lnTo>
                  <a:lnTo>
                    <a:pt x="42481" y="17970"/>
                  </a:lnTo>
                  <a:lnTo>
                    <a:pt x="42481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757477" y="5240261"/>
              <a:ext cx="42545" cy="16510"/>
            </a:xfrm>
            <a:custGeom>
              <a:avLst/>
              <a:gdLst/>
              <a:ahLst/>
              <a:cxnLst/>
              <a:rect l="l" t="t" r="r" b="b"/>
              <a:pathLst>
                <a:path w="42545" h="16510">
                  <a:moveTo>
                    <a:pt x="42519" y="0"/>
                  </a:moveTo>
                  <a:lnTo>
                    <a:pt x="0" y="0"/>
                  </a:lnTo>
                  <a:lnTo>
                    <a:pt x="0" y="16001"/>
                  </a:lnTo>
                  <a:lnTo>
                    <a:pt x="42519" y="16001"/>
                  </a:lnTo>
                  <a:lnTo>
                    <a:pt x="42519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8004784" y="5458561"/>
              <a:ext cx="17145" cy="41275"/>
            </a:xfrm>
            <a:custGeom>
              <a:avLst/>
              <a:gdLst/>
              <a:ahLst/>
              <a:cxnLst/>
              <a:rect l="l" t="t" r="r" b="b"/>
              <a:pathLst>
                <a:path w="17145" h="41275">
                  <a:moveTo>
                    <a:pt x="16573" y="0"/>
                  </a:moveTo>
                  <a:lnTo>
                    <a:pt x="0" y="0"/>
                  </a:lnTo>
                  <a:lnTo>
                    <a:pt x="0" y="41160"/>
                  </a:lnTo>
                  <a:lnTo>
                    <a:pt x="16573" y="41160"/>
                  </a:lnTo>
                  <a:lnTo>
                    <a:pt x="16573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007527" y="5649467"/>
              <a:ext cx="19050" cy="44450"/>
            </a:xfrm>
            <a:custGeom>
              <a:avLst/>
              <a:gdLst/>
              <a:ahLst/>
              <a:cxnLst/>
              <a:rect l="l" t="t" r="r" b="b"/>
              <a:pathLst>
                <a:path w="19050" h="44450">
                  <a:moveTo>
                    <a:pt x="18897" y="0"/>
                  </a:moveTo>
                  <a:lnTo>
                    <a:pt x="0" y="0"/>
                  </a:lnTo>
                  <a:lnTo>
                    <a:pt x="0" y="43967"/>
                  </a:lnTo>
                  <a:lnTo>
                    <a:pt x="18897" y="43967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724523" y="4739258"/>
              <a:ext cx="1322705" cy="536575"/>
            </a:xfrm>
            <a:custGeom>
              <a:avLst/>
              <a:gdLst/>
              <a:ahLst/>
              <a:cxnLst/>
              <a:rect l="l" t="t" r="r" b="b"/>
              <a:pathLst>
                <a:path w="1322704" h="536575">
                  <a:moveTo>
                    <a:pt x="16052" y="500964"/>
                  </a:moveTo>
                  <a:lnTo>
                    <a:pt x="0" y="500964"/>
                  </a:lnTo>
                  <a:lnTo>
                    <a:pt x="0" y="536003"/>
                  </a:lnTo>
                  <a:lnTo>
                    <a:pt x="16052" y="536003"/>
                  </a:lnTo>
                  <a:lnTo>
                    <a:pt x="16052" y="500964"/>
                  </a:lnTo>
                  <a:close/>
                </a:path>
                <a:path w="1322704" h="536575">
                  <a:moveTo>
                    <a:pt x="1322578" y="0"/>
                  </a:moveTo>
                  <a:lnTo>
                    <a:pt x="1302778" y="0"/>
                  </a:lnTo>
                  <a:lnTo>
                    <a:pt x="1302778" y="45288"/>
                  </a:lnTo>
                  <a:lnTo>
                    <a:pt x="1322578" y="45288"/>
                  </a:lnTo>
                  <a:lnTo>
                    <a:pt x="1322578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938670" y="5238102"/>
              <a:ext cx="36830" cy="16510"/>
            </a:xfrm>
            <a:custGeom>
              <a:avLst/>
              <a:gdLst/>
              <a:ahLst/>
              <a:cxnLst/>
              <a:rect l="l" t="t" r="r" b="b"/>
              <a:pathLst>
                <a:path w="36829" h="16510">
                  <a:moveTo>
                    <a:pt x="36537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36537" y="16344"/>
                  </a:lnTo>
                  <a:lnTo>
                    <a:pt x="36537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028800" y="5106035"/>
              <a:ext cx="19050" cy="43815"/>
            </a:xfrm>
            <a:custGeom>
              <a:avLst/>
              <a:gdLst/>
              <a:ahLst/>
              <a:cxnLst/>
              <a:rect l="l" t="t" r="r" b="b"/>
              <a:pathLst>
                <a:path w="19050" h="43814">
                  <a:moveTo>
                    <a:pt x="18745" y="0"/>
                  </a:moveTo>
                  <a:lnTo>
                    <a:pt x="0" y="0"/>
                  </a:lnTo>
                  <a:lnTo>
                    <a:pt x="0" y="43522"/>
                  </a:lnTo>
                  <a:lnTo>
                    <a:pt x="18745" y="43522"/>
                  </a:lnTo>
                  <a:lnTo>
                    <a:pt x="18745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029054" y="5567146"/>
              <a:ext cx="18415" cy="40005"/>
            </a:xfrm>
            <a:custGeom>
              <a:avLst/>
              <a:gdLst/>
              <a:ahLst/>
              <a:cxnLst/>
              <a:rect l="l" t="t" r="r" b="b"/>
              <a:pathLst>
                <a:path w="18415" h="40004">
                  <a:moveTo>
                    <a:pt x="18237" y="0"/>
                  </a:moveTo>
                  <a:lnTo>
                    <a:pt x="0" y="0"/>
                  </a:lnTo>
                  <a:lnTo>
                    <a:pt x="0" y="39738"/>
                  </a:lnTo>
                  <a:lnTo>
                    <a:pt x="18237" y="39738"/>
                  </a:lnTo>
                  <a:lnTo>
                    <a:pt x="18237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6789216" y="5216334"/>
              <a:ext cx="40640" cy="16510"/>
            </a:xfrm>
            <a:custGeom>
              <a:avLst/>
              <a:gdLst/>
              <a:ahLst/>
              <a:cxnLst/>
              <a:rect l="l" t="t" r="r" b="b"/>
              <a:pathLst>
                <a:path w="40640" h="16510">
                  <a:moveTo>
                    <a:pt x="40119" y="0"/>
                  </a:moveTo>
                  <a:lnTo>
                    <a:pt x="0" y="0"/>
                  </a:lnTo>
                  <a:lnTo>
                    <a:pt x="0" y="16167"/>
                  </a:lnTo>
                  <a:lnTo>
                    <a:pt x="40119" y="16167"/>
                  </a:lnTo>
                  <a:lnTo>
                    <a:pt x="40119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736892" y="5407672"/>
              <a:ext cx="16510" cy="38100"/>
            </a:xfrm>
            <a:custGeom>
              <a:avLst/>
              <a:gdLst/>
              <a:ahLst/>
              <a:cxnLst/>
              <a:rect l="l" t="t" r="r" b="b"/>
              <a:pathLst>
                <a:path w="16509" h="38100">
                  <a:moveTo>
                    <a:pt x="16357" y="0"/>
                  </a:moveTo>
                  <a:lnTo>
                    <a:pt x="0" y="0"/>
                  </a:lnTo>
                  <a:lnTo>
                    <a:pt x="0" y="37947"/>
                  </a:lnTo>
                  <a:lnTo>
                    <a:pt x="16357" y="37947"/>
                  </a:lnTo>
                  <a:lnTo>
                    <a:pt x="16357" y="0"/>
                  </a:lnTo>
                  <a:close/>
                </a:path>
              </a:pathLst>
            </a:custGeom>
            <a:solidFill>
              <a:srgbClr val="DA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506030" y="5213210"/>
              <a:ext cx="41910" cy="19050"/>
            </a:xfrm>
            <a:custGeom>
              <a:avLst/>
              <a:gdLst/>
              <a:ahLst/>
              <a:cxnLst/>
              <a:rect l="l" t="t" r="r" b="b"/>
              <a:pathLst>
                <a:path w="41909" h="19050">
                  <a:moveTo>
                    <a:pt x="41744" y="0"/>
                  </a:moveTo>
                  <a:lnTo>
                    <a:pt x="0" y="0"/>
                  </a:lnTo>
                  <a:lnTo>
                    <a:pt x="0" y="18948"/>
                  </a:lnTo>
                  <a:lnTo>
                    <a:pt x="41744" y="18948"/>
                  </a:lnTo>
                  <a:lnTo>
                    <a:pt x="41744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029054" y="5403926"/>
              <a:ext cx="18415" cy="38735"/>
            </a:xfrm>
            <a:custGeom>
              <a:avLst/>
              <a:gdLst/>
              <a:ahLst/>
              <a:cxnLst/>
              <a:rect l="l" t="t" r="r" b="b"/>
              <a:pathLst>
                <a:path w="18415" h="38735">
                  <a:moveTo>
                    <a:pt x="18237" y="0"/>
                  </a:moveTo>
                  <a:lnTo>
                    <a:pt x="0" y="0"/>
                  </a:lnTo>
                  <a:lnTo>
                    <a:pt x="0" y="38315"/>
                  </a:lnTo>
                  <a:lnTo>
                    <a:pt x="18237" y="38315"/>
                  </a:lnTo>
                  <a:lnTo>
                    <a:pt x="18237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188708" y="5213045"/>
              <a:ext cx="43180" cy="19050"/>
            </a:xfrm>
            <a:custGeom>
              <a:avLst/>
              <a:gdLst/>
              <a:ahLst/>
              <a:cxnLst/>
              <a:rect l="l" t="t" r="r" b="b"/>
              <a:pathLst>
                <a:path w="43179" h="19050">
                  <a:moveTo>
                    <a:pt x="42684" y="0"/>
                  </a:moveTo>
                  <a:lnTo>
                    <a:pt x="0" y="0"/>
                  </a:lnTo>
                  <a:lnTo>
                    <a:pt x="0" y="18580"/>
                  </a:lnTo>
                  <a:lnTo>
                    <a:pt x="42684" y="18580"/>
                  </a:lnTo>
                  <a:lnTo>
                    <a:pt x="42684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687582" y="4806386"/>
              <a:ext cx="47625" cy="53340"/>
            </a:xfrm>
            <a:custGeom>
              <a:avLst/>
              <a:gdLst/>
              <a:ahLst/>
              <a:cxnLst/>
              <a:rect l="l" t="t" r="r" b="b"/>
              <a:pathLst>
                <a:path w="47625" h="53339">
                  <a:moveTo>
                    <a:pt x="17386" y="0"/>
                  </a:moveTo>
                  <a:lnTo>
                    <a:pt x="0" y="13119"/>
                  </a:lnTo>
                  <a:lnTo>
                    <a:pt x="29972" y="52857"/>
                  </a:lnTo>
                  <a:lnTo>
                    <a:pt x="47358" y="39751"/>
                  </a:lnTo>
                  <a:lnTo>
                    <a:pt x="17386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6709321" y="4728819"/>
              <a:ext cx="19050" cy="48260"/>
            </a:xfrm>
            <a:custGeom>
              <a:avLst/>
              <a:gdLst/>
              <a:ahLst/>
              <a:cxnLst/>
              <a:rect l="l" t="t" r="r" b="b"/>
              <a:pathLst>
                <a:path w="19050" h="48260">
                  <a:moveTo>
                    <a:pt x="18834" y="0"/>
                  </a:moveTo>
                  <a:lnTo>
                    <a:pt x="0" y="0"/>
                  </a:lnTo>
                  <a:lnTo>
                    <a:pt x="0" y="48094"/>
                  </a:lnTo>
                  <a:lnTo>
                    <a:pt x="18834" y="48094"/>
                  </a:lnTo>
                  <a:lnTo>
                    <a:pt x="18834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689229" y="5530151"/>
              <a:ext cx="1334135" cy="227329"/>
            </a:xfrm>
            <a:custGeom>
              <a:avLst/>
              <a:gdLst/>
              <a:ahLst/>
              <a:cxnLst/>
              <a:rect l="l" t="t" r="r" b="b"/>
              <a:pathLst>
                <a:path w="1334134" h="227329">
                  <a:moveTo>
                    <a:pt x="16357" y="185762"/>
                  </a:moveTo>
                  <a:lnTo>
                    <a:pt x="0" y="185762"/>
                  </a:lnTo>
                  <a:lnTo>
                    <a:pt x="0" y="227139"/>
                  </a:lnTo>
                  <a:lnTo>
                    <a:pt x="16357" y="227139"/>
                  </a:lnTo>
                  <a:lnTo>
                    <a:pt x="16357" y="185762"/>
                  </a:lnTo>
                  <a:close/>
                </a:path>
                <a:path w="1334134" h="227329">
                  <a:moveTo>
                    <a:pt x="1333728" y="0"/>
                  </a:moveTo>
                  <a:lnTo>
                    <a:pt x="1313954" y="0"/>
                  </a:lnTo>
                  <a:lnTo>
                    <a:pt x="1313954" y="44538"/>
                  </a:lnTo>
                  <a:lnTo>
                    <a:pt x="1333728" y="44538"/>
                  </a:lnTo>
                  <a:lnTo>
                    <a:pt x="1333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575729" y="5261686"/>
              <a:ext cx="41910" cy="17145"/>
            </a:xfrm>
            <a:custGeom>
              <a:avLst/>
              <a:gdLst/>
              <a:ahLst/>
              <a:cxnLst/>
              <a:rect l="l" t="t" r="r" b="b"/>
              <a:pathLst>
                <a:path w="41909" h="17145">
                  <a:moveTo>
                    <a:pt x="41389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41389" y="16764"/>
                  </a:lnTo>
                  <a:lnTo>
                    <a:pt x="41389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6578358" y="5238330"/>
              <a:ext cx="1478280" cy="1497965"/>
            </a:xfrm>
            <a:custGeom>
              <a:avLst/>
              <a:gdLst/>
              <a:ahLst/>
              <a:cxnLst/>
              <a:rect l="l" t="t" r="r" b="b"/>
              <a:pathLst>
                <a:path w="1478279" h="1497965">
                  <a:moveTo>
                    <a:pt x="39814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39814" y="16751"/>
                  </a:lnTo>
                  <a:lnTo>
                    <a:pt x="39814" y="0"/>
                  </a:lnTo>
                  <a:close/>
                </a:path>
                <a:path w="1478279" h="1497965">
                  <a:moveTo>
                    <a:pt x="877963" y="974801"/>
                  </a:moveTo>
                  <a:lnTo>
                    <a:pt x="862368" y="974737"/>
                  </a:lnTo>
                  <a:lnTo>
                    <a:pt x="862190" y="1011999"/>
                  </a:lnTo>
                  <a:lnTo>
                    <a:pt x="877798" y="1012075"/>
                  </a:lnTo>
                  <a:lnTo>
                    <a:pt x="877963" y="974801"/>
                  </a:lnTo>
                  <a:close/>
                </a:path>
                <a:path w="1478279" h="1497965">
                  <a:moveTo>
                    <a:pt x="1477987" y="1490484"/>
                  </a:moveTo>
                  <a:lnTo>
                    <a:pt x="1460169" y="1451978"/>
                  </a:lnTo>
                  <a:lnTo>
                    <a:pt x="1444967" y="1459001"/>
                  </a:lnTo>
                  <a:lnTo>
                    <a:pt x="1462786" y="1497507"/>
                  </a:lnTo>
                  <a:lnTo>
                    <a:pt x="1477987" y="1490484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7658127" y="6204883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190" y="0"/>
                  </a:moveTo>
                  <a:lnTo>
                    <a:pt x="0" y="42417"/>
                  </a:lnTo>
                  <a:lnTo>
                    <a:pt x="16751" y="42494"/>
                  </a:lnTo>
                  <a:lnTo>
                    <a:pt x="16941" y="76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7562767" y="6155025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0" y="16763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588835" y="6181622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6628997" y="6600909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12" y="16751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628997" y="6622358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12" y="16738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6629013" y="6644892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6629013" y="6665853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8529562" y="5995228"/>
              <a:ext cx="45720" cy="27305"/>
            </a:xfrm>
            <a:custGeom>
              <a:avLst/>
              <a:gdLst/>
              <a:ahLst/>
              <a:cxnLst/>
              <a:rect l="l" t="t" r="r" b="b"/>
              <a:pathLst>
                <a:path w="45720" h="27304">
                  <a:moveTo>
                    <a:pt x="4317" y="0"/>
                  </a:moveTo>
                  <a:lnTo>
                    <a:pt x="0" y="16167"/>
                  </a:lnTo>
                  <a:lnTo>
                    <a:pt x="40995" y="27101"/>
                  </a:lnTo>
                  <a:lnTo>
                    <a:pt x="45313" y="10922"/>
                  </a:lnTo>
                  <a:lnTo>
                    <a:pt x="4317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529142" y="6018047"/>
              <a:ext cx="45720" cy="52069"/>
            </a:xfrm>
            <a:custGeom>
              <a:avLst/>
              <a:gdLst/>
              <a:ahLst/>
              <a:cxnLst/>
              <a:rect l="l" t="t" r="r" b="b"/>
              <a:pathLst>
                <a:path w="45720" h="52070">
                  <a:moveTo>
                    <a:pt x="45300" y="35598"/>
                  </a:moveTo>
                  <a:lnTo>
                    <a:pt x="4305" y="24676"/>
                  </a:lnTo>
                  <a:lnTo>
                    <a:pt x="0" y="40855"/>
                  </a:lnTo>
                  <a:lnTo>
                    <a:pt x="40982" y="51777"/>
                  </a:lnTo>
                  <a:lnTo>
                    <a:pt x="45300" y="35598"/>
                  </a:lnTo>
                  <a:close/>
                </a:path>
                <a:path w="45720" h="52070">
                  <a:moveTo>
                    <a:pt x="45300" y="10934"/>
                  </a:moveTo>
                  <a:lnTo>
                    <a:pt x="4318" y="0"/>
                  </a:lnTo>
                  <a:lnTo>
                    <a:pt x="0" y="16179"/>
                  </a:lnTo>
                  <a:lnTo>
                    <a:pt x="40995" y="27114"/>
                  </a:lnTo>
                  <a:lnTo>
                    <a:pt x="45300" y="10934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8529830" y="6067388"/>
              <a:ext cx="45720" cy="27305"/>
            </a:xfrm>
            <a:custGeom>
              <a:avLst/>
              <a:gdLst/>
              <a:ahLst/>
              <a:cxnLst/>
              <a:rect l="l" t="t" r="r" b="b"/>
              <a:pathLst>
                <a:path w="45720" h="27304">
                  <a:moveTo>
                    <a:pt x="4317" y="0"/>
                  </a:moveTo>
                  <a:lnTo>
                    <a:pt x="0" y="16179"/>
                  </a:lnTo>
                  <a:lnTo>
                    <a:pt x="40995" y="27101"/>
                  </a:lnTo>
                  <a:lnTo>
                    <a:pt x="45300" y="10922"/>
                  </a:lnTo>
                  <a:lnTo>
                    <a:pt x="4317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6650563" y="6709128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33"/>
                  </a:lnTo>
                  <a:lnTo>
                    <a:pt x="16192" y="45288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6623037" y="6709891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33"/>
                  </a:lnTo>
                  <a:lnTo>
                    <a:pt x="16192" y="45288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6595512" y="6709128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33"/>
                  </a:lnTo>
                  <a:lnTo>
                    <a:pt x="16192" y="45288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6571771" y="6709562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20"/>
                  </a:lnTo>
                  <a:lnTo>
                    <a:pt x="16192" y="45275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6704919" y="6784814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6519800" y="6758419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12" y="16738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7766982" y="6260204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41389" y="0"/>
                  </a:moveTo>
                  <a:lnTo>
                    <a:pt x="0" y="9321"/>
                  </a:lnTo>
                  <a:lnTo>
                    <a:pt x="3682" y="25653"/>
                  </a:lnTo>
                  <a:lnTo>
                    <a:pt x="45072" y="16332"/>
                  </a:lnTo>
                  <a:lnTo>
                    <a:pt x="41389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765409" y="6284117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41389" y="0"/>
                  </a:moveTo>
                  <a:lnTo>
                    <a:pt x="0" y="9321"/>
                  </a:lnTo>
                  <a:lnTo>
                    <a:pt x="3682" y="25653"/>
                  </a:lnTo>
                  <a:lnTo>
                    <a:pt x="45072" y="16332"/>
                  </a:lnTo>
                  <a:lnTo>
                    <a:pt x="41389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7766019" y="6309676"/>
              <a:ext cx="45085" cy="26034"/>
            </a:xfrm>
            <a:custGeom>
              <a:avLst/>
              <a:gdLst/>
              <a:ahLst/>
              <a:cxnLst/>
              <a:rect l="l" t="t" r="r" b="b"/>
              <a:pathLst>
                <a:path w="45084" h="26035">
                  <a:moveTo>
                    <a:pt x="41389" y="0"/>
                  </a:moveTo>
                  <a:lnTo>
                    <a:pt x="0" y="9321"/>
                  </a:lnTo>
                  <a:lnTo>
                    <a:pt x="3682" y="25654"/>
                  </a:lnTo>
                  <a:lnTo>
                    <a:pt x="45072" y="16332"/>
                  </a:lnTo>
                  <a:lnTo>
                    <a:pt x="41389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627341" y="6115939"/>
              <a:ext cx="184150" cy="243204"/>
            </a:xfrm>
            <a:custGeom>
              <a:avLst/>
              <a:gdLst/>
              <a:ahLst/>
              <a:cxnLst/>
              <a:rect l="l" t="t" r="r" b="b"/>
              <a:pathLst>
                <a:path w="184150" h="243204">
                  <a:moveTo>
                    <a:pt x="16941" y="0"/>
                  </a:moveTo>
                  <a:lnTo>
                    <a:pt x="0" y="0"/>
                  </a:lnTo>
                  <a:lnTo>
                    <a:pt x="0" y="33058"/>
                  </a:lnTo>
                  <a:lnTo>
                    <a:pt x="16941" y="33058"/>
                  </a:lnTo>
                  <a:lnTo>
                    <a:pt x="16941" y="0"/>
                  </a:lnTo>
                  <a:close/>
                </a:path>
                <a:path w="184150" h="243204">
                  <a:moveTo>
                    <a:pt x="183603" y="233476"/>
                  </a:moveTo>
                  <a:lnTo>
                    <a:pt x="179920" y="217144"/>
                  </a:lnTo>
                  <a:lnTo>
                    <a:pt x="138531" y="226466"/>
                  </a:lnTo>
                  <a:lnTo>
                    <a:pt x="142214" y="242811"/>
                  </a:lnTo>
                  <a:lnTo>
                    <a:pt x="183603" y="233476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7199160" y="6312614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30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7068718" y="6158753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0"/>
                  </a:lnTo>
                  <a:lnTo>
                    <a:pt x="0" y="16738"/>
                  </a:lnTo>
                  <a:lnTo>
                    <a:pt x="42430" y="16738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7125605" y="6182291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6758782" y="6156792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0"/>
                  </a:lnTo>
                  <a:lnTo>
                    <a:pt x="0" y="16738"/>
                  </a:lnTo>
                  <a:lnTo>
                    <a:pt x="42430" y="16738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6265773" y="5845149"/>
              <a:ext cx="1532890" cy="851535"/>
            </a:xfrm>
            <a:custGeom>
              <a:avLst/>
              <a:gdLst/>
              <a:ahLst/>
              <a:cxnLst/>
              <a:rect l="l" t="t" r="r" b="b"/>
              <a:pathLst>
                <a:path w="1532890" h="851534">
                  <a:moveTo>
                    <a:pt x="42430" y="0"/>
                  </a:moveTo>
                  <a:lnTo>
                    <a:pt x="0" y="12"/>
                  </a:lnTo>
                  <a:lnTo>
                    <a:pt x="12" y="16751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  <a:path w="1532890" h="851534">
                  <a:moveTo>
                    <a:pt x="1532686" y="808583"/>
                  </a:moveTo>
                  <a:lnTo>
                    <a:pt x="1515948" y="808507"/>
                  </a:lnTo>
                  <a:lnTo>
                    <a:pt x="1515745" y="850925"/>
                  </a:lnTo>
                  <a:lnTo>
                    <a:pt x="1532496" y="851014"/>
                  </a:lnTo>
                  <a:lnTo>
                    <a:pt x="1532686" y="808583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7562767" y="6508135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8B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7588835" y="6534712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0" y="16764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7660526" y="6466109"/>
              <a:ext cx="15240" cy="36830"/>
            </a:xfrm>
            <a:custGeom>
              <a:avLst/>
              <a:gdLst/>
              <a:ahLst/>
              <a:cxnLst/>
              <a:rect l="l" t="t" r="r" b="b"/>
              <a:pathLst>
                <a:path w="15240" h="36829">
                  <a:moveTo>
                    <a:pt x="165" y="0"/>
                  </a:moveTo>
                  <a:lnTo>
                    <a:pt x="0" y="36385"/>
                  </a:lnTo>
                  <a:lnTo>
                    <a:pt x="14706" y="36449"/>
                  </a:lnTo>
                  <a:lnTo>
                    <a:pt x="14871" y="6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7074386" y="6508697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12" y="16763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7229568" y="6513811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6886284" y="6511850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6750926" y="6535394"/>
              <a:ext cx="464820" cy="165100"/>
            </a:xfrm>
            <a:custGeom>
              <a:avLst/>
              <a:gdLst/>
              <a:ahLst/>
              <a:cxnLst/>
              <a:rect l="l" t="t" r="r" b="b"/>
              <a:pathLst>
                <a:path w="464820" h="165100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  <a:path w="464820" h="165100">
                  <a:moveTo>
                    <a:pt x="464540" y="122555"/>
                  </a:moveTo>
                  <a:lnTo>
                    <a:pt x="447789" y="122478"/>
                  </a:lnTo>
                  <a:lnTo>
                    <a:pt x="447598" y="164896"/>
                  </a:lnTo>
                  <a:lnTo>
                    <a:pt x="464350" y="164973"/>
                  </a:lnTo>
                  <a:lnTo>
                    <a:pt x="464540" y="122555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7904514" y="5845190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0" y="16764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7904747" y="5870065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7609306" y="5844997"/>
              <a:ext cx="57150" cy="17145"/>
            </a:xfrm>
            <a:custGeom>
              <a:avLst/>
              <a:gdLst/>
              <a:ahLst/>
              <a:cxnLst/>
              <a:rect l="l" t="t" r="r" b="b"/>
              <a:pathLst>
                <a:path w="57150" h="17145">
                  <a:moveTo>
                    <a:pt x="56667" y="0"/>
                  </a:moveTo>
                  <a:lnTo>
                    <a:pt x="42430" y="0"/>
                  </a:lnTo>
                  <a:lnTo>
                    <a:pt x="14236" y="0"/>
                  </a:lnTo>
                  <a:lnTo>
                    <a:pt x="0" y="0"/>
                  </a:lnTo>
                  <a:lnTo>
                    <a:pt x="12" y="16751"/>
                  </a:lnTo>
                  <a:lnTo>
                    <a:pt x="14236" y="16751"/>
                  </a:lnTo>
                  <a:lnTo>
                    <a:pt x="56667" y="16738"/>
                  </a:lnTo>
                  <a:lnTo>
                    <a:pt x="56667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7687204" y="5868988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7226844" y="5895143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6794500" y="5845263"/>
              <a:ext cx="538480" cy="90805"/>
            </a:xfrm>
            <a:custGeom>
              <a:avLst/>
              <a:gdLst/>
              <a:ahLst/>
              <a:cxnLst/>
              <a:rect l="l" t="t" r="r" b="b"/>
              <a:pathLst>
                <a:path w="538479" h="90804">
                  <a:moveTo>
                    <a:pt x="42430" y="0"/>
                  </a:moveTo>
                  <a:lnTo>
                    <a:pt x="0" y="0"/>
                  </a:lnTo>
                  <a:lnTo>
                    <a:pt x="12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  <a:path w="538479" h="90804">
                  <a:moveTo>
                    <a:pt x="538429" y="90614"/>
                  </a:moveTo>
                  <a:lnTo>
                    <a:pt x="538416" y="73875"/>
                  </a:lnTo>
                  <a:lnTo>
                    <a:pt x="495998" y="73875"/>
                  </a:lnTo>
                  <a:lnTo>
                    <a:pt x="495998" y="90627"/>
                  </a:lnTo>
                  <a:lnTo>
                    <a:pt x="538429" y="90614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6936511" y="5870293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6085735" y="5433677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30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6036353" y="5379379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8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6113251" y="4914555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7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6085721" y="5016959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8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6038353" y="4417938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7"/>
                  </a:lnTo>
                  <a:lnTo>
                    <a:pt x="16751" y="42494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6581990" y="5844222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39128" y="0"/>
                  </a:moveTo>
                  <a:lnTo>
                    <a:pt x="0" y="0"/>
                  </a:lnTo>
                  <a:lnTo>
                    <a:pt x="0" y="18618"/>
                  </a:lnTo>
                  <a:lnTo>
                    <a:pt x="39128" y="18618"/>
                  </a:lnTo>
                  <a:lnTo>
                    <a:pt x="39128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7216292" y="5869520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4">
                  <a:moveTo>
                    <a:pt x="42049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42049" y="18288"/>
                  </a:lnTo>
                  <a:lnTo>
                    <a:pt x="42049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6897306" y="5919749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4">
                  <a:moveTo>
                    <a:pt x="42494" y="0"/>
                  </a:moveTo>
                  <a:lnTo>
                    <a:pt x="0" y="0"/>
                  </a:lnTo>
                  <a:lnTo>
                    <a:pt x="0" y="17970"/>
                  </a:lnTo>
                  <a:lnTo>
                    <a:pt x="42494" y="17970"/>
                  </a:lnTo>
                  <a:lnTo>
                    <a:pt x="42494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7585963" y="5868923"/>
              <a:ext cx="44450" cy="19685"/>
            </a:xfrm>
            <a:custGeom>
              <a:avLst/>
              <a:gdLst/>
              <a:ahLst/>
              <a:cxnLst/>
              <a:rect l="l" t="t" r="r" b="b"/>
              <a:pathLst>
                <a:path w="44450" h="19685">
                  <a:moveTo>
                    <a:pt x="43929" y="0"/>
                  </a:moveTo>
                  <a:lnTo>
                    <a:pt x="0" y="0"/>
                  </a:lnTo>
                  <a:lnTo>
                    <a:pt x="0" y="19481"/>
                  </a:lnTo>
                  <a:lnTo>
                    <a:pt x="43929" y="19481"/>
                  </a:lnTo>
                  <a:lnTo>
                    <a:pt x="43929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6772414" y="5895517"/>
              <a:ext cx="36830" cy="16510"/>
            </a:xfrm>
            <a:custGeom>
              <a:avLst/>
              <a:gdLst/>
              <a:ahLst/>
              <a:cxnLst/>
              <a:rect l="l" t="t" r="r" b="b"/>
              <a:pathLst>
                <a:path w="36829" h="16510">
                  <a:moveTo>
                    <a:pt x="36537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36537" y="16344"/>
                  </a:lnTo>
                  <a:lnTo>
                    <a:pt x="36537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6583502" y="5869660"/>
              <a:ext cx="40640" cy="17780"/>
            </a:xfrm>
            <a:custGeom>
              <a:avLst/>
              <a:gdLst/>
              <a:ahLst/>
              <a:cxnLst/>
              <a:rect l="l" t="t" r="r" b="b"/>
              <a:pathLst>
                <a:path w="40640" h="17779">
                  <a:moveTo>
                    <a:pt x="40119" y="0"/>
                  </a:moveTo>
                  <a:lnTo>
                    <a:pt x="0" y="0"/>
                  </a:lnTo>
                  <a:lnTo>
                    <a:pt x="0" y="17259"/>
                  </a:lnTo>
                  <a:lnTo>
                    <a:pt x="40119" y="17259"/>
                  </a:lnTo>
                  <a:lnTo>
                    <a:pt x="40119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7337831" y="5869787"/>
              <a:ext cx="44450" cy="17780"/>
            </a:xfrm>
            <a:custGeom>
              <a:avLst/>
              <a:gdLst/>
              <a:ahLst/>
              <a:cxnLst/>
              <a:rect l="l" t="t" r="r" b="b"/>
              <a:pathLst>
                <a:path w="44450" h="17779">
                  <a:moveTo>
                    <a:pt x="44170" y="0"/>
                  </a:moveTo>
                  <a:lnTo>
                    <a:pt x="0" y="0"/>
                  </a:lnTo>
                  <a:lnTo>
                    <a:pt x="0" y="17335"/>
                  </a:lnTo>
                  <a:lnTo>
                    <a:pt x="44170" y="17335"/>
                  </a:lnTo>
                  <a:lnTo>
                    <a:pt x="4417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7077570" y="5893701"/>
              <a:ext cx="46990" cy="17780"/>
            </a:xfrm>
            <a:custGeom>
              <a:avLst/>
              <a:gdLst/>
              <a:ahLst/>
              <a:cxnLst/>
              <a:rect l="l" t="t" r="r" b="b"/>
              <a:pathLst>
                <a:path w="46990" h="17779">
                  <a:moveTo>
                    <a:pt x="46786" y="0"/>
                  </a:moveTo>
                  <a:lnTo>
                    <a:pt x="0" y="0"/>
                  </a:lnTo>
                  <a:lnTo>
                    <a:pt x="0" y="17335"/>
                  </a:lnTo>
                  <a:lnTo>
                    <a:pt x="46786" y="17335"/>
                  </a:lnTo>
                  <a:lnTo>
                    <a:pt x="46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6415011" y="5919457"/>
              <a:ext cx="41910" cy="17145"/>
            </a:xfrm>
            <a:custGeom>
              <a:avLst/>
              <a:gdLst/>
              <a:ahLst/>
              <a:cxnLst/>
              <a:rect l="l" t="t" r="r" b="b"/>
              <a:pathLst>
                <a:path w="41910" h="17145">
                  <a:moveTo>
                    <a:pt x="41389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1389" y="16751"/>
                  </a:lnTo>
                  <a:lnTo>
                    <a:pt x="41389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6456921" y="5897105"/>
              <a:ext cx="40005" cy="17145"/>
            </a:xfrm>
            <a:custGeom>
              <a:avLst/>
              <a:gdLst/>
              <a:ahLst/>
              <a:cxnLst/>
              <a:rect l="l" t="t" r="r" b="b"/>
              <a:pathLst>
                <a:path w="40004" h="17145">
                  <a:moveTo>
                    <a:pt x="39814" y="0"/>
                  </a:moveTo>
                  <a:lnTo>
                    <a:pt x="0" y="0"/>
                  </a:lnTo>
                  <a:lnTo>
                    <a:pt x="0" y="16738"/>
                  </a:lnTo>
                  <a:lnTo>
                    <a:pt x="39814" y="16738"/>
                  </a:lnTo>
                  <a:lnTo>
                    <a:pt x="39814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6342125" y="5213616"/>
              <a:ext cx="48895" cy="18415"/>
            </a:xfrm>
            <a:custGeom>
              <a:avLst/>
              <a:gdLst/>
              <a:ahLst/>
              <a:cxnLst/>
              <a:rect l="l" t="t" r="r" b="b"/>
              <a:pathLst>
                <a:path w="48895" h="18414">
                  <a:moveTo>
                    <a:pt x="4831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8310" y="18287"/>
                  </a:lnTo>
                  <a:lnTo>
                    <a:pt x="48310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6460286" y="5238648"/>
              <a:ext cx="44450" cy="20320"/>
            </a:xfrm>
            <a:custGeom>
              <a:avLst/>
              <a:gdLst/>
              <a:ahLst/>
              <a:cxnLst/>
              <a:rect l="l" t="t" r="r" b="b"/>
              <a:pathLst>
                <a:path w="44450" h="20320">
                  <a:moveTo>
                    <a:pt x="44157" y="0"/>
                  </a:moveTo>
                  <a:lnTo>
                    <a:pt x="0" y="0"/>
                  </a:lnTo>
                  <a:lnTo>
                    <a:pt x="0" y="20027"/>
                  </a:lnTo>
                  <a:lnTo>
                    <a:pt x="44157" y="20027"/>
                  </a:lnTo>
                  <a:lnTo>
                    <a:pt x="44157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6167996" y="5239321"/>
              <a:ext cx="46990" cy="18415"/>
            </a:xfrm>
            <a:custGeom>
              <a:avLst/>
              <a:gdLst/>
              <a:ahLst/>
              <a:cxnLst/>
              <a:rect l="l" t="t" r="r" b="b"/>
              <a:pathLst>
                <a:path w="46989" h="18414">
                  <a:moveTo>
                    <a:pt x="46786" y="0"/>
                  </a:moveTo>
                  <a:lnTo>
                    <a:pt x="0" y="0"/>
                  </a:lnTo>
                  <a:lnTo>
                    <a:pt x="0" y="18313"/>
                  </a:lnTo>
                  <a:lnTo>
                    <a:pt x="46786" y="18313"/>
                  </a:lnTo>
                  <a:lnTo>
                    <a:pt x="46786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8461324" y="5237746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4">
                  <a:moveTo>
                    <a:pt x="42481" y="0"/>
                  </a:moveTo>
                  <a:lnTo>
                    <a:pt x="0" y="0"/>
                  </a:lnTo>
                  <a:lnTo>
                    <a:pt x="0" y="17970"/>
                  </a:lnTo>
                  <a:lnTo>
                    <a:pt x="42481" y="17970"/>
                  </a:lnTo>
                  <a:lnTo>
                    <a:pt x="42481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8418995" y="5213134"/>
              <a:ext cx="36830" cy="16510"/>
            </a:xfrm>
            <a:custGeom>
              <a:avLst/>
              <a:gdLst/>
              <a:ahLst/>
              <a:cxnLst/>
              <a:rect l="l" t="t" r="r" b="b"/>
              <a:pathLst>
                <a:path w="36829" h="16510">
                  <a:moveTo>
                    <a:pt x="36537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36537" y="16344"/>
                  </a:lnTo>
                  <a:lnTo>
                    <a:pt x="36537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8688847" y="6577140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7"/>
                  </a:lnTo>
                  <a:lnTo>
                    <a:pt x="16751" y="42494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8662438" y="6473090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8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8662438" y="6285710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30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8686800" y="5435416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7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8638032" y="4957978"/>
              <a:ext cx="40005" cy="624840"/>
            </a:xfrm>
            <a:custGeom>
              <a:avLst/>
              <a:gdLst/>
              <a:ahLst/>
              <a:cxnLst/>
              <a:rect l="l" t="t" r="r" b="b"/>
              <a:pathLst>
                <a:path w="40004" h="624839">
                  <a:moveTo>
                    <a:pt x="16929" y="76"/>
                  </a:moveTo>
                  <a:lnTo>
                    <a:pt x="190" y="0"/>
                  </a:lnTo>
                  <a:lnTo>
                    <a:pt x="0" y="42430"/>
                  </a:lnTo>
                  <a:lnTo>
                    <a:pt x="16738" y="42506"/>
                  </a:lnTo>
                  <a:lnTo>
                    <a:pt x="16929" y="76"/>
                  </a:lnTo>
                  <a:close/>
                </a:path>
                <a:path w="40004" h="624839">
                  <a:moveTo>
                    <a:pt x="39763" y="582142"/>
                  </a:moveTo>
                  <a:lnTo>
                    <a:pt x="23025" y="582066"/>
                  </a:lnTo>
                  <a:lnTo>
                    <a:pt x="22834" y="624484"/>
                  </a:lnTo>
                  <a:lnTo>
                    <a:pt x="39573" y="624560"/>
                  </a:lnTo>
                  <a:lnTo>
                    <a:pt x="39763" y="582142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8662666" y="5064344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190" y="0"/>
                  </a:moveTo>
                  <a:lnTo>
                    <a:pt x="0" y="42417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8686210" y="4582542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8"/>
                  </a:lnTo>
                  <a:lnTo>
                    <a:pt x="16751" y="42494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8243671" y="5845365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4">
                  <a:moveTo>
                    <a:pt x="42049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2049" y="18287"/>
                  </a:lnTo>
                  <a:lnTo>
                    <a:pt x="42049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8455469" y="5894133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41440" y="0"/>
                  </a:moveTo>
                  <a:lnTo>
                    <a:pt x="0" y="0"/>
                  </a:lnTo>
                  <a:lnTo>
                    <a:pt x="0" y="17437"/>
                  </a:lnTo>
                  <a:lnTo>
                    <a:pt x="41440" y="17437"/>
                  </a:lnTo>
                  <a:lnTo>
                    <a:pt x="4144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8136877" y="5894908"/>
              <a:ext cx="46990" cy="18415"/>
            </a:xfrm>
            <a:custGeom>
              <a:avLst/>
              <a:gdLst/>
              <a:ahLst/>
              <a:cxnLst/>
              <a:rect l="l" t="t" r="r" b="b"/>
              <a:pathLst>
                <a:path w="46990" h="18414">
                  <a:moveTo>
                    <a:pt x="46786" y="0"/>
                  </a:moveTo>
                  <a:lnTo>
                    <a:pt x="0" y="0"/>
                  </a:lnTo>
                  <a:lnTo>
                    <a:pt x="0" y="18237"/>
                  </a:lnTo>
                  <a:lnTo>
                    <a:pt x="46786" y="18237"/>
                  </a:lnTo>
                  <a:lnTo>
                    <a:pt x="46786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7876419" y="6756693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12"/>
                  </a:lnTo>
                  <a:lnTo>
                    <a:pt x="0" y="16763"/>
                  </a:lnTo>
                  <a:lnTo>
                    <a:pt x="42430" y="16751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7821190" y="6756693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12" y="16763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7941651" y="6513765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0" y="16764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7712788" y="6784814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18" y="16738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7502233" y="6707492"/>
              <a:ext cx="669290" cy="67945"/>
            </a:xfrm>
            <a:custGeom>
              <a:avLst/>
              <a:gdLst/>
              <a:ahLst/>
              <a:cxnLst/>
              <a:rect l="l" t="t" r="r" b="b"/>
              <a:pathLst>
                <a:path w="669290" h="67945">
                  <a:moveTo>
                    <a:pt x="43916" y="47840"/>
                  </a:moveTo>
                  <a:lnTo>
                    <a:pt x="0" y="47840"/>
                  </a:lnTo>
                  <a:lnTo>
                    <a:pt x="0" y="67322"/>
                  </a:lnTo>
                  <a:lnTo>
                    <a:pt x="43916" y="67322"/>
                  </a:lnTo>
                  <a:lnTo>
                    <a:pt x="43916" y="47840"/>
                  </a:lnTo>
                  <a:close/>
                </a:path>
                <a:path w="669290" h="67945">
                  <a:moveTo>
                    <a:pt x="669150" y="4254"/>
                  </a:moveTo>
                  <a:lnTo>
                    <a:pt x="652957" y="0"/>
                  </a:lnTo>
                  <a:lnTo>
                    <a:pt x="642175" y="41033"/>
                  </a:lnTo>
                  <a:lnTo>
                    <a:pt x="658368" y="45288"/>
                  </a:lnTo>
                  <a:lnTo>
                    <a:pt x="669150" y="4254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8197136" y="6710037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21"/>
                  </a:lnTo>
                  <a:lnTo>
                    <a:pt x="16192" y="45275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7259364" y="6711878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33"/>
                  </a:lnTo>
                  <a:lnTo>
                    <a:pt x="16192" y="45288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7235625" y="6712306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33"/>
                  </a:lnTo>
                  <a:lnTo>
                    <a:pt x="16192" y="45288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8301761" y="6710037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21"/>
                  </a:lnTo>
                  <a:lnTo>
                    <a:pt x="16192" y="45275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8278016" y="6710452"/>
              <a:ext cx="27305" cy="45720"/>
            </a:xfrm>
            <a:custGeom>
              <a:avLst/>
              <a:gdLst/>
              <a:ahLst/>
              <a:cxnLst/>
              <a:rect l="l" t="t" r="r" b="b"/>
              <a:pathLst>
                <a:path w="27304" h="45720">
                  <a:moveTo>
                    <a:pt x="10782" y="0"/>
                  </a:moveTo>
                  <a:lnTo>
                    <a:pt x="0" y="41033"/>
                  </a:lnTo>
                  <a:lnTo>
                    <a:pt x="16192" y="45288"/>
                  </a:lnTo>
                  <a:lnTo>
                    <a:pt x="26974" y="425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6684365" y="6177127"/>
              <a:ext cx="16510" cy="38735"/>
            </a:xfrm>
            <a:custGeom>
              <a:avLst/>
              <a:gdLst/>
              <a:ahLst/>
              <a:cxnLst/>
              <a:rect l="l" t="t" r="r" b="b"/>
              <a:pathLst>
                <a:path w="16509" h="38735">
                  <a:moveTo>
                    <a:pt x="16344" y="0"/>
                  </a:moveTo>
                  <a:lnTo>
                    <a:pt x="0" y="0"/>
                  </a:lnTo>
                  <a:lnTo>
                    <a:pt x="0" y="38620"/>
                  </a:lnTo>
                  <a:lnTo>
                    <a:pt x="16344" y="38620"/>
                  </a:lnTo>
                  <a:lnTo>
                    <a:pt x="16344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6689813" y="6058382"/>
              <a:ext cx="16510" cy="44450"/>
            </a:xfrm>
            <a:custGeom>
              <a:avLst/>
              <a:gdLst/>
              <a:ahLst/>
              <a:cxnLst/>
              <a:rect l="l" t="t" r="r" b="b"/>
              <a:pathLst>
                <a:path w="16509" h="44450">
                  <a:moveTo>
                    <a:pt x="16357" y="0"/>
                  </a:moveTo>
                  <a:lnTo>
                    <a:pt x="0" y="0"/>
                  </a:lnTo>
                  <a:lnTo>
                    <a:pt x="0" y="44348"/>
                  </a:lnTo>
                  <a:lnTo>
                    <a:pt x="16357" y="44348"/>
                  </a:lnTo>
                  <a:lnTo>
                    <a:pt x="16357" y="0"/>
                  </a:lnTo>
                  <a:close/>
                </a:path>
              </a:pathLst>
            </a:custGeom>
            <a:solidFill>
              <a:srgbClr val="DAD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6689813" y="6330480"/>
              <a:ext cx="16510" cy="55244"/>
            </a:xfrm>
            <a:custGeom>
              <a:avLst/>
              <a:gdLst/>
              <a:ahLst/>
              <a:cxnLst/>
              <a:rect l="l" t="t" r="r" b="b"/>
              <a:pathLst>
                <a:path w="16509" h="55245">
                  <a:moveTo>
                    <a:pt x="16357" y="0"/>
                  </a:moveTo>
                  <a:lnTo>
                    <a:pt x="0" y="0"/>
                  </a:lnTo>
                  <a:lnTo>
                    <a:pt x="0" y="54800"/>
                  </a:lnTo>
                  <a:lnTo>
                    <a:pt x="16357" y="54800"/>
                  </a:lnTo>
                  <a:lnTo>
                    <a:pt x="16357" y="0"/>
                  </a:lnTo>
                  <a:close/>
                </a:path>
              </a:pathLst>
            </a:custGeom>
            <a:solidFill>
              <a:srgbClr val="F9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8006352" y="6159139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7"/>
                  </a:lnTo>
                  <a:lnTo>
                    <a:pt x="16751" y="42494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7911490" y="4789728"/>
              <a:ext cx="136525" cy="1236345"/>
            </a:xfrm>
            <a:custGeom>
              <a:avLst/>
              <a:gdLst/>
              <a:ahLst/>
              <a:cxnLst/>
              <a:rect l="l" t="t" r="r" b="b"/>
              <a:pathLst>
                <a:path w="136525" h="1236345">
                  <a:moveTo>
                    <a:pt x="42430" y="16751"/>
                  </a:moveTo>
                  <a:lnTo>
                    <a:pt x="42418" y="0"/>
                  </a:lnTo>
                  <a:lnTo>
                    <a:pt x="0" y="12"/>
                  </a:lnTo>
                  <a:lnTo>
                    <a:pt x="0" y="16751"/>
                  </a:lnTo>
                  <a:lnTo>
                    <a:pt x="42430" y="16751"/>
                  </a:lnTo>
                  <a:close/>
                </a:path>
                <a:path w="136525" h="1236345">
                  <a:moveTo>
                    <a:pt x="136232" y="1193431"/>
                  </a:moveTo>
                  <a:lnTo>
                    <a:pt x="119481" y="1193355"/>
                  </a:lnTo>
                  <a:lnTo>
                    <a:pt x="119291" y="1235773"/>
                  </a:lnTo>
                  <a:lnTo>
                    <a:pt x="136042" y="1235862"/>
                  </a:lnTo>
                  <a:lnTo>
                    <a:pt x="136232" y="1193431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7888110" y="4840257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12"/>
                  </a:lnTo>
                  <a:lnTo>
                    <a:pt x="12" y="16763"/>
                  </a:lnTo>
                  <a:lnTo>
                    <a:pt x="42430" y="16751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7628149" y="4792478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7686936" y="4859926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18" y="0"/>
                  </a:moveTo>
                  <a:lnTo>
                    <a:pt x="0" y="12"/>
                  </a:lnTo>
                  <a:lnTo>
                    <a:pt x="0" y="16764"/>
                  </a:lnTo>
                  <a:lnTo>
                    <a:pt x="42430" y="16751"/>
                  </a:lnTo>
                  <a:lnTo>
                    <a:pt x="42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6806006" y="4815090"/>
              <a:ext cx="169545" cy="40005"/>
            </a:xfrm>
            <a:custGeom>
              <a:avLst/>
              <a:gdLst/>
              <a:ahLst/>
              <a:cxnLst/>
              <a:rect l="l" t="t" r="r" b="b"/>
              <a:pathLst>
                <a:path w="169545" h="40004">
                  <a:moveTo>
                    <a:pt x="42430" y="22669"/>
                  </a:moveTo>
                  <a:lnTo>
                    <a:pt x="0" y="22669"/>
                  </a:lnTo>
                  <a:lnTo>
                    <a:pt x="12" y="39420"/>
                  </a:lnTo>
                  <a:lnTo>
                    <a:pt x="42430" y="39408"/>
                  </a:lnTo>
                  <a:lnTo>
                    <a:pt x="42430" y="22669"/>
                  </a:lnTo>
                  <a:close/>
                </a:path>
                <a:path w="169545" h="40004">
                  <a:moveTo>
                    <a:pt x="169494" y="16751"/>
                  </a:moveTo>
                  <a:lnTo>
                    <a:pt x="169481" y="0"/>
                  </a:lnTo>
                  <a:lnTo>
                    <a:pt x="127063" y="12"/>
                  </a:lnTo>
                  <a:lnTo>
                    <a:pt x="127063" y="16764"/>
                  </a:lnTo>
                  <a:lnTo>
                    <a:pt x="169494" y="16751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7579893" y="4836934"/>
              <a:ext cx="44450" cy="19685"/>
            </a:xfrm>
            <a:custGeom>
              <a:avLst/>
              <a:gdLst/>
              <a:ahLst/>
              <a:cxnLst/>
              <a:rect l="l" t="t" r="r" b="b"/>
              <a:pathLst>
                <a:path w="44450" h="19685">
                  <a:moveTo>
                    <a:pt x="43929" y="0"/>
                  </a:moveTo>
                  <a:lnTo>
                    <a:pt x="0" y="0"/>
                  </a:lnTo>
                  <a:lnTo>
                    <a:pt x="0" y="19481"/>
                  </a:lnTo>
                  <a:lnTo>
                    <a:pt x="43929" y="19481"/>
                  </a:lnTo>
                  <a:lnTo>
                    <a:pt x="43929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7358811" y="4792129"/>
              <a:ext cx="44450" cy="17780"/>
            </a:xfrm>
            <a:custGeom>
              <a:avLst/>
              <a:gdLst/>
              <a:ahLst/>
              <a:cxnLst/>
              <a:rect l="l" t="t" r="r" b="b"/>
              <a:pathLst>
                <a:path w="44450" h="17779">
                  <a:moveTo>
                    <a:pt x="44157" y="0"/>
                  </a:moveTo>
                  <a:lnTo>
                    <a:pt x="0" y="0"/>
                  </a:lnTo>
                  <a:lnTo>
                    <a:pt x="0" y="17348"/>
                  </a:lnTo>
                  <a:lnTo>
                    <a:pt x="44157" y="17348"/>
                  </a:lnTo>
                  <a:lnTo>
                    <a:pt x="44157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7032917" y="4813592"/>
              <a:ext cx="46990" cy="22225"/>
            </a:xfrm>
            <a:custGeom>
              <a:avLst/>
              <a:gdLst/>
              <a:ahLst/>
              <a:cxnLst/>
              <a:rect l="l" t="t" r="r" b="b"/>
              <a:pathLst>
                <a:path w="46990" h="22225">
                  <a:moveTo>
                    <a:pt x="46786" y="0"/>
                  </a:moveTo>
                  <a:lnTo>
                    <a:pt x="0" y="0"/>
                  </a:lnTo>
                  <a:lnTo>
                    <a:pt x="0" y="21805"/>
                  </a:lnTo>
                  <a:lnTo>
                    <a:pt x="46786" y="21805"/>
                  </a:lnTo>
                  <a:lnTo>
                    <a:pt x="46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7996795" y="5213517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4" h="45085">
                  <a:moveTo>
                    <a:pt x="31280" y="0"/>
                  </a:moveTo>
                  <a:lnTo>
                    <a:pt x="0" y="30822"/>
                  </a:lnTo>
                  <a:lnTo>
                    <a:pt x="13677" y="44704"/>
                  </a:lnTo>
                  <a:lnTo>
                    <a:pt x="44957" y="13868"/>
                  </a:lnTo>
                  <a:lnTo>
                    <a:pt x="31280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8146736" y="4339384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3970" y="0"/>
                  </a:moveTo>
                  <a:lnTo>
                    <a:pt x="0" y="9220"/>
                  </a:lnTo>
                  <a:lnTo>
                    <a:pt x="23368" y="44627"/>
                  </a:lnTo>
                  <a:lnTo>
                    <a:pt x="37338" y="35407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8517801" y="4414252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38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8216912" y="4435284"/>
              <a:ext cx="44450" cy="19685"/>
            </a:xfrm>
            <a:custGeom>
              <a:avLst/>
              <a:gdLst/>
              <a:ahLst/>
              <a:cxnLst/>
              <a:rect l="l" t="t" r="r" b="b"/>
              <a:pathLst>
                <a:path w="44450" h="19685">
                  <a:moveTo>
                    <a:pt x="43929" y="0"/>
                  </a:moveTo>
                  <a:lnTo>
                    <a:pt x="0" y="0"/>
                  </a:lnTo>
                  <a:lnTo>
                    <a:pt x="0" y="19481"/>
                  </a:lnTo>
                  <a:lnTo>
                    <a:pt x="43929" y="19481"/>
                  </a:lnTo>
                  <a:lnTo>
                    <a:pt x="43929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8309601" y="4342565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3970" y="0"/>
                  </a:moveTo>
                  <a:lnTo>
                    <a:pt x="0" y="9220"/>
                  </a:lnTo>
                  <a:lnTo>
                    <a:pt x="23368" y="44627"/>
                  </a:lnTo>
                  <a:lnTo>
                    <a:pt x="37338" y="35407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8235482" y="4342503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4097" y="0"/>
                  </a:moveTo>
                  <a:lnTo>
                    <a:pt x="0" y="9042"/>
                  </a:lnTo>
                  <a:lnTo>
                    <a:pt x="22910" y="44754"/>
                  </a:lnTo>
                  <a:lnTo>
                    <a:pt x="36995" y="35712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8271621" y="4343508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4097" y="0"/>
                  </a:moveTo>
                  <a:lnTo>
                    <a:pt x="0" y="9042"/>
                  </a:lnTo>
                  <a:lnTo>
                    <a:pt x="22910" y="44754"/>
                  </a:lnTo>
                  <a:lnTo>
                    <a:pt x="36995" y="35712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6076396" y="5880246"/>
              <a:ext cx="39370" cy="45720"/>
            </a:xfrm>
            <a:custGeom>
              <a:avLst/>
              <a:gdLst/>
              <a:ahLst/>
              <a:cxnLst/>
              <a:rect l="l" t="t" r="r" b="b"/>
              <a:pathLst>
                <a:path w="39370" h="45720">
                  <a:moveTo>
                    <a:pt x="24320" y="0"/>
                  </a:moveTo>
                  <a:lnTo>
                    <a:pt x="0" y="34836"/>
                  </a:lnTo>
                  <a:lnTo>
                    <a:pt x="14744" y="45123"/>
                  </a:lnTo>
                  <a:lnTo>
                    <a:pt x="39065" y="10287"/>
                  </a:lnTo>
                  <a:lnTo>
                    <a:pt x="24320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6036887" y="6304596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17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7628724" y="5260746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4">
                  <a:moveTo>
                    <a:pt x="42494" y="0"/>
                  </a:moveTo>
                  <a:lnTo>
                    <a:pt x="0" y="0"/>
                  </a:lnTo>
                  <a:lnTo>
                    <a:pt x="0" y="17970"/>
                  </a:lnTo>
                  <a:lnTo>
                    <a:pt x="42494" y="17970"/>
                  </a:lnTo>
                  <a:lnTo>
                    <a:pt x="42494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7607374" y="6417885"/>
              <a:ext cx="42545" cy="17145"/>
            </a:xfrm>
            <a:custGeom>
              <a:avLst/>
              <a:gdLst/>
              <a:ahLst/>
              <a:cxnLst/>
              <a:rect l="l" t="t" r="r" b="b"/>
              <a:pathLst>
                <a:path w="42545" h="17145">
                  <a:moveTo>
                    <a:pt x="42430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42430" y="16738"/>
                  </a:lnTo>
                  <a:lnTo>
                    <a:pt x="42430" y="0"/>
                  </a:lnTo>
                  <a:close/>
                </a:path>
              </a:pathLst>
            </a:custGeom>
            <a:solidFill>
              <a:srgbClr val="87B4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7229976" y="6269060"/>
              <a:ext cx="33655" cy="17145"/>
            </a:xfrm>
            <a:custGeom>
              <a:avLst/>
              <a:gdLst/>
              <a:ahLst/>
              <a:cxnLst/>
              <a:rect l="l" t="t" r="r" b="b"/>
              <a:pathLst>
                <a:path w="33654" h="17145">
                  <a:moveTo>
                    <a:pt x="0" y="16738"/>
                  </a:moveTo>
                  <a:lnTo>
                    <a:pt x="33148" y="16738"/>
                  </a:lnTo>
                  <a:lnTo>
                    <a:pt x="33148" y="0"/>
                  </a:lnTo>
                  <a:lnTo>
                    <a:pt x="0" y="0"/>
                  </a:lnTo>
                  <a:lnTo>
                    <a:pt x="0" y="167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7071182" y="6549809"/>
              <a:ext cx="341630" cy="53975"/>
            </a:xfrm>
            <a:custGeom>
              <a:avLst/>
              <a:gdLst/>
              <a:ahLst/>
              <a:cxnLst/>
              <a:rect l="l" t="t" r="r" b="b"/>
              <a:pathLst>
                <a:path w="341629" h="53975">
                  <a:moveTo>
                    <a:pt x="14871" y="63"/>
                  </a:moveTo>
                  <a:lnTo>
                    <a:pt x="165" y="0"/>
                  </a:lnTo>
                  <a:lnTo>
                    <a:pt x="0" y="36385"/>
                  </a:lnTo>
                  <a:lnTo>
                    <a:pt x="14706" y="36449"/>
                  </a:lnTo>
                  <a:lnTo>
                    <a:pt x="14871" y="63"/>
                  </a:lnTo>
                  <a:close/>
                </a:path>
                <a:path w="341629" h="53975">
                  <a:moveTo>
                    <a:pt x="341376" y="11366"/>
                  </a:moveTo>
                  <a:lnTo>
                    <a:pt x="324637" y="11290"/>
                  </a:lnTo>
                  <a:lnTo>
                    <a:pt x="324434" y="53708"/>
                  </a:lnTo>
                  <a:lnTo>
                    <a:pt x="341185" y="53797"/>
                  </a:lnTo>
                  <a:lnTo>
                    <a:pt x="341376" y="11366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7465011" y="6105871"/>
              <a:ext cx="17145" cy="42545"/>
            </a:xfrm>
            <a:custGeom>
              <a:avLst/>
              <a:gdLst/>
              <a:ahLst/>
              <a:cxnLst/>
              <a:rect l="l" t="t" r="r" b="b"/>
              <a:pathLst>
                <a:path w="17145" h="42545">
                  <a:moveTo>
                    <a:pt x="203" y="0"/>
                  </a:moveTo>
                  <a:lnTo>
                    <a:pt x="0" y="42430"/>
                  </a:lnTo>
                  <a:lnTo>
                    <a:pt x="16751" y="42506"/>
                  </a:lnTo>
                  <a:lnTo>
                    <a:pt x="16941" y="7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8178402" y="4194839"/>
              <a:ext cx="199390" cy="45085"/>
            </a:xfrm>
            <a:custGeom>
              <a:avLst/>
              <a:gdLst/>
              <a:ahLst/>
              <a:cxnLst/>
              <a:rect l="l" t="t" r="r" b="b"/>
              <a:pathLst>
                <a:path w="199390" h="45085">
                  <a:moveTo>
                    <a:pt x="189232" y="43700"/>
                  </a:moveTo>
                  <a:lnTo>
                    <a:pt x="56908" y="43700"/>
                  </a:lnTo>
                  <a:lnTo>
                    <a:pt x="187312" y="45021"/>
                  </a:lnTo>
                  <a:lnTo>
                    <a:pt x="189232" y="43700"/>
                  </a:lnTo>
                  <a:close/>
                </a:path>
                <a:path w="199390" h="45085">
                  <a:moveTo>
                    <a:pt x="24587" y="0"/>
                  </a:moveTo>
                  <a:lnTo>
                    <a:pt x="5232" y="13296"/>
                  </a:lnTo>
                  <a:lnTo>
                    <a:pt x="0" y="18999"/>
                  </a:lnTo>
                  <a:lnTo>
                    <a:pt x="4550" y="23107"/>
                  </a:lnTo>
                  <a:lnTo>
                    <a:pt x="50520" y="43611"/>
                  </a:lnTo>
                  <a:lnTo>
                    <a:pt x="54597" y="43738"/>
                  </a:lnTo>
                  <a:lnTo>
                    <a:pt x="56908" y="43700"/>
                  </a:lnTo>
                  <a:lnTo>
                    <a:pt x="189232" y="43700"/>
                  </a:lnTo>
                  <a:lnTo>
                    <a:pt x="198869" y="37071"/>
                  </a:lnTo>
                  <a:lnTo>
                    <a:pt x="72227" y="35788"/>
                  </a:lnTo>
                  <a:lnTo>
                    <a:pt x="66154" y="35788"/>
                  </a:lnTo>
                  <a:lnTo>
                    <a:pt x="63995" y="35763"/>
                  </a:lnTo>
                  <a:lnTo>
                    <a:pt x="26874" y="23073"/>
                  </a:lnTo>
                  <a:lnTo>
                    <a:pt x="11556" y="11048"/>
                  </a:lnTo>
                  <a:lnTo>
                    <a:pt x="16802" y="5359"/>
                  </a:lnTo>
                  <a:lnTo>
                    <a:pt x="24587" y="0"/>
                  </a:lnTo>
                  <a:close/>
                </a:path>
                <a:path w="199390" h="45085">
                  <a:moveTo>
                    <a:pt x="68465" y="35750"/>
                  </a:moveTo>
                  <a:lnTo>
                    <a:pt x="66154" y="35788"/>
                  </a:lnTo>
                  <a:lnTo>
                    <a:pt x="72227" y="35788"/>
                  </a:lnTo>
                  <a:lnTo>
                    <a:pt x="68465" y="35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8189959" y="4182215"/>
              <a:ext cx="187325" cy="50165"/>
            </a:xfrm>
            <a:custGeom>
              <a:avLst/>
              <a:gdLst/>
              <a:ahLst/>
              <a:cxnLst/>
              <a:rect l="l" t="t" r="r" b="b"/>
              <a:pathLst>
                <a:path w="187325" h="50164">
                  <a:moveTo>
                    <a:pt x="50876" y="0"/>
                  </a:moveTo>
                  <a:lnTo>
                    <a:pt x="30930" y="3405"/>
                  </a:lnTo>
                  <a:lnTo>
                    <a:pt x="15051" y="11274"/>
                  </a:lnTo>
                  <a:lnTo>
                    <a:pt x="4365" y="19423"/>
                  </a:lnTo>
                  <a:lnTo>
                    <a:pt x="0" y="23672"/>
                  </a:lnTo>
                  <a:lnTo>
                    <a:pt x="4504" y="27747"/>
                  </a:lnTo>
                  <a:lnTo>
                    <a:pt x="15363" y="35731"/>
                  </a:lnTo>
                  <a:lnTo>
                    <a:pt x="31171" y="43839"/>
                  </a:lnTo>
                  <a:lnTo>
                    <a:pt x="50520" y="48285"/>
                  </a:lnTo>
                  <a:lnTo>
                    <a:pt x="187312" y="49695"/>
                  </a:lnTo>
                  <a:lnTo>
                    <a:pt x="184772" y="1447"/>
                  </a:lnTo>
                  <a:lnTo>
                    <a:pt x="50876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8260931" y="4180192"/>
              <a:ext cx="96520" cy="49530"/>
            </a:xfrm>
            <a:custGeom>
              <a:avLst/>
              <a:gdLst/>
              <a:ahLst/>
              <a:cxnLst/>
              <a:rect l="l" t="t" r="r" b="b"/>
              <a:pathLst>
                <a:path w="96520" h="49529">
                  <a:moveTo>
                    <a:pt x="96240" y="44246"/>
                  </a:moveTo>
                  <a:lnTo>
                    <a:pt x="7467" y="42951"/>
                  </a:lnTo>
                  <a:lnTo>
                    <a:pt x="6908" y="0"/>
                  </a:lnTo>
                  <a:lnTo>
                    <a:pt x="0" y="4749"/>
                  </a:lnTo>
                  <a:lnTo>
                    <a:pt x="558" y="47701"/>
                  </a:lnTo>
                  <a:lnTo>
                    <a:pt x="89331" y="48996"/>
                  </a:lnTo>
                  <a:lnTo>
                    <a:pt x="96240" y="442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8267839" y="4180176"/>
              <a:ext cx="89535" cy="44450"/>
            </a:xfrm>
            <a:custGeom>
              <a:avLst/>
              <a:gdLst/>
              <a:ahLst/>
              <a:cxnLst/>
              <a:rect l="l" t="t" r="r" b="b"/>
              <a:pathLst>
                <a:path w="89534" h="44450">
                  <a:moveTo>
                    <a:pt x="0" y="0"/>
                  </a:moveTo>
                  <a:lnTo>
                    <a:pt x="558" y="42951"/>
                  </a:lnTo>
                  <a:lnTo>
                    <a:pt x="89331" y="44259"/>
                  </a:lnTo>
                  <a:lnTo>
                    <a:pt x="86868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7671583" y="4304926"/>
              <a:ext cx="195580" cy="27940"/>
            </a:xfrm>
            <a:custGeom>
              <a:avLst/>
              <a:gdLst/>
              <a:ahLst/>
              <a:cxnLst/>
              <a:rect l="l" t="t" r="r" b="b"/>
              <a:pathLst>
                <a:path w="195579" h="27939">
                  <a:moveTo>
                    <a:pt x="195262" y="0"/>
                  </a:moveTo>
                  <a:lnTo>
                    <a:pt x="187749" y="6053"/>
                  </a:lnTo>
                  <a:lnTo>
                    <a:pt x="176409" y="13082"/>
                  </a:lnTo>
                  <a:lnTo>
                    <a:pt x="161926" y="18875"/>
                  </a:lnTo>
                  <a:lnTo>
                    <a:pt x="144983" y="21221"/>
                  </a:lnTo>
                  <a:lnTo>
                    <a:pt x="6832" y="20320"/>
                  </a:lnTo>
                  <a:lnTo>
                    <a:pt x="0" y="26454"/>
                  </a:lnTo>
                  <a:lnTo>
                    <a:pt x="138150" y="27368"/>
                  </a:lnTo>
                  <a:lnTo>
                    <a:pt x="155098" y="25016"/>
                  </a:lnTo>
                  <a:lnTo>
                    <a:pt x="169581" y="19223"/>
                  </a:lnTo>
                  <a:lnTo>
                    <a:pt x="180918" y="12193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7677344" y="4276568"/>
              <a:ext cx="193040" cy="50165"/>
            </a:xfrm>
            <a:custGeom>
              <a:avLst/>
              <a:gdLst/>
              <a:ahLst/>
              <a:cxnLst/>
              <a:rect l="l" t="t" r="r" b="b"/>
              <a:pathLst>
                <a:path w="193040" h="50164">
                  <a:moveTo>
                    <a:pt x="0" y="0"/>
                  </a:moveTo>
                  <a:lnTo>
                    <a:pt x="1066" y="48679"/>
                  </a:lnTo>
                  <a:lnTo>
                    <a:pt x="139217" y="49580"/>
                  </a:lnTo>
                  <a:lnTo>
                    <a:pt x="159913" y="46063"/>
                  </a:lnTo>
                  <a:lnTo>
                    <a:pt x="176556" y="38060"/>
                  </a:lnTo>
                  <a:lnTo>
                    <a:pt x="187850" y="29797"/>
                  </a:lnTo>
                  <a:lnTo>
                    <a:pt x="192493" y="25501"/>
                  </a:lnTo>
                  <a:lnTo>
                    <a:pt x="187662" y="21141"/>
                  </a:lnTo>
                  <a:lnTo>
                    <a:pt x="176004" y="12736"/>
                  </a:lnTo>
                  <a:lnTo>
                    <a:pt x="159005" y="4529"/>
                  </a:lnTo>
                  <a:lnTo>
                    <a:pt x="13815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7670520" y="4273244"/>
              <a:ext cx="126364" cy="58419"/>
            </a:xfrm>
            <a:custGeom>
              <a:avLst/>
              <a:gdLst/>
              <a:ahLst/>
              <a:cxnLst/>
              <a:rect l="l" t="t" r="r" b="b"/>
              <a:pathLst>
                <a:path w="126365" h="58420">
                  <a:moveTo>
                    <a:pt x="7886" y="52006"/>
                  </a:moveTo>
                  <a:lnTo>
                    <a:pt x="6819" y="3340"/>
                  </a:lnTo>
                  <a:lnTo>
                    <a:pt x="0" y="9474"/>
                  </a:lnTo>
                  <a:lnTo>
                    <a:pt x="1054" y="58153"/>
                  </a:lnTo>
                  <a:lnTo>
                    <a:pt x="7886" y="52006"/>
                  </a:lnTo>
                  <a:close/>
                </a:path>
                <a:path w="126365" h="58420">
                  <a:moveTo>
                    <a:pt x="49466" y="44488"/>
                  </a:moveTo>
                  <a:lnTo>
                    <a:pt x="48501" y="0"/>
                  </a:lnTo>
                  <a:lnTo>
                    <a:pt x="41973" y="5867"/>
                  </a:lnTo>
                  <a:lnTo>
                    <a:pt x="42938" y="50355"/>
                  </a:lnTo>
                  <a:lnTo>
                    <a:pt x="49466" y="44488"/>
                  </a:lnTo>
                  <a:close/>
                </a:path>
                <a:path w="126365" h="58420">
                  <a:moveTo>
                    <a:pt x="126111" y="44958"/>
                  </a:moveTo>
                  <a:lnTo>
                    <a:pt x="49479" y="44488"/>
                  </a:lnTo>
                  <a:lnTo>
                    <a:pt x="42951" y="50355"/>
                  </a:lnTo>
                  <a:lnTo>
                    <a:pt x="119583" y="50825"/>
                  </a:lnTo>
                  <a:lnTo>
                    <a:pt x="126111" y="44958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7719032" y="4273240"/>
              <a:ext cx="78105" cy="45085"/>
            </a:xfrm>
            <a:custGeom>
              <a:avLst/>
              <a:gdLst/>
              <a:ahLst/>
              <a:cxnLst/>
              <a:rect l="l" t="t" r="r" b="b"/>
              <a:pathLst>
                <a:path w="78104" h="45085">
                  <a:moveTo>
                    <a:pt x="0" y="0"/>
                  </a:moveTo>
                  <a:lnTo>
                    <a:pt x="965" y="44488"/>
                  </a:lnTo>
                  <a:lnTo>
                    <a:pt x="77596" y="44957"/>
                  </a:lnTo>
                  <a:lnTo>
                    <a:pt x="76631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3314" y="4189677"/>
              <a:ext cx="199771" cy="66714"/>
            </a:xfrm>
            <a:prstGeom prst="rect">
              <a:avLst/>
            </a:prstGeom>
          </p:spPr>
        </p:pic>
        <p:sp>
          <p:nvSpPr>
            <p:cNvPr id="155" name="object 155" descr=""/>
            <p:cNvSpPr/>
            <p:nvPr/>
          </p:nvSpPr>
          <p:spPr>
            <a:xfrm>
              <a:off x="6578472" y="4441672"/>
              <a:ext cx="36830" cy="16510"/>
            </a:xfrm>
            <a:custGeom>
              <a:avLst/>
              <a:gdLst/>
              <a:ahLst/>
              <a:cxnLst/>
              <a:rect l="l" t="t" r="r" b="b"/>
              <a:pathLst>
                <a:path w="36829" h="16510">
                  <a:moveTo>
                    <a:pt x="36537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36537" y="16344"/>
                  </a:lnTo>
                  <a:lnTo>
                    <a:pt x="36537" y="0"/>
                  </a:lnTo>
                  <a:close/>
                </a:path>
              </a:pathLst>
            </a:custGeom>
            <a:solidFill>
              <a:srgbClr val="848E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6648468" y="4342773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3970" y="0"/>
                  </a:moveTo>
                  <a:lnTo>
                    <a:pt x="0" y="9220"/>
                  </a:lnTo>
                  <a:lnTo>
                    <a:pt x="23368" y="44627"/>
                  </a:lnTo>
                  <a:lnTo>
                    <a:pt x="37338" y="35407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98B7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6605272" y="434160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3970" y="0"/>
                  </a:moveTo>
                  <a:lnTo>
                    <a:pt x="0" y="9220"/>
                  </a:lnTo>
                  <a:lnTo>
                    <a:pt x="23368" y="44627"/>
                  </a:lnTo>
                  <a:lnTo>
                    <a:pt x="37338" y="35407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F8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6526952" y="4344536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4097" y="0"/>
                  </a:moveTo>
                  <a:lnTo>
                    <a:pt x="0" y="9042"/>
                  </a:lnTo>
                  <a:lnTo>
                    <a:pt x="22910" y="44754"/>
                  </a:lnTo>
                  <a:lnTo>
                    <a:pt x="36995" y="35712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D4A1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6564229" y="4343337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5" h="45085">
                  <a:moveTo>
                    <a:pt x="14097" y="0"/>
                  </a:moveTo>
                  <a:lnTo>
                    <a:pt x="0" y="9042"/>
                  </a:lnTo>
                  <a:lnTo>
                    <a:pt x="22898" y="44754"/>
                  </a:lnTo>
                  <a:lnTo>
                    <a:pt x="36995" y="35712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AFB1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7159134" y="4362389"/>
              <a:ext cx="106680" cy="104775"/>
            </a:xfrm>
            <a:custGeom>
              <a:avLst/>
              <a:gdLst/>
              <a:ahLst/>
              <a:cxnLst/>
              <a:rect l="l" t="t" r="r" b="b"/>
              <a:pathLst>
                <a:path w="106679" h="104775">
                  <a:moveTo>
                    <a:pt x="37452" y="0"/>
                  </a:moveTo>
                  <a:lnTo>
                    <a:pt x="0" y="39751"/>
                  </a:lnTo>
                  <a:lnTo>
                    <a:pt x="15697" y="92062"/>
                  </a:lnTo>
                  <a:lnTo>
                    <a:pt x="68846" y="104622"/>
                  </a:lnTo>
                  <a:lnTo>
                    <a:pt x="106299" y="64871"/>
                  </a:lnTo>
                  <a:lnTo>
                    <a:pt x="90601" y="12560"/>
                  </a:lnTo>
                  <a:lnTo>
                    <a:pt x="37452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7958087" y="4129506"/>
              <a:ext cx="132715" cy="194310"/>
            </a:xfrm>
            <a:custGeom>
              <a:avLst/>
              <a:gdLst/>
              <a:ahLst/>
              <a:cxnLst/>
              <a:rect l="l" t="t" r="r" b="b"/>
              <a:pathLst>
                <a:path w="132715" h="194310">
                  <a:moveTo>
                    <a:pt x="132397" y="0"/>
                  </a:moveTo>
                  <a:lnTo>
                    <a:pt x="101142" y="0"/>
                  </a:lnTo>
                  <a:lnTo>
                    <a:pt x="101142" y="8928"/>
                  </a:lnTo>
                  <a:lnTo>
                    <a:pt x="66205" y="43865"/>
                  </a:lnTo>
                  <a:lnTo>
                    <a:pt x="31267" y="8928"/>
                  </a:lnTo>
                  <a:lnTo>
                    <a:pt x="101142" y="8928"/>
                  </a:lnTo>
                  <a:lnTo>
                    <a:pt x="101142" y="0"/>
                  </a:lnTo>
                  <a:lnTo>
                    <a:pt x="0" y="0"/>
                  </a:lnTo>
                  <a:lnTo>
                    <a:pt x="0" y="8928"/>
                  </a:lnTo>
                  <a:lnTo>
                    <a:pt x="18643" y="8928"/>
                  </a:lnTo>
                  <a:lnTo>
                    <a:pt x="55435" y="45720"/>
                  </a:lnTo>
                  <a:lnTo>
                    <a:pt x="0" y="45720"/>
                  </a:lnTo>
                  <a:lnTo>
                    <a:pt x="0" y="54635"/>
                  </a:lnTo>
                  <a:lnTo>
                    <a:pt x="55435" y="54635"/>
                  </a:lnTo>
                  <a:lnTo>
                    <a:pt x="18249" y="91821"/>
                  </a:lnTo>
                  <a:lnTo>
                    <a:pt x="0" y="91821"/>
                  </a:lnTo>
                  <a:lnTo>
                    <a:pt x="0" y="100749"/>
                  </a:lnTo>
                  <a:lnTo>
                    <a:pt x="17500" y="100749"/>
                  </a:lnTo>
                  <a:lnTo>
                    <a:pt x="55435" y="138684"/>
                  </a:lnTo>
                  <a:lnTo>
                    <a:pt x="0" y="138684"/>
                  </a:lnTo>
                  <a:lnTo>
                    <a:pt x="0" y="147612"/>
                  </a:lnTo>
                  <a:lnTo>
                    <a:pt x="55422" y="147612"/>
                  </a:lnTo>
                  <a:lnTo>
                    <a:pt x="18249" y="184785"/>
                  </a:lnTo>
                  <a:lnTo>
                    <a:pt x="0" y="184785"/>
                  </a:lnTo>
                  <a:lnTo>
                    <a:pt x="0" y="193713"/>
                  </a:lnTo>
                  <a:lnTo>
                    <a:pt x="132397" y="193713"/>
                  </a:lnTo>
                  <a:lnTo>
                    <a:pt x="132397" y="184785"/>
                  </a:lnTo>
                  <a:lnTo>
                    <a:pt x="114160" y="184785"/>
                  </a:lnTo>
                  <a:lnTo>
                    <a:pt x="101536" y="172161"/>
                  </a:lnTo>
                  <a:lnTo>
                    <a:pt x="101536" y="184785"/>
                  </a:lnTo>
                  <a:lnTo>
                    <a:pt x="30873" y="184785"/>
                  </a:lnTo>
                  <a:lnTo>
                    <a:pt x="66205" y="149453"/>
                  </a:lnTo>
                  <a:lnTo>
                    <a:pt x="101536" y="184785"/>
                  </a:lnTo>
                  <a:lnTo>
                    <a:pt x="101536" y="172161"/>
                  </a:lnTo>
                  <a:lnTo>
                    <a:pt x="76987" y="147612"/>
                  </a:lnTo>
                  <a:lnTo>
                    <a:pt x="132397" y="147612"/>
                  </a:lnTo>
                  <a:lnTo>
                    <a:pt x="132397" y="138684"/>
                  </a:lnTo>
                  <a:lnTo>
                    <a:pt x="76974" y="138684"/>
                  </a:lnTo>
                  <a:lnTo>
                    <a:pt x="114909" y="100749"/>
                  </a:lnTo>
                  <a:lnTo>
                    <a:pt x="132397" y="100749"/>
                  </a:lnTo>
                  <a:lnTo>
                    <a:pt x="132397" y="91821"/>
                  </a:lnTo>
                  <a:lnTo>
                    <a:pt x="114160" y="91821"/>
                  </a:lnTo>
                  <a:lnTo>
                    <a:pt x="102285" y="79946"/>
                  </a:lnTo>
                  <a:lnTo>
                    <a:pt x="102285" y="100749"/>
                  </a:lnTo>
                  <a:lnTo>
                    <a:pt x="66205" y="136829"/>
                  </a:lnTo>
                  <a:lnTo>
                    <a:pt x="30124" y="100749"/>
                  </a:lnTo>
                  <a:lnTo>
                    <a:pt x="102285" y="100749"/>
                  </a:lnTo>
                  <a:lnTo>
                    <a:pt x="102285" y="79946"/>
                  </a:lnTo>
                  <a:lnTo>
                    <a:pt x="101536" y="79197"/>
                  </a:lnTo>
                  <a:lnTo>
                    <a:pt x="101536" y="91821"/>
                  </a:lnTo>
                  <a:lnTo>
                    <a:pt x="30873" y="91821"/>
                  </a:lnTo>
                  <a:lnTo>
                    <a:pt x="66205" y="56489"/>
                  </a:lnTo>
                  <a:lnTo>
                    <a:pt x="101536" y="91821"/>
                  </a:lnTo>
                  <a:lnTo>
                    <a:pt x="101536" y="79197"/>
                  </a:lnTo>
                  <a:lnTo>
                    <a:pt x="76974" y="54635"/>
                  </a:lnTo>
                  <a:lnTo>
                    <a:pt x="132397" y="54635"/>
                  </a:lnTo>
                  <a:lnTo>
                    <a:pt x="132397" y="45720"/>
                  </a:lnTo>
                  <a:lnTo>
                    <a:pt x="76974" y="45720"/>
                  </a:lnTo>
                  <a:lnTo>
                    <a:pt x="113766" y="8928"/>
                  </a:lnTo>
                  <a:lnTo>
                    <a:pt x="132397" y="8928"/>
                  </a:lnTo>
                  <a:lnTo>
                    <a:pt x="132397" y="0"/>
                  </a:lnTo>
                  <a:close/>
                </a:path>
              </a:pathLst>
            </a:custGeom>
            <a:solidFill>
              <a:srgbClr val="777C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7274681" y="4391568"/>
              <a:ext cx="109220" cy="95885"/>
            </a:xfrm>
            <a:custGeom>
              <a:avLst/>
              <a:gdLst/>
              <a:ahLst/>
              <a:cxnLst/>
              <a:rect l="l" t="t" r="r" b="b"/>
              <a:pathLst>
                <a:path w="109220" h="95885">
                  <a:moveTo>
                    <a:pt x="28219" y="0"/>
                  </a:moveTo>
                  <a:lnTo>
                    <a:pt x="0" y="46748"/>
                  </a:lnTo>
                  <a:lnTo>
                    <a:pt x="26365" y="94576"/>
                  </a:lnTo>
                  <a:lnTo>
                    <a:pt x="80975" y="95643"/>
                  </a:lnTo>
                  <a:lnTo>
                    <a:pt x="109207" y="48882"/>
                  </a:lnTo>
                  <a:lnTo>
                    <a:pt x="82816" y="1066"/>
                  </a:lnTo>
                  <a:lnTo>
                    <a:pt x="28219" y="0"/>
                  </a:lnTo>
                  <a:close/>
                </a:path>
              </a:pathLst>
            </a:custGeom>
            <a:solidFill>
              <a:srgbClr val="FBE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6174992" y="4711444"/>
              <a:ext cx="55244" cy="165100"/>
            </a:xfrm>
            <a:custGeom>
              <a:avLst/>
              <a:gdLst/>
              <a:ahLst/>
              <a:cxnLst/>
              <a:rect l="l" t="t" r="r" b="b"/>
              <a:pathLst>
                <a:path w="55245" h="165100">
                  <a:moveTo>
                    <a:pt x="43097" y="63360"/>
                  </a:moveTo>
                  <a:lnTo>
                    <a:pt x="12776" y="63360"/>
                  </a:lnTo>
                  <a:lnTo>
                    <a:pt x="13639" y="64973"/>
                  </a:lnTo>
                  <a:lnTo>
                    <a:pt x="14808" y="66509"/>
                  </a:lnTo>
                  <a:lnTo>
                    <a:pt x="16814" y="68211"/>
                  </a:lnTo>
                  <a:lnTo>
                    <a:pt x="17500" y="68681"/>
                  </a:lnTo>
                  <a:lnTo>
                    <a:pt x="18211" y="69126"/>
                  </a:lnTo>
                  <a:lnTo>
                    <a:pt x="17678" y="70396"/>
                  </a:lnTo>
                  <a:lnTo>
                    <a:pt x="17373" y="71221"/>
                  </a:lnTo>
                  <a:lnTo>
                    <a:pt x="15874" y="73215"/>
                  </a:lnTo>
                  <a:lnTo>
                    <a:pt x="14973" y="75653"/>
                  </a:lnTo>
                  <a:lnTo>
                    <a:pt x="14960" y="78295"/>
                  </a:lnTo>
                  <a:lnTo>
                    <a:pt x="7935" y="82196"/>
                  </a:lnTo>
                  <a:lnTo>
                    <a:pt x="5394" y="89388"/>
                  </a:lnTo>
                  <a:lnTo>
                    <a:pt x="7334" y="96790"/>
                  </a:lnTo>
                  <a:lnTo>
                    <a:pt x="13754" y="101320"/>
                  </a:lnTo>
                  <a:lnTo>
                    <a:pt x="14147" y="103174"/>
                  </a:lnTo>
                  <a:lnTo>
                    <a:pt x="14516" y="104127"/>
                  </a:lnTo>
                  <a:lnTo>
                    <a:pt x="14973" y="105054"/>
                  </a:lnTo>
                  <a:lnTo>
                    <a:pt x="14998" y="107467"/>
                  </a:lnTo>
                  <a:lnTo>
                    <a:pt x="15798" y="109728"/>
                  </a:lnTo>
                  <a:lnTo>
                    <a:pt x="17132" y="111594"/>
                  </a:lnTo>
                  <a:lnTo>
                    <a:pt x="16383" y="114249"/>
                  </a:lnTo>
                  <a:lnTo>
                    <a:pt x="16586" y="117081"/>
                  </a:lnTo>
                  <a:lnTo>
                    <a:pt x="17678" y="119621"/>
                  </a:lnTo>
                  <a:lnTo>
                    <a:pt x="14096" y="121640"/>
                  </a:lnTo>
                  <a:lnTo>
                    <a:pt x="11723" y="125323"/>
                  </a:lnTo>
                  <a:lnTo>
                    <a:pt x="11633" y="134531"/>
                  </a:lnTo>
                  <a:lnTo>
                    <a:pt x="14503" y="138607"/>
                  </a:lnTo>
                  <a:lnTo>
                    <a:pt x="18541" y="140487"/>
                  </a:lnTo>
                  <a:lnTo>
                    <a:pt x="18846" y="141973"/>
                  </a:lnTo>
                  <a:lnTo>
                    <a:pt x="19456" y="143357"/>
                  </a:lnTo>
                  <a:lnTo>
                    <a:pt x="20269" y="144589"/>
                  </a:lnTo>
                  <a:lnTo>
                    <a:pt x="17274" y="150474"/>
                  </a:lnTo>
                  <a:lnTo>
                    <a:pt x="17626" y="157145"/>
                  </a:lnTo>
                  <a:lnTo>
                    <a:pt x="21328" y="162607"/>
                  </a:lnTo>
                  <a:lnTo>
                    <a:pt x="28384" y="164871"/>
                  </a:lnTo>
                  <a:lnTo>
                    <a:pt x="35966" y="164871"/>
                  </a:lnTo>
                  <a:lnTo>
                    <a:pt x="39763" y="158978"/>
                  </a:lnTo>
                  <a:lnTo>
                    <a:pt x="39750" y="153098"/>
                  </a:lnTo>
                  <a:lnTo>
                    <a:pt x="41338" y="152920"/>
                  </a:lnTo>
                  <a:lnTo>
                    <a:pt x="42900" y="152438"/>
                  </a:lnTo>
                  <a:lnTo>
                    <a:pt x="49987" y="148285"/>
                  </a:lnTo>
                  <a:lnTo>
                    <a:pt x="51523" y="141198"/>
                  </a:lnTo>
                  <a:lnTo>
                    <a:pt x="47688" y="133997"/>
                  </a:lnTo>
                  <a:lnTo>
                    <a:pt x="46672" y="132651"/>
                  </a:lnTo>
                  <a:lnTo>
                    <a:pt x="45516" y="131406"/>
                  </a:lnTo>
                  <a:lnTo>
                    <a:pt x="48539" y="130911"/>
                  </a:lnTo>
                  <a:lnTo>
                    <a:pt x="50838" y="129387"/>
                  </a:lnTo>
                  <a:lnTo>
                    <a:pt x="52362" y="127317"/>
                  </a:lnTo>
                  <a:lnTo>
                    <a:pt x="54063" y="125323"/>
                  </a:lnTo>
                  <a:lnTo>
                    <a:pt x="55105" y="122745"/>
                  </a:lnTo>
                  <a:lnTo>
                    <a:pt x="55105" y="116992"/>
                  </a:lnTo>
                  <a:lnTo>
                    <a:pt x="53964" y="114236"/>
                  </a:lnTo>
                  <a:lnTo>
                    <a:pt x="52146" y="112128"/>
                  </a:lnTo>
                  <a:lnTo>
                    <a:pt x="50901" y="110553"/>
                  </a:lnTo>
                  <a:lnTo>
                    <a:pt x="49199" y="109308"/>
                  </a:lnTo>
                  <a:lnTo>
                    <a:pt x="46367" y="108419"/>
                  </a:lnTo>
                  <a:lnTo>
                    <a:pt x="45694" y="108267"/>
                  </a:lnTo>
                  <a:lnTo>
                    <a:pt x="44983" y="108191"/>
                  </a:lnTo>
                  <a:lnTo>
                    <a:pt x="44780" y="106819"/>
                  </a:lnTo>
                  <a:lnTo>
                    <a:pt x="44348" y="105511"/>
                  </a:lnTo>
                  <a:lnTo>
                    <a:pt x="43700" y="104330"/>
                  </a:lnTo>
                  <a:lnTo>
                    <a:pt x="44602" y="103632"/>
                  </a:lnTo>
                  <a:lnTo>
                    <a:pt x="51206" y="97028"/>
                  </a:lnTo>
                  <a:lnTo>
                    <a:pt x="51136" y="89388"/>
                  </a:lnTo>
                  <a:lnTo>
                    <a:pt x="44551" y="82816"/>
                  </a:lnTo>
                  <a:lnTo>
                    <a:pt x="41770" y="81724"/>
                  </a:lnTo>
                  <a:lnTo>
                    <a:pt x="38950" y="81597"/>
                  </a:lnTo>
                  <a:lnTo>
                    <a:pt x="39204" y="81064"/>
                  </a:lnTo>
                  <a:lnTo>
                    <a:pt x="39420" y="80505"/>
                  </a:lnTo>
                  <a:lnTo>
                    <a:pt x="39598" y="79933"/>
                  </a:lnTo>
                  <a:lnTo>
                    <a:pt x="45046" y="76898"/>
                  </a:lnTo>
                  <a:lnTo>
                    <a:pt x="46558" y="69215"/>
                  </a:lnTo>
                  <a:lnTo>
                    <a:pt x="43309" y="63665"/>
                  </a:lnTo>
                  <a:lnTo>
                    <a:pt x="43097" y="63360"/>
                  </a:lnTo>
                  <a:close/>
                </a:path>
                <a:path w="55245" h="165100">
                  <a:moveTo>
                    <a:pt x="27673" y="0"/>
                  </a:moveTo>
                  <a:lnTo>
                    <a:pt x="20345" y="0"/>
                  </a:lnTo>
                  <a:lnTo>
                    <a:pt x="19024" y="266"/>
                  </a:lnTo>
                  <a:lnTo>
                    <a:pt x="9982" y="12052"/>
                  </a:lnTo>
                  <a:lnTo>
                    <a:pt x="10134" y="13563"/>
                  </a:lnTo>
                  <a:lnTo>
                    <a:pt x="10452" y="15455"/>
                  </a:lnTo>
                  <a:lnTo>
                    <a:pt x="11074" y="17056"/>
                  </a:lnTo>
                  <a:lnTo>
                    <a:pt x="12064" y="18465"/>
                  </a:lnTo>
                  <a:lnTo>
                    <a:pt x="10756" y="20358"/>
                  </a:lnTo>
                  <a:lnTo>
                    <a:pt x="9982" y="22631"/>
                  </a:lnTo>
                  <a:lnTo>
                    <a:pt x="9978" y="29210"/>
                  </a:lnTo>
                  <a:lnTo>
                    <a:pt x="10769" y="31483"/>
                  </a:lnTo>
                  <a:lnTo>
                    <a:pt x="12103" y="33401"/>
                  </a:lnTo>
                  <a:lnTo>
                    <a:pt x="11188" y="34709"/>
                  </a:lnTo>
                  <a:lnTo>
                    <a:pt x="10502" y="36195"/>
                  </a:lnTo>
                  <a:lnTo>
                    <a:pt x="10083" y="38354"/>
                  </a:lnTo>
                  <a:lnTo>
                    <a:pt x="9956" y="39217"/>
                  </a:lnTo>
                  <a:lnTo>
                    <a:pt x="9283" y="39471"/>
                  </a:lnTo>
                  <a:lnTo>
                    <a:pt x="8623" y="39801"/>
                  </a:lnTo>
                  <a:lnTo>
                    <a:pt x="7645" y="40449"/>
                  </a:lnTo>
                  <a:lnTo>
                    <a:pt x="6997" y="40944"/>
                  </a:lnTo>
                  <a:lnTo>
                    <a:pt x="5702" y="41503"/>
                  </a:lnTo>
                  <a:lnTo>
                    <a:pt x="4495" y="42291"/>
                  </a:lnTo>
                  <a:lnTo>
                    <a:pt x="1244" y="45554"/>
                  </a:lnTo>
                  <a:lnTo>
                    <a:pt x="0" y="48564"/>
                  </a:lnTo>
                  <a:lnTo>
                    <a:pt x="0" y="57886"/>
                  </a:lnTo>
                  <a:lnTo>
                    <a:pt x="5346" y="63665"/>
                  </a:lnTo>
                  <a:lnTo>
                    <a:pt x="12776" y="63360"/>
                  </a:lnTo>
                  <a:lnTo>
                    <a:pt x="43097" y="63360"/>
                  </a:lnTo>
                  <a:lnTo>
                    <a:pt x="42938" y="63131"/>
                  </a:lnTo>
                  <a:lnTo>
                    <a:pt x="44183" y="62077"/>
                  </a:lnTo>
                  <a:lnTo>
                    <a:pt x="45478" y="61087"/>
                  </a:lnTo>
                  <a:lnTo>
                    <a:pt x="50495" y="56464"/>
                  </a:lnTo>
                  <a:lnTo>
                    <a:pt x="50317" y="51625"/>
                  </a:lnTo>
                  <a:lnTo>
                    <a:pt x="49301" y="45935"/>
                  </a:lnTo>
                  <a:lnTo>
                    <a:pt x="48996" y="44881"/>
                  </a:lnTo>
                  <a:lnTo>
                    <a:pt x="48609" y="43345"/>
                  </a:lnTo>
                  <a:lnTo>
                    <a:pt x="48463" y="43345"/>
                  </a:lnTo>
                  <a:lnTo>
                    <a:pt x="47993" y="37896"/>
                  </a:lnTo>
                  <a:lnTo>
                    <a:pt x="44665" y="33096"/>
                  </a:lnTo>
                  <a:lnTo>
                    <a:pt x="39408" y="31889"/>
                  </a:lnTo>
                  <a:lnTo>
                    <a:pt x="38773" y="30962"/>
                  </a:lnTo>
                  <a:lnTo>
                    <a:pt x="38074" y="30073"/>
                  </a:lnTo>
                  <a:lnTo>
                    <a:pt x="37363" y="29210"/>
                  </a:lnTo>
                  <a:lnTo>
                    <a:pt x="40055" y="27038"/>
                  </a:lnTo>
                  <a:lnTo>
                    <a:pt x="41795" y="23723"/>
                  </a:lnTo>
                  <a:lnTo>
                    <a:pt x="41808" y="14884"/>
                  </a:lnTo>
                  <a:lnTo>
                    <a:pt x="40195" y="11696"/>
                  </a:lnTo>
                  <a:lnTo>
                    <a:pt x="37668" y="9525"/>
                  </a:lnTo>
                  <a:lnTo>
                    <a:pt x="37376" y="9144"/>
                  </a:lnTo>
                  <a:lnTo>
                    <a:pt x="37045" y="8775"/>
                  </a:lnTo>
                  <a:lnTo>
                    <a:pt x="35712" y="7493"/>
                  </a:lnTo>
                  <a:lnTo>
                    <a:pt x="34632" y="6667"/>
                  </a:lnTo>
                  <a:lnTo>
                    <a:pt x="33527" y="5892"/>
                  </a:lnTo>
                  <a:lnTo>
                    <a:pt x="31470" y="2387"/>
                  </a:lnTo>
                  <a:lnTo>
                    <a:pt x="27673" y="0"/>
                  </a:lnTo>
                  <a:close/>
                </a:path>
                <a:path w="55245" h="165100">
                  <a:moveTo>
                    <a:pt x="48149" y="39706"/>
                  </a:moveTo>
                  <a:lnTo>
                    <a:pt x="48463" y="43345"/>
                  </a:lnTo>
                  <a:lnTo>
                    <a:pt x="48609" y="43345"/>
                  </a:lnTo>
                  <a:lnTo>
                    <a:pt x="48539" y="43065"/>
                  </a:lnTo>
                  <a:lnTo>
                    <a:pt x="48149" y="39706"/>
                  </a:lnTo>
                  <a:close/>
                </a:path>
                <a:path w="55245" h="165100">
                  <a:moveTo>
                    <a:pt x="48146" y="39674"/>
                  </a:move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7104710" y="4362665"/>
              <a:ext cx="861060" cy="422275"/>
            </a:xfrm>
            <a:custGeom>
              <a:avLst/>
              <a:gdLst/>
              <a:ahLst/>
              <a:cxnLst/>
              <a:rect l="l" t="t" r="r" b="b"/>
              <a:pathLst>
                <a:path w="861059" h="422275">
                  <a:moveTo>
                    <a:pt x="61277" y="336003"/>
                  </a:moveTo>
                  <a:lnTo>
                    <a:pt x="46380" y="311429"/>
                  </a:lnTo>
                  <a:lnTo>
                    <a:pt x="43408" y="312204"/>
                  </a:lnTo>
                  <a:lnTo>
                    <a:pt x="41821" y="310692"/>
                  </a:lnTo>
                  <a:lnTo>
                    <a:pt x="39966" y="309689"/>
                  </a:lnTo>
                  <a:lnTo>
                    <a:pt x="37439" y="308978"/>
                  </a:lnTo>
                  <a:lnTo>
                    <a:pt x="35483" y="305587"/>
                  </a:lnTo>
                  <a:lnTo>
                    <a:pt x="32994" y="302971"/>
                  </a:lnTo>
                  <a:lnTo>
                    <a:pt x="26708" y="296887"/>
                  </a:lnTo>
                  <a:lnTo>
                    <a:pt x="19786" y="296900"/>
                  </a:lnTo>
                  <a:lnTo>
                    <a:pt x="11353" y="316039"/>
                  </a:lnTo>
                  <a:lnTo>
                    <a:pt x="11531" y="323189"/>
                  </a:lnTo>
                  <a:lnTo>
                    <a:pt x="9728" y="324192"/>
                  </a:lnTo>
                  <a:lnTo>
                    <a:pt x="8242" y="325831"/>
                  </a:lnTo>
                  <a:lnTo>
                    <a:pt x="7480" y="330974"/>
                  </a:lnTo>
                  <a:lnTo>
                    <a:pt x="7213" y="333565"/>
                  </a:lnTo>
                  <a:lnTo>
                    <a:pt x="7937" y="336969"/>
                  </a:lnTo>
                  <a:lnTo>
                    <a:pt x="5854" y="339991"/>
                  </a:lnTo>
                  <a:lnTo>
                    <a:pt x="5664" y="344271"/>
                  </a:lnTo>
                  <a:lnTo>
                    <a:pt x="11696" y="349669"/>
                  </a:lnTo>
                  <a:lnTo>
                    <a:pt x="14249" y="354761"/>
                  </a:lnTo>
                  <a:lnTo>
                    <a:pt x="19900" y="355981"/>
                  </a:lnTo>
                  <a:lnTo>
                    <a:pt x="21221" y="356019"/>
                  </a:lnTo>
                  <a:lnTo>
                    <a:pt x="22466" y="355841"/>
                  </a:lnTo>
                  <a:lnTo>
                    <a:pt x="25565" y="357174"/>
                  </a:lnTo>
                  <a:lnTo>
                    <a:pt x="29298" y="356819"/>
                  </a:lnTo>
                  <a:lnTo>
                    <a:pt x="33985" y="353275"/>
                  </a:lnTo>
                  <a:lnTo>
                    <a:pt x="34975" y="351586"/>
                  </a:lnTo>
                  <a:lnTo>
                    <a:pt x="35369" y="349834"/>
                  </a:lnTo>
                  <a:lnTo>
                    <a:pt x="36995" y="350431"/>
                  </a:lnTo>
                  <a:lnTo>
                    <a:pt x="38849" y="350507"/>
                  </a:lnTo>
                  <a:lnTo>
                    <a:pt x="42773" y="349973"/>
                  </a:lnTo>
                  <a:lnTo>
                    <a:pt x="44640" y="349110"/>
                  </a:lnTo>
                  <a:lnTo>
                    <a:pt x="46774" y="346900"/>
                  </a:lnTo>
                  <a:lnTo>
                    <a:pt x="53492" y="345376"/>
                  </a:lnTo>
                  <a:lnTo>
                    <a:pt x="58547" y="341680"/>
                  </a:lnTo>
                  <a:lnTo>
                    <a:pt x="61277" y="336003"/>
                  </a:lnTo>
                  <a:close/>
                </a:path>
                <a:path w="861059" h="422275">
                  <a:moveTo>
                    <a:pt x="62611" y="394652"/>
                  </a:moveTo>
                  <a:lnTo>
                    <a:pt x="58978" y="389331"/>
                  </a:lnTo>
                  <a:lnTo>
                    <a:pt x="54775" y="387616"/>
                  </a:lnTo>
                  <a:lnTo>
                    <a:pt x="55753" y="385559"/>
                  </a:lnTo>
                  <a:lnTo>
                    <a:pt x="28752" y="364134"/>
                  </a:lnTo>
                  <a:lnTo>
                    <a:pt x="26327" y="364236"/>
                  </a:lnTo>
                  <a:lnTo>
                    <a:pt x="23964" y="361823"/>
                  </a:lnTo>
                  <a:lnTo>
                    <a:pt x="20040" y="361061"/>
                  </a:lnTo>
                  <a:lnTo>
                    <a:pt x="13716" y="364312"/>
                  </a:lnTo>
                  <a:lnTo>
                    <a:pt x="10185" y="366306"/>
                  </a:lnTo>
                  <a:lnTo>
                    <a:pt x="7404" y="372351"/>
                  </a:lnTo>
                  <a:lnTo>
                    <a:pt x="7543" y="375272"/>
                  </a:lnTo>
                  <a:lnTo>
                    <a:pt x="8978" y="377532"/>
                  </a:lnTo>
                  <a:lnTo>
                    <a:pt x="9118" y="381850"/>
                  </a:lnTo>
                  <a:lnTo>
                    <a:pt x="2362" y="383032"/>
                  </a:lnTo>
                  <a:lnTo>
                    <a:pt x="0" y="386803"/>
                  </a:lnTo>
                  <a:lnTo>
                    <a:pt x="0" y="402831"/>
                  </a:lnTo>
                  <a:lnTo>
                    <a:pt x="9309" y="405003"/>
                  </a:lnTo>
                  <a:lnTo>
                    <a:pt x="13690" y="400342"/>
                  </a:lnTo>
                  <a:lnTo>
                    <a:pt x="14744" y="402691"/>
                  </a:lnTo>
                  <a:lnTo>
                    <a:pt x="14287" y="404190"/>
                  </a:lnTo>
                  <a:lnTo>
                    <a:pt x="13550" y="412127"/>
                  </a:lnTo>
                  <a:lnTo>
                    <a:pt x="19418" y="415023"/>
                  </a:lnTo>
                  <a:lnTo>
                    <a:pt x="28917" y="413334"/>
                  </a:lnTo>
                  <a:lnTo>
                    <a:pt x="32626" y="412496"/>
                  </a:lnTo>
                  <a:lnTo>
                    <a:pt x="36271" y="410184"/>
                  </a:lnTo>
                  <a:lnTo>
                    <a:pt x="40170" y="411353"/>
                  </a:lnTo>
                  <a:lnTo>
                    <a:pt x="44373" y="412432"/>
                  </a:lnTo>
                  <a:lnTo>
                    <a:pt x="53594" y="409321"/>
                  </a:lnTo>
                  <a:lnTo>
                    <a:pt x="56172" y="403440"/>
                  </a:lnTo>
                  <a:lnTo>
                    <a:pt x="62611" y="394652"/>
                  </a:lnTo>
                  <a:close/>
                </a:path>
                <a:path w="861059" h="422275">
                  <a:moveTo>
                    <a:pt x="528434" y="372325"/>
                  </a:moveTo>
                  <a:lnTo>
                    <a:pt x="520903" y="367334"/>
                  </a:lnTo>
                  <a:lnTo>
                    <a:pt x="512559" y="371627"/>
                  </a:lnTo>
                  <a:lnTo>
                    <a:pt x="510184" y="372973"/>
                  </a:lnTo>
                  <a:lnTo>
                    <a:pt x="507923" y="374484"/>
                  </a:lnTo>
                  <a:lnTo>
                    <a:pt x="507072" y="372186"/>
                  </a:lnTo>
                  <a:lnTo>
                    <a:pt x="505244" y="370547"/>
                  </a:lnTo>
                  <a:lnTo>
                    <a:pt x="496646" y="367372"/>
                  </a:lnTo>
                  <a:lnTo>
                    <a:pt x="490613" y="365696"/>
                  </a:lnTo>
                  <a:lnTo>
                    <a:pt x="484555" y="365340"/>
                  </a:lnTo>
                  <a:lnTo>
                    <a:pt x="478370" y="367068"/>
                  </a:lnTo>
                  <a:lnTo>
                    <a:pt x="474535" y="368909"/>
                  </a:lnTo>
                  <a:lnTo>
                    <a:pt x="473722" y="372364"/>
                  </a:lnTo>
                  <a:lnTo>
                    <a:pt x="474738" y="375424"/>
                  </a:lnTo>
                  <a:lnTo>
                    <a:pt x="468325" y="375081"/>
                  </a:lnTo>
                  <a:lnTo>
                    <a:pt x="463905" y="378802"/>
                  </a:lnTo>
                  <a:lnTo>
                    <a:pt x="462876" y="384200"/>
                  </a:lnTo>
                  <a:lnTo>
                    <a:pt x="466725" y="388924"/>
                  </a:lnTo>
                  <a:lnTo>
                    <a:pt x="468312" y="389763"/>
                  </a:lnTo>
                  <a:lnTo>
                    <a:pt x="471385" y="391566"/>
                  </a:lnTo>
                  <a:lnTo>
                    <a:pt x="471347" y="392506"/>
                  </a:lnTo>
                  <a:lnTo>
                    <a:pt x="469239" y="393776"/>
                  </a:lnTo>
                  <a:lnTo>
                    <a:pt x="467042" y="394944"/>
                  </a:lnTo>
                  <a:lnTo>
                    <a:pt x="460997" y="400100"/>
                  </a:lnTo>
                  <a:lnTo>
                    <a:pt x="462711" y="406133"/>
                  </a:lnTo>
                  <a:lnTo>
                    <a:pt x="466674" y="408711"/>
                  </a:lnTo>
                  <a:lnTo>
                    <a:pt x="466267" y="410946"/>
                  </a:lnTo>
                  <a:lnTo>
                    <a:pt x="465543" y="419239"/>
                  </a:lnTo>
                  <a:lnTo>
                    <a:pt x="474967" y="422008"/>
                  </a:lnTo>
                  <a:lnTo>
                    <a:pt x="481037" y="416204"/>
                  </a:lnTo>
                  <a:lnTo>
                    <a:pt x="482612" y="414870"/>
                  </a:lnTo>
                  <a:lnTo>
                    <a:pt x="484238" y="413588"/>
                  </a:lnTo>
                  <a:lnTo>
                    <a:pt x="484974" y="414096"/>
                  </a:lnTo>
                  <a:lnTo>
                    <a:pt x="485851" y="414477"/>
                  </a:lnTo>
                  <a:lnTo>
                    <a:pt x="488797" y="414997"/>
                  </a:lnTo>
                  <a:lnTo>
                    <a:pt x="490728" y="415061"/>
                  </a:lnTo>
                  <a:lnTo>
                    <a:pt x="492683" y="415061"/>
                  </a:lnTo>
                  <a:lnTo>
                    <a:pt x="493674" y="416382"/>
                  </a:lnTo>
                  <a:lnTo>
                    <a:pt x="495058" y="417423"/>
                  </a:lnTo>
                  <a:lnTo>
                    <a:pt x="498106" y="418376"/>
                  </a:lnTo>
                  <a:lnTo>
                    <a:pt x="499656" y="418363"/>
                  </a:lnTo>
                  <a:lnTo>
                    <a:pt x="501599" y="417830"/>
                  </a:lnTo>
                  <a:lnTo>
                    <a:pt x="502056" y="417918"/>
                  </a:lnTo>
                  <a:lnTo>
                    <a:pt x="513308" y="413651"/>
                  </a:lnTo>
                  <a:lnTo>
                    <a:pt x="513600" y="413588"/>
                  </a:lnTo>
                  <a:lnTo>
                    <a:pt x="514997" y="413283"/>
                  </a:lnTo>
                  <a:lnTo>
                    <a:pt x="516001" y="413054"/>
                  </a:lnTo>
                  <a:lnTo>
                    <a:pt x="522147" y="412381"/>
                  </a:lnTo>
                  <a:lnTo>
                    <a:pt x="524154" y="402805"/>
                  </a:lnTo>
                  <a:lnTo>
                    <a:pt x="517766" y="398780"/>
                  </a:lnTo>
                  <a:lnTo>
                    <a:pt x="521093" y="392455"/>
                  </a:lnTo>
                  <a:lnTo>
                    <a:pt x="524510" y="386143"/>
                  </a:lnTo>
                  <a:lnTo>
                    <a:pt x="527558" y="375424"/>
                  </a:lnTo>
                  <a:lnTo>
                    <a:pt x="527824" y="374484"/>
                  </a:lnTo>
                  <a:lnTo>
                    <a:pt x="528434" y="372325"/>
                  </a:lnTo>
                  <a:close/>
                </a:path>
                <a:path w="861059" h="422275">
                  <a:moveTo>
                    <a:pt x="585495" y="12065"/>
                  </a:moveTo>
                  <a:lnTo>
                    <a:pt x="585431" y="7581"/>
                  </a:lnTo>
                  <a:lnTo>
                    <a:pt x="583984" y="5168"/>
                  </a:lnTo>
                  <a:lnTo>
                    <a:pt x="581571" y="3644"/>
                  </a:lnTo>
                  <a:lnTo>
                    <a:pt x="578954" y="2006"/>
                  </a:lnTo>
                  <a:lnTo>
                    <a:pt x="575894" y="2425"/>
                  </a:lnTo>
                  <a:lnTo>
                    <a:pt x="572071" y="4406"/>
                  </a:lnTo>
                  <a:lnTo>
                    <a:pt x="570953" y="5359"/>
                  </a:lnTo>
                  <a:lnTo>
                    <a:pt x="568248" y="7416"/>
                  </a:lnTo>
                  <a:lnTo>
                    <a:pt x="567283" y="8394"/>
                  </a:lnTo>
                  <a:lnTo>
                    <a:pt x="566610" y="9537"/>
                  </a:lnTo>
                  <a:lnTo>
                    <a:pt x="565950" y="11912"/>
                  </a:lnTo>
                  <a:lnTo>
                    <a:pt x="565886" y="13004"/>
                  </a:lnTo>
                  <a:lnTo>
                    <a:pt x="566039" y="14058"/>
                  </a:lnTo>
                  <a:lnTo>
                    <a:pt x="565886" y="16256"/>
                  </a:lnTo>
                  <a:lnTo>
                    <a:pt x="566597" y="18503"/>
                  </a:lnTo>
                  <a:lnTo>
                    <a:pt x="571284" y="23190"/>
                  </a:lnTo>
                  <a:lnTo>
                    <a:pt x="576300" y="23164"/>
                  </a:lnTo>
                  <a:lnTo>
                    <a:pt x="581025" y="18478"/>
                  </a:lnTo>
                  <a:lnTo>
                    <a:pt x="582739" y="16687"/>
                  </a:lnTo>
                  <a:lnTo>
                    <a:pt x="583831" y="15608"/>
                  </a:lnTo>
                  <a:lnTo>
                    <a:pt x="585076" y="13068"/>
                  </a:lnTo>
                  <a:lnTo>
                    <a:pt x="585495" y="12065"/>
                  </a:lnTo>
                  <a:close/>
                </a:path>
                <a:path w="861059" h="422275">
                  <a:moveTo>
                    <a:pt x="612406" y="20586"/>
                  </a:moveTo>
                  <a:lnTo>
                    <a:pt x="612152" y="20561"/>
                  </a:lnTo>
                  <a:lnTo>
                    <a:pt x="611733" y="20662"/>
                  </a:lnTo>
                  <a:lnTo>
                    <a:pt x="612406" y="20586"/>
                  </a:lnTo>
                  <a:close/>
                </a:path>
                <a:path w="861059" h="422275">
                  <a:moveTo>
                    <a:pt x="618223" y="3784"/>
                  </a:moveTo>
                  <a:lnTo>
                    <a:pt x="616178" y="1625"/>
                  </a:lnTo>
                  <a:lnTo>
                    <a:pt x="614654" y="0"/>
                  </a:lnTo>
                  <a:lnTo>
                    <a:pt x="607847" y="203"/>
                  </a:lnTo>
                  <a:lnTo>
                    <a:pt x="605663" y="723"/>
                  </a:lnTo>
                  <a:lnTo>
                    <a:pt x="603427" y="1625"/>
                  </a:lnTo>
                  <a:lnTo>
                    <a:pt x="601383" y="1447"/>
                  </a:lnTo>
                  <a:lnTo>
                    <a:pt x="599440" y="1879"/>
                  </a:lnTo>
                  <a:lnTo>
                    <a:pt x="595325" y="3797"/>
                  </a:lnTo>
                  <a:lnTo>
                    <a:pt x="594106" y="5689"/>
                  </a:lnTo>
                  <a:lnTo>
                    <a:pt x="593420" y="7785"/>
                  </a:lnTo>
                  <a:lnTo>
                    <a:pt x="592874" y="8826"/>
                  </a:lnTo>
                  <a:lnTo>
                    <a:pt x="592569" y="10007"/>
                  </a:lnTo>
                  <a:lnTo>
                    <a:pt x="592658" y="12522"/>
                  </a:lnTo>
                  <a:lnTo>
                    <a:pt x="592810" y="13119"/>
                  </a:lnTo>
                  <a:lnTo>
                    <a:pt x="593356" y="17157"/>
                  </a:lnTo>
                  <a:lnTo>
                    <a:pt x="596430" y="21196"/>
                  </a:lnTo>
                  <a:lnTo>
                    <a:pt x="602132" y="24358"/>
                  </a:lnTo>
                  <a:lnTo>
                    <a:pt x="605358" y="24599"/>
                  </a:lnTo>
                  <a:lnTo>
                    <a:pt x="608393" y="22593"/>
                  </a:lnTo>
                  <a:lnTo>
                    <a:pt x="610450" y="21348"/>
                  </a:lnTo>
                  <a:lnTo>
                    <a:pt x="611720" y="20675"/>
                  </a:lnTo>
                  <a:lnTo>
                    <a:pt x="612000" y="20535"/>
                  </a:lnTo>
                  <a:lnTo>
                    <a:pt x="615518" y="19659"/>
                  </a:lnTo>
                  <a:lnTo>
                    <a:pt x="618223" y="16891"/>
                  </a:lnTo>
                  <a:lnTo>
                    <a:pt x="618223" y="3784"/>
                  </a:lnTo>
                  <a:close/>
                </a:path>
                <a:path w="861059" h="422275">
                  <a:moveTo>
                    <a:pt x="646493" y="7099"/>
                  </a:moveTo>
                  <a:lnTo>
                    <a:pt x="642937" y="3340"/>
                  </a:lnTo>
                  <a:lnTo>
                    <a:pt x="632599" y="3606"/>
                  </a:lnTo>
                  <a:lnTo>
                    <a:pt x="629488" y="9131"/>
                  </a:lnTo>
                  <a:lnTo>
                    <a:pt x="626389" y="18237"/>
                  </a:lnTo>
                  <a:lnTo>
                    <a:pt x="629310" y="22758"/>
                  </a:lnTo>
                  <a:lnTo>
                    <a:pt x="637565" y="25019"/>
                  </a:lnTo>
                  <a:lnTo>
                    <a:pt x="641502" y="22402"/>
                  </a:lnTo>
                  <a:lnTo>
                    <a:pt x="643191" y="17614"/>
                  </a:lnTo>
                  <a:lnTo>
                    <a:pt x="645185" y="16205"/>
                  </a:lnTo>
                  <a:lnTo>
                    <a:pt x="646493" y="13931"/>
                  </a:lnTo>
                  <a:lnTo>
                    <a:pt x="646493" y="11290"/>
                  </a:lnTo>
                  <a:lnTo>
                    <a:pt x="646493" y="7099"/>
                  </a:lnTo>
                  <a:close/>
                </a:path>
                <a:path w="861059" h="422275">
                  <a:moveTo>
                    <a:pt x="678662" y="11798"/>
                  </a:moveTo>
                  <a:lnTo>
                    <a:pt x="677024" y="9004"/>
                  </a:lnTo>
                  <a:lnTo>
                    <a:pt x="674763" y="5156"/>
                  </a:lnTo>
                  <a:lnTo>
                    <a:pt x="670115" y="4267"/>
                  </a:lnTo>
                  <a:lnTo>
                    <a:pt x="664921" y="6896"/>
                  </a:lnTo>
                  <a:lnTo>
                    <a:pt x="663714" y="7734"/>
                  </a:lnTo>
                  <a:lnTo>
                    <a:pt x="660920" y="10071"/>
                  </a:lnTo>
                  <a:lnTo>
                    <a:pt x="660082" y="11798"/>
                  </a:lnTo>
                  <a:lnTo>
                    <a:pt x="658672" y="15328"/>
                  </a:lnTo>
                  <a:lnTo>
                    <a:pt x="658876" y="17792"/>
                  </a:lnTo>
                  <a:lnTo>
                    <a:pt x="660107" y="21640"/>
                  </a:lnTo>
                  <a:lnTo>
                    <a:pt x="661441" y="23482"/>
                  </a:lnTo>
                  <a:lnTo>
                    <a:pt x="666013" y="28232"/>
                  </a:lnTo>
                  <a:lnTo>
                    <a:pt x="671156" y="28130"/>
                  </a:lnTo>
                  <a:lnTo>
                    <a:pt x="676059" y="23228"/>
                  </a:lnTo>
                  <a:lnTo>
                    <a:pt x="676732" y="20574"/>
                  </a:lnTo>
                  <a:lnTo>
                    <a:pt x="676236" y="18097"/>
                  </a:lnTo>
                  <a:lnTo>
                    <a:pt x="678319" y="15646"/>
                  </a:lnTo>
                  <a:lnTo>
                    <a:pt x="678662" y="11798"/>
                  </a:lnTo>
                  <a:close/>
                </a:path>
                <a:path w="861059" h="422275">
                  <a:moveTo>
                    <a:pt x="715327" y="8597"/>
                  </a:moveTo>
                  <a:lnTo>
                    <a:pt x="711365" y="1854"/>
                  </a:lnTo>
                  <a:lnTo>
                    <a:pt x="706678" y="901"/>
                  </a:lnTo>
                  <a:lnTo>
                    <a:pt x="696747" y="6032"/>
                  </a:lnTo>
                  <a:lnTo>
                    <a:pt x="696252" y="14173"/>
                  </a:lnTo>
                  <a:lnTo>
                    <a:pt x="698588" y="24193"/>
                  </a:lnTo>
                  <a:lnTo>
                    <a:pt x="703262" y="26606"/>
                  </a:lnTo>
                  <a:lnTo>
                    <a:pt x="711492" y="24333"/>
                  </a:lnTo>
                  <a:lnTo>
                    <a:pt x="713701" y="20015"/>
                  </a:lnTo>
                  <a:lnTo>
                    <a:pt x="712571" y="15036"/>
                  </a:lnTo>
                  <a:lnTo>
                    <a:pt x="714870" y="12585"/>
                  </a:lnTo>
                  <a:lnTo>
                    <a:pt x="715327" y="8597"/>
                  </a:lnTo>
                  <a:close/>
                </a:path>
                <a:path w="861059" h="422275">
                  <a:moveTo>
                    <a:pt x="756170" y="12788"/>
                  </a:moveTo>
                  <a:lnTo>
                    <a:pt x="756069" y="10337"/>
                  </a:lnTo>
                  <a:lnTo>
                    <a:pt x="754519" y="7988"/>
                  </a:lnTo>
                  <a:lnTo>
                    <a:pt x="753084" y="5803"/>
                  </a:lnTo>
                  <a:lnTo>
                    <a:pt x="751192" y="4305"/>
                  </a:lnTo>
                  <a:lnTo>
                    <a:pt x="745515" y="444"/>
                  </a:lnTo>
                  <a:lnTo>
                    <a:pt x="740371" y="2171"/>
                  </a:lnTo>
                  <a:lnTo>
                    <a:pt x="736930" y="8039"/>
                  </a:lnTo>
                  <a:lnTo>
                    <a:pt x="736981" y="10617"/>
                  </a:lnTo>
                  <a:lnTo>
                    <a:pt x="738035" y="12814"/>
                  </a:lnTo>
                  <a:lnTo>
                    <a:pt x="736968" y="15138"/>
                  </a:lnTo>
                  <a:lnTo>
                    <a:pt x="737031" y="18034"/>
                  </a:lnTo>
                  <a:lnTo>
                    <a:pt x="740575" y="24079"/>
                  </a:lnTo>
                  <a:lnTo>
                    <a:pt x="745236" y="24980"/>
                  </a:lnTo>
                  <a:lnTo>
                    <a:pt x="751967" y="21564"/>
                  </a:lnTo>
                  <a:lnTo>
                    <a:pt x="755307" y="18961"/>
                  </a:lnTo>
                  <a:lnTo>
                    <a:pt x="756170" y="12788"/>
                  </a:lnTo>
                  <a:close/>
                </a:path>
                <a:path w="861059" h="422275">
                  <a:moveTo>
                    <a:pt x="794702" y="9080"/>
                  </a:moveTo>
                  <a:lnTo>
                    <a:pt x="793419" y="5854"/>
                  </a:lnTo>
                  <a:lnTo>
                    <a:pt x="788606" y="3530"/>
                  </a:lnTo>
                  <a:lnTo>
                    <a:pt x="785266" y="2882"/>
                  </a:lnTo>
                  <a:lnTo>
                    <a:pt x="781291" y="3416"/>
                  </a:lnTo>
                  <a:lnTo>
                    <a:pt x="780338" y="3771"/>
                  </a:lnTo>
                  <a:lnTo>
                    <a:pt x="779475" y="4279"/>
                  </a:lnTo>
                  <a:lnTo>
                    <a:pt x="777659" y="5016"/>
                  </a:lnTo>
                  <a:lnTo>
                    <a:pt x="776109" y="6388"/>
                  </a:lnTo>
                  <a:lnTo>
                    <a:pt x="773239" y="10579"/>
                  </a:lnTo>
                  <a:lnTo>
                    <a:pt x="773811" y="13423"/>
                  </a:lnTo>
                  <a:lnTo>
                    <a:pt x="773874" y="20548"/>
                  </a:lnTo>
                  <a:lnTo>
                    <a:pt x="777379" y="24117"/>
                  </a:lnTo>
                  <a:lnTo>
                    <a:pt x="784326" y="24117"/>
                  </a:lnTo>
                  <a:lnTo>
                    <a:pt x="786739" y="22720"/>
                  </a:lnTo>
                  <a:lnTo>
                    <a:pt x="788162" y="20624"/>
                  </a:lnTo>
                  <a:lnTo>
                    <a:pt x="791019" y="20066"/>
                  </a:lnTo>
                  <a:lnTo>
                    <a:pt x="793445" y="17881"/>
                  </a:lnTo>
                  <a:lnTo>
                    <a:pt x="794486" y="14097"/>
                  </a:lnTo>
                  <a:lnTo>
                    <a:pt x="794524" y="13081"/>
                  </a:lnTo>
                  <a:lnTo>
                    <a:pt x="794410" y="12077"/>
                  </a:lnTo>
                  <a:lnTo>
                    <a:pt x="794702" y="9080"/>
                  </a:lnTo>
                  <a:close/>
                </a:path>
                <a:path w="861059" h="422275">
                  <a:moveTo>
                    <a:pt x="827760" y="8763"/>
                  </a:moveTo>
                  <a:lnTo>
                    <a:pt x="824191" y="4991"/>
                  </a:lnTo>
                  <a:lnTo>
                    <a:pt x="816660" y="5207"/>
                  </a:lnTo>
                  <a:lnTo>
                    <a:pt x="813422" y="6604"/>
                  </a:lnTo>
                  <a:lnTo>
                    <a:pt x="808253" y="12509"/>
                  </a:lnTo>
                  <a:lnTo>
                    <a:pt x="807148" y="16776"/>
                  </a:lnTo>
                  <a:lnTo>
                    <a:pt x="807034" y="25539"/>
                  </a:lnTo>
                  <a:lnTo>
                    <a:pt x="810704" y="29108"/>
                  </a:lnTo>
                  <a:lnTo>
                    <a:pt x="819251" y="29108"/>
                  </a:lnTo>
                  <a:lnTo>
                    <a:pt x="822706" y="25539"/>
                  </a:lnTo>
                  <a:lnTo>
                    <a:pt x="822845" y="20167"/>
                  </a:lnTo>
                  <a:lnTo>
                    <a:pt x="825703" y="18986"/>
                  </a:lnTo>
                  <a:lnTo>
                    <a:pt x="827760" y="16268"/>
                  </a:lnTo>
                  <a:lnTo>
                    <a:pt x="827760" y="12954"/>
                  </a:lnTo>
                  <a:lnTo>
                    <a:pt x="827760" y="8763"/>
                  </a:lnTo>
                  <a:close/>
                </a:path>
                <a:path w="861059" h="422275">
                  <a:moveTo>
                    <a:pt x="856030" y="13106"/>
                  </a:moveTo>
                  <a:lnTo>
                    <a:pt x="855586" y="11684"/>
                  </a:lnTo>
                  <a:lnTo>
                    <a:pt x="854824" y="10477"/>
                  </a:lnTo>
                  <a:lnTo>
                    <a:pt x="854011" y="8813"/>
                  </a:lnTo>
                  <a:lnTo>
                    <a:pt x="852868" y="7277"/>
                  </a:lnTo>
                  <a:lnTo>
                    <a:pt x="849668" y="5918"/>
                  </a:lnTo>
                  <a:lnTo>
                    <a:pt x="848296" y="5219"/>
                  </a:lnTo>
                  <a:lnTo>
                    <a:pt x="844727" y="5664"/>
                  </a:lnTo>
                  <a:lnTo>
                    <a:pt x="843584" y="5842"/>
                  </a:lnTo>
                  <a:lnTo>
                    <a:pt x="839571" y="8115"/>
                  </a:lnTo>
                  <a:lnTo>
                    <a:pt x="838009" y="10248"/>
                  </a:lnTo>
                  <a:lnTo>
                    <a:pt x="835240" y="13906"/>
                  </a:lnTo>
                  <a:lnTo>
                    <a:pt x="843267" y="24396"/>
                  </a:lnTo>
                  <a:lnTo>
                    <a:pt x="846239" y="23571"/>
                  </a:lnTo>
                  <a:lnTo>
                    <a:pt x="846988" y="23177"/>
                  </a:lnTo>
                  <a:lnTo>
                    <a:pt x="847674" y="22669"/>
                  </a:lnTo>
                  <a:lnTo>
                    <a:pt x="848194" y="22733"/>
                  </a:lnTo>
                  <a:lnTo>
                    <a:pt x="856030" y="15405"/>
                  </a:lnTo>
                  <a:lnTo>
                    <a:pt x="856030" y="13106"/>
                  </a:lnTo>
                  <a:close/>
                </a:path>
                <a:path w="861059" h="422275">
                  <a:moveTo>
                    <a:pt x="860920" y="406247"/>
                  </a:moveTo>
                  <a:lnTo>
                    <a:pt x="858735" y="401548"/>
                  </a:lnTo>
                  <a:lnTo>
                    <a:pt x="852436" y="395249"/>
                  </a:lnTo>
                  <a:lnTo>
                    <a:pt x="849071" y="392582"/>
                  </a:lnTo>
                  <a:lnTo>
                    <a:pt x="850341" y="390461"/>
                  </a:lnTo>
                  <a:lnTo>
                    <a:pt x="850773" y="387921"/>
                  </a:lnTo>
                  <a:lnTo>
                    <a:pt x="851522" y="381368"/>
                  </a:lnTo>
                  <a:lnTo>
                    <a:pt x="847128" y="377431"/>
                  </a:lnTo>
                  <a:lnTo>
                    <a:pt x="840473" y="377888"/>
                  </a:lnTo>
                  <a:lnTo>
                    <a:pt x="838822" y="373621"/>
                  </a:lnTo>
                  <a:lnTo>
                    <a:pt x="833704" y="370738"/>
                  </a:lnTo>
                  <a:lnTo>
                    <a:pt x="828459" y="374256"/>
                  </a:lnTo>
                  <a:lnTo>
                    <a:pt x="827087" y="375589"/>
                  </a:lnTo>
                  <a:lnTo>
                    <a:pt x="824941" y="370852"/>
                  </a:lnTo>
                  <a:lnTo>
                    <a:pt x="818184" y="369722"/>
                  </a:lnTo>
                  <a:lnTo>
                    <a:pt x="814476" y="373189"/>
                  </a:lnTo>
                  <a:lnTo>
                    <a:pt x="808304" y="370852"/>
                  </a:lnTo>
                  <a:lnTo>
                    <a:pt x="800684" y="377799"/>
                  </a:lnTo>
                  <a:lnTo>
                    <a:pt x="805548" y="385559"/>
                  </a:lnTo>
                  <a:lnTo>
                    <a:pt x="807783" y="387959"/>
                  </a:lnTo>
                  <a:lnTo>
                    <a:pt x="806196" y="389432"/>
                  </a:lnTo>
                  <a:lnTo>
                    <a:pt x="804875" y="391160"/>
                  </a:lnTo>
                  <a:lnTo>
                    <a:pt x="802678" y="397040"/>
                  </a:lnTo>
                  <a:lnTo>
                    <a:pt x="805408" y="400850"/>
                  </a:lnTo>
                  <a:lnTo>
                    <a:pt x="808075" y="403999"/>
                  </a:lnTo>
                  <a:lnTo>
                    <a:pt x="809167" y="404736"/>
                  </a:lnTo>
                  <a:lnTo>
                    <a:pt x="807275" y="406895"/>
                  </a:lnTo>
                  <a:lnTo>
                    <a:pt x="802551" y="414413"/>
                  </a:lnTo>
                  <a:lnTo>
                    <a:pt x="809015" y="420814"/>
                  </a:lnTo>
                  <a:lnTo>
                    <a:pt x="820928" y="418604"/>
                  </a:lnTo>
                  <a:lnTo>
                    <a:pt x="825055" y="417423"/>
                  </a:lnTo>
                  <a:lnTo>
                    <a:pt x="829233" y="415137"/>
                  </a:lnTo>
                  <a:lnTo>
                    <a:pt x="831799" y="416928"/>
                  </a:lnTo>
                  <a:lnTo>
                    <a:pt x="835202" y="417360"/>
                  </a:lnTo>
                  <a:lnTo>
                    <a:pt x="837768" y="415467"/>
                  </a:lnTo>
                  <a:lnTo>
                    <a:pt x="839660" y="415556"/>
                  </a:lnTo>
                  <a:lnTo>
                    <a:pt x="841527" y="415302"/>
                  </a:lnTo>
                  <a:lnTo>
                    <a:pt x="843864" y="413994"/>
                  </a:lnTo>
                  <a:lnTo>
                    <a:pt x="844677" y="413296"/>
                  </a:lnTo>
                  <a:lnTo>
                    <a:pt x="848995" y="414058"/>
                  </a:lnTo>
                  <a:lnTo>
                    <a:pt x="851103" y="414655"/>
                  </a:lnTo>
                  <a:lnTo>
                    <a:pt x="856284" y="414312"/>
                  </a:lnTo>
                  <a:lnTo>
                    <a:pt x="859828" y="410997"/>
                  </a:lnTo>
                  <a:lnTo>
                    <a:pt x="860920" y="406247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5" name="object 16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8891" y="4486483"/>
              <a:ext cx="63665" cy="161594"/>
            </a:xfrm>
            <a:prstGeom prst="rect">
              <a:avLst/>
            </a:prstGeom>
          </p:spPr>
        </p:pic>
        <p:sp>
          <p:nvSpPr>
            <p:cNvPr id="166" name="object 166" descr=""/>
            <p:cNvSpPr/>
            <p:nvPr/>
          </p:nvSpPr>
          <p:spPr>
            <a:xfrm>
              <a:off x="8544841" y="4686738"/>
              <a:ext cx="35560" cy="145415"/>
            </a:xfrm>
            <a:custGeom>
              <a:avLst/>
              <a:gdLst/>
              <a:ahLst/>
              <a:cxnLst/>
              <a:rect l="l" t="t" r="r" b="b"/>
              <a:pathLst>
                <a:path w="35559" h="145414">
                  <a:moveTo>
                    <a:pt x="22491" y="0"/>
                  </a:moveTo>
                  <a:lnTo>
                    <a:pt x="13220" y="4267"/>
                  </a:lnTo>
                  <a:lnTo>
                    <a:pt x="10172" y="5384"/>
                  </a:lnTo>
                  <a:lnTo>
                    <a:pt x="0" y="10083"/>
                  </a:lnTo>
                  <a:lnTo>
                    <a:pt x="3416" y="19164"/>
                  </a:lnTo>
                  <a:lnTo>
                    <a:pt x="9639" y="20815"/>
                  </a:lnTo>
                  <a:lnTo>
                    <a:pt x="7899" y="24104"/>
                  </a:lnTo>
                  <a:lnTo>
                    <a:pt x="8216" y="28714"/>
                  </a:lnTo>
                  <a:lnTo>
                    <a:pt x="11048" y="31000"/>
                  </a:lnTo>
                  <a:lnTo>
                    <a:pt x="9321" y="33769"/>
                  </a:lnTo>
                  <a:lnTo>
                    <a:pt x="9486" y="37464"/>
                  </a:lnTo>
                  <a:lnTo>
                    <a:pt x="11353" y="40030"/>
                  </a:lnTo>
                  <a:lnTo>
                    <a:pt x="10655" y="43002"/>
                  </a:lnTo>
                  <a:lnTo>
                    <a:pt x="11785" y="46151"/>
                  </a:lnTo>
                  <a:lnTo>
                    <a:pt x="15328" y="48704"/>
                  </a:lnTo>
                  <a:lnTo>
                    <a:pt x="13842" y="53632"/>
                  </a:lnTo>
                  <a:lnTo>
                    <a:pt x="12687" y="58432"/>
                  </a:lnTo>
                  <a:lnTo>
                    <a:pt x="15735" y="61887"/>
                  </a:lnTo>
                  <a:lnTo>
                    <a:pt x="19405" y="63004"/>
                  </a:lnTo>
                  <a:lnTo>
                    <a:pt x="16116" y="64922"/>
                  </a:lnTo>
                  <a:lnTo>
                    <a:pt x="9791" y="66560"/>
                  </a:lnTo>
                  <a:lnTo>
                    <a:pt x="9931" y="74002"/>
                  </a:lnTo>
                  <a:lnTo>
                    <a:pt x="13868" y="77800"/>
                  </a:lnTo>
                  <a:lnTo>
                    <a:pt x="12649" y="79730"/>
                  </a:lnTo>
                  <a:lnTo>
                    <a:pt x="12306" y="80924"/>
                  </a:lnTo>
                  <a:lnTo>
                    <a:pt x="12255" y="82092"/>
                  </a:lnTo>
                  <a:lnTo>
                    <a:pt x="11087" y="83997"/>
                  </a:lnTo>
                  <a:lnTo>
                    <a:pt x="10693" y="86461"/>
                  </a:lnTo>
                  <a:lnTo>
                    <a:pt x="11849" y="90030"/>
                  </a:lnTo>
                  <a:lnTo>
                    <a:pt x="9156" y="93548"/>
                  </a:lnTo>
                  <a:lnTo>
                    <a:pt x="9524" y="97104"/>
                  </a:lnTo>
                  <a:lnTo>
                    <a:pt x="13436" y="103822"/>
                  </a:lnTo>
                  <a:lnTo>
                    <a:pt x="12217" y="107949"/>
                  </a:lnTo>
                  <a:lnTo>
                    <a:pt x="16611" y="120929"/>
                  </a:lnTo>
                  <a:lnTo>
                    <a:pt x="15265" y="129108"/>
                  </a:lnTo>
                  <a:lnTo>
                    <a:pt x="16128" y="137540"/>
                  </a:lnTo>
                  <a:lnTo>
                    <a:pt x="19144" y="143155"/>
                  </a:lnTo>
                  <a:lnTo>
                    <a:pt x="24723" y="145046"/>
                  </a:lnTo>
                  <a:lnTo>
                    <a:pt x="29927" y="143184"/>
                  </a:lnTo>
                  <a:lnTo>
                    <a:pt x="31813" y="137540"/>
                  </a:lnTo>
                  <a:lnTo>
                    <a:pt x="31432" y="130832"/>
                  </a:lnTo>
                  <a:lnTo>
                    <a:pt x="31311" y="124166"/>
                  </a:lnTo>
                  <a:lnTo>
                    <a:pt x="30924" y="117525"/>
                  </a:lnTo>
                  <a:lnTo>
                    <a:pt x="29743" y="110896"/>
                  </a:lnTo>
                  <a:lnTo>
                    <a:pt x="28562" y="106413"/>
                  </a:lnTo>
                  <a:lnTo>
                    <a:pt x="28206" y="102260"/>
                  </a:lnTo>
                  <a:lnTo>
                    <a:pt x="27101" y="98158"/>
                  </a:lnTo>
                  <a:lnTo>
                    <a:pt x="28549" y="97066"/>
                  </a:lnTo>
                  <a:lnTo>
                    <a:pt x="31826" y="92760"/>
                  </a:lnTo>
                  <a:lnTo>
                    <a:pt x="32042" y="91058"/>
                  </a:lnTo>
                  <a:lnTo>
                    <a:pt x="31749" y="89407"/>
                  </a:lnTo>
                  <a:lnTo>
                    <a:pt x="32981" y="87579"/>
                  </a:lnTo>
                  <a:lnTo>
                    <a:pt x="33477" y="85293"/>
                  </a:lnTo>
                  <a:lnTo>
                    <a:pt x="32804" y="83032"/>
                  </a:lnTo>
                  <a:lnTo>
                    <a:pt x="32308" y="81356"/>
                  </a:lnTo>
                  <a:lnTo>
                    <a:pt x="31508" y="79971"/>
                  </a:lnTo>
                  <a:lnTo>
                    <a:pt x="30505" y="78841"/>
                  </a:lnTo>
                  <a:lnTo>
                    <a:pt x="30264" y="64782"/>
                  </a:lnTo>
                  <a:lnTo>
                    <a:pt x="24523" y="62979"/>
                  </a:lnTo>
                  <a:lnTo>
                    <a:pt x="26581" y="62268"/>
                  </a:lnTo>
                  <a:lnTo>
                    <a:pt x="28295" y="60604"/>
                  </a:lnTo>
                  <a:lnTo>
                    <a:pt x="29832" y="54216"/>
                  </a:lnTo>
                  <a:lnTo>
                    <a:pt x="31381" y="50926"/>
                  </a:lnTo>
                  <a:lnTo>
                    <a:pt x="31254" y="44881"/>
                  </a:lnTo>
                  <a:lnTo>
                    <a:pt x="30518" y="42913"/>
                  </a:lnTo>
                  <a:lnTo>
                    <a:pt x="29387" y="41186"/>
                  </a:lnTo>
                  <a:lnTo>
                    <a:pt x="30302" y="38404"/>
                  </a:lnTo>
                  <a:lnTo>
                    <a:pt x="30543" y="35585"/>
                  </a:lnTo>
                  <a:lnTo>
                    <a:pt x="35547" y="32562"/>
                  </a:lnTo>
                  <a:lnTo>
                    <a:pt x="35559" y="25069"/>
                  </a:lnTo>
                  <a:lnTo>
                    <a:pt x="29057" y="21259"/>
                  </a:lnTo>
                  <a:lnTo>
                    <a:pt x="26123" y="20243"/>
                  </a:lnTo>
                  <a:lnTo>
                    <a:pt x="29146" y="4686"/>
                  </a:lnTo>
                  <a:lnTo>
                    <a:pt x="22491" y="0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7" name="object 16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6125" y="4797255"/>
              <a:ext cx="148714" cy="84772"/>
            </a:xfrm>
            <a:prstGeom prst="rect">
              <a:avLst/>
            </a:prstGeom>
          </p:spPr>
        </p:pic>
        <p:sp>
          <p:nvSpPr>
            <p:cNvPr id="168" name="object 168" descr=""/>
            <p:cNvSpPr/>
            <p:nvPr/>
          </p:nvSpPr>
          <p:spPr>
            <a:xfrm>
              <a:off x="8099031" y="5291962"/>
              <a:ext cx="508634" cy="840105"/>
            </a:xfrm>
            <a:custGeom>
              <a:avLst/>
              <a:gdLst/>
              <a:ahLst/>
              <a:cxnLst/>
              <a:rect l="l" t="t" r="r" b="b"/>
              <a:pathLst>
                <a:path w="508634" h="840104">
                  <a:moveTo>
                    <a:pt x="53809" y="48590"/>
                  </a:moveTo>
                  <a:lnTo>
                    <a:pt x="52070" y="44894"/>
                  </a:lnTo>
                  <a:lnTo>
                    <a:pt x="48475" y="37249"/>
                  </a:lnTo>
                  <a:lnTo>
                    <a:pt x="42252" y="31572"/>
                  </a:lnTo>
                  <a:lnTo>
                    <a:pt x="34861" y="28130"/>
                  </a:lnTo>
                  <a:lnTo>
                    <a:pt x="37274" y="25120"/>
                  </a:lnTo>
                  <a:lnTo>
                    <a:pt x="36969" y="20472"/>
                  </a:lnTo>
                  <a:lnTo>
                    <a:pt x="29083" y="12623"/>
                  </a:lnTo>
                  <a:lnTo>
                    <a:pt x="24739" y="10718"/>
                  </a:lnTo>
                  <a:lnTo>
                    <a:pt x="18046" y="10388"/>
                  </a:lnTo>
                  <a:lnTo>
                    <a:pt x="16573" y="10096"/>
                  </a:lnTo>
                  <a:lnTo>
                    <a:pt x="10160" y="9994"/>
                  </a:lnTo>
                  <a:lnTo>
                    <a:pt x="6781" y="15735"/>
                  </a:lnTo>
                  <a:lnTo>
                    <a:pt x="8458" y="20637"/>
                  </a:lnTo>
                  <a:lnTo>
                    <a:pt x="0" y="26720"/>
                  </a:lnTo>
                  <a:lnTo>
                    <a:pt x="622" y="35521"/>
                  </a:lnTo>
                  <a:lnTo>
                    <a:pt x="2895" y="38760"/>
                  </a:lnTo>
                  <a:lnTo>
                    <a:pt x="4889" y="42087"/>
                  </a:lnTo>
                  <a:lnTo>
                    <a:pt x="2794" y="50571"/>
                  </a:lnTo>
                  <a:lnTo>
                    <a:pt x="4978" y="57480"/>
                  </a:lnTo>
                  <a:lnTo>
                    <a:pt x="8051" y="70485"/>
                  </a:lnTo>
                  <a:lnTo>
                    <a:pt x="11747" y="72199"/>
                  </a:lnTo>
                  <a:lnTo>
                    <a:pt x="15367" y="71767"/>
                  </a:lnTo>
                  <a:lnTo>
                    <a:pt x="18872" y="74142"/>
                  </a:lnTo>
                  <a:lnTo>
                    <a:pt x="24104" y="73926"/>
                  </a:lnTo>
                  <a:lnTo>
                    <a:pt x="27813" y="67081"/>
                  </a:lnTo>
                  <a:lnTo>
                    <a:pt x="32639" y="65709"/>
                  </a:lnTo>
                  <a:lnTo>
                    <a:pt x="35039" y="63042"/>
                  </a:lnTo>
                  <a:lnTo>
                    <a:pt x="36931" y="59867"/>
                  </a:lnTo>
                  <a:lnTo>
                    <a:pt x="39103" y="59893"/>
                  </a:lnTo>
                  <a:lnTo>
                    <a:pt x="43395" y="59245"/>
                  </a:lnTo>
                  <a:lnTo>
                    <a:pt x="46443" y="57073"/>
                  </a:lnTo>
                  <a:lnTo>
                    <a:pt x="53301" y="53543"/>
                  </a:lnTo>
                  <a:lnTo>
                    <a:pt x="53809" y="48590"/>
                  </a:lnTo>
                  <a:close/>
                </a:path>
                <a:path w="508634" h="840104">
                  <a:moveTo>
                    <a:pt x="120916" y="35572"/>
                  </a:moveTo>
                  <a:lnTo>
                    <a:pt x="115747" y="33134"/>
                  </a:lnTo>
                  <a:lnTo>
                    <a:pt x="112255" y="31483"/>
                  </a:lnTo>
                  <a:lnTo>
                    <a:pt x="108737" y="30099"/>
                  </a:lnTo>
                  <a:lnTo>
                    <a:pt x="105067" y="29210"/>
                  </a:lnTo>
                  <a:lnTo>
                    <a:pt x="103644" y="25260"/>
                  </a:lnTo>
                  <a:lnTo>
                    <a:pt x="101765" y="21577"/>
                  </a:lnTo>
                  <a:lnTo>
                    <a:pt x="99161" y="18567"/>
                  </a:lnTo>
                  <a:lnTo>
                    <a:pt x="99161" y="13703"/>
                  </a:lnTo>
                  <a:lnTo>
                    <a:pt x="94576" y="8661"/>
                  </a:lnTo>
                  <a:lnTo>
                    <a:pt x="86258" y="11645"/>
                  </a:lnTo>
                  <a:lnTo>
                    <a:pt x="84696" y="11658"/>
                  </a:lnTo>
                  <a:lnTo>
                    <a:pt x="83337" y="12115"/>
                  </a:lnTo>
                  <a:lnTo>
                    <a:pt x="82207" y="12865"/>
                  </a:lnTo>
                  <a:lnTo>
                    <a:pt x="76454" y="14465"/>
                  </a:lnTo>
                  <a:lnTo>
                    <a:pt x="70726" y="15379"/>
                  </a:lnTo>
                  <a:lnTo>
                    <a:pt x="58610" y="15494"/>
                  </a:lnTo>
                  <a:lnTo>
                    <a:pt x="54622" y="22072"/>
                  </a:lnTo>
                  <a:lnTo>
                    <a:pt x="60007" y="31089"/>
                  </a:lnTo>
                  <a:lnTo>
                    <a:pt x="61239" y="35585"/>
                  </a:lnTo>
                  <a:lnTo>
                    <a:pt x="64884" y="40982"/>
                  </a:lnTo>
                  <a:lnTo>
                    <a:pt x="66281" y="42341"/>
                  </a:lnTo>
                  <a:lnTo>
                    <a:pt x="67818" y="43522"/>
                  </a:lnTo>
                  <a:lnTo>
                    <a:pt x="67386" y="44818"/>
                  </a:lnTo>
                  <a:lnTo>
                    <a:pt x="65900" y="52006"/>
                  </a:lnTo>
                  <a:lnTo>
                    <a:pt x="72567" y="56400"/>
                  </a:lnTo>
                  <a:lnTo>
                    <a:pt x="79629" y="53314"/>
                  </a:lnTo>
                  <a:lnTo>
                    <a:pt x="81305" y="52057"/>
                  </a:lnTo>
                  <a:lnTo>
                    <a:pt x="81813" y="51473"/>
                  </a:lnTo>
                  <a:lnTo>
                    <a:pt x="86169" y="54406"/>
                  </a:lnTo>
                  <a:lnTo>
                    <a:pt x="90792" y="55219"/>
                  </a:lnTo>
                  <a:lnTo>
                    <a:pt x="94881" y="50812"/>
                  </a:lnTo>
                  <a:lnTo>
                    <a:pt x="99110" y="51460"/>
                  </a:lnTo>
                  <a:lnTo>
                    <a:pt x="106387" y="51320"/>
                  </a:lnTo>
                  <a:lnTo>
                    <a:pt x="120827" y="44208"/>
                  </a:lnTo>
                  <a:lnTo>
                    <a:pt x="120916" y="35572"/>
                  </a:lnTo>
                  <a:close/>
                </a:path>
                <a:path w="508634" h="840104">
                  <a:moveTo>
                    <a:pt x="268947" y="19151"/>
                  </a:moveTo>
                  <a:lnTo>
                    <a:pt x="267081" y="13893"/>
                  </a:lnTo>
                  <a:lnTo>
                    <a:pt x="261378" y="11607"/>
                  </a:lnTo>
                  <a:lnTo>
                    <a:pt x="249745" y="11544"/>
                  </a:lnTo>
                  <a:lnTo>
                    <a:pt x="238467" y="9982"/>
                  </a:lnTo>
                  <a:lnTo>
                    <a:pt x="227482" y="6934"/>
                  </a:lnTo>
                  <a:lnTo>
                    <a:pt x="216750" y="2451"/>
                  </a:lnTo>
                  <a:lnTo>
                    <a:pt x="211747" y="0"/>
                  </a:lnTo>
                  <a:lnTo>
                    <a:pt x="205587" y="3390"/>
                  </a:lnTo>
                  <a:lnTo>
                    <a:pt x="196659" y="6819"/>
                  </a:lnTo>
                  <a:lnTo>
                    <a:pt x="193522" y="9194"/>
                  </a:lnTo>
                  <a:lnTo>
                    <a:pt x="190728" y="12128"/>
                  </a:lnTo>
                  <a:lnTo>
                    <a:pt x="187439" y="11950"/>
                  </a:lnTo>
                  <a:lnTo>
                    <a:pt x="185788" y="12026"/>
                  </a:lnTo>
                  <a:lnTo>
                    <a:pt x="182537" y="6959"/>
                  </a:lnTo>
                  <a:lnTo>
                    <a:pt x="175933" y="8712"/>
                  </a:lnTo>
                  <a:lnTo>
                    <a:pt x="173164" y="13030"/>
                  </a:lnTo>
                  <a:lnTo>
                    <a:pt x="164376" y="14554"/>
                  </a:lnTo>
                  <a:lnTo>
                    <a:pt x="164769" y="28867"/>
                  </a:lnTo>
                  <a:lnTo>
                    <a:pt x="174866" y="28549"/>
                  </a:lnTo>
                  <a:lnTo>
                    <a:pt x="175996" y="31521"/>
                  </a:lnTo>
                  <a:lnTo>
                    <a:pt x="178612" y="33680"/>
                  </a:lnTo>
                  <a:lnTo>
                    <a:pt x="186321" y="33693"/>
                  </a:lnTo>
                  <a:lnTo>
                    <a:pt x="189776" y="31026"/>
                  </a:lnTo>
                  <a:lnTo>
                    <a:pt x="197700" y="30632"/>
                  </a:lnTo>
                  <a:lnTo>
                    <a:pt x="202196" y="33375"/>
                  </a:lnTo>
                  <a:lnTo>
                    <a:pt x="208140" y="35661"/>
                  </a:lnTo>
                  <a:lnTo>
                    <a:pt x="211378" y="34493"/>
                  </a:lnTo>
                  <a:lnTo>
                    <a:pt x="215849" y="30289"/>
                  </a:lnTo>
                  <a:lnTo>
                    <a:pt x="226377" y="30861"/>
                  </a:lnTo>
                  <a:lnTo>
                    <a:pt x="236880" y="29984"/>
                  </a:lnTo>
                  <a:lnTo>
                    <a:pt x="247383" y="28536"/>
                  </a:lnTo>
                  <a:lnTo>
                    <a:pt x="261378" y="27292"/>
                  </a:lnTo>
                  <a:lnTo>
                    <a:pt x="267030" y="24561"/>
                  </a:lnTo>
                  <a:lnTo>
                    <a:pt x="268947" y="19151"/>
                  </a:lnTo>
                  <a:close/>
                </a:path>
                <a:path w="508634" h="840104">
                  <a:moveTo>
                    <a:pt x="498614" y="245364"/>
                  </a:moveTo>
                  <a:lnTo>
                    <a:pt x="496785" y="238963"/>
                  </a:lnTo>
                  <a:lnTo>
                    <a:pt x="492912" y="236423"/>
                  </a:lnTo>
                  <a:lnTo>
                    <a:pt x="489140" y="234289"/>
                  </a:lnTo>
                  <a:lnTo>
                    <a:pt x="489115" y="230505"/>
                  </a:lnTo>
                  <a:lnTo>
                    <a:pt x="488645" y="226834"/>
                  </a:lnTo>
                  <a:lnTo>
                    <a:pt x="487591" y="223177"/>
                  </a:lnTo>
                  <a:lnTo>
                    <a:pt x="487921" y="215404"/>
                  </a:lnTo>
                  <a:lnTo>
                    <a:pt x="490321" y="192138"/>
                  </a:lnTo>
                  <a:lnTo>
                    <a:pt x="497586" y="181013"/>
                  </a:lnTo>
                  <a:lnTo>
                    <a:pt x="493890" y="170218"/>
                  </a:lnTo>
                  <a:lnTo>
                    <a:pt x="491566" y="156044"/>
                  </a:lnTo>
                  <a:lnTo>
                    <a:pt x="489610" y="147205"/>
                  </a:lnTo>
                  <a:lnTo>
                    <a:pt x="487006" y="138557"/>
                  </a:lnTo>
                  <a:lnTo>
                    <a:pt x="483527" y="130238"/>
                  </a:lnTo>
                  <a:lnTo>
                    <a:pt x="484568" y="127304"/>
                  </a:lnTo>
                  <a:lnTo>
                    <a:pt x="485267" y="124320"/>
                  </a:lnTo>
                  <a:lnTo>
                    <a:pt x="485686" y="121285"/>
                  </a:lnTo>
                  <a:lnTo>
                    <a:pt x="488251" y="117487"/>
                  </a:lnTo>
                  <a:lnTo>
                    <a:pt x="490474" y="113347"/>
                  </a:lnTo>
                  <a:lnTo>
                    <a:pt x="490575" y="111112"/>
                  </a:lnTo>
                  <a:lnTo>
                    <a:pt x="489953" y="109156"/>
                  </a:lnTo>
                  <a:lnTo>
                    <a:pt x="492429" y="103886"/>
                  </a:lnTo>
                  <a:lnTo>
                    <a:pt x="486562" y="87985"/>
                  </a:lnTo>
                  <a:lnTo>
                    <a:pt x="483692" y="80899"/>
                  </a:lnTo>
                  <a:lnTo>
                    <a:pt x="480568" y="73926"/>
                  </a:lnTo>
                  <a:lnTo>
                    <a:pt x="483997" y="72009"/>
                  </a:lnTo>
                  <a:lnTo>
                    <a:pt x="485495" y="68973"/>
                  </a:lnTo>
                  <a:lnTo>
                    <a:pt x="485381" y="66001"/>
                  </a:lnTo>
                  <a:lnTo>
                    <a:pt x="486892" y="65125"/>
                  </a:lnTo>
                  <a:lnTo>
                    <a:pt x="488175" y="63969"/>
                  </a:lnTo>
                  <a:lnTo>
                    <a:pt x="491718" y="57391"/>
                  </a:lnTo>
                  <a:lnTo>
                    <a:pt x="488950" y="53301"/>
                  </a:lnTo>
                  <a:lnTo>
                    <a:pt x="485635" y="49822"/>
                  </a:lnTo>
                  <a:lnTo>
                    <a:pt x="489572" y="48907"/>
                  </a:lnTo>
                  <a:lnTo>
                    <a:pt x="492861" y="45389"/>
                  </a:lnTo>
                  <a:lnTo>
                    <a:pt x="490829" y="38430"/>
                  </a:lnTo>
                  <a:lnTo>
                    <a:pt x="490766" y="36385"/>
                  </a:lnTo>
                  <a:lnTo>
                    <a:pt x="489369" y="32473"/>
                  </a:lnTo>
                  <a:lnTo>
                    <a:pt x="488823" y="31623"/>
                  </a:lnTo>
                  <a:lnTo>
                    <a:pt x="489610" y="27978"/>
                  </a:lnTo>
                  <a:lnTo>
                    <a:pt x="488099" y="24003"/>
                  </a:lnTo>
                  <a:lnTo>
                    <a:pt x="480110" y="22263"/>
                  </a:lnTo>
                  <a:lnTo>
                    <a:pt x="473506" y="21374"/>
                  </a:lnTo>
                  <a:lnTo>
                    <a:pt x="474040" y="15684"/>
                  </a:lnTo>
                  <a:lnTo>
                    <a:pt x="471233" y="12217"/>
                  </a:lnTo>
                  <a:lnTo>
                    <a:pt x="461695" y="9982"/>
                  </a:lnTo>
                  <a:lnTo>
                    <a:pt x="455206" y="9131"/>
                  </a:lnTo>
                  <a:lnTo>
                    <a:pt x="447116" y="7226"/>
                  </a:lnTo>
                  <a:lnTo>
                    <a:pt x="445300" y="7454"/>
                  </a:lnTo>
                  <a:lnTo>
                    <a:pt x="443712" y="8140"/>
                  </a:lnTo>
                  <a:lnTo>
                    <a:pt x="441210" y="7035"/>
                  </a:lnTo>
                  <a:lnTo>
                    <a:pt x="438264" y="7429"/>
                  </a:lnTo>
                  <a:lnTo>
                    <a:pt x="436016" y="8877"/>
                  </a:lnTo>
                  <a:lnTo>
                    <a:pt x="434759" y="7886"/>
                  </a:lnTo>
                  <a:lnTo>
                    <a:pt x="433222" y="7289"/>
                  </a:lnTo>
                  <a:lnTo>
                    <a:pt x="426300" y="7531"/>
                  </a:lnTo>
                  <a:lnTo>
                    <a:pt x="421233" y="8496"/>
                  </a:lnTo>
                  <a:lnTo>
                    <a:pt x="411607" y="8763"/>
                  </a:lnTo>
                  <a:lnTo>
                    <a:pt x="408520" y="12115"/>
                  </a:lnTo>
                  <a:lnTo>
                    <a:pt x="408114" y="18618"/>
                  </a:lnTo>
                  <a:lnTo>
                    <a:pt x="406654" y="19773"/>
                  </a:lnTo>
                  <a:lnTo>
                    <a:pt x="405269" y="21564"/>
                  </a:lnTo>
                  <a:lnTo>
                    <a:pt x="396646" y="21539"/>
                  </a:lnTo>
                  <a:lnTo>
                    <a:pt x="388289" y="19850"/>
                  </a:lnTo>
                  <a:lnTo>
                    <a:pt x="376593" y="14274"/>
                  </a:lnTo>
                  <a:lnTo>
                    <a:pt x="373214" y="15240"/>
                  </a:lnTo>
                  <a:lnTo>
                    <a:pt x="371119" y="17424"/>
                  </a:lnTo>
                  <a:lnTo>
                    <a:pt x="365074" y="16294"/>
                  </a:lnTo>
                  <a:lnTo>
                    <a:pt x="348030" y="12280"/>
                  </a:lnTo>
                  <a:lnTo>
                    <a:pt x="344398" y="13322"/>
                  </a:lnTo>
                  <a:lnTo>
                    <a:pt x="339407" y="7696"/>
                  </a:lnTo>
                  <a:lnTo>
                    <a:pt x="334289" y="8115"/>
                  </a:lnTo>
                  <a:lnTo>
                    <a:pt x="325628" y="16205"/>
                  </a:lnTo>
                  <a:lnTo>
                    <a:pt x="319468" y="17386"/>
                  </a:lnTo>
                  <a:lnTo>
                    <a:pt x="308914" y="14986"/>
                  </a:lnTo>
                  <a:lnTo>
                    <a:pt x="302971" y="12458"/>
                  </a:lnTo>
                  <a:lnTo>
                    <a:pt x="302793" y="10477"/>
                  </a:lnTo>
                  <a:lnTo>
                    <a:pt x="299262" y="2997"/>
                  </a:lnTo>
                  <a:lnTo>
                    <a:pt x="292277" y="2197"/>
                  </a:lnTo>
                  <a:lnTo>
                    <a:pt x="286029" y="9271"/>
                  </a:lnTo>
                  <a:lnTo>
                    <a:pt x="283070" y="12242"/>
                  </a:lnTo>
                  <a:lnTo>
                    <a:pt x="280479" y="15405"/>
                  </a:lnTo>
                  <a:lnTo>
                    <a:pt x="276186" y="14744"/>
                  </a:lnTo>
                  <a:lnTo>
                    <a:pt x="271424" y="17221"/>
                  </a:lnTo>
                  <a:lnTo>
                    <a:pt x="271576" y="30365"/>
                  </a:lnTo>
                  <a:lnTo>
                    <a:pt x="274929" y="38658"/>
                  </a:lnTo>
                  <a:lnTo>
                    <a:pt x="280809" y="40805"/>
                  </a:lnTo>
                  <a:lnTo>
                    <a:pt x="284734" y="38633"/>
                  </a:lnTo>
                  <a:lnTo>
                    <a:pt x="286258" y="38836"/>
                  </a:lnTo>
                  <a:lnTo>
                    <a:pt x="287934" y="38481"/>
                  </a:lnTo>
                  <a:lnTo>
                    <a:pt x="293725" y="34391"/>
                  </a:lnTo>
                  <a:lnTo>
                    <a:pt x="311251" y="41783"/>
                  </a:lnTo>
                  <a:lnTo>
                    <a:pt x="331216" y="41160"/>
                  </a:lnTo>
                  <a:lnTo>
                    <a:pt x="351840" y="37820"/>
                  </a:lnTo>
                  <a:lnTo>
                    <a:pt x="374154" y="37033"/>
                  </a:lnTo>
                  <a:lnTo>
                    <a:pt x="377075" y="35674"/>
                  </a:lnTo>
                  <a:lnTo>
                    <a:pt x="378421" y="32918"/>
                  </a:lnTo>
                  <a:lnTo>
                    <a:pt x="383781" y="35090"/>
                  </a:lnTo>
                  <a:lnTo>
                    <a:pt x="389763" y="35814"/>
                  </a:lnTo>
                  <a:lnTo>
                    <a:pt x="395617" y="36791"/>
                  </a:lnTo>
                  <a:lnTo>
                    <a:pt x="396849" y="37871"/>
                  </a:lnTo>
                  <a:lnTo>
                    <a:pt x="398564" y="38506"/>
                  </a:lnTo>
                  <a:lnTo>
                    <a:pt x="402564" y="38214"/>
                  </a:lnTo>
                  <a:lnTo>
                    <a:pt x="409524" y="40551"/>
                  </a:lnTo>
                  <a:lnTo>
                    <a:pt x="412457" y="39027"/>
                  </a:lnTo>
                  <a:lnTo>
                    <a:pt x="414566" y="36601"/>
                  </a:lnTo>
                  <a:lnTo>
                    <a:pt x="420789" y="38684"/>
                  </a:lnTo>
                  <a:lnTo>
                    <a:pt x="427697" y="39357"/>
                  </a:lnTo>
                  <a:lnTo>
                    <a:pt x="434632" y="39090"/>
                  </a:lnTo>
                  <a:lnTo>
                    <a:pt x="443661" y="38011"/>
                  </a:lnTo>
                  <a:lnTo>
                    <a:pt x="446214" y="36715"/>
                  </a:lnTo>
                  <a:lnTo>
                    <a:pt x="448043" y="34785"/>
                  </a:lnTo>
                  <a:lnTo>
                    <a:pt x="450735" y="37947"/>
                  </a:lnTo>
                  <a:lnTo>
                    <a:pt x="455307" y="42786"/>
                  </a:lnTo>
                  <a:lnTo>
                    <a:pt x="461733" y="40132"/>
                  </a:lnTo>
                  <a:lnTo>
                    <a:pt x="465709" y="35890"/>
                  </a:lnTo>
                  <a:lnTo>
                    <a:pt x="469861" y="36563"/>
                  </a:lnTo>
                  <a:lnTo>
                    <a:pt x="468566" y="40881"/>
                  </a:lnTo>
                  <a:lnTo>
                    <a:pt x="468325" y="51663"/>
                  </a:lnTo>
                  <a:lnTo>
                    <a:pt x="468680" y="52959"/>
                  </a:lnTo>
                  <a:lnTo>
                    <a:pt x="469290" y="54025"/>
                  </a:lnTo>
                  <a:lnTo>
                    <a:pt x="464273" y="54940"/>
                  </a:lnTo>
                  <a:lnTo>
                    <a:pt x="462381" y="60274"/>
                  </a:lnTo>
                  <a:lnTo>
                    <a:pt x="463740" y="64376"/>
                  </a:lnTo>
                  <a:lnTo>
                    <a:pt x="461746" y="66827"/>
                  </a:lnTo>
                  <a:lnTo>
                    <a:pt x="461505" y="70231"/>
                  </a:lnTo>
                  <a:lnTo>
                    <a:pt x="466813" y="81318"/>
                  </a:lnTo>
                  <a:lnTo>
                    <a:pt x="468541" y="85420"/>
                  </a:lnTo>
                  <a:lnTo>
                    <a:pt x="467258" y="94411"/>
                  </a:lnTo>
                  <a:lnTo>
                    <a:pt x="467182" y="103390"/>
                  </a:lnTo>
                  <a:lnTo>
                    <a:pt x="468122" y="112344"/>
                  </a:lnTo>
                  <a:lnTo>
                    <a:pt x="469887" y="121259"/>
                  </a:lnTo>
                  <a:lnTo>
                    <a:pt x="468363" y="127533"/>
                  </a:lnTo>
                  <a:lnTo>
                    <a:pt x="465709" y="130429"/>
                  </a:lnTo>
                  <a:lnTo>
                    <a:pt x="469392" y="136867"/>
                  </a:lnTo>
                  <a:lnTo>
                    <a:pt x="471462" y="141579"/>
                  </a:lnTo>
                  <a:lnTo>
                    <a:pt x="468845" y="142862"/>
                  </a:lnTo>
                  <a:lnTo>
                    <a:pt x="466915" y="145542"/>
                  </a:lnTo>
                  <a:lnTo>
                    <a:pt x="467321" y="154838"/>
                  </a:lnTo>
                  <a:lnTo>
                    <a:pt x="469176" y="160439"/>
                  </a:lnTo>
                  <a:lnTo>
                    <a:pt x="472846" y="169824"/>
                  </a:lnTo>
                  <a:lnTo>
                    <a:pt x="476059" y="175260"/>
                  </a:lnTo>
                  <a:lnTo>
                    <a:pt x="472795" y="178384"/>
                  </a:lnTo>
                  <a:lnTo>
                    <a:pt x="471335" y="178993"/>
                  </a:lnTo>
                  <a:lnTo>
                    <a:pt x="470103" y="180047"/>
                  </a:lnTo>
                  <a:lnTo>
                    <a:pt x="468337" y="184175"/>
                  </a:lnTo>
                  <a:lnTo>
                    <a:pt x="468655" y="187134"/>
                  </a:lnTo>
                  <a:lnTo>
                    <a:pt x="469836" y="189509"/>
                  </a:lnTo>
                  <a:lnTo>
                    <a:pt x="469430" y="189509"/>
                  </a:lnTo>
                  <a:lnTo>
                    <a:pt x="468160" y="186880"/>
                  </a:lnTo>
                  <a:lnTo>
                    <a:pt x="471563" y="198310"/>
                  </a:lnTo>
                  <a:lnTo>
                    <a:pt x="472516" y="199631"/>
                  </a:lnTo>
                  <a:lnTo>
                    <a:pt x="473748" y="200609"/>
                  </a:lnTo>
                  <a:lnTo>
                    <a:pt x="472554" y="212178"/>
                  </a:lnTo>
                  <a:lnTo>
                    <a:pt x="472287" y="217919"/>
                  </a:lnTo>
                  <a:lnTo>
                    <a:pt x="471068" y="220027"/>
                  </a:lnTo>
                  <a:lnTo>
                    <a:pt x="470712" y="222669"/>
                  </a:lnTo>
                  <a:lnTo>
                    <a:pt x="472135" y="225844"/>
                  </a:lnTo>
                  <a:lnTo>
                    <a:pt x="472173" y="230517"/>
                  </a:lnTo>
                  <a:lnTo>
                    <a:pt x="472503" y="235204"/>
                  </a:lnTo>
                  <a:lnTo>
                    <a:pt x="473240" y="239915"/>
                  </a:lnTo>
                  <a:lnTo>
                    <a:pt x="471792" y="251129"/>
                  </a:lnTo>
                  <a:lnTo>
                    <a:pt x="470877" y="252869"/>
                  </a:lnTo>
                  <a:lnTo>
                    <a:pt x="470458" y="254939"/>
                  </a:lnTo>
                  <a:lnTo>
                    <a:pt x="471601" y="258140"/>
                  </a:lnTo>
                  <a:lnTo>
                    <a:pt x="471741" y="262394"/>
                  </a:lnTo>
                  <a:lnTo>
                    <a:pt x="472363" y="266611"/>
                  </a:lnTo>
                  <a:lnTo>
                    <a:pt x="473722" y="270852"/>
                  </a:lnTo>
                  <a:lnTo>
                    <a:pt x="477697" y="275666"/>
                  </a:lnTo>
                  <a:lnTo>
                    <a:pt x="483247" y="276085"/>
                  </a:lnTo>
                  <a:lnTo>
                    <a:pt x="487819" y="272859"/>
                  </a:lnTo>
                  <a:lnTo>
                    <a:pt x="488848" y="266674"/>
                  </a:lnTo>
                  <a:lnTo>
                    <a:pt x="488137" y="263410"/>
                  </a:lnTo>
                  <a:lnTo>
                    <a:pt x="487984" y="259930"/>
                  </a:lnTo>
                  <a:lnTo>
                    <a:pt x="487349" y="256603"/>
                  </a:lnTo>
                  <a:lnTo>
                    <a:pt x="491693" y="251040"/>
                  </a:lnTo>
                  <a:lnTo>
                    <a:pt x="498614" y="245364"/>
                  </a:lnTo>
                  <a:close/>
                </a:path>
                <a:path w="508634" h="840104">
                  <a:moveTo>
                    <a:pt x="508228" y="754011"/>
                  </a:moveTo>
                  <a:lnTo>
                    <a:pt x="499999" y="750887"/>
                  </a:lnTo>
                  <a:lnTo>
                    <a:pt x="501611" y="751497"/>
                  </a:lnTo>
                  <a:lnTo>
                    <a:pt x="500278" y="750912"/>
                  </a:lnTo>
                  <a:lnTo>
                    <a:pt x="499173" y="748512"/>
                  </a:lnTo>
                  <a:lnTo>
                    <a:pt x="497941" y="747280"/>
                  </a:lnTo>
                  <a:lnTo>
                    <a:pt x="497674" y="745578"/>
                  </a:lnTo>
                  <a:lnTo>
                    <a:pt x="496887" y="743915"/>
                  </a:lnTo>
                  <a:lnTo>
                    <a:pt x="495223" y="742238"/>
                  </a:lnTo>
                  <a:lnTo>
                    <a:pt x="498741" y="733996"/>
                  </a:lnTo>
                  <a:lnTo>
                    <a:pt x="498043" y="731532"/>
                  </a:lnTo>
                  <a:lnTo>
                    <a:pt x="496595" y="729627"/>
                  </a:lnTo>
                  <a:lnTo>
                    <a:pt x="496697" y="727900"/>
                  </a:lnTo>
                  <a:lnTo>
                    <a:pt x="496049" y="724242"/>
                  </a:lnTo>
                  <a:lnTo>
                    <a:pt x="495947" y="722007"/>
                  </a:lnTo>
                  <a:lnTo>
                    <a:pt x="495592" y="719886"/>
                  </a:lnTo>
                  <a:lnTo>
                    <a:pt x="499618" y="716343"/>
                  </a:lnTo>
                  <a:lnTo>
                    <a:pt x="501116" y="712635"/>
                  </a:lnTo>
                  <a:lnTo>
                    <a:pt x="501281" y="710996"/>
                  </a:lnTo>
                  <a:lnTo>
                    <a:pt x="504634" y="708126"/>
                  </a:lnTo>
                  <a:lnTo>
                    <a:pt x="506069" y="702449"/>
                  </a:lnTo>
                  <a:lnTo>
                    <a:pt x="492493" y="691057"/>
                  </a:lnTo>
                  <a:lnTo>
                    <a:pt x="488365" y="686346"/>
                  </a:lnTo>
                  <a:lnTo>
                    <a:pt x="491744" y="684987"/>
                  </a:lnTo>
                  <a:lnTo>
                    <a:pt x="493090" y="681863"/>
                  </a:lnTo>
                  <a:lnTo>
                    <a:pt x="492747" y="678789"/>
                  </a:lnTo>
                  <a:lnTo>
                    <a:pt x="497332" y="674662"/>
                  </a:lnTo>
                  <a:lnTo>
                    <a:pt x="495642" y="664946"/>
                  </a:lnTo>
                  <a:lnTo>
                    <a:pt x="476808" y="665048"/>
                  </a:lnTo>
                  <a:lnTo>
                    <a:pt x="465594" y="668134"/>
                  </a:lnTo>
                  <a:lnTo>
                    <a:pt x="463626" y="676833"/>
                  </a:lnTo>
                  <a:lnTo>
                    <a:pt x="468845" y="680351"/>
                  </a:lnTo>
                  <a:lnTo>
                    <a:pt x="468109" y="682498"/>
                  </a:lnTo>
                  <a:lnTo>
                    <a:pt x="468122" y="684847"/>
                  </a:lnTo>
                  <a:lnTo>
                    <a:pt x="473710" y="694105"/>
                  </a:lnTo>
                  <a:lnTo>
                    <a:pt x="479298" y="699947"/>
                  </a:lnTo>
                  <a:lnTo>
                    <a:pt x="485381" y="705383"/>
                  </a:lnTo>
                  <a:lnTo>
                    <a:pt x="484860" y="707656"/>
                  </a:lnTo>
                  <a:lnTo>
                    <a:pt x="484898" y="708494"/>
                  </a:lnTo>
                  <a:lnTo>
                    <a:pt x="480860" y="711987"/>
                  </a:lnTo>
                  <a:lnTo>
                    <a:pt x="477621" y="715200"/>
                  </a:lnTo>
                  <a:lnTo>
                    <a:pt x="478129" y="719823"/>
                  </a:lnTo>
                  <a:lnTo>
                    <a:pt x="481076" y="723328"/>
                  </a:lnTo>
                  <a:lnTo>
                    <a:pt x="481139" y="729665"/>
                  </a:lnTo>
                  <a:lnTo>
                    <a:pt x="481812" y="732739"/>
                  </a:lnTo>
                  <a:lnTo>
                    <a:pt x="482142" y="733399"/>
                  </a:lnTo>
                  <a:lnTo>
                    <a:pt x="480275" y="738098"/>
                  </a:lnTo>
                  <a:lnTo>
                    <a:pt x="479348" y="742099"/>
                  </a:lnTo>
                  <a:lnTo>
                    <a:pt x="480301" y="746036"/>
                  </a:lnTo>
                  <a:lnTo>
                    <a:pt x="478091" y="747979"/>
                  </a:lnTo>
                  <a:lnTo>
                    <a:pt x="474827" y="752525"/>
                  </a:lnTo>
                  <a:lnTo>
                    <a:pt x="476135" y="756831"/>
                  </a:lnTo>
                  <a:lnTo>
                    <a:pt x="478777" y="759256"/>
                  </a:lnTo>
                  <a:lnTo>
                    <a:pt x="478243" y="761619"/>
                  </a:lnTo>
                  <a:lnTo>
                    <a:pt x="478929" y="764019"/>
                  </a:lnTo>
                  <a:lnTo>
                    <a:pt x="480352" y="765987"/>
                  </a:lnTo>
                  <a:lnTo>
                    <a:pt x="478891" y="767549"/>
                  </a:lnTo>
                  <a:lnTo>
                    <a:pt x="475805" y="773391"/>
                  </a:lnTo>
                  <a:lnTo>
                    <a:pt x="478243" y="778167"/>
                  </a:lnTo>
                  <a:lnTo>
                    <a:pt x="483031" y="780072"/>
                  </a:lnTo>
                  <a:lnTo>
                    <a:pt x="482396" y="782777"/>
                  </a:lnTo>
                  <a:lnTo>
                    <a:pt x="482396" y="787438"/>
                  </a:lnTo>
                  <a:lnTo>
                    <a:pt x="486206" y="790511"/>
                  </a:lnTo>
                  <a:lnTo>
                    <a:pt x="484339" y="795515"/>
                  </a:lnTo>
                  <a:lnTo>
                    <a:pt x="483171" y="800735"/>
                  </a:lnTo>
                  <a:lnTo>
                    <a:pt x="478790" y="810234"/>
                  </a:lnTo>
                  <a:lnTo>
                    <a:pt x="480390" y="815619"/>
                  </a:lnTo>
                  <a:lnTo>
                    <a:pt x="486143" y="817308"/>
                  </a:lnTo>
                  <a:lnTo>
                    <a:pt x="485965" y="821778"/>
                  </a:lnTo>
                  <a:lnTo>
                    <a:pt x="485482" y="826198"/>
                  </a:lnTo>
                  <a:lnTo>
                    <a:pt x="483958" y="830529"/>
                  </a:lnTo>
                  <a:lnTo>
                    <a:pt x="484428" y="836549"/>
                  </a:lnTo>
                  <a:lnTo>
                    <a:pt x="489000" y="839762"/>
                  </a:lnTo>
                  <a:lnTo>
                    <a:pt x="494830" y="839393"/>
                  </a:lnTo>
                  <a:lnTo>
                    <a:pt x="499084" y="834694"/>
                  </a:lnTo>
                  <a:lnTo>
                    <a:pt x="501764" y="827074"/>
                  </a:lnTo>
                  <a:lnTo>
                    <a:pt x="501916" y="808291"/>
                  </a:lnTo>
                  <a:lnTo>
                    <a:pt x="500468" y="805256"/>
                  </a:lnTo>
                  <a:lnTo>
                    <a:pt x="497878" y="804037"/>
                  </a:lnTo>
                  <a:lnTo>
                    <a:pt x="500265" y="796518"/>
                  </a:lnTo>
                  <a:lnTo>
                    <a:pt x="503428" y="790689"/>
                  </a:lnTo>
                  <a:lnTo>
                    <a:pt x="503669" y="787552"/>
                  </a:lnTo>
                  <a:lnTo>
                    <a:pt x="501243" y="783818"/>
                  </a:lnTo>
                  <a:lnTo>
                    <a:pt x="499262" y="781634"/>
                  </a:lnTo>
                  <a:lnTo>
                    <a:pt x="501129" y="777405"/>
                  </a:lnTo>
                  <a:lnTo>
                    <a:pt x="500087" y="771461"/>
                  </a:lnTo>
                  <a:lnTo>
                    <a:pt x="498589" y="769683"/>
                  </a:lnTo>
                  <a:lnTo>
                    <a:pt x="496595" y="768477"/>
                  </a:lnTo>
                  <a:lnTo>
                    <a:pt x="496239" y="766483"/>
                  </a:lnTo>
                  <a:lnTo>
                    <a:pt x="507022" y="765746"/>
                  </a:lnTo>
                  <a:lnTo>
                    <a:pt x="508228" y="754011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9" name="object 16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6810" y="5940606"/>
              <a:ext cx="163652" cy="88963"/>
            </a:xfrm>
            <a:prstGeom prst="rect">
              <a:avLst/>
            </a:prstGeom>
          </p:spPr>
        </p:pic>
        <p:pic>
          <p:nvPicPr>
            <p:cNvPr id="170" name="object 17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634" y="4885846"/>
              <a:ext cx="141914" cy="66930"/>
            </a:xfrm>
            <a:prstGeom prst="rect">
              <a:avLst/>
            </a:prstGeom>
          </p:spPr>
        </p:pic>
        <p:pic>
          <p:nvPicPr>
            <p:cNvPr id="171" name="object 17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3211" y="4888683"/>
              <a:ext cx="91376" cy="78663"/>
            </a:xfrm>
            <a:prstGeom prst="rect">
              <a:avLst/>
            </a:prstGeom>
          </p:spPr>
        </p:pic>
        <p:sp>
          <p:nvSpPr>
            <p:cNvPr id="172" name="object 172" descr=""/>
            <p:cNvSpPr/>
            <p:nvPr/>
          </p:nvSpPr>
          <p:spPr>
            <a:xfrm>
              <a:off x="7540244" y="5109235"/>
              <a:ext cx="436245" cy="66040"/>
            </a:xfrm>
            <a:custGeom>
              <a:avLst/>
              <a:gdLst/>
              <a:ahLst/>
              <a:cxnLst/>
              <a:rect l="l" t="t" r="r" b="b"/>
              <a:pathLst>
                <a:path w="436245" h="66039">
                  <a:moveTo>
                    <a:pt x="41427" y="41770"/>
                  </a:moveTo>
                  <a:lnTo>
                    <a:pt x="34315" y="31978"/>
                  </a:lnTo>
                  <a:lnTo>
                    <a:pt x="35928" y="28905"/>
                  </a:lnTo>
                  <a:lnTo>
                    <a:pt x="37249" y="25704"/>
                  </a:lnTo>
                  <a:lnTo>
                    <a:pt x="35877" y="20739"/>
                  </a:lnTo>
                  <a:lnTo>
                    <a:pt x="34861" y="19240"/>
                  </a:lnTo>
                  <a:lnTo>
                    <a:pt x="33540" y="18148"/>
                  </a:lnTo>
                  <a:lnTo>
                    <a:pt x="34810" y="15582"/>
                  </a:lnTo>
                  <a:lnTo>
                    <a:pt x="37757" y="10629"/>
                  </a:lnTo>
                  <a:lnTo>
                    <a:pt x="36347" y="5803"/>
                  </a:lnTo>
                  <a:lnTo>
                    <a:pt x="32727" y="3606"/>
                  </a:lnTo>
                  <a:lnTo>
                    <a:pt x="26466" y="787"/>
                  </a:lnTo>
                  <a:lnTo>
                    <a:pt x="20472" y="0"/>
                  </a:lnTo>
                  <a:lnTo>
                    <a:pt x="14478" y="1028"/>
                  </a:lnTo>
                  <a:lnTo>
                    <a:pt x="8191" y="3619"/>
                  </a:lnTo>
                  <a:lnTo>
                    <a:pt x="4343" y="8293"/>
                  </a:lnTo>
                  <a:lnTo>
                    <a:pt x="5384" y="13804"/>
                  </a:lnTo>
                  <a:lnTo>
                    <a:pt x="9791" y="17602"/>
                  </a:lnTo>
                  <a:lnTo>
                    <a:pt x="16103" y="17157"/>
                  </a:lnTo>
                  <a:lnTo>
                    <a:pt x="16954" y="16738"/>
                  </a:lnTo>
                  <a:lnTo>
                    <a:pt x="13830" y="22186"/>
                  </a:lnTo>
                  <a:lnTo>
                    <a:pt x="14401" y="25831"/>
                  </a:lnTo>
                  <a:lnTo>
                    <a:pt x="16573" y="28384"/>
                  </a:lnTo>
                  <a:lnTo>
                    <a:pt x="14033" y="28689"/>
                  </a:lnTo>
                  <a:lnTo>
                    <a:pt x="11595" y="30086"/>
                  </a:lnTo>
                  <a:lnTo>
                    <a:pt x="10312" y="32270"/>
                  </a:lnTo>
                  <a:lnTo>
                    <a:pt x="6870" y="32575"/>
                  </a:lnTo>
                  <a:lnTo>
                    <a:pt x="3568" y="35077"/>
                  </a:lnTo>
                  <a:lnTo>
                    <a:pt x="2628" y="43205"/>
                  </a:lnTo>
                  <a:lnTo>
                    <a:pt x="876" y="46494"/>
                  </a:lnTo>
                  <a:lnTo>
                    <a:pt x="368" y="50850"/>
                  </a:lnTo>
                  <a:lnTo>
                    <a:pt x="469" y="51650"/>
                  </a:lnTo>
                  <a:lnTo>
                    <a:pt x="698" y="52412"/>
                  </a:lnTo>
                  <a:lnTo>
                    <a:pt x="0" y="56311"/>
                  </a:lnTo>
                  <a:lnTo>
                    <a:pt x="2133" y="59944"/>
                  </a:lnTo>
                  <a:lnTo>
                    <a:pt x="12331" y="63614"/>
                  </a:lnTo>
                  <a:lnTo>
                    <a:pt x="18478" y="64236"/>
                  </a:lnTo>
                  <a:lnTo>
                    <a:pt x="27533" y="64262"/>
                  </a:lnTo>
                  <a:lnTo>
                    <a:pt x="30530" y="62788"/>
                  </a:lnTo>
                  <a:lnTo>
                    <a:pt x="34201" y="55219"/>
                  </a:lnTo>
                  <a:lnTo>
                    <a:pt x="36334" y="49885"/>
                  </a:lnTo>
                  <a:lnTo>
                    <a:pt x="41427" y="41770"/>
                  </a:lnTo>
                  <a:close/>
                </a:path>
                <a:path w="436245" h="66039">
                  <a:moveTo>
                    <a:pt x="436156" y="48729"/>
                  </a:moveTo>
                  <a:lnTo>
                    <a:pt x="431914" y="27546"/>
                  </a:lnTo>
                  <a:lnTo>
                    <a:pt x="430847" y="22580"/>
                  </a:lnTo>
                  <a:lnTo>
                    <a:pt x="430022" y="18719"/>
                  </a:lnTo>
                  <a:lnTo>
                    <a:pt x="427964" y="13398"/>
                  </a:lnTo>
                  <a:lnTo>
                    <a:pt x="426758" y="10274"/>
                  </a:lnTo>
                  <a:lnTo>
                    <a:pt x="422922" y="2857"/>
                  </a:lnTo>
                  <a:lnTo>
                    <a:pt x="413702" y="6769"/>
                  </a:lnTo>
                  <a:lnTo>
                    <a:pt x="412445" y="13398"/>
                  </a:lnTo>
                  <a:lnTo>
                    <a:pt x="410540" y="12661"/>
                  </a:lnTo>
                  <a:lnTo>
                    <a:pt x="408216" y="12687"/>
                  </a:lnTo>
                  <a:lnTo>
                    <a:pt x="399986" y="16637"/>
                  </a:lnTo>
                  <a:lnTo>
                    <a:pt x="399986" y="33909"/>
                  </a:lnTo>
                  <a:lnTo>
                    <a:pt x="399821" y="34315"/>
                  </a:lnTo>
                  <a:lnTo>
                    <a:pt x="399618" y="35013"/>
                  </a:lnTo>
                  <a:lnTo>
                    <a:pt x="398868" y="35140"/>
                  </a:lnTo>
                  <a:lnTo>
                    <a:pt x="397395" y="35471"/>
                  </a:lnTo>
                  <a:lnTo>
                    <a:pt x="398233" y="34874"/>
                  </a:lnTo>
                  <a:lnTo>
                    <a:pt x="399161" y="34264"/>
                  </a:lnTo>
                  <a:lnTo>
                    <a:pt x="399948" y="33807"/>
                  </a:lnTo>
                  <a:lnTo>
                    <a:pt x="399986" y="16637"/>
                  </a:lnTo>
                  <a:lnTo>
                    <a:pt x="399796" y="16725"/>
                  </a:lnTo>
                  <a:lnTo>
                    <a:pt x="394195" y="19050"/>
                  </a:lnTo>
                  <a:lnTo>
                    <a:pt x="388835" y="22580"/>
                  </a:lnTo>
                  <a:lnTo>
                    <a:pt x="386448" y="22174"/>
                  </a:lnTo>
                  <a:lnTo>
                    <a:pt x="384035" y="21844"/>
                  </a:lnTo>
                  <a:lnTo>
                    <a:pt x="377355" y="21513"/>
                  </a:lnTo>
                  <a:lnTo>
                    <a:pt x="373786" y="25450"/>
                  </a:lnTo>
                  <a:lnTo>
                    <a:pt x="373824" y="36499"/>
                  </a:lnTo>
                  <a:lnTo>
                    <a:pt x="374027" y="42087"/>
                  </a:lnTo>
                  <a:lnTo>
                    <a:pt x="376199" y="52260"/>
                  </a:lnTo>
                  <a:lnTo>
                    <a:pt x="380936" y="54914"/>
                  </a:lnTo>
                  <a:lnTo>
                    <a:pt x="384797" y="53809"/>
                  </a:lnTo>
                  <a:lnTo>
                    <a:pt x="387299" y="55448"/>
                  </a:lnTo>
                  <a:lnTo>
                    <a:pt x="390613" y="56045"/>
                  </a:lnTo>
                  <a:lnTo>
                    <a:pt x="393890" y="53809"/>
                  </a:lnTo>
                  <a:lnTo>
                    <a:pt x="394436" y="53441"/>
                  </a:lnTo>
                  <a:lnTo>
                    <a:pt x="395630" y="52755"/>
                  </a:lnTo>
                  <a:lnTo>
                    <a:pt x="396849" y="52158"/>
                  </a:lnTo>
                  <a:lnTo>
                    <a:pt x="396709" y="55105"/>
                  </a:lnTo>
                  <a:lnTo>
                    <a:pt x="398221" y="57543"/>
                  </a:lnTo>
                  <a:lnTo>
                    <a:pt x="400685" y="59359"/>
                  </a:lnTo>
                  <a:lnTo>
                    <a:pt x="407149" y="63055"/>
                  </a:lnTo>
                  <a:lnTo>
                    <a:pt x="413943" y="65112"/>
                  </a:lnTo>
                  <a:lnTo>
                    <a:pt x="421068" y="65773"/>
                  </a:lnTo>
                  <a:lnTo>
                    <a:pt x="428459" y="65265"/>
                  </a:lnTo>
                  <a:lnTo>
                    <a:pt x="432714" y="64681"/>
                  </a:lnTo>
                  <a:lnTo>
                    <a:pt x="434962" y="59309"/>
                  </a:lnTo>
                  <a:lnTo>
                    <a:pt x="433679" y="54673"/>
                  </a:lnTo>
                  <a:lnTo>
                    <a:pt x="433222" y="53809"/>
                  </a:lnTo>
                  <a:lnTo>
                    <a:pt x="432790" y="53200"/>
                  </a:lnTo>
                  <a:lnTo>
                    <a:pt x="434111" y="52158"/>
                  </a:lnTo>
                  <a:lnTo>
                    <a:pt x="434962" y="51485"/>
                  </a:lnTo>
                  <a:lnTo>
                    <a:pt x="436156" y="48729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6455371" y="5569648"/>
              <a:ext cx="180340" cy="48895"/>
            </a:xfrm>
            <a:custGeom>
              <a:avLst/>
              <a:gdLst/>
              <a:ahLst/>
              <a:cxnLst/>
              <a:rect l="l" t="t" r="r" b="b"/>
              <a:pathLst>
                <a:path w="180340" h="48895">
                  <a:moveTo>
                    <a:pt x="180276" y="0"/>
                  </a:moveTo>
                  <a:lnTo>
                    <a:pt x="0" y="0"/>
                  </a:lnTo>
                  <a:lnTo>
                    <a:pt x="0" y="48590"/>
                  </a:lnTo>
                  <a:lnTo>
                    <a:pt x="180276" y="48590"/>
                  </a:lnTo>
                  <a:lnTo>
                    <a:pt x="180276" y="0"/>
                  </a:lnTo>
                  <a:close/>
                </a:path>
              </a:pathLst>
            </a:custGeom>
            <a:solidFill>
              <a:srgbClr val="8B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7676248" y="6202730"/>
              <a:ext cx="67945" cy="300355"/>
            </a:xfrm>
            <a:custGeom>
              <a:avLst/>
              <a:gdLst/>
              <a:ahLst/>
              <a:cxnLst/>
              <a:rect l="l" t="t" r="r" b="b"/>
              <a:pathLst>
                <a:path w="67945" h="300354">
                  <a:moveTo>
                    <a:pt x="46215" y="183756"/>
                  </a:moveTo>
                  <a:lnTo>
                    <a:pt x="43116" y="178473"/>
                  </a:lnTo>
                  <a:lnTo>
                    <a:pt x="42113" y="177050"/>
                  </a:lnTo>
                  <a:lnTo>
                    <a:pt x="41071" y="175628"/>
                  </a:lnTo>
                  <a:lnTo>
                    <a:pt x="41643" y="175183"/>
                  </a:lnTo>
                  <a:lnTo>
                    <a:pt x="42202" y="174701"/>
                  </a:lnTo>
                  <a:lnTo>
                    <a:pt x="42773" y="174129"/>
                  </a:lnTo>
                  <a:lnTo>
                    <a:pt x="45186" y="168757"/>
                  </a:lnTo>
                  <a:lnTo>
                    <a:pt x="43230" y="163893"/>
                  </a:lnTo>
                  <a:lnTo>
                    <a:pt x="40246" y="162140"/>
                  </a:lnTo>
                  <a:lnTo>
                    <a:pt x="38569" y="161150"/>
                  </a:lnTo>
                  <a:lnTo>
                    <a:pt x="32931" y="162140"/>
                  </a:lnTo>
                  <a:lnTo>
                    <a:pt x="29425" y="154698"/>
                  </a:lnTo>
                  <a:lnTo>
                    <a:pt x="30251" y="156438"/>
                  </a:lnTo>
                  <a:lnTo>
                    <a:pt x="30073" y="156057"/>
                  </a:lnTo>
                  <a:lnTo>
                    <a:pt x="30238" y="156387"/>
                  </a:lnTo>
                  <a:lnTo>
                    <a:pt x="29819" y="154698"/>
                  </a:lnTo>
                  <a:lnTo>
                    <a:pt x="29514" y="153466"/>
                  </a:lnTo>
                  <a:lnTo>
                    <a:pt x="29552" y="152311"/>
                  </a:lnTo>
                  <a:lnTo>
                    <a:pt x="29933" y="149694"/>
                  </a:lnTo>
                  <a:lnTo>
                    <a:pt x="28905" y="142468"/>
                  </a:lnTo>
                  <a:lnTo>
                    <a:pt x="23152" y="139827"/>
                  </a:lnTo>
                  <a:lnTo>
                    <a:pt x="14833" y="134645"/>
                  </a:lnTo>
                  <a:lnTo>
                    <a:pt x="6908" y="138290"/>
                  </a:lnTo>
                  <a:lnTo>
                    <a:pt x="8204" y="148755"/>
                  </a:lnTo>
                  <a:lnTo>
                    <a:pt x="7975" y="152311"/>
                  </a:lnTo>
                  <a:lnTo>
                    <a:pt x="8013" y="157492"/>
                  </a:lnTo>
                  <a:lnTo>
                    <a:pt x="7264" y="158991"/>
                  </a:lnTo>
                  <a:lnTo>
                    <a:pt x="7226" y="161150"/>
                  </a:lnTo>
                  <a:lnTo>
                    <a:pt x="8458" y="164350"/>
                  </a:lnTo>
                  <a:lnTo>
                    <a:pt x="8686" y="165785"/>
                  </a:lnTo>
                  <a:lnTo>
                    <a:pt x="9347" y="167220"/>
                  </a:lnTo>
                  <a:lnTo>
                    <a:pt x="9436" y="167487"/>
                  </a:lnTo>
                  <a:lnTo>
                    <a:pt x="7785" y="169405"/>
                  </a:lnTo>
                  <a:lnTo>
                    <a:pt x="6299" y="171475"/>
                  </a:lnTo>
                  <a:lnTo>
                    <a:pt x="1231" y="178993"/>
                  </a:lnTo>
                  <a:lnTo>
                    <a:pt x="7353" y="187667"/>
                  </a:lnTo>
                  <a:lnTo>
                    <a:pt x="14008" y="185000"/>
                  </a:lnTo>
                  <a:lnTo>
                    <a:pt x="17640" y="192659"/>
                  </a:lnTo>
                  <a:lnTo>
                    <a:pt x="21844" y="199809"/>
                  </a:lnTo>
                  <a:lnTo>
                    <a:pt x="31851" y="210299"/>
                  </a:lnTo>
                  <a:lnTo>
                    <a:pt x="39573" y="208330"/>
                  </a:lnTo>
                  <a:lnTo>
                    <a:pt x="41795" y="199161"/>
                  </a:lnTo>
                  <a:lnTo>
                    <a:pt x="44221" y="188290"/>
                  </a:lnTo>
                  <a:lnTo>
                    <a:pt x="45669" y="185000"/>
                  </a:lnTo>
                  <a:lnTo>
                    <a:pt x="46215" y="183756"/>
                  </a:lnTo>
                  <a:close/>
                </a:path>
                <a:path w="67945" h="300354">
                  <a:moveTo>
                    <a:pt x="51676" y="108026"/>
                  </a:moveTo>
                  <a:lnTo>
                    <a:pt x="51511" y="102920"/>
                  </a:lnTo>
                  <a:lnTo>
                    <a:pt x="51473" y="89408"/>
                  </a:lnTo>
                  <a:lnTo>
                    <a:pt x="48475" y="87033"/>
                  </a:lnTo>
                  <a:lnTo>
                    <a:pt x="46443" y="85420"/>
                  </a:lnTo>
                  <a:lnTo>
                    <a:pt x="41249" y="86969"/>
                  </a:lnTo>
                  <a:lnTo>
                    <a:pt x="41122" y="87033"/>
                  </a:lnTo>
                  <a:lnTo>
                    <a:pt x="39509" y="85217"/>
                  </a:lnTo>
                  <a:lnTo>
                    <a:pt x="37680" y="84340"/>
                  </a:lnTo>
                  <a:lnTo>
                    <a:pt x="37058" y="84035"/>
                  </a:lnTo>
                  <a:lnTo>
                    <a:pt x="33909" y="84035"/>
                  </a:lnTo>
                  <a:lnTo>
                    <a:pt x="33185" y="84137"/>
                  </a:lnTo>
                  <a:lnTo>
                    <a:pt x="32512" y="84340"/>
                  </a:lnTo>
                  <a:lnTo>
                    <a:pt x="31788" y="83248"/>
                  </a:lnTo>
                  <a:lnTo>
                    <a:pt x="31165" y="82105"/>
                  </a:lnTo>
                  <a:lnTo>
                    <a:pt x="28740" y="75057"/>
                  </a:lnTo>
                  <a:lnTo>
                    <a:pt x="19469" y="72301"/>
                  </a:lnTo>
                  <a:lnTo>
                    <a:pt x="15989" y="79883"/>
                  </a:lnTo>
                  <a:lnTo>
                    <a:pt x="15824" y="80340"/>
                  </a:lnTo>
                  <a:lnTo>
                    <a:pt x="14503" y="80835"/>
                  </a:lnTo>
                  <a:lnTo>
                    <a:pt x="13195" y="81292"/>
                  </a:lnTo>
                  <a:lnTo>
                    <a:pt x="9588" y="83426"/>
                  </a:lnTo>
                  <a:lnTo>
                    <a:pt x="7823" y="85217"/>
                  </a:lnTo>
                  <a:lnTo>
                    <a:pt x="6299" y="87223"/>
                  </a:lnTo>
                  <a:lnTo>
                    <a:pt x="4330" y="88976"/>
                  </a:lnTo>
                  <a:lnTo>
                    <a:pt x="3556" y="91795"/>
                  </a:lnTo>
                  <a:lnTo>
                    <a:pt x="3949" y="94437"/>
                  </a:lnTo>
                  <a:lnTo>
                    <a:pt x="3416" y="97713"/>
                  </a:lnTo>
                  <a:lnTo>
                    <a:pt x="5194" y="100584"/>
                  </a:lnTo>
                  <a:lnTo>
                    <a:pt x="7747" y="102196"/>
                  </a:lnTo>
                  <a:lnTo>
                    <a:pt x="7937" y="102920"/>
                  </a:lnTo>
                  <a:lnTo>
                    <a:pt x="9982" y="109131"/>
                  </a:lnTo>
                  <a:lnTo>
                    <a:pt x="13970" y="113614"/>
                  </a:lnTo>
                  <a:lnTo>
                    <a:pt x="19710" y="121716"/>
                  </a:lnTo>
                  <a:lnTo>
                    <a:pt x="22936" y="123507"/>
                  </a:lnTo>
                  <a:lnTo>
                    <a:pt x="29184" y="121691"/>
                  </a:lnTo>
                  <a:lnTo>
                    <a:pt x="32194" y="119875"/>
                  </a:lnTo>
                  <a:lnTo>
                    <a:pt x="34899" y="117589"/>
                  </a:lnTo>
                  <a:lnTo>
                    <a:pt x="36906" y="119595"/>
                  </a:lnTo>
                  <a:lnTo>
                    <a:pt x="39624" y="120180"/>
                  </a:lnTo>
                  <a:lnTo>
                    <a:pt x="45834" y="120180"/>
                  </a:lnTo>
                  <a:lnTo>
                    <a:pt x="48996" y="117792"/>
                  </a:lnTo>
                  <a:lnTo>
                    <a:pt x="49047" y="117589"/>
                  </a:lnTo>
                  <a:lnTo>
                    <a:pt x="51676" y="108026"/>
                  </a:lnTo>
                  <a:close/>
                </a:path>
                <a:path w="67945" h="300354">
                  <a:moveTo>
                    <a:pt x="57518" y="289331"/>
                  </a:moveTo>
                  <a:lnTo>
                    <a:pt x="53975" y="284556"/>
                  </a:lnTo>
                  <a:lnTo>
                    <a:pt x="52070" y="283425"/>
                  </a:lnTo>
                  <a:lnTo>
                    <a:pt x="50088" y="282498"/>
                  </a:lnTo>
                  <a:lnTo>
                    <a:pt x="48691" y="281940"/>
                  </a:lnTo>
                  <a:lnTo>
                    <a:pt x="48056" y="281686"/>
                  </a:lnTo>
                  <a:lnTo>
                    <a:pt x="47675" y="281165"/>
                  </a:lnTo>
                  <a:lnTo>
                    <a:pt x="47040" y="280365"/>
                  </a:lnTo>
                  <a:lnTo>
                    <a:pt x="46863" y="280149"/>
                  </a:lnTo>
                  <a:lnTo>
                    <a:pt x="47866" y="279819"/>
                  </a:lnTo>
                  <a:lnTo>
                    <a:pt x="52082" y="277901"/>
                  </a:lnTo>
                  <a:lnTo>
                    <a:pt x="52768" y="273837"/>
                  </a:lnTo>
                  <a:lnTo>
                    <a:pt x="51701" y="266839"/>
                  </a:lnTo>
                  <a:lnTo>
                    <a:pt x="49682" y="260972"/>
                  </a:lnTo>
                  <a:lnTo>
                    <a:pt x="44221" y="257771"/>
                  </a:lnTo>
                  <a:lnTo>
                    <a:pt x="39522" y="256921"/>
                  </a:lnTo>
                  <a:lnTo>
                    <a:pt x="39179" y="253352"/>
                  </a:lnTo>
                  <a:lnTo>
                    <a:pt x="38773" y="250050"/>
                  </a:lnTo>
                  <a:lnTo>
                    <a:pt x="38531" y="241084"/>
                  </a:lnTo>
                  <a:lnTo>
                    <a:pt x="35153" y="239090"/>
                  </a:lnTo>
                  <a:lnTo>
                    <a:pt x="33147" y="237909"/>
                  </a:lnTo>
                  <a:lnTo>
                    <a:pt x="28625" y="239090"/>
                  </a:lnTo>
                  <a:lnTo>
                    <a:pt x="28244" y="236410"/>
                  </a:lnTo>
                  <a:lnTo>
                    <a:pt x="27305" y="233807"/>
                  </a:lnTo>
                  <a:lnTo>
                    <a:pt x="26098" y="231114"/>
                  </a:lnTo>
                  <a:lnTo>
                    <a:pt x="25463" y="230555"/>
                  </a:lnTo>
                  <a:lnTo>
                    <a:pt x="25463" y="281901"/>
                  </a:lnTo>
                  <a:lnTo>
                    <a:pt x="24079" y="281940"/>
                  </a:lnTo>
                  <a:lnTo>
                    <a:pt x="23380" y="281940"/>
                  </a:lnTo>
                  <a:lnTo>
                    <a:pt x="23190" y="281368"/>
                  </a:lnTo>
                  <a:lnTo>
                    <a:pt x="24231" y="280708"/>
                  </a:lnTo>
                  <a:lnTo>
                    <a:pt x="24650" y="280365"/>
                  </a:lnTo>
                  <a:lnTo>
                    <a:pt x="25463" y="281901"/>
                  </a:lnTo>
                  <a:lnTo>
                    <a:pt x="25463" y="230555"/>
                  </a:lnTo>
                  <a:lnTo>
                    <a:pt x="21666" y="227177"/>
                  </a:lnTo>
                  <a:lnTo>
                    <a:pt x="16243" y="228180"/>
                  </a:lnTo>
                  <a:lnTo>
                    <a:pt x="12369" y="232638"/>
                  </a:lnTo>
                  <a:lnTo>
                    <a:pt x="12484" y="236410"/>
                  </a:lnTo>
                  <a:lnTo>
                    <a:pt x="12598" y="239090"/>
                  </a:lnTo>
                  <a:lnTo>
                    <a:pt x="13131" y="239953"/>
                  </a:lnTo>
                  <a:lnTo>
                    <a:pt x="13258" y="241084"/>
                  </a:lnTo>
                  <a:lnTo>
                    <a:pt x="13042" y="241947"/>
                  </a:lnTo>
                  <a:lnTo>
                    <a:pt x="12420" y="244119"/>
                  </a:lnTo>
                  <a:lnTo>
                    <a:pt x="12928" y="246278"/>
                  </a:lnTo>
                  <a:lnTo>
                    <a:pt x="14071" y="248018"/>
                  </a:lnTo>
                  <a:lnTo>
                    <a:pt x="12192" y="250672"/>
                  </a:lnTo>
                  <a:lnTo>
                    <a:pt x="10363" y="253352"/>
                  </a:lnTo>
                  <a:lnTo>
                    <a:pt x="3505" y="258013"/>
                  </a:lnTo>
                  <a:lnTo>
                    <a:pt x="2438" y="263652"/>
                  </a:lnTo>
                  <a:lnTo>
                    <a:pt x="7404" y="268808"/>
                  </a:lnTo>
                  <a:lnTo>
                    <a:pt x="8636" y="270230"/>
                  </a:lnTo>
                  <a:lnTo>
                    <a:pt x="9893" y="271614"/>
                  </a:lnTo>
                  <a:lnTo>
                    <a:pt x="8470" y="272935"/>
                  </a:lnTo>
                  <a:lnTo>
                    <a:pt x="7162" y="274586"/>
                  </a:lnTo>
                  <a:lnTo>
                    <a:pt x="5524" y="280555"/>
                  </a:lnTo>
                  <a:lnTo>
                    <a:pt x="9232" y="284518"/>
                  </a:lnTo>
                  <a:lnTo>
                    <a:pt x="5651" y="294030"/>
                  </a:lnTo>
                  <a:lnTo>
                    <a:pt x="12280" y="298653"/>
                  </a:lnTo>
                  <a:lnTo>
                    <a:pt x="23012" y="296557"/>
                  </a:lnTo>
                  <a:lnTo>
                    <a:pt x="28790" y="297370"/>
                  </a:lnTo>
                  <a:lnTo>
                    <a:pt x="34886" y="296557"/>
                  </a:lnTo>
                  <a:lnTo>
                    <a:pt x="35737" y="296443"/>
                  </a:lnTo>
                  <a:lnTo>
                    <a:pt x="36918" y="295846"/>
                  </a:lnTo>
                  <a:lnTo>
                    <a:pt x="37973" y="295021"/>
                  </a:lnTo>
                  <a:lnTo>
                    <a:pt x="39865" y="298513"/>
                  </a:lnTo>
                  <a:lnTo>
                    <a:pt x="44056" y="299923"/>
                  </a:lnTo>
                  <a:lnTo>
                    <a:pt x="47447" y="298767"/>
                  </a:lnTo>
                  <a:lnTo>
                    <a:pt x="53035" y="298564"/>
                  </a:lnTo>
                  <a:lnTo>
                    <a:pt x="56502" y="295021"/>
                  </a:lnTo>
                  <a:lnTo>
                    <a:pt x="56794" y="294716"/>
                  </a:lnTo>
                  <a:lnTo>
                    <a:pt x="57518" y="289331"/>
                  </a:lnTo>
                  <a:close/>
                </a:path>
                <a:path w="67945" h="300354">
                  <a:moveTo>
                    <a:pt x="67919" y="24841"/>
                  </a:moveTo>
                  <a:lnTo>
                    <a:pt x="66217" y="19253"/>
                  </a:lnTo>
                  <a:lnTo>
                    <a:pt x="58928" y="17246"/>
                  </a:lnTo>
                  <a:lnTo>
                    <a:pt x="56794" y="16891"/>
                  </a:lnTo>
                  <a:lnTo>
                    <a:pt x="54648" y="16662"/>
                  </a:lnTo>
                  <a:lnTo>
                    <a:pt x="54102" y="14820"/>
                  </a:lnTo>
                  <a:lnTo>
                    <a:pt x="53009" y="13220"/>
                  </a:lnTo>
                  <a:lnTo>
                    <a:pt x="51485" y="12204"/>
                  </a:lnTo>
                  <a:lnTo>
                    <a:pt x="50596" y="10718"/>
                  </a:lnTo>
                  <a:lnTo>
                    <a:pt x="49276" y="9486"/>
                  </a:lnTo>
                  <a:lnTo>
                    <a:pt x="47675" y="9029"/>
                  </a:lnTo>
                  <a:lnTo>
                    <a:pt x="47421" y="8153"/>
                  </a:lnTo>
                  <a:lnTo>
                    <a:pt x="46634" y="6019"/>
                  </a:lnTo>
                  <a:lnTo>
                    <a:pt x="45770" y="3695"/>
                  </a:lnTo>
                  <a:lnTo>
                    <a:pt x="40208" y="0"/>
                  </a:lnTo>
                  <a:lnTo>
                    <a:pt x="34645" y="4152"/>
                  </a:lnTo>
                  <a:lnTo>
                    <a:pt x="33566" y="5067"/>
                  </a:lnTo>
                  <a:lnTo>
                    <a:pt x="32524" y="6019"/>
                  </a:lnTo>
                  <a:lnTo>
                    <a:pt x="32232" y="5829"/>
                  </a:lnTo>
                  <a:lnTo>
                    <a:pt x="31762" y="5562"/>
                  </a:lnTo>
                  <a:lnTo>
                    <a:pt x="31762" y="43472"/>
                  </a:lnTo>
                  <a:lnTo>
                    <a:pt x="31191" y="43370"/>
                  </a:lnTo>
                  <a:lnTo>
                    <a:pt x="30784" y="40995"/>
                  </a:lnTo>
                  <a:lnTo>
                    <a:pt x="31711" y="41084"/>
                  </a:lnTo>
                  <a:lnTo>
                    <a:pt x="31762" y="43472"/>
                  </a:lnTo>
                  <a:lnTo>
                    <a:pt x="31762" y="5562"/>
                  </a:lnTo>
                  <a:lnTo>
                    <a:pt x="29108" y="4013"/>
                  </a:lnTo>
                  <a:lnTo>
                    <a:pt x="25323" y="4635"/>
                  </a:lnTo>
                  <a:lnTo>
                    <a:pt x="21551" y="8153"/>
                  </a:lnTo>
                  <a:lnTo>
                    <a:pt x="20764" y="9271"/>
                  </a:lnTo>
                  <a:lnTo>
                    <a:pt x="20193" y="10591"/>
                  </a:lnTo>
                  <a:lnTo>
                    <a:pt x="18224" y="11125"/>
                  </a:lnTo>
                  <a:lnTo>
                    <a:pt x="16725" y="11595"/>
                  </a:lnTo>
                  <a:lnTo>
                    <a:pt x="16192" y="11823"/>
                  </a:lnTo>
                  <a:lnTo>
                    <a:pt x="15671" y="12103"/>
                  </a:lnTo>
                  <a:lnTo>
                    <a:pt x="13665" y="12166"/>
                  </a:lnTo>
                  <a:lnTo>
                    <a:pt x="11645" y="12331"/>
                  </a:lnTo>
                  <a:lnTo>
                    <a:pt x="4381" y="13665"/>
                  </a:lnTo>
                  <a:lnTo>
                    <a:pt x="2654" y="20091"/>
                  </a:lnTo>
                  <a:lnTo>
                    <a:pt x="6540" y="27330"/>
                  </a:lnTo>
                  <a:lnTo>
                    <a:pt x="8724" y="31292"/>
                  </a:lnTo>
                  <a:lnTo>
                    <a:pt x="11684" y="33743"/>
                  </a:lnTo>
                  <a:lnTo>
                    <a:pt x="9207" y="35648"/>
                  </a:lnTo>
                  <a:lnTo>
                    <a:pt x="6896" y="37807"/>
                  </a:lnTo>
                  <a:lnTo>
                    <a:pt x="0" y="46139"/>
                  </a:lnTo>
                  <a:lnTo>
                    <a:pt x="4381" y="55499"/>
                  </a:lnTo>
                  <a:lnTo>
                    <a:pt x="13919" y="53022"/>
                  </a:lnTo>
                  <a:lnTo>
                    <a:pt x="16802" y="52184"/>
                  </a:lnTo>
                  <a:lnTo>
                    <a:pt x="17449" y="55181"/>
                  </a:lnTo>
                  <a:lnTo>
                    <a:pt x="19113" y="57607"/>
                  </a:lnTo>
                  <a:lnTo>
                    <a:pt x="26111" y="59588"/>
                  </a:lnTo>
                  <a:lnTo>
                    <a:pt x="34531" y="58267"/>
                  </a:lnTo>
                  <a:lnTo>
                    <a:pt x="35775" y="57658"/>
                  </a:lnTo>
                  <a:lnTo>
                    <a:pt x="36677" y="56819"/>
                  </a:lnTo>
                  <a:lnTo>
                    <a:pt x="38836" y="57848"/>
                  </a:lnTo>
                  <a:lnTo>
                    <a:pt x="54673" y="45161"/>
                  </a:lnTo>
                  <a:lnTo>
                    <a:pt x="59575" y="43903"/>
                  </a:lnTo>
                  <a:lnTo>
                    <a:pt x="59893" y="43472"/>
                  </a:lnTo>
                  <a:lnTo>
                    <a:pt x="61709" y="40995"/>
                  </a:lnTo>
                  <a:lnTo>
                    <a:pt x="64820" y="36753"/>
                  </a:lnTo>
                  <a:lnTo>
                    <a:pt x="66065" y="33591"/>
                  </a:lnTo>
                  <a:lnTo>
                    <a:pt x="65201" y="30327"/>
                  </a:lnTo>
                  <a:lnTo>
                    <a:pt x="65570" y="29692"/>
                  </a:lnTo>
                  <a:lnTo>
                    <a:pt x="67919" y="24841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7676159" y="6208687"/>
              <a:ext cx="301625" cy="250825"/>
            </a:xfrm>
            <a:custGeom>
              <a:avLst/>
              <a:gdLst/>
              <a:ahLst/>
              <a:cxnLst/>
              <a:rect l="l" t="t" r="r" b="b"/>
              <a:pathLst>
                <a:path w="301625" h="250825">
                  <a:moveTo>
                    <a:pt x="32842" y="173443"/>
                  </a:moveTo>
                  <a:lnTo>
                    <a:pt x="32207" y="174523"/>
                  </a:lnTo>
                  <a:lnTo>
                    <a:pt x="32715" y="174066"/>
                  </a:lnTo>
                  <a:lnTo>
                    <a:pt x="32842" y="173443"/>
                  </a:lnTo>
                  <a:close/>
                </a:path>
                <a:path w="301625" h="250825">
                  <a:moveTo>
                    <a:pt x="56222" y="71081"/>
                  </a:moveTo>
                  <a:lnTo>
                    <a:pt x="55105" y="65938"/>
                  </a:lnTo>
                  <a:lnTo>
                    <a:pt x="54546" y="63360"/>
                  </a:lnTo>
                  <a:lnTo>
                    <a:pt x="53771" y="60998"/>
                  </a:lnTo>
                  <a:lnTo>
                    <a:pt x="51892" y="56718"/>
                  </a:lnTo>
                  <a:lnTo>
                    <a:pt x="50355" y="51054"/>
                  </a:lnTo>
                  <a:lnTo>
                    <a:pt x="46672" y="48590"/>
                  </a:lnTo>
                  <a:lnTo>
                    <a:pt x="43180" y="48590"/>
                  </a:lnTo>
                  <a:lnTo>
                    <a:pt x="42456" y="48209"/>
                  </a:lnTo>
                  <a:lnTo>
                    <a:pt x="41630" y="47891"/>
                  </a:lnTo>
                  <a:lnTo>
                    <a:pt x="34747" y="46342"/>
                  </a:lnTo>
                  <a:lnTo>
                    <a:pt x="29146" y="44373"/>
                  </a:lnTo>
                  <a:lnTo>
                    <a:pt x="16370" y="45885"/>
                  </a:lnTo>
                  <a:lnTo>
                    <a:pt x="11277" y="49110"/>
                  </a:lnTo>
                  <a:lnTo>
                    <a:pt x="10071" y="61150"/>
                  </a:lnTo>
                  <a:lnTo>
                    <a:pt x="14084" y="65417"/>
                  </a:lnTo>
                  <a:lnTo>
                    <a:pt x="18211" y="68681"/>
                  </a:lnTo>
                  <a:lnTo>
                    <a:pt x="17437" y="71513"/>
                  </a:lnTo>
                  <a:lnTo>
                    <a:pt x="17500" y="74079"/>
                  </a:lnTo>
                  <a:lnTo>
                    <a:pt x="19723" y="81292"/>
                  </a:lnTo>
                  <a:lnTo>
                    <a:pt x="25539" y="83527"/>
                  </a:lnTo>
                  <a:lnTo>
                    <a:pt x="29616" y="81368"/>
                  </a:lnTo>
                  <a:lnTo>
                    <a:pt x="30276" y="82346"/>
                  </a:lnTo>
                  <a:lnTo>
                    <a:pt x="31127" y="83185"/>
                  </a:lnTo>
                  <a:lnTo>
                    <a:pt x="36093" y="86093"/>
                  </a:lnTo>
                  <a:lnTo>
                    <a:pt x="40246" y="84340"/>
                  </a:lnTo>
                  <a:lnTo>
                    <a:pt x="43891" y="79489"/>
                  </a:lnTo>
                  <a:lnTo>
                    <a:pt x="44462" y="77863"/>
                  </a:lnTo>
                  <a:lnTo>
                    <a:pt x="44691" y="76149"/>
                  </a:lnTo>
                  <a:lnTo>
                    <a:pt x="47548" y="75869"/>
                  </a:lnTo>
                  <a:lnTo>
                    <a:pt x="52806" y="75590"/>
                  </a:lnTo>
                  <a:lnTo>
                    <a:pt x="56222" y="71081"/>
                  </a:lnTo>
                  <a:close/>
                </a:path>
                <a:path w="301625" h="250825">
                  <a:moveTo>
                    <a:pt x="60820" y="125653"/>
                  </a:moveTo>
                  <a:lnTo>
                    <a:pt x="54622" y="119811"/>
                  </a:lnTo>
                  <a:lnTo>
                    <a:pt x="48514" y="120662"/>
                  </a:lnTo>
                  <a:lnTo>
                    <a:pt x="47510" y="119392"/>
                  </a:lnTo>
                  <a:lnTo>
                    <a:pt x="46126" y="118427"/>
                  </a:lnTo>
                  <a:lnTo>
                    <a:pt x="41986" y="117322"/>
                  </a:lnTo>
                  <a:lnTo>
                    <a:pt x="39763" y="117487"/>
                  </a:lnTo>
                  <a:lnTo>
                    <a:pt x="37541" y="117919"/>
                  </a:lnTo>
                  <a:lnTo>
                    <a:pt x="34658" y="113982"/>
                  </a:lnTo>
                  <a:lnTo>
                    <a:pt x="30594" y="111404"/>
                  </a:lnTo>
                  <a:lnTo>
                    <a:pt x="24218" y="111315"/>
                  </a:lnTo>
                  <a:lnTo>
                    <a:pt x="22847" y="111467"/>
                  </a:lnTo>
                  <a:lnTo>
                    <a:pt x="21221" y="111226"/>
                  </a:lnTo>
                  <a:lnTo>
                    <a:pt x="19519" y="111480"/>
                  </a:lnTo>
                  <a:lnTo>
                    <a:pt x="16903" y="113080"/>
                  </a:lnTo>
                  <a:lnTo>
                    <a:pt x="15963" y="113792"/>
                  </a:lnTo>
                  <a:lnTo>
                    <a:pt x="15176" y="114528"/>
                  </a:lnTo>
                  <a:lnTo>
                    <a:pt x="11506" y="117030"/>
                  </a:lnTo>
                  <a:lnTo>
                    <a:pt x="8432" y="120650"/>
                  </a:lnTo>
                  <a:lnTo>
                    <a:pt x="6248" y="124155"/>
                  </a:lnTo>
                  <a:lnTo>
                    <a:pt x="5257" y="129755"/>
                  </a:lnTo>
                  <a:lnTo>
                    <a:pt x="8229" y="134073"/>
                  </a:lnTo>
                  <a:lnTo>
                    <a:pt x="13284" y="135801"/>
                  </a:lnTo>
                  <a:lnTo>
                    <a:pt x="18580" y="133667"/>
                  </a:lnTo>
                  <a:lnTo>
                    <a:pt x="19850" y="132499"/>
                  </a:lnTo>
                  <a:lnTo>
                    <a:pt x="22491" y="133718"/>
                  </a:lnTo>
                  <a:lnTo>
                    <a:pt x="25311" y="133197"/>
                  </a:lnTo>
                  <a:lnTo>
                    <a:pt x="27482" y="131749"/>
                  </a:lnTo>
                  <a:lnTo>
                    <a:pt x="28181" y="132473"/>
                  </a:lnTo>
                  <a:lnTo>
                    <a:pt x="24688" y="133743"/>
                  </a:lnTo>
                  <a:lnTo>
                    <a:pt x="22098" y="137274"/>
                  </a:lnTo>
                  <a:lnTo>
                    <a:pt x="24460" y="145605"/>
                  </a:lnTo>
                  <a:lnTo>
                    <a:pt x="27216" y="149212"/>
                  </a:lnTo>
                  <a:lnTo>
                    <a:pt x="30937" y="150355"/>
                  </a:lnTo>
                  <a:lnTo>
                    <a:pt x="30518" y="152184"/>
                  </a:lnTo>
                  <a:lnTo>
                    <a:pt x="30683" y="153822"/>
                  </a:lnTo>
                  <a:lnTo>
                    <a:pt x="31203" y="156794"/>
                  </a:lnTo>
                  <a:lnTo>
                    <a:pt x="31699" y="157708"/>
                  </a:lnTo>
                  <a:lnTo>
                    <a:pt x="32346" y="158508"/>
                  </a:lnTo>
                  <a:lnTo>
                    <a:pt x="32486" y="162331"/>
                  </a:lnTo>
                  <a:lnTo>
                    <a:pt x="35001" y="166243"/>
                  </a:lnTo>
                  <a:lnTo>
                    <a:pt x="41656" y="166789"/>
                  </a:lnTo>
                  <a:lnTo>
                    <a:pt x="45593" y="166954"/>
                  </a:lnTo>
                  <a:lnTo>
                    <a:pt x="53073" y="163652"/>
                  </a:lnTo>
                  <a:lnTo>
                    <a:pt x="53886" y="157746"/>
                  </a:lnTo>
                  <a:lnTo>
                    <a:pt x="54292" y="150406"/>
                  </a:lnTo>
                  <a:lnTo>
                    <a:pt x="51981" y="147535"/>
                  </a:lnTo>
                  <a:lnTo>
                    <a:pt x="49034" y="146380"/>
                  </a:lnTo>
                  <a:lnTo>
                    <a:pt x="50596" y="145313"/>
                  </a:lnTo>
                  <a:lnTo>
                    <a:pt x="51828" y="143852"/>
                  </a:lnTo>
                  <a:lnTo>
                    <a:pt x="52552" y="141706"/>
                  </a:lnTo>
                  <a:lnTo>
                    <a:pt x="53708" y="138277"/>
                  </a:lnTo>
                  <a:lnTo>
                    <a:pt x="54978" y="135166"/>
                  </a:lnTo>
                  <a:lnTo>
                    <a:pt x="60820" y="125653"/>
                  </a:lnTo>
                  <a:close/>
                </a:path>
                <a:path w="301625" h="250825">
                  <a:moveTo>
                    <a:pt x="62204" y="206070"/>
                  </a:moveTo>
                  <a:lnTo>
                    <a:pt x="58369" y="202882"/>
                  </a:lnTo>
                  <a:lnTo>
                    <a:pt x="53594" y="200329"/>
                  </a:lnTo>
                  <a:lnTo>
                    <a:pt x="54203" y="197332"/>
                  </a:lnTo>
                  <a:lnTo>
                    <a:pt x="54635" y="196456"/>
                  </a:lnTo>
                  <a:lnTo>
                    <a:pt x="55422" y="194881"/>
                  </a:lnTo>
                  <a:lnTo>
                    <a:pt x="57899" y="193700"/>
                  </a:lnTo>
                  <a:lnTo>
                    <a:pt x="61633" y="189699"/>
                  </a:lnTo>
                  <a:lnTo>
                    <a:pt x="61302" y="184746"/>
                  </a:lnTo>
                  <a:lnTo>
                    <a:pt x="57962" y="180695"/>
                  </a:lnTo>
                  <a:lnTo>
                    <a:pt x="52717" y="179374"/>
                  </a:lnTo>
                  <a:lnTo>
                    <a:pt x="52654" y="177761"/>
                  </a:lnTo>
                  <a:lnTo>
                    <a:pt x="52146" y="174815"/>
                  </a:lnTo>
                  <a:lnTo>
                    <a:pt x="52070" y="174345"/>
                  </a:lnTo>
                  <a:lnTo>
                    <a:pt x="51435" y="173710"/>
                  </a:lnTo>
                  <a:lnTo>
                    <a:pt x="49885" y="172135"/>
                  </a:lnTo>
                  <a:lnTo>
                    <a:pt x="47713" y="170713"/>
                  </a:lnTo>
                  <a:lnTo>
                    <a:pt x="46977" y="169811"/>
                  </a:lnTo>
                  <a:lnTo>
                    <a:pt x="46164" y="168986"/>
                  </a:lnTo>
                  <a:lnTo>
                    <a:pt x="42621" y="166903"/>
                  </a:lnTo>
                  <a:lnTo>
                    <a:pt x="39382" y="166865"/>
                  </a:lnTo>
                  <a:lnTo>
                    <a:pt x="34747" y="169583"/>
                  </a:lnTo>
                  <a:lnTo>
                    <a:pt x="33782" y="171450"/>
                  </a:lnTo>
                  <a:lnTo>
                    <a:pt x="32778" y="174002"/>
                  </a:lnTo>
                  <a:lnTo>
                    <a:pt x="32931" y="173863"/>
                  </a:lnTo>
                  <a:lnTo>
                    <a:pt x="32740" y="174091"/>
                  </a:lnTo>
                  <a:lnTo>
                    <a:pt x="32651" y="174345"/>
                  </a:lnTo>
                  <a:lnTo>
                    <a:pt x="32702" y="174142"/>
                  </a:lnTo>
                  <a:lnTo>
                    <a:pt x="30213" y="177317"/>
                  </a:lnTo>
                  <a:lnTo>
                    <a:pt x="30048" y="181775"/>
                  </a:lnTo>
                  <a:lnTo>
                    <a:pt x="33845" y="185585"/>
                  </a:lnTo>
                  <a:lnTo>
                    <a:pt x="34823" y="186169"/>
                  </a:lnTo>
                  <a:lnTo>
                    <a:pt x="35890" y="186563"/>
                  </a:lnTo>
                  <a:lnTo>
                    <a:pt x="35915" y="189699"/>
                  </a:lnTo>
                  <a:lnTo>
                    <a:pt x="37312" y="192049"/>
                  </a:lnTo>
                  <a:lnTo>
                    <a:pt x="39446" y="193459"/>
                  </a:lnTo>
                  <a:lnTo>
                    <a:pt x="39166" y="194437"/>
                  </a:lnTo>
                  <a:lnTo>
                    <a:pt x="38925" y="195440"/>
                  </a:lnTo>
                  <a:lnTo>
                    <a:pt x="38722" y="196456"/>
                  </a:lnTo>
                  <a:lnTo>
                    <a:pt x="33947" y="192874"/>
                  </a:lnTo>
                  <a:lnTo>
                    <a:pt x="30518" y="193929"/>
                  </a:lnTo>
                  <a:lnTo>
                    <a:pt x="28384" y="196443"/>
                  </a:lnTo>
                  <a:lnTo>
                    <a:pt x="24511" y="194094"/>
                  </a:lnTo>
                  <a:lnTo>
                    <a:pt x="20116" y="192201"/>
                  </a:lnTo>
                  <a:lnTo>
                    <a:pt x="11709" y="189953"/>
                  </a:lnTo>
                  <a:lnTo>
                    <a:pt x="9055" y="191008"/>
                  </a:lnTo>
                  <a:lnTo>
                    <a:pt x="7416" y="192963"/>
                  </a:lnTo>
                  <a:lnTo>
                    <a:pt x="6756" y="193306"/>
                  </a:lnTo>
                  <a:lnTo>
                    <a:pt x="5461" y="194094"/>
                  </a:lnTo>
                  <a:lnTo>
                    <a:pt x="1689" y="196011"/>
                  </a:lnTo>
                  <a:lnTo>
                    <a:pt x="0" y="201637"/>
                  </a:lnTo>
                  <a:lnTo>
                    <a:pt x="4648" y="208000"/>
                  </a:lnTo>
                  <a:lnTo>
                    <a:pt x="6324" y="212166"/>
                  </a:lnTo>
                  <a:lnTo>
                    <a:pt x="11531" y="215633"/>
                  </a:lnTo>
                  <a:lnTo>
                    <a:pt x="13804" y="215468"/>
                  </a:lnTo>
                  <a:lnTo>
                    <a:pt x="15989" y="215074"/>
                  </a:lnTo>
                  <a:lnTo>
                    <a:pt x="17297" y="217233"/>
                  </a:lnTo>
                  <a:lnTo>
                    <a:pt x="18770" y="219163"/>
                  </a:lnTo>
                  <a:lnTo>
                    <a:pt x="20688" y="220878"/>
                  </a:lnTo>
                  <a:lnTo>
                    <a:pt x="18681" y="223989"/>
                  </a:lnTo>
                  <a:lnTo>
                    <a:pt x="51269" y="250482"/>
                  </a:lnTo>
                  <a:lnTo>
                    <a:pt x="57950" y="246507"/>
                  </a:lnTo>
                  <a:lnTo>
                    <a:pt x="57950" y="232194"/>
                  </a:lnTo>
                  <a:lnTo>
                    <a:pt x="56984" y="229679"/>
                  </a:lnTo>
                  <a:lnTo>
                    <a:pt x="55295" y="228257"/>
                  </a:lnTo>
                  <a:lnTo>
                    <a:pt x="58851" y="223723"/>
                  </a:lnTo>
                  <a:lnTo>
                    <a:pt x="61125" y="218465"/>
                  </a:lnTo>
                  <a:lnTo>
                    <a:pt x="61417" y="215074"/>
                  </a:lnTo>
                  <a:lnTo>
                    <a:pt x="62204" y="206070"/>
                  </a:lnTo>
                  <a:close/>
                </a:path>
                <a:path w="301625" h="250825">
                  <a:moveTo>
                    <a:pt x="98094" y="44919"/>
                  </a:moveTo>
                  <a:lnTo>
                    <a:pt x="91147" y="5842"/>
                  </a:lnTo>
                  <a:lnTo>
                    <a:pt x="87630" y="3124"/>
                  </a:lnTo>
                  <a:lnTo>
                    <a:pt x="83350" y="2641"/>
                  </a:lnTo>
                  <a:lnTo>
                    <a:pt x="75387" y="2908"/>
                  </a:lnTo>
                  <a:lnTo>
                    <a:pt x="67919" y="5346"/>
                  </a:lnTo>
                  <a:lnTo>
                    <a:pt x="61429" y="9766"/>
                  </a:lnTo>
                  <a:lnTo>
                    <a:pt x="56426" y="15938"/>
                  </a:lnTo>
                  <a:lnTo>
                    <a:pt x="54140" y="22491"/>
                  </a:lnTo>
                  <a:lnTo>
                    <a:pt x="54597" y="28905"/>
                  </a:lnTo>
                  <a:lnTo>
                    <a:pt x="57378" y="34721"/>
                  </a:lnTo>
                  <a:lnTo>
                    <a:pt x="62052" y="39484"/>
                  </a:lnTo>
                  <a:lnTo>
                    <a:pt x="62814" y="43268"/>
                  </a:lnTo>
                  <a:lnTo>
                    <a:pt x="64223" y="46761"/>
                  </a:lnTo>
                  <a:lnTo>
                    <a:pt x="69837" y="55930"/>
                  </a:lnTo>
                  <a:lnTo>
                    <a:pt x="76949" y="54406"/>
                  </a:lnTo>
                  <a:lnTo>
                    <a:pt x="79832" y="50215"/>
                  </a:lnTo>
                  <a:lnTo>
                    <a:pt x="81495" y="49885"/>
                  </a:lnTo>
                  <a:lnTo>
                    <a:pt x="85242" y="48437"/>
                  </a:lnTo>
                  <a:lnTo>
                    <a:pt x="91821" y="50101"/>
                  </a:lnTo>
                  <a:lnTo>
                    <a:pt x="98094" y="44919"/>
                  </a:lnTo>
                  <a:close/>
                </a:path>
                <a:path w="301625" h="250825">
                  <a:moveTo>
                    <a:pt x="230505" y="18173"/>
                  </a:moveTo>
                  <a:lnTo>
                    <a:pt x="228866" y="13855"/>
                  </a:lnTo>
                  <a:lnTo>
                    <a:pt x="225386" y="11391"/>
                  </a:lnTo>
                  <a:lnTo>
                    <a:pt x="222694" y="9474"/>
                  </a:lnTo>
                  <a:lnTo>
                    <a:pt x="214871" y="6400"/>
                  </a:lnTo>
                  <a:lnTo>
                    <a:pt x="213194" y="5588"/>
                  </a:lnTo>
                  <a:lnTo>
                    <a:pt x="208661" y="0"/>
                  </a:lnTo>
                  <a:lnTo>
                    <a:pt x="201231" y="863"/>
                  </a:lnTo>
                  <a:lnTo>
                    <a:pt x="198158" y="7912"/>
                  </a:lnTo>
                  <a:lnTo>
                    <a:pt x="196240" y="10845"/>
                  </a:lnTo>
                  <a:lnTo>
                    <a:pt x="194983" y="17183"/>
                  </a:lnTo>
                  <a:lnTo>
                    <a:pt x="196024" y="19989"/>
                  </a:lnTo>
                  <a:lnTo>
                    <a:pt x="198983" y="25184"/>
                  </a:lnTo>
                  <a:lnTo>
                    <a:pt x="199885" y="27279"/>
                  </a:lnTo>
                  <a:lnTo>
                    <a:pt x="203657" y="29768"/>
                  </a:lnTo>
                  <a:lnTo>
                    <a:pt x="205359" y="30086"/>
                  </a:lnTo>
                  <a:lnTo>
                    <a:pt x="207048" y="29921"/>
                  </a:lnTo>
                  <a:lnTo>
                    <a:pt x="207759" y="30441"/>
                  </a:lnTo>
                  <a:lnTo>
                    <a:pt x="211213" y="32219"/>
                  </a:lnTo>
                  <a:lnTo>
                    <a:pt x="213956" y="31813"/>
                  </a:lnTo>
                  <a:lnTo>
                    <a:pt x="217627" y="30175"/>
                  </a:lnTo>
                  <a:lnTo>
                    <a:pt x="220662" y="28714"/>
                  </a:lnTo>
                  <a:lnTo>
                    <a:pt x="218401" y="29552"/>
                  </a:lnTo>
                  <a:lnTo>
                    <a:pt x="220408" y="28803"/>
                  </a:lnTo>
                  <a:lnTo>
                    <a:pt x="222084" y="27495"/>
                  </a:lnTo>
                  <a:lnTo>
                    <a:pt x="223100" y="25806"/>
                  </a:lnTo>
                  <a:lnTo>
                    <a:pt x="225209" y="25273"/>
                  </a:lnTo>
                  <a:lnTo>
                    <a:pt x="227139" y="23926"/>
                  </a:lnTo>
                  <a:lnTo>
                    <a:pt x="230505" y="18173"/>
                  </a:lnTo>
                  <a:close/>
                </a:path>
                <a:path w="301625" h="250825">
                  <a:moveTo>
                    <a:pt x="301396" y="31445"/>
                  </a:moveTo>
                  <a:lnTo>
                    <a:pt x="300697" y="23837"/>
                  </a:lnTo>
                  <a:lnTo>
                    <a:pt x="300253" y="22161"/>
                  </a:lnTo>
                  <a:lnTo>
                    <a:pt x="299364" y="19392"/>
                  </a:lnTo>
                  <a:lnTo>
                    <a:pt x="298526" y="16878"/>
                  </a:lnTo>
                  <a:lnTo>
                    <a:pt x="298411" y="16294"/>
                  </a:lnTo>
                  <a:lnTo>
                    <a:pt x="298043" y="13906"/>
                  </a:lnTo>
                  <a:lnTo>
                    <a:pt x="298030" y="13754"/>
                  </a:lnTo>
                  <a:lnTo>
                    <a:pt x="297827" y="11531"/>
                  </a:lnTo>
                  <a:lnTo>
                    <a:pt x="295313" y="9575"/>
                  </a:lnTo>
                  <a:lnTo>
                    <a:pt x="293712" y="8331"/>
                  </a:lnTo>
                  <a:lnTo>
                    <a:pt x="287731" y="9436"/>
                  </a:lnTo>
                  <a:lnTo>
                    <a:pt x="287362" y="9537"/>
                  </a:lnTo>
                  <a:lnTo>
                    <a:pt x="286067" y="9575"/>
                  </a:lnTo>
                  <a:lnTo>
                    <a:pt x="285038" y="9512"/>
                  </a:lnTo>
                  <a:lnTo>
                    <a:pt x="283260" y="9144"/>
                  </a:lnTo>
                  <a:lnTo>
                    <a:pt x="281520" y="8496"/>
                  </a:lnTo>
                  <a:lnTo>
                    <a:pt x="276148" y="7099"/>
                  </a:lnTo>
                  <a:lnTo>
                    <a:pt x="272973" y="8699"/>
                  </a:lnTo>
                  <a:lnTo>
                    <a:pt x="267677" y="16294"/>
                  </a:lnTo>
                  <a:lnTo>
                    <a:pt x="264541" y="23571"/>
                  </a:lnTo>
                  <a:lnTo>
                    <a:pt x="261721" y="17907"/>
                  </a:lnTo>
                  <a:lnTo>
                    <a:pt x="260908" y="16268"/>
                  </a:lnTo>
                  <a:lnTo>
                    <a:pt x="259372" y="15151"/>
                  </a:lnTo>
                  <a:lnTo>
                    <a:pt x="257670" y="14541"/>
                  </a:lnTo>
                  <a:lnTo>
                    <a:pt x="254050" y="12039"/>
                  </a:lnTo>
                  <a:lnTo>
                    <a:pt x="250659" y="9372"/>
                  </a:lnTo>
                  <a:lnTo>
                    <a:pt x="243573" y="2451"/>
                  </a:lnTo>
                  <a:lnTo>
                    <a:pt x="238023" y="3695"/>
                  </a:lnTo>
                  <a:lnTo>
                    <a:pt x="233057" y="10693"/>
                  </a:lnTo>
                  <a:lnTo>
                    <a:pt x="231305" y="15024"/>
                  </a:lnTo>
                  <a:lnTo>
                    <a:pt x="233032" y="18491"/>
                  </a:lnTo>
                  <a:lnTo>
                    <a:pt x="228384" y="22593"/>
                  </a:lnTo>
                  <a:lnTo>
                    <a:pt x="230047" y="32359"/>
                  </a:lnTo>
                  <a:lnTo>
                    <a:pt x="239839" y="32397"/>
                  </a:lnTo>
                  <a:lnTo>
                    <a:pt x="241630" y="32448"/>
                  </a:lnTo>
                  <a:lnTo>
                    <a:pt x="244995" y="32702"/>
                  </a:lnTo>
                  <a:lnTo>
                    <a:pt x="247357" y="33096"/>
                  </a:lnTo>
                  <a:lnTo>
                    <a:pt x="248881" y="33655"/>
                  </a:lnTo>
                  <a:lnTo>
                    <a:pt x="250266" y="34594"/>
                  </a:lnTo>
                  <a:lnTo>
                    <a:pt x="251917" y="35153"/>
                  </a:lnTo>
                  <a:lnTo>
                    <a:pt x="260883" y="34683"/>
                  </a:lnTo>
                  <a:lnTo>
                    <a:pt x="264515" y="24866"/>
                  </a:lnTo>
                  <a:lnTo>
                    <a:pt x="271246" y="28257"/>
                  </a:lnTo>
                  <a:lnTo>
                    <a:pt x="271716" y="31242"/>
                  </a:lnTo>
                  <a:lnTo>
                    <a:pt x="273812" y="33997"/>
                  </a:lnTo>
                  <a:lnTo>
                    <a:pt x="277228" y="34759"/>
                  </a:lnTo>
                  <a:lnTo>
                    <a:pt x="279438" y="37223"/>
                  </a:lnTo>
                  <a:lnTo>
                    <a:pt x="283006" y="38468"/>
                  </a:lnTo>
                  <a:lnTo>
                    <a:pt x="288226" y="35648"/>
                  </a:lnTo>
                  <a:lnTo>
                    <a:pt x="289255" y="34544"/>
                  </a:lnTo>
                  <a:lnTo>
                    <a:pt x="289941" y="33248"/>
                  </a:lnTo>
                  <a:lnTo>
                    <a:pt x="295516" y="34048"/>
                  </a:lnTo>
                  <a:lnTo>
                    <a:pt x="297319" y="33248"/>
                  </a:lnTo>
                  <a:lnTo>
                    <a:pt x="301396" y="31445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6556807" y="6560832"/>
              <a:ext cx="2058670" cy="161290"/>
            </a:xfrm>
            <a:custGeom>
              <a:avLst/>
              <a:gdLst/>
              <a:ahLst/>
              <a:cxnLst/>
              <a:rect l="l" t="t" r="r" b="b"/>
              <a:pathLst>
                <a:path w="2058670" h="161290">
                  <a:moveTo>
                    <a:pt x="55257" y="130302"/>
                  </a:moveTo>
                  <a:lnTo>
                    <a:pt x="53594" y="126263"/>
                  </a:lnTo>
                  <a:lnTo>
                    <a:pt x="50609" y="124675"/>
                  </a:lnTo>
                  <a:lnTo>
                    <a:pt x="48107" y="123342"/>
                  </a:lnTo>
                  <a:lnTo>
                    <a:pt x="37642" y="130124"/>
                  </a:lnTo>
                  <a:lnTo>
                    <a:pt x="33197" y="124663"/>
                  </a:lnTo>
                  <a:lnTo>
                    <a:pt x="29959" y="124828"/>
                  </a:lnTo>
                  <a:lnTo>
                    <a:pt x="21132" y="125730"/>
                  </a:lnTo>
                  <a:lnTo>
                    <a:pt x="17335" y="125615"/>
                  </a:lnTo>
                  <a:lnTo>
                    <a:pt x="11087" y="124485"/>
                  </a:lnTo>
                  <a:lnTo>
                    <a:pt x="8699" y="123736"/>
                  </a:lnTo>
                  <a:lnTo>
                    <a:pt x="2362" y="125183"/>
                  </a:lnTo>
                  <a:lnTo>
                    <a:pt x="635" y="128511"/>
                  </a:lnTo>
                  <a:lnTo>
                    <a:pt x="0" y="134315"/>
                  </a:lnTo>
                  <a:lnTo>
                    <a:pt x="1485" y="136499"/>
                  </a:lnTo>
                  <a:lnTo>
                    <a:pt x="5308" y="140614"/>
                  </a:lnTo>
                  <a:lnTo>
                    <a:pt x="8051" y="141020"/>
                  </a:lnTo>
                  <a:lnTo>
                    <a:pt x="10452" y="140233"/>
                  </a:lnTo>
                  <a:lnTo>
                    <a:pt x="19075" y="141389"/>
                  </a:lnTo>
                  <a:lnTo>
                    <a:pt x="22669" y="141236"/>
                  </a:lnTo>
                  <a:lnTo>
                    <a:pt x="26250" y="140868"/>
                  </a:lnTo>
                  <a:lnTo>
                    <a:pt x="29489" y="144881"/>
                  </a:lnTo>
                  <a:lnTo>
                    <a:pt x="32753" y="149415"/>
                  </a:lnTo>
                  <a:lnTo>
                    <a:pt x="41668" y="151549"/>
                  </a:lnTo>
                  <a:lnTo>
                    <a:pt x="46824" y="149491"/>
                  </a:lnTo>
                  <a:lnTo>
                    <a:pt x="47561" y="144843"/>
                  </a:lnTo>
                  <a:lnTo>
                    <a:pt x="47409" y="145084"/>
                  </a:lnTo>
                  <a:lnTo>
                    <a:pt x="49022" y="142265"/>
                  </a:lnTo>
                  <a:lnTo>
                    <a:pt x="52031" y="137756"/>
                  </a:lnTo>
                  <a:lnTo>
                    <a:pt x="53454" y="135864"/>
                  </a:lnTo>
                  <a:lnTo>
                    <a:pt x="55257" y="130302"/>
                  </a:lnTo>
                  <a:close/>
                </a:path>
                <a:path w="2058670" h="161290">
                  <a:moveTo>
                    <a:pt x="175983" y="9296"/>
                  </a:moveTo>
                  <a:lnTo>
                    <a:pt x="174967" y="3835"/>
                  </a:lnTo>
                  <a:lnTo>
                    <a:pt x="170522" y="0"/>
                  </a:lnTo>
                  <a:lnTo>
                    <a:pt x="164172" y="292"/>
                  </a:lnTo>
                  <a:lnTo>
                    <a:pt x="157302" y="3530"/>
                  </a:lnTo>
                  <a:lnTo>
                    <a:pt x="149491" y="4445"/>
                  </a:lnTo>
                  <a:lnTo>
                    <a:pt x="140423" y="4457"/>
                  </a:lnTo>
                  <a:lnTo>
                    <a:pt x="139103" y="4826"/>
                  </a:lnTo>
                  <a:lnTo>
                    <a:pt x="138023" y="5461"/>
                  </a:lnTo>
                  <a:lnTo>
                    <a:pt x="134645" y="749"/>
                  </a:lnTo>
                  <a:lnTo>
                    <a:pt x="125844" y="342"/>
                  </a:lnTo>
                  <a:lnTo>
                    <a:pt x="124358" y="6019"/>
                  </a:lnTo>
                  <a:lnTo>
                    <a:pt x="123291" y="7632"/>
                  </a:lnTo>
                  <a:lnTo>
                    <a:pt x="116344" y="11290"/>
                  </a:lnTo>
                  <a:lnTo>
                    <a:pt x="117729" y="20891"/>
                  </a:lnTo>
                  <a:lnTo>
                    <a:pt x="125755" y="22821"/>
                  </a:lnTo>
                  <a:lnTo>
                    <a:pt x="124155" y="28333"/>
                  </a:lnTo>
                  <a:lnTo>
                    <a:pt x="119646" y="28028"/>
                  </a:lnTo>
                  <a:lnTo>
                    <a:pt x="115303" y="30822"/>
                  </a:lnTo>
                  <a:lnTo>
                    <a:pt x="115303" y="40208"/>
                  </a:lnTo>
                  <a:lnTo>
                    <a:pt x="117576" y="44386"/>
                  </a:lnTo>
                  <a:lnTo>
                    <a:pt x="120853" y="47434"/>
                  </a:lnTo>
                  <a:lnTo>
                    <a:pt x="119316" y="49263"/>
                  </a:lnTo>
                  <a:lnTo>
                    <a:pt x="118440" y="51587"/>
                  </a:lnTo>
                  <a:lnTo>
                    <a:pt x="118440" y="58089"/>
                  </a:lnTo>
                  <a:lnTo>
                    <a:pt x="121373" y="60998"/>
                  </a:lnTo>
                  <a:lnTo>
                    <a:pt x="125272" y="63525"/>
                  </a:lnTo>
                  <a:lnTo>
                    <a:pt x="125818" y="63715"/>
                  </a:lnTo>
                  <a:lnTo>
                    <a:pt x="125082" y="67906"/>
                  </a:lnTo>
                  <a:lnTo>
                    <a:pt x="120015" y="68986"/>
                  </a:lnTo>
                  <a:lnTo>
                    <a:pt x="115252" y="71678"/>
                  </a:lnTo>
                  <a:lnTo>
                    <a:pt x="117856" y="79375"/>
                  </a:lnTo>
                  <a:lnTo>
                    <a:pt x="118567" y="80492"/>
                  </a:lnTo>
                  <a:lnTo>
                    <a:pt x="119443" y="81432"/>
                  </a:lnTo>
                  <a:lnTo>
                    <a:pt x="120192" y="82689"/>
                  </a:lnTo>
                  <a:lnTo>
                    <a:pt x="121119" y="83591"/>
                  </a:lnTo>
                  <a:lnTo>
                    <a:pt x="121285" y="85534"/>
                  </a:lnTo>
                  <a:lnTo>
                    <a:pt x="122313" y="89204"/>
                  </a:lnTo>
                  <a:lnTo>
                    <a:pt x="120015" y="90627"/>
                  </a:lnTo>
                  <a:lnTo>
                    <a:pt x="118440" y="93256"/>
                  </a:lnTo>
                  <a:lnTo>
                    <a:pt x="118440" y="99441"/>
                  </a:lnTo>
                  <a:lnTo>
                    <a:pt x="120611" y="102146"/>
                  </a:lnTo>
                  <a:lnTo>
                    <a:pt x="123583" y="103263"/>
                  </a:lnTo>
                  <a:lnTo>
                    <a:pt x="126695" y="108978"/>
                  </a:lnTo>
                  <a:lnTo>
                    <a:pt x="131927" y="110058"/>
                  </a:lnTo>
                  <a:lnTo>
                    <a:pt x="137210" y="106959"/>
                  </a:lnTo>
                  <a:lnTo>
                    <a:pt x="138531" y="105270"/>
                  </a:lnTo>
                  <a:lnTo>
                    <a:pt x="139649" y="101180"/>
                  </a:lnTo>
                  <a:lnTo>
                    <a:pt x="139242" y="99237"/>
                  </a:lnTo>
                  <a:lnTo>
                    <a:pt x="138303" y="97320"/>
                  </a:lnTo>
                  <a:lnTo>
                    <a:pt x="139001" y="96151"/>
                  </a:lnTo>
                  <a:lnTo>
                    <a:pt x="139407" y="94805"/>
                  </a:lnTo>
                  <a:lnTo>
                    <a:pt x="139280" y="91973"/>
                  </a:lnTo>
                  <a:lnTo>
                    <a:pt x="138709" y="89268"/>
                  </a:lnTo>
                  <a:lnTo>
                    <a:pt x="140665" y="87782"/>
                  </a:lnTo>
                  <a:lnTo>
                    <a:pt x="141960" y="85369"/>
                  </a:lnTo>
                  <a:lnTo>
                    <a:pt x="141960" y="80429"/>
                  </a:lnTo>
                  <a:lnTo>
                    <a:pt x="140843" y="78346"/>
                  </a:lnTo>
                  <a:lnTo>
                    <a:pt x="139115" y="76962"/>
                  </a:lnTo>
                  <a:lnTo>
                    <a:pt x="140246" y="72694"/>
                  </a:lnTo>
                  <a:lnTo>
                    <a:pt x="139407" y="65608"/>
                  </a:lnTo>
                  <a:lnTo>
                    <a:pt x="145376" y="58737"/>
                  </a:lnTo>
                  <a:lnTo>
                    <a:pt x="145224" y="53721"/>
                  </a:lnTo>
                  <a:lnTo>
                    <a:pt x="141706" y="50736"/>
                  </a:lnTo>
                  <a:lnTo>
                    <a:pt x="142113" y="47764"/>
                  </a:lnTo>
                  <a:lnTo>
                    <a:pt x="141490" y="45161"/>
                  </a:lnTo>
                  <a:lnTo>
                    <a:pt x="139420" y="43192"/>
                  </a:lnTo>
                  <a:lnTo>
                    <a:pt x="139065" y="41592"/>
                  </a:lnTo>
                  <a:lnTo>
                    <a:pt x="137871" y="38468"/>
                  </a:lnTo>
                  <a:lnTo>
                    <a:pt x="139204" y="34582"/>
                  </a:lnTo>
                  <a:lnTo>
                    <a:pt x="140843" y="27635"/>
                  </a:lnTo>
                  <a:lnTo>
                    <a:pt x="143268" y="20091"/>
                  </a:lnTo>
                  <a:lnTo>
                    <a:pt x="150698" y="19646"/>
                  </a:lnTo>
                  <a:lnTo>
                    <a:pt x="158013" y="18503"/>
                  </a:lnTo>
                  <a:lnTo>
                    <a:pt x="165163" y="16586"/>
                  </a:lnTo>
                  <a:lnTo>
                    <a:pt x="172085" y="13830"/>
                  </a:lnTo>
                  <a:lnTo>
                    <a:pt x="175983" y="9296"/>
                  </a:lnTo>
                  <a:close/>
                </a:path>
                <a:path w="2058670" h="161290">
                  <a:moveTo>
                    <a:pt x="215163" y="142570"/>
                  </a:moveTo>
                  <a:lnTo>
                    <a:pt x="214553" y="139280"/>
                  </a:lnTo>
                  <a:lnTo>
                    <a:pt x="214172" y="137261"/>
                  </a:lnTo>
                  <a:lnTo>
                    <a:pt x="214134" y="137071"/>
                  </a:lnTo>
                  <a:lnTo>
                    <a:pt x="209715" y="133261"/>
                  </a:lnTo>
                  <a:lnTo>
                    <a:pt x="203403" y="133680"/>
                  </a:lnTo>
                  <a:lnTo>
                    <a:pt x="196240" y="137261"/>
                  </a:lnTo>
                  <a:lnTo>
                    <a:pt x="195986" y="136740"/>
                  </a:lnTo>
                  <a:lnTo>
                    <a:pt x="193738" y="133299"/>
                  </a:lnTo>
                  <a:lnTo>
                    <a:pt x="193382" y="133159"/>
                  </a:lnTo>
                  <a:lnTo>
                    <a:pt x="189687" y="131673"/>
                  </a:lnTo>
                  <a:lnTo>
                    <a:pt x="186131" y="133159"/>
                  </a:lnTo>
                  <a:lnTo>
                    <a:pt x="185343" y="130314"/>
                  </a:lnTo>
                  <a:lnTo>
                    <a:pt x="185089" y="129413"/>
                  </a:lnTo>
                  <a:lnTo>
                    <a:pt x="184658" y="127850"/>
                  </a:lnTo>
                  <a:lnTo>
                    <a:pt x="177736" y="125514"/>
                  </a:lnTo>
                  <a:lnTo>
                    <a:pt x="173367" y="129413"/>
                  </a:lnTo>
                  <a:lnTo>
                    <a:pt x="170484" y="126873"/>
                  </a:lnTo>
                  <a:lnTo>
                    <a:pt x="165201" y="126466"/>
                  </a:lnTo>
                  <a:lnTo>
                    <a:pt x="162420" y="129870"/>
                  </a:lnTo>
                  <a:lnTo>
                    <a:pt x="162128" y="130314"/>
                  </a:lnTo>
                  <a:lnTo>
                    <a:pt x="161823" y="130238"/>
                  </a:lnTo>
                  <a:lnTo>
                    <a:pt x="160972" y="130022"/>
                  </a:lnTo>
                  <a:lnTo>
                    <a:pt x="159740" y="129984"/>
                  </a:lnTo>
                  <a:lnTo>
                    <a:pt x="158559" y="130238"/>
                  </a:lnTo>
                  <a:lnTo>
                    <a:pt x="157645" y="129159"/>
                  </a:lnTo>
                  <a:lnTo>
                    <a:pt x="156933" y="128308"/>
                  </a:lnTo>
                  <a:lnTo>
                    <a:pt x="155003" y="127673"/>
                  </a:lnTo>
                  <a:lnTo>
                    <a:pt x="154355" y="127457"/>
                  </a:lnTo>
                  <a:lnTo>
                    <a:pt x="151841" y="127673"/>
                  </a:lnTo>
                  <a:lnTo>
                    <a:pt x="150393" y="124167"/>
                  </a:lnTo>
                  <a:lnTo>
                    <a:pt x="147358" y="121996"/>
                  </a:lnTo>
                  <a:lnTo>
                    <a:pt x="146507" y="121386"/>
                  </a:lnTo>
                  <a:lnTo>
                    <a:pt x="142938" y="121996"/>
                  </a:lnTo>
                  <a:lnTo>
                    <a:pt x="143738" y="120484"/>
                  </a:lnTo>
                  <a:lnTo>
                    <a:pt x="144005" y="118668"/>
                  </a:lnTo>
                  <a:lnTo>
                    <a:pt x="142138" y="111887"/>
                  </a:lnTo>
                  <a:lnTo>
                    <a:pt x="137718" y="110477"/>
                  </a:lnTo>
                  <a:lnTo>
                    <a:pt x="127533" y="110617"/>
                  </a:lnTo>
                  <a:lnTo>
                    <a:pt x="121691" y="111633"/>
                  </a:lnTo>
                  <a:lnTo>
                    <a:pt x="112903" y="111734"/>
                  </a:lnTo>
                  <a:lnTo>
                    <a:pt x="112903" y="126885"/>
                  </a:lnTo>
                  <a:lnTo>
                    <a:pt x="109626" y="128384"/>
                  </a:lnTo>
                  <a:lnTo>
                    <a:pt x="107988" y="129159"/>
                  </a:lnTo>
                  <a:lnTo>
                    <a:pt x="106857" y="124650"/>
                  </a:lnTo>
                  <a:lnTo>
                    <a:pt x="112903" y="126885"/>
                  </a:lnTo>
                  <a:lnTo>
                    <a:pt x="112903" y="111734"/>
                  </a:lnTo>
                  <a:lnTo>
                    <a:pt x="106807" y="111785"/>
                  </a:lnTo>
                  <a:lnTo>
                    <a:pt x="105892" y="123418"/>
                  </a:lnTo>
                  <a:lnTo>
                    <a:pt x="105613" y="123253"/>
                  </a:lnTo>
                  <a:lnTo>
                    <a:pt x="102044" y="121183"/>
                  </a:lnTo>
                  <a:lnTo>
                    <a:pt x="97294" y="122669"/>
                  </a:lnTo>
                  <a:lnTo>
                    <a:pt x="96659" y="122948"/>
                  </a:lnTo>
                  <a:lnTo>
                    <a:pt x="96088" y="123253"/>
                  </a:lnTo>
                  <a:lnTo>
                    <a:pt x="93878" y="121742"/>
                  </a:lnTo>
                  <a:lnTo>
                    <a:pt x="91059" y="121361"/>
                  </a:lnTo>
                  <a:lnTo>
                    <a:pt x="87617" y="123698"/>
                  </a:lnTo>
                  <a:lnTo>
                    <a:pt x="86753" y="124256"/>
                  </a:lnTo>
                  <a:lnTo>
                    <a:pt x="86029" y="124764"/>
                  </a:lnTo>
                  <a:lnTo>
                    <a:pt x="82575" y="125145"/>
                  </a:lnTo>
                  <a:lnTo>
                    <a:pt x="79413" y="127520"/>
                  </a:lnTo>
                  <a:lnTo>
                    <a:pt x="79222" y="131876"/>
                  </a:lnTo>
                  <a:lnTo>
                    <a:pt x="78828" y="132880"/>
                  </a:lnTo>
                  <a:lnTo>
                    <a:pt x="78625" y="133946"/>
                  </a:lnTo>
                  <a:lnTo>
                    <a:pt x="78879" y="136626"/>
                  </a:lnTo>
                  <a:lnTo>
                    <a:pt x="79336" y="138087"/>
                  </a:lnTo>
                  <a:lnTo>
                    <a:pt x="80086" y="139331"/>
                  </a:lnTo>
                  <a:lnTo>
                    <a:pt x="81457" y="141909"/>
                  </a:lnTo>
                  <a:lnTo>
                    <a:pt x="84239" y="143205"/>
                  </a:lnTo>
                  <a:lnTo>
                    <a:pt x="87731" y="143205"/>
                  </a:lnTo>
                  <a:lnTo>
                    <a:pt x="89598" y="147713"/>
                  </a:lnTo>
                  <a:lnTo>
                    <a:pt x="94513" y="149326"/>
                  </a:lnTo>
                  <a:lnTo>
                    <a:pt x="98590" y="147091"/>
                  </a:lnTo>
                  <a:lnTo>
                    <a:pt x="100965" y="148450"/>
                  </a:lnTo>
                  <a:lnTo>
                    <a:pt x="104076" y="148526"/>
                  </a:lnTo>
                  <a:lnTo>
                    <a:pt x="106959" y="147091"/>
                  </a:lnTo>
                  <a:lnTo>
                    <a:pt x="114820" y="143179"/>
                  </a:lnTo>
                  <a:lnTo>
                    <a:pt x="117894" y="141655"/>
                  </a:lnTo>
                  <a:lnTo>
                    <a:pt x="123647" y="139280"/>
                  </a:lnTo>
                  <a:lnTo>
                    <a:pt x="123659" y="146786"/>
                  </a:lnTo>
                  <a:lnTo>
                    <a:pt x="132562" y="151511"/>
                  </a:lnTo>
                  <a:lnTo>
                    <a:pt x="137350" y="145592"/>
                  </a:lnTo>
                  <a:lnTo>
                    <a:pt x="137452" y="145453"/>
                  </a:lnTo>
                  <a:lnTo>
                    <a:pt x="138074" y="145592"/>
                  </a:lnTo>
                  <a:lnTo>
                    <a:pt x="138696" y="145669"/>
                  </a:lnTo>
                  <a:lnTo>
                    <a:pt x="140004" y="145669"/>
                  </a:lnTo>
                  <a:lnTo>
                    <a:pt x="140639" y="145592"/>
                  </a:lnTo>
                  <a:lnTo>
                    <a:pt x="141262" y="145453"/>
                  </a:lnTo>
                  <a:lnTo>
                    <a:pt x="142240" y="146672"/>
                  </a:lnTo>
                  <a:lnTo>
                    <a:pt x="143522" y="147650"/>
                  </a:lnTo>
                  <a:lnTo>
                    <a:pt x="144970" y="148082"/>
                  </a:lnTo>
                  <a:lnTo>
                    <a:pt x="146469" y="152679"/>
                  </a:lnTo>
                  <a:lnTo>
                    <a:pt x="152171" y="154901"/>
                  </a:lnTo>
                  <a:lnTo>
                    <a:pt x="156400" y="152425"/>
                  </a:lnTo>
                  <a:lnTo>
                    <a:pt x="158711" y="153797"/>
                  </a:lnTo>
                  <a:lnTo>
                    <a:pt x="161671" y="154038"/>
                  </a:lnTo>
                  <a:lnTo>
                    <a:pt x="164287" y="152425"/>
                  </a:lnTo>
                  <a:lnTo>
                    <a:pt x="166827" y="150863"/>
                  </a:lnTo>
                  <a:lnTo>
                    <a:pt x="169214" y="148983"/>
                  </a:lnTo>
                  <a:lnTo>
                    <a:pt x="170954" y="146113"/>
                  </a:lnTo>
                  <a:lnTo>
                    <a:pt x="171183" y="146151"/>
                  </a:lnTo>
                  <a:lnTo>
                    <a:pt x="171640" y="149352"/>
                  </a:lnTo>
                  <a:lnTo>
                    <a:pt x="172567" y="152425"/>
                  </a:lnTo>
                  <a:lnTo>
                    <a:pt x="177190" y="158496"/>
                  </a:lnTo>
                  <a:lnTo>
                    <a:pt x="183222" y="160769"/>
                  </a:lnTo>
                  <a:lnTo>
                    <a:pt x="187109" y="156019"/>
                  </a:lnTo>
                  <a:lnTo>
                    <a:pt x="187439" y="155511"/>
                  </a:lnTo>
                  <a:lnTo>
                    <a:pt x="187744" y="154978"/>
                  </a:lnTo>
                  <a:lnTo>
                    <a:pt x="190068" y="156337"/>
                  </a:lnTo>
                  <a:lnTo>
                    <a:pt x="192925" y="156425"/>
                  </a:lnTo>
                  <a:lnTo>
                    <a:pt x="195821" y="154978"/>
                  </a:lnTo>
                  <a:lnTo>
                    <a:pt x="211315" y="147231"/>
                  </a:lnTo>
                  <a:lnTo>
                    <a:pt x="212229" y="146113"/>
                  </a:lnTo>
                  <a:lnTo>
                    <a:pt x="212775" y="145453"/>
                  </a:lnTo>
                  <a:lnTo>
                    <a:pt x="215163" y="142570"/>
                  </a:lnTo>
                  <a:close/>
                </a:path>
                <a:path w="2058670" h="161290">
                  <a:moveTo>
                    <a:pt x="373964" y="135140"/>
                  </a:moveTo>
                  <a:lnTo>
                    <a:pt x="370789" y="130606"/>
                  </a:lnTo>
                  <a:lnTo>
                    <a:pt x="364832" y="130289"/>
                  </a:lnTo>
                  <a:lnTo>
                    <a:pt x="356387" y="133172"/>
                  </a:lnTo>
                  <a:lnTo>
                    <a:pt x="347078" y="135293"/>
                  </a:lnTo>
                  <a:lnTo>
                    <a:pt x="337693" y="135763"/>
                  </a:lnTo>
                  <a:lnTo>
                    <a:pt x="329031" y="133692"/>
                  </a:lnTo>
                  <a:lnTo>
                    <a:pt x="322630" y="133489"/>
                  </a:lnTo>
                  <a:lnTo>
                    <a:pt x="318185" y="137363"/>
                  </a:lnTo>
                  <a:lnTo>
                    <a:pt x="317169" y="142786"/>
                  </a:lnTo>
                  <a:lnTo>
                    <a:pt x="321106" y="147231"/>
                  </a:lnTo>
                  <a:lnTo>
                    <a:pt x="332828" y="150609"/>
                  </a:lnTo>
                  <a:lnTo>
                    <a:pt x="345084" y="151015"/>
                  </a:lnTo>
                  <a:lnTo>
                    <a:pt x="357327" y="149059"/>
                  </a:lnTo>
                  <a:lnTo>
                    <a:pt x="368998" y="145402"/>
                  </a:lnTo>
                  <a:lnTo>
                    <a:pt x="373621" y="141020"/>
                  </a:lnTo>
                  <a:lnTo>
                    <a:pt x="373964" y="135140"/>
                  </a:lnTo>
                  <a:close/>
                </a:path>
                <a:path w="2058670" h="161290">
                  <a:moveTo>
                    <a:pt x="447992" y="133934"/>
                  </a:moveTo>
                  <a:lnTo>
                    <a:pt x="444411" y="129527"/>
                  </a:lnTo>
                  <a:lnTo>
                    <a:pt x="435978" y="130467"/>
                  </a:lnTo>
                  <a:lnTo>
                    <a:pt x="431596" y="133045"/>
                  </a:lnTo>
                  <a:lnTo>
                    <a:pt x="427228" y="134607"/>
                  </a:lnTo>
                  <a:lnTo>
                    <a:pt x="427558" y="132397"/>
                  </a:lnTo>
                  <a:lnTo>
                    <a:pt x="427355" y="130505"/>
                  </a:lnTo>
                  <a:lnTo>
                    <a:pt x="424497" y="124383"/>
                  </a:lnTo>
                  <a:lnTo>
                    <a:pt x="418553" y="123139"/>
                  </a:lnTo>
                  <a:lnTo>
                    <a:pt x="412432" y="127279"/>
                  </a:lnTo>
                  <a:lnTo>
                    <a:pt x="406095" y="135229"/>
                  </a:lnTo>
                  <a:lnTo>
                    <a:pt x="405498" y="138366"/>
                  </a:lnTo>
                  <a:lnTo>
                    <a:pt x="411822" y="150977"/>
                  </a:lnTo>
                  <a:lnTo>
                    <a:pt x="417258" y="151523"/>
                  </a:lnTo>
                  <a:lnTo>
                    <a:pt x="425538" y="151307"/>
                  </a:lnTo>
                  <a:lnTo>
                    <a:pt x="429729" y="149999"/>
                  </a:lnTo>
                  <a:lnTo>
                    <a:pt x="435152" y="148005"/>
                  </a:lnTo>
                  <a:lnTo>
                    <a:pt x="438772" y="146507"/>
                  </a:lnTo>
                  <a:lnTo>
                    <a:pt x="442836" y="145389"/>
                  </a:lnTo>
                  <a:lnTo>
                    <a:pt x="444398" y="145211"/>
                  </a:lnTo>
                  <a:lnTo>
                    <a:pt x="447992" y="142481"/>
                  </a:lnTo>
                  <a:lnTo>
                    <a:pt x="447992" y="137845"/>
                  </a:lnTo>
                  <a:lnTo>
                    <a:pt x="447992" y="133934"/>
                  </a:lnTo>
                  <a:close/>
                </a:path>
                <a:path w="2058670" h="161290">
                  <a:moveTo>
                    <a:pt x="605091" y="130733"/>
                  </a:moveTo>
                  <a:lnTo>
                    <a:pt x="601535" y="126517"/>
                  </a:lnTo>
                  <a:lnTo>
                    <a:pt x="595757" y="125336"/>
                  </a:lnTo>
                  <a:lnTo>
                    <a:pt x="590321" y="128651"/>
                  </a:lnTo>
                  <a:lnTo>
                    <a:pt x="588352" y="131330"/>
                  </a:lnTo>
                  <a:lnTo>
                    <a:pt x="588098" y="134645"/>
                  </a:lnTo>
                  <a:lnTo>
                    <a:pt x="587756" y="137845"/>
                  </a:lnTo>
                  <a:lnTo>
                    <a:pt x="577088" y="137845"/>
                  </a:lnTo>
                  <a:lnTo>
                    <a:pt x="575779" y="136398"/>
                  </a:lnTo>
                  <a:lnTo>
                    <a:pt x="575310" y="134353"/>
                  </a:lnTo>
                  <a:lnTo>
                    <a:pt x="574103" y="132461"/>
                  </a:lnTo>
                  <a:lnTo>
                    <a:pt x="572427" y="131254"/>
                  </a:lnTo>
                  <a:lnTo>
                    <a:pt x="571246" y="129679"/>
                  </a:lnTo>
                  <a:lnTo>
                    <a:pt x="567639" y="125526"/>
                  </a:lnTo>
                  <a:lnTo>
                    <a:pt x="558990" y="127381"/>
                  </a:lnTo>
                  <a:lnTo>
                    <a:pt x="557847" y="135115"/>
                  </a:lnTo>
                  <a:lnTo>
                    <a:pt x="557682" y="137312"/>
                  </a:lnTo>
                  <a:lnTo>
                    <a:pt x="557314" y="139407"/>
                  </a:lnTo>
                  <a:lnTo>
                    <a:pt x="556552" y="141173"/>
                  </a:lnTo>
                  <a:lnTo>
                    <a:pt x="556120" y="143014"/>
                  </a:lnTo>
                  <a:lnTo>
                    <a:pt x="556272" y="152082"/>
                  </a:lnTo>
                  <a:lnTo>
                    <a:pt x="563676" y="154101"/>
                  </a:lnTo>
                  <a:lnTo>
                    <a:pt x="568401" y="150850"/>
                  </a:lnTo>
                  <a:lnTo>
                    <a:pt x="569798" y="151866"/>
                  </a:lnTo>
                  <a:lnTo>
                    <a:pt x="573900" y="154470"/>
                  </a:lnTo>
                  <a:lnTo>
                    <a:pt x="580148" y="153530"/>
                  </a:lnTo>
                  <a:lnTo>
                    <a:pt x="590372" y="153530"/>
                  </a:lnTo>
                  <a:lnTo>
                    <a:pt x="595249" y="154038"/>
                  </a:lnTo>
                  <a:lnTo>
                    <a:pt x="601218" y="147586"/>
                  </a:lnTo>
                  <a:lnTo>
                    <a:pt x="602221" y="145072"/>
                  </a:lnTo>
                  <a:lnTo>
                    <a:pt x="603237" y="140754"/>
                  </a:lnTo>
                  <a:lnTo>
                    <a:pt x="603084" y="137629"/>
                  </a:lnTo>
                  <a:lnTo>
                    <a:pt x="603859" y="136563"/>
                  </a:lnTo>
                  <a:lnTo>
                    <a:pt x="605091" y="130733"/>
                  </a:lnTo>
                  <a:close/>
                </a:path>
                <a:path w="2058670" h="161290">
                  <a:moveTo>
                    <a:pt x="1825396" y="145427"/>
                  </a:moveTo>
                  <a:lnTo>
                    <a:pt x="1825040" y="140462"/>
                  </a:lnTo>
                  <a:lnTo>
                    <a:pt x="1824367" y="131165"/>
                  </a:lnTo>
                  <a:lnTo>
                    <a:pt x="1819783" y="126339"/>
                  </a:lnTo>
                  <a:lnTo>
                    <a:pt x="1812366" y="129146"/>
                  </a:lnTo>
                  <a:lnTo>
                    <a:pt x="1810385" y="130340"/>
                  </a:lnTo>
                  <a:lnTo>
                    <a:pt x="1808772" y="131826"/>
                  </a:lnTo>
                  <a:lnTo>
                    <a:pt x="1807908" y="130403"/>
                  </a:lnTo>
                  <a:lnTo>
                    <a:pt x="1800225" y="124066"/>
                  </a:lnTo>
                  <a:lnTo>
                    <a:pt x="1792503" y="123418"/>
                  </a:lnTo>
                  <a:lnTo>
                    <a:pt x="1783549" y="127419"/>
                  </a:lnTo>
                  <a:lnTo>
                    <a:pt x="1782470" y="128346"/>
                  </a:lnTo>
                  <a:lnTo>
                    <a:pt x="1779536" y="129641"/>
                  </a:lnTo>
                  <a:lnTo>
                    <a:pt x="1777187" y="131787"/>
                  </a:lnTo>
                  <a:lnTo>
                    <a:pt x="1775828" y="134785"/>
                  </a:lnTo>
                  <a:lnTo>
                    <a:pt x="1774977" y="133718"/>
                  </a:lnTo>
                  <a:lnTo>
                    <a:pt x="1774875" y="133032"/>
                  </a:lnTo>
                  <a:lnTo>
                    <a:pt x="1773377" y="129692"/>
                  </a:lnTo>
                  <a:lnTo>
                    <a:pt x="1769224" y="128803"/>
                  </a:lnTo>
                  <a:lnTo>
                    <a:pt x="1760474" y="130479"/>
                  </a:lnTo>
                  <a:lnTo>
                    <a:pt x="1754962" y="128054"/>
                  </a:lnTo>
                  <a:lnTo>
                    <a:pt x="1746250" y="129590"/>
                  </a:lnTo>
                  <a:lnTo>
                    <a:pt x="1740154" y="131394"/>
                  </a:lnTo>
                  <a:lnTo>
                    <a:pt x="1738249" y="128320"/>
                  </a:lnTo>
                  <a:lnTo>
                    <a:pt x="1734718" y="126746"/>
                  </a:lnTo>
                  <a:lnTo>
                    <a:pt x="1730870" y="128168"/>
                  </a:lnTo>
                  <a:lnTo>
                    <a:pt x="1728190" y="126644"/>
                  </a:lnTo>
                  <a:lnTo>
                    <a:pt x="1724787" y="126695"/>
                  </a:lnTo>
                  <a:lnTo>
                    <a:pt x="1721332" y="130149"/>
                  </a:lnTo>
                  <a:lnTo>
                    <a:pt x="1718411" y="128828"/>
                  </a:lnTo>
                  <a:lnTo>
                    <a:pt x="1715465" y="128054"/>
                  </a:lnTo>
                  <a:lnTo>
                    <a:pt x="1712048" y="128727"/>
                  </a:lnTo>
                  <a:lnTo>
                    <a:pt x="1710397" y="126568"/>
                  </a:lnTo>
                  <a:lnTo>
                    <a:pt x="1708404" y="124498"/>
                  </a:lnTo>
                  <a:lnTo>
                    <a:pt x="1699120" y="118986"/>
                  </a:lnTo>
                  <a:lnTo>
                    <a:pt x="1693392" y="122783"/>
                  </a:lnTo>
                  <a:lnTo>
                    <a:pt x="1691424" y="128968"/>
                  </a:lnTo>
                  <a:lnTo>
                    <a:pt x="1690560" y="129616"/>
                  </a:lnTo>
                  <a:lnTo>
                    <a:pt x="1688185" y="128524"/>
                  </a:lnTo>
                  <a:lnTo>
                    <a:pt x="1685048" y="128104"/>
                  </a:lnTo>
                  <a:lnTo>
                    <a:pt x="1683169" y="121869"/>
                  </a:lnTo>
                  <a:lnTo>
                    <a:pt x="1675752" y="121920"/>
                  </a:lnTo>
                  <a:lnTo>
                    <a:pt x="1672031" y="125717"/>
                  </a:lnTo>
                  <a:lnTo>
                    <a:pt x="1665795" y="126580"/>
                  </a:lnTo>
                  <a:lnTo>
                    <a:pt x="1664741" y="127088"/>
                  </a:lnTo>
                  <a:lnTo>
                    <a:pt x="1663903" y="127762"/>
                  </a:lnTo>
                  <a:lnTo>
                    <a:pt x="1661337" y="129095"/>
                  </a:lnTo>
                  <a:lnTo>
                    <a:pt x="1659331" y="131114"/>
                  </a:lnTo>
                  <a:lnTo>
                    <a:pt x="1658188" y="133426"/>
                  </a:lnTo>
                  <a:lnTo>
                    <a:pt x="1656740" y="128016"/>
                  </a:lnTo>
                  <a:lnTo>
                    <a:pt x="1651152" y="124104"/>
                  </a:lnTo>
                  <a:lnTo>
                    <a:pt x="1640217" y="124663"/>
                  </a:lnTo>
                  <a:lnTo>
                    <a:pt x="1638033" y="126098"/>
                  </a:lnTo>
                  <a:lnTo>
                    <a:pt x="1636814" y="128092"/>
                  </a:lnTo>
                  <a:lnTo>
                    <a:pt x="1634820" y="128333"/>
                  </a:lnTo>
                  <a:lnTo>
                    <a:pt x="1632927" y="129120"/>
                  </a:lnTo>
                  <a:lnTo>
                    <a:pt x="1631340" y="130365"/>
                  </a:lnTo>
                  <a:lnTo>
                    <a:pt x="1629765" y="128892"/>
                  </a:lnTo>
                  <a:lnTo>
                    <a:pt x="1627720" y="128104"/>
                  </a:lnTo>
                  <a:lnTo>
                    <a:pt x="1625422" y="127990"/>
                  </a:lnTo>
                  <a:lnTo>
                    <a:pt x="1622691" y="126238"/>
                  </a:lnTo>
                  <a:lnTo>
                    <a:pt x="1619300" y="126238"/>
                  </a:lnTo>
                  <a:lnTo>
                    <a:pt x="1616748" y="127673"/>
                  </a:lnTo>
                  <a:lnTo>
                    <a:pt x="1614474" y="126339"/>
                  </a:lnTo>
                  <a:lnTo>
                    <a:pt x="1611452" y="126161"/>
                  </a:lnTo>
                  <a:lnTo>
                    <a:pt x="1608988" y="127215"/>
                  </a:lnTo>
                  <a:lnTo>
                    <a:pt x="1606486" y="125399"/>
                  </a:lnTo>
                  <a:lnTo>
                    <a:pt x="1602676" y="124929"/>
                  </a:lnTo>
                  <a:lnTo>
                    <a:pt x="1599107" y="127622"/>
                  </a:lnTo>
                  <a:lnTo>
                    <a:pt x="1597469" y="128054"/>
                  </a:lnTo>
                  <a:lnTo>
                    <a:pt x="1596059" y="129006"/>
                  </a:lnTo>
                  <a:lnTo>
                    <a:pt x="1595031" y="130403"/>
                  </a:lnTo>
                  <a:lnTo>
                    <a:pt x="1593938" y="129120"/>
                  </a:lnTo>
                  <a:lnTo>
                    <a:pt x="1588350" y="124333"/>
                  </a:lnTo>
                  <a:lnTo>
                    <a:pt x="1581454" y="122097"/>
                  </a:lnTo>
                  <a:lnTo>
                    <a:pt x="1571586" y="123240"/>
                  </a:lnTo>
                  <a:lnTo>
                    <a:pt x="1569415" y="124536"/>
                  </a:lnTo>
                  <a:lnTo>
                    <a:pt x="1567980" y="126288"/>
                  </a:lnTo>
                  <a:lnTo>
                    <a:pt x="1564995" y="127279"/>
                  </a:lnTo>
                  <a:lnTo>
                    <a:pt x="1563674" y="128130"/>
                  </a:lnTo>
                  <a:lnTo>
                    <a:pt x="1561960" y="123723"/>
                  </a:lnTo>
                  <a:lnTo>
                    <a:pt x="1556016" y="122351"/>
                  </a:lnTo>
                  <a:lnTo>
                    <a:pt x="1551914" y="124815"/>
                  </a:lnTo>
                  <a:lnTo>
                    <a:pt x="1549603" y="123786"/>
                  </a:lnTo>
                  <a:lnTo>
                    <a:pt x="1546618" y="123837"/>
                  </a:lnTo>
                  <a:lnTo>
                    <a:pt x="1542630" y="126682"/>
                  </a:lnTo>
                  <a:lnTo>
                    <a:pt x="1541780" y="127495"/>
                  </a:lnTo>
                  <a:lnTo>
                    <a:pt x="1540522" y="126631"/>
                  </a:lnTo>
                  <a:lnTo>
                    <a:pt x="1539151" y="126072"/>
                  </a:lnTo>
                  <a:lnTo>
                    <a:pt x="1537703" y="126022"/>
                  </a:lnTo>
                  <a:lnTo>
                    <a:pt x="1543685" y="119888"/>
                  </a:lnTo>
                  <a:lnTo>
                    <a:pt x="1539646" y="112153"/>
                  </a:lnTo>
                  <a:lnTo>
                    <a:pt x="1532864" y="111480"/>
                  </a:lnTo>
                  <a:lnTo>
                    <a:pt x="1533753" y="103784"/>
                  </a:lnTo>
                  <a:lnTo>
                    <a:pt x="1532864" y="99212"/>
                  </a:lnTo>
                  <a:lnTo>
                    <a:pt x="1536814" y="94056"/>
                  </a:lnTo>
                  <a:lnTo>
                    <a:pt x="1536839" y="90398"/>
                  </a:lnTo>
                  <a:lnTo>
                    <a:pt x="1535747" y="85191"/>
                  </a:lnTo>
                  <a:lnTo>
                    <a:pt x="1535036" y="84035"/>
                  </a:lnTo>
                  <a:lnTo>
                    <a:pt x="1534071" y="83108"/>
                  </a:lnTo>
                  <a:lnTo>
                    <a:pt x="1534401" y="78244"/>
                  </a:lnTo>
                  <a:lnTo>
                    <a:pt x="1535620" y="76581"/>
                  </a:lnTo>
                  <a:lnTo>
                    <a:pt x="1536026" y="74510"/>
                  </a:lnTo>
                  <a:lnTo>
                    <a:pt x="1535722" y="72440"/>
                  </a:lnTo>
                  <a:lnTo>
                    <a:pt x="1536700" y="71094"/>
                  </a:lnTo>
                  <a:lnTo>
                    <a:pt x="1536992" y="70281"/>
                  </a:lnTo>
                  <a:lnTo>
                    <a:pt x="1540560" y="65506"/>
                  </a:lnTo>
                  <a:lnTo>
                    <a:pt x="1536433" y="58039"/>
                  </a:lnTo>
                  <a:lnTo>
                    <a:pt x="1529930" y="57746"/>
                  </a:lnTo>
                  <a:lnTo>
                    <a:pt x="1528978" y="57353"/>
                  </a:lnTo>
                  <a:lnTo>
                    <a:pt x="1527340" y="53543"/>
                  </a:lnTo>
                  <a:lnTo>
                    <a:pt x="1528457" y="51752"/>
                  </a:lnTo>
                  <a:lnTo>
                    <a:pt x="1529321" y="46596"/>
                  </a:lnTo>
                  <a:lnTo>
                    <a:pt x="1532216" y="44043"/>
                  </a:lnTo>
                  <a:lnTo>
                    <a:pt x="1532801" y="39827"/>
                  </a:lnTo>
                  <a:lnTo>
                    <a:pt x="1530629" y="36372"/>
                  </a:lnTo>
                  <a:lnTo>
                    <a:pt x="1535010" y="33972"/>
                  </a:lnTo>
                  <a:lnTo>
                    <a:pt x="1537487" y="27889"/>
                  </a:lnTo>
                  <a:lnTo>
                    <a:pt x="1527644" y="19596"/>
                  </a:lnTo>
                  <a:lnTo>
                    <a:pt x="1520939" y="17183"/>
                  </a:lnTo>
                  <a:lnTo>
                    <a:pt x="1513916" y="22301"/>
                  </a:lnTo>
                  <a:lnTo>
                    <a:pt x="1512671" y="23939"/>
                  </a:lnTo>
                  <a:lnTo>
                    <a:pt x="1506169" y="26606"/>
                  </a:lnTo>
                  <a:lnTo>
                    <a:pt x="1502968" y="35318"/>
                  </a:lnTo>
                  <a:lnTo>
                    <a:pt x="1509839" y="38633"/>
                  </a:lnTo>
                  <a:lnTo>
                    <a:pt x="1507350" y="41630"/>
                  </a:lnTo>
                  <a:lnTo>
                    <a:pt x="1499222" y="42519"/>
                  </a:lnTo>
                  <a:lnTo>
                    <a:pt x="1496364" y="55232"/>
                  </a:lnTo>
                  <a:lnTo>
                    <a:pt x="1505712" y="56845"/>
                  </a:lnTo>
                  <a:lnTo>
                    <a:pt x="1506054" y="58318"/>
                  </a:lnTo>
                  <a:lnTo>
                    <a:pt x="1505572" y="61620"/>
                  </a:lnTo>
                  <a:lnTo>
                    <a:pt x="1505267" y="65849"/>
                  </a:lnTo>
                  <a:lnTo>
                    <a:pt x="1509268" y="69392"/>
                  </a:lnTo>
                  <a:lnTo>
                    <a:pt x="1513319" y="69481"/>
                  </a:lnTo>
                  <a:lnTo>
                    <a:pt x="1513573" y="71818"/>
                  </a:lnTo>
                  <a:lnTo>
                    <a:pt x="1514309" y="74498"/>
                  </a:lnTo>
                  <a:lnTo>
                    <a:pt x="1516303" y="76339"/>
                  </a:lnTo>
                  <a:lnTo>
                    <a:pt x="1518793" y="77279"/>
                  </a:lnTo>
                  <a:lnTo>
                    <a:pt x="1517230" y="78041"/>
                  </a:lnTo>
                  <a:lnTo>
                    <a:pt x="1516583" y="78638"/>
                  </a:lnTo>
                  <a:lnTo>
                    <a:pt x="1512633" y="78130"/>
                  </a:lnTo>
                  <a:lnTo>
                    <a:pt x="1509179" y="77978"/>
                  </a:lnTo>
                  <a:lnTo>
                    <a:pt x="1505966" y="80632"/>
                  </a:lnTo>
                  <a:lnTo>
                    <a:pt x="1503934" y="88036"/>
                  </a:lnTo>
                  <a:lnTo>
                    <a:pt x="1506410" y="92189"/>
                  </a:lnTo>
                  <a:lnTo>
                    <a:pt x="1510411" y="93484"/>
                  </a:lnTo>
                  <a:lnTo>
                    <a:pt x="1511858" y="95046"/>
                  </a:lnTo>
                  <a:lnTo>
                    <a:pt x="1503324" y="104711"/>
                  </a:lnTo>
                  <a:lnTo>
                    <a:pt x="1507299" y="111493"/>
                  </a:lnTo>
                  <a:lnTo>
                    <a:pt x="1513293" y="112026"/>
                  </a:lnTo>
                  <a:lnTo>
                    <a:pt x="1507007" y="113652"/>
                  </a:lnTo>
                  <a:lnTo>
                    <a:pt x="1505445" y="122669"/>
                  </a:lnTo>
                  <a:lnTo>
                    <a:pt x="1511388" y="126365"/>
                  </a:lnTo>
                  <a:lnTo>
                    <a:pt x="1510322" y="129616"/>
                  </a:lnTo>
                  <a:lnTo>
                    <a:pt x="1511414" y="133680"/>
                  </a:lnTo>
                  <a:lnTo>
                    <a:pt x="1514144" y="135686"/>
                  </a:lnTo>
                  <a:lnTo>
                    <a:pt x="1512062" y="142125"/>
                  </a:lnTo>
                  <a:lnTo>
                    <a:pt x="1516151" y="147129"/>
                  </a:lnTo>
                  <a:lnTo>
                    <a:pt x="1523326" y="147154"/>
                  </a:lnTo>
                  <a:lnTo>
                    <a:pt x="1526032" y="146875"/>
                  </a:lnTo>
                  <a:lnTo>
                    <a:pt x="1529067" y="149199"/>
                  </a:lnTo>
                  <a:lnTo>
                    <a:pt x="1533093" y="149352"/>
                  </a:lnTo>
                  <a:lnTo>
                    <a:pt x="1536306" y="146431"/>
                  </a:lnTo>
                  <a:lnTo>
                    <a:pt x="1538617" y="151663"/>
                  </a:lnTo>
                  <a:lnTo>
                    <a:pt x="1547215" y="153746"/>
                  </a:lnTo>
                  <a:lnTo>
                    <a:pt x="1550123" y="147891"/>
                  </a:lnTo>
                  <a:lnTo>
                    <a:pt x="1552575" y="149110"/>
                  </a:lnTo>
                  <a:lnTo>
                    <a:pt x="1554988" y="149860"/>
                  </a:lnTo>
                  <a:lnTo>
                    <a:pt x="1557616" y="150291"/>
                  </a:lnTo>
                  <a:lnTo>
                    <a:pt x="1559534" y="151612"/>
                  </a:lnTo>
                  <a:lnTo>
                    <a:pt x="1564817" y="157378"/>
                  </a:lnTo>
                  <a:lnTo>
                    <a:pt x="1571459" y="154190"/>
                  </a:lnTo>
                  <a:lnTo>
                    <a:pt x="1575015" y="145669"/>
                  </a:lnTo>
                  <a:lnTo>
                    <a:pt x="1578279" y="145986"/>
                  </a:lnTo>
                  <a:lnTo>
                    <a:pt x="1582000" y="144716"/>
                  </a:lnTo>
                  <a:lnTo>
                    <a:pt x="1582788" y="144170"/>
                  </a:lnTo>
                  <a:lnTo>
                    <a:pt x="1584756" y="144945"/>
                  </a:lnTo>
                  <a:lnTo>
                    <a:pt x="1589963" y="145770"/>
                  </a:lnTo>
                  <a:lnTo>
                    <a:pt x="1591691" y="150825"/>
                  </a:lnTo>
                  <a:lnTo>
                    <a:pt x="1599222" y="152222"/>
                  </a:lnTo>
                  <a:lnTo>
                    <a:pt x="1604657" y="146215"/>
                  </a:lnTo>
                  <a:lnTo>
                    <a:pt x="1605407" y="145135"/>
                  </a:lnTo>
                  <a:lnTo>
                    <a:pt x="1608035" y="146596"/>
                  </a:lnTo>
                  <a:lnTo>
                    <a:pt x="1610461" y="146621"/>
                  </a:lnTo>
                  <a:lnTo>
                    <a:pt x="1612582" y="145707"/>
                  </a:lnTo>
                  <a:lnTo>
                    <a:pt x="1615287" y="146113"/>
                  </a:lnTo>
                  <a:lnTo>
                    <a:pt x="1622107" y="146469"/>
                  </a:lnTo>
                  <a:lnTo>
                    <a:pt x="1624164" y="145783"/>
                  </a:lnTo>
                  <a:lnTo>
                    <a:pt x="1626298" y="146189"/>
                  </a:lnTo>
                  <a:lnTo>
                    <a:pt x="1628711" y="145618"/>
                  </a:lnTo>
                  <a:lnTo>
                    <a:pt x="1630654" y="144297"/>
                  </a:lnTo>
                  <a:lnTo>
                    <a:pt x="1631213" y="144653"/>
                  </a:lnTo>
                  <a:lnTo>
                    <a:pt x="1630349" y="151612"/>
                  </a:lnTo>
                  <a:lnTo>
                    <a:pt x="1639316" y="156159"/>
                  </a:lnTo>
                  <a:lnTo>
                    <a:pt x="1646339" y="149110"/>
                  </a:lnTo>
                  <a:lnTo>
                    <a:pt x="1647126" y="148069"/>
                  </a:lnTo>
                  <a:lnTo>
                    <a:pt x="1654162" y="150228"/>
                  </a:lnTo>
                  <a:lnTo>
                    <a:pt x="1661604" y="149491"/>
                  </a:lnTo>
                  <a:lnTo>
                    <a:pt x="1670418" y="146646"/>
                  </a:lnTo>
                  <a:lnTo>
                    <a:pt x="1671815" y="145554"/>
                  </a:lnTo>
                  <a:lnTo>
                    <a:pt x="1672755" y="144221"/>
                  </a:lnTo>
                  <a:lnTo>
                    <a:pt x="1673885" y="144576"/>
                  </a:lnTo>
                  <a:lnTo>
                    <a:pt x="1675104" y="144640"/>
                  </a:lnTo>
                  <a:lnTo>
                    <a:pt x="1676374" y="144348"/>
                  </a:lnTo>
                  <a:lnTo>
                    <a:pt x="1677479" y="147434"/>
                  </a:lnTo>
                  <a:lnTo>
                    <a:pt x="1680464" y="149948"/>
                  </a:lnTo>
                  <a:lnTo>
                    <a:pt x="1688147" y="149733"/>
                  </a:lnTo>
                  <a:lnTo>
                    <a:pt x="1692325" y="149352"/>
                  </a:lnTo>
                  <a:lnTo>
                    <a:pt x="1699158" y="150152"/>
                  </a:lnTo>
                  <a:lnTo>
                    <a:pt x="1701330" y="148805"/>
                  </a:lnTo>
                  <a:lnTo>
                    <a:pt x="1702752" y="146824"/>
                  </a:lnTo>
                  <a:lnTo>
                    <a:pt x="1708289" y="151955"/>
                  </a:lnTo>
                  <a:lnTo>
                    <a:pt x="1715071" y="151244"/>
                  </a:lnTo>
                  <a:lnTo>
                    <a:pt x="1719618" y="146964"/>
                  </a:lnTo>
                  <a:lnTo>
                    <a:pt x="1723174" y="148882"/>
                  </a:lnTo>
                  <a:lnTo>
                    <a:pt x="1726133" y="148336"/>
                  </a:lnTo>
                  <a:lnTo>
                    <a:pt x="1728330" y="146723"/>
                  </a:lnTo>
                  <a:lnTo>
                    <a:pt x="1730070" y="148971"/>
                  </a:lnTo>
                  <a:lnTo>
                    <a:pt x="1732864" y="150241"/>
                  </a:lnTo>
                  <a:lnTo>
                    <a:pt x="1741385" y="147535"/>
                  </a:lnTo>
                  <a:lnTo>
                    <a:pt x="1747266" y="144564"/>
                  </a:lnTo>
                  <a:lnTo>
                    <a:pt x="1756702" y="144284"/>
                  </a:lnTo>
                  <a:lnTo>
                    <a:pt x="1760308" y="144868"/>
                  </a:lnTo>
                  <a:lnTo>
                    <a:pt x="1764042" y="144983"/>
                  </a:lnTo>
                  <a:lnTo>
                    <a:pt x="1764995" y="146138"/>
                  </a:lnTo>
                  <a:lnTo>
                    <a:pt x="1765731" y="149313"/>
                  </a:lnTo>
                  <a:lnTo>
                    <a:pt x="1768157" y="151803"/>
                  </a:lnTo>
                  <a:lnTo>
                    <a:pt x="1772831" y="151345"/>
                  </a:lnTo>
                  <a:lnTo>
                    <a:pt x="1777453" y="153149"/>
                  </a:lnTo>
                  <a:lnTo>
                    <a:pt x="1782368" y="152387"/>
                  </a:lnTo>
                  <a:lnTo>
                    <a:pt x="1785912" y="148882"/>
                  </a:lnTo>
                  <a:lnTo>
                    <a:pt x="1788363" y="147548"/>
                  </a:lnTo>
                  <a:lnTo>
                    <a:pt x="1790230" y="145110"/>
                  </a:lnTo>
                  <a:lnTo>
                    <a:pt x="1790242" y="142290"/>
                  </a:lnTo>
                  <a:lnTo>
                    <a:pt x="1791004" y="142328"/>
                  </a:lnTo>
                  <a:lnTo>
                    <a:pt x="1791639" y="144614"/>
                  </a:lnTo>
                  <a:lnTo>
                    <a:pt x="1793265" y="146469"/>
                  </a:lnTo>
                  <a:lnTo>
                    <a:pt x="1798942" y="147510"/>
                  </a:lnTo>
                  <a:lnTo>
                    <a:pt x="1799971" y="148920"/>
                  </a:lnTo>
                  <a:lnTo>
                    <a:pt x="1801406" y="149999"/>
                  </a:lnTo>
                  <a:lnTo>
                    <a:pt x="1808619" y="151269"/>
                  </a:lnTo>
                  <a:lnTo>
                    <a:pt x="1813775" y="151511"/>
                  </a:lnTo>
                  <a:lnTo>
                    <a:pt x="1816481" y="150088"/>
                  </a:lnTo>
                  <a:lnTo>
                    <a:pt x="1817941" y="148005"/>
                  </a:lnTo>
                  <a:lnTo>
                    <a:pt x="1821802" y="147929"/>
                  </a:lnTo>
                  <a:lnTo>
                    <a:pt x="1825396" y="145427"/>
                  </a:lnTo>
                  <a:close/>
                </a:path>
                <a:path w="2058670" h="161290">
                  <a:moveTo>
                    <a:pt x="2058187" y="139052"/>
                  </a:moveTo>
                  <a:lnTo>
                    <a:pt x="2057971" y="137934"/>
                  </a:lnTo>
                  <a:lnTo>
                    <a:pt x="2056638" y="130784"/>
                  </a:lnTo>
                  <a:lnTo>
                    <a:pt x="2047265" y="132219"/>
                  </a:lnTo>
                  <a:lnTo>
                    <a:pt x="2047265" y="138798"/>
                  </a:lnTo>
                  <a:lnTo>
                    <a:pt x="2044293" y="139052"/>
                  </a:lnTo>
                  <a:lnTo>
                    <a:pt x="2044001" y="139052"/>
                  </a:lnTo>
                  <a:lnTo>
                    <a:pt x="2045360" y="137934"/>
                  </a:lnTo>
                  <a:lnTo>
                    <a:pt x="2047265" y="138798"/>
                  </a:lnTo>
                  <a:lnTo>
                    <a:pt x="2047265" y="132219"/>
                  </a:lnTo>
                  <a:lnTo>
                    <a:pt x="2045690" y="132448"/>
                  </a:lnTo>
                  <a:lnTo>
                    <a:pt x="2043353" y="139077"/>
                  </a:lnTo>
                  <a:lnTo>
                    <a:pt x="2042172" y="139077"/>
                  </a:lnTo>
                  <a:lnTo>
                    <a:pt x="2023643" y="135597"/>
                  </a:lnTo>
                  <a:lnTo>
                    <a:pt x="2017166" y="135216"/>
                  </a:lnTo>
                  <a:lnTo>
                    <a:pt x="2015172" y="135712"/>
                  </a:lnTo>
                  <a:lnTo>
                    <a:pt x="2013496" y="135953"/>
                  </a:lnTo>
                  <a:lnTo>
                    <a:pt x="2010143" y="136525"/>
                  </a:lnTo>
                  <a:lnTo>
                    <a:pt x="2009482" y="136474"/>
                  </a:lnTo>
                  <a:lnTo>
                    <a:pt x="2009038" y="136461"/>
                  </a:lnTo>
                  <a:lnTo>
                    <a:pt x="2008759" y="136474"/>
                  </a:lnTo>
                  <a:lnTo>
                    <a:pt x="2007031" y="135356"/>
                  </a:lnTo>
                  <a:lnTo>
                    <a:pt x="2006663" y="135115"/>
                  </a:lnTo>
                  <a:lnTo>
                    <a:pt x="2004618" y="134785"/>
                  </a:lnTo>
                  <a:lnTo>
                    <a:pt x="2002307" y="135356"/>
                  </a:lnTo>
                  <a:lnTo>
                    <a:pt x="1999348" y="133718"/>
                  </a:lnTo>
                  <a:lnTo>
                    <a:pt x="1995716" y="134747"/>
                  </a:lnTo>
                  <a:lnTo>
                    <a:pt x="1991969" y="138010"/>
                  </a:lnTo>
                  <a:lnTo>
                    <a:pt x="1991194" y="137871"/>
                  </a:lnTo>
                  <a:lnTo>
                    <a:pt x="1986686" y="137045"/>
                  </a:lnTo>
                  <a:lnTo>
                    <a:pt x="1983282" y="137147"/>
                  </a:lnTo>
                  <a:lnTo>
                    <a:pt x="1981581" y="137490"/>
                  </a:lnTo>
                  <a:lnTo>
                    <a:pt x="1979142" y="137845"/>
                  </a:lnTo>
                  <a:lnTo>
                    <a:pt x="1978850" y="137871"/>
                  </a:lnTo>
                  <a:lnTo>
                    <a:pt x="1976412" y="135445"/>
                  </a:lnTo>
                  <a:lnTo>
                    <a:pt x="1972513" y="135382"/>
                  </a:lnTo>
                  <a:lnTo>
                    <a:pt x="1967064" y="137820"/>
                  </a:lnTo>
                  <a:lnTo>
                    <a:pt x="1964093" y="136715"/>
                  </a:lnTo>
                  <a:lnTo>
                    <a:pt x="1960092" y="139357"/>
                  </a:lnTo>
                  <a:lnTo>
                    <a:pt x="1958695" y="140563"/>
                  </a:lnTo>
                  <a:lnTo>
                    <a:pt x="1957476" y="141757"/>
                  </a:lnTo>
                  <a:lnTo>
                    <a:pt x="1956790" y="141147"/>
                  </a:lnTo>
                  <a:lnTo>
                    <a:pt x="1956015" y="140512"/>
                  </a:lnTo>
                  <a:lnTo>
                    <a:pt x="1954618" y="139560"/>
                  </a:lnTo>
                  <a:lnTo>
                    <a:pt x="1953526" y="139014"/>
                  </a:lnTo>
                  <a:lnTo>
                    <a:pt x="1953183" y="138861"/>
                  </a:lnTo>
                  <a:lnTo>
                    <a:pt x="1951799" y="136982"/>
                  </a:lnTo>
                  <a:lnTo>
                    <a:pt x="1950859" y="136296"/>
                  </a:lnTo>
                  <a:lnTo>
                    <a:pt x="1949678" y="135470"/>
                  </a:lnTo>
                  <a:lnTo>
                    <a:pt x="1940750" y="136296"/>
                  </a:lnTo>
                  <a:lnTo>
                    <a:pt x="1934159" y="135305"/>
                  </a:lnTo>
                  <a:lnTo>
                    <a:pt x="1928291" y="136982"/>
                  </a:lnTo>
                  <a:lnTo>
                    <a:pt x="1926704" y="136105"/>
                  </a:lnTo>
                  <a:lnTo>
                    <a:pt x="1926005" y="135712"/>
                  </a:lnTo>
                  <a:lnTo>
                    <a:pt x="1923999" y="135420"/>
                  </a:lnTo>
                  <a:lnTo>
                    <a:pt x="1923389" y="135331"/>
                  </a:lnTo>
                  <a:lnTo>
                    <a:pt x="1920633" y="135420"/>
                  </a:lnTo>
                  <a:lnTo>
                    <a:pt x="1919376" y="131927"/>
                  </a:lnTo>
                  <a:lnTo>
                    <a:pt x="1915998" y="129133"/>
                  </a:lnTo>
                  <a:lnTo>
                    <a:pt x="1903514" y="131927"/>
                  </a:lnTo>
                  <a:lnTo>
                    <a:pt x="1895894" y="133489"/>
                  </a:lnTo>
                  <a:lnTo>
                    <a:pt x="1888134" y="134912"/>
                  </a:lnTo>
                  <a:lnTo>
                    <a:pt x="1880336" y="136105"/>
                  </a:lnTo>
                  <a:lnTo>
                    <a:pt x="1880362" y="131064"/>
                  </a:lnTo>
                  <a:lnTo>
                    <a:pt x="1877466" y="129209"/>
                  </a:lnTo>
                  <a:lnTo>
                    <a:pt x="1875409" y="127889"/>
                  </a:lnTo>
                  <a:lnTo>
                    <a:pt x="1866684" y="129209"/>
                  </a:lnTo>
                  <a:lnTo>
                    <a:pt x="1862899" y="128625"/>
                  </a:lnTo>
                  <a:lnTo>
                    <a:pt x="1857451" y="129590"/>
                  </a:lnTo>
                  <a:lnTo>
                    <a:pt x="1855990" y="130251"/>
                  </a:lnTo>
                  <a:lnTo>
                    <a:pt x="1854733" y="131152"/>
                  </a:lnTo>
                  <a:lnTo>
                    <a:pt x="1851533" y="131851"/>
                  </a:lnTo>
                  <a:lnTo>
                    <a:pt x="1848789" y="134302"/>
                  </a:lnTo>
                  <a:lnTo>
                    <a:pt x="1848777" y="149339"/>
                  </a:lnTo>
                  <a:lnTo>
                    <a:pt x="1857946" y="150876"/>
                  </a:lnTo>
                  <a:lnTo>
                    <a:pt x="1862442" y="146075"/>
                  </a:lnTo>
                  <a:lnTo>
                    <a:pt x="1862988" y="149821"/>
                  </a:lnTo>
                  <a:lnTo>
                    <a:pt x="1866099" y="153301"/>
                  </a:lnTo>
                  <a:lnTo>
                    <a:pt x="1870151" y="152946"/>
                  </a:lnTo>
                  <a:lnTo>
                    <a:pt x="1879028" y="152006"/>
                  </a:lnTo>
                  <a:lnTo>
                    <a:pt x="1887283" y="150850"/>
                  </a:lnTo>
                  <a:lnTo>
                    <a:pt x="1895792" y="149415"/>
                  </a:lnTo>
                  <a:lnTo>
                    <a:pt x="1904276" y="147777"/>
                  </a:lnTo>
                  <a:lnTo>
                    <a:pt x="1905762" y="151460"/>
                  </a:lnTo>
                  <a:lnTo>
                    <a:pt x="1909775" y="153009"/>
                  </a:lnTo>
                  <a:lnTo>
                    <a:pt x="1915033" y="152006"/>
                  </a:lnTo>
                  <a:lnTo>
                    <a:pt x="1919922" y="150812"/>
                  </a:lnTo>
                  <a:lnTo>
                    <a:pt x="1922259" y="155295"/>
                  </a:lnTo>
                  <a:lnTo>
                    <a:pt x="1928761" y="155422"/>
                  </a:lnTo>
                  <a:lnTo>
                    <a:pt x="1933575" y="150812"/>
                  </a:lnTo>
                  <a:lnTo>
                    <a:pt x="1933790" y="150609"/>
                  </a:lnTo>
                  <a:lnTo>
                    <a:pt x="1938718" y="151015"/>
                  </a:lnTo>
                  <a:lnTo>
                    <a:pt x="1942744" y="151295"/>
                  </a:lnTo>
                  <a:lnTo>
                    <a:pt x="1944052" y="152476"/>
                  </a:lnTo>
                  <a:lnTo>
                    <a:pt x="1945703" y="153174"/>
                  </a:lnTo>
                  <a:lnTo>
                    <a:pt x="1950631" y="156794"/>
                  </a:lnTo>
                  <a:lnTo>
                    <a:pt x="1954644" y="159054"/>
                  </a:lnTo>
                  <a:lnTo>
                    <a:pt x="1957336" y="159321"/>
                  </a:lnTo>
                  <a:lnTo>
                    <a:pt x="1964093" y="157924"/>
                  </a:lnTo>
                  <a:lnTo>
                    <a:pt x="1966620" y="154838"/>
                  </a:lnTo>
                  <a:lnTo>
                    <a:pt x="1968017" y="153339"/>
                  </a:lnTo>
                  <a:lnTo>
                    <a:pt x="1968169" y="153174"/>
                  </a:lnTo>
                  <a:lnTo>
                    <a:pt x="1968842" y="152463"/>
                  </a:lnTo>
                  <a:lnTo>
                    <a:pt x="1970760" y="152006"/>
                  </a:lnTo>
                  <a:lnTo>
                    <a:pt x="1974545" y="154152"/>
                  </a:lnTo>
                  <a:lnTo>
                    <a:pt x="1979434" y="153695"/>
                  </a:lnTo>
                  <a:lnTo>
                    <a:pt x="1989048" y="152006"/>
                  </a:lnTo>
                  <a:lnTo>
                    <a:pt x="1989632" y="151904"/>
                  </a:lnTo>
                  <a:lnTo>
                    <a:pt x="1994331" y="152704"/>
                  </a:lnTo>
                  <a:lnTo>
                    <a:pt x="1996655" y="151904"/>
                  </a:lnTo>
                  <a:lnTo>
                    <a:pt x="1998967" y="151117"/>
                  </a:lnTo>
                  <a:lnTo>
                    <a:pt x="2000554" y="151536"/>
                  </a:lnTo>
                  <a:lnTo>
                    <a:pt x="2002066" y="151498"/>
                  </a:lnTo>
                  <a:lnTo>
                    <a:pt x="2003691" y="151130"/>
                  </a:lnTo>
                  <a:lnTo>
                    <a:pt x="2008035" y="152641"/>
                  </a:lnTo>
                  <a:lnTo>
                    <a:pt x="2012492" y="152006"/>
                  </a:lnTo>
                  <a:lnTo>
                    <a:pt x="2017433" y="151130"/>
                  </a:lnTo>
                  <a:lnTo>
                    <a:pt x="2020379" y="150609"/>
                  </a:lnTo>
                  <a:lnTo>
                    <a:pt x="2021103" y="150482"/>
                  </a:lnTo>
                  <a:lnTo>
                    <a:pt x="2025015" y="152196"/>
                  </a:lnTo>
                  <a:lnTo>
                    <a:pt x="2030818" y="153720"/>
                  </a:lnTo>
                  <a:lnTo>
                    <a:pt x="2033485" y="153860"/>
                  </a:lnTo>
                  <a:lnTo>
                    <a:pt x="2036089" y="154178"/>
                  </a:lnTo>
                  <a:lnTo>
                    <a:pt x="2044496" y="154432"/>
                  </a:lnTo>
                  <a:lnTo>
                    <a:pt x="2052231" y="152590"/>
                  </a:lnTo>
                  <a:lnTo>
                    <a:pt x="2054504" y="150482"/>
                  </a:lnTo>
                  <a:lnTo>
                    <a:pt x="2057425" y="147777"/>
                  </a:lnTo>
                  <a:lnTo>
                    <a:pt x="2057577" y="146075"/>
                  </a:lnTo>
                  <a:lnTo>
                    <a:pt x="2057971" y="141757"/>
                  </a:lnTo>
                  <a:lnTo>
                    <a:pt x="2058187" y="139077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7" name="object 17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0726" y="6601780"/>
              <a:ext cx="142695" cy="115023"/>
            </a:xfrm>
            <a:prstGeom prst="rect">
              <a:avLst/>
            </a:prstGeom>
          </p:spPr>
        </p:pic>
        <p:pic>
          <p:nvPicPr>
            <p:cNvPr id="178" name="object 17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19265" y="6591827"/>
              <a:ext cx="172351" cy="128333"/>
            </a:xfrm>
            <a:prstGeom prst="rect">
              <a:avLst/>
            </a:prstGeom>
          </p:spPr>
        </p:pic>
        <p:sp>
          <p:nvSpPr>
            <p:cNvPr id="179" name="object 179" descr=""/>
            <p:cNvSpPr/>
            <p:nvPr/>
          </p:nvSpPr>
          <p:spPr>
            <a:xfrm>
              <a:off x="6125934" y="5758382"/>
              <a:ext cx="2476500" cy="949960"/>
            </a:xfrm>
            <a:custGeom>
              <a:avLst/>
              <a:gdLst/>
              <a:ahLst/>
              <a:cxnLst/>
              <a:rect l="l" t="t" r="r" b="b"/>
              <a:pathLst>
                <a:path w="2476500" h="949959">
                  <a:moveTo>
                    <a:pt x="38519" y="551776"/>
                  </a:moveTo>
                  <a:lnTo>
                    <a:pt x="37185" y="548589"/>
                  </a:lnTo>
                  <a:lnTo>
                    <a:pt x="34417" y="546900"/>
                  </a:lnTo>
                  <a:lnTo>
                    <a:pt x="34721" y="543039"/>
                  </a:lnTo>
                  <a:lnTo>
                    <a:pt x="32067" y="538861"/>
                  </a:lnTo>
                  <a:lnTo>
                    <a:pt x="28130" y="538289"/>
                  </a:lnTo>
                  <a:lnTo>
                    <a:pt x="27889" y="535774"/>
                  </a:lnTo>
                  <a:lnTo>
                    <a:pt x="27457" y="533285"/>
                  </a:lnTo>
                  <a:lnTo>
                    <a:pt x="24803" y="522668"/>
                  </a:lnTo>
                  <a:lnTo>
                    <a:pt x="14312" y="524014"/>
                  </a:lnTo>
                  <a:lnTo>
                    <a:pt x="10439" y="534111"/>
                  </a:lnTo>
                  <a:lnTo>
                    <a:pt x="10325" y="536397"/>
                  </a:lnTo>
                  <a:lnTo>
                    <a:pt x="1244" y="537718"/>
                  </a:lnTo>
                  <a:lnTo>
                    <a:pt x="0" y="544410"/>
                  </a:lnTo>
                  <a:lnTo>
                    <a:pt x="2946" y="550303"/>
                  </a:lnTo>
                  <a:lnTo>
                    <a:pt x="1524" y="552335"/>
                  </a:lnTo>
                  <a:lnTo>
                    <a:pt x="914" y="555028"/>
                  </a:lnTo>
                  <a:lnTo>
                    <a:pt x="3225" y="561352"/>
                  </a:lnTo>
                  <a:lnTo>
                    <a:pt x="5664" y="564438"/>
                  </a:lnTo>
                  <a:lnTo>
                    <a:pt x="8763" y="566864"/>
                  </a:lnTo>
                  <a:lnTo>
                    <a:pt x="7200" y="573100"/>
                  </a:lnTo>
                  <a:lnTo>
                    <a:pt x="8343" y="575970"/>
                  </a:lnTo>
                  <a:lnTo>
                    <a:pt x="10553" y="577786"/>
                  </a:lnTo>
                  <a:lnTo>
                    <a:pt x="11836" y="582256"/>
                  </a:lnTo>
                  <a:lnTo>
                    <a:pt x="17602" y="584454"/>
                  </a:lnTo>
                  <a:lnTo>
                    <a:pt x="27660" y="579894"/>
                  </a:lnTo>
                  <a:lnTo>
                    <a:pt x="31991" y="575564"/>
                  </a:lnTo>
                  <a:lnTo>
                    <a:pt x="35572" y="567651"/>
                  </a:lnTo>
                  <a:lnTo>
                    <a:pt x="35420" y="565315"/>
                  </a:lnTo>
                  <a:lnTo>
                    <a:pt x="34544" y="563359"/>
                  </a:lnTo>
                  <a:lnTo>
                    <a:pt x="36449" y="560425"/>
                  </a:lnTo>
                  <a:lnTo>
                    <a:pt x="37477" y="558215"/>
                  </a:lnTo>
                  <a:lnTo>
                    <a:pt x="37909" y="555548"/>
                  </a:lnTo>
                  <a:lnTo>
                    <a:pt x="38519" y="551776"/>
                  </a:lnTo>
                  <a:close/>
                </a:path>
                <a:path w="2476500" h="949959">
                  <a:moveTo>
                    <a:pt x="43929" y="643750"/>
                  </a:moveTo>
                  <a:lnTo>
                    <a:pt x="41922" y="637019"/>
                  </a:lnTo>
                  <a:lnTo>
                    <a:pt x="36906" y="632701"/>
                  </a:lnTo>
                  <a:lnTo>
                    <a:pt x="37541" y="628637"/>
                  </a:lnTo>
                  <a:lnTo>
                    <a:pt x="34899" y="623963"/>
                  </a:lnTo>
                  <a:lnTo>
                    <a:pt x="30924" y="623112"/>
                  </a:lnTo>
                  <a:lnTo>
                    <a:pt x="29933" y="622046"/>
                  </a:lnTo>
                  <a:lnTo>
                    <a:pt x="28651" y="621245"/>
                  </a:lnTo>
                  <a:lnTo>
                    <a:pt x="27254" y="620839"/>
                  </a:lnTo>
                  <a:lnTo>
                    <a:pt x="29603" y="611187"/>
                  </a:lnTo>
                  <a:lnTo>
                    <a:pt x="22529" y="606590"/>
                  </a:lnTo>
                  <a:lnTo>
                    <a:pt x="8648" y="613003"/>
                  </a:lnTo>
                  <a:lnTo>
                    <a:pt x="6248" y="620382"/>
                  </a:lnTo>
                  <a:lnTo>
                    <a:pt x="8547" y="627164"/>
                  </a:lnTo>
                  <a:lnTo>
                    <a:pt x="5295" y="631875"/>
                  </a:lnTo>
                  <a:lnTo>
                    <a:pt x="4940" y="637438"/>
                  </a:lnTo>
                  <a:lnTo>
                    <a:pt x="12407" y="645236"/>
                  </a:lnTo>
                  <a:lnTo>
                    <a:pt x="12509" y="644766"/>
                  </a:lnTo>
                  <a:lnTo>
                    <a:pt x="11188" y="651776"/>
                  </a:lnTo>
                  <a:lnTo>
                    <a:pt x="11049" y="654329"/>
                  </a:lnTo>
                  <a:lnTo>
                    <a:pt x="11353" y="656818"/>
                  </a:lnTo>
                  <a:lnTo>
                    <a:pt x="10871" y="658406"/>
                  </a:lnTo>
                  <a:lnTo>
                    <a:pt x="9906" y="663625"/>
                  </a:lnTo>
                  <a:lnTo>
                    <a:pt x="13068" y="667956"/>
                  </a:lnTo>
                  <a:lnTo>
                    <a:pt x="23990" y="668718"/>
                  </a:lnTo>
                  <a:lnTo>
                    <a:pt x="26860" y="666115"/>
                  </a:lnTo>
                  <a:lnTo>
                    <a:pt x="31115" y="659752"/>
                  </a:lnTo>
                  <a:lnTo>
                    <a:pt x="31343" y="657720"/>
                  </a:lnTo>
                  <a:lnTo>
                    <a:pt x="30810" y="655955"/>
                  </a:lnTo>
                  <a:lnTo>
                    <a:pt x="34874" y="655993"/>
                  </a:lnTo>
                  <a:lnTo>
                    <a:pt x="38684" y="654481"/>
                  </a:lnTo>
                  <a:lnTo>
                    <a:pt x="43929" y="643750"/>
                  </a:lnTo>
                  <a:close/>
                </a:path>
                <a:path w="2476500" h="949959">
                  <a:moveTo>
                    <a:pt x="48209" y="932027"/>
                  </a:moveTo>
                  <a:lnTo>
                    <a:pt x="45974" y="929563"/>
                  </a:lnTo>
                  <a:lnTo>
                    <a:pt x="43065" y="928611"/>
                  </a:lnTo>
                  <a:lnTo>
                    <a:pt x="42087" y="926820"/>
                  </a:lnTo>
                  <a:lnTo>
                    <a:pt x="40665" y="925550"/>
                  </a:lnTo>
                  <a:lnTo>
                    <a:pt x="38938" y="924864"/>
                  </a:lnTo>
                  <a:lnTo>
                    <a:pt x="40284" y="921880"/>
                  </a:lnTo>
                  <a:lnTo>
                    <a:pt x="39408" y="918679"/>
                  </a:lnTo>
                  <a:lnTo>
                    <a:pt x="37490" y="916444"/>
                  </a:lnTo>
                  <a:lnTo>
                    <a:pt x="41414" y="914184"/>
                  </a:lnTo>
                  <a:lnTo>
                    <a:pt x="44119" y="909662"/>
                  </a:lnTo>
                  <a:lnTo>
                    <a:pt x="44792" y="899426"/>
                  </a:lnTo>
                  <a:lnTo>
                    <a:pt x="40868" y="895769"/>
                  </a:lnTo>
                  <a:lnTo>
                    <a:pt x="40741" y="895654"/>
                  </a:lnTo>
                  <a:lnTo>
                    <a:pt x="36677" y="895769"/>
                  </a:lnTo>
                  <a:lnTo>
                    <a:pt x="39801" y="892048"/>
                  </a:lnTo>
                  <a:lnTo>
                    <a:pt x="41935" y="888136"/>
                  </a:lnTo>
                  <a:lnTo>
                    <a:pt x="44792" y="880757"/>
                  </a:lnTo>
                  <a:lnTo>
                    <a:pt x="43395" y="877277"/>
                  </a:lnTo>
                  <a:lnTo>
                    <a:pt x="41008" y="875258"/>
                  </a:lnTo>
                  <a:lnTo>
                    <a:pt x="41719" y="874115"/>
                  </a:lnTo>
                  <a:lnTo>
                    <a:pt x="42392" y="872959"/>
                  </a:lnTo>
                  <a:lnTo>
                    <a:pt x="45351" y="866000"/>
                  </a:lnTo>
                  <a:lnTo>
                    <a:pt x="41363" y="857745"/>
                  </a:lnTo>
                  <a:lnTo>
                    <a:pt x="30403" y="861415"/>
                  </a:lnTo>
                  <a:lnTo>
                    <a:pt x="26962" y="862025"/>
                  </a:lnTo>
                  <a:lnTo>
                    <a:pt x="18034" y="862025"/>
                  </a:lnTo>
                  <a:lnTo>
                    <a:pt x="15506" y="865936"/>
                  </a:lnTo>
                  <a:lnTo>
                    <a:pt x="15506" y="870839"/>
                  </a:lnTo>
                  <a:lnTo>
                    <a:pt x="15659" y="871791"/>
                  </a:lnTo>
                  <a:lnTo>
                    <a:pt x="15963" y="872705"/>
                  </a:lnTo>
                  <a:lnTo>
                    <a:pt x="16154" y="874242"/>
                  </a:lnTo>
                  <a:lnTo>
                    <a:pt x="16725" y="875715"/>
                  </a:lnTo>
                  <a:lnTo>
                    <a:pt x="17691" y="876871"/>
                  </a:lnTo>
                  <a:lnTo>
                    <a:pt x="10883" y="878052"/>
                  </a:lnTo>
                  <a:lnTo>
                    <a:pt x="9855" y="884237"/>
                  </a:lnTo>
                  <a:lnTo>
                    <a:pt x="12192" y="888466"/>
                  </a:lnTo>
                  <a:lnTo>
                    <a:pt x="12382" y="889558"/>
                  </a:lnTo>
                  <a:lnTo>
                    <a:pt x="12776" y="890625"/>
                  </a:lnTo>
                  <a:lnTo>
                    <a:pt x="13347" y="891578"/>
                  </a:lnTo>
                  <a:lnTo>
                    <a:pt x="12661" y="894219"/>
                  </a:lnTo>
                  <a:lnTo>
                    <a:pt x="13157" y="897305"/>
                  </a:lnTo>
                  <a:lnTo>
                    <a:pt x="17907" y="901357"/>
                  </a:lnTo>
                  <a:lnTo>
                    <a:pt x="19215" y="902284"/>
                  </a:lnTo>
                  <a:lnTo>
                    <a:pt x="19392" y="902830"/>
                  </a:lnTo>
                  <a:lnTo>
                    <a:pt x="19621" y="903338"/>
                  </a:lnTo>
                  <a:lnTo>
                    <a:pt x="19900" y="903820"/>
                  </a:lnTo>
                  <a:lnTo>
                    <a:pt x="16662" y="905395"/>
                  </a:lnTo>
                  <a:lnTo>
                    <a:pt x="14503" y="909193"/>
                  </a:lnTo>
                  <a:lnTo>
                    <a:pt x="15417" y="912952"/>
                  </a:lnTo>
                  <a:lnTo>
                    <a:pt x="13144" y="915123"/>
                  </a:lnTo>
                  <a:lnTo>
                    <a:pt x="12128" y="918438"/>
                  </a:lnTo>
                  <a:lnTo>
                    <a:pt x="13677" y="921575"/>
                  </a:lnTo>
                  <a:lnTo>
                    <a:pt x="13474" y="921613"/>
                  </a:lnTo>
                  <a:lnTo>
                    <a:pt x="8420" y="924166"/>
                  </a:lnTo>
                  <a:lnTo>
                    <a:pt x="6045" y="928611"/>
                  </a:lnTo>
                  <a:lnTo>
                    <a:pt x="5969" y="929563"/>
                  </a:lnTo>
                  <a:lnTo>
                    <a:pt x="6616" y="933869"/>
                  </a:lnTo>
                  <a:lnTo>
                    <a:pt x="11391" y="937018"/>
                  </a:lnTo>
                  <a:lnTo>
                    <a:pt x="12192" y="937196"/>
                  </a:lnTo>
                  <a:lnTo>
                    <a:pt x="13779" y="937666"/>
                  </a:lnTo>
                  <a:lnTo>
                    <a:pt x="11874" y="942454"/>
                  </a:lnTo>
                  <a:lnTo>
                    <a:pt x="14643" y="949401"/>
                  </a:lnTo>
                  <a:lnTo>
                    <a:pt x="31470" y="948042"/>
                  </a:lnTo>
                  <a:lnTo>
                    <a:pt x="35547" y="945184"/>
                  </a:lnTo>
                  <a:lnTo>
                    <a:pt x="36461" y="945388"/>
                  </a:lnTo>
                  <a:lnTo>
                    <a:pt x="37376" y="945629"/>
                  </a:lnTo>
                  <a:lnTo>
                    <a:pt x="43116" y="947851"/>
                  </a:lnTo>
                  <a:lnTo>
                    <a:pt x="45986" y="945184"/>
                  </a:lnTo>
                  <a:lnTo>
                    <a:pt x="48209" y="943127"/>
                  </a:lnTo>
                  <a:lnTo>
                    <a:pt x="48209" y="932027"/>
                  </a:lnTo>
                  <a:close/>
                </a:path>
                <a:path w="2476500" h="949959">
                  <a:moveTo>
                    <a:pt x="48450" y="473798"/>
                  </a:moveTo>
                  <a:lnTo>
                    <a:pt x="46291" y="464210"/>
                  </a:lnTo>
                  <a:lnTo>
                    <a:pt x="34607" y="463727"/>
                  </a:lnTo>
                  <a:lnTo>
                    <a:pt x="31051" y="464159"/>
                  </a:lnTo>
                  <a:lnTo>
                    <a:pt x="27698" y="465175"/>
                  </a:lnTo>
                  <a:lnTo>
                    <a:pt x="25374" y="458520"/>
                  </a:lnTo>
                  <a:lnTo>
                    <a:pt x="14833" y="457454"/>
                  </a:lnTo>
                  <a:lnTo>
                    <a:pt x="12153" y="467474"/>
                  </a:lnTo>
                  <a:lnTo>
                    <a:pt x="9867" y="468020"/>
                  </a:lnTo>
                  <a:lnTo>
                    <a:pt x="7340" y="470611"/>
                  </a:lnTo>
                  <a:lnTo>
                    <a:pt x="6718" y="475030"/>
                  </a:lnTo>
                  <a:lnTo>
                    <a:pt x="6921" y="476897"/>
                  </a:lnTo>
                  <a:lnTo>
                    <a:pt x="7556" y="478561"/>
                  </a:lnTo>
                  <a:lnTo>
                    <a:pt x="6705" y="480987"/>
                  </a:lnTo>
                  <a:lnTo>
                    <a:pt x="5549" y="486410"/>
                  </a:lnTo>
                  <a:lnTo>
                    <a:pt x="7594" y="490829"/>
                  </a:lnTo>
                  <a:lnTo>
                    <a:pt x="12331" y="492086"/>
                  </a:lnTo>
                  <a:lnTo>
                    <a:pt x="11506" y="497154"/>
                  </a:lnTo>
                  <a:lnTo>
                    <a:pt x="13093" y="502158"/>
                  </a:lnTo>
                  <a:lnTo>
                    <a:pt x="16535" y="505053"/>
                  </a:lnTo>
                  <a:lnTo>
                    <a:pt x="16535" y="507669"/>
                  </a:lnTo>
                  <a:lnTo>
                    <a:pt x="17424" y="510209"/>
                  </a:lnTo>
                  <a:lnTo>
                    <a:pt x="25171" y="518033"/>
                  </a:lnTo>
                  <a:lnTo>
                    <a:pt x="33108" y="513918"/>
                  </a:lnTo>
                  <a:lnTo>
                    <a:pt x="43510" y="505498"/>
                  </a:lnTo>
                  <a:lnTo>
                    <a:pt x="39662" y="498767"/>
                  </a:lnTo>
                  <a:lnTo>
                    <a:pt x="34188" y="497306"/>
                  </a:lnTo>
                  <a:lnTo>
                    <a:pt x="33616" y="495198"/>
                  </a:lnTo>
                  <a:lnTo>
                    <a:pt x="32219" y="493318"/>
                  </a:lnTo>
                  <a:lnTo>
                    <a:pt x="30378" y="492213"/>
                  </a:lnTo>
                  <a:lnTo>
                    <a:pt x="33756" y="492137"/>
                  </a:lnTo>
                  <a:lnTo>
                    <a:pt x="37160" y="489902"/>
                  </a:lnTo>
                  <a:lnTo>
                    <a:pt x="37909" y="486460"/>
                  </a:lnTo>
                  <a:lnTo>
                    <a:pt x="38265" y="484936"/>
                  </a:lnTo>
                  <a:lnTo>
                    <a:pt x="40563" y="483514"/>
                  </a:lnTo>
                  <a:lnTo>
                    <a:pt x="42278" y="480987"/>
                  </a:lnTo>
                  <a:lnTo>
                    <a:pt x="42430" y="478320"/>
                  </a:lnTo>
                  <a:lnTo>
                    <a:pt x="48450" y="473798"/>
                  </a:lnTo>
                  <a:close/>
                </a:path>
                <a:path w="2476500" h="949959">
                  <a:moveTo>
                    <a:pt x="71221" y="712673"/>
                  </a:moveTo>
                  <a:lnTo>
                    <a:pt x="69913" y="708964"/>
                  </a:lnTo>
                  <a:lnTo>
                    <a:pt x="67373" y="705942"/>
                  </a:lnTo>
                  <a:lnTo>
                    <a:pt x="67195" y="701192"/>
                  </a:lnTo>
                  <a:lnTo>
                    <a:pt x="65163" y="697153"/>
                  </a:lnTo>
                  <a:lnTo>
                    <a:pt x="58915" y="691553"/>
                  </a:lnTo>
                  <a:lnTo>
                    <a:pt x="56464" y="688555"/>
                  </a:lnTo>
                  <a:lnTo>
                    <a:pt x="51460" y="687184"/>
                  </a:lnTo>
                  <a:lnTo>
                    <a:pt x="48742" y="687412"/>
                  </a:lnTo>
                  <a:lnTo>
                    <a:pt x="46228" y="687882"/>
                  </a:lnTo>
                  <a:lnTo>
                    <a:pt x="40373" y="684961"/>
                  </a:lnTo>
                  <a:lnTo>
                    <a:pt x="33629" y="687882"/>
                  </a:lnTo>
                  <a:lnTo>
                    <a:pt x="29159" y="693204"/>
                  </a:lnTo>
                  <a:lnTo>
                    <a:pt x="22428" y="696214"/>
                  </a:lnTo>
                  <a:lnTo>
                    <a:pt x="17322" y="701535"/>
                  </a:lnTo>
                  <a:lnTo>
                    <a:pt x="16408" y="708075"/>
                  </a:lnTo>
                  <a:lnTo>
                    <a:pt x="14465" y="710082"/>
                  </a:lnTo>
                  <a:lnTo>
                    <a:pt x="13601" y="713270"/>
                  </a:lnTo>
                  <a:lnTo>
                    <a:pt x="15265" y="719023"/>
                  </a:lnTo>
                  <a:lnTo>
                    <a:pt x="16738" y="721842"/>
                  </a:lnTo>
                  <a:lnTo>
                    <a:pt x="18732" y="724115"/>
                  </a:lnTo>
                  <a:lnTo>
                    <a:pt x="16891" y="726147"/>
                  </a:lnTo>
                  <a:lnTo>
                    <a:pt x="14808" y="731558"/>
                  </a:lnTo>
                  <a:lnTo>
                    <a:pt x="16421" y="736396"/>
                  </a:lnTo>
                  <a:lnTo>
                    <a:pt x="20637" y="739203"/>
                  </a:lnTo>
                  <a:lnTo>
                    <a:pt x="26390" y="738466"/>
                  </a:lnTo>
                  <a:lnTo>
                    <a:pt x="28232" y="737425"/>
                  </a:lnTo>
                  <a:lnTo>
                    <a:pt x="29591" y="741108"/>
                  </a:lnTo>
                  <a:lnTo>
                    <a:pt x="33743" y="743775"/>
                  </a:lnTo>
                  <a:lnTo>
                    <a:pt x="43014" y="740600"/>
                  </a:lnTo>
                  <a:lnTo>
                    <a:pt x="46101" y="738670"/>
                  </a:lnTo>
                  <a:lnTo>
                    <a:pt x="48247" y="734288"/>
                  </a:lnTo>
                  <a:lnTo>
                    <a:pt x="48742" y="733933"/>
                  </a:lnTo>
                  <a:lnTo>
                    <a:pt x="49936" y="734860"/>
                  </a:lnTo>
                  <a:lnTo>
                    <a:pt x="51828" y="736536"/>
                  </a:lnTo>
                  <a:lnTo>
                    <a:pt x="55918" y="739521"/>
                  </a:lnTo>
                  <a:lnTo>
                    <a:pt x="60960" y="740752"/>
                  </a:lnTo>
                  <a:lnTo>
                    <a:pt x="65163" y="738352"/>
                  </a:lnTo>
                  <a:lnTo>
                    <a:pt x="67437" y="733869"/>
                  </a:lnTo>
                  <a:lnTo>
                    <a:pt x="66649" y="728789"/>
                  </a:lnTo>
                  <a:lnTo>
                    <a:pt x="64884" y="725449"/>
                  </a:lnTo>
                  <a:lnTo>
                    <a:pt x="64211" y="723747"/>
                  </a:lnTo>
                  <a:lnTo>
                    <a:pt x="66497" y="721766"/>
                  </a:lnTo>
                  <a:lnTo>
                    <a:pt x="68859" y="719975"/>
                  </a:lnTo>
                  <a:lnTo>
                    <a:pt x="69888" y="716813"/>
                  </a:lnTo>
                  <a:lnTo>
                    <a:pt x="71221" y="712673"/>
                  </a:lnTo>
                  <a:close/>
                </a:path>
                <a:path w="2476500" h="949959">
                  <a:moveTo>
                    <a:pt x="74041" y="809510"/>
                  </a:moveTo>
                  <a:lnTo>
                    <a:pt x="68630" y="805180"/>
                  </a:lnTo>
                  <a:lnTo>
                    <a:pt x="67589" y="804087"/>
                  </a:lnTo>
                  <a:lnTo>
                    <a:pt x="67106" y="803579"/>
                  </a:lnTo>
                  <a:lnTo>
                    <a:pt x="64909" y="802741"/>
                  </a:lnTo>
                  <a:lnTo>
                    <a:pt x="62687" y="801890"/>
                  </a:lnTo>
                  <a:lnTo>
                    <a:pt x="60794" y="802068"/>
                  </a:lnTo>
                  <a:lnTo>
                    <a:pt x="59029" y="802741"/>
                  </a:lnTo>
                  <a:lnTo>
                    <a:pt x="58648" y="802601"/>
                  </a:lnTo>
                  <a:lnTo>
                    <a:pt x="56400" y="801979"/>
                  </a:lnTo>
                  <a:lnTo>
                    <a:pt x="54305" y="802563"/>
                  </a:lnTo>
                  <a:lnTo>
                    <a:pt x="51879" y="803630"/>
                  </a:lnTo>
                  <a:lnTo>
                    <a:pt x="51346" y="803922"/>
                  </a:lnTo>
                  <a:lnTo>
                    <a:pt x="50914" y="804087"/>
                  </a:lnTo>
                  <a:lnTo>
                    <a:pt x="50685" y="803859"/>
                  </a:lnTo>
                  <a:lnTo>
                    <a:pt x="49276" y="802462"/>
                  </a:lnTo>
                  <a:lnTo>
                    <a:pt x="48069" y="802005"/>
                  </a:lnTo>
                  <a:lnTo>
                    <a:pt x="46990" y="801598"/>
                  </a:lnTo>
                  <a:lnTo>
                    <a:pt x="44411" y="802005"/>
                  </a:lnTo>
                  <a:lnTo>
                    <a:pt x="42138" y="801509"/>
                  </a:lnTo>
                  <a:lnTo>
                    <a:pt x="39573" y="802360"/>
                  </a:lnTo>
                  <a:lnTo>
                    <a:pt x="37846" y="803859"/>
                  </a:lnTo>
                  <a:lnTo>
                    <a:pt x="36703" y="802601"/>
                  </a:lnTo>
                  <a:lnTo>
                    <a:pt x="35521" y="801293"/>
                  </a:lnTo>
                  <a:lnTo>
                    <a:pt x="31915" y="800087"/>
                  </a:lnTo>
                  <a:lnTo>
                    <a:pt x="28257" y="802601"/>
                  </a:lnTo>
                  <a:lnTo>
                    <a:pt x="25971" y="801585"/>
                  </a:lnTo>
                  <a:lnTo>
                    <a:pt x="23101" y="801522"/>
                  </a:lnTo>
                  <a:lnTo>
                    <a:pt x="17272" y="805789"/>
                  </a:lnTo>
                  <a:lnTo>
                    <a:pt x="15176" y="808151"/>
                  </a:lnTo>
                  <a:lnTo>
                    <a:pt x="14414" y="812101"/>
                  </a:lnTo>
                  <a:lnTo>
                    <a:pt x="12166" y="815022"/>
                  </a:lnTo>
                  <a:lnTo>
                    <a:pt x="11137" y="818591"/>
                  </a:lnTo>
                  <a:lnTo>
                    <a:pt x="11620" y="824585"/>
                  </a:lnTo>
                  <a:lnTo>
                    <a:pt x="12649" y="828840"/>
                  </a:lnTo>
                  <a:lnTo>
                    <a:pt x="6553" y="830465"/>
                  </a:lnTo>
                  <a:lnTo>
                    <a:pt x="3848" y="838327"/>
                  </a:lnTo>
                  <a:lnTo>
                    <a:pt x="9512" y="843064"/>
                  </a:lnTo>
                  <a:lnTo>
                    <a:pt x="10541" y="843953"/>
                  </a:lnTo>
                  <a:lnTo>
                    <a:pt x="11595" y="844816"/>
                  </a:lnTo>
                  <a:lnTo>
                    <a:pt x="11950" y="846848"/>
                  </a:lnTo>
                  <a:lnTo>
                    <a:pt x="13106" y="848563"/>
                  </a:lnTo>
                  <a:lnTo>
                    <a:pt x="14744" y="849706"/>
                  </a:lnTo>
                  <a:lnTo>
                    <a:pt x="14871" y="850709"/>
                  </a:lnTo>
                  <a:lnTo>
                    <a:pt x="15163" y="851725"/>
                  </a:lnTo>
                  <a:lnTo>
                    <a:pt x="15951" y="853338"/>
                  </a:lnTo>
                  <a:lnTo>
                    <a:pt x="16090" y="853630"/>
                  </a:lnTo>
                  <a:lnTo>
                    <a:pt x="15951" y="853338"/>
                  </a:lnTo>
                  <a:lnTo>
                    <a:pt x="16065" y="853630"/>
                  </a:lnTo>
                  <a:lnTo>
                    <a:pt x="16624" y="855091"/>
                  </a:lnTo>
                  <a:lnTo>
                    <a:pt x="19050" y="857427"/>
                  </a:lnTo>
                  <a:lnTo>
                    <a:pt x="22072" y="857821"/>
                  </a:lnTo>
                  <a:lnTo>
                    <a:pt x="27139" y="859561"/>
                  </a:lnTo>
                  <a:lnTo>
                    <a:pt x="31788" y="857872"/>
                  </a:lnTo>
                  <a:lnTo>
                    <a:pt x="34759" y="854024"/>
                  </a:lnTo>
                  <a:lnTo>
                    <a:pt x="34759" y="852093"/>
                  </a:lnTo>
                  <a:lnTo>
                    <a:pt x="34772" y="849261"/>
                  </a:lnTo>
                  <a:lnTo>
                    <a:pt x="34912" y="848563"/>
                  </a:lnTo>
                  <a:lnTo>
                    <a:pt x="34925" y="847166"/>
                  </a:lnTo>
                  <a:lnTo>
                    <a:pt x="36385" y="847242"/>
                  </a:lnTo>
                  <a:lnTo>
                    <a:pt x="36715" y="847166"/>
                  </a:lnTo>
                  <a:lnTo>
                    <a:pt x="37833" y="846912"/>
                  </a:lnTo>
                  <a:lnTo>
                    <a:pt x="42760" y="843432"/>
                  </a:lnTo>
                  <a:lnTo>
                    <a:pt x="45681" y="840511"/>
                  </a:lnTo>
                  <a:lnTo>
                    <a:pt x="47840" y="836002"/>
                  </a:lnTo>
                  <a:lnTo>
                    <a:pt x="48107" y="835202"/>
                  </a:lnTo>
                  <a:lnTo>
                    <a:pt x="51777" y="834758"/>
                  </a:lnTo>
                  <a:lnTo>
                    <a:pt x="54610" y="833221"/>
                  </a:lnTo>
                  <a:lnTo>
                    <a:pt x="60972" y="827430"/>
                  </a:lnTo>
                  <a:lnTo>
                    <a:pt x="60274" y="823125"/>
                  </a:lnTo>
                  <a:lnTo>
                    <a:pt x="57746" y="820166"/>
                  </a:lnTo>
                  <a:lnTo>
                    <a:pt x="58102" y="820216"/>
                  </a:lnTo>
                  <a:lnTo>
                    <a:pt x="59651" y="820216"/>
                  </a:lnTo>
                  <a:lnTo>
                    <a:pt x="59969" y="820166"/>
                  </a:lnTo>
                  <a:lnTo>
                    <a:pt x="60934" y="820013"/>
                  </a:lnTo>
                  <a:lnTo>
                    <a:pt x="62153" y="819454"/>
                  </a:lnTo>
                  <a:lnTo>
                    <a:pt x="65011" y="820661"/>
                  </a:lnTo>
                  <a:lnTo>
                    <a:pt x="68211" y="820407"/>
                  </a:lnTo>
                  <a:lnTo>
                    <a:pt x="69164" y="819454"/>
                  </a:lnTo>
                  <a:lnTo>
                    <a:pt x="73469" y="815149"/>
                  </a:lnTo>
                  <a:lnTo>
                    <a:pt x="74041" y="809510"/>
                  </a:lnTo>
                  <a:close/>
                </a:path>
                <a:path w="2476500" h="949959">
                  <a:moveTo>
                    <a:pt x="80848" y="54305"/>
                  </a:moveTo>
                  <a:lnTo>
                    <a:pt x="61531" y="54305"/>
                  </a:lnTo>
                  <a:lnTo>
                    <a:pt x="66840" y="56540"/>
                  </a:lnTo>
                  <a:lnTo>
                    <a:pt x="74841" y="60464"/>
                  </a:lnTo>
                  <a:lnTo>
                    <a:pt x="80645" y="57111"/>
                  </a:lnTo>
                  <a:lnTo>
                    <a:pt x="80848" y="54305"/>
                  </a:lnTo>
                  <a:close/>
                </a:path>
                <a:path w="2476500" h="949959">
                  <a:moveTo>
                    <a:pt x="89154" y="30543"/>
                  </a:moveTo>
                  <a:lnTo>
                    <a:pt x="86499" y="24079"/>
                  </a:lnTo>
                  <a:lnTo>
                    <a:pt x="86156" y="23736"/>
                  </a:lnTo>
                  <a:lnTo>
                    <a:pt x="85686" y="23266"/>
                  </a:lnTo>
                  <a:lnTo>
                    <a:pt x="84785" y="22656"/>
                  </a:lnTo>
                  <a:lnTo>
                    <a:pt x="83832" y="22199"/>
                  </a:lnTo>
                  <a:lnTo>
                    <a:pt x="83947" y="21704"/>
                  </a:lnTo>
                  <a:lnTo>
                    <a:pt x="84023" y="21399"/>
                  </a:lnTo>
                  <a:lnTo>
                    <a:pt x="84137" y="20574"/>
                  </a:lnTo>
                  <a:lnTo>
                    <a:pt x="83756" y="9220"/>
                  </a:lnTo>
                  <a:lnTo>
                    <a:pt x="75565" y="9220"/>
                  </a:lnTo>
                  <a:lnTo>
                    <a:pt x="73406" y="7543"/>
                  </a:lnTo>
                  <a:lnTo>
                    <a:pt x="69418" y="4432"/>
                  </a:lnTo>
                  <a:lnTo>
                    <a:pt x="69418" y="37477"/>
                  </a:lnTo>
                  <a:lnTo>
                    <a:pt x="68821" y="38633"/>
                  </a:lnTo>
                  <a:lnTo>
                    <a:pt x="68059" y="38265"/>
                  </a:lnTo>
                  <a:lnTo>
                    <a:pt x="67183" y="38036"/>
                  </a:lnTo>
                  <a:lnTo>
                    <a:pt x="66205" y="37947"/>
                  </a:lnTo>
                  <a:lnTo>
                    <a:pt x="66294" y="37820"/>
                  </a:lnTo>
                  <a:lnTo>
                    <a:pt x="68376" y="37617"/>
                  </a:lnTo>
                  <a:lnTo>
                    <a:pt x="69418" y="37477"/>
                  </a:lnTo>
                  <a:lnTo>
                    <a:pt x="69418" y="4432"/>
                  </a:lnTo>
                  <a:lnTo>
                    <a:pt x="68922" y="4038"/>
                  </a:lnTo>
                  <a:lnTo>
                    <a:pt x="67906" y="3022"/>
                  </a:lnTo>
                  <a:lnTo>
                    <a:pt x="66586" y="2159"/>
                  </a:lnTo>
                  <a:lnTo>
                    <a:pt x="60375" y="0"/>
                  </a:lnTo>
                  <a:lnTo>
                    <a:pt x="56235" y="3479"/>
                  </a:lnTo>
                  <a:lnTo>
                    <a:pt x="55156" y="7543"/>
                  </a:lnTo>
                  <a:lnTo>
                    <a:pt x="52552" y="6883"/>
                  </a:lnTo>
                  <a:lnTo>
                    <a:pt x="52552" y="23088"/>
                  </a:lnTo>
                  <a:lnTo>
                    <a:pt x="52451" y="23736"/>
                  </a:lnTo>
                  <a:lnTo>
                    <a:pt x="51600" y="23126"/>
                  </a:lnTo>
                  <a:lnTo>
                    <a:pt x="50838" y="22809"/>
                  </a:lnTo>
                  <a:lnTo>
                    <a:pt x="50533" y="22682"/>
                  </a:lnTo>
                  <a:lnTo>
                    <a:pt x="48704" y="22428"/>
                  </a:lnTo>
                  <a:lnTo>
                    <a:pt x="48577" y="22364"/>
                  </a:lnTo>
                  <a:lnTo>
                    <a:pt x="47167" y="21755"/>
                  </a:lnTo>
                  <a:lnTo>
                    <a:pt x="49669" y="22301"/>
                  </a:lnTo>
                  <a:lnTo>
                    <a:pt x="51104" y="22707"/>
                  </a:lnTo>
                  <a:lnTo>
                    <a:pt x="52552" y="23088"/>
                  </a:lnTo>
                  <a:lnTo>
                    <a:pt x="52552" y="6883"/>
                  </a:lnTo>
                  <a:lnTo>
                    <a:pt x="52336" y="6819"/>
                  </a:lnTo>
                  <a:lnTo>
                    <a:pt x="49504" y="6159"/>
                  </a:lnTo>
                  <a:lnTo>
                    <a:pt x="41998" y="4775"/>
                  </a:lnTo>
                  <a:lnTo>
                    <a:pt x="37249" y="4292"/>
                  </a:lnTo>
                  <a:lnTo>
                    <a:pt x="26543" y="9347"/>
                  </a:lnTo>
                  <a:lnTo>
                    <a:pt x="26035" y="16370"/>
                  </a:lnTo>
                  <a:lnTo>
                    <a:pt x="25984" y="22809"/>
                  </a:lnTo>
                  <a:lnTo>
                    <a:pt x="21691" y="25196"/>
                  </a:lnTo>
                  <a:lnTo>
                    <a:pt x="17208" y="28448"/>
                  </a:lnTo>
                  <a:lnTo>
                    <a:pt x="15113" y="36664"/>
                  </a:lnTo>
                  <a:lnTo>
                    <a:pt x="16548" y="40195"/>
                  </a:lnTo>
                  <a:lnTo>
                    <a:pt x="25615" y="45720"/>
                  </a:lnTo>
                  <a:lnTo>
                    <a:pt x="31889" y="47332"/>
                  </a:lnTo>
                  <a:lnTo>
                    <a:pt x="38493" y="47967"/>
                  </a:lnTo>
                  <a:lnTo>
                    <a:pt x="38468" y="48145"/>
                  </a:lnTo>
                  <a:lnTo>
                    <a:pt x="37744" y="48933"/>
                  </a:lnTo>
                  <a:lnTo>
                    <a:pt x="37033" y="49758"/>
                  </a:lnTo>
                  <a:lnTo>
                    <a:pt x="33489" y="54305"/>
                  </a:lnTo>
                  <a:lnTo>
                    <a:pt x="34163" y="59143"/>
                  </a:lnTo>
                  <a:lnTo>
                    <a:pt x="36715" y="61963"/>
                  </a:lnTo>
                  <a:lnTo>
                    <a:pt x="36677" y="62331"/>
                  </a:lnTo>
                  <a:lnTo>
                    <a:pt x="36182" y="72085"/>
                  </a:lnTo>
                  <a:lnTo>
                    <a:pt x="45923" y="74256"/>
                  </a:lnTo>
                  <a:lnTo>
                    <a:pt x="55308" y="66205"/>
                  </a:lnTo>
                  <a:lnTo>
                    <a:pt x="59397" y="60299"/>
                  </a:lnTo>
                  <a:lnTo>
                    <a:pt x="61531" y="54305"/>
                  </a:lnTo>
                  <a:lnTo>
                    <a:pt x="80848" y="54292"/>
                  </a:lnTo>
                  <a:lnTo>
                    <a:pt x="81102" y="50977"/>
                  </a:lnTo>
                  <a:lnTo>
                    <a:pt x="83324" y="44450"/>
                  </a:lnTo>
                  <a:lnTo>
                    <a:pt x="86436" y="38633"/>
                  </a:lnTo>
                  <a:lnTo>
                    <a:pt x="87058" y="37477"/>
                  </a:lnTo>
                  <a:lnTo>
                    <a:pt x="89154" y="30543"/>
                  </a:lnTo>
                  <a:close/>
                </a:path>
                <a:path w="2476500" h="949959">
                  <a:moveTo>
                    <a:pt x="155930" y="54190"/>
                  </a:moveTo>
                  <a:lnTo>
                    <a:pt x="140449" y="30429"/>
                  </a:lnTo>
                  <a:lnTo>
                    <a:pt x="143510" y="26860"/>
                  </a:lnTo>
                  <a:lnTo>
                    <a:pt x="145211" y="22415"/>
                  </a:lnTo>
                  <a:lnTo>
                    <a:pt x="141973" y="12611"/>
                  </a:lnTo>
                  <a:lnTo>
                    <a:pt x="136677" y="10325"/>
                  </a:lnTo>
                  <a:lnTo>
                    <a:pt x="128181" y="14935"/>
                  </a:lnTo>
                  <a:lnTo>
                    <a:pt x="124307" y="16814"/>
                  </a:lnTo>
                  <a:lnTo>
                    <a:pt x="117640" y="18148"/>
                  </a:lnTo>
                  <a:lnTo>
                    <a:pt x="115557" y="18491"/>
                  </a:lnTo>
                  <a:lnTo>
                    <a:pt x="113626" y="20066"/>
                  </a:lnTo>
                  <a:lnTo>
                    <a:pt x="110324" y="25704"/>
                  </a:lnTo>
                  <a:lnTo>
                    <a:pt x="111836" y="29756"/>
                  </a:lnTo>
                  <a:lnTo>
                    <a:pt x="115836" y="33210"/>
                  </a:lnTo>
                  <a:lnTo>
                    <a:pt x="117386" y="35077"/>
                  </a:lnTo>
                  <a:lnTo>
                    <a:pt x="115227" y="35852"/>
                  </a:lnTo>
                  <a:lnTo>
                    <a:pt x="110578" y="37947"/>
                  </a:lnTo>
                  <a:lnTo>
                    <a:pt x="103098" y="47879"/>
                  </a:lnTo>
                  <a:lnTo>
                    <a:pt x="105156" y="53378"/>
                  </a:lnTo>
                  <a:lnTo>
                    <a:pt x="108800" y="55321"/>
                  </a:lnTo>
                  <a:lnTo>
                    <a:pt x="110591" y="58039"/>
                  </a:lnTo>
                  <a:lnTo>
                    <a:pt x="113741" y="59829"/>
                  </a:lnTo>
                  <a:lnTo>
                    <a:pt x="119062" y="57873"/>
                  </a:lnTo>
                  <a:lnTo>
                    <a:pt x="120484" y="60109"/>
                  </a:lnTo>
                  <a:lnTo>
                    <a:pt x="122885" y="61760"/>
                  </a:lnTo>
                  <a:lnTo>
                    <a:pt x="151142" y="58229"/>
                  </a:lnTo>
                  <a:lnTo>
                    <a:pt x="155930" y="54190"/>
                  </a:lnTo>
                  <a:close/>
                </a:path>
                <a:path w="2476500" h="949959">
                  <a:moveTo>
                    <a:pt x="172402" y="707707"/>
                  </a:moveTo>
                  <a:lnTo>
                    <a:pt x="169227" y="698715"/>
                  </a:lnTo>
                  <a:lnTo>
                    <a:pt x="163029" y="698525"/>
                  </a:lnTo>
                  <a:lnTo>
                    <a:pt x="161772" y="695706"/>
                  </a:lnTo>
                  <a:lnTo>
                    <a:pt x="159004" y="693458"/>
                  </a:lnTo>
                  <a:lnTo>
                    <a:pt x="154076" y="693966"/>
                  </a:lnTo>
                  <a:lnTo>
                    <a:pt x="152920" y="687628"/>
                  </a:lnTo>
                  <a:lnTo>
                    <a:pt x="146011" y="684707"/>
                  </a:lnTo>
                  <a:lnTo>
                    <a:pt x="139306" y="690537"/>
                  </a:lnTo>
                  <a:lnTo>
                    <a:pt x="137617" y="691654"/>
                  </a:lnTo>
                  <a:lnTo>
                    <a:pt x="134543" y="694169"/>
                  </a:lnTo>
                  <a:lnTo>
                    <a:pt x="133680" y="696544"/>
                  </a:lnTo>
                  <a:lnTo>
                    <a:pt x="133718" y="698779"/>
                  </a:lnTo>
                  <a:lnTo>
                    <a:pt x="131089" y="699871"/>
                  </a:lnTo>
                  <a:lnTo>
                    <a:pt x="123037" y="702818"/>
                  </a:lnTo>
                  <a:lnTo>
                    <a:pt x="123469" y="708990"/>
                  </a:lnTo>
                  <a:lnTo>
                    <a:pt x="120065" y="707301"/>
                  </a:lnTo>
                  <a:lnTo>
                    <a:pt x="120942" y="703173"/>
                  </a:lnTo>
                  <a:lnTo>
                    <a:pt x="121996" y="695655"/>
                  </a:lnTo>
                  <a:lnTo>
                    <a:pt x="117894" y="689330"/>
                  </a:lnTo>
                  <a:lnTo>
                    <a:pt x="109156" y="692251"/>
                  </a:lnTo>
                  <a:lnTo>
                    <a:pt x="104178" y="692670"/>
                  </a:lnTo>
                  <a:lnTo>
                    <a:pt x="99161" y="689444"/>
                  </a:lnTo>
                  <a:lnTo>
                    <a:pt x="93014" y="688263"/>
                  </a:lnTo>
                  <a:lnTo>
                    <a:pt x="86588" y="689038"/>
                  </a:lnTo>
                  <a:lnTo>
                    <a:pt x="80708" y="691692"/>
                  </a:lnTo>
                  <a:lnTo>
                    <a:pt x="75349" y="695286"/>
                  </a:lnTo>
                  <a:lnTo>
                    <a:pt x="71069" y="702106"/>
                  </a:lnTo>
                  <a:lnTo>
                    <a:pt x="75603" y="709853"/>
                  </a:lnTo>
                  <a:lnTo>
                    <a:pt x="76682" y="710907"/>
                  </a:lnTo>
                  <a:lnTo>
                    <a:pt x="77901" y="711682"/>
                  </a:lnTo>
                  <a:lnTo>
                    <a:pt x="77647" y="712406"/>
                  </a:lnTo>
                  <a:lnTo>
                    <a:pt x="72491" y="714578"/>
                  </a:lnTo>
                  <a:lnTo>
                    <a:pt x="71272" y="721106"/>
                  </a:lnTo>
                  <a:lnTo>
                    <a:pt x="74980" y="724966"/>
                  </a:lnTo>
                  <a:lnTo>
                    <a:pt x="72275" y="728446"/>
                  </a:lnTo>
                  <a:lnTo>
                    <a:pt x="72224" y="733831"/>
                  </a:lnTo>
                  <a:lnTo>
                    <a:pt x="83807" y="739940"/>
                  </a:lnTo>
                  <a:lnTo>
                    <a:pt x="89535" y="738924"/>
                  </a:lnTo>
                  <a:lnTo>
                    <a:pt x="95275" y="736168"/>
                  </a:lnTo>
                  <a:lnTo>
                    <a:pt x="96977" y="737196"/>
                  </a:lnTo>
                  <a:lnTo>
                    <a:pt x="99034" y="737666"/>
                  </a:lnTo>
                  <a:lnTo>
                    <a:pt x="100965" y="737374"/>
                  </a:lnTo>
                  <a:lnTo>
                    <a:pt x="103022" y="739533"/>
                  </a:lnTo>
                  <a:lnTo>
                    <a:pt x="106260" y="740651"/>
                  </a:lnTo>
                  <a:lnTo>
                    <a:pt x="109156" y="739736"/>
                  </a:lnTo>
                  <a:lnTo>
                    <a:pt x="112750" y="744042"/>
                  </a:lnTo>
                  <a:lnTo>
                    <a:pt x="118656" y="743254"/>
                  </a:lnTo>
                  <a:lnTo>
                    <a:pt x="124891" y="735037"/>
                  </a:lnTo>
                  <a:lnTo>
                    <a:pt x="125895" y="730732"/>
                  </a:lnTo>
                  <a:lnTo>
                    <a:pt x="125222" y="726770"/>
                  </a:lnTo>
                  <a:lnTo>
                    <a:pt x="128346" y="725081"/>
                  </a:lnTo>
                  <a:lnTo>
                    <a:pt x="130670" y="721779"/>
                  </a:lnTo>
                  <a:lnTo>
                    <a:pt x="129146" y="718007"/>
                  </a:lnTo>
                  <a:lnTo>
                    <a:pt x="128041" y="715276"/>
                  </a:lnTo>
                  <a:lnTo>
                    <a:pt x="134073" y="715289"/>
                  </a:lnTo>
                  <a:lnTo>
                    <a:pt x="136702" y="719607"/>
                  </a:lnTo>
                  <a:lnTo>
                    <a:pt x="137325" y="724573"/>
                  </a:lnTo>
                  <a:lnTo>
                    <a:pt x="142608" y="733590"/>
                  </a:lnTo>
                  <a:lnTo>
                    <a:pt x="147612" y="734568"/>
                  </a:lnTo>
                  <a:lnTo>
                    <a:pt x="152425" y="733679"/>
                  </a:lnTo>
                  <a:lnTo>
                    <a:pt x="153593" y="734377"/>
                  </a:lnTo>
                  <a:lnTo>
                    <a:pt x="154952" y="734783"/>
                  </a:lnTo>
                  <a:lnTo>
                    <a:pt x="160489" y="734783"/>
                  </a:lnTo>
                  <a:lnTo>
                    <a:pt x="163931" y="731494"/>
                  </a:lnTo>
                  <a:lnTo>
                    <a:pt x="164198" y="727443"/>
                  </a:lnTo>
                  <a:lnTo>
                    <a:pt x="170395" y="725639"/>
                  </a:lnTo>
                  <a:lnTo>
                    <a:pt x="172313" y="720140"/>
                  </a:lnTo>
                  <a:lnTo>
                    <a:pt x="170014" y="715606"/>
                  </a:lnTo>
                  <a:lnTo>
                    <a:pt x="168719" y="712990"/>
                  </a:lnTo>
                  <a:lnTo>
                    <a:pt x="167792" y="711873"/>
                  </a:lnTo>
                  <a:lnTo>
                    <a:pt x="172402" y="707707"/>
                  </a:lnTo>
                  <a:close/>
                </a:path>
                <a:path w="2476500" h="949959">
                  <a:moveTo>
                    <a:pt x="264833" y="817283"/>
                  </a:moveTo>
                  <a:lnTo>
                    <a:pt x="256844" y="813511"/>
                  </a:lnTo>
                  <a:lnTo>
                    <a:pt x="254038" y="812076"/>
                  </a:lnTo>
                  <a:lnTo>
                    <a:pt x="253631" y="810691"/>
                  </a:lnTo>
                  <a:lnTo>
                    <a:pt x="252882" y="809244"/>
                  </a:lnTo>
                  <a:lnTo>
                    <a:pt x="251764" y="808062"/>
                  </a:lnTo>
                  <a:lnTo>
                    <a:pt x="251409" y="802944"/>
                  </a:lnTo>
                  <a:lnTo>
                    <a:pt x="248424" y="800341"/>
                  </a:lnTo>
                  <a:lnTo>
                    <a:pt x="241071" y="799426"/>
                  </a:lnTo>
                  <a:lnTo>
                    <a:pt x="238658" y="800023"/>
                  </a:lnTo>
                  <a:lnTo>
                    <a:pt x="233451" y="802195"/>
                  </a:lnTo>
                  <a:lnTo>
                    <a:pt x="231660" y="804329"/>
                  </a:lnTo>
                  <a:lnTo>
                    <a:pt x="230873" y="806678"/>
                  </a:lnTo>
                  <a:lnTo>
                    <a:pt x="228574" y="805802"/>
                  </a:lnTo>
                  <a:lnTo>
                    <a:pt x="226923" y="805649"/>
                  </a:lnTo>
                  <a:lnTo>
                    <a:pt x="224828" y="806284"/>
                  </a:lnTo>
                  <a:lnTo>
                    <a:pt x="224497" y="803186"/>
                  </a:lnTo>
                  <a:lnTo>
                    <a:pt x="222173" y="800773"/>
                  </a:lnTo>
                  <a:lnTo>
                    <a:pt x="218173" y="799160"/>
                  </a:lnTo>
                  <a:lnTo>
                    <a:pt x="216433" y="798957"/>
                  </a:lnTo>
                  <a:lnTo>
                    <a:pt x="212369" y="797255"/>
                  </a:lnTo>
                  <a:lnTo>
                    <a:pt x="207137" y="799058"/>
                  </a:lnTo>
                  <a:lnTo>
                    <a:pt x="205397" y="805357"/>
                  </a:lnTo>
                  <a:lnTo>
                    <a:pt x="204114" y="805103"/>
                  </a:lnTo>
                  <a:lnTo>
                    <a:pt x="201599" y="803198"/>
                  </a:lnTo>
                  <a:lnTo>
                    <a:pt x="197688" y="803059"/>
                  </a:lnTo>
                  <a:lnTo>
                    <a:pt x="193763" y="805357"/>
                  </a:lnTo>
                  <a:lnTo>
                    <a:pt x="192824" y="806399"/>
                  </a:lnTo>
                  <a:lnTo>
                    <a:pt x="192227" y="807580"/>
                  </a:lnTo>
                  <a:lnTo>
                    <a:pt x="183146" y="810615"/>
                  </a:lnTo>
                  <a:lnTo>
                    <a:pt x="182194" y="818946"/>
                  </a:lnTo>
                  <a:lnTo>
                    <a:pt x="187248" y="822490"/>
                  </a:lnTo>
                  <a:lnTo>
                    <a:pt x="187413" y="825398"/>
                  </a:lnTo>
                  <a:lnTo>
                    <a:pt x="189166" y="828243"/>
                  </a:lnTo>
                  <a:lnTo>
                    <a:pt x="199644" y="831684"/>
                  </a:lnTo>
                  <a:lnTo>
                    <a:pt x="207581" y="831037"/>
                  </a:lnTo>
                  <a:lnTo>
                    <a:pt x="213271" y="824471"/>
                  </a:lnTo>
                  <a:lnTo>
                    <a:pt x="213906" y="823429"/>
                  </a:lnTo>
                  <a:lnTo>
                    <a:pt x="214325" y="822299"/>
                  </a:lnTo>
                  <a:lnTo>
                    <a:pt x="215874" y="820394"/>
                  </a:lnTo>
                  <a:lnTo>
                    <a:pt x="217055" y="818375"/>
                  </a:lnTo>
                  <a:lnTo>
                    <a:pt x="218033" y="816254"/>
                  </a:lnTo>
                  <a:lnTo>
                    <a:pt x="218287" y="817638"/>
                  </a:lnTo>
                  <a:lnTo>
                    <a:pt x="218871" y="818946"/>
                  </a:lnTo>
                  <a:lnTo>
                    <a:pt x="219786" y="819988"/>
                  </a:lnTo>
                  <a:lnTo>
                    <a:pt x="219392" y="824649"/>
                  </a:lnTo>
                  <a:lnTo>
                    <a:pt x="223621" y="829106"/>
                  </a:lnTo>
                  <a:lnTo>
                    <a:pt x="228130" y="828814"/>
                  </a:lnTo>
                  <a:lnTo>
                    <a:pt x="228727" y="829614"/>
                  </a:lnTo>
                  <a:lnTo>
                    <a:pt x="229501" y="830300"/>
                  </a:lnTo>
                  <a:lnTo>
                    <a:pt x="232448" y="831443"/>
                  </a:lnTo>
                  <a:lnTo>
                    <a:pt x="233400" y="832942"/>
                  </a:lnTo>
                  <a:lnTo>
                    <a:pt x="236601" y="836333"/>
                  </a:lnTo>
                  <a:lnTo>
                    <a:pt x="240626" y="836650"/>
                  </a:lnTo>
                  <a:lnTo>
                    <a:pt x="245452" y="833970"/>
                  </a:lnTo>
                  <a:lnTo>
                    <a:pt x="247142" y="832802"/>
                  </a:lnTo>
                  <a:lnTo>
                    <a:pt x="250393" y="830999"/>
                  </a:lnTo>
                  <a:lnTo>
                    <a:pt x="251650" y="829538"/>
                  </a:lnTo>
                  <a:lnTo>
                    <a:pt x="252323" y="827874"/>
                  </a:lnTo>
                  <a:lnTo>
                    <a:pt x="259778" y="828040"/>
                  </a:lnTo>
                  <a:lnTo>
                    <a:pt x="264833" y="817283"/>
                  </a:lnTo>
                  <a:close/>
                </a:path>
                <a:path w="2476500" h="949959">
                  <a:moveTo>
                    <a:pt x="390512" y="810221"/>
                  </a:moveTo>
                  <a:lnTo>
                    <a:pt x="384149" y="803186"/>
                  </a:lnTo>
                  <a:lnTo>
                    <a:pt x="373392" y="805980"/>
                  </a:lnTo>
                  <a:lnTo>
                    <a:pt x="368388" y="807847"/>
                  </a:lnTo>
                  <a:lnTo>
                    <a:pt x="361175" y="813422"/>
                  </a:lnTo>
                  <a:lnTo>
                    <a:pt x="358584" y="817029"/>
                  </a:lnTo>
                  <a:lnTo>
                    <a:pt x="360641" y="824636"/>
                  </a:lnTo>
                  <a:lnTo>
                    <a:pt x="362775" y="826541"/>
                  </a:lnTo>
                  <a:lnTo>
                    <a:pt x="365328" y="827684"/>
                  </a:lnTo>
                  <a:lnTo>
                    <a:pt x="366191" y="829221"/>
                  </a:lnTo>
                  <a:lnTo>
                    <a:pt x="367411" y="830567"/>
                  </a:lnTo>
                  <a:lnTo>
                    <a:pt x="371881" y="833640"/>
                  </a:lnTo>
                  <a:lnTo>
                    <a:pt x="375716" y="833412"/>
                  </a:lnTo>
                  <a:lnTo>
                    <a:pt x="382752" y="833374"/>
                  </a:lnTo>
                  <a:lnTo>
                    <a:pt x="385140" y="831100"/>
                  </a:lnTo>
                  <a:lnTo>
                    <a:pt x="386054" y="828281"/>
                  </a:lnTo>
                  <a:lnTo>
                    <a:pt x="386765" y="827747"/>
                  </a:lnTo>
                  <a:lnTo>
                    <a:pt x="389851" y="824649"/>
                  </a:lnTo>
                  <a:lnTo>
                    <a:pt x="390448" y="818972"/>
                  </a:lnTo>
                  <a:lnTo>
                    <a:pt x="387096" y="816317"/>
                  </a:lnTo>
                  <a:lnTo>
                    <a:pt x="386867" y="816114"/>
                  </a:lnTo>
                  <a:lnTo>
                    <a:pt x="390512" y="810221"/>
                  </a:lnTo>
                  <a:close/>
                </a:path>
                <a:path w="2476500" h="949959">
                  <a:moveTo>
                    <a:pt x="448119" y="824077"/>
                  </a:moveTo>
                  <a:lnTo>
                    <a:pt x="442683" y="819658"/>
                  </a:lnTo>
                  <a:lnTo>
                    <a:pt x="443179" y="817410"/>
                  </a:lnTo>
                  <a:lnTo>
                    <a:pt x="443191" y="815124"/>
                  </a:lnTo>
                  <a:lnTo>
                    <a:pt x="440004" y="805980"/>
                  </a:lnTo>
                  <a:lnTo>
                    <a:pt x="432854" y="804595"/>
                  </a:lnTo>
                  <a:lnTo>
                    <a:pt x="423760" y="807148"/>
                  </a:lnTo>
                  <a:lnTo>
                    <a:pt x="421525" y="809459"/>
                  </a:lnTo>
                  <a:lnTo>
                    <a:pt x="420814" y="812152"/>
                  </a:lnTo>
                  <a:lnTo>
                    <a:pt x="418668" y="813346"/>
                  </a:lnTo>
                  <a:lnTo>
                    <a:pt x="416013" y="813460"/>
                  </a:lnTo>
                  <a:lnTo>
                    <a:pt x="412661" y="819200"/>
                  </a:lnTo>
                  <a:lnTo>
                    <a:pt x="412051" y="822820"/>
                  </a:lnTo>
                  <a:lnTo>
                    <a:pt x="414401" y="826833"/>
                  </a:lnTo>
                  <a:lnTo>
                    <a:pt x="415175" y="827595"/>
                  </a:lnTo>
                  <a:lnTo>
                    <a:pt x="416026" y="828230"/>
                  </a:lnTo>
                  <a:lnTo>
                    <a:pt x="416128" y="829754"/>
                  </a:lnTo>
                  <a:lnTo>
                    <a:pt x="416369" y="831291"/>
                  </a:lnTo>
                  <a:lnTo>
                    <a:pt x="417906" y="838581"/>
                  </a:lnTo>
                  <a:lnTo>
                    <a:pt x="425983" y="840638"/>
                  </a:lnTo>
                  <a:lnTo>
                    <a:pt x="430022" y="836142"/>
                  </a:lnTo>
                  <a:lnTo>
                    <a:pt x="430453" y="835723"/>
                  </a:lnTo>
                  <a:lnTo>
                    <a:pt x="432968" y="836358"/>
                  </a:lnTo>
                  <a:lnTo>
                    <a:pt x="435648" y="835837"/>
                  </a:lnTo>
                  <a:lnTo>
                    <a:pt x="438086" y="833348"/>
                  </a:lnTo>
                  <a:lnTo>
                    <a:pt x="444220" y="832700"/>
                  </a:lnTo>
                  <a:lnTo>
                    <a:pt x="448119" y="824077"/>
                  </a:lnTo>
                  <a:close/>
                </a:path>
                <a:path w="2476500" h="949959">
                  <a:moveTo>
                    <a:pt x="495490" y="47701"/>
                  </a:moveTo>
                  <a:lnTo>
                    <a:pt x="494080" y="43662"/>
                  </a:lnTo>
                  <a:lnTo>
                    <a:pt x="492290" y="38544"/>
                  </a:lnTo>
                  <a:lnTo>
                    <a:pt x="489597" y="33858"/>
                  </a:lnTo>
                  <a:lnTo>
                    <a:pt x="480275" y="28003"/>
                  </a:lnTo>
                  <a:lnTo>
                    <a:pt x="474472" y="28740"/>
                  </a:lnTo>
                  <a:lnTo>
                    <a:pt x="470192" y="32689"/>
                  </a:lnTo>
                  <a:lnTo>
                    <a:pt x="467893" y="32092"/>
                  </a:lnTo>
                  <a:lnTo>
                    <a:pt x="466979" y="24155"/>
                  </a:lnTo>
                  <a:lnTo>
                    <a:pt x="463854" y="18148"/>
                  </a:lnTo>
                  <a:lnTo>
                    <a:pt x="451510" y="9232"/>
                  </a:lnTo>
                  <a:lnTo>
                    <a:pt x="444677" y="14084"/>
                  </a:lnTo>
                  <a:lnTo>
                    <a:pt x="444677" y="29197"/>
                  </a:lnTo>
                  <a:lnTo>
                    <a:pt x="441325" y="30238"/>
                  </a:lnTo>
                  <a:lnTo>
                    <a:pt x="438162" y="31699"/>
                  </a:lnTo>
                  <a:lnTo>
                    <a:pt x="433743" y="35293"/>
                  </a:lnTo>
                  <a:lnTo>
                    <a:pt x="430999" y="38481"/>
                  </a:lnTo>
                  <a:lnTo>
                    <a:pt x="422617" y="31711"/>
                  </a:lnTo>
                  <a:lnTo>
                    <a:pt x="417360" y="32016"/>
                  </a:lnTo>
                  <a:lnTo>
                    <a:pt x="411327" y="41109"/>
                  </a:lnTo>
                  <a:lnTo>
                    <a:pt x="408571" y="46342"/>
                  </a:lnTo>
                  <a:lnTo>
                    <a:pt x="407644" y="51714"/>
                  </a:lnTo>
                  <a:lnTo>
                    <a:pt x="410070" y="56705"/>
                  </a:lnTo>
                  <a:lnTo>
                    <a:pt x="414426" y="61061"/>
                  </a:lnTo>
                  <a:lnTo>
                    <a:pt x="420547" y="58534"/>
                  </a:lnTo>
                  <a:lnTo>
                    <a:pt x="425767" y="56756"/>
                  </a:lnTo>
                  <a:lnTo>
                    <a:pt x="426669" y="57658"/>
                  </a:lnTo>
                  <a:lnTo>
                    <a:pt x="427901" y="58305"/>
                  </a:lnTo>
                  <a:lnTo>
                    <a:pt x="438594" y="59588"/>
                  </a:lnTo>
                  <a:lnTo>
                    <a:pt x="445338" y="59461"/>
                  </a:lnTo>
                  <a:lnTo>
                    <a:pt x="452043" y="58826"/>
                  </a:lnTo>
                  <a:lnTo>
                    <a:pt x="479882" y="58826"/>
                  </a:lnTo>
                  <a:lnTo>
                    <a:pt x="482257" y="56591"/>
                  </a:lnTo>
                  <a:lnTo>
                    <a:pt x="483184" y="53797"/>
                  </a:lnTo>
                  <a:lnTo>
                    <a:pt x="485152" y="53454"/>
                  </a:lnTo>
                  <a:lnTo>
                    <a:pt x="486244" y="53657"/>
                  </a:lnTo>
                  <a:lnTo>
                    <a:pt x="487400" y="53632"/>
                  </a:lnTo>
                  <a:lnTo>
                    <a:pt x="492518" y="52235"/>
                  </a:lnTo>
                  <a:lnTo>
                    <a:pt x="495490" y="47701"/>
                  </a:lnTo>
                  <a:close/>
                </a:path>
                <a:path w="2476500" h="949959">
                  <a:moveTo>
                    <a:pt x="694448" y="728878"/>
                  </a:moveTo>
                  <a:lnTo>
                    <a:pt x="692988" y="724471"/>
                  </a:lnTo>
                  <a:lnTo>
                    <a:pt x="692670" y="722274"/>
                  </a:lnTo>
                  <a:lnTo>
                    <a:pt x="692061" y="720267"/>
                  </a:lnTo>
                  <a:lnTo>
                    <a:pt x="691654" y="719480"/>
                  </a:lnTo>
                  <a:lnTo>
                    <a:pt x="691184" y="718794"/>
                  </a:lnTo>
                  <a:lnTo>
                    <a:pt x="689851" y="714552"/>
                  </a:lnTo>
                  <a:lnTo>
                    <a:pt x="685761" y="712952"/>
                  </a:lnTo>
                  <a:lnTo>
                    <a:pt x="680885" y="713676"/>
                  </a:lnTo>
                  <a:lnTo>
                    <a:pt x="681316" y="708025"/>
                  </a:lnTo>
                  <a:lnTo>
                    <a:pt x="676833" y="704265"/>
                  </a:lnTo>
                  <a:lnTo>
                    <a:pt x="668870" y="705510"/>
                  </a:lnTo>
                  <a:lnTo>
                    <a:pt x="666508" y="705332"/>
                  </a:lnTo>
                  <a:lnTo>
                    <a:pt x="662457" y="705967"/>
                  </a:lnTo>
                  <a:lnTo>
                    <a:pt x="660717" y="707364"/>
                  </a:lnTo>
                  <a:lnTo>
                    <a:pt x="659612" y="709104"/>
                  </a:lnTo>
                  <a:lnTo>
                    <a:pt x="656920" y="709879"/>
                  </a:lnTo>
                  <a:lnTo>
                    <a:pt x="654558" y="711441"/>
                  </a:lnTo>
                  <a:lnTo>
                    <a:pt x="651548" y="717969"/>
                  </a:lnTo>
                  <a:lnTo>
                    <a:pt x="652183" y="721664"/>
                  </a:lnTo>
                  <a:lnTo>
                    <a:pt x="654316" y="724344"/>
                  </a:lnTo>
                  <a:lnTo>
                    <a:pt x="654151" y="726325"/>
                  </a:lnTo>
                  <a:lnTo>
                    <a:pt x="654431" y="736904"/>
                  </a:lnTo>
                  <a:lnTo>
                    <a:pt x="660704" y="740016"/>
                  </a:lnTo>
                  <a:lnTo>
                    <a:pt x="669455" y="735787"/>
                  </a:lnTo>
                  <a:lnTo>
                    <a:pt x="673608" y="735545"/>
                  </a:lnTo>
                  <a:lnTo>
                    <a:pt x="678281" y="734644"/>
                  </a:lnTo>
                  <a:lnTo>
                    <a:pt x="680567" y="735520"/>
                  </a:lnTo>
                  <a:lnTo>
                    <a:pt x="683285" y="735558"/>
                  </a:lnTo>
                  <a:lnTo>
                    <a:pt x="691984" y="734783"/>
                  </a:lnTo>
                  <a:lnTo>
                    <a:pt x="694448" y="728878"/>
                  </a:lnTo>
                  <a:close/>
                </a:path>
                <a:path w="2476500" h="949959">
                  <a:moveTo>
                    <a:pt x="723519" y="564743"/>
                  </a:moveTo>
                  <a:lnTo>
                    <a:pt x="720382" y="563816"/>
                  </a:lnTo>
                  <a:lnTo>
                    <a:pt x="718591" y="564032"/>
                  </a:lnTo>
                  <a:lnTo>
                    <a:pt x="717003" y="564756"/>
                  </a:lnTo>
                  <a:lnTo>
                    <a:pt x="723519" y="564743"/>
                  </a:lnTo>
                  <a:close/>
                </a:path>
                <a:path w="2476500" h="949959">
                  <a:moveTo>
                    <a:pt x="825766" y="718566"/>
                  </a:moveTo>
                  <a:lnTo>
                    <a:pt x="817638" y="716762"/>
                  </a:lnTo>
                  <a:lnTo>
                    <a:pt x="816051" y="716407"/>
                  </a:lnTo>
                  <a:lnTo>
                    <a:pt x="813041" y="715238"/>
                  </a:lnTo>
                  <a:lnTo>
                    <a:pt x="811784" y="710984"/>
                  </a:lnTo>
                  <a:lnTo>
                    <a:pt x="807173" y="708812"/>
                  </a:lnTo>
                  <a:lnTo>
                    <a:pt x="802906" y="710158"/>
                  </a:lnTo>
                  <a:lnTo>
                    <a:pt x="801319" y="708698"/>
                  </a:lnTo>
                  <a:lnTo>
                    <a:pt x="799934" y="707148"/>
                  </a:lnTo>
                  <a:lnTo>
                    <a:pt x="798398" y="702144"/>
                  </a:lnTo>
                  <a:lnTo>
                    <a:pt x="795362" y="699427"/>
                  </a:lnTo>
                  <a:lnTo>
                    <a:pt x="782688" y="700049"/>
                  </a:lnTo>
                  <a:lnTo>
                    <a:pt x="776846" y="706183"/>
                  </a:lnTo>
                  <a:lnTo>
                    <a:pt x="778700" y="713752"/>
                  </a:lnTo>
                  <a:lnTo>
                    <a:pt x="778281" y="714387"/>
                  </a:lnTo>
                  <a:lnTo>
                    <a:pt x="777963" y="715060"/>
                  </a:lnTo>
                  <a:lnTo>
                    <a:pt x="777709" y="716343"/>
                  </a:lnTo>
                  <a:lnTo>
                    <a:pt x="774712" y="720064"/>
                  </a:lnTo>
                  <a:lnTo>
                    <a:pt x="776135" y="725297"/>
                  </a:lnTo>
                  <a:lnTo>
                    <a:pt x="783259" y="730199"/>
                  </a:lnTo>
                  <a:lnTo>
                    <a:pt x="786206" y="731139"/>
                  </a:lnTo>
                  <a:lnTo>
                    <a:pt x="789533" y="731253"/>
                  </a:lnTo>
                  <a:lnTo>
                    <a:pt x="792124" y="733552"/>
                  </a:lnTo>
                  <a:lnTo>
                    <a:pt x="795121" y="734771"/>
                  </a:lnTo>
                  <a:lnTo>
                    <a:pt x="798156" y="734682"/>
                  </a:lnTo>
                  <a:lnTo>
                    <a:pt x="801928" y="737539"/>
                  </a:lnTo>
                  <a:lnTo>
                    <a:pt x="807643" y="738136"/>
                  </a:lnTo>
                  <a:lnTo>
                    <a:pt x="815822" y="735787"/>
                  </a:lnTo>
                  <a:lnTo>
                    <a:pt x="817473" y="733818"/>
                  </a:lnTo>
                  <a:lnTo>
                    <a:pt x="818108" y="731570"/>
                  </a:lnTo>
                  <a:lnTo>
                    <a:pt x="824357" y="729094"/>
                  </a:lnTo>
                  <a:lnTo>
                    <a:pt x="825766" y="718566"/>
                  </a:lnTo>
                  <a:close/>
                </a:path>
                <a:path w="2476500" h="949959">
                  <a:moveTo>
                    <a:pt x="832256" y="564388"/>
                  </a:moveTo>
                  <a:lnTo>
                    <a:pt x="831062" y="561797"/>
                  </a:lnTo>
                  <a:lnTo>
                    <a:pt x="828814" y="560006"/>
                  </a:lnTo>
                  <a:lnTo>
                    <a:pt x="828611" y="559714"/>
                  </a:lnTo>
                  <a:lnTo>
                    <a:pt x="828382" y="559435"/>
                  </a:lnTo>
                  <a:lnTo>
                    <a:pt x="828128" y="559168"/>
                  </a:lnTo>
                  <a:lnTo>
                    <a:pt x="828154" y="559003"/>
                  </a:lnTo>
                  <a:lnTo>
                    <a:pt x="829360" y="556704"/>
                  </a:lnTo>
                  <a:lnTo>
                    <a:pt x="830084" y="553961"/>
                  </a:lnTo>
                  <a:lnTo>
                    <a:pt x="830313" y="549783"/>
                  </a:lnTo>
                  <a:lnTo>
                    <a:pt x="830135" y="548906"/>
                  </a:lnTo>
                  <a:lnTo>
                    <a:pt x="829805" y="548055"/>
                  </a:lnTo>
                  <a:lnTo>
                    <a:pt x="830008" y="546582"/>
                  </a:lnTo>
                  <a:lnTo>
                    <a:pt x="830326" y="544347"/>
                  </a:lnTo>
                  <a:lnTo>
                    <a:pt x="829983" y="546582"/>
                  </a:lnTo>
                  <a:lnTo>
                    <a:pt x="830897" y="540562"/>
                  </a:lnTo>
                  <a:lnTo>
                    <a:pt x="824776" y="533298"/>
                  </a:lnTo>
                  <a:lnTo>
                    <a:pt x="816140" y="539343"/>
                  </a:lnTo>
                  <a:lnTo>
                    <a:pt x="813904" y="540981"/>
                  </a:lnTo>
                  <a:lnTo>
                    <a:pt x="810044" y="545706"/>
                  </a:lnTo>
                  <a:lnTo>
                    <a:pt x="809205" y="549783"/>
                  </a:lnTo>
                  <a:lnTo>
                    <a:pt x="810742" y="552716"/>
                  </a:lnTo>
                  <a:lnTo>
                    <a:pt x="806132" y="555840"/>
                  </a:lnTo>
                  <a:lnTo>
                    <a:pt x="805002" y="563562"/>
                  </a:lnTo>
                  <a:lnTo>
                    <a:pt x="810133" y="566115"/>
                  </a:lnTo>
                  <a:lnTo>
                    <a:pt x="810221" y="566242"/>
                  </a:lnTo>
                  <a:lnTo>
                    <a:pt x="810336" y="566470"/>
                  </a:lnTo>
                  <a:lnTo>
                    <a:pt x="809599" y="568579"/>
                  </a:lnTo>
                  <a:lnTo>
                    <a:pt x="809256" y="569404"/>
                  </a:lnTo>
                  <a:lnTo>
                    <a:pt x="808291" y="570090"/>
                  </a:lnTo>
                  <a:lnTo>
                    <a:pt x="807605" y="569620"/>
                  </a:lnTo>
                  <a:lnTo>
                    <a:pt x="806818" y="569074"/>
                  </a:lnTo>
                  <a:lnTo>
                    <a:pt x="806526" y="568871"/>
                  </a:lnTo>
                  <a:lnTo>
                    <a:pt x="804354" y="568579"/>
                  </a:lnTo>
                  <a:lnTo>
                    <a:pt x="802347" y="569048"/>
                  </a:lnTo>
                  <a:lnTo>
                    <a:pt x="801484" y="568934"/>
                  </a:lnTo>
                  <a:lnTo>
                    <a:pt x="800595" y="568934"/>
                  </a:lnTo>
                  <a:lnTo>
                    <a:pt x="799731" y="569074"/>
                  </a:lnTo>
                  <a:lnTo>
                    <a:pt x="797560" y="568020"/>
                  </a:lnTo>
                  <a:lnTo>
                    <a:pt x="795020" y="567969"/>
                  </a:lnTo>
                  <a:lnTo>
                    <a:pt x="792721" y="569302"/>
                  </a:lnTo>
                  <a:lnTo>
                    <a:pt x="792530" y="569252"/>
                  </a:lnTo>
                  <a:lnTo>
                    <a:pt x="791133" y="569252"/>
                  </a:lnTo>
                  <a:lnTo>
                    <a:pt x="788784" y="569887"/>
                  </a:lnTo>
                  <a:lnTo>
                    <a:pt x="787908" y="570331"/>
                  </a:lnTo>
                  <a:lnTo>
                    <a:pt x="787120" y="570915"/>
                  </a:lnTo>
                  <a:lnTo>
                    <a:pt x="786003" y="570928"/>
                  </a:lnTo>
                  <a:lnTo>
                    <a:pt x="783513" y="570166"/>
                  </a:lnTo>
                  <a:lnTo>
                    <a:pt x="780757" y="570560"/>
                  </a:lnTo>
                  <a:lnTo>
                    <a:pt x="778764" y="572211"/>
                  </a:lnTo>
                  <a:lnTo>
                    <a:pt x="775512" y="571842"/>
                  </a:lnTo>
                  <a:lnTo>
                    <a:pt x="774534" y="571652"/>
                  </a:lnTo>
                  <a:lnTo>
                    <a:pt x="772579" y="571271"/>
                  </a:lnTo>
                  <a:lnTo>
                    <a:pt x="769467" y="571652"/>
                  </a:lnTo>
                  <a:lnTo>
                    <a:pt x="768248" y="571144"/>
                  </a:lnTo>
                  <a:lnTo>
                    <a:pt x="768045" y="571055"/>
                  </a:lnTo>
                  <a:lnTo>
                    <a:pt x="766483" y="570877"/>
                  </a:lnTo>
                  <a:lnTo>
                    <a:pt x="764997" y="571144"/>
                  </a:lnTo>
                  <a:lnTo>
                    <a:pt x="764463" y="571017"/>
                  </a:lnTo>
                  <a:lnTo>
                    <a:pt x="763917" y="570941"/>
                  </a:lnTo>
                  <a:lnTo>
                    <a:pt x="759345" y="570801"/>
                  </a:lnTo>
                  <a:lnTo>
                    <a:pt x="757110" y="570433"/>
                  </a:lnTo>
                  <a:lnTo>
                    <a:pt x="750747" y="573468"/>
                  </a:lnTo>
                  <a:lnTo>
                    <a:pt x="748195" y="575132"/>
                  </a:lnTo>
                  <a:lnTo>
                    <a:pt x="745172" y="576046"/>
                  </a:lnTo>
                  <a:lnTo>
                    <a:pt x="744029" y="573671"/>
                  </a:lnTo>
                  <a:lnTo>
                    <a:pt x="741832" y="571766"/>
                  </a:lnTo>
                  <a:lnTo>
                    <a:pt x="736422" y="571220"/>
                  </a:lnTo>
                  <a:lnTo>
                    <a:pt x="736269" y="570839"/>
                  </a:lnTo>
                  <a:lnTo>
                    <a:pt x="735596" y="568972"/>
                  </a:lnTo>
                  <a:lnTo>
                    <a:pt x="733463" y="566978"/>
                  </a:lnTo>
                  <a:lnTo>
                    <a:pt x="728154" y="565785"/>
                  </a:lnTo>
                  <a:lnTo>
                    <a:pt x="725157" y="565226"/>
                  </a:lnTo>
                  <a:lnTo>
                    <a:pt x="723557" y="564756"/>
                  </a:lnTo>
                  <a:lnTo>
                    <a:pt x="717003" y="564756"/>
                  </a:lnTo>
                  <a:lnTo>
                    <a:pt x="713841" y="564756"/>
                  </a:lnTo>
                  <a:lnTo>
                    <a:pt x="710844" y="566470"/>
                  </a:lnTo>
                  <a:lnTo>
                    <a:pt x="709790" y="570839"/>
                  </a:lnTo>
                  <a:lnTo>
                    <a:pt x="708571" y="570496"/>
                  </a:lnTo>
                  <a:lnTo>
                    <a:pt x="707351" y="570039"/>
                  </a:lnTo>
                  <a:lnTo>
                    <a:pt x="703389" y="568820"/>
                  </a:lnTo>
                  <a:lnTo>
                    <a:pt x="701205" y="568147"/>
                  </a:lnTo>
                  <a:lnTo>
                    <a:pt x="695769" y="568820"/>
                  </a:lnTo>
                  <a:lnTo>
                    <a:pt x="692797" y="567664"/>
                  </a:lnTo>
                  <a:lnTo>
                    <a:pt x="690714" y="566851"/>
                  </a:lnTo>
                  <a:lnTo>
                    <a:pt x="689978" y="566559"/>
                  </a:lnTo>
                  <a:lnTo>
                    <a:pt x="688670" y="566559"/>
                  </a:lnTo>
                  <a:lnTo>
                    <a:pt x="687387" y="566851"/>
                  </a:lnTo>
                  <a:lnTo>
                    <a:pt x="685419" y="564603"/>
                  </a:lnTo>
                  <a:lnTo>
                    <a:pt x="682599" y="563410"/>
                  </a:lnTo>
                  <a:lnTo>
                    <a:pt x="676338" y="564946"/>
                  </a:lnTo>
                  <a:lnTo>
                    <a:pt x="674484" y="566242"/>
                  </a:lnTo>
                  <a:lnTo>
                    <a:pt x="672719" y="567664"/>
                  </a:lnTo>
                  <a:lnTo>
                    <a:pt x="671893" y="567067"/>
                  </a:lnTo>
                  <a:lnTo>
                    <a:pt x="670928" y="566661"/>
                  </a:lnTo>
                  <a:lnTo>
                    <a:pt x="669899" y="566445"/>
                  </a:lnTo>
                  <a:lnTo>
                    <a:pt x="668007" y="564400"/>
                  </a:lnTo>
                  <a:lnTo>
                    <a:pt x="665149" y="563778"/>
                  </a:lnTo>
                  <a:lnTo>
                    <a:pt x="662559" y="564400"/>
                  </a:lnTo>
                  <a:lnTo>
                    <a:pt x="660146" y="562571"/>
                  </a:lnTo>
                  <a:lnTo>
                    <a:pt x="656361" y="562711"/>
                  </a:lnTo>
                  <a:lnTo>
                    <a:pt x="649528" y="566559"/>
                  </a:lnTo>
                  <a:lnTo>
                    <a:pt x="645566" y="568401"/>
                  </a:lnTo>
                  <a:lnTo>
                    <a:pt x="642315" y="571614"/>
                  </a:lnTo>
                  <a:lnTo>
                    <a:pt x="641032" y="572211"/>
                  </a:lnTo>
                  <a:lnTo>
                    <a:pt x="639851" y="573176"/>
                  </a:lnTo>
                  <a:lnTo>
                    <a:pt x="637654" y="576389"/>
                  </a:lnTo>
                  <a:lnTo>
                    <a:pt x="637552" y="578751"/>
                  </a:lnTo>
                  <a:lnTo>
                    <a:pt x="636752" y="589178"/>
                  </a:lnTo>
                  <a:lnTo>
                    <a:pt x="647204" y="590588"/>
                  </a:lnTo>
                  <a:lnTo>
                    <a:pt x="651471" y="585190"/>
                  </a:lnTo>
                  <a:lnTo>
                    <a:pt x="651878" y="584695"/>
                  </a:lnTo>
                  <a:lnTo>
                    <a:pt x="653567" y="585470"/>
                  </a:lnTo>
                  <a:lnTo>
                    <a:pt x="655510" y="585622"/>
                  </a:lnTo>
                  <a:lnTo>
                    <a:pt x="658787" y="584911"/>
                  </a:lnTo>
                  <a:lnTo>
                    <a:pt x="659003" y="584695"/>
                  </a:lnTo>
                  <a:lnTo>
                    <a:pt x="659777" y="583971"/>
                  </a:lnTo>
                  <a:lnTo>
                    <a:pt x="660336" y="582803"/>
                  </a:lnTo>
                  <a:lnTo>
                    <a:pt x="661111" y="582790"/>
                  </a:lnTo>
                  <a:lnTo>
                    <a:pt x="661885" y="582688"/>
                  </a:lnTo>
                  <a:lnTo>
                    <a:pt x="662635" y="582485"/>
                  </a:lnTo>
                  <a:lnTo>
                    <a:pt x="663333" y="582739"/>
                  </a:lnTo>
                  <a:lnTo>
                    <a:pt x="664057" y="582866"/>
                  </a:lnTo>
                  <a:lnTo>
                    <a:pt x="664781" y="582891"/>
                  </a:lnTo>
                  <a:lnTo>
                    <a:pt x="667994" y="585457"/>
                  </a:lnTo>
                  <a:lnTo>
                    <a:pt x="672350" y="586003"/>
                  </a:lnTo>
                  <a:lnTo>
                    <a:pt x="676922" y="583933"/>
                  </a:lnTo>
                  <a:lnTo>
                    <a:pt x="677481" y="583615"/>
                  </a:lnTo>
                  <a:lnTo>
                    <a:pt x="680161" y="587349"/>
                  </a:lnTo>
                  <a:lnTo>
                    <a:pt x="685584" y="588949"/>
                  </a:lnTo>
                  <a:lnTo>
                    <a:pt x="689864" y="584187"/>
                  </a:lnTo>
                  <a:lnTo>
                    <a:pt x="690537" y="583615"/>
                  </a:lnTo>
                  <a:lnTo>
                    <a:pt x="691197" y="583057"/>
                  </a:lnTo>
                  <a:lnTo>
                    <a:pt x="694042" y="583361"/>
                  </a:lnTo>
                  <a:lnTo>
                    <a:pt x="696887" y="583247"/>
                  </a:lnTo>
                  <a:lnTo>
                    <a:pt x="702246" y="585203"/>
                  </a:lnTo>
                  <a:lnTo>
                    <a:pt x="705561" y="586016"/>
                  </a:lnTo>
                  <a:lnTo>
                    <a:pt x="713778" y="587794"/>
                  </a:lnTo>
                  <a:lnTo>
                    <a:pt x="718451" y="585812"/>
                  </a:lnTo>
                  <a:lnTo>
                    <a:pt x="720483" y="583247"/>
                  </a:lnTo>
                  <a:lnTo>
                    <a:pt x="720636" y="583057"/>
                  </a:lnTo>
                  <a:lnTo>
                    <a:pt x="721093" y="582485"/>
                  </a:lnTo>
                  <a:lnTo>
                    <a:pt x="721537" y="581939"/>
                  </a:lnTo>
                  <a:lnTo>
                    <a:pt x="721944" y="581736"/>
                  </a:lnTo>
                  <a:lnTo>
                    <a:pt x="722337" y="581494"/>
                  </a:lnTo>
                  <a:lnTo>
                    <a:pt x="722706" y="581228"/>
                  </a:lnTo>
                  <a:lnTo>
                    <a:pt x="724103" y="585304"/>
                  </a:lnTo>
                  <a:lnTo>
                    <a:pt x="728103" y="587121"/>
                  </a:lnTo>
                  <a:lnTo>
                    <a:pt x="734085" y="585990"/>
                  </a:lnTo>
                  <a:lnTo>
                    <a:pt x="736676" y="586968"/>
                  </a:lnTo>
                  <a:lnTo>
                    <a:pt x="739368" y="587222"/>
                  </a:lnTo>
                  <a:lnTo>
                    <a:pt x="740092" y="587197"/>
                  </a:lnTo>
                  <a:lnTo>
                    <a:pt x="740765" y="587082"/>
                  </a:lnTo>
                  <a:lnTo>
                    <a:pt x="742188" y="590169"/>
                  </a:lnTo>
                  <a:lnTo>
                    <a:pt x="745375" y="592353"/>
                  </a:lnTo>
                  <a:lnTo>
                    <a:pt x="751776" y="590435"/>
                  </a:lnTo>
                  <a:lnTo>
                    <a:pt x="753821" y="589483"/>
                  </a:lnTo>
                  <a:lnTo>
                    <a:pt x="758278" y="587273"/>
                  </a:lnTo>
                  <a:lnTo>
                    <a:pt x="760133" y="588873"/>
                  </a:lnTo>
                  <a:lnTo>
                    <a:pt x="762647" y="589673"/>
                  </a:lnTo>
                  <a:lnTo>
                    <a:pt x="765073" y="589114"/>
                  </a:lnTo>
                  <a:lnTo>
                    <a:pt x="766470" y="589114"/>
                  </a:lnTo>
                  <a:lnTo>
                    <a:pt x="767854" y="588759"/>
                  </a:lnTo>
                  <a:lnTo>
                    <a:pt x="769086" y="588010"/>
                  </a:lnTo>
                  <a:lnTo>
                    <a:pt x="769975" y="587832"/>
                  </a:lnTo>
                  <a:lnTo>
                    <a:pt x="770737" y="587565"/>
                  </a:lnTo>
                  <a:lnTo>
                    <a:pt x="771271" y="587273"/>
                  </a:lnTo>
                  <a:lnTo>
                    <a:pt x="771613" y="587082"/>
                  </a:lnTo>
                  <a:lnTo>
                    <a:pt x="773544" y="586016"/>
                  </a:lnTo>
                  <a:lnTo>
                    <a:pt x="777544" y="587222"/>
                  </a:lnTo>
                  <a:lnTo>
                    <a:pt x="780580" y="587832"/>
                  </a:lnTo>
                  <a:lnTo>
                    <a:pt x="783704" y="589940"/>
                  </a:lnTo>
                  <a:lnTo>
                    <a:pt x="788035" y="589318"/>
                  </a:lnTo>
                  <a:lnTo>
                    <a:pt x="790752" y="586359"/>
                  </a:lnTo>
                  <a:lnTo>
                    <a:pt x="791794" y="586117"/>
                  </a:lnTo>
                  <a:lnTo>
                    <a:pt x="792073" y="586016"/>
                  </a:lnTo>
                  <a:lnTo>
                    <a:pt x="792772" y="585762"/>
                  </a:lnTo>
                  <a:lnTo>
                    <a:pt x="793724" y="585254"/>
                  </a:lnTo>
                  <a:lnTo>
                    <a:pt x="794562" y="585952"/>
                  </a:lnTo>
                  <a:lnTo>
                    <a:pt x="795477" y="586409"/>
                  </a:lnTo>
                  <a:lnTo>
                    <a:pt x="796467" y="586701"/>
                  </a:lnTo>
                  <a:lnTo>
                    <a:pt x="799439" y="590067"/>
                  </a:lnTo>
                  <a:lnTo>
                    <a:pt x="804443" y="590613"/>
                  </a:lnTo>
                  <a:lnTo>
                    <a:pt x="807631" y="587717"/>
                  </a:lnTo>
                  <a:lnTo>
                    <a:pt x="809472" y="588048"/>
                  </a:lnTo>
                  <a:lnTo>
                    <a:pt x="811377" y="587933"/>
                  </a:lnTo>
                  <a:lnTo>
                    <a:pt x="811949" y="587717"/>
                  </a:lnTo>
                  <a:lnTo>
                    <a:pt x="814654" y="586689"/>
                  </a:lnTo>
                  <a:lnTo>
                    <a:pt x="815911" y="585939"/>
                  </a:lnTo>
                  <a:lnTo>
                    <a:pt x="816813" y="585254"/>
                  </a:lnTo>
                  <a:lnTo>
                    <a:pt x="817613" y="585431"/>
                  </a:lnTo>
                  <a:lnTo>
                    <a:pt x="818413" y="585558"/>
                  </a:lnTo>
                  <a:lnTo>
                    <a:pt x="828192" y="585558"/>
                  </a:lnTo>
                  <a:lnTo>
                    <a:pt x="828332" y="585203"/>
                  </a:lnTo>
                  <a:lnTo>
                    <a:pt x="829957" y="581228"/>
                  </a:lnTo>
                  <a:lnTo>
                    <a:pt x="830516" y="579869"/>
                  </a:lnTo>
                  <a:lnTo>
                    <a:pt x="829246" y="576046"/>
                  </a:lnTo>
                  <a:lnTo>
                    <a:pt x="829017" y="575335"/>
                  </a:lnTo>
                  <a:lnTo>
                    <a:pt x="829691" y="572782"/>
                  </a:lnTo>
                  <a:lnTo>
                    <a:pt x="829767" y="572211"/>
                  </a:lnTo>
                  <a:lnTo>
                    <a:pt x="829932" y="570928"/>
                  </a:lnTo>
                  <a:lnTo>
                    <a:pt x="830046" y="570090"/>
                  </a:lnTo>
                  <a:lnTo>
                    <a:pt x="830122" y="569836"/>
                  </a:lnTo>
                  <a:lnTo>
                    <a:pt x="832256" y="564743"/>
                  </a:lnTo>
                  <a:lnTo>
                    <a:pt x="832256" y="564388"/>
                  </a:lnTo>
                  <a:close/>
                </a:path>
                <a:path w="2476500" h="949959">
                  <a:moveTo>
                    <a:pt x="886256" y="579501"/>
                  </a:moveTo>
                  <a:lnTo>
                    <a:pt x="885583" y="572122"/>
                  </a:lnTo>
                  <a:lnTo>
                    <a:pt x="881659" y="567791"/>
                  </a:lnTo>
                  <a:lnTo>
                    <a:pt x="878230" y="563994"/>
                  </a:lnTo>
                  <a:lnTo>
                    <a:pt x="873366" y="561962"/>
                  </a:lnTo>
                  <a:lnTo>
                    <a:pt x="867676" y="558469"/>
                  </a:lnTo>
                  <a:lnTo>
                    <a:pt x="866140" y="558190"/>
                  </a:lnTo>
                  <a:lnTo>
                    <a:pt x="864654" y="558330"/>
                  </a:lnTo>
                  <a:lnTo>
                    <a:pt x="864222" y="556895"/>
                  </a:lnTo>
                  <a:lnTo>
                    <a:pt x="863600" y="555523"/>
                  </a:lnTo>
                  <a:lnTo>
                    <a:pt x="857948" y="546950"/>
                  </a:lnTo>
                  <a:lnTo>
                    <a:pt x="849045" y="547827"/>
                  </a:lnTo>
                  <a:lnTo>
                    <a:pt x="838454" y="555612"/>
                  </a:lnTo>
                  <a:lnTo>
                    <a:pt x="836841" y="563270"/>
                  </a:lnTo>
                  <a:lnTo>
                    <a:pt x="844727" y="566978"/>
                  </a:lnTo>
                  <a:lnTo>
                    <a:pt x="845146" y="569315"/>
                  </a:lnTo>
                  <a:lnTo>
                    <a:pt x="845756" y="571373"/>
                  </a:lnTo>
                  <a:lnTo>
                    <a:pt x="839419" y="573684"/>
                  </a:lnTo>
                  <a:lnTo>
                    <a:pt x="839711" y="584161"/>
                  </a:lnTo>
                  <a:lnTo>
                    <a:pt x="846582" y="586244"/>
                  </a:lnTo>
                  <a:lnTo>
                    <a:pt x="847686" y="586892"/>
                  </a:lnTo>
                  <a:lnTo>
                    <a:pt x="848956" y="587248"/>
                  </a:lnTo>
                  <a:lnTo>
                    <a:pt x="852131" y="586917"/>
                  </a:lnTo>
                  <a:lnTo>
                    <a:pt x="856272" y="587489"/>
                  </a:lnTo>
                  <a:lnTo>
                    <a:pt x="860412" y="588657"/>
                  </a:lnTo>
                  <a:lnTo>
                    <a:pt x="870864" y="589940"/>
                  </a:lnTo>
                  <a:lnTo>
                    <a:pt x="876604" y="587578"/>
                  </a:lnTo>
                  <a:lnTo>
                    <a:pt x="886256" y="579501"/>
                  </a:lnTo>
                  <a:close/>
                </a:path>
                <a:path w="2476500" h="949959">
                  <a:moveTo>
                    <a:pt x="913828" y="719429"/>
                  </a:moveTo>
                  <a:lnTo>
                    <a:pt x="911923" y="713943"/>
                  </a:lnTo>
                  <a:lnTo>
                    <a:pt x="906259" y="711200"/>
                  </a:lnTo>
                  <a:lnTo>
                    <a:pt x="903173" y="710933"/>
                  </a:lnTo>
                  <a:lnTo>
                    <a:pt x="901725" y="708291"/>
                  </a:lnTo>
                  <a:lnTo>
                    <a:pt x="898347" y="706704"/>
                  </a:lnTo>
                  <a:lnTo>
                    <a:pt x="895388" y="707021"/>
                  </a:lnTo>
                  <a:lnTo>
                    <a:pt x="891273" y="701535"/>
                  </a:lnTo>
                  <a:lnTo>
                    <a:pt x="881354" y="701878"/>
                  </a:lnTo>
                  <a:lnTo>
                    <a:pt x="880529" y="708837"/>
                  </a:lnTo>
                  <a:lnTo>
                    <a:pt x="877735" y="707199"/>
                  </a:lnTo>
                  <a:lnTo>
                    <a:pt x="876160" y="703859"/>
                  </a:lnTo>
                  <a:lnTo>
                    <a:pt x="869340" y="704761"/>
                  </a:lnTo>
                  <a:lnTo>
                    <a:pt x="866546" y="705408"/>
                  </a:lnTo>
                  <a:lnTo>
                    <a:pt x="858431" y="708736"/>
                  </a:lnTo>
                  <a:lnTo>
                    <a:pt x="852589" y="711619"/>
                  </a:lnTo>
                  <a:lnTo>
                    <a:pt x="849947" y="720572"/>
                  </a:lnTo>
                  <a:lnTo>
                    <a:pt x="850722" y="722998"/>
                  </a:lnTo>
                  <a:lnTo>
                    <a:pt x="852373" y="724789"/>
                  </a:lnTo>
                  <a:lnTo>
                    <a:pt x="852233" y="728141"/>
                  </a:lnTo>
                  <a:lnTo>
                    <a:pt x="854989" y="731215"/>
                  </a:lnTo>
                  <a:lnTo>
                    <a:pt x="858151" y="732282"/>
                  </a:lnTo>
                  <a:lnTo>
                    <a:pt x="859231" y="735076"/>
                  </a:lnTo>
                  <a:lnTo>
                    <a:pt x="861009" y="737476"/>
                  </a:lnTo>
                  <a:lnTo>
                    <a:pt x="868337" y="742353"/>
                  </a:lnTo>
                  <a:lnTo>
                    <a:pt x="873150" y="740295"/>
                  </a:lnTo>
                  <a:lnTo>
                    <a:pt x="876452" y="736904"/>
                  </a:lnTo>
                  <a:lnTo>
                    <a:pt x="881735" y="736904"/>
                  </a:lnTo>
                  <a:lnTo>
                    <a:pt x="884250" y="733056"/>
                  </a:lnTo>
                  <a:lnTo>
                    <a:pt x="884301" y="729183"/>
                  </a:lnTo>
                  <a:lnTo>
                    <a:pt x="887095" y="727925"/>
                  </a:lnTo>
                  <a:lnTo>
                    <a:pt x="889571" y="726249"/>
                  </a:lnTo>
                  <a:lnTo>
                    <a:pt x="891540" y="724179"/>
                  </a:lnTo>
                  <a:lnTo>
                    <a:pt x="891933" y="724242"/>
                  </a:lnTo>
                  <a:lnTo>
                    <a:pt x="892797" y="724928"/>
                  </a:lnTo>
                  <a:lnTo>
                    <a:pt x="893762" y="725424"/>
                  </a:lnTo>
                  <a:lnTo>
                    <a:pt x="902385" y="726681"/>
                  </a:lnTo>
                  <a:lnTo>
                    <a:pt x="906259" y="726884"/>
                  </a:lnTo>
                  <a:lnTo>
                    <a:pt x="911936" y="724725"/>
                  </a:lnTo>
                  <a:lnTo>
                    <a:pt x="913828" y="719429"/>
                  </a:lnTo>
                  <a:close/>
                </a:path>
                <a:path w="2476500" h="949959">
                  <a:moveTo>
                    <a:pt x="995591" y="579780"/>
                  </a:moveTo>
                  <a:lnTo>
                    <a:pt x="994740" y="575525"/>
                  </a:lnTo>
                  <a:lnTo>
                    <a:pt x="990257" y="572630"/>
                  </a:lnTo>
                  <a:lnTo>
                    <a:pt x="988872" y="571893"/>
                  </a:lnTo>
                  <a:lnTo>
                    <a:pt x="988136" y="571360"/>
                  </a:lnTo>
                  <a:lnTo>
                    <a:pt x="987323" y="570941"/>
                  </a:lnTo>
                  <a:lnTo>
                    <a:pt x="986396" y="570674"/>
                  </a:lnTo>
                  <a:lnTo>
                    <a:pt x="983983" y="569607"/>
                  </a:lnTo>
                  <a:lnTo>
                    <a:pt x="982395" y="569061"/>
                  </a:lnTo>
                  <a:lnTo>
                    <a:pt x="981468" y="568744"/>
                  </a:lnTo>
                  <a:lnTo>
                    <a:pt x="976426" y="567309"/>
                  </a:lnTo>
                  <a:lnTo>
                    <a:pt x="974242" y="567855"/>
                  </a:lnTo>
                  <a:lnTo>
                    <a:pt x="972604" y="569061"/>
                  </a:lnTo>
                  <a:lnTo>
                    <a:pt x="972248" y="568845"/>
                  </a:lnTo>
                  <a:lnTo>
                    <a:pt x="970165" y="567563"/>
                  </a:lnTo>
                  <a:lnTo>
                    <a:pt x="967155" y="567461"/>
                  </a:lnTo>
                  <a:lnTo>
                    <a:pt x="964679" y="568845"/>
                  </a:lnTo>
                  <a:lnTo>
                    <a:pt x="964679" y="566089"/>
                  </a:lnTo>
                  <a:lnTo>
                    <a:pt x="963383" y="563130"/>
                  </a:lnTo>
                  <a:lnTo>
                    <a:pt x="959548" y="561378"/>
                  </a:lnTo>
                  <a:lnTo>
                    <a:pt x="958456" y="560463"/>
                  </a:lnTo>
                  <a:lnTo>
                    <a:pt x="952995" y="557974"/>
                  </a:lnTo>
                  <a:lnTo>
                    <a:pt x="947597" y="559384"/>
                  </a:lnTo>
                  <a:lnTo>
                    <a:pt x="945896" y="563499"/>
                  </a:lnTo>
                  <a:lnTo>
                    <a:pt x="941908" y="567309"/>
                  </a:lnTo>
                  <a:lnTo>
                    <a:pt x="941819" y="567855"/>
                  </a:lnTo>
                  <a:lnTo>
                    <a:pt x="943597" y="574052"/>
                  </a:lnTo>
                  <a:lnTo>
                    <a:pt x="947686" y="576453"/>
                  </a:lnTo>
                  <a:lnTo>
                    <a:pt x="946416" y="581977"/>
                  </a:lnTo>
                  <a:lnTo>
                    <a:pt x="951268" y="586397"/>
                  </a:lnTo>
                  <a:lnTo>
                    <a:pt x="956106" y="586016"/>
                  </a:lnTo>
                  <a:lnTo>
                    <a:pt x="959764" y="587971"/>
                  </a:lnTo>
                  <a:lnTo>
                    <a:pt x="963650" y="588098"/>
                  </a:lnTo>
                  <a:lnTo>
                    <a:pt x="967219" y="586625"/>
                  </a:lnTo>
                  <a:lnTo>
                    <a:pt x="969645" y="587984"/>
                  </a:lnTo>
                  <a:lnTo>
                    <a:pt x="972845" y="588187"/>
                  </a:lnTo>
                  <a:lnTo>
                    <a:pt x="975042" y="586625"/>
                  </a:lnTo>
                  <a:lnTo>
                    <a:pt x="975906" y="586016"/>
                  </a:lnTo>
                  <a:lnTo>
                    <a:pt x="976376" y="585685"/>
                  </a:lnTo>
                  <a:lnTo>
                    <a:pt x="977404" y="585279"/>
                  </a:lnTo>
                  <a:lnTo>
                    <a:pt x="978484" y="585190"/>
                  </a:lnTo>
                  <a:lnTo>
                    <a:pt x="980821" y="588467"/>
                  </a:lnTo>
                  <a:lnTo>
                    <a:pt x="984719" y="589686"/>
                  </a:lnTo>
                  <a:lnTo>
                    <a:pt x="985913" y="589089"/>
                  </a:lnTo>
                  <a:lnTo>
                    <a:pt x="989063" y="587654"/>
                  </a:lnTo>
                  <a:lnTo>
                    <a:pt x="991425" y="586574"/>
                  </a:lnTo>
                  <a:lnTo>
                    <a:pt x="991984" y="586244"/>
                  </a:lnTo>
                  <a:lnTo>
                    <a:pt x="993025" y="585190"/>
                  </a:lnTo>
                  <a:lnTo>
                    <a:pt x="995591" y="579780"/>
                  </a:lnTo>
                  <a:close/>
                </a:path>
                <a:path w="2476500" h="949959">
                  <a:moveTo>
                    <a:pt x="1000937" y="714451"/>
                  </a:moveTo>
                  <a:lnTo>
                    <a:pt x="997750" y="708685"/>
                  </a:lnTo>
                  <a:lnTo>
                    <a:pt x="990003" y="706234"/>
                  </a:lnTo>
                  <a:lnTo>
                    <a:pt x="986955" y="704723"/>
                  </a:lnTo>
                  <a:lnTo>
                    <a:pt x="979462" y="702005"/>
                  </a:lnTo>
                  <a:lnTo>
                    <a:pt x="976096" y="704494"/>
                  </a:lnTo>
                  <a:lnTo>
                    <a:pt x="974737" y="707936"/>
                  </a:lnTo>
                  <a:lnTo>
                    <a:pt x="972947" y="707745"/>
                  </a:lnTo>
                  <a:lnTo>
                    <a:pt x="969518" y="706729"/>
                  </a:lnTo>
                  <a:lnTo>
                    <a:pt x="964057" y="707110"/>
                  </a:lnTo>
                  <a:lnTo>
                    <a:pt x="960589" y="710831"/>
                  </a:lnTo>
                  <a:lnTo>
                    <a:pt x="959866" y="715937"/>
                  </a:lnTo>
                  <a:lnTo>
                    <a:pt x="962621" y="720496"/>
                  </a:lnTo>
                  <a:lnTo>
                    <a:pt x="962977" y="721563"/>
                  </a:lnTo>
                  <a:lnTo>
                    <a:pt x="963587" y="722591"/>
                  </a:lnTo>
                  <a:lnTo>
                    <a:pt x="965835" y="724865"/>
                  </a:lnTo>
                  <a:lnTo>
                    <a:pt x="966139" y="727049"/>
                  </a:lnTo>
                  <a:lnTo>
                    <a:pt x="968311" y="731672"/>
                  </a:lnTo>
                  <a:lnTo>
                    <a:pt x="970622" y="733882"/>
                  </a:lnTo>
                  <a:lnTo>
                    <a:pt x="975804" y="736447"/>
                  </a:lnTo>
                  <a:lnTo>
                    <a:pt x="978052" y="736396"/>
                  </a:lnTo>
                  <a:lnTo>
                    <a:pt x="979957" y="735634"/>
                  </a:lnTo>
                  <a:lnTo>
                    <a:pt x="980782" y="735863"/>
                  </a:lnTo>
                  <a:lnTo>
                    <a:pt x="1000112" y="724484"/>
                  </a:lnTo>
                  <a:lnTo>
                    <a:pt x="997026" y="720305"/>
                  </a:lnTo>
                  <a:lnTo>
                    <a:pt x="997432" y="719505"/>
                  </a:lnTo>
                  <a:lnTo>
                    <a:pt x="1000937" y="714451"/>
                  </a:lnTo>
                  <a:close/>
                </a:path>
                <a:path w="2476500" h="949959">
                  <a:moveTo>
                    <a:pt x="1143038" y="722845"/>
                  </a:moveTo>
                  <a:lnTo>
                    <a:pt x="1139469" y="719277"/>
                  </a:lnTo>
                  <a:lnTo>
                    <a:pt x="1135202" y="719277"/>
                  </a:lnTo>
                  <a:lnTo>
                    <a:pt x="1131747" y="719328"/>
                  </a:lnTo>
                  <a:lnTo>
                    <a:pt x="1131341" y="719391"/>
                  </a:lnTo>
                  <a:lnTo>
                    <a:pt x="1129969" y="719277"/>
                  </a:lnTo>
                  <a:lnTo>
                    <a:pt x="1126629" y="719277"/>
                  </a:lnTo>
                  <a:lnTo>
                    <a:pt x="1124419" y="721004"/>
                  </a:lnTo>
                  <a:lnTo>
                    <a:pt x="1123276" y="723290"/>
                  </a:lnTo>
                  <a:lnTo>
                    <a:pt x="1122210" y="723138"/>
                  </a:lnTo>
                  <a:lnTo>
                    <a:pt x="1121105" y="723188"/>
                  </a:lnTo>
                  <a:lnTo>
                    <a:pt x="1119873" y="723531"/>
                  </a:lnTo>
                  <a:lnTo>
                    <a:pt x="1118870" y="721614"/>
                  </a:lnTo>
                  <a:lnTo>
                    <a:pt x="1117117" y="720128"/>
                  </a:lnTo>
                  <a:lnTo>
                    <a:pt x="1115009" y="719543"/>
                  </a:lnTo>
                  <a:lnTo>
                    <a:pt x="1115301" y="718807"/>
                  </a:lnTo>
                  <a:lnTo>
                    <a:pt x="1115504" y="717283"/>
                  </a:lnTo>
                  <a:lnTo>
                    <a:pt x="1117142" y="715835"/>
                  </a:lnTo>
                  <a:lnTo>
                    <a:pt x="1118184" y="713740"/>
                  </a:lnTo>
                  <a:lnTo>
                    <a:pt x="1118184" y="705510"/>
                  </a:lnTo>
                  <a:lnTo>
                    <a:pt x="1117409" y="703681"/>
                  </a:lnTo>
                  <a:lnTo>
                    <a:pt x="1116164" y="702297"/>
                  </a:lnTo>
                  <a:lnTo>
                    <a:pt x="1115568" y="699643"/>
                  </a:lnTo>
                  <a:lnTo>
                    <a:pt x="1115453" y="695388"/>
                  </a:lnTo>
                  <a:lnTo>
                    <a:pt x="1112100" y="691819"/>
                  </a:lnTo>
                  <a:lnTo>
                    <a:pt x="1103553" y="691819"/>
                  </a:lnTo>
                  <a:lnTo>
                    <a:pt x="1099781" y="695375"/>
                  </a:lnTo>
                  <a:lnTo>
                    <a:pt x="1100010" y="703389"/>
                  </a:lnTo>
                  <a:lnTo>
                    <a:pt x="1101051" y="706983"/>
                  </a:lnTo>
                  <a:lnTo>
                    <a:pt x="1102512" y="710399"/>
                  </a:lnTo>
                  <a:lnTo>
                    <a:pt x="1102512" y="710831"/>
                  </a:lnTo>
                  <a:lnTo>
                    <a:pt x="1101915" y="711365"/>
                  </a:lnTo>
                  <a:lnTo>
                    <a:pt x="1101394" y="711987"/>
                  </a:lnTo>
                  <a:lnTo>
                    <a:pt x="1098511" y="716838"/>
                  </a:lnTo>
                  <a:lnTo>
                    <a:pt x="1096391" y="721601"/>
                  </a:lnTo>
                  <a:lnTo>
                    <a:pt x="1098169" y="728649"/>
                  </a:lnTo>
                  <a:lnTo>
                    <a:pt x="1099502" y="730415"/>
                  </a:lnTo>
                  <a:lnTo>
                    <a:pt x="1101217" y="731697"/>
                  </a:lnTo>
                  <a:lnTo>
                    <a:pt x="1101204" y="733844"/>
                  </a:lnTo>
                  <a:lnTo>
                    <a:pt x="1108024" y="740181"/>
                  </a:lnTo>
                  <a:lnTo>
                    <a:pt x="1109878" y="740105"/>
                  </a:lnTo>
                  <a:lnTo>
                    <a:pt x="1111123" y="740968"/>
                  </a:lnTo>
                  <a:lnTo>
                    <a:pt x="1112634" y="741489"/>
                  </a:lnTo>
                  <a:lnTo>
                    <a:pt x="1116050" y="741489"/>
                  </a:lnTo>
                  <a:lnTo>
                    <a:pt x="1117714" y="740841"/>
                  </a:lnTo>
                  <a:lnTo>
                    <a:pt x="1119060" y="739800"/>
                  </a:lnTo>
                  <a:lnTo>
                    <a:pt x="1121651" y="740841"/>
                  </a:lnTo>
                  <a:lnTo>
                    <a:pt x="1125766" y="740079"/>
                  </a:lnTo>
                  <a:lnTo>
                    <a:pt x="1127353" y="740181"/>
                  </a:lnTo>
                  <a:lnTo>
                    <a:pt x="1130719" y="740181"/>
                  </a:lnTo>
                  <a:lnTo>
                    <a:pt x="1133627" y="737971"/>
                  </a:lnTo>
                  <a:lnTo>
                    <a:pt x="1134732" y="734949"/>
                  </a:lnTo>
                  <a:lnTo>
                    <a:pt x="1139469" y="734949"/>
                  </a:lnTo>
                  <a:lnTo>
                    <a:pt x="1143038" y="731380"/>
                  </a:lnTo>
                  <a:lnTo>
                    <a:pt x="1143038" y="722845"/>
                  </a:lnTo>
                  <a:close/>
                </a:path>
                <a:path w="2476500" h="949959">
                  <a:moveTo>
                    <a:pt x="1166837" y="340334"/>
                  </a:moveTo>
                  <a:lnTo>
                    <a:pt x="1163840" y="336435"/>
                  </a:lnTo>
                  <a:lnTo>
                    <a:pt x="1163320" y="335762"/>
                  </a:lnTo>
                  <a:lnTo>
                    <a:pt x="1162392" y="334543"/>
                  </a:lnTo>
                  <a:lnTo>
                    <a:pt x="1160653" y="333654"/>
                  </a:lnTo>
                  <a:lnTo>
                    <a:pt x="1159510" y="333070"/>
                  </a:lnTo>
                  <a:lnTo>
                    <a:pt x="1156335" y="333654"/>
                  </a:lnTo>
                  <a:lnTo>
                    <a:pt x="1155014" y="332105"/>
                  </a:lnTo>
                  <a:lnTo>
                    <a:pt x="1153591" y="330644"/>
                  </a:lnTo>
                  <a:lnTo>
                    <a:pt x="1151191" y="329501"/>
                  </a:lnTo>
                  <a:lnTo>
                    <a:pt x="1152004" y="325856"/>
                  </a:lnTo>
                  <a:lnTo>
                    <a:pt x="1150505" y="321919"/>
                  </a:lnTo>
                  <a:lnTo>
                    <a:pt x="1143647" y="320636"/>
                  </a:lnTo>
                  <a:lnTo>
                    <a:pt x="1141577" y="320459"/>
                  </a:lnTo>
                  <a:lnTo>
                    <a:pt x="1139520" y="320382"/>
                  </a:lnTo>
                  <a:lnTo>
                    <a:pt x="1139126" y="319798"/>
                  </a:lnTo>
                  <a:lnTo>
                    <a:pt x="1139126" y="335838"/>
                  </a:lnTo>
                  <a:lnTo>
                    <a:pt x="1138872" y="336270"/>
                  </a:lnTo>
                  <a:lnTo>
                    <a:pt x="1138809" y="336435"/>
                  </a:lnTo>
                  <a:lnTo>
                    <a:pt x="1136662" y="336435"/>
                  </a:lnTo>
                  <a:lnTo>
                    <a:pt x="1136942" y="335762"/>
                  </a:lnTo>
                  <a:lnTo>
                    <a:pt x="1138402" y="335788"/>
                  </a:lnTo>
                  <a:lnTo>
                    <a:pt x="1139126" y="335838"/>
                  </a:lnTo>
                  <a:lnTo>
                    <a:pt x="1139126" y="319798"/>
                  </a:lnTo>
                  <a:lnTo>
                    <a:pt x="1137500" y="317322"/>
                  </a:lnTo>
                  <a:lnTo>
                    <a:pt x="1133449" y="315772"/>
                  </a:lnTo>
                  <a:lnTo>
                    <a:pt x="1116114" y="324446"/>
                  </a:lnTo>
                  <a:lnTo>
                    <a:pt x="1116698" y="331368"/>
                  </a:lnTo>
                  <a:lnTo>
                    <a:pt x="1120482" y="334645"/>
                  </a:lnTo>
                  <a:lnTo>
                    <a:pt x="1119543" y="336600"/>
                  </a:lnTo>
                  <a:lnTo>
                    <a:pt x="1118501" y="338518"/>
                  </a:lnTo>
                  <a:lnTo>
                    <a:pt x="1113815" y="345325"/>
                  </a:lnTo>
                  <a:lnTo>
                    <a:pt x="1118425" y="352120"/>
                  </a:lnTo>
                  <a:lnTo>
                    <a:pt x="1142187" y="352120"/>
                  </a:lnTo>
                  <a:lnTo>
                    <a:pt x="1143800" y="351802"/>
                  </a:lnTo>
                  <a:lnTo>
                    <a:pt x="1145209" y="351218"/>
                  </a:lnTo>
                  <a:lnTo>
                    <a:pt x="1147864" y="354482"/>
                  </a:lnTo>
                  <a:lnTo>
                    <a:pt x="1152982" y="356044"/>
                  </a:lnTo>
                  <a:lnTo>
                    <a:pt x="1157389" y="352120"/>
                  </a:lnTo>
                  <a:lnTo>
                    <a:pt x="1158125" y="351548"/>
                  </a:lnTo>
                  <a:lnTo>
                    <a:pt x="1159129" y="351218"/>
                  </a:lnTo>
                  <a:lnTo>
                    <a:pt x="1159662" y="351040"/>
                  </a:lnTo>
                  <a:lnTo>
                    <a:pt x="1161021" y="350037"/>
                  </a:lnTo>
                  <a:lnTo>
                    <a:pt x="1161986" y="348526"/>
                  </a:lnTo>
                  <a:lnTo>
                    <a:pt x="1162532" y="348107"/>
                  </a:lnTo>
                  <a:lnTo>
                    <a:pt x="1163586" y="347205"/>
                  </a:lnTo>
                  <a:lnTo>
                    <a:pt x="1165974" y="345097"/>
                  </a:lnTo>
                  <a:lnTo>
                    <a:pt x="1166837" y="340334"/>
                  </a:lnTo>
                  <a:close/>
                </a:path>
                <a:path w="2476500" h="949959">
                  <a:moveTo>
                    <a:pt x="1189431" y="328472"/>
                  </a:moveTo>
                  <a:lnTo>
                    <a:pt x="1189024" y="330073"/>
                  </a:lnTo>
                  <a:lnTo>
                    <a:pt x="1189431" y="328472"/>
                  </a:lnTo>
                  <a:close/>
                </a:path>
                <a:path w="2476500" h="949959">
                  <a:moveTo>
                    <a:pt x="1221803" y="332486"/>
                  </a:moveTo>
                  <a:lnTo>
                    <a:pt x="1218247" y="329984"/>
                  </a:lnTo>
                  <a:lnTo>
                    <a:pt x="1214450" y="329844"/>
                  </a:lnTo>
                  <a:lnTo>
                    <a:pt x="1213154" y="328815"/>
                  </a:lnTo>
                  <a:lnTo>
                    <a:pt x="1212646" y="328625"/>
                  </a:lnTo>
                  <a:lnTo>
                    <a:pt x="1211554" y="328206"/>
                  </a:lnTo>
                  <a:lnTo>
                    <a:pt x="1207731" y="328269"/>
                  </a:lnTo>
                  <a:lnTo>
                    <a:pt x="1205611" y="328422"/>
                  </a:lnTo>
                  <a:lnTo>
                    <a:pt x="1203731" y="328625"/>
                  </a:lnTo>
                  <a:lnTo>
                    <a:pt x="1203629" y="328422"/>
                  </a:lnTo>
                  <a:lnTo>
                    <a:pt x="1200975" y="322656"/>
                  </a:lnTo>
                  <a:lnTo>
                    <a:pt x="1190561" y="323037"/>
                  </a:lnTo>
                  <a:lnTo>
                    <a:pt x="1189431" y="328472"/>
                  </a:lnTo>
                  <a:lnTo>
                    <a:pt x="1189113" y="330073"/>
                  </a:lnTo>
                  <a:lnTo>
                    <a:pt x="1188986" y="330225"/>
                  </a:lnTo>
                  <a:lnTo>
                    <a:pt x="1187742" y="332143"/>
                  </a:lnTo>
                  <a:lnTo>
                    <a:pt x="1186510" y="334810"/>
                  </a:lnTo>
                  <a:lnTo>
                    <a:pt x="1186218" y="336613"/>
                  </a:lnTo>
                  <a:lnTo>
                    <a:pt x="1186218" y="343623"/>
                  </a:lnTo>
                  <a:lnTo>
                    <a:pt x="1191260" y="347840"/>
                  </a:lnTo>
                  <a:lnTo>
                    <a:pt x="1196797" y="346036"/>
                  </a:lnTo>
                  <a:lnTo>
                    <a:pt x="1198105" y="345681"/>
                  </a:lnTo>
                  <a:lnTo>
                    <a:pt x="1199540" y="345681"/>
                  </a:lnTo>
                  <a:lnTo>
                    <a:pt x="1200962" y="345363"/>
                  </a:lnTo>
                  <a:lnTo>
                    <a:pt x="1202194" y="344716"/>
                  </a:lnTo>
                  <a:lnTo>
                    <a:pt x="1202956" y="344551"/>
                  </a:lnTo>
                  <a:lnTo>
                    <a:pt x="1203121" y="344970"/>
                  </a:lnTo>
                  <a:lnTo>
                    <a:pt x="1203223" y="353936"/>
                  </a:lnTo>
                  <a:lnTo>
                    <a:pt x="1214399" y="357809"/>
                  </a:lnTo>
                  <a:lnTo>
                    <a:pt x="1219822" y="346278"/>
                  </a:lnTo>
                  <a:lnTo>
                    <a:pt x="1220406" y="344551"/>
                  </a:lnTo>
                  <a:lnTo>
                    <a:pt x="1221257" y="342087"/>
                  </a:lnTo>
                  <a:lnTo>
                    <a:pt x="1221803" y="332486"/>
                  </a:lnTo>
                  <a:close/>
                </a:path>
                <a:path w="2476500" h="949959">
                  <a:moveTo>
                    <a:pt x="1299248" y="733971"/>
                  </a:moveTo>
                  <a:lnTo>
                    <a:pt x="1294307" y="730008"/>
                  </a:lnTo>
                  <a:lnTo>
                    <a:pt x="1293685" y="728294"/>
                  </a:lnTo>
                  <a:lnTo>
                    <a:pt x="1292479" y="726744"/>
                  </a:lnTo>
                  <a:lnTo>
                    <a:pt x="1287449" y="723074"/>
                  </a:lnTo>
                  <a:lnTo>
                    <a:pt x="1282966" y="721258"/>
                  </a:lnTo>
                  <a:lnTo>
                    <a:pt x="1276362" y="723290"/>
                  </a:lnTo>
                  <a:lnTo>
                    <a:pt x="1274610" y="724725"/>
                  </a:lnTo>
                  <a:lnTo>
                    <a:pt x="1273378" y="726541"/>
                  </a:lnTo>
                  <a:lnTo>
                    <a:pt x="1271600" y="724242"/>
                  </a:lnTo>
                  <a:lnTo>
                    <a:pt x="1269085" y="722680"/>
                  </a:lnTo>
                  <a:lnTo>
                    <a:pt x="1260386" y="722706"/>
                  </a:lnTo>
                  <a:lnTo>
                    <a:pt x="1251407" y="734415"/>
                  </a:lnTo>
                  <a:lnTo>
                    <a:pt x="1253451" y="739762"/>
                  </a:lnTo>
                  <a:lnTo>
                    <a:pt x="1258620" y="742784"/>
                  </a:lnTo>
                  <a:lnTo>
                    <a:pt x="1260830" y="743077"/>
                  </a:lnTo>
                  <a:lnTo>
                    <a:pt x="1263535" y="742327"/>
                  </a:lnTo>
                  <a:lnTo>
                    <a:pt x="1264678" y="741718"/>
                  </a:lnTo>
                  <a:lnTo>
                    <a:pt x="1266494" y="742721"/>
                  </a:lnTo>
                  <a:lnTo>
                    <a:pt x="1268704" y="743064"/>
                  </a:lnTo>
                  <a:lnTo>
                    <a:pt x="1272311" y="742073"/>
                  </a:lnTo>
                  <a:lnTo>
                    <a:pt x="1273619" y="741172"/>
                  </a:lnTo>
                  <a:lnTo>
                    <a:pt x="1274559" y="740016"/>
                  </a:lnTo>
                  <a:lnTo>
                    <a:pt x="1275867" y="740943"/>
                  </a:lnTo>
                  <a:lnTo>
                    <a:pt x="1277429" y="741489"/>
                  </a:lnTo>
                  <a:lnTo>
                    <a:pt x="1280515" y="741489"/>
                  </a:lnTo>
                  <a:lnTo>
                    <a:pt x="1281849" y="741083"/>
                  </a:lnTo>
                  <a:lnTo>
                    <a:pt x="1282992" y="740410"/>
                  </a:lnTo>
                  <a:lnTo>
                    <a:pt x="1284173" y="742543"/>
                  </a:lnTo>
                  <a:lnTo>
                    <a:pt x="1286344" y="744105"/>
                  </a:lnTo>
                  <a:lnTo>
                    <a:pt x="1297647" y="744105"/>
                  </a:lnTo>
                  <a:lnTo>
                    <a:pt x="1299248" y="733971"/>
                  </a:lnTo>
                  <a:close/>
                </a:path>
                <a:path w="2476500" h="949959">
                  <a:moveTo>
                    <a:pt x="1300060" y="598639"/>
                  </a:moveTo>
                  <a:lnTo>
                    <a:pt x="1288910" y="583857"/>
                  </a:lnTo>
                  <a:lnTo>
                    <a:pt x="1287030" y="584212"/>
                  </a:lnTo>
                  <a:lnTo>
                    <a:pt x="1285201" y="584898"/>
                  </a:lnTo>
                  <a:lnTo>
                    <a:pt x="1283754" y="585127"/>
                  </a:lnTo>
                  <a:lnTo>
                    <a:pt x="1276946" y="591019"/>
                  </a:lnTo>
                  <a:lnTo>
                    <a:pt x="1275029" y="589038"/>
                  </a:lnTo>
                  <a:lnTo>
                    <a:pt x="1272108" y="588352"/>
                  </a:lnTo>
                  <a:lnTo>
                    <a:pt x="1267942" y="589051"/>
                  </a:lnTo>
                  <a:lnTo>
                    <a:pt x="1266964" y="587476"/>
                  </a:lnTo>
                  <a:lnTo>
                    <a:pt x="1265796" y="586168"/>
                  </a:lnTo>
                  <a:lnTo>
                    <a:pt x="1264475" y="584974"/>
                  </a:lnTo>
                  <a:lnTo>
                    <a:pt x="1263561" y="583653"/>
                  </a:lnTo>
                  <a:lnTo>
                    <a:pt x="1262227" y="582650"/>
                  </a:lnTo>
                  <a:lnTo>
                    <a:pt x="1257782" y="581736"/>
                  </a:lnTo>
                  <a:lnTo>
                    <a:pt x="1255712" y="582155"/>
                  </a:lnTo>
                  <a:lnTo>
                    <a:pt x="1254125" y="583133"/>
                  </a:lnTo>
                  <a:lnTo>
                    <a:pt x="1252969" y="583006"/>
                  </a:lnTo>
                  <a:lnTo>
                    <a:pt x="1251813" y="583057"/>
                  </a:lnTo>
                  <a:lnTo>
                    <a:pt x="1247076" y="584136"/>
                  </a:lnTo>
                  <a:lnTo>
                    <a:pt x="1245311" y="587476"/>
                  </a:lnTo>
                  <a:lnTo>
                    <a:pt x="1244955" y="591680"/>
                  </a:lnTo>
                  <a:lnTo>
                    <a:pt x="1243711" y="590550"/>
                  </a:lnTo>
                  <a:lnTo>
                    <a:pt x="1242009" y="589813"/>
                  </a:lnTo>
                  <a:lnTo>
                    <a:pt x="1238846" y="589813"/>
                  </a:lnTo>
                  <a:lnTo>
                    <a:pt x="1233157" y="592251"/>
                  </a:lnTo>
                  <a:lnTo>
                    <a:pt x="1232966" y="592785"/>
                  </a:lnTo>
                  <a:lnTo>
                    <a:pt x="1230642" y="590473"/>
                  </a:lnTo>
                  <a:lnTo>
                    <a:pt x="1227721" y="587921"/>
                  </a:lnTo>
                  <a:lnTo>
                    <a:pt x="1221879" y="585635"/>
                  </a:lnTo>
                  <a:lnTo>
                    <a:pt x="1217472" y="585787"/>
                  </a:lnTo>
                  <a:lnTo>
                    <a:pt x="1217371" y="605167"/>
                  </a:lnTo>
                  <a:lnTo>
                    <a:pt x="1216787" y="605193"/>
                  </a:lnTo>
                  <a:lnTo>
                    <a:pt x="1216558" y="605129"/>
                  </a:lnTo>
                  <a:lnTo>
                    <a:pt x="1216342" y="605066"/>
                  </a:lnTo>
                  <a:lnTo>
                    <a:pt x="1216139" y="605028"/>
                  </a:lnTo>
                  <a:lnTo>
                    <a:pt x="1217371" y="605167"/>
                  </a:lnTo>
                  <a:lnTo>
                    <a:pt x="1217371" y="585787"/>
                  </a:lnTo>
                  <a:lnTo>
                    <a:pt x="1205890" y="592175"/>
                  </a:lnTo>
                  <a:lnTo>
                    <a:pt x="1204036" y="589673"/>
                  </a:lnTo>
                  <a:lnTo>
                    <a:pt x="1202042" y="588505"/>
                  </a:lnTo>
                  <a:lnTo>
                    <a:pt x="1193063" y="588518"/>
                  </a:lnTo>
                  <a:lnTo>
                    <a:pt x="1191539" y="585584"/>
                  </a:lnTo>
                  <a:lnTo>
                    <a:pt x="1186522" y="581634"/>
                  </a:lnTo>
                  <a:lnTo>
                    <a:pt x="1183170" y="578993"/>
                  </a:lnTo>
                  <a:lnTo>
                    <a:pt x="1178725" y="578358"/>
                  </a:lnTo>
                  <a:lnTo>
                    <a:pt x="1172679" y="584403"/>
                  </a:lnTo>
                  <a:lnTo>
                    <a:pt x="1172108" y="589762"/>
                  </a:lnTo>
                  <a:lnTo>
                    <a:pt x="1170863" y="588518"/>
                  </a:lnTo>
                  <a:lnTo>
                    <a:pt x="1166596" y="588505"/>
                  </a:lnTo>
                  <a:lnTo>
                    <a:pt x="1163472" y="588416"/>
                  </a:lnTo>
                  <a:lnTo>
                    <a:pt x="1161808" y="589076"/>
                  </a:lnTo>
                  <a:lnTo>
                    <a:pt x="1160462" y="590169"/>
                  </a:lnTo>
                  <a:lnTo>
                    <a:pt x="1159611" y="588606"/>
                  </a:lnTo>
                  <a:lnTo>
                    <a:pt x="1158227" y="587451"/>
                  </a:lnTo>
                  <a:lnTo>
                    <a:pt x="1156639" y="586765"/>
                  </a:lnTo>
                  <a:lnTo>
                    <a:pt x="1155446" y="583971"/>
                  </a:lnTo>
                  <a:lnTo>
                    <a:pt x="1153083" y="581964"/>
                  </a:lnTo>
                  <a:lnTo>
                    <a:pt x="1145705" y="581964"/>
                  </a:lnTo>
                  <a:lnTo>
                    <a:pt x="1141234" y="585546"/>
                  </a:lnTo>
                  <a:lnTo>
                    <a:pt x="1142111" y="591743"/>
                  </a:lnTo>
                  <a:lnTo>
                    <a:pt x="1141260" y="592455"/>
                  </a:lnTo>
                  <a:lnTo>
                    <a:pt x="1140587" y="593293"/>
                  </a:lnTo>
                  <a:lnTo>
                    <a:pt x="1140104" y="594220"/>
                  </a:lnTo>
                  <a:lnTo>
                    <a:pt x="1138656" y="592340"/>
                  </a:lnTo>
                  <a:lnTo>
                    <a:pt x="1136408" y="591121"/>
                  </a:lnTo>
                  <a:lnTo>
                    <a:pt x="1126299" y="591197"/>
                  </a:lnTo>
                  <a:lnTo>
                    <a:pt x="1124826" y="591388"/>
                  </a:lnTo>
                  <a:lnTo>
                    <a:pt x="1123581" y="591908"/>
                  </a:lnTo>
                  <a:lnTo>
                    <a:pt x="1122616" y="592683"/>
                  </a:lnTo>
                  <a:lnTo>
                    <a:pt x="1122159" y="591705"/>
                  </a:lnTo>
                  <a:lnTo>
                    <a:pt x="1111237" y="582853"/>
                  </a:lnTo>
                  <a:lnTo>
                    <a:pt x="1107592" y="585927"/>
                  </a:lnTo>
                  <a:lnTo>
                    <a:pt x="1104836" y="592645"/>
                  </a:lnTo>
                  <a:lnTo>
                    <a:pt x="1106601" y="595591"/>
                  </a:lnTo>
                  <a:lnTo>
                    <a:pt x="1109192" y="600951"/>
                  </a:lnTo>
                  <a:lnTo>
                    <a:pt x="1109967" y="603275"/>
                  </a:lnTo>
                  <a:lnTo>
                    <a:pt x="1110246" y="604443"/>
                  </a:lnTo>
                  <a:lnTo>
                    <a:pt x="1110322" y="607085"/>
                  </a:lnTo>
                  <a:lnTo>
                    <a:pt x="1111631" y="609650"/>
                  </a:lnTo>
                  <a:lnTo>
                    <a:pt x="1114425" y="611174"/>
                  </a:lnTo>
                  <a:lnTo>
                    <a:pt x="1115783" y="613244"/>
                  </a:lnTo>
                  <a:lnTo>
                    <a:pt x="1118019" y="614641"/>
                  </a:lnTo>
                  <a:lnTo>
                    <a:pt x="1123073" y="614641"/>
                  </a:lnTo>
                  <a:lnTo>
                    <a:pt x="1125334" y="613537"/>
                  </a:lnTo>
                  <a:lnTo>
                    <a:pt x="1126845" y="611822"/>
                  </a:lnTo>
                  <a:lnTo>
                    <a:pt x="1127721" y="611225"/>
                  </a:lnTo>
                  <a:lnTo>
                    <a:pt x="1128471" y="610438"/>
                  </a:lnTo>
                  <a:lnTo>
                    <a:pt x="1129538" y="608584"/>
                  </a:lnTo>
                  <a:lnTo>
                    <a:pt x="1129957" y="606793"/>
                  </a:lnTo>
                  <a:lnTo>
                    <a:pt x="1136815" y="606793"/>
                  </a:lnTo>
                  <a:lnTo>
                    <a:pt x="1139405" y="605129"/>
                  </a:lnTo>
                  <a:lnTo>
                    <a:pt x="1140752" y="602703"/>
                  </a:lnTo>
                  <a:lnTo>
                    <a:pt x="1144028" y="609244"/>
                  </a:lnTo>
                  <a:lnTo>
                    <a:pt x="1146975" y="610743"/>
                  </a:lnTo>
                  <a:lnTo>
                    <a:pt x="1153363" y="610679"/>
                  </a:lnTo>
                  <a:lnTo>
                    <a:pt x="1157020" y="608876"/>
                  </a:lnTo>
                  <a:lnTo>
                    <a:pt x="1159560" y="604545"/>
                  </a:lnTo>
                  <a:lnTo>
                    <a:pt x="1159891" y="603364"/>
                  </a:lnTo>
                  <a:lnTo>
                    <a:pt x="1160018" y="602119"/>
                  </a:lnTo>
                  <a:lnTo>
                    <a:pt x="1161427" y="603453"/>
                  </a:lnTo>
                  <a:lnTo>
                    <a:pt x="1163269" y="604278"/>
                  </a:lnTo>
                  <a:lnTo>
                    <a:pt x="1170863" y="604177"/>
                  </a:lnTo>
                  <a:lnTo>
                    <a:pt x="1174432" y="600608"/>
                  </a:lnTo>
                  <a:lnTo>
                    <a:pt x="1174432" y="592061"/>
                  </a:lnTo>
                  <a:lnTo>
                    <a:pt x="1173861" y="591502"/>
                  </a:lnTo>
                  <a:lnTo>
                    <a:pt x="1176515" y="593623"/>
                  </a:lnTo>
                  <a:lnTo>
                    <a:pt x="1177137" y="594220"/>
                  </a:lnTo>
                  <a:lnTo>
                    <a:pt x="1177810" y="595020"/>
                  </a:lnTo>
                  <a:lnTo>
                    <a:pt x="1178623" y="596341"/>
                  </a:lnTo>
                  <a:lnTo>
                    <a:pt x="1178966" y="597039"/>
                  </a:lnTo>
                  <a:lnTo>
                    <a:pt x="1179525" y="598652"/>
                  </a:lnTo>
                  <a:lnTo>
                    <a:pt x="1179715" y="599427"/>
                  </a:lnTo>
                  <a:lnTo>
                    <a:pt x="1180084" y="603478"/>
                  </a:lnTo>
                  <a:lnTo>
                    <a:pt x="1183297" y="606793"/>
                  </a:lnTo>
                  <a:lnTo>
                    <a:pt x="1191679" y="606793"/>
                  </a:lnTo>
                  <a:lnTo>
                    <a:pt x="1194498" y="604164"/>
                  </a:lnTo>
                  <a:lnTo>
                    <a:pt x="1202055" y="604177"/>
                  </a:lnTo>
                  <a:lnTo>
                    <a:pt x="1204061" y="602996"/>
                  </a:lnTo>
                  <a:lnTo>
                    <a:pt x="1205369" y="601230"/>
                  </a:lnTo>
                  <a:lnTo>
                    <a:pt x="1205992" y="602449"/>
                  </a:lnTo>
                  <a:lnTo>
                    <a:pt x="1206969" y="603567"/>
                  </a:lnTo>
                  <a:lnTo>
                    <a:pt x="1210424" y="605599"/>
                  </a:lnTo>
                  <a:lnTo>
                    <a:pt x="1213269" y="605751"/>
                  </a:lnTo>
                  <a:lnTo>
                    <a:pt x="1215593" y="604837"/>
                  </a:lnTo>
                  <a:lnTo>
                    <a:pt x="1216113" y="605015"/>
                  </a:lnTo>
                  <a:lnTo>
                    <a:pt x="1215567" y="605002"/>
                  </a:lnTo>
                  <a:lnTo>
                    <a:pt x="1215771" y="605205"/>
                  </a:lnTo>
                  <a:lnTo>
                    <a:pt x="1216774" y="605205"/>
                  </a:lnTo>
                  <a:lnTo>
                    <a:pt x="1217561" y="605396"/>
                  </a:lnTo>
                  <a:lnTo>
                    <a:pt x="1220470" y="605739"/>
                  </a:lnTo>
                  <a:lnTo>
                    <a:pt x="1225524" y="606717"/>
                  </a:lnTo>
                  <a:lnTo>
                    <a:pt x="1234948" y="606996"/>
                  </a:lnTo>
                  <a:lnTo>
                    <a:pt x="1236002" y="604266"/>
                  </a:lnTo>
                  <a:lnTo>
                    <a:pt x="1238846" y="605485"/>
                  </a:lnTo>
                  <a:lnTo>
                    <a:pt x="1244117" y="605485"/>
                  </a:lnTo>
                  <a:lnTo>
                    <a:pt x="1246581" y="602665"/>
                  </a:lnTo>
                  <a:lnTo>
                    <a:pt x="1247228" y="599427"/>
                  </a:lnTo>
                  <a:lnTo>
                    <a:pt x="1248130" y="600417"/>
                  </a:lnTo>
                  <a:lnTo>
                    <a:pt x="1249337" y="601256"/>
                  </a:lnTo>
                  <a:lnTo>
                    <a:pt x="1252575" y="602576"/>
                  </a:lnTo>
                  <a:lnTo>
                    <a:pt x="1254467" y="602310"/>
                  </a:lnTo>
                  <a:lnTo>
                    <a:pt x="1257109" y="601675"/>
                  </a:lnTo>
                  <a:lnTo>
                    <a:pt x="1257249" y="601776"/>
                  </a:lnTo>
                  <a:lnTo>
                    <a:pt x="1258074" y="605320"/>
                  </a:lnTo>
                  <a:lnTo>
                    <a:pt x="1261021" y="608406"/>
                  </a:lnTo>
                  <a:lnTo>
                    <a:pt x="1265301" y="608063"/>
                  </a:lnTo>
                  <a:lnTo>
                    <a:pt x="1267536" y="608190"/>
                  </a:lnTo>
                  <a:lnTo>
                    <a:pt x="1269834" y="607364"/>
                  </a:lnTo>
                  <a:lnTo>
                    <a:pt x="1272603" y="604824"/>
                  </a:lnTo>
                  <a:lnTo>
                    <a:pt x="1276731" y="602068"/>
                  </a:lnTo>
                  <a:lnTo>
                    <a:pt x="1277899" y="600646"/>
                  </a:lnTo>
                  <a:lnTo>
                    <a:pt x="1278534" y="599008"/>
                  </a:lnTo>
                  <a:lnTo>
                    <a:pt x="1279283" y="599846"/>
                  </a:lnTo>
                  <a:lnTo>
                    <a:pt x="1280185" y="600532"/>
                  </a:lnTo>
                  <a:lnTo>
                    <a:pt x="1281188" y="600989"/>
                  </a:lnTo>
                  <a:lnTo>
                    <a:pt x="1282230" y="603046"/>
                  </a:lnTo>
                  <a:lnTo>
                    <a:pt x="1284020" y="604558"/>
                  </a:lnTo>
                  <a:lnTo>
                    <a:pt x="1286141" y="605180"/>
                  </a:lnTo>
                  <a:lnTo>
                    <a:pt x="1288211" y="606717"/>
                  </a:lnTo>
                  <a:lnTo>
                    <a:pt x="1290701" y="607453"/>
                  </a:lnTo>
                  <a:lnTo>
                    <a:pt x="1296403" y="605866"/>
                  </a:lnTo>
                  <a:lnTo>
                    <a:pt x="1297978" y="603681"/>
                  </a:lnTo>
                  <a:lnTo>
                    <a:pt x="1300060" y="598639"/>
                  </a:lnTo>
                  <a:close/>
                </a:path>
                <a:path w="2476500" h="949959">
                  <a:moveTo>
                    <a:pt x="1303147" y="324218"/>
                  </a:moveTo>
                  <a:lnTo>
                    <a:pt x="1299451" y="318046"/>
                  </a:lnTo>
                  <a:lnTo>
                    <a:pt x="1293456" y="317779"/>
                  </a:lnTo>
                  <a:lnTo>
                    <a:pt x="1290256" y="317639"/>
                  </a:lnTo>
                  <a:lnTo>
                    <a:pt x="1284147" y="316903"/>
                  </a:lnTo>
                  <a:lnTo>
                    <a:pt x="1283576" y="316357"/>
                  </a:lnTo>
                  <a:lnTo>
                    <a:pt x="1278788" y="312483"/>
                  </a:lnTo>
                  <a:lnTo>
                    <a:pt x="1272044" y="314337"/>
                  </a:lnTo>
                  <a:lnTo>
                    <a:pt x="1265542" y="318477"/>
                  </a:lnTo>
                  <a:lnTo>
                    <a:pt x="1264424" y="319989"/>
                  </a:lnTo>
                  <a:lnTo>
                    <a:pt x="1263827" y="321665"/>
                  </a:lnTo>
                  <a:lnTo>
                    <a:pt x="1263091" y="322630"/>
                  </a:lnTo>
                  <a:lnTo>
                    <a:pt x="1259090" y="320636"/>
                  </a:lnTo>
                  <a:lnTo>
                    <a:pt x="1255382" y="322059"/>
                  </a:lnTo>
                  <a:lnTo>
                    <a:pt x="1253363" y="325005"/>
                  </a:lnTo>
                  <a:lnTo>
                    <a:pt x="1251343" y="325793"/>
                  </a:lnTo>
                  <a:lnTo>
                    <a:pt x="1249730" y="327444"/>
                  </a:lnTo>
                  <a:lnTo>
                    <a:pt x="1248371" y="335407"/>
                  </a:lnTo>
                  <a:lnTo>
                    <a:pt x="1249197" y="338772"/>
                  </a:lnTo>
                  <a:lnTo>
                    <a:pt x="1251813" y="342061"/>
                  </a:lnTo>
                  <a:lnTo>
                    <a:pt x="1253223" y="345821"/>
                  </a:lnTo>
                  <a:lnTo>
                    <a:pt x="1254848" y="349504"/>
                  </a:lnTo>
                  <a:lnTo>
                    <a:pt x="1259636" y="359333"/>
                  </a:lnTo>
                  <a:lnTo>
                    <a:pt x="1268133" y="357352"/>
                  </a:lnTo>
                  <a:lnTo>
                    <a:pt x="1270609" y="352234"/>
                  </a:lnTo>
                  <a:lnTo>
                    <a:pt x="1273098" y="353009"/>
                  </a:lnTo>
                  <a:lnTo>
                    <a:pt x="1275854" y="353161"/>
                  </a:lnTo>
                  <a:lnTo>
                    <a:pt x="1284605" y="352945"/>
                  </a:lnTo>
                  <a:lnTo>
                    <a:pt x="1287106" y="348170"/>
                  </a:lnTo>
                  <a:lnTo>
                    <a:pt x="1286573" y="343916"/>
                  </a:lnTo>
                  <a:lnTo>
                    <a:pt x="1292186" y="340550"/>
                  </a:lnTo>
                  <a:lnTo>
                    <a:pt x="1296911" y="335673"/>
                  </a:lnTo>
                  <a:lnTo>
                    <a:pt x="1303147" y="324218"/>
                  </a:lnTo>
                  <a:close/>
                </a:path>
                <a:path w="2476500" h="949959">
                  <a:moveTo>
                    <a:pt x="1318793" y="356793"/>
                  </a:moveTo>
                  <a:lnTo>
                    <a:pt x="1316824" y="348945"/>
                  </a:lnTo>
                  <a:lnTo>
                    <a:pt x="1313294" y="341274"/>
                  </a:lnTo>
                  <a:lnTo>
                    <a:pt x="1310081" y="335368"/>
                  </a:lnTo>
                  <a:lnTo>
                    <a:pt x="1300556" y="336613"/>
                  </a:lnTo>
                  <a:lnTo>
                    <a:pt x="1298435" y="345351"/>
                  </a:lnTo>
                  <a:lnTo>
                    <a:pt x="1298308" y="347408"/>
                  </a:lnTo>
                  <a:lnTo>
                    <a:pt x="1298346" y="349453"/>
                  </a:lnTo>
                  <a:lnTo>
                    <a:pt x="1296771" y="349859"/>
                  </a:lnTo>
                  <a:lnTo>
                    <a:pt x="1290180" y="353212"/>
                  </a:lnTo>
                  <a:lnTo>
                    <a:pt x="1284503" y="356412"/>
                  </a:lnTo>
                  <a:lnTo>
                    <a:pt x="1274965" y="359765"/>
                  </a:lnTo>
                  <a:lnTo>
                    <a:pt x="1272527" y="362483"/>
                  </a:lnTo>
                  <a:lnTo>
                    <a:pt x="1272540" y="378282"/>
                  </a:lnTo>
                  <a:lnTo>
                    <a:pt x="1277505" y="380949"/>
                  </a:lnTo>
                  <a:lnTo>
                    <a:pt x="1289875" y="379196"/>
                  </a:lnTo>
                  <a:lnTo>
                    <a:pt x="1296187" y="375907"/>
                  </a:lnTo>
                  <a:lnTo>
                    <a:pt x="1301953" y="371398"/>
                  </a:lnTo>
                  <a:lnTo>
                    <a:pt x="1304188" y="376732"/>
                  </a:lnTo>
                  <a:lnTo>
                    <a:pt x="1312405" y="379272"/>
                  </a:lnTo>
                  <a:lnTo>
                    <a:pt x="1315910" y="372719"/>
                  </a:lnTo>
                  <a:lnTo>
                    <a:pt x="1318666" y="364756"/>
                  </a:lnTo>
                  <a:lnTo>
                    <a:pt x="1318793" y="356793"/>
                  </a:lnTo>
                  <a:close/>
                </a:path>
                <a:path w="2476500" h="949959">
                  <a:moveTo>
                    <a:pt x="1382649" y="737514"/>
                  </a:moveTo>
                  <a:lnTo>
                    <a:pt x="1382090" y="735495"/>
                  </a:lnTo>
                  <a:lnTo>
                    <a:pt x="1381658" y="733907"/>
                  </a:lnTo>
                  <a:lnTo>
                    <a:pt x="1380617" y="732256"/>
                  </a:lnTo>
                  <a:lnTo>
                    <a:pt x="1379207" y="731253"/>
                  </a:lnTo>
                  <a:lnTo>
                    <a:pt x="1377772" y="729500"/>
                  </a:lnTo>
                  <a:lnTo>
                    <a:pt x="1375600" y="728357"/>
                  </a:lnTo>
                  <a:lnTo>
                    <a:pt x="1371511" y="728484"/>
                  </a:lnTo>
                  <a:lnTo>
                    <a:pt x="1369885" y="729005"/>
                  </a:lnTo>
                  <a:lnTo>
                    <a:pt x="1368526" y="729894"/>
                  </a:lnTo>
                  <a:lnTo>
                    <a:pt x="1367269" y="729157"/>
                  </a:lnTo>
                  <a:lnTo>
                    <a:pt x="1366596" y="727684"/>
                  </a:lnTo>
                  <a:lnTo>
                    <a:pt x="1365478" y="726427"/>
                  </a:lnTo>
                  <a:lnTo>
                    <a:pt x="1364081" y="725601"/>
                  </a:lnTo>
                  <a:lnTo>
                    <a:pt x="1362913" y="723455"/>
                  </a:lnTo>
                  <a:lnTo>
                    <a:pt x="1360728" y="721893"/>
                  </a:lnTo>
                  <a:lnTo>
                    <a:pt x="1353324" y="721893"/>
                  </a:lnTo>
                  <a:lnTo>
                    <a:pt x="1350873" y="724611"/>
                  </a:lnTo>
                  <a:lnTo>
                    <a:pt x="1350175" y="727786"/>
                  </a:lnTo>
                  <a:lnTo>
                    <a:pt x="1348981" y="727290"/>
                  </a:lnTo>
                  <a:lnTo>
                    <a:pt x="1347673" y="727087"/>
                  </a:lnTo>
                  <a:lnTo>
                    <a:pt x="1346377" y="727202"/>
                  </a:lnTo>
                  <a:lnTo>
                    <a:pt x="1345717" y="726490"/>
                  </a:lnTo>
                  <a:lnTo>
                    <a:pt x="1340446" y="721169"/>
                  </a:lnTo>
                  <a:lnTo>
                    <a:pt x="1335392" y="721169"/>
                  </a:lnTo>
                  <a:lnTo>
                    <a:pt x="1329728" y="726846"/>
                  </a:lnTo>
                  <a:lnTo>
                    <a:pt x="1329410" y="731050"/>
                  </a:lnTo>
                  <a:lnTo>
                    <a:pt x="1331404" y="734085"/>
                  </a:lnTo>
                  <a:lnTo>
                    <a:pt x="1331531" y="736346"/>
                  </a:lnTo>
                  <a:lnTo>
                    <a:pt x="1332649" y="738365"/>
                  </a:lnTo>
                  <a:lnTo>
                    <a:pt x="1334312" y="739724"/>
                  </a:lnTo>
                  <a:lnTo>
                    <a:pt x="1335265" y="742975"/>
                  </a:lnTo>
                  <a:lnTo>
                    <a:pt x="1338300" y="745413"/>
                  </a:lnTo>
                  <a:lnTo>
                    <a:pt x="1345488" y="745426"/>
                  </a:lnTo>
                  <a:lnTo>
                    <a:pt x="1348955" y="744029"/>
                  </a:lnTo>
                  <a:lnTo>
                    <a:pt x="1350124" y="743470"/>
                  </a:lnTo>
                  <a:lnTo>
                    <a:pt x="1352486" y="741172"/>
                  </a:lnTo>
                  <a:lnTo>
                    <a:pt x="1353248" y="740041"/>
                  </a:lnTo>
                  <a:lnTo>
                    <a:pt x="1353959" y="738632"/>
                  </a:lnTo>
                  <a:lnTo>
                    <a:pt x="1354950" y="740143"/>
                  </a:lnTo>
                  <a:lnTo>
                    <a:pt x="1357757" y="743115"/>
                  </a:lnTo>
                  <a:lnTo>
                    <a:pt x="1361020" y="744067"/>
                  </a:lnTo>
                  <a:lnTo>
                    <a:pt x="1365631" y="744131"/>
                  </a:lnTo>
                  <a:lnTo>
                    <a:pt x="1367078" y="743648"/>
                  </a:lnTo>
                  <a:lnTo>
                    <a:pt x="1368298" y="742848"/>
                  </a:lnTo>
                  <a:lnTo>
                    <a:pt x="1369771" y="743940"/>
                  </a:lnTo>
                  <a:lnTo>
                    <a:pt x="1372514" y="745312"/>
                  </a:lnTo>
                  <a:lnTo>
                    <a:pt x="1374482" y="745718"/>
                  </a:lnTo>
                  <a:lnTo>
                    <a:pt x="1378572" y="744601"/>
                  </a:lnTo>
                  <a:lnTo>
                    <a:pt x="1380274" y="743280"/>
                  </a:lnTo>
                  <a:lnTo>
                    <a:pt x="1382369" y="739724"/>
                  </a:lnTo>
                  <a:lnTo>
                    <a:pt x="1382649" y="737514"/>
                  </a:lnTo>
                  <a:close/>
                </a:path>
                <a:path w="2476500" h="949959">
                  <a:moveTo>
                    <a:pt x="1410398" y="373138"/>
                  </a:moveTo>
                  <a:lnTo>
                    <a:pt x="1409839" y="364845"/>
                  </a:lnTo>
                  <a:lnTo>
                    <a:pt x="1409636" y="361950"/>
                  </a:lnTo>
                  <a:lnTo>
                    <a:pt x="1408658" y="357568"/>
                  </a:lnTo>
                  <a:lnTo>
                    <a:pt x="1408442" y="354533"/>
                  </a:lnTo>
                  <a:lnTo>
                    <a:pt x="1408176" y="353517"/>
                  </a:lnTo>
                  <a:lnTo>
                    <a:pt x="1407782" y="352615"/>
                  </a:lnTo>
                  <a:lnTo>
                    <a:pt x="1407274" y="347586"/>
                  </a:lnTo>
                  <a:lnTo>
                    <a:pt x="1407223" y="337375"/>
                  </a:lnTo>
                  <a:lnTo>
                    <a:pt x="1404772" y="331698"/>
                  </a:lnTo>
                  <a:lnTo>
                    <a:pt x="1399374" y="329793"/>
                  </a:lnTo>
                  <a:lnTo>
                    <a:pt x="1393990" y="331698"/>
                  </a:lnTo>
                  <a:lnTo>
                    <a:pt x="1391539" y="337375"/>
                  </a:lnTo>
                  <a:lnTo>
                    <a:pt x="1391589" y="344678"/>
                  </a:lnTo>
                  <a:lnTo>
                    <a:pt x="1391767" y="348297"/>
                  </a:lnTo>
                  <a:lnTo>
                    <a:pt x="1386230" y="348132"/>
                  </a:lnTo>
                  <a:lnTo>
                    <a:pt x="1382395" y="351929"/>
                  </a:lnTo>
                  <a:lnTo>
                    <a:pt x="1381544" y="357441"/>
                  </a:lnTo>
                  <a:lnTo>
                    <a:pt x="1384960" y="362458"/>
                  </a:lnTo>
                  <a:lnTo>
                    <a:pt x="1385836" y="363042"/>
                  </a:lnTo>
                  <a:lnTo>
                    <a:pt x="1388351" y="366445"/>
                  </a:lnTo>
                  <a:lnTo>
                    <a:pt x="1391767" y="368744"/>
                  </a:lnTo>
                  <a:lnTo>
                    <a:pt x="1393482" y="368973"/>
                  </a:lnTo>
                  <a:lnTo>
                    <a:pt x="1395133" y="368655"/>
                  </a:lnTo>
                  <a:lnTo>
                    <a:pt x="1398689" y="375056"/>
                  </a:lnTo>
                  <a:lnTo>
                    <a:pt x="1410398" y="373138"/>
                  </a:lnTo>
                  <a:close/>
                </a:path>
                <a:path w="2476500" h="949959">
                  <a:moveTo>
                    <a:pt x="1481442" y="354088"/>
                  </a:moveTo>
                  <a:lnTo>
                    <a:pt x="1478762" y="351802"/>
                  </a:lnTo>
                  <a:lnTo>
                    <a:pt x="1477568" y="348386"/>
                  </a:lnTo>
                  <a:lnTo>
                    <a:pt x="1476590" y="345605"/>
                  </a:lnTo>
                  <a:lnTo>
                    <a:pt x="1474597" y="343992"/>
                  </a:lnTo>
                  <a:lnTo>
                    <a:pt x="1472349" y="343344"/>
                  </a:lnTo>
                  <a:lnTo>
                    <a:pt x="1474368" y="336829"/>
                  </a:lnTo>
                  <a:lnTo>
                    <a:pt x="1468335" y="332282"/>
                  </a:lnTo>
                  <a:lnTo>
                    <a:pt x="1459560" y="326898"/>
                  </a:lnTo>
                  <a:lnTo>
                    <a:pt x="1454975" y="328688"/>
                  </a:lnTo>
                  <a:lnTo>
                    <a:pt x="1452867" y="332181"/>
                  </a:lnTo>
                  <a:lnTo>
                    <a:pt x="1445006" y="335876"/>
                  </a:lnTo>
                  <a:lnTo>
                    <a:pt x="1440942" y="344004"/>
                  </a:lnTo>
                  <a:lnTo>
                    <a:pt x="1439024" y="353847"/>
                  </a:lnTo>
                  <a:lnTo>
                    <a:pt x="1437601" y="362762"/>
                  </a:lnTo>
                  <a:lnTo>
                    <a:pt x="1436395" y="368020"/>
                  </a:lnTo>
                  <a:lnTo>
                    <a:pt x="1439976" y="372287"/>
                  </a:lnTo>
                  <a:lnTo>
                    <a:pt x="1446987" y="372846"/>
                  </a:lnTo>
                  <a:lnTo>
                    <a:pt x="1451508" y="373786"/>
                  </a:lnTo>
                  <a:lnTo>
                    <a:pt x="1455102" y="374065"/>
                  </a:lnTo>
                  <a:lnTo>
                    <a:pt x="1455864" y="373976"/>
                  </a:lnTo>
                  <a:lnTo>
                    <a:pt x="1456588" y="373761"/>
                  </a:lnTo>
                  <a:lnTo>
                    <a:pt x="1459293" y="376682"/>
                  </a:lnTo>
                  <a:lnTo>
                    <a:pt x="1464208" y="382854"/>
                  </a:lnTo>
                  <a:lnTo>
                    <a:pt x="1472450" y="380161"/>
                  </a:lnTo>
                  <a:lnTo>
                    <a:pt x="1474038" y="373024"/>
                  </a:lnTo>
                  <a:lnTo>
                    <a:pt x="1474558" y="369519"/>
                  </a:lnTo>
                  <a:lnTo>
                    <a:pt x="1475397" y="369138"/>
                  </a:lnTo>
                  <a:lnTo>
                    <a:pt x="1476184" y="368579"/>
                  </a:lnTo>
                  <a:lnTo>
                    <a:pt x="1479321" y="364921"/>
                  </a:lnTo>
                  <a:lnTo>
                    <a:pt x="1481442" y="361988"/>
                  </a:lnTo>
                  <a:lnTo>
                    <a:pt x="1481442" y="354088"/>
                  </a:lnTo>
                  <a:close/>
                </a:path>
                <a:path w="2476500" h="949959">
                  <a:moveTo>
                    <a:pt x="1523034" y="733755"/>
                  </a:moveTo>
                  <a:lnTo>
                    <a:pt x="1520012" y="730732"/>
                  </a:lnTo>
                  <a:lnTo>
                    <a:pt x="1517357" y="728078"/>
                  </a:lnTo>
                  <a:lnTo>
                    <a:pt x="1513154" y="727760"/>
                  </a:lnTo>
                  <a:lnTo>
                    <a:pt x="1510118" y="729767"/>
                  </a:lnTo>
                  <a:lnTo>
                    <a:pt x="1505521" y="729932"/>
                  </a:lnTo>
                  <a:lnTo>
                    <a:pt x="1501546" y="731380"/>
                  </a:lnTo>
                  <a:lnTo>
                    <a:pt x="1493621" y="735342"/>
                  </a:lnTo>
                  <a:lnTo>
                    <a:pt x="1492567" y="740651"/>
                  </a:lnTo>
                  <a:lnTo>
                    <a:pt x="1496885" y="748017"/>
                  </a:lnTo>
                  <a:lnTo>
                    <a:pt x="1501521" y="748880"/>
                  </a:lnTo>
                  <a:lnTo>
                    <a:pt x="1507604" y="745934"/>
                  </a:lnTo>
                  <a:lnTo>
                    <a:pt x="1508201" y="745769"/>
                  </a:lnTo>
                  <a:lnTo>
                    <a:pt x="1511160" y="747306"/>
                  </a:lnTo>
                  <a:lnTo>
                    <a:pt x="1514944" y="746887"/>
                  </a:lnTo>
                  <a:lnTo>
                    <a:pt x="1523034" y="738797"/>
                  </a:lnTo>
                  <a:lnTo>
                    <a:pt x="1523034" y="733755"/>
                  </a:lnTo>
                  <a:close/>
                </a:path>
                <a:path w="2476500" h="949959">
                  <a:moveTo>
                    <a:pt x="1523974" y="598284"/>
                  </a:moveTo>
                  <a:lnTo>
                    <a:pt x="1522933" y="594969"/>
                  </a:lnTo>
                  <a:lnTo>
                    <a:pt x="1521790" y="591312"/>
                  </a:lnTo>
                  <a:lnTo>
                    <a:pt x="1520710" y="589953"/>
                  </a:lnTo>
                  <a:lnTo>
                    <a:pt x="1519428" y="589051"/>
                  </a:lnTo>
                  <a:lnTo>
                    <a:pt x="1517980" y="587133"/>
                  </a:lnTo>
                  <a:lnTo>
                    <a:pt x="1515694" y="585876"/>
                  </a:lnTo>
                  <a:lnTo>
                    <a:pt x="1512176" y="585876"/>
                  </a:lnTo>
                  <a:lnTo>
                    <a:pt x="1511236" y="586016"/>
                  </a:lnTo>
                  <a:lnTo>
                    <a:pt x="1508760" y="586447"/>
                  </a:lnTo>
                  <a:lnTo>
                    <a:pt x="1506042" y="588708"/>
                  </a:lnTo>
                  <a:lnTo>
                    <a:pt x="1505686" y="589140"/>
                  </a:lnTo>
                  <a:lnTo>
                    <a:pt x="1505381" y="589610"/>
                  </a:lnTo>
                  <a:lnTo>
                    <a:pt x="1503603" y="589800"/>
                  </a:lnTo>
                  <a:lnTo>
                    <a:pt x="1502232" y="589813"/>
                  </a:lnTo>
                  <a:lnTo>
                    <a:pt x="1501762" y="589864"/>
                  </a:lnTo>
                  <a:lnTo>
                    <a:pt x="1501292" y="589953"/>
                  </a:lnTo>
                  <a:lnTo>
                    <a:pt x="1501165" y="588924"/>
                  </a:lnTo>
                  <a:lnTo>
                    <a:pt x="1501051" y="588225"/>
                  </a:lnTo>
                  <a:lnTo>
                    <a:pt x="1500378" y="586727"/>
                  </a:lnTo>
                  <a:lnTo>
                    <a:pt x="1494396" y="581279"/>
                  </a:lnTo>
                  <a:lnTo>
                    <a:pt x="1487474" y="581291"/>
                  </a:lnTo>
                  <a:lnTo>
                    <a:pt x="1480908" y="587260"/>
                  </a:lnTo>
                  <a:lnTo>
                    <a:pt x="1480477" y="588924"/>
                  </a:lnTo>
                  <a:lnTo>
                    <a:pt x="1480362" y="590638"/>
                  </a:lnTo>
                  <a:lnTo>
                    <a:pt x="1480604" y="592213"/>
                  </a:lnTo>
                  <a:lnTo>
                    <a:pt x="1480312" y="592353"/>
                  </a:lnTo>
                  <a:lnTo>
                    <a:pt x="1479499" y="592404"/>
                  </a:lnTo>
                  <a:lnTo>
                    <a:pt x="1478673" y="592416"/>
                  </a:lnTo>
                  <a:lnTo>
                    <a:pt x="1475613" y="592416"/>
                  </a:lnTo>
                  <a:lnTo>
                    <a:pt x="1473568" y="593420"/>
                  </a:lnTo>
                  <a:lnTo>
                    <a:pt x="1472120" y="594969"/>
                  </a:lnTo>
                  <a:lnTo>
                    <a:pt x="1471015" y="591985"/>
                  </a:lnTo>
                  <a:lnTo>
                    <a:pt x="1469999" y="591223"/>
                  </a:lnTo>
                  <a:lnTo>
                    <a:pt x="1468564" y="590143"/>
                  </a:lnTo>
                  <a:lnTo>
                    <a:pt x="1468120" y="589800"/>
                  </a:lnTo>
                  <a:lnTo>
                    <a:pt x="1461300" y="589813"/>
                  </a:lnTo>
                  <a:lnTo>
                    <a:pt x="1460436" y="589978"/>
                  </a:lnTo>
                  <a:lnTo>
                    <a:pt x="1459903" y="590143"/>
                  </a:lnTo>
                  <a:lnTo>
                    <a:pt x="1459776" y="589432"/>
                  </a:lnTo>
                  <a:lnTo>
                    <a:pt x="1453032" y="582155"/>
                  </a:lnTo>
                  <a:lnTo>
                    <a:pt x="1446961" y="584034"/>
                  </a:lnTo>
                  <a:lnTo>
                    <a:pt x="1445260" y="585812"/>
                  </a:lnTo>
                  <a:lnTo>
                    <a:pt x="1443926" y="587997"/>
                  </a:lnTo>
                  <a:lnTo>
                    <a:pt x="1442529" y="586689"/>
                  </a:lnTo>
                  <a:lnTo>
                    <a:pt x="1440649" y="585876"/>
                  </a:lnTo>
                  <a:lnTo>
                    <a:pt x="1430464" y="585876"/>
                  </a:lnTo>
                  <a:lnTo>
                    <a:pt x="1424254" y="589432"/>
                  </a:lnTo>
                  <a:lnTo>
                    <a:pt x="1424330" y="588657"/>
                  </a:lnTo>
                  <a:lnTo>
                    <a:pt x="1424533" y="586587"/>
                  </a:lnTo>
                  <a:lnTo>
                    <a:pt x="1424457" y="586244"/>
                  </a:lnTo>
                  <a:lnTo>
                    <a:pt x="1422895" y="583209"/>
                  </a:lnTo>
                  <a:lnTo>
                    <a:pt x="1416431" y="579412"/>
                  </a:lnTo>
                  <a:lnTo>
                    <a:pt x="1412074" y="581037"/>
                  </a:lnTo>
                  <a:lnTo>
                    <a:pt x="1408747" y="585774"/>
                  </a:lnTo>
                  <a:lnTo>
                    <a:pt x="1408061" y="587260"/>
                  </a:lnTo>
                  <a:lnTo>
                    <a:pt x="1407528" y="588657"/>
                  </a:lnTo>
                  <a:lnTo>
                    <a:pt x="1407121" y="588632"/>
                  </a:lnTo>
                  <a:lnTo>
                    <a:pt x="1406550" y="584949"/>
                  </a:lnTo>
                  <a:lnTo>
                    <a:pt x="1403261" y="581964"/>
                  </a:lnTo>
                  <a:lnTo>
                    <a:pt x="1399387" y="581952"/>
                  </a:lnTo>
                  <a:lnTo>
                    <a:pt x="1398308" y="581964"/>
                  </a:lnTo>
                  <a:lnTo>
                    <a:pt x="1390484" y="588581"/>
                  </a:lnTo>
                  <a:lnTo>
                    <a:pt x="1388579" y="588848"/>
                  </a:lnTo>
                  <a:lnTo>
                    <a:pt x="1386878" y="589800"/>
                  </a:lnTo>
                  <a:lnTo>
                    <a:pt x="1385646" y="591223"/>
                  </a:lnTo>
                  <a:lnTo>
                    <a:pt x="1384858" y="590638"/>
                  </a:lnTo>
                  <a:lnTo>
                    <a:pt x="1383919" y="590194"/>
                  </a:lnTo>
                  <a:lnTo>
                    <a:pt x="1382814" y="589978"/>
                  </a:lnTo>
                  <a:lnTo>
                    <a:pt x="1381404" y="587883"/>
                  </a:lnTo>
                  <a:lnTo>
                    <a:pt x="1379702" y="586384"/>
                  </a:lnTo>
                  <a:lnTo>
                    <a:pt x="1379194" y="586092"/>
                  </a:lnTo>
                  <a:lnTo>
                    <a:pt x="1377721" y="585241"/>
                  </a:lnTo>
                  <a:lnTo>
                    <a:pt x="1377581" y="584949"/>
                  </a:lnTo>
                  <a:lnTo>
                    <a:pt x="1376476" y="582549"/>
                  </a:lnTo>
                  <a:lnTo>
                    <a:pt x="1373733" y="580656"/>
                  </a:lnTo>
                  <a:lnTo>
                    <a:pt x="1370622" y="580644"/>
                  </a:lnTo>
                  <a:lnTo>
                    <a:pt x="1366278" y="580656"/>
                  </a:lnTo>
                  <a:lnTo>
                    <a:pt x="1363662" y="582409"/>
                  </a:lnTo>
                  <a:lnTo>
                    <a:pt x="1362341" y="584949"/>
                  </a:lnTo>
                  <a:lnTo>
                    <a:pt x="1359585" y="582803"/>
                  </a:lnTo>
                  <a:lnTo>
                    <a:pt x="1355661" y="582790"/>
                  </a:lnTo>
                  <a:lnTo>
                    <a:pt x="1352854" y="584860"/>
                  </a:lnTo>
                  <a:lnTo>
                    <a:pt x="1351940" y="585127"/>
                  </a:lnTo>
                  <a:lnTo>
                    <a:pt x="1351089" y="585533"/>
                  </a:lnTo>
                  <a:lnTo>
                    <a:pt x="1350340" y="586092"/>
                  </a:lnTo>
                  <a:lnTo>
                    <a:pt x="1349946" y="585774"/>
                  </a:lnTo>
                  <a:lnTo>
                    <a:pt x="1347812" y="584517"/>
                  </a:lnTo>
                  <a:lnTo>
                    <a:pt x="1345806" y="584428"/>
                  </a:lnTo>
                  <a:lnTo>
                    <a:pt x="1342453" y="585101"/>
                  </a:lnTo>
                  <a:lnTo>
                    <a:pt x="1341196" y="585330"/>
                  </a:lnTo>
                  <a:lnTo>
                    <a:pt x="1336306" y="586752"/>
                  </a:lnTo>
                  <a:lnTo>
                    <a:pt x="1333373" y="589610"/>
                  </a:lnTo>
                  <a:lnTo>
                    <a:pt x="1333347" y="595071"/>
                  </a:lnTo>
                  <a:lnTo>
                    <a:pt x="1333715" y="596557"/>
                  </a:lnTo>
                  <a:lnTo>
                    <a:pt x="1335392" y="599300"/>
                  </a:lnTo>
                  <a:lnTo>
                    <a:pt x="1335913" y="599592"/>
                  </a:lnTo>
                  <a:lnTo>
                    <a:pt x="1338046" y="601179"/>
                  </a:lnTo>
                  <a:lnTo>
                    <a:pt x="1338999" y="601408"/>
                  </a:lnTo>
                  <a:lnTo>
                    <a:pt x="1340624" y="602056"/>
                  </a:lnTo>
                  <a:lnTo>
                    <a:pt x="1341513" y="602297"/>
                  </a:lnTo>
                  <a:lnTo>
                    <a:pt x="1345679" y="603656"/>
                  </a:lnTo>
                  <a:lnTo>
                    <a:pt x="1349260" y="601992"/>
                  </a:lnTo>
                  <a:lnTo>
                    <a:pt x="1351064" y="599198"/>
                  </a:lnTo>
                  <a:lnTo>
                    <a:pt x="1352207" y="599859"/>
                  </a:lnTo>
                  <a:lnTo>
                    <a:pt x="1353527" y="600252"/>
                  </a:lnTo>
                  <a:lnTo>
                    <a:pt x="1355483" y="600252"/>
                  </a:lnTo>
                  <a:lnTo>
                    <a:pt x="1355966" y="600202"/>
                  </a:lnTo>
                  <a:lnTo>
                    <a:pt x="1355979" y="601002"/>
                  </a:lnTo>
                  <a:lnTo>
                    <a:pt x="1356093" y="602500"/>
                  </a:lnTo>
                  <a:lnTo>
                    <a:pt x="1356220" y="603377"/>
                  </a:lnTo>
                  <a:lnTo>
                    <a:pt x="1357160" y="608342"/>
                  </a:lnTo>
                  <a:lnTo>
                    <a:pt x="1360805" y="610704"/>
                  </a:lnTo>
                  <a:lnTo>
                    <a:pt x="1368183" y="610704"/>
                  </a:lnTo>
                  <a:lnTo>
                    <a:pt x="1371612" y="607428"/>
                  </a:lnTo>
                  <a:lnTo>
                    <a:pt x="1371879" y="603377"/>
                  </a:lnTo>
                  <a:lnTo>
                    <a:pt x="1373289" y="604685"/>
                  </a:lnTo>
                  <a:lnTo>
                    <a:pt x="1375105" y="605472"/>
                  </a:lnTo>
                  <a:lnTo>
                    <a:pt x="1377810" y="605472"/>
                  </a:lnTo>
                  <a:lnTo>
                    <a:pt x="1378432" y="605383"/>
                  </a:lnTo>
                  <a:lnTo>
                    <a:pt x="1379042" y="605231"/>
                  </a:lnTo>
                  <a:lnTo>
                    <a:pt x="1379664" y="605383"/>
                  </a:lnTo>
                  <a:lnTo>
                    <a:pt x="1380337" y="605472"/>
                  </a:lnTo>
                  <a:lnTo>
                    <a:pt x="1383347" y="605472"/>
                  </a:lnTo>
                  <a:lnTo>
                    <a:pt x="1383880" y="605231"/>
                  </a:lnTo>
                  <a:lnTo>
                    <a:pt x="1385112" y="604672"/>
                  </a:lnTo>
                  <a:lnTo>
                    <a:pt x="1386344" y="603465"/>
                  </a:lnTo>
                  <a:lnTo>
                    <a:pt x="1386586" y="606602"/>
                  </a:lnTo>
                  <a:lnTo>
                    <a:pt x="1386687" y="606869"/>
                  </a:lnTo>
                  <a:lnTo>
                    <a:pt x="1388986" y="609536"/>
                  </a:lnTo>
                  <a:lnTo>
                    <a:pt x="1392085" y="610412"/>
                  </a:lnTo>
                  <a:lnTo>
                    <a:pt x="1395018" y="612597"/>
                  </a:lnTo>
                  <a:lnTo>
                    <a:pt x="1399197" y="612470"/>
                  </a:lnTo>
                  <a:lnTo>
                    <a:pt x="1401978" y="610006"/>
                  </a:lnTo>
                  <a:lnTo>
                    <a:pt x="1402727" y="610743"/>
                  </a:lnTo>
                  <a:lnTo>
                    <a:pt x="1403680" y="611289"/>
                  </a:lnTo>
                  <a:lnTo>
                    <a:pt x="1404886" y="611670"/>
                  </a:lnTo>
                  <a:lnTo>
                    <a:pt x="1405610" y="611847"/>
                  </a:lnTo>
                  <a:lnTo>
                    <a:pt x="1406766" y="612013"/>
                  </a:lnTo>
                  <a:lnTo>
                    <a:pt x="1409801" y="612013"/>
                  </a:lnTo>
                  <a:lnTo>
                    <a:pt x="1411706" y="611009"/>
                  </a:lnTo>
                  <a:lnTo>
                    <a:pt x="1412544" y="610006"/>
                  </a:lnTo>
                  <a:lnTo>
                    <a:pt x="1412963" y="609511"/>
                  </a:lnTo>
                  <a:lnTo>
                    <a:pt x="1413789" y="608685"/>
                  </a:lnTo>
                  <a:lnTo>
                    <a:pt x="1414386" y="607720"/>
                  </a:lnTo>
                  <a:lnTo>
                    <a:pt x="1414767" y="606602"/>
                  </a:lnTo>
                  <a:lnTo>
                    <a:pt x="1415288" y="606717"/>
                  </a:lnTo>
                  <a:lnTo>
                    <a:pt x="1415834" y="606780"/>
                  </a:lnTo>
                  <a:lnTo>
                    <a:pt x="1419479" y="606806"/>
                  </a:lnTo>
                  <a:lnTo>
                    <a:pt x="1421015" y="606869"/>
                  </a:lnTo>
                  <a:lnTo>
                    <a:pt x="1422158" y="606996"/>
                  </a:lnTo>
                  <a:lnTo>
                    <a:pt x="1422971" y="607225"/>
                  </a:lnTo>
                  <a:lnTo>
                    <a:pt x="1424381" y="607707"/>
                  </a:lnTo>
                  <a:lnTo>
                    <a:pt x="1426794" y="608787"/>
                  </a:lnTo>
                  <a:lnTo>
                    <a:pt x="1431302" y="608177"/>
                  </a:lnTo>
                  <a:lnTo>
                    <a:pt x="1431963" y="607034"/>
                  </a:lnTo>
                  <a:lnTo>
                    <a:pt x="1432217" y="606602"/>
                  </a:lnTo>
                  <a:lnTo>
                    <a:pt x="1434058" y="603465"/>
                  </a:lnTo>
                  <a:lnTo>
                    <a:pt x="1434388" y="602500"/>
                  </a:lnTo>
                  <a:lnTo>
                    <a:pt x="1434528" y="601548"/>
                  </a:lnTo>
                  <a:lnTo>
                    <a:pt x="1440281" y="601548"/>
                  </a:lnTo>
                  <a:lnTo>
                    <a:pt x="1441831" y="601002"/>
                  </a:lnTo>
                  <a:lnTo>
                    <a:pt x="1442948" y="600202"/>
                  </a:lnTo>
                  <a:lnTo>
                    <a:pt x="1443101" y="600100"/>
                  </a:lnTo>
                  <a:lnTo>
                    <a:pt x="1444002" y="601002"/>
                  </a:lnTo>
                  <a:lnTo>
                    <a:pt x="1443939" y="602919"/>
                  </a:lnTo>
                  <a:lnTo>
                    <a:pt x="1443837" y="609765"/>
                  </a:lnTo>
                  <a:lnTo>
                    <a:pt x="1447444" y="613321"/>
                  </a:lnTo>
                  <a:lnTo>
                    <a:pt x="1455991" y="613321"/>
                  </a:lnTo>
                  <a:lnTo>
                    <a:pt x="1459509" y="609765"/>
                  </a:lnTo>
                  <a:lnTo>
                    <a:pt x="1459560" y="605002"/>
                  </a:lnTo>
                  <a:lnTo>
                    <a:pt x="1460373" y="605307"/>
                  </a:lnTo>
                  <a:lnTo>
                    <a:pt x="1461249" y="605472"/>
                  </a:lnTo>
                  <a:lnTo>
                    <a:pt x="1467027" y="605472"/>
                  </a:lnTo>
                  <a:lnTo>
                    <a:pt x="1467993" y="605002"/>
                  </a:lnTo>
                  <a:lnTo>
                    <a:pt x="1469072" y="604481"/>
                  </a:lnTo>
                  <a:lnTo>
                    <a:pt x="1470520" y="602919"/>
                  </a:lnTo>
                  <a:lnTo>
                    <a:pt x="1471625" y="605917"/>
                  </a:lnTo>
                  <a:lnTo>
                    <a:pt x="1474520" y="608088"/>
                  </a:lnTo>
                  <a:lnTo>
                    <a:pt x="1482331" y="608088"/>
                  </a:lnTo>
                  <a:lnTo>
                    <a:pt x="1486471" y="607580"/>
                  </a:lnTo>
                  <a:lnTo>
                    <a:pt x="1490154" y="604304"/>
                  </a:lnTo>
                  <a:lnTo>
                    <a:pt x="1490535" y="603872"/>
                  </a:lnTo>
                  <a:lnTo>
                    <a:pt x="1490903" y="603770"/>
                  </a:lnTo>
                  <a:lnTo>
                    <a:pt x="1491564" y="603504"/>
                  </a:lnTo>
                  <a:lnTo>
                    <a:pt x="1492504" y="603935"/>
                  </a:lnTo>
                  <a:lnTo>
                    <a:pt x="1493608" y="604177"/>
                  </a:lnTo>
                  <a:lnTo>
                    <a:pt x="1495945" y="604177"/>
                  </a:lnTo>
                  <a:lnTo>
                    <a:pt x="1496910" y="603986"/>
                  </a:lnTo>
                  <a:lnTo>
                    <a:pt x="1497761" y="603656"/>
                  </a:lnTo>
                  <a:lnTo>
                    <a:pt x="1499120" y="604799"/>
                  </a:lnTo>
                  <a:lnTo>
                    <a:pt x="1500835" y="605497"/>
                  </a:lnTo>
                  <a:lnTo>
                    <a:pt x="1506956" y="605434"/>
                  </a:lnTo>
                  <a:lnTo>
                    <a:pt x="1511528" y="604672"/>
                  </a:lnTo>
                  <a:lnTo>
                    <a:pt x="1515262" y="603656"/>
                  </a:lnTo>
                  <a:lnTo>
                    <a:pt x="1515821" y="603504"/>
                  </a:lnTo>
                  <a:lnTo>
                    <a:pt x="1517967" y="602919"/>
                  </a:lnTo>
                  <a:lnTo>
                    <a:pt x="1520075" y="602348"/>
                  </a:lnTo>
                  <a:lnTo>
                    <a:pt x="1522222" y="600100"/>
                  </a:lnTo>
                  <a:lnTo>
                    <a:pt x="1523085" y="599198"/>
                  </a:lnTo>
                  <a:lnTo>
                    <a:pt x="1523974" y="598284"/>
                  </a:lnTo>
                  <a:close/>
                </a:path>
                <a:path w="2476500" h="949959">
                  <a:moveTo>
                    <a:pt x="1524152" y="700519"/>
                  </a:moveTo>
                  <a:lnTo>
                    <a:pt x="1516786" y="688162"/>
                  </a:lnTo>
                  <a:lnTo>
                    <a:pt x="1512785" y="688187"/>
                  </a:lnTo>
                  <a:lnTo>
                    <a:pt x="1511236" y="688606"/>
                  </a:lnTo>
                  <a:lnTo>
                    <a:pt x="1509801" y="689254"/>
                  </a:lnTo>
                  <a:lnTo>
                    <a:pt x="1505864" y="689635"/>
                  </a:lnTo>
                  <a:lnTo>
                    <a:pt x="1502714" y="693026"/>
                  </a:lnTo>
                  <a:lnTo>
                    <a:pt x="1502714" y="705434"/>
                  </a:lnTo>
                  <a:lnTo>
                    <a:pt x="1500352" y="707034"/>
                  </a:lnTo>
                  <a:lnTo>
                    <a:pt x="1498638" y="709333"/>
                  </a:lnTo>
                  <a:lnTo>
                    <a:pt x="1496263" y="716445"/>
                  </a:lnTo>
                  <a:lnTo>
                    <a:pt x="1498803" y="721309"/>
                  </a:lnTo>
                  <a:lnTo>
                    <a:pt x="1505623" y="725043"/>
                  </a:lnTo>
                  <a:lnTo>
                    <a:pt x="1509179" y="724674"/>
                  </a:lnTo>
                  <a:lnTo>
                    <a:pt x="1511642" y="722642"/>
                  </a:lnTo>
                  <a:lnTo>
                    <a:pt x="1512519" y="722985"/>
                  </a:lnTo>
                  <a:lnTo>
                    <a:pt x="1513484" y="723188"/>
                  </a:lnTo>
                  <a:lnTo>
                    <a:pt x="1518742" y="723188"/>
                  </a:lnTo>
                  <a:lnTo>
                    <a:pt x="1522310" y="719620"/>
                  </a:lnTo>
                  <a:lnTo>
                    <a:pt x="1522310" y="711073"/>
                  </a:lnTo>
                  <a:lnTo>
                    <a:pt x="1521764" y="709510"/>
                  </a:lnTo>
                  <a:lnTo>
                    <a:pt x="1520837" y="708228"/>
                  </a:lnTo>
                  <a:lnTo>
                    <a:pt x="1522044" y="707250"/>
                  </a:lnTo>
                  <a:lnTo>
                    <a:pt x="1522958" y="705929"/>
                  </a:lnTo>
                  <a:lnTo>
                    <a:pt x="1523339" y="704354"/>
                  </a:lnTo>
                  <a:lnTo>
                    <a:pt x="1523796" y="702487"/>
                  </a:lnTo>
                  <a:lnTo>
                    <a:pt x="1524152" y="700519"/>
                  </a:lnTo>
                  <a:close/>
                </a:path>
                <a:path w="2476500" h="949959">
                  <a:moveTo>
                    <a:pt x="1565694" y="360324"/>
                  </a:moveTo>
                  <a:lnTo>
                    <a:pt x="1565478" y="358317"/>
                  </a:lnTo>
                  <a:lnTo>
                    <a:pt x="1565135" y="355117"/>
                  </a:lnTo>
                  <a:lnTo>
                    <a:pt x="1563179" y="352120"/>
                  </a:lnTo>
                  <a:lnTo>
                    <a:pt x="1562404" y="344906"/>
                  </a:lnTo>
                  <a:lnTo>
                    <a:pt x="1559636" y="341312"/>
                  </a:lnTo>
                  <a:lnTo>
                    <a:pt x="1551089" y="341312"/>
                  </a:lnTo>
                  <a:lnTo>
                    <a:pt x="1546720" y="344906"/>
                  </a:lnTo>
                  <a:lnTo>
                    <a:pt x="1547266" y="349999"/>
                  </a:lnTo>
                  <a:lnTo>
                    <a:pt x="1547723" y="351637"/>
                  </a:lnTo>
                  <a:lnTo>
                    <a:pt x="1544967" y="351828"/>
                  </a:lnTo>
                  <a:lnTo>
                    <a:pt x="1544129" y="352018"/>
                  </a:lnTo>
                  <a:lnTo>
                    <a:pt x="1543354" y="352310"/>
                  </a:lnTo>
                  <a:lnTo>
                    <a:pt x="1542707" y="351459"/>
                  </a:lnTo>
                  <a:lnTo>
                    <a:pt x="1539201" y="347560"/>
                  </a:lnTo>
                  <a:lnTo>
                    <a:pt x="1532966" y="348983"/>
                  </a:lnTo>
                  <a:lnTo>
                    <a:pt x="1529778" y="353999"/>
                  </a:lnTo>
                  <a:lnTo>
                    <a:pt x="1528686" y="357936"/>
                  </a:lnTo>
                  <a:lnTo>
                    <a:pt x="1528787" y="359486"/>
                  </a:lnTo>
                  <a:lnTo>
                    <a:pt x="1529245" y="360807"/>
                  </a:lnTo>
                  <a:lnTo>
                    <a:pt x="1528965" y="362800"/>
                  </a:lnTo>
                  <a:lnTo>
                    <a:pt x="1526895" y="369836"/>
                  </a:lnTo>
                  <a:lnTo>
                    <a:pt x="1528356" y="374078"/>
                  </a:lnTo>
                  <a:lnTo>
                    <a:pt x="1535087" y="377278"/>
                  </a:lnTo>
                  <a:lnTo>
                    <a:pt x="1536890" y="377507"/>
                  </a:lnTo>
                  <a:lnTo>
                    <a:pt x="1540967" y="381431"/>
                  </a:lnTo>
                  <a:lnTo>
                    <a:pt x="1543977" y="382435"/>
                  </a:lnTo>
                  <a:lnTo>
                    <a:pt x="1549577" y="380606"/>
                  </a:lnTo>
                  <a:lnTo>
                    <a:pt x="1552663" y="379844"/>
                  </a:lnTo>
                  <a:lnTo>
                    <a:pt x="1558099" y="376809"/>
                  </a:lnTo>
                  <a:lnTo>
                    <a:pt x="1559979" y="374078"/>
                  </a:lnTo>
                  <a:lnTo>
                    <a:pt x="1564017" y="369023"/>
                  </a:lnTo>
                  <a:lnTo>
                    <a:pt x="1564500" y="366026"/>
                  </a:lnTo>
                  <a:lnTo>
                    <a:pt x="1563535" y="363486"/>
                  </a:lnTo>
                  <a:lnTo>
                    <a:pt x="1564868" y="362115"/>
                  </a:lnTo>
                  <a:lnTo>
                    <a:pt x="1565694" y="360324"/>
                  </a:lnTo>
                  <a:close/>
                </a:path>
                <a:path w="2476500" h="949959">
                  <a:moveTo>
                    <a:pt x="1851482" y="317004"/>
                  </a:moveTo>
                  <a:lnTo>
                    <a:pt x="1848446" y="306920"/>
                  </a:lnTo>
                  <a:lnTo>
                    <a:pt x="1847913" y="300482"/>
                  </a:lnTo>
                  <a:lnTo>
                    <a:pt x="1846427" y="294271"/>
                  </a:lnTo>
                  <a:lnTo>
                    <a:pt x="1848002" y="292049"/>
                  </a:lnTo>
                  <a:lnTo>
                    <a:pt x="1848688" y="288455"/>
                  </a:lnTo>
                  <a:lnTo>
                    <a:pt x="1847570" y="283959"/>
                  </a:lnTo>
                  <a:lnTo>
                    <a:pt x="1848218" y="279590"/>
                  </a:lnTo>
                  <a:lnTo>
                    <a:pt x="1846503" y="276720"/>
                  </a:lnTo>
                  <a:lnTo>
                    <a:pt x="1844052" y="274891"/>
                  </a:lnTo>
                  <a:lnTo>
                    <a:pt x="1843697" y="270776"/>
                  </a:lnTo>
                  <a:lnTo>
                    <a:pt x="1842566" y="267487"/>
                  </a:lnTo>
                  <a:lnTo>
                    <a:pt x="1841055" y="264223"/>
                  </a:lnTo>
                  <a:lnTo>
                    <a:pt x="1842846" y="260121"/>
                  </a:lnTo>
                  <a:lnTo>
                    <a:pt x="1843582" y="255765"/>
                  </a:lnTo>
                  <a:lnTo>
                    <a:pt x="1840547" y="249821"/>
                  </a:lnTo>
                  <a:lnTo>
                    <a:pt x="1844560" y="242963"/>
                  </a:lnTo>
                  <a:lnTo>
                    <a:pt x="1844459" y="238671"/>
                  </a:lnTo>
                  <a:lnTo>
                    <a:pt x="1839506" y="234543"/>
                  </a:lnTo>
                  <a:lnTo>
                    <a:pt x="1839849" y="231698"/>
                  </a:lnTo>
                  <a:lnTo>
                    <a:pt x="1841601" y="226809"/>
                  </a:lnTo>
                  <a:lnTo>
                    <a:pt x="1844522" y="212699"/>
                  </a:lnTo>
                  <a:lnTo>
                    <a:pt x="1842719" y="207632"/>
                  </a:lnTo>
                  <a:lnTo>
                    <a:pt x="1824456" y="204584"/>
                  </a:lnTo>
                  <a:lnTo>
                    <a:pt x="1819452" y="209003"/>
                  </a:lnTo>
                  <a:lnTo>
                    <a:pt x="1821751" y="219735"/>
                  </a:lnTo>
                  <a:lnTo>
                    <a:pt x="1823910" y="224345"/>
                  </a:lnTo>
                  <a:lnTo>
                    <a:pt x="1824126" y="228942"/>
                  </a:lnTo>
                  <a:lnTo>
                    <a:pt x="1821116" y="234607"/>
                  </a:lnTo>
                  <a:lnTo>
                    <a:pt x="1821751" y="237680"/>
                  </a:lnTo>
                  <a:lnTo>
                    <a:pt x="1823618" y="240068"/>
                  </a:lnTo>
                  <a:lnTo>
                    <a:pt x="1819871" y="242557"/>
                  </a:lnTo>
                  <a:lnTo>
                    <a:pt x="1817674" y="248221"/>
                  </a:lnTo>
                  <a:lnTo>
                    <a:pt x="1821497" y="252691"/>
                  </a:lnTo>
                  <a:lnTo>
                    <a:pt x="1821611" y="255600"/>
                  </a:lnTo>
                  <a:lnTo>
                    <a:pt x="1823618" y="258229"/>
                  </a:lnTo>
                  <a:lnTo>
                    <a:pt x="1826196" y="259575"/>
                  </a:lnTo>
                  <a:lnTo>
                    <a:pt x="1825180" y="261645"/>
                  </a:lnTo>
                  <a:lnTo>
                    <a:pt x="1823910" y="263321"/>
                  </a:lnTo>
                  <a:lnTo>
                    <a:pt x="1825523" y="269163"/>
                  </a:lnTo>
                  <a:lnTo>
                    <a:pt x="1828088" y="271513"/>
                  </a:lnTo>
                  <a:lnTo>
                    <a:pt x="1828622" y="277609"/>
                  </a:lnTo>
                  <a:lnTo>
                    <a:pt x="1830222" y="279704"/>
                  </a:lnTo>
                  <a:lnTo>
                    <a:pt x="1832305" y="280911"/>
                  </a:lnTo>
                  <a:lnTo>
                    <a:pt x="1832394" y="285775"/>
                  </a:lnTo>
                  <a:lnTo>
                    <a:pt x="1830247" y="287756"/>
                  </a:lnTo>
                  <a:lnTo>
                    <a:pt x="1828914" y="290753"/>
                  </a:lnTo>
                  <a:lnTo>
                    <a:pt x="1831784" y="298907"/>
                  </a:lnTo>
                  <a:lnTo>
                    <a:pt x="1832470" y="304368"/>
                  </a:lnTo>
                  <a:lnTo>
                    <a:pt x="1833460" y="309778"/>
                  </a:lnTo>
                  <a:lnTo>
                    <a:pt x="1826793" y="309854"/>
                  </a:lnTo>
                  <a:lnTo>
                    <a:pt x="1822450" y="320078"/>
                  </a:lnTo>
                  <a:lnTo>
                    <a:pt x="1831124" y="325335"/>
                  </a:lnTo>
                  <a:lnTo>
                    <a:pt x="1831606" y="328117"/>
                  </a:lnTo>
                  <a:lnTo>
                    <a:pt x="1829155" y="329603"/>
                  </a:lnTo>
                  <a:lnTo>
                    <a:pt x="1826221" y="332028"/>
                  </a:lnTo>
                  <a:lnTo>
                    <a:pt x="1825625" y="334073"/>
                  </a:lnTo>
                  <a:lnTo>
                    <a:pt x="1825802" y="336118"/>
                  </a:lnTo>
                  <a:lnTo>
                    <a:pt x="1822272" y="338289"/>
                  </a:lnTo>
                  <a:lnTo>
                    <a:pt x="1819935" y="342696"/>
                  </a:lnTo>
                  <a:lnTo>
                    <a:pt x="1824431" y="348361"/>
                  </a:lnTo>
                  <a:lnTo>
                    <a:pt x="1823250" y="350507"/>
                  </a:lnTo>
                  <a:lnTo>
                    <a:pt x="1816290" y="348856"/>
                  </a:lnTo>
                  <a:lnTo>
                    <a:pt x="1811655" y="357911"/>
                  </a:lnTo>
                  <a:lnTo>
                    <a:pt x="1820024" y="368719"/>
                  </a:lnTo>
                  <a:lnTo>
                    <a:pt x="1825053" y="370027"/>
                  </a:lnTo>
                  <a:lnTo>
                    <a:pt x="1838134" y="370116"/>
                  </a:lnTo>
                  <a:lnTo>
                    <a:pt x="1840204" y="362280"/>
                  </a:lnTo>
                  <a:lnTo>
                    <a:pt x="1837220" y="357670"/>
                  </a:lnTo>
                  <a:lnTo>
                    <a:pt x="1842223" y="348081"/>
                  </a:lnTo>
                  <a:lnTo>
                    <a:pt x="1842592" y="345833"/>
                  </a:lnTo>
                  <a:lnTo>
                    <a:pt x="1844789" y="343789"/>
                  </a:lnTo>
                  <a:lnTo>
                    <a:pt x="1845843" y="341109"/>
                  </a:lnTo>
                  <a:lnTo>
                    <a:pt x="1845068" y="337921"/>
                  </a:lnTo>
                  <a:lnTo>
                    <a:pt x="1849767" y="334086"/>
                  </a:lnTo>
                  <a:lnTo>
                    <a:pt x="1849704" y="329819"/>
                  </a:lnTo>
                  <a:lnTo>
                    <a:pt x="1846999" y="324535"/>
                  </a:lnTo>
                  <a:lnTo>
                    <a:pt x="1847113" y="323367"/>
                  </a:lnTo>
                  <a:lnTo>
                    <a:pt x="1846961" y="321576"/>
                  </a:lnTo>
                  <a:lnTo>
                    <a:pt x="1849691" y="320027"/>
                  </a:lnTo>
                  <a:lnTo>
                    <a:pt x="1851482" y="317004"/>
                  </a:lnTo>
                  <a:close/>
                </a:path>
                <a:path w="2476500" h="949959">
                  <a:moveTo>
                    <a:pt x="2025332" y="551256"/>
                  </a:moveTo>
                  <a:lnTo>
                    <a:pt x="2022919" y="546582"/>
                  </a:lnTo>
                  <a:lnTo>
                    <a:pt x="2018753" y="545617"/>
                  </a:lnTo>
                  <a:lnTo>
                    <a:pt x="2011984" y="544029"/>
                  </a:lnTo>
                  <a:lnTo>
                    <a:pt x="2004314" y="543674"/>
                  </a:lnTo>
                  <a:lnTo>
                    <a:pt x="1998421" y="547662"/>
                  </a:lnTo>
                  <a:lnTo>
                    <a:pt x="1997659" y="542937"/>
                  </a:lnTo>
                  <a:lnTo>
                    <a:pt x="1992350" y="538454"/>
                  </a:lnTo>
                  <a:lnTo>
                    <a:pt x="1980107" y="544207"/>
                  </a:lnTo>
                  <a:lnTo>
                    <a:pt x="1977923" y="543369"/>
                  </a:lnTo>
                  <a:lnTo>
                    <a:pt x="1971598" y="536333"/>
                  </a:lnTo>
                  <a:lnTo>
                    <a:pt x="1968093" y="530148"/>
                  </a:lnTo>
                  <a:lnTo>
                    <a:pt x="1966709" y="526021"/>
                  </a:lnTo>
                  <a:lnTo>
                    <a:pt x="1966963" y="528320"/>
                  </a:lnTo>
                  <a:lnTo>
                    <a:pt x="1963902" y="522719"/>
                  </a:lnTo>
                  <a:lnTo>
                    <a:pt x="1958314" y="520839"/>
                  </a:lnTo>
                  <a:lnTo>
                    <a:pt x="1953133" y="522693"/>
                  </a:lnTo>
                  <a:lnTo>
                    <a:pt x="1951291" y="528320"/>
                  </a:lnTo>
                  <a:lnTo>
                    <a:pt x="1952828" y="534517"/>
                  </a:lnTo>
                  <a:lnTo>
                    <a:pt x="1972297" y="558406"/>
                  </a:lnTo>
                  <a:lnTo>
                    <a:pt x="1984095" y="558380"/>
                  </a:lnTo>
                  <a:lnTo>
                    <a:pt x="1989124" y="557225"/>
                  </a:lnTo>
                  <a:lnTo>
                    <a:pt x="1994471" y="554710"/>
                  </a:lnTo>
                  <a:lnTo>
                    <a:pt x="1994585" y="556691"/>
                  </a:lnTo>
                  <a:lnTo>
                    <a:pt x="1995360" y="558634"/>
                  </a:lnTo>
                  <a:lnTo>
                    <a:pt x="1999729" y="563016"/>
                  </a:lnTo>
                  <a:lnTo>
                    <a:pt x="2004098" y="562864"/>
                  </a:lnTo>
                  <a:lnTo>
                    <a:pt x="2007362" y="560451"/>
                  </a:lnTo>
                  <a:lnTo>
                    <a:pt x="2007044" y="560857"/>
                  </a:lnTo>
                  <a:lnTo>
                    <a:pt x="2007882" y="560412"/>
                  </a:lnTo>
                  <a:lnTo>
                    <a:pt x="2007717" y="560362"/>
                  </a:lnTo>
                  <a:lnTo>
                    <a:pt x="2008911" y="560171"/>
                  </a:lnTo>
                  <a:lnTo>
                    <a:pt x="2011527" y="560019"/>
                  </a:lnTo>
                  <a:lnTo>
                    <a:pt x="2018741" y="561708"/>
                  </a:lnTo>
                  <a:lnTo>
                    <a:pt x="2023059" y="559498"/>
                  </a:lnTo>
                  <a:lnTo>
                    <a:pt x="2025332" y="551256"/>
                  </a:lnTo>
                  <a:close/>
                </a:path>
                <a:path w="2476500" h="949959">
                  <a:moveTo>
                    <a:pt x="2126246" y="363778"/>
                  </a:moveTo>
                  <a:lnTo>
                    <a:pt x="2125040" y="360235"/>
                  </a:lnTo>
                  <a:lnTo>
                    <a:pt x="2121928" y="357060"/>
                  </a:lnTo>
                  <a:lnTo>
                    <a:pt x="2122589" y="353072"/>
                  </a:lnTo>
                  <a:lnTo>
                    <a:pt x="2122589" y="351358"/>
                  </a:lnTo>
                  <a:lnTo>
                    <a:pt x="2122017" y="349694"/>
                  </a:lnTo>
                  <a:lnTo>
                    <a:pt x="2120989" y="348335"/>
                  </a:lnTo>
                  <a:lnTo>
                    <a:pt x="2120671" y="344716"/>
                  </a:lnTo>
                  <a:lnTo>
                    <a:pt x="2118156" y="341312"/>
                  </a:lnTo>
                  <a:lnTo>
                    <a:pt x="2108720" y="341312"/>
                  </a:lnTo>
                  <a:lnTo>
                    <a:pt x="2106206" y="344766"/>
                  </a:lnTo>
                  <a:lnTo>
                    <a:pt x="2105660" y="351663"/>
                  </a:lnTo>
                  <a:lnTo>
                    <a:pt x="2106003" y="354457"/>
                  </a:lnTo>
                  <a:lnTo>
                    <a:pt x="2108898" y="359537"/>
                  </a:lnTo>
                  <a:lnTo>
                    <a:pt x="2108466" y="360857"/>
                  </a:lnTo>
                  <a:lnTo>
                    <a:pt x="2108365" y="362305"/>
                  </a:lnTo>
                  <a:lnTo>
                    <a:pt x="2108593" y="363689"/>
                  </a:lnTo>
                  <a:lnTo>
                    <a:pt x="2105698" y="370535"/>
                  </a:lnTo>
                  <a:lnTo>
                    <a:pt x="2104631" y="378320"/>
                  </a:lnTo>
                  <a:lnTo>
                    <a:pt x="2106498" y="385521"/>
                  </a:lnTo>
                  <a:lnTo>
                    <a:pt x="2105660" y="386372"/>
                  </a:lnTo>
                  <a:lnTo>
                    <a:pt x="2104986" y="387489"/>
                  </a:lnTo>
                  <a:lnTo>
                    <a:pt x="2103069" y="394284"/>
                  </a:lnTo>
                  <a:lnTo>
                    <a:pt x="2102129" y="398526"/>
                  </a:lnTo>
                  <a:lnTo>
                    <a:pt x="2103056" y="403123"/>
                  </a:lnTo>
                  <a:lnTo>
                    <a:pt x="2101900" y="404495"/>
                  </a:lnTo>
                  <a:lnTo>
                    <a:pt x="2099551" y="409003"/>
                  </a:lnTo>
                  <a:lnTo>
                    <a:pt x="2100567" y="414261"/>
                  </a:lnTo>
                  <a:lnTo>
                    <a:pt x="2104301" y="416229"/>
                  </a:lnTo>
                  <a:lnTo>
                    <a:pt x="2104313" y="418109"/>
                  </a:lnTo>
                  <a:lnTo>
                    <a:pt x="2103488" y="419354"/>
                  </a:lnTo>
                  <a:lnTo>
                    <a:pt x="2103005" y="420827"/>
                  </a:lnTo>
                  <a:lnTo>
                    <a:pt x="2103170" y="426567"/>
                  </a:lnTo>
                  <a:lnTo>
                    <a:pt x="2101989" y="428091"/>
                  </a:lnTo>
                  <a:lnTo>
                    <a:pt x="2098306" y="435216"/>
                  </a:lnTo>
                  <a:lnTo>
                    <a:pt x="2099068" y="439661"/>
                  </a:lnTo>
                  <a:lnTo>
                    <a:pt x="2102624" y="441998"/>
                  </a:lnTo>
                  <a:lnTo>
                    <a:pt x="2101977" y="443839"/>
                  </a:lnTo>
                  <a:lnTo>
                    <a:pt x="2101189" y="450202"/>
                  </a:lnTo>
                  <a:lnTo>
                    <a:pt x="2100973" y="456501"/>
                  </a:lnTo>
                  <a:lnTo>
                    <a:pt x="2101596" y="462749"/>
                  </a:lnTo>
                  <a:lnTo>
                    <a:pt x="2103551" y="469582"/>
                  </a:lnTo>
                  <a:lnTo>
                    <a:pt x="2102815" y="473024"/>
                  </a:lnTo>
                  <a:lnTo>
                    <a:pt x="2102942" y="476427"/>
                  </a:lnTo>
                  <a:lnTo>
                    <a:pt x="2104174" y="479615"/>
                  </a:lnTo>
                  <a:lnTo>
                    <a:pt x="2103234" y="482587"/>
                  </a:lnTo>
                  <a:lnTo>
                    <a:pt x="2103094" y="490385"/>
                  </a:lnTo>
                  <a:lnTo>
                    <a:pt x="2103247" y="490994"/>
                  </a:lnTo>
                  <a:lnTo>
                    <a:pt x="2102281" y="492302"/>
                  </a:lnTo>
                  <a:lnTo>
                    <a:pt x="2101697" y="493903"/>
                  </a:lnTo>
                  <a:lnTo>
                    <a:pt x="2101697" y="499948"/>
                  </a:lnTo>
                  <a:lnTo>
                    <a:pt x="2102269" y="501548"/>
                  </a:lnTo>
                  <a:lnTo>
                    <a:pt x="2103234" y="502843"/>
                  </a:lnTo>
                  <a:lnTo>
                    <a:pt x="2100567" y="505460"/>
                  </a:lnTo>
                  <a:lnTo>
                    <a:pt x="2099525" y="509943"/>
                  </a:lnTo>
                  <a:lnTo>
                    <a:pt x="2101888" y="513283"/>
                  </a:lnTo>
                  <a:lnTo>
                    <a:pt x="2102256" y="514692"/>
                  </a:lnTo>
                  <a:lnTo>
                    <a:pt x="2105253" y="518045"/>
                  </a:lnTo>
                  <a:lnTo>
                    <a:pt x="2105533" y="523697"/>
                  </a:lnTo>
                  <a:lnTo>
                    <a:pt x="2102218" y="526669"/>
                  </a:lnTo>
                  <a:lnTo>
                    <a:pt x="2099208" y="530758"/>
                  </a:lnTo>
                  <a:lnTo>
                    <a:pt x="2099894" y="539102"/>
                  </a:lnTo>
                  <a:lnTo>
                    <a:pt x="2101646" y="541820"/>
                  </a:lnTo>
                  <a:lnTo>
                    <a:pt x="2104148" y="543852"/>
                  </a:lnTo>
                  <a:lnTo>
                    <a:pt x="2103856" y="545985"/>
                  </a:lnTo>
                  <a:lnTo>
                    <a:pt x="2101710" y="547319"/>
                  </a:lnTo>
                  <a:lnTo>
                    <a:pt x="2099398" y="545477"/>
                  </a:lnTo>
                  <a:lnTo>
                    <a:pt x="2096706" y="544334"/>
                  </a:lnTo>
                  <a:lnTo>
                    <a:pt x="2091359" y="543648"/>
                  </a:lnTo>
                  <a:lnTo>
                    <a:pt x="2089124" y="544106"/>
                  </a:lnTo>
                  <a:lnTo>
                    <a:pt x="2087016" y="544931"/>
                  </a:lnTo>
                  <a:lnTo>
                    <a:pt x="2085276" y="543941"/>
                  </a:lnTo>
                  <a:lnTo>
                    <a:pt x="2083219" y="543585"/>
                  </a:lnTo>
                  <a:lnTo>
                    <a:pt x="2073478" y="547255"/>
                  </a:lnTo>
                  <a:lnTo>
                    <a:pt x="2068398" y="548678"/>
                  </a:lnTo>
                  <a:lnTo>
                    <a:pt x="2067128" y="545960"/>
                  </a:lnTo>
                  <a:lnTo>
                    <a:pt x="2064067" y="544029"/>
                  </a:lnTo>
                  <a:lnTo>
                    <a:pt x="2056574" y="544029"/>
                  </a:lnTo>
                  <a:lnTo>
                    <a:pt x="2053691" y="547611"/>
                  </a:lnTo>
                  <a:lnTo>
                    <a:pt x="2052599" y="559549"/>
                  </a:lnTo>
                  <a:lnTo>
                    <a:pt x="2058301" y="564451"/>
                  </a:lnTo>
                  <a:lnTo>
                    <a:pt x="2070887" y="565048"/>
                  </a:lnTo>
                  <a:lnTo>
                    <a:pt x="2081618" y="560920"/>
                  </a:lnTo>
                  <a:lnTo>
                    <a:pt x="2084082" y="562571"/>
                  </a:lnTo>
                  <a:lnTo>
                    <a:pt x="2087473" y="563041"/>
                  </a:lnTo>
                  <a:lnTo>
                    <a:pt x="2092198" y="559777"/>
                  </a:lnTo>
                  <a:lnTo>
                    <a:pt x="2096033" y="564515"/>
                  </a:lnTo>
                  <a:lnTo>
                    <a:pt x="2101278" y="564121"/>
                  </a:lnTo>
                  <a:lnTo>
                    <a:pt x="2104161" y="561721"/>
                  </a:lnTo>
                  <a:lnTo>
                    <a:pt x="2107298" y="563283"/>
                  </a:lnTo>
                  <a:lnTo>
                    <a:pt x="2109597" y="563638"/>
                  </a:lnTo>
                  <a:lnTo>
                    <a:pt x="2114753" y="563613"/>
                  </a:lnTo>
                  <a:lnTo>
                    <a:pt x="2117102" y="562279"/>
                  </a:lnTo>
                  <a:lnTo>
                    <a:pt x="2118525" y="560273"/>
                  </a:lnTo>
                  <a:lnTo>
                    <a:pt x="2120150" y="559574"/>
                  </a:lnTo>
                  <a:lnTo>
                    <a:pt x="2122919" y="557403"/>
                  </a:lnTo>
                  <a:lnTo>
                    <a:pt x="2125764" y="554812"/>
                  </a:lnTo>
                  <a:lnTo>
                    <a:pt x="2125840" y="550278"/>
                  </a:lnTo>
                  <a:lnTo>
                    <a:pt x="2123706" y="547268"/>
                  </a:lnTo>
                  <a:lnTo>
                    <a:pt x="2124646" y="545985"/>
                  </a:lnTo>
                  <a:lnTo>
                    <a:pt x="2125205" y="544410"/>
                  </a:lnTo>
                  <a:lnTo>
                    <a:pt x="2125205" y="539178"/>
                  </a:lnTo>
                  <a:lnTo>
                    <a:pt x="2122716" y="536054"/>
                  </a:lnTo>
                  <a:lnTo>
                    <a:pt x="2119414" y="535139"/>
                  </a:lnTo>
                  <a:lnTo>
                    <a:pt x="2117839" y="533730"/>
                  </a:lnTo>
                  <a:lnTo>
                    <a:pt x="2118766" y="532892"/>
                  </a:lnTo>
                  <a:lnTo>
                    <a:pt x="2119376" y="531825"/>
                  </a:lnTo>
                  <a:lnTo>
                    <a:pt x="2119693" y="530669"/>
                  </a:lnTo>
                  <a:lnTo>
                    <a:pt x="2120722" y="529450"/>
                  </a:lnTo>
                  <a:lnTo>
                    <a:pt x="2121344" y="527799"/>
                  </a:lnTo>
                  <a:lnTo>
                    <a:pt x="2121179" y="521639"/>
                  </a:lnTo>
                  <a:lnTo>
                    <a:pt x="2120138" y="517448"/>
                  </a:lnTo>
                  <a:lnTo>
                    <a:pt x="2122043" y="508558"/>
                  </a:lnTo>
                  <a:lnTo>
                    <a:pt x="2119185" y="504698"/>
                  </a:lnTo>
                  <a:lnTo>
                    <a:pt x="2114994" y="503809"/>
                  </a:lnTo>
                  <a:lnTo>
                    <a:pt x="2116455" y="502386"/>
                  </a:lnTo>
                  <a:lnTo>
                    <a:pt x="2117369" y="500405"/>
                  </a:lnTo>
                  <a:lnTo>
                    <a:pt x="2117267" y="494334"/>
                  </a:lnTo>
                  <a:lnTo>
                    <a:pt x="2117115" y="493725"/>
                  </a:lnTo>
                  <a:lnTo>
                    <a:pt x="2118080" y="492417"/>
                  </a:lnTo>
                  <a:lnTo>
                    <a:pt x="2118677" y="490816"/>
                  </a:lnTo>
                  <a:lnTo>
                    <a:pt x="2118779" y="485673"/>
                  </a:lnTo>
                  <a:lnTo>
                    <a:pt x="2120722" y="483743"/>
                  </a:lnTo>
                  <a:lnTo>
                    <a:pt x="2121433" y="481444"/>
                  </a:lnTo>
                  <a:lnTo>
                    <a:pt x="2121204" y="479209"/>
                  </a:lnTo>
                  <a:lnTo>
                    <a:pt x="2121408" y="477024"/>
                  </a:lnTo>
                  <a:lnTo>
                    <a:pt x="2120709" y="474802"/>
                  </a:lnTo>
                  <a:lnTo>
                    <a:pt x="2118842" y="472948"/>
                  </a:lnTo>
                  <a:lnTo>
                    <a:pt x="2119122" y="471665"/>
                  </a:lnTo>
                  <a:lnTo>
                    <a:pt x="2118906" y="472109"/>
                  </a:lnTo>
                  <a:lnTo>
                    <a:pt x="2120430" y="468845"/>
                  </a:lnTo>
                  <a:lnTo>
                    <a:pt x="2120176" y="465099"/>
                  </a:lnTo>
                  <a:lnTo>
                    <a:pt x="2117687" y="462622"/>
                  </a:lnTo>
                  <a:lnTo>
                    <a:pt x="2116302" y="457822"/>
                  </a:lnTo>
                  <a:lnTo>
                    <a:pt x="2116290" y="453072"/>
                  </a:lnTo>
                  <a:lnTo>
                    <a:pt x="2117623" y="444550"/>
                  </a:lnTo>
                  <a:lnTo>
                    <a:pt x="2116569" y="441147"/>
                  </a:lnTo>
                  <a:lnTo>
                    <a:pt x="2113724" y="439331"/>
                  </a:lnTo>
                  <a:lnTo>
                    <a:pt x="2116099" y="435698"/>
                  </a:lnTo>
                  <a:lnTo>
                    <a:pt x="2119604" y="433819"/>
                  </a:lnTo>
                  <a:lnTo>
                    <a:pt x="2120836" y="429247"/>
                  </a:lnTo>
                  <a:lnTo>
                    <a:pt x="2119299" y="425729"/>
                  </a:lnTo>
                  <a:lnTo>
                    <a:pt x="2119985" y="423659"/>
                  </a:lnTo>
                  <a:lnTo>
                    <a:pt x="2119985" y="417931"/>
                  </a:lnTo>
                  <a:lnTo>
                    <a:pt x="2120252" y="413067"/>
                  </a:lnTo>
                  <a:lnTo>
                    <a:pt x="2118995" y="409130"/>
                  </a:lnTo>
                  <a:lnTo>
                    <a:pt x="2119833" y="407276"/>
                  </a:lnTo>
                  <a:lnTo>
                    <a:pt x="2120290" y="405434"/>
                  </a:lnTo>
                  <a:lnTo>
                    <a:pt x="2119274" y="401726"/>
                  </a:lnTo>
                  <a:lnTo>
                    <a:pt x="2117648" y="400227"/>
                  </a:lnTo>
                  <a:lnTo>
                    <a:pt x="2118398" y="396684"/>
                  </a:lnTo>
                  <a:lnTo>
                    <a:pt x="2119198" y="394893"/>
                  </a:lnTo>
                  <a:lnTo>
                    <a:pt x="2119985" y="391642"/>
                  </a:lnTo>
                  <a:lnTo>
                    <a:pt x="2122284" y="390029"/>
                  </a:lnTo>
                  <a:lnTo>
                    <a:pt x="2123579" y="387235"/>
                  </a:lnTo>
                  <a:lnTo>
                    <a:pt x="2120354" y="378193"/>
                  </a:lnTo>
                  <a:lnTo>
                    <a:pt x="2121319" y="372516"/>
                  </a:lnTo>
                  <a:lnTo>
                    <a:pt x="2126246" y="363778"/>
                  </a:lnTo>
                  <a:close/>
                </a:path>
                <a:path w="2476500" h="949959">
                  <a:moveTo>
                    <a:pt x="2129917" y="251206"/>
                  </a:moveTo>
                  <a:lnTo>
                    <a:pt x="2126843" y="248145"/>
                  </a:lnTo>
                  <a:lnTo>
                    <a:pt x="2125167" y="246468"/>
                  </a:lnTo>
                  <a:lnTo>
                    <a:pt x="2122906" y="245757"/>
                  </a:lnTo>
                  <a:lnTo>
                    <a:pt x="2120696" y="245948"/>
                  </a:lnTo>
                  <a:lnTo>
                    <a:pt x="2120366" y="244957"/>
                  </a:lnTo>
                  <a:lnTo>
                    <a:pt x="2123656" y="243611"/>
                  </a:lnTo>
                  <a:lnTo>
                    <a:pt x="2126119" y="240347"/>
                  </a:lnTo>
                  <a:lnTo>
                    <a:pt x="2123440" y="229311"/>
                  </a:lnTo>
                  <a:lnTo>
                    <a:pt x="2122398" y="222605"/>
                  </a:lnTo>
                  <a:lnTo>
                    <a:pt x="2121738" y="215836"/>
                  </a:lnTo>
                  <a:lnTo>
                    <a:pt x="2121395" y="209054"/>
                  </a:lnTo>
                  <a:lnTo>
                    <a:pt x="2123186" y="205524"/>
                  </a:lnTo>
                  <a:lnTo>
                    <a:pt x="2122398" y="200660"/>
                  </a:lnTo>
                  <a:lnTo>
                    <a:pt x="2118995" y="198526"/>
                  </a:lnTo>
                  <a:lnTo>
                    <a:pt x="2117572" y="197091"/>
                  </a:lnTo>
                  <a:lnTo>
                    <a:pt x="2115604" y="196215"/>
                  </a:lnTo>
                  <a:lnTo>
                    <a:pt x="2113496" y="196189"/>
                  </a:lnTo>
                  <a:lnTo>
                    <a:pt x="2112378" y="193497"/>
                  </a:lnTo>
                  <a:lnTo>
                    <a:pt x="2110257" y="190144"/>
                  </a:lnTo>
                  <a:lnTo>
                    <a:pt x="2105202" y="188125"/>
                  </a:lnTo>
                  <a:lnTo>
                    <a:pt x="2100249" y="191681"/>
                  </a:lnTo>
                  <a:lnTo>
                    <a:pt x="2093620" y="193382"/>
                  </a:lnTo>
                  <a:lnTo>
                    <a:pt x="2091232" y="196621"/>
                  </a:lnTo>
                  <a:lnTo>
                    <a:pt x="2091232" y="209626"/>
                  </a:lnTo>
                  <a:lnTo>
                    <a:pt x="2093912" y="212077"/>
                  </a:lnTo>
                  <a:lnTo>
                    <a:pt x="2100033" y="213347"/>
                  </a:lnTo>
                  <a:lnTo>
                    <a:pt x="2105888" y="213423"/>
                  </a:lnTo>
                  <a:lnTo>
                    <a:pt x="2106333" y="221881"/>
                  </a:lnTo>
                  <a:lnTo>
                    <a:pt x="2107400" y="230390"/>
                  </a:lnTo>
                  <a:lnTo>
                    <a:pt x="2109444" y="238531"/>
                  </a:lnTo>
                  <a:lnTo>
                    <a:pt x="2107387" y="239509"/>
                  </a:lnTo>
                  <a:lnTo>
                    <a:pt x="2104491" y="242404"/>
                  </a:lnTo>
                  <a:lnTo>
                    <a:pt x="2103970" y="245122"/>
                  </a:lnTo>
                  <a:lnTo>
                    <a:pt x="2104644" y="247675"/>
                  </a:lnTo>
                  <a:lnTo>
                    <a:pt x="2103628" y="248996"/>
                  </a:lnTo>
                  <a:lnTo>
                    <a:pt x="2103005" y="250609"/>
                  </a:lnTo>
                  <a:lnTo>
                    <a:pt x="2103005" y="254190"/>
                  </a:lnTo>
                  <a:lnTo>
                    <a:pt x="2103666" y="255879"/>
                  </a:lnTo>
                  <a:lnTo>
                    <a:pt x="2104732" y="257213"/>
                  </a:lnTo>
                  <a:lnTo>
                    <a:pt x="2104415" y="258864"/>
                  </a:lnTo>
                  <a:lnTo>
                    <a:pt x="2104567" y="260616"/>
                  </a:lnTo>
                  <a:lnTo>
                    <a:pt x="2105177" y="262178"/>
                  </a:lnTo>
                  <a:lnTo>
                    <a:pt x="2100440" y="264858"/>
                  </a:lnTo>
                  <a:lnTo>
                    <a:pt x="2099500" y="269532"/>
                  </a:lnTo>
                  <a:lnTo>
                    <a:pt x="2102624" y="275602"/>
                  </a:lnTo>
                  <a:lnTo>
                    <a:pt x="2104212" y="277609"/>
                  </a:lnTo>
                  <a:lnTo>
                    <a:pt x="2106193" y="281139"/>
                  </a:lnTo>
                  <a:lnTo>
                    <a:pt x="2106714" y="281647"/>
                  </a:lnTo>
                  <a:lnTo>
                    <a:pt x="2106447" y="287058"/>
                  </a:lnTo>
                  <a:lnTo>
                    <a:pt x="2107082" y="289509"/>
                  </a:lnTo>
                  <a:lnTo>
                    <a:pt x="2104593" y="292811"/>
                  </a:lnTo>
                  <a:lnTo>
                    <a:pt x="2100313" y="295922"/>
                  </a:lnTo>
                  <a:lnTo>
                    <a:pt x="2098001" y="299389"/>
                  </a:lnTo>
                  <a:lnTo>
                    <a:pt x="2100338" y="304977"/>
                  </a:lnTo>
                  <a:lnTo>
                    <a:pt x="2100948" y="305879"/>
                  </a:lnTo>
                  <a:lnTo>
                    <a:pt x="2098776" y="310451"/>
                  </a:lnTo>
                  <a:lnTo>
                    <a:pt x="2097405" y="315353"/>
                  </a:lnTo>
                  <a:lnTo>
                    <a:pt x="2097824" y="317436"/>
                  </a:lnTo>
                  <a:lnTo>
                    <a:pt x="2098865" y="319100"/>
                  </a:lnTo>
                  <a:lnTo>
                    <a:pt x="2096274" y="323926"/>
                  </a:lnTo>
                  <a:lnTo>
                    <a:pt x="2099322" y="331431"/>
                  </a:lnTo>
                  <a:lnTo>
                    <a:pt x="2108073" y="330606"/>
                  </a:lnTo>
                  <a:lnTo>
                    <a:pt x="2111603" y="329704"/>
                  </a:lnTo>
                  <a:lnTo>
                    <a:pt x="2120328" y="328891"/>
                  </a:lnTo>
                  <a:lnTo>
                    <a:pt x="2122513" y="321259"/>
                  </a:lnTo>
                  <a:lnTo>
                    <a:pt x="2119909" y="316865"/>
                  </a:lnTo>
                  <a:lnTo>
                    <a:pt x="2119973" y="315391"/>
                  </a:lnTo>
                  <a:lnTo>
                    <a:pt x="2119655" y="313893"/>
                  </a:lnTo>
                  <a:lnTo>
                    <a:pt x="2118360" y="311467"/>
                  </a:lnTo>
                  <a:lnTo>
                    <a:pt x="2116798" y="309854"/>
                  </a:lnTo>
                  <a:lnTo>
                    <a:pt x="2119249" y="306222"/>
                  </a:lnTo>
                  <a:lnTo>
                    <a:pt x="2118969" y="303377"/>
                  </a:lnTo>
                  <a:lnTo>
                    <a:pt x="2117648" y="301053"/>
                  </a:lnTo>
                  <a:lnTo>
                    <a:pt x="2124938" y="291401"/>
                  </a:lnTo>
                  <a:lnTo>
                    <a:pt x="2123808" y="287604"/>
                  </a:lnTo>
                  <a:lnTo>
                    <a:pt x="2121852" y="285076"/>
                  </a:lnTo>
                  <a:lnTo>
                    <a:pt x="2122601" y="278536"/>
                  </a:lnTo>
                  <a:lnTo>
                    <a:pt x="2122792" y="275107"/>
                  </a:lnTo>
                  <a:lnTo>
                    <a:pt x="2121116" y="272859"/>
                  </a:lnTo>
                  <a:lnTo>
                    <a:pt x="2118791" y="271754"/>
                  </a:lnTo>
                  <a:lnTo>
                    <a:pt x="2117864" y="270002"/>
                  </a:lnTo>
                  <a:lnTo>
                    <a:pt x="2115705" y="266700"/>
                  </a:lnTo>
                  <a:lnTo>
                    <a:pt x="2117204" y="266738"/>
                  </a:lnTo>
                  <a:lnTo>
                    <a:pt x="2118728" y="266395"/>
                  </a:lnTo>
                  <a:lnTo>
                    <a:pt x="2121522" y="264871"/>
                  </a:lnTo>
                  <a:lnTo>
                    <a:pt x="2122919" y="263829"/>
                  </a:lnTo>
                  <a:lnTo>
                    <a:pt x="2126843" y="259232"/>
                  </a:lnTo>
                  <a:lnTo>
                    <a:pt x="2129790" y="256146"/>
                  </a:lnTo>
                  <a:lnTo>
                    <a:pt x="2129917" y="251206"/>
                  </a:lnTo>
                  <a:close/>
                </a:path>
                <a:path w="2476500" h="949959">
                  <a:moveTo>
                    <a:pt x="2383701" y="58889"/>
                  </a:moveTo>
                  <a:lnTo>
                    <a:pt x="2352281" y="30187"/>
                  </a:lnTo>
                  <a:lnTo>
                    <a:pt x="2339327" y="29222"/>
                  </a:lnTo>
                  <a:lnTo>
                    <a:pt x="2330386" y="31800"/>
                  </a:lnTo>
                  <a:lnTo>
                    <a:pt x="2324011" y="36664"/>
                  </a:lnTo>
                  <a:lnTo>
                    <a:pt x="2319959" y="43268"/>
                  </a:lnTo>
                  <a:lnTo>
                    <a:pt x="2317927" y="51079"/>
                  </a:lnTo>
                  <a:lnTo>
                    <a:pt x="2317305" y="52476"/>
                  </a:lnTo>
                  <a:lnTo>
                    <a:pt x="2317140" y="54038"/>
                  </a:lnTo>
                  <a:lnTo>
                    <a:pt x="2317572" y="55587"/>
                  </a:lnTo>
                  <a:lnTo>
                    <a:pt x="2317419" y="61722"/>
                  </a:lnTo>
                  <a:lnTo>
                    <a:pt x="2318499" y="68148"/>
                  </a:lnTo>
                  <a:lnTo>
                    <a:pt x="2321674" y="78066"/>
                  </a:lnTo>
                  <a:lnTo>
                    <a:pt x="2325763" y="80606"/>
                  </a:lnTo>
                  <a:lnTo>
                    <a:pt x="2337917" y="77343"/>
                  </a:lnTo>
                  <a:lnTo>
                    <a:pt x="2346223" y="81724"/>
                  </a:lnTo>
                  <a:lnTo>
                    <a:pt x="2361412" y="82931"/>
                  </a:lnTo>
                  <a:lnTo>
                    <a:pt x="2363368" y="74828"/>
                  </a:lnTo>
                  <a:lnTo>
                    <a:pt x="2360053" y="70040"/>
                  </a:lnTo>
                  <a:lnTo>
                    <a:pt x="2365260" y="68681"/>
                  </a:lnTo>
                  <a:lnTo>
                    <a:pt x="2366289" y="68160"/>
                  </a:lnTo>
                  <a:lnTo>
                    <a:pt x="2367089" y="67487"/>
                  </a:lnTo>
                  <a:lnTo>
                    <a:pt x="2373731" y="66840"/>
                  </a:lnTo>
                  <a:lnTo>
                    <a:pt x="2382520" y="65633"/>
                  </a:lnTo>
                  <a:lnTo>
                    <a:pt x="2383701" y="58889"/>
                  </a:lnTo>
                  <a:close/>
                </a:path>
                <a:path w="2476500" h="949959">
                  <a:moveTo>
                    <a:pt x="2476195" y="56108"/>
                  </a:moveTo>
                  <a:lnTo>
                    <a:pt x="2471623" y="50266"/>
                  </a:lnTo>
                  <a:lnTo>
                    <a:pt x="2464485" y="51257"/>
                  </a:lnTo>
                  <a:lnTo>
                    <a:pt x="2458770" y="52057"/>
                  </a:lnTo>
                  <a:lnTo>
                    <a:pt x="2453119" y="51015"/>
                  </a:lnTo>
                  <a:lnTo>
                    <a:pt x="2447467" y="49631"/>
                  </a:lnTo>
                  <a:lnTo>
                    <a:pt x="2455583" y="44996"/>
                  </a:lnTo>
                  <a:lnTo>
                    <a:pt x="2458770" y="43586"/>
                  </a:lnTo>
                  <a:lnTo>
                    <a:pt x="2460980" y="41833"/>
                  </a:lnTo>
                  <a:lnTo>
                    <a:pt x="2465298" y="39433"/>
                  </a:lnTo>
                  <a:lnTo>
                    <a:pt x="2469007" y="35140"/>
                  </a:lnTo>
                  <a:lnTo>
                    <a:pt x="2468499" y="30010"/>
                  </a:lnTo>
                  <a:lnTo>
                    <a:pt x="2464879" y="26022"/>
                  </a:lnTo>
                  <a:lnTo>
                    <a:pt x="2459253" y="25107"/>
                  </a:lnTo>
                  <a:lnTo>
                    <a:pt x="2457196" y="25527"/>
                  </a:lnTo>
                  <a:lnTo>
                    <a:pt x="2455532" y="26543"/>
                  </a:lnTo>
                  <a:lnTo>
                    <a:pt x="2451227" y="29349"/>
                  </a:lnTo>
                  <a:lnTo>
                    <a:pt x="2443975" y="26022"/>
                  </a:lnTo>
                  <a:lnTo>
                    <a:pt x="2440076" y="25298"/>
                  </a:lnTo>
                  <a:lnTo>
                    <a:pt x="2433967" y="24790"/>
                  </a:lnTo>
                  <a:lnTo>
                    <a:pt x="2428290" y="24815"/>
                  </a:lnTo>
                  <a:lnTo>
                    <a:pt x="2426906" y="25247"/>
                  </a:lnTo>
                  <a:lnTo>
                    <a:pt x="2425789" y="25958"/>
                  </a:lnTo>
                  <a:lnTo>
                    <a:pt x="2420455" y="24079"/>
                  </a:lnTo>
                  <a:lnTo>
                    <a:pt x="2415019" y="22618"/>
                  </a:lnTo>
                  <a:lnTo>
                    <a:pt x="2409291" y="22517"/>
                  </a:lnTo>
                  <a:lnTo>
                    <a:pt x="2401811" y="23482"/>
                  </a:lnTo>
                  <a:lnTo>
                    <a:pt x="2394877" y="26301"/>
                  </a:lnTo>
                  <a:lnTo>
                    <a:pt x="2388463" y="30327"/>
                  </a:lnTo>
                  <a:lnTo>
                    <a:pt x="2378354" y="38468"/>
                  </a:lnTo>
                  <a:lnTo>
                    <a:pt x="2380386" y="44589"/>
                  </a:lnTo>
                  <a:lnTo>
                    <a:pt x="2388298" y="50279"/>
                  </a:lnTo>
                  <a:lnTo>
                    <a:pt x="2393137" y="53555"/>
                  </a:lnTo>
                  <a:lnTo>
                    <a:pt x="2397468" y="61734"/>
                  </a:lnTo>
                  <a:lnTo>
                    <a:pt x="2399423" y="66294"/>
                  </a:lnTo>
                  <a:lnTo>
                    <a:pt x="2403119" y="72009"/>
                  </a:lnTo>
                  <a:lnTo>
                    <a:pt x="2404326" y="73215"/>
                  </a:lnTo>
                  <a:lnTo>
                    <a:pt x="2405824" y="74282"/>
                  </a:lnTo>
                  <a:lnTo>
                    <a:pt x="2406332" y="75247"/>
                  </a:lnTo>
                  <a:lnTo>
                    <a:pt x="2407018" y="76123"/>
                  </a:lnTo>
                  <a:lnTo>
                    <a:pt x="2410231" y="78676"/>
                  </a:lnTo>
                  <a:lnTo>
                    <a:pt x="2415375" y="79006"/>
                  </a:lnTo>
                  <a:lnTo>
                    <a:pt x="2419489" y="80505"/>
                  </a:lnTo>
                  <a:lnTo>
                    <a:pt x="2426208" y="82296"/>
                  </a:lnTo>
                  <a:lnTo>
                    <a:pt x="2440470" y="84162"/>
                  </a:lnTo>
                  <a:lnTo>
                    <a:pt x="2453856" y="81711"/>
                  </a:lnTo>
                  <a:lnTo>
                    <a:pt x="2465197" y="74663"/>
                  </a:lnTo>
                  <a:lnTo>
                    <a:pt x="2473337" y="62776"/>
                  </a:lnTo>
                  <a:lnTo>
                    <a:pt x="2476195" y="56108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0" name="object 18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57543" y="4782258"/>
              <a:ext cx="113521" cy="112209"/>
            </a:xfrm>
            <a:prstGeom prst="rect">
              <a:avLst/>
            </a:prstGeom>
          </p:spPr>
        </p:pic>
        <p:sp>
          <p:nvSpPr>
            <p:cNvPr id="181" name="object 181" descr=""/>
            <p:cNvSpPr/>
            <p:nvPr/>
          </p:nvSpPr>
          <p:spPr>
            <a:xfrm>
              <a:off x="7671587" y="4363097"/>
              <a:ext cx="471170" cy="287020"/>
            </a:xfrm>
            <a:custGeom>
              <a:avLst/>
              <a:gdLst/>
              <a:ahLst/>
              <a:cxnLst/>
              <a:rect l="l" t="t" r="r" b="b"/>
              <a:pathLst>
                <a:path w="471170" h="287020">
                  <a:moveTo>
                    <a:pt x="13119" y="13665"/>
                  </a:moveTo>
                  <a:lnTo>
                    <a:pt x="12941" y="12522"/>
                  </a:lnTo>
                  <a:lnTo>
                    <a:pt x="12649" y="10591"/>
                  </a:lnTo>
                  <a:lnTo>
                    <a:pt x="11061" y="9105"/>
                  </a:lnTo>
                  <a:lnTo>
                    <a:pt x="10934" y="5905"/>
                  </a:lnTo>
                  <a:lnTo>
                    <a:pt x="10223" y="4813"/>
                  </a:lnTo>
                  <a:lnTo>
                    <a:pt x="8051" y="4279"/>
                  </a:lnTo>
                  <a:lnTo>
                    <a:pt x="7137" y="4343"/>
                  </a:lnTo>
                  <a:lnTo>
                    <a:pt x="6223" y="4495"/>
                  </a:lnTo>
                  <a:lnTo>
                    <a:pt x="4787" y="4064"/>
                  </a:lnTo>
                  <a:lnTo>
                    <a:pt x="3200" y="4381"/>
                  </a:lnTo>
                  <a:lnTo>
                    <a:pt x="0" y="6692"/>
                  </a:lnTo>
                  <a:lnTo>
                    <a:pt x="393" y="10223"/>
                  </a:lnTo>
                  <a:lnTo>
                    <a:pt x="3124" y="10172"/>
                  </a:lnTo>
                  <a:lnTo>
                    <a:pt x="3048" y="10769"/>
                  </a:lnTo>
                  <a:lnTo>
                    <a:pt x="3048" y="11366"/>
                  </a:lnTo>
                  <a:lnTo>
                    <a:pt x="3111" y="11950"/>
                  </a:lnTo>
                  <a:lnTo>
                    <a:pt x="2984" y="13131"/>
                  </a:lnTo>
                  <a:lnTo>
                    <a:pt x="3898" y="14490"/>
                  </a:lnTo>
                  <a:lnTo>
                    <a:pt x="5257" y="14744"/>
                  </a:lnTo>
                  <a:lnTo>
                    <a:pt x="5562" y="14744"/>
                  </a:lnTo>
                  <a:lnTo>
                    <a:pt x="5664" y="14897"/>
                  </a:lnTo>
                  <a:lnTo>
                    <a:pt x="6591" y="15811"/>
                  </a:lnTo>
                  <a:lnTo>
                    <a:pt x="7391" y="16014"/>
                  </a:lnTo>
                  <a:lnTo>
                    <a:pt x="8978" y="16167"/>
                  </a:lnTo>
                  <a:lnTo>
                    <a:pt x="10375" y="16573"/>
                  </a:lnTo>
                  <a:lnTo>
                    <a:pt x="11303" y="16129"/>
                  </a:lnTo>
                  <a:lnTo>
                    <a:pt x="11861" y="15392"/>
                  </a:lnTo>
                  <a:lnTo>
                    <a:pt x="12776" y="14782"/>
                  </a:lnTo>
                  <a:lnTo>
                    <a:pt x="13119" y="13665"/>
                  </a:lnTo>
                  <a:close/>
                </a:path>
                <a:path w="471170" h="287020">
                  <a:moveTo>
                    <a:pt x="27419" y="8953"/>
                  </a:moveTo>
                  <a:lnTo>
                    <a:pt x="27330" y="8737"/>
                  </a:lnTo>
                  <a:lnTo>
                    <a:pt x="27343" y="9194"/>
                  </a:lnTo>
                  <a:lnTo>
                    <a:pt x="27419" y="8953"/>
                  </a:lnTo>
                  <a:close/>
                </a:path>
                <a:path w="471170" h="287020">
                  <a:moveTo>
                    <a:pt x="54343" y="15062"/>
                  </a:moveTo>
                  <a:lnTo>
                    <a:pt x="54267" y="14338"/>
                  </a:lnTo>
                  <a:lnTo>
                    <a:pt x="53975" y="11671"/>
                  </a:lnTo>
                  <a:lnTo>
                    <a:pt x="53784" y="10007"/>
                  </a:lnTo>
                  <a:lnTo>
                    <a:pt x="53276" y="8001"/>
                  </a:lnTo>
                  <a:lnTo>
                    <a:pt x="52971" y="6781"/>
                  </a:lnTo>
                  <a:lnTo>
                    <a:pt x="49149" y="3962"/>
                  </a:lnTo>
                  <a:lnTo>
                    <a:pt x="48361" y="3390"/>
                  </a:lnTo>
                  <a:lnTo>
                    <a:pt x="46164" y="3327"/>
                  </a:lnTo>
                  <a:lnTo>
                    <a:pt x="44056" y="3962"/>
                  </a:lnTo>
                  <a:lnTo>
                    <a:pt x="42938" y="2997"/>
                  </a:lnTo>
                  <a:lnTo>
                    <a:pt x="41681" y="2781"/>
                  </a:lnTo>
                  <a:lnTo>
                    <a:pt x="36360" y="3111"/>
                  </a:lnTo>
                  <a:lnTo>
                    <a:pt x="36334" y="8331"/>
                  </a:lnTo>
                  <a:lnTo>
                    <a:pt x="40182" y="8102"/>
                  </a:lnTo>
                  <a:lnTo>
                    <a:pt x="40855" y="8001"/>
                  </a:lnTo>
                  <a:lnTo>
                    <a:pt x="41160" y="8521"/>
                  </a:lnTo>
                  <a:lnTo>
                    <a:pt x="40335" y="9436"/>
                  </a:lnTo>
                  <a:lnTo>
                    <a:pt x="40373" y="11150"/>
                  </a:lnTo>
                  <a:lnTo>
                    <a:pt x="40246" y="11671"/>
                  </a:lnTo>
                  <a:lnTo>
                    <a:pt x="39814" y="11341"/>
                  </a:lnTo>
                  <a:lnTo>
                    <a:pt x="39281" y="11150"/>
                  </a:lnTo>
                  <a:lnTo>
                    <a:pt x="38061" y="11087"/>
                  </a:lnTo>
                  <a:lnTo>
                    <a:pt x="37846" y="10007"/>
                  </a:lnTo>
                  <a:lnTo>
                    <a:pt x="37096" y="9131"/>
                  </a:lnTo>
                  <a:lnTo>
                    <a:pt x="35153" y="9067"/>
                  </a:lnTo>
                  <a:lnTo>
                    <a:pt x="34302" y="9131"/>
                  </a:lnTo>
                  <a:lnTo>
                    <a:pt x="34264" y="7988"/>
                  </a:lnTo>
                  <a:lnTo>
                    <a:pt x="34010" y="6870"/>
                  </a:lnTo>
                  <a:lnTo>
                    <a:pt x="32562" y="4775"/>
                  </a:lnTo>
                  <a:lnTo>
                    <a:pt x="31470" y="4203"/>
                  </a:lnTo>
                  <a:lnTo>
                    <a:pt x="28854" y="4940"/>
                  </a:lnTo>
                  <a:lnTo>
                    <a:pt x="27914" y="5588"/>
                  </a:lnTo>
                  <a:lnTo>
                    <a:pt x="27152" y="7518"/>
                  </a:lnTo>
                  <a:lnTo>
                    <a:pt x="27343" y="8521"/>
                  </a:lnTo>
                  <a:lnTo>
                    <a:pt x="27419" y="8940"/>
                  </a:lnTo>
                  <a:lnTo>
                    <a:pt x="27482" y="9144"/>
                  </a:lnTo>
                  <a:lnTo>
                    <a:pt x="27419" y="8966"/>
                  </a:lnTo>
                  <a:lnTo>
                    <a:pt x="27381" y="9144"/>
                  </a:lnTo>
                  <a:lnTo>
                    <a:pt x="27038" y="10439"/>
                  </a:lnTo>
                  <a:lnTo>
                    <a:pt x="27876" y="11518"/>
                  </a:lnTo>
                  <a:lnTo>
                    <a:pt x="28968" y="11950"/>
                  </a:lnTo>
                  <a:lnTo>
                    <a:pt x="28905" y="12509"/>
                  </a:lnTo>
                  <a:lnTo>
                    <a:pt x="28841" y="14935"/>
                  </a:lnTo>
                  <a:lnTo>
                    <a:pt x="30162" y="15773"/>
                  </a:lnTo>
                  <a:lnTo>
                    <a:pt x="31496" y="15748"/>
                  </a:lnTo>
                  <a:lnTo>
                    <a:pt x="30670" y="17068"/>
                  </a:lnTo>
                  <a:lnTo>
                    <a:pt x="30911" y="19189"/>
                  </a:lnTo>
                  <a:lnTo>
                    <a:pt x="35953" y="20929"/>
                  </a:lnTo>
                  <a:lnTo>
                    <a:pt x="38684" y="20853"/>
                  </a:lnTo>
                  <a:lnTo>
                    <a:pt x="43014" y="18173"/>
                  </a:lnTo>
                  <a:lnTo>
                    <a:pt x="43243" y="16230"/>
                  </a:lnTo>
                  <a:lnTo>
                    <a:pt x="42799" y="15748"/>
                  </a:lnTo>
                  <a:lnTo>
                    <a:pt x="41922" y="14820"/>
                  </a:lnTo>
                  <a:lnTo>
                    <a:pt x="41719" y="14490"/>
                  </a:lnTo>
                  <a:lnTo>
                    <a:pt x="42570" y="14871"/>
                  </a:lnTo>
                  <a:lnTo>
                    <a:pt x="43586" y="14859"/>
                  </a:lnTo>
                  <a:lnTo>
                    <a:pt x="44132" y="14490"/>
                  </a:lnTo>
                  <a:lnTo>
                    <a:pt x="44348" y="14338"/>
                  </a:lnTo>
                  <a:lnTo>
                    <a:pt x="44792" y="15468"/>
                  </a:lnTo>
                  <a:lnTo>
                    <a:pt x="45669" y="16446"/>
                  </a:lnTo>
                  <a:lnTo>
                    <a:pt x="48158" y="16256"/>
                  </a:lnTo>
                  <a:lnTo>
                    <a:pt x="49606" y="15532"/>
                  </a:lnTo>
                  <a:lnTo>
                    <a:pt x="52336" y="16002"/>
                  </a:lnTo>
                  <a:lnTo>
                    <a:pt x="53340" y="15532"/>
                  </a:lnTo>
                  <a:lnTo>
                    <a:pt x="54343" y="15062"/>
                  </a:lnTo>
                  <a:close/>
                </a:path>
                <a:path w="471170" h="287020">
                  <a:moveTo>
                    <a:pt x="78460" y="15544"/>
                  </a:moveTo>
                  <a:lnTo>
                    <a:pt x="78079" y="11455"/>
                  </a:lnTo>
                  <a:lnTo>
                    <a:pt x="75171" y="11125"/>
                  </a:lnTo>
                  <a:lnTo>
                    <a:pt x="73240" y="10833"/>
                  </a:lnTo>
                  <a:lnTo>
                    <a:pt x="72732" y="9931"/>
                  </a:lnTo>
                  <a:lnTo>
                    <a:pt x="74129" y="8877"/>
                  </a:lnTo>
                  <a:lnTo>
                    <a:pt x="74460" y="7696"/>
                  </a:lnTo>
                  <a:lnTo>
                    <a:pt x="73837" y="6248"/>
                  </a:lnTo>
                  <a:lnTo>
                    <a:pt x="73583" y="4673"/>
                  </a:lnTo>
                  <a:lnTo>
                    <a:pt x="74383" y="1397"/>
                  </a:lnTo>
                  <a:lnTo>
                    <a:pt x="69342" y="0"/>
                  </a:lnTo>
                  <a:lnTo>
                    <a:pt x="68262" y="4419"/>
                  </a:lnTo>
                  <a:lnTo>
                    <a:pt x="68275" y="5435"/>
                  </a:lnTo>
                  <a:lnTo>
                    <a:pt x="68491" y="6426"/>
                  </a:lnTo>
                  <a:lnTo>
                    <a:pt x="66725" y="7340"/>
                  </a:lnTo>
                  <a:lnTo>
                    <a:pt x="66344" y="8331"/>
                  </a:lnTo>
                  <a:lnTo>
                    <a:pt x="66433" y="9283"/>
                  </a:lnTo>
                  <a:lnTo>
                    <a:pt x="64617" y="8737"/>
                  </a:lnTo>
                  <a:lnTo>
                    <a:pt x="62814" y="8115"/>
                  </a:lnTo>
                  <a:lnTo>
                    <a:pt x="58978" y="6477"/>
                  </a:lnTo>
                  <a:lnTo>
                    <a:pt x="55753" y="8559"/>
                  </a:lnTo>
                  <a:lnTo>
                    <a:pt x="60083" y="14478"/>
                  </a:lnTo>
                  <a:lnTo>
                    <a:pt x="62725" y="16167"/>
                  </a:lnTo>
                  <a:lnTo>
                    <a:pt x="66573" y="16687"/>
                  </a:lnTo>
                  <a:lnTo>
                    <a:pt x="66840" y="19164"/>
                  </a:lnTo>
                  <a:lnTo>
                    <a:pt x="66967" y="22009"/>
                  </a:lnTo>
                  <a:lnTo>
                    <a:pt x="68541" y="23533"/>
                  </a:lnTo>
                  <a:lnTo>
                    <a:pt x="72148" y="22250"/>
                  </a:lnTo>
                  <a:lnTo>
                    <a:pt x="73799" y="21323"/>
                  </a:lnTo>
                  <a:lnTo>
                    <a:pt x="76517" y="19342"/>
                  </a:lnTo>
                  <a:lnTo>
                    <a:pt x="77304" y="17767"/>
                  </a:lnTo>
                  <a:lnTo>
                    <a:pt x="76225" y="16256"/>
                  </a:lnTo>
                  <a:lnTo>
                    <a:pt x="78460" y="15544"/>
                  </a:lnTo>
                  <a:close/>
                </a:path>
                <a:path w="471170" h="287020">
                  <a:moveTo>
                    <a:pt x="111988" y="21958"/>
                  </a:moveTo>
                  <a:lnTo>
                    <a:pt x="111480" y="20091"/>
                  </a:lnTo>
                  <a:lnTo>
                    <a:pt x="111201" y="19088"/>
                  </a:lnTo>
                  <a:lnTo>
                    <a:pt x="110845" y="17741"/>
                  </a:lnTo>
                  <a:lnTo>
                    <a:pt x="110172" y="17272"/>
                  </a:lnTo>
                  <a:lnTo>
                    <a:pt x="110185" y="16090"/>
                  </a:lnTo>
                  <a:lnTo>
                    <a:pt x="110350" y="14439"/>
                  </a:lnTo>
                  <a:lnTo>
                    <a:pt x="110147" y="14351"/>
                  </a:lnTo>
                  <a:lnTo>
                    <a:pt x="108369" y="13563"/>
                  </a:lnTo>
                  <a:lnTo>
                    <a:pt x="105130" y="14046"/>
                  </a:lnTo>
                  <a:lnTo>
                    <a:pt x="103492" y="14122"/>
                  </a:lnTo>
                  <a:lnTo>
                    <a:pt x="101866" y="14351"/>
                  </a:lnTo>
                  <a:lnTo>
                    <a:pt x="101815" y="13119"/>
                  </a:lnTo>
                  <a:lnTo>
                    <a:pt x="101765" y="12052"/>
                  </a:lnTo>
                  <a:lnTo>
                    <a:pt x="100876" y="9918"/>
                  </a:lnTo>
                  <a:lnTo>
                    <a:pt x="96939" y="8216"/>
                  </a:lnTo>
                  <a:lnTo>
                    <a:pt x="96939" y="13119"/>
                  </a:lnTo>
                  <a:lnTo>
                    <a:pt x="96862" y="14439"/>
                  </a:lnTo>
                  <a:lnTo>
                    <a:pt x="96735" y="15265"/>
                  </a:lnTo>
                  <a:lnTo>
                    <a:pt x="96570" y="16090"/>
                  </a:lnTo>
                  <a:lnTo>
                    <a:pt x="96151" y="15735"/>
                  </a:lnTo>
                  <a:lnTo>
                    <a:pt x="95834" y="15265"/>
                  </a:lnTo>
                  <a:lnTo>
                    <a:pt x="95605" y="14211"/>
                  </a:lnTo>
                  <a:lnTo>
                    <a:pt x="95415" y="13881"/>
                  </a:lnTo>
                  <a:lnTo>
                    <a:pt x="95161" y="13589"/>
                  </a:lnTo>
                  <a:lnTo>
                    <a:pt x="96939" y="13119"/>
                  </a:lnTo>
                  <a:lnTo>
                    <a:pt x="96939" y="8216"/>
                  </a:lnTo>
                  <a:lnTo>
                    <a:pt x="94411" y="7112"/>
                  </a:lnTo>
                  <a:lnTo>
                    <a:pt x="90093" y="9715"/>
                  </a:lnTo>
                  <a:lnTo>
                    <a:pt x="85966" y="13550"/>
                  </a:lnTo>
                  <a:lnTo>
                    <a:pt x="86309" y="15684"/>
                  </a:lnTo>
                  <a:lnTo>
                    <a:pt x="89039" y="17272"/>
                  </a:lnTo>
                  <a:lnTo>
                    <a:pt x="90055" y="17665"/>
                  </a:lnTo>
                  <a:lnTo>
                    <a:pt x="91262" y="17818"/>
                  </a:lnTo>
                  <a:lnTo>
                    <a:pt x="92379" y="20104"/>
                  </a:lnTo>
                  <a:lnTo>
                    <a:pt x="94437" y="20802"/>
                  </a:lnTo>
                  <a:lnTo>
                    <a:pt x="98996" y="23241"/>
                  </a:lnTo>
                  <a:lnTo>
                    <a:pt x="100850" y="21513"/>
                  </a:lnTo>
                  <a:lnTo>
                    <a:pt x="100926" y="19786"/>
                  </a:lnTo>
                  <a:lnTo>
                    <a:pt x="102273" y="19316"/>
                  </a:lnTo>
                  <a:lnTo>
                    <a:pt x="105219" y="19088"/>
                  </a:lnTo>
                  <a:lnTo>
                    <a:pt x="105321" y="19316"/>
                  </a:lnTo>
                  <a:lnTo>
                    <a:pt x="105638" y="19786"/>
                  </a:lnTo>
                  <a:lnTo>
                    <a:pt x="106362" y="21209"/>
                  </a:lnTo>
                  <a:lnTo>
                    <a:pt x="106959" y="23329"/>
                  </a:lnTo>
                  <a:lnTo>
                    <a:pt x="111988" y="21958"/>
                  </a:lnTo>
                  <a:close/>
                </a:path>
                <a:path w="471170" h="287020">
                  <a:moveTo>
                    <a:pt x="152450" y="17678"/>
                  </a:moveTo>
                  <a:lnTo>
                    <a:pt x="150406" y="14986"/>
                  </a:lnTo>
                  <a:lnTo>
                    <a:pt x="147650" y="11341"/>
                  </a:lnTo>
                  <a:lnTo>
                    <a:pt x="145110" y="11404"/>
                  </a:lnTo>
                  <a:lnTo>
                    <a:pt x="141312" y="13779"/>
                  </a:lnTo>
                  <a:lnTo>
                    <a:pt x="140843" y="13741"/>
                  </a:lnTo>
                  <a:lnTo>
                    <a:pt x="140589" y="12903"/>
                  </a:lnTo>
                  <a:lnTo>
                    <a:pt x="140423" y="12052"/>
                  </a:lnTo>
                  <a:lnTo>
                    <a:pt x="140627" y="9296"/>
                  </a:lnTo>
                  <a:lnTo>
                    <a:pt x="138722" y="8420"/>
                  </a:lnTo>
                  <a:lnTo>
                    <a:pt x="136093" y="8775"/>
                  </a:lnTo>
                  <a:lnTo>
                    <a:pt x="135559" y="8813"/>
                  </a:lnTo>
                  <a:lnTo>
                    <a:pt x="134480" y="6248"/>
                  </a:lnTo>
                  <a:lnTo>
                    <a:pt x="133565" y="4279"/>
                  </a:lnTo>
                  <a:lnTo>
                    <a:pt x="131000" y="4851"/>
                  </a:lnTo>
                  <a:lnTo>
                    <a:pt x="128701" y="7950"/>
                  </a:lnTo>
                  <a:lnTo>
                    <a:pt x="128066" y="9423"/>
                  </a:lnTo>
                  <a:lnTo>
                    <a:pt x="127279" y="13271"/>
                  </a:lnTo>
                  <a:lnTo>
                    <a:pt x="128854" y="15468"/>
                  </a:lnTo>
                  <a:lnTo>
                    <a:pt x="131483" y="14478"/>
                  </a:lnTo>
                  <a:lnTo>
                    <a:pt x="132778" y="14211"/>
                  </a:lnTo>
                  <a:lnTo>
                    <a:pt x="133692" y="15494"/>
                  </a:lnTo>
                  <a:lnTo>
                    <a:pt x="134810" y="16611"/>
                  </a:lnTo>
                  <a:lnTo>
                    <a:pt x="136753" y="17602"/>
                  </a:lnTo>
                  <a:lnTo>
                    <a:pt x="137172" y="20726"/>
                  </a:lnTo>
                  <a:lnTo>
                    <a:pt x="141211" y="21120"/>
                  </a:lnTo>
                  <a:lnTo>
                    <a:pt x="141935" y="18948"/>
                  </a:lnTo>
                  <a:lnTo>
                    <a:pt x="143154" y="18656"/>
                  </a:lnTo>
                  <a:lnTo>
                    <a:pt x="145491" y="17094"/>
                  </a:lnTo>
                  <a:lnTo>
                    <a:pt x="147904" y="20269"/>
                  </a:lnTo>
                  <a:lnTo>
                    <a:pt x="152450" y="17678"/>
                  </a:lnTo>
                  <a:close/>
                </a:path>
                <a:path w="471170" h="287020">
                  <a:moveTo>
                    <a:pt x="187909" y="2565"/>
                  </a:moveTo>
                  <a:lnTo>
                    <a:pt x="185953" y="1714"/>
                  </a:lnTo>
                  <a:lnTo>
                    <a:pt x="182714" y="292"/>
                  </a:lnTo>
                  <a:lnTo>
                    <a:pt x="180314" y="876"/>
                  </a:lnTo>
                  <a:lnTo>
                    <a:pt x="178752" y="5041"/>
                  </a:lnTo>
                  <a:lnTo>
                    <a:pt x="178816" y="5676"/>
                  </a:lnTo>
                  <a:lnTo>
                    <a:pt x="179095" y="6184"/>
                  </a:lnTo>
                  <a:lnTo>
                    <a:pt x="179209" y="6591"/>
                  </a:lnTo>
                  <a:lnTo>
                    <a:pt x="179412" y="6985"/>
                  </a:lnTo>
                  <a:lnTo>
                    <a:pt x="180784" y="8763"/>
                  </a:lnTo>
                  <a:lnTo>
                    <a:pt x="180835" y="10096"/>
                  </a:lnTo>
                  <a:lnTo>
                    <a:pt x="180263" y="11264"/>
                  </a:lnTo>
                  <a:lnTo>
                    <a:pt x="179260" y="9423"/>
                  </a:lnTo>
                  <a:lnTo>
                    <a:pt x="178371" y="6705"/>
                  </a:lnTo>
                  <a:lnTo>
                    <a:pt x="175895" y="5664"/>
                  </a:lnTo>
                  <a:lnTo>
                    <a:pt x="174244" y="7683"/>
                  </a:lnTo>
                  <a:lnTo>
                    <a:pt x="172580" y="6946"/>
                  </a:lnTo>
                  <a:lnTo>
                    <a:pt x="170243" y="8191"/>
                  </a:lnTo>
                  <a:lnTo>
                    <a:pt x="169303" y="9702"/>
                  </a:lnTo>
                  <a:lnTo>
                    <a:pt x="169189" y="10020"/>
                  </a:lnTo>
                  <a:lnTo>
                    <a:pt x="168376" y="10896"/>
                  </a:lnTo>
                  <a:lnTo>
                    <a:pt x="167665" y="11849"/>
                  </a:lnTo>
                  <a:lnTo>
                    <a:pt x="165773" y="14757"/>
                  </a:lnTo>
                  <a:lnTo>
                    <a:pt x="167767" y="17614"/>
                  </a:lnTo>
                  <a:lnTo>
                    <a:pt x="172478" y="15773"/>
                  </a:lnTo>
                  <a:lnTo>
                    <a:pt x="174853" y="15862"/>
                  </a:lnTo>
                  <a:lnTo>
                    <a:pt x="177101" y="16789"/>
                  </a:lnTo>
                  <a:lnTo>
                    <a:pt x="177546" y="17843"/>
                  </a:lnTo>
                  <a:lnTo>
                    <a:pt x="178727" y="18542"/>
                  </a:lnTo>
                  <a:lnTo>
                    <a:pt x="179844" y="18402"/>
                  </a:lnTo>
                  <a:lnTo>
                    <a:pt x="182778" y="20739"/>
                  </a:lnTo>
                  <a:lnTo>
                    <a:pt x="186436" y="17183"/>
                  </a:lnTo>
                  <a:lnTo>
                    <a:pt x="183997" y="15049"/>
                  </a:lnTo>
                  <a:lnTo>
                    <a:pt x="185826" y="12560"/>
                  </a:lnTo>
                  <a:lnTo>
                    <a:pt x="186270" y="9639"/>
                  </a:lnTo>
                  <a:lnTo>
                    <a:pt x="185140" y="6692"/>
                  </a:lnTo>
                  <a:lnTo>
                    <a:pt x="185686" y="6413"/>
                  </a:lnTo>
                  <a:lnTo>
                    <a:pt x="187388" y="5245"/>
                  </a:lnTo>
                  <a:lnTo>
                    <a:pt x="187909" y="2565"/>
                  </a:lnTo>
                  <a:close/>
                </a:path>
                <a:path w="471170" h="287020">
                  <a:moveTo>
                    <a:pt x="228257" y="9880"/>
                  </a:moveTo>
                  <a:lnTo>
                    <a:pt x="228142" y="8534"/>
                  </a:lnTo>
                  <a:lnTo>
                    <a:pt x="228015" y="7734"/>
                  </a:lnTo>
                  <a:lnTo>
                    <a:pt x="227939" y="7239"/>
                  </a:lnTo>
                  <a:lnTo>
                    <a:pt x="226656" y="6629"/>
                  </a:lnTo>
                  <a:lnTo>
                    <a:pt x="224256" y="6400"/>
                  </a:lnTo>
                  <a:lnTo>
                    <a:pt x="223570" y="6781"/>
                  </a:lnTo>
                  <a:lnTo>
                    <a:pt x="223177" y="7366"/>
                  </a:lnTo>
                  <a:lnTo>
                    <a:pt x="222046" y="7645"/>
                  </a:lnTo>
                  <a:lnTo>
                    <a:pt x="220687" y="7734"/>
                  </a:lnTo>
                  <a:lnTo>
                    <a:pt x="218046" y="7366"/>
                  </a:lnTo>
                  <a:lnTo>
                    <a:pt x="217830" y="7531"/>
                  </a:lnTo>
                  <a:lnTo>
                    <a:pt x="217830" y="13804"/>
                  </a:lnTo>
                  <a:lnTo>
                    <a:pt x="216966" y="14566"/>
                  </a:lnTo>
                  <a:lnTo>
                    <a:pt x="216763" y="14693"/>
                  </a:lnTo>
                  <a:lnTo>
                    <a:pt x="216230" y="15049"/>
                  </a:lnTo>
                  <a:lnTo>
                    <a:pt x="215455" y="15392"/>
                  </a:lnTo>
                  <a:lnTo>
                    <a:pt x="215455" y="15240"/>
                  </a:lnTo>
                  <a:lnTo>
                    <a:pt x="215900" y="15125"/>
                  </a:lnTo>
                  <a:lnTo>
                    <a:pt x="216255" y="15024"/>
                  </a:lnTo>
                  <a:lnTo>
                    <a:pt x="216763" y="14693"/>
                  </a:lnTo>
                  <a:lnTo>
                    <a:pt x="217398" y="13995"/>
                  </a:lnTo>
                  <a:lnTo>
                    <a:pt x="217538" y="12903"/>
                  </a:lnTo>
                  <a:lnTo>
                    <a:pt x="217652" y="13195"/>
                  </a:lnTo>
                  <a:lnTo>
                    <a:pt x="217830" y="13804"/>
                  </a:lnTo>
                  <a:lnTo>
                    <a:pt x="217830" y="7531"/>
                  </a:lnTo>
                  <a:lnTo>
                    <a:pt x="216077" y="8763"/>
                  </a:lnTo>
                  <a:lnTo>
                    <a:pt x="216408" y="10502"/>
                  </a:lnTo>
                  <a:lnTo>
                    <a:pt x="216039" y="10172"/>
                  </a:lnTo>
                  <a:lnTo>
                    <a:pt x="215671" y="9880"/>
                  </a:lnTo>
                  <a:lnTo>
                    <a:pt x="214884" y="9423"/>
                  </a:lnTo>
                  <a:lnTo>
                    <a:pt x="214109" y="8978"/>
                  </a:lnTo>
                  <a:lnTo>
                    <a:pt x="213779" y="9423"/>
                  </a:lnTo>
                  <a:lnTo>
                    <a:pt x="214172" y="7023"/>
                  </a:lnTo>
                  <a:lnTo>
                    <a:pt x="214401" y="5549"/>
                  </a:lnTo>
                  <a:lnTo>
                    <a:pt x="210489" y="4381"/>
                  </a:lnTo>
                  <a:lnTo>
                    <a:pt x="209029" y="7023"/>
                  </a:lnTo>
                  <a:lnTo>
                    <a:pt x="206908" y="6642"/>
                  </a:lnTo>
                  <a:lnTo>
                    <a:pt x="204787" y="6502"/>
                  </a:lnTo>
                  <a:lnTo>
                    <a:pt x="199656" y="6477"/>
                  </a:lnTo>
                  <a:lnTo>
                    <a:pt x="199059" y="10858"/>
                  </a:lnTo>
                  <a:lnTo>
                    <a:pt x="202907" y="11887"/>
                  </a:lnTo>
                  <a:lnTo>
                    <a:pt x="204317" y="12153"/>
                  </a:lnTo>
                  <a:lnTo>
                    <a:pt x="205689" y="12534"/>
                  </a:lnTo>
                  <a:lnTo>
                    <a:pt x="205765" y="14528"/>
                  </a:lnTo>
                  <a:lnTo>
                    <a:pt x="205854" y="15709"/>
                  </a:lnTo>
                  <a:lnTo>
                    <a:pt x="208356" y="16383"/>
                  </a:lnTo>
                  <a:lnTo>
                    <a:pt x="209905" y="15125"/>
                  </a:lnTo>
                  <a:lnTo>
                    <a:pt x="210146" y="15709"/>
                  </a:lnTo>
                  <a:lnTo>
                    <a:pt x="210146" y="16573"/>
                  </a:lnTo>
                  <a:lnTo>
                    <a:pt x="208775" y="19113"/>
                  </a:lnTo>
                  <a:lnTo>
                    <a:pt x="209778" y="21742"/>
                  </a:lnTo>
                  <a:lnTo>
                    <a:pt x="215061" y="21082"/>
                  </a:lnTo>
                  <a:lnTo>
                    <a:pt x="217424" y="20485"/>
                  </a:lnTo>
                  <a:lnTo>
                    <a:pt x="219735" y="18923"/>
                  </a:lnTo>
                  <a:lnTo>
                    <a:pt x="219951" y="18986"/>
                  </a:lnTo>
                  <a:lnTo>
                    <a:pt x="220179" y="19011"/>
                  </a:lnTo>
                  <a:lnTo>
                    <a:pt x="221030" y="18923"/>
                  </a:lnTo>
                  <a:lnTo>
                    <a:pt x="222732" y="18745"/>
                  </a:lnTo>
                  <a:lnTo>
                    <a:pt x="224193" y="17360"/>
                  </a:lnTo>
                  <a:lnTo>
                    <a:pt x="223583" y="15392"/>
                  </a:lnTo>
                  <a:lnTo>
                    <a:pt x="223316" y="14528"/>
                  </a:lnTo>
                  <a:lnTo>
                    <a:pt x="222961" y="12903"/>
                  </a:lnTo>
                  <a:lnTo>
                    <a:pt x="222897" y="12661"/>
                  </a:lnTo>
                  <a:lnTo>
                    <a:pt x="224320" y="12471"/>
                  </a:lnTo>
                  <a:lnTo>
                    <a:pt x="225717" y="12103"/>
                  </a:lnTo>
                  <a:lnTo>
                    <a:pt x="228066" y="10934"/>
                  </a:lnTo>
                  <a:lnTo>
                    <a:pt x="228142" y="10502"/>
                  </a:lnTo>
                  <a:lnTo>
                    <a:pt x="228257" y="9880"/>
                  </a:lnTo>
                  <a:close/>
                </a:path>
                <a:path w="471170" h="287020">
                  <a:moveTo>
                    <a:pt x="251980" y="13169"/>
                  </a:moveTo>
                  <a:lnTo>
                    <a:pt x="246164" y="4445"/>
                  </a:lnTo>
                  <a:lnTo>
                    <a:pt x="244043" y="3822"/>
                  </a:lnTo>
                  <a:lnTo>
                    <a:pt x="241122" y="7391"/>
                  </a:lnTo>
                  <a:lnTo>
                    <a:pt x="239814" y="9740"/>
                  </a:lnTo>
                  <a:lnTo>
                    <a:pt x="239737" y="15875"/>
                  </a:lnTo>
                  <a:lnTo>
                    <a:pt x="242023" y="18338"/>
                  </a:lnTo>
                  <a:lnTo>
                    <a:pt x="247230" y="22059"/>
                  </a:lnTo>
                  <a:lnTo>
                    <a:pt x="249834" y="17526"/>
                  </a:lnTo>
                  <a:lnTo>
                    <a:pt x="245732" y="14592"/>
                  </a:lnTo>
                  <a:lnTo>
                    <a:pt x="245135" y="13487"/>
                  </a:lnTo>
                  <a:lnTo>
                    <a:pt x="245135" y="12306"/>
                  </a:lnTo>
                  <a:lnTo>
                    <a:pt x="245592" y="12992"/>
                  </a:lnTo>
                  <a:lnTo>
                    <a:pt x="247459" y="15773"/>
                  </a:lnTo>
                  <a:lnTo>
                    <a:pt x="251980" y="13169"/>
                  </a:lnTo>
                  <a:close/>
                </a:path>
                <a:path w="471170" h="287020">
                  <a:moveTo>
                    <a:pt x="259715" y="22352"/>
                  </a:moveTo>
                  <a:lnTo>
                    <a:pt x="259702" y="19710"/>
                  </a:lnTo>
                  <a:lnTo>
                    <a:pt x="258826" y="18630"/>
                  </a:lnTo>
                  <a:lnTo>
                    <a:pt x="257670" y="18376"/>
                  </a:lnTo>
                  <a:lnTo>
                    <a:pt x="258495" y="16878"/>
                  </a:lnTo>
                  <a:lnTo>
                    <a:pt x="258140" y="15303"/>
                  </a:lnTo>
                  <a:lnTo>
                    <a:pt x="255689" y="13868"/>
                  </a:lnTo>
                  <a:lnTo>
                    <a:pt x="253974" y="14249"/>
                  </a:lnTo>
                  <a:lnTo>
                    <a:pt x="252717" y="16598"/>
                  </a:lnTo>
                  <a:lnTo>
                    <a:pt x="251828" y="17487"/>
                  </a:lnTo>
                  <a:lnTo>
                    <a:pt x="250647" y="19710"/>
                  </a:lnTo>
                  <a:lnTo>
                    <a:pt x="250875" y="20802"/>
                  </a:lnTo>
                  <a:lnTo>
                    <a:pt x="252628" y="22948"/>
                  </a:lnTo>
                  <a:lnTo>
                    <a:pt x="253758" y="23901"/>
                  </a:lnTo>
                  <a:lnTo>
                    <a:pt x="255968" y="24041"/>
                  </a:lnTo>
                  <a:lnTo>
                    <a:pt x="257225" y="23533"/>
                  </a:lnTo>
                  <a:lnTo>
                    <a:pt x="258597" y="23418"/>
                  </a:lnTo>
                  <a:lnTo>
                    <a:pt x="259715" y="22352"/>
                  </a:lnTo>
                  <a:close/>
                </a:path>
                <a:path w="471170" h="287020">
                  <a:moveTo>
                    <a:pt x="289839" y="16865"/>
                  </a:moveTo>
                  <a:lnTo>
                    <a:pt x="288264" y="14706"/>
                  </a:lnTo>
                  <a:lnTo>
                    <a:pt x="287578" y="13754"/>
                  </a:lnTo>
                  <a:lnTo>
                    <a:pt x="284391" y="14478"/>
                  </a:lnTo>
                  <a:lnTo>
                    <a:pt x="282778" y="14706"/>
                  </a:lnTo>
                  <a:lnTo>
                    <a:pt x="282600" y="14465"/>
                  </a:lnTo>
                  <a:lnTo>
                    <a:pt x="282359" y="14249"/>
                  </a:lnTo>
                  <a:lnTo>
                    <a:pt x="282067" y="14071"/>
                  </a:lnTo>
                  <a:lnTo>
                    <a:pt x="282371" y="13690"/>
                  </a:lnTo>
                  <a:lnTo>
                    <a:pt x="284403" y="10731"/>
                  </a:lnTo>
                  <a:lnTo>
                    <a:pt x="279869" y="8115"/>
                  </a:lnTo>
                  <a:lnTo>
                    <a:pt x="277114" y="12141"/>
                  </a:lnTo>
                  <a:lnTo>
                    <a:pt x="276263" y="13271"/>
                  </a:lnTo>
                  <a:lnTo>
                    <a:pt x="275450" y="15735"/>
                  </a:lnTo>
                  <a:lnTo>
                    <a:pt x="272389" y="11595"/>
                  </a:lnTo>
                  <a:lnTo>
                    <a:pt x="273189" y="9664"/>
                  </a:lnTo>
                  <a:lnTo>
                    <a:pt x="274447" y="8026"/>
                  </a:lnTo>
                  <a:lnTo>
                    <a:pt x="277596" y="10210"/>
                  </a:lnTo>
                  <a:lnTo>
                    <a:pt x="280187" y="5676"/>
                  </a:lnTo>
                  <a:lnTo>
                    <a:pt x="277863" y="4064"/>
                  </a:lnTo>
                  <a:lnTo>
                    <a:pt x="277012" y="3048"/>
                  </a:lnTo>
                  <a:lnTo>
                    <a:pt x="276085" y="2108"/>
                  </a:lnTo>
                  <a:lnTo>
                    <a:pt x="272173" y="1663"/>
                  </a:lnTo>
                  <a:lnTo>
                    <a:pt x="270560" y="4483"/>
                  </a:lnTo>
                  <a:lnTo>
                    <a:pt x="267538" y="8839"/>
                  </a:lnTo>
                  <a:lnTo>
                    <a:pt x="266941" y="12979"/>
                  </a:lnTo>
                  <a:lnTo>
                    <a:pt x="271221" y="18757"/>
                  </a:lnTo>
                  <a:lnTo>
                    <a:pt x="275196" y="16484"/>
                  </a:lnTo>
                  <a:lnTo>
                    <a:pt x="275945" y="17792"/>
                  </a:lnTo>
                  <a:lnTo>
                    <a:pt x="278917" y="20688"/>
                  </a:lnTo>
                  <a:lnTo>
                    <a:pt x="280797" y="21501"/>
                  </a:lnTo>
                  <a:lnTo>
                    <a:pt x="284556" y="22161"/>
                  </a:lnTo>
                  <a:lnTo>
                    <a:pt x="285915" y="21551"/>
                  </a:lnTo>
                  <a:lnTo>
                    <a:pt x="286346" y="20091"/>
                  </a:lnTo>
                  <a:lnTo>
                    <a:pt x="286435" y="19685"/>
                  </a:lnTo>
                  <a:lnTo>
                    <a:pt x="286550" y="19519"/>
                  </a:lnTo>
                  <a:lnTo>
                    <a:pt x="287362" y="18999"/>
                  </a:lnTo>
                  <a:lnTo>
                    <a:pt x="289839" y="16865"/>
                  </a:lnTo>
                  <a:close/>
                </a:path>
                <a:path w="471170" h="287020">
                  <a:moveTo>
                    <a:pt x="425132" y="222072"/>
                  </a:moveTo>
                  <a:lnTo>
                    <a:pt x="424154" y="219011"/>
                  </a:lnTo>
                  <a:lnTo>
                    <a:pt x="422249" y="218325"/>
                  </a:lnTo>
                  <a:lnTo>
                    <a:pt x="415785" y="215988"/>
                  </a:lnTo>
                  <a:lnTo>
                    <a:pt x="414604" y="213372"/>
                  </a:lnTo>
                  <a:lnTo>
                    <a:pt x="415315" y="214553"/>
                  </a:lnTo>
                  <a:lnTo>
                    <a:pt x="415378" y="214744"/>
                  </a:lnTo>
                  <a:lnTo>
                    <a:pt x="416737" y="215620"/>
                  </a:lnTo>
                  <a:lnTo>
                    <a:pt x="418020" y="215341"/>
                  </a:lnTo>
                  <a:lnTo>
                    <a:pt x="420230" y="217144"/>
                  </a:lnTo>
                  <a:lnTo>
                    <a:pt x="423405" y="213690"/>
                  </a:lnTo>
                  <a:lnTo>
                    <a:pt x="421322" y="211264"/>
                  </a:lnTo>
                  <a:lnTo>
                    <a:pt x="421538" y="210540"/>
                  </a:lnTo>
                  <a:lnTo>
                    <a:pt x="421855" y="208292"/>
                  </a:lnTo>
                  <a:lnTo>
                    <a:pt x="420471" y="206451"/>
                  </a:lnTo>
                  <a:lnTo>
                    <a:pt x="418363" y="206997"/>
                  </a:lnTo>
                  <a:lnTo>
                    <a:pt x="419328" y="206743"/>
                  </a:lnTo>
                  <a:lnTo>
                    <a:pt x="417296" y="206921"/>
                  </a:lnTo>
                  <a:lnTo>
                    <a:pt x="416775" y="206946"/>
                  </a:lnTo>
                  <a:lnTo>
                    <a:pt x="414782" y="204533"/>
                  </a:lnTo>
                  <a:lnTo>
                    <a:pt x="412940" y="204711"/>
                  </a:lnTo>
                  <a:lnTo>
                    <a:pt x="411899" y="205727"/>
                  </a:lnTo>
                  <a:lnTo>
                    <a:pt x="411772" y="205917"/>
                  </a:lnTo>
                  <a:lnTo>
                    <a:pt x="410641" y="205943"/>
                  </a:lnTo>
                  <a:lnTo>
                    <a:pt x="409511" y="206667"/>
                  </a:lnTo>
                  <a:lnTo>
                    <a:pt x="407822" y="214668"/>
                  </a:lnTo>
                  <a:lnTo>
                    <a:pt x="410870" y="218490"/>
                  </a:lnTo>
                  <a:lnTo>
                    <a:pt x="415734" y="221132"/>
                  </a:lnTo>
                  <a:lnTo>
                    <a:pt x="413956" y="222173"/>
                  </a:lnTo>
                  <a:lnTo>
                    <a:pt x="412013" y="222211"/>
                  </a:lnTo>
                  <a:lnTo>
                    <a:pt x="409536" y="224332"/>
                  </a:lnTo>
                  <a:lnTo>
                    <a:pt x="409498" y="225755"/>
                  </a:lnTo>
                  <a:lnTo>
                    <a:pt x="410857" y="228244"/>
                  </a:lnTo>
                  <a:lnTo>
                    <a:pt x="412216" y="228079"/>
                  </a:lnTo>
                  <a:lnTo>
                    <a:pt x="415493" y="229044"/>
                  </a:lnTo>
                  <a:lnTo>
                    <a:pt x="416737" y="227660"/>
                  </a:lnTo>
                  <a:lnTo>
                    <a:pt x="416877" y="226187"/>
                  </a:lnTo>
                  <a:lnTo>
                    <a:pt x="418058" y="225818"/>
                  </a:lnTo>
                  <a:lnTo>
                    <a:pt x="419938" y="224828"/>
                  </a:lnTo>
                  <a:lnTo>
                    <a:pt x="421309" y="223824"/>
                  </a:lnTo>
                  <a:lnTo>
                    <a:pt x="425132" y="222072"/>
                  </a:lnTo>
                  <a:close/>
                </a:path>
                <a:path w="471170" h="287020">
                  <a:moveTo>
                    <a:pt x="440131" y="231444"/>
                  </a:moveTo>
                  <a:lnTo>
                    <a:pt x="438988" y="227342"/>
                  </a:lnTo>
                  <a:lnTo>
                    <a:pt x="438010" y="222034"/>
                  </a:lnTo>
                  <a:lnTo>
                    <a:pt x="436664" y="219735"/>
                  </a:lnTo>
                  <a:lnTo>
                    <a:pt x="437032" y="219354"/>
                  </a:lnTo>
                  <a:lnTo>
                    <a:pt x="437921" y="217716"/>
                  </a:lnTo>
                  <a:lnTo>
                    <a:pt x="437870" y="215620"/>
                  </a:lnTo>
                  <a:lnTo>
                    <a:pt x="440042" y="213017"/>
                  </a:lnTo>
                  <a:lnTo>
                    <a:pt x="439712" y="210629"/>
                  </a:lnTo>
                  <a:lnTo>
                    <a:pt x="435330" y="209499"/>
                  </a:lnTo>
                  <a:lnTo>
                    <a:pt x="433387" y="207975"/>
                  </a:lnTo>
                  <a:lnTo>
                    <a:pt x="431152" y="207060"/>
                  </a:lnTo>
                  <a:lnTo>
                    <a:pt x="431152" y="206171"/>
                  </a:lnTo>
                  <a:lnTo>
                    <a:pt x="430822" y="205270"/>
                  </a:lnTo>
                  <a:lnTo>
                    <a:pt x="429729" y="204444"/>
                  </a:lnTo>
                  <a:lnTo>
                    <a:pt x="428675" y="204063"/>
                  </a:lnTo>
                  <a:lnTo>
                    <a:pt x="428129" y="203542"/>
                  </a:lnTo>
                  <a:lnTo>
                    <a:pt x="427443" y="203327"/>
                  </a:lnTo>
                  <a:lnTo>
                    <a:pt x="423722" y="203301"/>
                  </a:lnTo>
                  <a:lnTo>
                    <a:pt x="423379" y="207352"/>
                  </a:lnTo>
                  <a:lnTo>
                    <a:pt x="425665" y="208330"/>
                  </a:lnTo>
                  <a:lnTo>
                    <a:pt x="425869" y="209550"/>
                  </a:lnTo>
                  <a:lnTo>
                    <a:pt x="426478" y="210718"/>
                  </a:lnTo>
                  <a:lnTo>
                    <a:pt x="428028" y="211632"/>
                  </a:lnTo>
                  <a:lnTo>
                    <a:pt x="428790" y="211709"/>
                  </a:lnTo>
                  <a:lnTo>
                    <a:pt x="430364" y="212204"/>
                  </a:lnTo>
                  <a:lnTo>
                    <a:pt x="433362" y="213969"/>
                  </a:lnTo>
                  <a:lnTo>
                    <a:pt x="433120" y="214795"/>
                  </a:lnTo>
                  <a:lnTo>
                    <a:pt x="433082" y="215671"/>
                  </a:lnTo>
                  <a:lnTo>
                    <a:pt x="432485" y="216763"/>
                  </a:lnTo>
                  <a:lnTo>
                    <a:pt x="432358" y="217398"/>
                  </a:lnTo>
                  <a:lnTo>
                    <a:pt x="430758" y="218211"/>
                  </a:lnTo>
                  <a:lnTo>
                    <a:pt x="430072" y="220814"/>
                  </a:lnTo>
                  <a:lnTo>
                    <a:pt x="430860" y="221322"/>
                  </a:lnTo>
                  <a:lnTo>
                    <a:pt x="432231" y="222859"/>
                  </a:lnTo>
                  <a:lnTo>
                    <a:pt x="432777" y="224269"/>
                  </a:lnTo>
                  <a:lnTo>
                    <a:pt x="431812" y="224790"/>
                  </a:lnTo>
                  <a:lnTo>
                    <a:pt x="431088" y="225818"/>
                  </a:lnTo>
                  <a:lnTo>
                    <a:pt x="431584" y="228206"/>
                  </a:lnTo>
                  <a:lnTo>
                    <a:pt x="432498" y="231495"/>
                  </a:lnTo>
                  <a:lnTo>
                    <a:pt x="431165" y="232371"/>
                  </a:lnTo>
                  <a:lnTo>
                    <a:pt x="430822" y="233832"/>
                  </a:lnTo>
                  <a:lnTo>
                    <a:pt x="430657" y="232397"/>
                  </a:lnTo>
                  <a:lnTo>
                    <a:pt x="429399" y="230924"/>
                  </a:lnTo>
                  <a:lnTo>
                    <a:pt x="426237" y="231419"/>
                  </a:lnTo>
                  <a:lnTo>
                    <a:pt x="426351" y="228295"/>
                  </a:lnTo>
                  <a:lnTo>
                    <a:pt x="421386" y="228409"/>
                  </a:lnTo>
                  <a:lnTo>
                    <a:pt x="420941" y="232206"/>
                  </a:lnTo>
                  <a:lnTo>
                    <a:pt x="420954" y="233248"/>
                  </a:lnTo>
                  <a:lnTo>
                    <a:pt x="418363" y="234556"/>
                  </a:lnTo>
                  <a:lnTo>
                    <a:pt x="416001" y="236347"/>
                  </a:lnTo>
                  <a:lnTo>
                    <a:pt x="413105" y="239585"/>
                  </a:lnTo>
                  <a:lnTo>
                    <a:pt x="413016" y="241173"/>
                  </a:lnTo>
                  <a:lnTo>
                    <a:pt x="414959" y="243128"/>
                  </a:lnTo>
                  <a:lnTo>
                    <a:pt x="415988" y="244602"/>
                  </a:lnTo>
                  <a:lnTo>
                    <a:pt x="419201" y="245478"/>
                  </a:lnTo>
                  <a:lnTo>
                    <a:pt x="421538" y="244030"/>
                  </a:lnTo>
                  <a:lnTo>
                    <a:pt x="424764" y="242874"/>
                  </a:lnTo>
                  <a:lnTo>
                    <a:pt x="425323" y="241693"/>
                  </a:lnTo>
                  <a:lnTo>
                    <a:pt x="425043" y="239725"/>
                  </a:lnTo>
                  <a:lnTo>
                    <a:pt x="424726" y="238899"/>
                  </a:lnTo>
                  <a:lnTo>
                    <a:pt x="425196" y="238328"/>
                  </a:lnTo>
                  <a:lnTo>
                    <a:pt x="425577" y="237680"/>
                  </a:lnTo>
                  <a:lnTo>
                    <a:pt x="425856" y="236905"/>
                  </a:lnTo>
                  <a:lnTo>
                    <a:pt x="426847" y="236588"/>
                  </a:lnTo>
                  <a:lnTo>
                    <a:pt x="428929" y="236207"/>
                  </a:lnTo>
                  <a:lnTo>
                    <a:pt x="430136" y="236054"/>
                  </a:lnTo>
                  <a:lnTo>
                    <a:pt x="430707" y="235292"/>
                  </a:lnTo>
                  <a:lnTo>
                    <a:pt x="430809" y="234416"/>
                  </a:lnTo>
                  <a:lnTo>
                    <a:pt x="430974" y="235775"/>
                  </a:lnTo>
                  <a:lnTo>
                    <a:pt x="432231" y="236829"/>
                  </a:lnTo>
                  <a:lnTo>
                    <a:pt x="432498" y="240233"/>
                  </a:lnTo>
                  <a:lnTo>
                    <a:pt x="435864" y="241579"/>
                  </a:lnTo>
                  <a:lnTo>
                    <a:pt x="439153" y="235445"/>
                  </a:lnTo>
                  <a:lnTo>
                    <a:pt x="440131" y="231444"/>
                  </a:lnTo>
                  <a:close/>
                </a:path>
                <a:path w="471170" h="287020">
                  <a:moveTo>
                    <a:pt x="444754" y="271487"/>
                  </a:moveTo>
                  <a:lnTo>
                    <a:pt x="440588" y="266319"/>
                  </a:lnTo>
                  <a:lnTo>
                    <a:pt x="437946" y="264617"/>
                  </a:lnTo>
                  <a:lnTo>
                    <a:pt x="440372" y="265252"/>
                  </a:lnTo>
                  <a:lnTo>
                    <a:pt x="442760" y="258978"/>
                  </a:lnTo>
                  <a:lnTo>
                    <a:pt x="442785" y="258445"/>
                  </a:lnTo>
                  <a:lnTo>
                    <a:pt x="442696" y="256921"/>
                  </a:lnTo>
                  <a:lnTo>
                    <a:pt x="440270" y="253174"/>
                  </a:lnTo>
                  <a:lnTo>
                    <a:pt x="440182" y="253034"/>
                  </a:lnTo>
                  <a:lnTo>
                    <a:pt x="438937" y="252323"/>
                  </a:lnTo>
                  <a:lnTo>
                    <a:pt x="437832" y="252755"/>
                  </a:lnTo>
                  <a:lnTo>
                    <a:pt x="437438" y="252933"/>
                  </a:lnTo>
                  <a:lnTo>
                    <a:pt x="437235" y="252996"/>
                  </a:lnTo>
                  <a:lnTo>
                    <a:pt x="437235" y="259207"/>
                  </a:lnTo>
                  <a:lnTo>
                    <a:pt x="437045" y="259981"/>
                  </a:lnTo>
                  <a:lnTo>
                    <a:pt x="436511" y="260743"/>
                  </a:lnTo>
                  <a:lnTo>
                    <a:pt x="435711" y="262851"/>
                  </a:lnTo>
                  <a:lnTo>
                    <a:pt x="435635" y="263423"/>
                  </a:lnTo>
                  <a:lnTo>
                    <a:pt x="437083" y="264045"/>
                  </a:lnTo>
                  <a:lnTo>
                    <a:pt x="436054" y="263613"/>
                  </a:lnTo>
                  <a:lnTo>
                    <a:pt x="436054" y="269976"/>
                  </a:lnTo>
                  <a:lnTo>
                    <a:pt x="433184" y="271195"/>
                  </a:lnTo>
                  <a:lnTo>
                    <a:pt x="431203" y="273583"/>
                  </a:lnTo>
                  <a:lnTo>
                    <a:pt x="429564" y="276479"/>
                  </a:lnTo>
                  <a:lnTo>
                    <a:pt x="427532" y="274269"/>
                  </a:lnTo>
                  <a:lnTo>
                    <a:pt x="424370" y="273253"/>
                  </a:lnTo>
                  <a:lnTo>
                    <a:pt x="420865" y="272884"/>
                  </a:lnTo>
                  <a:lnTo>
                    <a:pt x="420966" y="272415"/>
                  </a:lnTo>
                  <a:lnTo>
                    <a:pt x="426554" y="272516"/>
                  </a:lnTo>
                  <a:lnTo>
                    <a:pt x="426732" y="272415"/>
                  </a:lnTo>
                  <a:lnTo>
                    <a:pt x="431279" y="269760"/>
                  </a:lnTo>
                  <a:lnTo>
                    <a:pt x="429641" y="267589"/>
                  </a:lnTo>
                  <a:lnTo>
                    <a:pt x="428561" y="266153"/>
                  </a:lnTo>
                  <a:lnTo>
                    <a:pt x="427545" y="264820"/>
                  </a:lnTo>
                  <a:lnTo>
                    <a:pt x="426466" y="263372"/>
                  </a:lnTo>
                  <a:lnTo>
                    <a:pt x="426161" y="263017"/>
                  </a:lnTo>
                  <a:lnTo>
                    <a:pt x="426427" y="262953"/>
                  </a:lnTo>
                  <a:lnTo>
                    <a:pt x="426707" y="262851"/>
                  </a:lnTo>
                  <a:lnTo>
                    <a:pt x="427901" y="262064"/>
                  </a:lnTo>
                  <a:lnTo>
                    <a:pt x="427761" y="263372"/>
                  </a:lnTo>
                  <a:lnTo>
                    <a:pt x="427570" y="264820"/>
                  </a:lnTo>
                  <a:lnTo>
                    <a:pt x="428561" y="266153"/>
                  </a:lnTo>
                  <a:lnTo>
                    <a:pt x="432092" y="267474"/>
                  </a:lnTo>
                  <a:lnTo>
                    <a:pt x="434136" y="268528"/>
                  </a:lnTo>
                  <a:lnTo>
                    <a:pt x="436054" y="269976"/>
                  </a:lnTo>
                  <a:lnTo>
                    <a:pt x="436054" y="263613"/>
                  </a:lnTo>
                  <a:lnTo>
                    <a:pt x="435508" y="263372"/>
                  </a:lnTo>
                  <a:lnTo>
                    <a:pt x="433031" y="262305"/>
                  </a:lnTo>
                  <a:lnTo>
                    <a:pt x="433044" y="262064"/>
                  </a:lnTo>
                  <a:lnTo>
                    <a:pt x="432981" y="258521"/>
                  </a:lnTo>
                  <a:lnTo>
                    <a:pt x="433374" y="258800"/>
                  </a:lnTo>
                  <a:lnTo>
                    <a:pt x="433870" y="258978"/>
                  </a:lnTo>
                  <a:lnTo>
                    <a:pt x="435356" y="258800"/>
                  </a:lnTo>
                  <a:lnTo>
                    <a:pt x="436245" y="258648"/>
                  </a:lnTo>
                  <a:lnTo>
                    <a:pt x="436791" y="258521"/>
                  </a:lnTo>
                  <a:lnTo>
                    <a:pt x="437121" y="258445"/>
                  </a:lnTo>
                  <a:lnTo>
                    <a:pt x="437235" y="259207"/>
                  </a:lnTo>
                  <a:lnTo>
                    <a:pt x="437235" y="252996"/>
                  </a:lnTo>
                  <a:lnTo>
                    <a:pt x="436651" y="253174"/>
                  </a:lnTo>
                  <a:lnTo>
                    <a:pt x="435965" y="250456"/>
                  </a:lnTo>
                  <a:lnTo>
                    <a:pt x="434327" y="249110"/>
                  </a:lnTo>
                  <a:lnTo>
                    <a:pt x="431025" y="247319"/>
                  </a:lnTo>
                  <a:lnTo>
                    <a:pt x="430872" y="247269"/>
                  </a:lnTo>
                  <a:lnTo>
                    <a:pt x="431444" y="246507"/>
                  </a:lnTo>
                  <a:lnTo>
                    <a:pt x="432714" y="243814"/>
                  </a:lnTo>
                  <a:lnTo>
                    <a:pt x="430364" y="241706"/>
                  </a:lnTo>
                  <a:lnTo>
                    <a:pt x="424319" y="244284"/>
                  </a:lnTo>
                  <a:lnTo>
                    <a:pt x="421513" y="246608"/>
                  </a:lnTo>
                  <a:lnTo>
                    <a:pt x="417918" y="250050"/>
                  </a:lnTo>
                  <a:lnTo>
                    <a:pt x="417588" y="251574"/>
                  </a:lnTo>
                  <a:lnTo>
                    <a:pt x="418490" y="252755"/>
                  </a:lnTo>
                  <a:lnTo>
                    <a:pt x="416318" y="255346"/>
                  </a:lnTo>
                  <a:lnTo>
                    <a:pt x="415048" y="258076"/>
                  </a:lnTo>
                  <a:lnTo>
                    <a:pt x="417715" y="262242"/>
                  </a:lnTo>
                  <a:lnTo>
                    <a:pt x="419417" y="263436"/>
                  </a:lnTo>
                  <a:lnTo>
                    <a:pt x="421538" y="265557"/>
                  </a:lnTo>
                  <a:lnTo>
                    <a:pt x="422313" y="266471"/>
                  </a:lnTo>
                  <a:lnTo>
                    <a:pt x="422998" y="267474"/>
                  </a:lnTo>
                  <a:lnTo>
                    <a:pt x="421703" y="267589"/>
                  </a:lnTo>
                  <a:lnTo>
                    <a:pt x="420052" y="267195"/>
                  </a:lnTo>
                  <a:lnTo>
                    <a:pt x="417817" y="266890"/>
                  </a:lnTo>
                  <a:lnTo>
                    <a:pt x="416814" y="267970"/>
                  </a:lnTo>
                  <a:lnTo>
                    <a:pt x="415772" y="271005"/>
                  </a:lnTo>
                  <a:lnTo>
                    <a:pt x="415518" y="272884"/>
                  </a:lnTo>
                  <a:lnTo>
                    <a:pt x="415251" y="276758"/>
                  </a:lnTo>
                  <a:lnTo>
                    <a:pt x="416610" y="277901"/>
                  </a:lnTo>
                  <a:lnTo>
                    <a:pt x="421652" y="278003"/>
                  </a:lnTo>
                  <a:lnTo>
                    <a:pt x="426593" y="277812"/>
                  </a:lnTo>
                  <a:lnTo>
                    <a:pt x="426681" y="285445"/>
                  </a:lnTo>
                  <a:lnTo>
                    <a:pt x="430415" y="286842"/>
                  </a:lnTo>
                  <a:lnTo>
                    <a:pt x="433641" y="279590"/>
                  </a:lnTo>
                  <a:lnTo>
                    <a:pt x="434149" y="277812"/>
                  </a:lnTo>
                  <a:lnTo>
                    <a:pt x="434543" y="276479"/>
                  </a:lnTo>
                  <a:lnTo>
                    <a:pt x="435267" y="273977"/>
                  </a:lnTo>
                  <a:lnTo>
                    <a:pt x="444119" y="274472"/>
                  </a:lnTo>
                  <a:lnTo>
                    <a:pt x="444220" y="273977"/>
                  </a:lnTo>
                  <a:lnTo>
                    <a:pt x="444754" y="271487"/>
                  </a:lnTo>
                  <a:close/>
                </a:path>
                <a:path w="471170" h="287020">
                  <a:moveTo>
                    <a:pt x="470928" y="157124"/>
                  </a:moveTo>
                  <a:lnTo>
                    <a:pt x="470027" y="152920"/>
                  </a:lnTo>
                  <a:lnTo>
                    <a:pt x="470001" y="152781"/>
                  </a:lnTo>
                  <a:lnTo>
                    <a:pt x="467321" y="152920"/>
                  </a:lnTo>
                  <a:lnTo>
                    <a:pt x="467271" y="151892"/>
                  </a:lnTo>
                  <a:lnTo>
                    <a:pt x="466801" y="150152"/>
                  </a:lnTo>
                  <a:lnTo>
                    <a:pt x="466128" y="149631"/>
                  </a:lnTo>
                  <a:lnTo>
                    <a:pt x="468210" y="147574"/>
                  </a:lnTo>
                  <a:lnTo>
                    <a:pt x="468617" y="146469"/>
                  </a:lnTo>
                  <a:lnTo>
                    <a:pt x="467614" y="144005"/>
                  </a:lnTo>
                  <a:lnTo>
                    <a:pt x="467499" y="143776"/>
                  </a:lnTo>
                  <a:lnTo>
                    <a:pt x="467614" y="142760"/>
                  </a:lnTo>
                  <a:lnTo>
                    <a:pt x="467779" y="141782"/>
                  </a:lnTo>
                  <a:lnTo>
                    <a:pt x="467804" y="141617"/>
                  </a:lnTo>
                  <a:lnTo>
                    <a:pt x="467829" y="141478"/>
                  </a:lnTo>
                  <a:lnTo>
                    <a:pt x="467715" y="139623"/>
                  </a:lnTo>
                  <a:lnTo>
                    <a:pt x="467690" y="139458"/>
                  </a:lnTo>
                  <a:lnTo>
                    <a:pt x="464832" y="138099"/>
                  </a:lnTo>
                  <a:lnTo>
                    <a:pt x="463080" y="137337"/>
                  </a:lnTo>
                  <a:lnTo>
                    <a:pt x="460387" y="135737"/>
                  </a:lnTo>
                  <a:lnTo>
                    <a:pt x="459117" y="135966"/>
                  </a:lnTo>
                  <a:lnTo>
                    <a:pt x="456412" y="138480"/>
                  </a:lnTo>
                  <a:lnTo>
                    <a:pt x="454367" y="139966"/>
                  </a:lnTo>
                  <a:lnTo>
                    <a:pt x="452488" y="141617"/>
                  </a:lnTo>
                  <a:lnTo>
                    <a:pt x="451446" y="139623"/>
                  </a:lnTo>
                  <a:lnTo>
                    <a:pt x="451142" y="139268"/>
                  </a:lnTo>
                  <a:lnTo>
                    <a:pt x="453136" y="139039"/>
                  </a:lnTo>
                  <a:lnTo>
                    <a:pt x="453923" y="136982"/>
                  </a:lnTo>
                  <a:lnTo>
                    <a:pt x="454088" y="136575"/>
                  </a:lnTo>
                  <a:lnTo>
                    <a:pt x="454367" y="135839"/>
                  </a:lnTo>
                  <a:lnTo>
                    <a:pt x="452170" y="134302"/>
                  </a:lnTo>
                  <a:lnTo>
                    <a:pt x="452843" y="134772"/>
                  </a:lnTo>
                  <a:lnTo>
                    <a:pt x="452374" y="134302"/>
                  </a:lnTo>
                  <a:lnTo>
                    <a:pt x="451624" y="133540"/>
                  </a:lnTo>
                  <a:lnTo>
                    <a:pt x="450977" y="132842"/>
                  </a:lnTo>
                  <a:lnTo>
                    <a:pt x="450062" y="132334"/>
                  </a:lnTo>
                  <a:lnTo>
                    <a:pt x="449580" y="132168"/>
                  </a:lnTo>
                  <a:lnTo>
                    <a:pt x="449097" y="132054"/>
                  </a:lnTo>
                  <a:lnTo>
                    <a:pt x="448640" y="129616"/>
                  </a:lnTo>
                  <a:lnTo>
                    <a:pt x="447522" y="127533"/>
                  </a:lnTo>
                  <a:lnTo>
                    <a:pt x="442658" y="124269"/>
                  </a:lnTo>
                  <a:lnTo>
                    <a:pt x="438924" y="124447"/>
                  </a:lnTo>
                  <a:lnTo>
                    <a:pt x="434060" y="124853"/>
                  </a:lnTo>
                  <a:lnTo>
                    <a:pt x="432574" y="126822"/>
                  </a:lnTo>
                  <a:lnTo>
                    <a:pt x="434708" y="130276"/>
                  </a:lnTo>
                  <a:lnTo>
                    <a:pt x="435622" y="132181"/>
                  </a:lnTo>
                  <a:lnTo>
                    <a:pt x="438086" y="134150"/>
                  </a:lnTo>
                  <a:lnTo>
                    <a:pt x="439127" y="134556"/>
                  </a:lnTo>
                  <a:lnTo>
                    <a:pt x="440232" y="134785"/>
                  </a:lnTo>
                  <a:lnTo>
                    <a:pt x="438581" y="140119"/>
                  </a:lnTo>
                  <a:lnTo>
                    <a:pt x="443611" y="141478"/>
                  </a:lnTo>
                  <a:lnTo>
                    <a:pt x="445147" y="136575"/>
                  </a:lnTo>
                  <a:lnTo>
                    <a:pt x="445579" y="136956"/>
                  </a:lnTo>
                  <a:lnTo>
                    <a:pt x="446138" y="137185"/>
                  </a:lnTo>
                  <a:lnTo>
                    <a:pt x="448132" y="136982"/>
                  </a:lnTo>
                  <a:lnTo>
                    <a:pt x="448297" y="137820"/>
                  </a:lnTo>
                  <a:lnTo>
                    <a:pt x="449275" y="138607"/>
                  </a:lnTo>
                  <a:lnTo>
                    <a:pt x="448208" y="138709"/>
                  </a:lnTo>
                  <a:lnTo>
                    <a:pt x="447154" y="139407"/>
                  </a:lnTo>
                  <a:lnTo>
                    <a:pt x="443992" y="148882"/>
                  </a:lnTo>
                  <a:lnTo>
                    <a:pt x="446671" y="150749"/>
                  </a:lnTo>
                  <a:lnTo>
                    <a:pt x="449935" y="148805"/>
                  </a:lnTo>
                  <a:lnTo>
                    <a:pt x="450850" y="148628"/>
                  </a:lnTo>
                  <a:lnTo>
                    <a:pt x="451675" y="148805"/>
                  </a:lnTo>
                  <a:lnTo>
                    <a:pt x="450608" y="149542"/>
                  </a:lnTo>
                  <a:lnTo>
                    <a:pt x="449465" y="150164"/>
                  </a:lnTo>
                  <a:lnTo>
                    <a:pt x="447027" y="150749"/>
                  </a:lnTo>
                  <a:lnTo>
                    <a:pt x="446087" y="151892"/>
                  </a:lnTo>
                  <a:lnTo>
                    <a:pt x="446151" y="152577"/>
                  </a:lnTo>
                  <a:lnTo>
                    <a:pt x="446265" y="157124"/>
                  </a:lnTo>
                  <a:lnTo>
                    <a:pt x="446176" y="158775"/>
                  </a:lnTo>
                  <a:lnTo>
                    <a:pt x="446011" y="159905"/>
                  </a:lnTo>
                  <a:lnTo>
                    <a:pt x="445516" y="162471"/>
                  </a:lnTo>
                  <a:lnTo>
                    <a:pt x="450938" y="162471"/>
                  </a:lnTo>
                  <a:lnTo>
                    <a:pt x="451345" y="161302"/>
                  </a:lnTo>
                  <a:lnTo>
                    <a:pt x="451434" y="160794"/>
                  </a:lnTo>
                  <a:lnTo>
                    <a:pt x="451523" y="158775"/>
                  </a:lnTo>
                  <a:lnTo>
                    <a:pt x="451510" y="154851"/>
                  </a:lnTo>
                  <a:lnTo>
                    <a:pt x="453847" y="153860"/>
                  </a:lnTo>
                  <a:lnTo>
                    <a:pt x="455688" y="152209"/>
                  </a:lnTo>
                  <a:lnTo>
                    <a:pt x="459320" y="149542"/>
                  </a:lnTo>
                  <a:lnTo>
                    <a:pt x="459460" y="148628"/>
                  </a:lnTo>
                  <a:lnTo>
                    <a:pt x="459701" y="147154"/>
                  </a:lnTo>
                  <a:lnTo>
                    <a:pt x="456234" y="145262"/>
                  </a:lnTo>
                  <a:lnTo>
                    <a:pt x="457682" y="144005"/>
                  </a:lnTo>
                  <a:lnTo>
                    <a:pt x="459041" y="142951"/>
                  </a:lnTo>
                  <a:lnTo>
                    <a:pt x="460438" y="141782"/>
                  </a:lnTo>
                  <a:lnTo>
                    <a:pt x="462457" y="142760"/>
                  </a:lnTo>
                  <a:lnTo>
                    <a:pt x="462508" y="144716"/>
                  </a:lnTo>
                  <a:lnTo>
                    <a:pt x="462800" y="145745"/>
                  </a:lnTo>
                  <a:lnTo>
                    <a:pt x="461073" y="148043"/>
                  </a:lnTo>
                  <a:lnTo>
                    <a:pt x="462813" y="154305"/>
                  </a:lnTo>
                  <a:lnTo>
                    <a:pt x="459879" y="155232"/>
                  </a:lnTo>
                  <a:lnTo>
                    <a:pt x="456653" y="156083"/>
                  </a:lnTo>
                  <a:lnTo>
                    <a:pt x="456209" y="157835"/>
                  </a:lnTo>
                  <a:lnTo>
                    <a:pt x="456768" y="159321"/>
                  </a:lnTo>
                  <a:lnTo>
                    <a:pt x="454063" y="159842"/>
                  </a:lnTo>
                  <a:lnTo>
                    <a:pt x="451650" y="161302"/>
                  </a:lnTo>
                  <a:lnTo>
                    <a:pt x="450596" y="163918"/>
                  </a:lnTo>
                  <a:lnTo>
                    <a:pt x="450469" y="163868"/>
                  </a:lnTo>
                  <a:lnTo>
                    <a:pt x="450824" y="162826"/>
                  </a:lnTo>
                  <a:lnTo>
                    <a:pt x="450938" y="162483"/>
                  </a:lnTo>
                  <a:lnTo>
                    <a:pt x="445516" y="162483"/>
                  </a:lnTo>
                  <a:lnTo>
                    <a:pt x="444652" y="162483"/>
                  </a:lnTo>
                  <a:lnTo>
                    <a:pt x="445897" y="162826"/>
                  </a:lnTo>
                  <a:lnTo>
                    <a:pt x="443763" y="162255"/>
                  </a:lnTo>
                  <a:lnTo>
                    <a:pt x="444500" y="161531"/>
                  </a:lnTo>
                  <a:lnTo>
                    <a:pt x="444525" y="161213"/>
                  </a:lnTo>
                  <a:lnTo>
                    <a:pt x="444296" y="159943"/>
                  </a:lnTo>
                  <a:lnTo>
                    <a:pt x="444207" y="159702"/>
                  </a:lnTo>
                  <a:lnTo>
                    <a:pt x="442899" y="156921"/>
                  </a:lnTo>
                  <a:lnTo>
                    <a:pt x="440817" y="156921"/>
                  </a:lnTo>
                  <a:lnTo>
                    <a:pt x="438277" y="157619"/>
                  </a:lnTo>
                  <a:lnTo>
                    <a:pt x="437781" y="157949"/>
                  </a:lnTo>
                  <a:lnTo>
                    <a:pt x="437781" y="164795"/>
                  </a:lnTo>
                  <a:lnTo>
                    <a:pt x="436562" y="164769"/>
                  </a:lnTo>
                  <a:lnTo>
                    <a:pt x="436829" y="164350"/>
                  </a:lnTo>
                  <a:lnTo>
                    <a:pt x="436930" y="164109"/>
                  </a:lnTo>
                  <a:lnTo>
                    <a:pt x="437007" y="163855"/>
                  </a:lnTo>
                  <a:lnTo>
                    <a:pt x="437337" y="163830"/>
                  </a:lnTo>
                  <a:lnTo>
                    <a:pt x="437502" y="163791"/>
                  </a:lnTo>
                  <a:lnTo>
                    <a:pt x="437781" y="164795"/>
                  </a:lnTo>
                  <a:lnTo>
                    <a:pt x="437781" y="157949"/>
                  </a:lnTo>
                  <a:lnTo>
                    <a:pt x="437032" y="158445"/>
                  </a:lnTo>
                  <a:lnTo>
                    <a:pt x="435711" y="158915"/>
                  </a:lnTo>
                  <a:lnTo>
                    <a:pt x="435241" y="159270"/>
                  </a:lnTo>
                  <a:lnTo>
                    <a:pt x="434898" y="159702"/>
                  </a:lnTo>
                  <a:lnTo>
                    <a:pt x="434555" y="159207"/>
                  </a:lnTo>
                  <a:lnTo>
                    <a:pt x="434073" y="158813"/>
                  </a:lnTo>
                  <a:lnTo>
                    <a:pt x="433425" y="158673"/>
                  </a:lnTo>
                  <a:lnTo>
                    <a:pt x="434111" y="156489"/>
                  </a:lnTo>
                  <a:lnTo>
                    <a:pt x="434517" y="155549"/>
                  </a:lnTo>
                  <a:lnTo>
                    <a:pt x="434644" y="155270"/>
                  </a:lnTo>
                  <a:lnTo>
                    <a:pt x="435546" y="153200"/>
                  </a:lnTo>
                  <a:lnTo>
                    <a:pt x="435102" y="152527"/>
                  </a:lnTo>
                  <a:lnTo>
                    <a:pt x="433463" y="150177"/>
                  </a:lnTo>
                  <a:lnTo>
                    <a:pt x="430479" y="152146"/>
                  </a:lnTo>
                  <a:lnTo>
                    <a:pt x="429437" y="152412"/>
                  </a:lnTo>
                  <a:lnTo>
                    <a:pt x="428561" y="152527"/>
                  </a:lnTo>
                  <a:lnTo>
                    <a:pt x="428269" y="151663"/>
                  </a:lnTo>
                  <a:lnTo>
                    <a:pt x="427774" y="150012"/>
                  </a:lnTo>
                  <a:lnTo>
                    <a:pt x="426974" y="148513"/>
                  </a:lnTo>
                  <a:lnTo>
                    <a:pt x="425932" y="147294"/>
                  </a:lnTo>
                  <a:lnTo>
                    <a:pt x="428256" y="145872"/>
                  </a:lnTo>
                  <a:lnTo>
                    <a:pt x="429742" y="144030"/>
                  </a:lnTo>
                  <a:lnTo>
                    <a:pt x="430834" y="140652"/>
                  </a:lnTo>
                  <a:lnTo>
                    <a:pt x="430872" y="140271"/>
                  </a:lnTo>
                  <a:lnTo>
                    <a:pt x="431063" y="140030"/>
                  </a:lnTo>
                  <a:lnTo>
                    <a:pt x="431419" y="139573"/>
                  </a:lnTo>
                  <a:lnTo>
                    <a:pt x="431888" y="138811"/>
                  </a:lnTo>
                  <a:lnTo>
                    <a:pt x="432282" y="137972"/>
                  </a:lnTo>
                  <a:lnTo>
                    <a:pt x="433692" y="136867"/>
                  </a:lnTo>
                  <a:lnTo>
                    <a:pt x="435178" y="135636"/>
                  </a:lnTo>
                  <a:lnTo>
                    <a:pt x="434441" y="133604"/>
                  </a:lnTo>
                  <a:lnTo>
                    <a:pt x="433057" y="132753"/>
                  </a:lnTo>
                  <a:lnTo>
                    <a:pt x="432892" y="132473"/>
                  </a:lnTo>
                  <a:lnTo>
                    <a:pt x="432422" y="131622"/>
                  </a:lnTo>
                  <a:lnTo>
                    <a:pt x="430949" y="131114"/>
                  </a:lnTo>
                  <a:lnTo>
                    <a:pt x="428879" y="131991"/>
                  </a:lnTo>
                  <a:lnTo>
                    <a:pt x="427634" y="132473"/>
                  </a:lnTo>
                  <a:lnTo>
                    <a:pt x="426681" y="130670"/>
                  </a:lnTo>
                  <a:lnTo>
                    <a:pt x="425704" y="128879"/>
                  </a:lnTo>
                  <a:lnTo>
                    <a:pt x="424713" y="126733"/>
                  </a:lnTo>
                  <a:lnTo>
                    <a:pt x="424357" y="125958"/>
                  </a:lnTo>
                  <a:lnTo>
                    <a:pt x="424357" y="157441"/>
                  </a:lnTo>
                  <a:lnTo>
                    <a:pt x="418363" y="157327"/>
                  </a:lnTo>
                  <a:lnTo>
                    <a:pt x="418439" y="156489"/>
                  </a:lnTo>
                  <a:lnTo>
                    <a:pt x="418503" y="156133"/>
                  </a:lnTo>
                  <a:lnTo>
                    <a:pt x="418655" y="155536"/>
                  </a:lnTo>
                  <a:lnTo>
                    <a:pt x="418985" y="155600"/>
                  </a:lnTo>
                  <a:lnTo>
                    <a:pt x="419328" y="155613"/>
                  </a:lnTo>
                  <a:lnTo>
                    <a:pt x="419658" y="155536"/>
                  </a:lnTo>
                  <a:lnTo>
                    <a:pt x="420814" y="155270"/>
                  </a:lnTo>
                  <a:lnTo>
                    <a:pt x="421957" y="155562"/>
                  </a:lnTo>
                  <a:lnTo>
                    <a:pt x="423392" y="155638"/>
                  </a:lnTo>
                  <a:lnTo>
                    <a:pt x="423887" y="155549"/>
                  </a:lnTo>
                  <a:lnTo>
                    <a:pt x="424357" y="157441"/>
                  </a:lnTo>
                  <a:lnTo>
                    <a:pt x="424357" y="125958"/>
                  </a:lnTo>
                  <a:lnTo>
                    <a:pt x="424040" y="125247"/>
                  </a:lnTo>
                  <a:lnTo>
                    <a:pt x="421601" y="125463"/>
                  </a:lnTo>
                  <a:lnTo>
                    <a:pt x="420522" y="126733"/>
                  </a:lnTo>
                  <a:lnTo>
                    <a:pt x="419989" y="124282"/>
                  </a:lnTo>
                  <a:lnTo>
                    <a:pt x="416191" y="123964"/>
                  </a:lnTo>
                  <a:lnTo>
                    <a:pt x="415188" y="127546"/>
                  </a:lnTo>
                  <a:lnTo>
                    <a:pt x="415036" y="128435"/>
                  </a:lnTo>
                  <a:lnTo>
                    <a:pt x="414947" y="129336"/>
                  </a:lnTo>
                  <a:lnTo>
                    <a:pt x="413067" y="129908"/>
                  </a:lnTo>
                  <a:lnTo>
                    <a:pt x="411441" y="130759"/>
                  </a:lnTo>
                  <a:lnTo>
                    <a:pt x="408178" y="132359"/>
                  </a:lnTo>
                  <a:lnTo>
                    <a:pt x="407822" y="134150"/>
                  </a:lnTo>
                  <a:lnTo>
                    <a:pt x="409486" y="136956"/>
                  </a:lnTo>
                  <a:lnTo>
                    <a:pt x="410222" y="137502"/>
                  </a:lnTo>
                  <a:lnTo>
                    <a:pt x="411264" y="137871"/>
                  </a:lnTo>
                  <a:lnTo>
                    <a:pt x="411137" y="139763"/>
                  </a:lnTo>
                  <a:lnTo>
                    <a:pt x="412991" y="141135"/>
                  </a:lnTo>
                  <a:lnTo>
                    <a:pt x="415239" y="140398"/>
                  </a:lnTo>
                  <a:lnTo>
                    <a:pt x="416610" y="140030"/>
                  </a:lnTo>
                  <a:lnTo>
                    <a:pt x="417055" y="141592"/>
                  </a:lnTo>
                  <a:lnTo>
                    <a:pt x="417271" y="141973"/>
                  </a:lnTo>
                  <a:lnTo>
                    <a:pt x="416483" y="142544"/>
                  </a:lnTo>
                  <a:lnTo>
                    <a:pt x="415721" y="143141"/>
                  </a:lnTo>
                  <a:lnTo>
                    <a:pt x="414972" y="143764"/>
                  </a:lnTo>
                  <a:lnTo>
                    <a:pt x="414578" y="143852"/>
                  </a:lnTo>
                  <a:lnTo>
                    <a:pt x="414528" y="151663"/>
                  </a:lnTo>
                  <a:lnTo>
                    <a:pt x="414134" y="152692"/>
                  </a:lnTo>
                  <a:lnTo>
                    <a:pt x="413981" y="153200"/>
                  </a:lnTo>
                  <a:lnTo>
                    <a:pt x="413639" y="153022"/>
                  </a:lnTo>
                  <a:lnTo>
                    <a:pt x="413410" y="152971"/>
                  </a:lnTo>
                  <a:lnTo>
                    <a:pt x="413245" y="152933"/>
                  </a:lnTo>
                  <a:lnTo>
                    <a:pt x="412673" y="152971"/>
                  </a:lnTo>
                  <a:lnTo>
                    <a:pt x="412546" y="152958"/>
                  </a:lnTo>
                  <a:lnTo>
                    <a:pt x="412394" y="152971"/>
                  </a:lnTo>
                  <a:lnTo>
                    <a:pt x="413131" y="152488"/>
                  </a:lnTo>
                  <a:lnTo>
                    <a:pt x="414528" y="151663"/>
                  </a:lnTo>
                  <a:lnTo>
                    <a:pt x="414528" y="143878"/>
                  </a:lnTo>
                  <a:lnTo>
                    <a:pt x="414121" y="144030"/>
                  </a:lnTo>
                  <a:lnTo>
                    <a:pt x="412775" y="144932"/>
                  </a:lnTo>
                  <a:lnTo>
                    <a:pt x="412381" y="145872"/>
                  </a:lnTo>
                  <a:lnTo>
                    <a:pt x="412457" y="146824"/>
                  </a:lnTo>
                  <a:lnTo>
                    <a:pt x="411302" y="147459"/>
                  </a:lnTo>
                  <a:lnTo>
                    <a:pt x="410171" y="148120"/>
                  </a:lnTo>
                  <a:lnTo>
                    <a:pt x="409067" y="148818"/>
                  </a:lnTo>
                  <a:lnTo>
                    <a:pt x="407085" y="150025"/>
                  </a:lnTo>
                  <a:lnTo>
                    <a:pt x="405155" y="151790"/>
                  </a:lnTo>
                  <a:lnTo>
                    <a:pt x="402094" y="154965"/>
                  </a:lnTo>
                  <a:lnTo>
                    <a:pt x="403415" y="157467"/>
                  </a:lnTo>
                  <a:lnTo>
                    <a:pt x="407085" y="157810"/>
                  </a:lnTo>
                  <a:lnTo>
                    <a:pt x="408444" y="158013"/>
                  </a:lnTo>
                  <a:lnTo>
                    <a:pt x="409816" y="158127"/>
                  </a:lnTo>
                  <a:lnTo>
                    <a:pt x="409778" y="159207"/>
                  </a:lnTo>
                  <a:lnTo>
                    <a:pt x="409968" y="159943"/>
                  </a:lnTo>
                  <a:lnTo>
                    <a:pt x="410654" y="161886"/>
                  </a:lnTo>
                  <a:lnTo>
                    <a:pt x="411340" y="162445"/>
                  </a:lnTo>
                  <a:lnTo>
                    <a:pt x="412076" y="162648"/>
                  </a:lnTo>
                  <a:lnTo>
                    <a:pt x="412369" y="163220"/>
                  </a:lnTo>
                  <a:lnTo>
                    <a:pt x="412661" y="163677"/>
                  </a:lnTo>
                  <a:lnTo>
                    <a:pt x="414566" y="165925"/>
                  </a:lnTo>
                  <a:lnTo>
                    <a:pt x="417677" y="164553"/>
                  </a:lnTo>
                  <a:lnTo>
                    <a:pt x="414515" y="169100"/>
                  </a:lnTo>
                  <a:lnTo>
                    <a:pt x="414845" y="170522"/>
                  </a:lnTo>
                  <a:lnTo>
                    <a:pt x="416369" y="172097"/>
                  </a:lnTo>
                  <a:lnTo>
                    <a:pt x="416420" y="172656"/>
                  </a:lnTo>
                  <a:lnTo>
                    <a:pt x="416585" y="174713"/>
                  </a:lnTo>
                  <a:lnTo>
                    <a:pt x="419709" y="175463"/>
                  </a:lnTo>
                  <a:lnTo>
                    <a:pt x="422211" y="172021"/>
                  </a:lnTo>
                  <a:lnTo>
                    <a:pt x="425729" y="167195"/>
                  </a:lnTo>
                  <a:lnTo>
                    <a:pt x="425894" y="164553"/>
                  </a:lnTo>
                  <a:lnTo>
                    <a:pt x="426021" y="162648"/>
                  </a:lnTo>
                  <a:lnTo>
                    <a:pt x="426008" y="161467"/>
                  </a:lnTo>
                  <a:lnTo>
                    <a:pt x="426948" y="162318"/>
                  </a:lnTo>
                  <a:lnTo>
                    <a:pt x="427291" y="163144"/>
                  </a:lnTo>
                  <a:lnTo>
                    <a:pt x="428104" y="163842"/>
                  </a:lnTo>
                  <a:lnTo>
                    <a:pt x="429895" y="163855"/>
                  </a:lnTo>
                  <a:lnTo>
                    <a:pt x="430149" y="163918"/>
                  </a:lnTo>
                  <a:lnTo>
                    <a:pt x="430809" y="163982"/>
                  </a:lnTo>
                  <a:lnTo>
                    <a:pt x="427951" y="168275"/>
                  </a:lnTo>
                  <a:lnTo>
                    <a:pt x="429437" y="170522"/>
                  </a:lnTo>
                  <a:lnTo>
                    <a:pt x="432346" y="170522"/>
                  </a:lnTo>
                  <a:lnTo>
                    <a:pt x="432866" y="170497"/>
                  </a:lnTo>
                  <a:lnTo>
                    <a:pt x="432092" y="171310"/>
                  </a:lnTo>
                  <a:lnTo>
                    <a:pt x="431215" y="171958"/>
                  </a:lnTo>
                  <a:lnTo>
                    <a:pt x="431368" y="174764"/>
                  </a:lnTo>
                  <a:lnTo>
                    <a:pt x="432358" y="175907"/>
                  </a:lnTo>
                  <a:lnTo>
                    <a:pt x="433755" y="175996"/>
                  </a:lnTo>
                  <a:lnTo>
                    <a:pt x="435165" y="178041"/>
                  </a:lnTo>
                  <a:lnTo>
                    <a:pt x="437794" y="177203"/>
                  </a:lnTo>
                  <a:lnTo>
                    <a:pt x="438391" y="175234"/>
                  </a:lnTo>
                  <a:lnTo>
                    <a:pt x="438937" y="175133"/>
                  </a:lnTo>
                  <a:lnTo>
                    <a:pt x="442125" y="174269"/>
                  </a:lnTo>
                  <a:lnTo>
                    <a:pt x="441388" y="170497"/>
                  </a:lnTo>
                  <a:lnTo>
                    <a:pt x="441325" y="170180"/>
                  </a:lnTo>
                  <a:lnTo>
                    <a:pt x="438797" y="169938"/>
                  </a:lnTo>
                  <a:lnTo>
                    <a:pt x="438899" y="168719"/>
                  </a:lnTo>
                  <a:lnTo>
                    <a:pt x="439229" y="166458"/>
                  </a:lnTo>
                  <a:lnTo>
                    <a:pt x="438581" y="165430"/>
                  </a:lnTo>
                  <a:lnTo>
                    <a:pt x="439077" y="165760"/>
                  </a:lnTo>
                  <a:lnTo>
                    <a:pt x="441325" y="165671"/>
                  </a:lnTo>
                  <a:lnTo>
                    <a:pt x="441655" y="165468"/>
                  </a:lnTo>
                  <a:lnTo>
                    <a:pt x="441248" y="166979"/>
                  </a:lnTo>
                  <a:lnTo>
                    <a:pt x="444881" y="167970"/>
                  </a:lnTo>
                  <a:lnTo>
                    <a:pt x="445579" y="168046"/>
                  </a:lnTo>
                  <a:lnTo>
                    <a:pt x="445541" y="171119"/>
                  </a:lnTo>
                  <a:lnTo>
                    <a:pt x="446227" y="176047"/>
                  </a:lnTo>
                  <a:lnTo>
                    <a:pt x="451269" y="174625"/>
                  </a:lnTo>
                  <a:lnTo>
                    <a:pt x="450773" y="171119"/>
                  </a:lnTo>
                  <a:lnTo>
                    <a:pt x="450735" y="170421"/>
                  </a:lnTo>
                  <a:lnTo>
                    <a:pt x="452056" y="172072"/>
                  </a:lnTo>
                  <a:lnTo>
                    <a:pt x="452577" y="174383"/>
                  </a:lnTo>
                  <a:lnTo>
                    <a:pt x="453186" y="179146"/>
                  </a:lnTo>
                  <a:lnTo>
                    <a:pt x="456222" y="180327"/>
                  </a:lnTo>
                  <a:lnTo>
                    <a:pt x="458609" y="176606"/>
                  </a:lnTo>
                  <a:lnTo>
                    <a:pt x="459435" y="175221"/>
                  </a:lnTo>
                  <a:lnTo>
                    <a:pt x="461276" y="172339"/>
                  </a:lnTo>
                  <a:lnTo>
                    <a:pt x="460260" y="170573"/>
                  </a:lnTo>
                  <a:lnTo>
                    <a:pt x="459841" y="170421"/>
                  </a:lnTo>
                  <a:lnTo>
                    <a:pt x="453618" y="168148"/>
                  </a:lnTo>
                  <a:lnTo>
                    <a:pt x="455002" y="164007"/>
                  </a:lnTo>
                  <a:lnTo>
                    <a:pt x="461391" y="164452"/>
                  </a:lnTo>
                  <a:lnTo>
                    <a:pt x="461886" y="164007"/>
                  </a:lnTo>
                  <a:lnTo>
                    <a:pt x="462889" y="163093"/>
                  </a:lnTo>
                  <a:lnTo>
                    <a:pt x="462622" y="161061"/>
                  </a:lnTo>
                  <a:lnTo>
                    <a:pt x="462368" y="159905"/>
                  </a:lnTo>
                  <a:lnTo>
                    <a:pt x="464286" y="159321"/>
                  </a:lnTo>
                  <a:lnTo>
                    <a:pt x="470928" y="157124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2" name="object 18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81787" y="4795729"/>
              <a:ext cx="143502" cy="79410"/>
            </a:xfrm>
            <a:prstGeom prst="rect">
              <a:avLst/>
            </a:prstGeom>
          </p:spPr>
        </p:pic>
        <p:sp>
          <p:nvSpPr>
            <p:cNvPr id="183" name="object 183" descr=""/>
            <p:cNvSpPr/>
            <p:nvPr/>
          </p:nvSpPr>
          <p:spPr>
            <a:xfrm>
              <a:off x="8276463" y="4702517"/>
              <a:ext cx="304800" cy="617855"/>
            </a:xfrm>
            <a:custGeom>
              <a:avLst/>
              <a:gdLst/>
              <a:ahLst/>
              <a:cxnLst/>
              <a:rect l="l" t="t" r="r" b="b"/>
              <a:pathLst>
                <a:path w="304800" h="617854">
                  <a:moveTo>
                    <a:pt x="29819" y="606310"/>
                  </a:moveTo>
                  <a:lnTo>
                    <a:pt x="26098" y="602640"/>
                  </a:lnTo>
                  <a:lnTo>
                    <a:pt x="23482" y="604710"/>
                  </a:lnTo>
                  <a:lnTo>
                    <a:pt x="22694" y="605345"/>
                  </a:lnTo>
                  <a:lnTo>
                    <a:pt x="21691" y="605764"/>
                  </a:lnTo>
                  <a:lnTo>
                    <a:pt x="20637" y="606094"/>
                  </a:lnTo>
                  <a:lnTo>
                    <a:pt x="19900" y="605205"/>
                  </a:lnTo>
                  <a:lnTo>
                    <a:pt x="18656" y="604697"/>
                  </a:lnTo>
                  <a:lnTo>
                    <a:pt x="16738" y="605637"/>
                  </a:lnTo>
                  <a:lnTo>
                    <a:pt x="15303" y="604583"/>
                  </a:lnTo>
                  <a:lnTo>
                    <a:pt x="14198" y="604901"/>
                  </a:lnTo>
                  <a:lnTo>
                    <a:pt x="13423" y="605650"/>
                  </a:lnTo>
                  <a:lnTo>
                    <a:pt x="12573" y="605891"/>
                  </a:lnTo>
                  <a:lnTo>
                    <a:pt x="11798" y="606501"/>
                  </a:lnTo>
                  <a:lnTo>
                    <a:pt x="11328" y="607949"/>
                  </a:lnTo>
                  <a:lnTo>
                    <a:pt x="10769" y="608914"/>
                  </a:lnTo>
                  <a:lnTo>
                    <a:pt x="9004" y="609803"/>
                  </a:lnTo>
                  <a:lnTo>
                    <a:pt x="6083" y="607314"/>
                  </a:lnTo>
                  <a:lnTo>
                    <a:pt x="3568" y="603770"/>
                  </a:lnTo>
                  <a:lnTo>
                    <a:pt x="0" y="604278"/>
                  </a:lnTo>
                  <a:lnTo>
                    <a:pt x="254" y="611505"/>
                  </a:lnTo>
                  <a:lnTo>
                    <a:pt x="1879" y="616051"/>
                  </a:lnTo>
                  <a:lnTo>
                    <a:pt x="7594" y="615619"/>
                  </a:lnTo>
                  <a:lnTo>
                    <a:pt x="9220" y="617410"/>
                  </a:lnTo>
                  <a:lnTo>
                    <a:pt x="11328" y="616953"/>
                  </a:lnTo>
                  <a:lnTo>
                    <a:pt x="12204" y="615556"/>
                  </a:lnTo>
                  <a:lnTo>
                    <a:pt x="13487" y="616788"/>
                  </a:lnTo>
                  <a:lnTo>
                    <a:pt x="15875" y="616610"/>
                  </a:lnTo>
                  <a:lnTo>
                    <a:pt x="16802" y="613625"/>
                  </a:lnTo>
                  <a:lnTo>
                    <a:pt x="16941" y="612889"/>
                  </a:lnTo>
                  <a:lnTo>
                    <a:pt x="17005" y="612190"/>
                  </a:lnTo>
                  <a:lnTo>
                    <a:pt x="20789" y="611454"/>
                  </a:lnTo>
                  <a:lnTo>
                    <a:pt x="24345" y="610679"/>
                  </a:lnTo>
                  <a:lnTo>
                    <a:pt x="29819" y="606310"/>
                  </a:lnTo>
                  <a:close/>
                </a:path>
                <a:path w="304800" h="617854">
                  <a:moveTo>
                    <a:pt x="60274" y="604075"/>
                  </a:moveTo>
                  <a:lnTo>
                    <a:pt x="60261" y="603910"/>
                  </a:lnTo>
                  <a:lnTo>
                    <a:pt x="60121" y="601878"/>
                  </a:lnTo>
                  <a:lnTo>
                    <a:pt x="55245" y="598322"/>
                  </a:lnTo>
                  <a:lnTo>
                    <a:pt x="54267" y="598055"/>
                  </a:lnTo>
                  <a:lnTo>
                    <a:pt x="51790" y="597369"/>
                  </a:lnTo>
                  <a:lnTo>
                    <a:pt x="48260" y="597814"/>
                  </a:lnTo>
                  <a:lnTo>
                    <a:pt x="48260" y="604202"/>
                  </a:lnTo>
                  <a:lnTo>
                    <a:pt x="47967" y="605256"/>
                  </a:lnTo>
                  <a:lnTo>
                    <a:pt x="47929" y="605650"/>
                  </a:lnTo>
                  <a:lnTo>
                    <a:pt x="47853" y="605497"/>
                  </a:lnTo>
                  <a:lnTo>
                    <a:pt x="47790" y="605650"/>
                  </a:lnTo>
                  <a:lnTo>
                    <a:pt x="47764" y="605256"/>
                  </a:lnTo>
                  <a:lnTo>
                    <a:pt x="47218" y="603910"/>
                  </a:lnTo>
                  <a:lnTo>
                    <a:pt x="48260" y="604202"/>
                  </a:lnTo>
                  <a:lnTo>
                    <a:pt x="48260" y="597814"/>
                  </a:lnTo>
                  <a:lnTo>
                    <a:pt x="47396" y="597916"/>
                  </a:lnTo>
                  <a:lnTo>
                    <a:pt x="46672" y="598055"/>
                  </a:lnTo>
                  <a:lnTo>
                    <a:pt x="43192" y="597179"/>
                  </a:lnTo>
                  <a:lnTo>
                    <a:pt x="40259" y="596582"/>
                  </a:lnTo>
                  <a:lnTo>
                    <a:pt x="30391" y="596226"/>
                  </a:lnTo>
                  <a:lnTo>
                    <a:pt x="29527" y="601929"/>
                  </a:lnTo>
                  <a:lnTo>
                    <a:pt x="34302" y="609015"/>
                  </a:lnTo>
                  <a:lnTo>
                    <a:pt x="37363" y="607910"/>
                  </a:lnTo>
                  <a:lnTo>
                    <a:pt x="37757" y="605993"/>
                  </a:lnTo>
                  <a:lnTo>
                    <a:pt x="39890" y="606513"/>
                  </a:lnTo>
                  <a:lnTo>
                    <a:pt x="42049" y="606971"/>
                  </a:lnTo>
                  <a:lnTo>
                    <a:pt x="46558" y="608177"/>
                  </a:lnTo>
                  <a:lnTo>
                    <a:pt x="47307" y="606793"/>
                  </a:lnTo>
                  <a:lnTo>
                    <a:pt x="46977" y="607568"/>
                  </a:lnTo>
                  <a:lnTo>
                    <a:pt x="48285" y="610577"/>
                  </a:lnTo>
                  <a:lnTo>
                    <a:pt x="53479" y="608482"/>
                  </a:lnTo>
                  <a:lnTo>
                    <a:pt x="56121" y="606793"/>
                  </a:lnTo>
                  <a:lnTo>
                    <a:pt x="60274" y="604075"/>
                  </a:lnTo>
                  <a:close/>
                </a:path>
                <a:path w="304800" h="617854">
                  <a:moveTo>
                    <a:pt x="295732" y="66344"/>
                  </a:moveTo>
                  <a:lnTo>
                    <a:pt x="280479" y="66344"/>
                  </a:lnTo>
                  <a:lnTo>
                    <a:pt x="280479" y="86220"/>
                  </a:lnTo>
                  <a:lnTo>
                    <a:pt x="295732" y="86220"/>
                  </a:lnTo>
                  <a:lnTo>
                    <a:pt x="295732" y="66344"/>
                  </a:lnTo>
                  <a:close/>
                </a:path>
                <a:path w="304800" h="617854">
                  <a:moveTo>
                    <a:pt x="304698" y="14986"/>
                  </a:moveTo>
                  <a:lnTo>
                    <a:pt x="304088" y="13716"/>
                  </a:lnTo>
                  <a:lnTo>
                    <a:pt x="303276" y="12026"/>
                  </a:lnTo>
                  <a:lnTo>
                    <a:pt x="302653" y="10096"/>
                  </a:lnTo>
                  <a:lnTo>
                    <a:pt x="300863" y="7683"/>
                  </a:lnTo>
                  <a:lnTo>
                    <a:pt x="299732" y="7251"/>
                  </a:lnTo>
                  <a:lnTo>
                    <a:pt x="298729" y="7378"/>
                  </a:lnTo>
                  <a:lnTo>
                    <a:pt x="297180" y="4927"/>
                  </a:lnTo>
                  <a:lnTo>
                    <a:pt x="295287" y="2730"/>
                  </a:lnTo>
                  <a:lnTo>
                    <a:pt x="291579" y="0"/>
                  </a:lnTo>
                  <a:lnTo>
                    <a:pt x="289306" y="952"/>
                  </a:lnTo>
                  <a:lnTo>
                    <a:pt x="288315" y="6464"/>
                  </a:lnTo>
                  <a:lnTo>
                    <a:pt x="289153" y="8242"/>
                  </a:lnTo>
                  <a:lnTo>
                    <a:pt x="287769" y="9398"/>
                  </a:lnTo>
                  <a:lnTo>
                    <a:pt x="286626" y="10833"/>
                  </a:lnTo>
                  <a:lnTo>
                    <a:pt x="289369" y="15532"/>
                  </a:lnTo>
                  <a:lnTo>
                    <a:pt x="296418" y="14160"/>
                  </a:lnTo>
                  <a:lnTo>
                    <a:pt x="296672" y="14554"/>
                  </a:lnTo>
                  <a:lnTo>
                    <a:pt x="296214" y="16179"/>
                  </a:lnTo>
                  <a:lnTo>
                    <a:pt x="294005" y="18351"/>
                  </a:lnTo>
                  <a:lnTo>
                    <a:pt x="290550" y="21183"/>
                  </a:lnTo>
                  <a:lnTo>
                    <a:pt x="292950" y="24117"/>
                  </a:lnTo>
                  <a:lnTo>
                    <a:pt x="295313" y="23622"/>
                  </a:lnTo>
                  <a:lnTo>
                    <a:pt x="294665" y="29756"/>
                  </a:lnTo>
                  <a:lnTo>
                    <a:pt x="293433" y="35534"/>
                  </a:lnTo>
                  <a:lnTo>
                    <a:pt x="283667" y="32943"/>
                  </a:lnTo>
                  <a:lnTo>
                    <a:pt x="281495" y="36169"/>
                  </a:lnTo>
                  <a:lnTo>
                    <a:pt x="285597" y="39763"/>
                  </a:lnTo>
                  <a:lnTo>
                    <a:pt x="285711" y="43345"/>
                  </a:lnTo>
                  <a:lnTo>
                    <a:pt x="286486" y="46456"/>
                  </a:lnTo>
                  <a:lnTo>
                    <a:pt x="285369" y="47358"/>
                  </a:lnTo>
                  <a:lnTo>
                    <a:pt x="284848" y="48234"/>
                  </a:lnTo>
                  <a:lnTo>
                    <a:pt x="284632" y="49225"/>
                  </a:lnTo>
                  <a:lnTo>
                    <a:pt x="279920" y="52451"/>
                  </a:lnTo>
                  <a:lnTo>
                    <a:pt x="278218" y="54991"/>
                  </a:lnTo>
                  <a:lnTo>
                    <a:pt x="283375" y="61201"/>
                  </a:lnTo>
                  <a:lnTo>
                    <a:pt x="285369" y="60274"/>
                  </a:lnTo>
                  <a:lnTo>
                    <a:pt x="286067" y="58724"/>
                  </a:lnTo>
                  <a:lnTo>
                    <a:pt x="287921" y="58445"/>
                  </a:lnTo>
                  <a:lnTo>
                    <a:pt x="288874" y="56692"/>
                  </a:lnTo>
                  <a:lnTo>
                    <a:pt x="288201" y="54673"/>
                  </a:lnTo>
                  <a:lnTo>
                    <a:pt x="288823" y="53987"/>
                  </a:lnTo>
                  <a:lnTo>
                    <a:pt x="289648" y="52578"/>
                  </a:lnTo>
                  <a:lnTo>
                    <a:pt x="289839" y="50482"/>
                  </a:lnTo>
                  <a:lnTo>
                    <a:pt x="292290" y="48475"/>
                  </a:lnTo>
                  <a:lnTo>
                    <a:pt x="292227" y="47091"/>
                  </a:lnTo>
                  <a:lnTo>
                    <a:pt x="290487" y="43408"/>
                  </a:lnTo>
                  <a:lnTo>
                    <a:pt x="290563" y="41236"/>
                  </a:lnTo>
                  <a:lnTo>
                    <a:pt x="290156" y="39204"/>
                  </a:lnTo>
                  <a:lnTo>
                    <a:pt x="293649" y="38900"/>
                  </a:lnTo>
                  <a:lnTo>
                    <a:pt x="296583" y="37122"/>
                  </a:lnTo>
                  <a:lnTo>
                    <a:pt x="300507" y="28752"/>
                  </a:lnTo>
                  <a:lnTo>
                    <a:pt x="300012" y="23672"/>
                  </a:lnTo>
                  <a:lnTo>
                    <a:pt x="300901" y="18923"/>
                  </a:lnTo>
                  <a:lnTo>
                    <a:pt x="302323" y="17767"/>
                  </a:lnTo>
                  <a:lnTo>
                    <a:pt x="304469" y="16548"/>
                  </a:lnTo>
                  <a:lnTo>
                    <a:pt x="304698" y="14986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4" name="object 18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60303" y="5293918"/>
              <a:ext cx="237713" cy="252355"/>
            </a:xfrm>
            <a:prstGeom prst="rect">
              <a:avLst/>
            </a:prstGeom>
          </p:spPr>
        </p:pic>
        <p:pic>
          <p:nvPicPr>
            <p:cNvPr id="185" name="object 18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91501" y="5299460"/>
              <a:ext cx="126907" cy="67696"/>
            </a:xfrm>
            <a:prstGeom prst="rect">
              <a:avLst/>
            </a:prstGeom>
          </p:spPr>
        </p:pic>
        <p:sp>
          <p:nvSpPr>
            <p:cNvPr id="186" name="object 186" descr=""/>
            <p:cNvSpPr/>
            <p:nvPr/>
          </p:nvSpPr>
          <p:spPr>
            <a:xfrm>
              <a:off x="8443849" y="5780900"/>
              <a:ext cx="156845" cy="64135"/>
            </a:xfrm>
            <a:custGeom>
              <a:avLst/>
              <a:gdLst/>
              <a:ahLst/>
              <a:cxnLst/>
              <a:rect l="l" t="t" r="r" b="b"/>
              <a:pathLst>
                <a:path w="156845" h="64135">
                  <a:moveTo>
                    <a:pt x="16827" y="32245"/>
                  </a:moveTo>
                  <a:lnTo>
                    <a:pt x="16776" y="32054"/>
                  </a:lnTo>
                  <a:lnTo>
                    <a:pt x="16725" y="32245"/>
                  </a:lnTo>
                  <a:close/>
                </a:path>
                <a:path w="156845" h="64135">
                  <a:moveTo>
                    <a:pt x="52781" y="33794"/>
                  </a:moveTo>
                  <a:lnTo>
                    <a:pt x="49098" y="30099"/>
                  </a:lnTo>
                  <a:lnTo>
                    <a:pt x="47650" y="31610"/>
                  </a:lnTo>
                  <a:lnTo>
                    <a:pt x="47828" y="29298"/>
                  </a:lnTo>
                  <a:lnTo>
                    <a:pt x="45466" y="28371"/>
                  </a:lnTo>
                  <a:lnTo>
                    <a:pt x="45161" y="27470"/>
                  </a:lnTo>
                  <a:lnTo>
                    <a:pt x="44805" y="26606"/>
                  </a:lnTo>
                  <a:lnTo>
                    <a:pt x="44399" y="25781"/>
                  </a:lnTo>
                  <a:lnTo>
                    <a:pt x="44551" y="25692"/>
                  </a:lnTo>
                  <a:lnTo>
                    <a:pt x="44818" y="25450"/>
                  </a:lnTo>
                  <a:lnTo>
                    <a:pt x="45834" y="24434"/>
                  </a:lnTo>
                  <a:lnTo>
                    <a:pt x="45821" y="22796"/>
                  </a:lnTo>
                  <a:lnTo>
                    <a:pt x="45720" y="22656"/>
                  </a:lnTo>
                  <a:lnTo>
                    <a:pt x="43891" y="20815"/>
                  </a:lnTo>
                  <a:lnTo>
                    <a:pt x="42887" y="19900"/>
                  </a:lnTo>
                  <a:lnTo>
                    <a:pt x="41325" y="19075"/>
                  </a:lnTo>
                  <a:lnTo>
                    <a:pt x="41046" y="18923"/>
                  </a:lnTo>
                  <a:lnTo>
                    <a:pt x="40284" y="18872"/>
                  </a:lnTo>
                  <a:lnTo>
                    <a:pt x="39611" y="19075"/>
                  </a:lnTo>
                  <a:lnTo>
                    <a:pt x="39992" y="18415"/>
                  </a:lnTo>
                  <a:lnTo>
                    <a:pt x="40093" y="18237"/>
                  </a:lnTo>
                  <a:lnTo>
                    <a:pt x="40144" y="17030"/>
                  </a:lnTo>
                  <a:lnTo>
                    <a:pt x="35991" y="13081"/>
                  </a:lnTo>
                  <a:lnTo>
                    <a:pt x="31521" y="11887"/>
                  </a:lnTo>
                  <a:lnTo>
                    <a:pt x="26631" y="15506"/>
                  </a:lnTo>
                  <a:lnTo>
                    <a:pt x="26174" y="16624"/>
                  </a:lnTo>
                  <a:lnTo>
                    <a:pt x="26123" y="17030"/>
                  </a:lnTo>
                  <a:lnTo>
                    <a:pt x="26835" y="18249"/>
                  </a:lnTo>
                  <a:lnTo>
                    <a:pt x="25222" y="18415"/>
                  </a:lnTo>
                  <a:lnTo>
                    <a:pt x="23698" y="17995"/>
                  </a:lnTo>
                  <a:lnTo>
                    <a:pt x="22542" y="17932"/>
                  </a:lnTo>
                  <a:lnTo>
                    <a:pt x="22694" y="17932"/>
                  </a:lnTo>
                  <a:lnTo>
                    <a:pt x="22682" y="16624"/>
                  </a:lnTo>
                  <a:lnTo>
                    <a:pt x="22682" y="12763"/>
                  </a:lnTo>
                  <a:lnTo>
                    <a:pt x="20637" y="12763"/>
                  </a:lnTo>
                  <a:lnTo>
                    <a:pt x="20637" y="17957"/>
                  </a:lnTo>
                  <a:lnTo>
                    <a:pt x="20180" y="18288"/>
                  </a:lnTo>
                  <a:lnTo>
                    <a:pt x="20053" y="18415"/>
                  </a:lnTo>
                  <a:lnTo>
                    <a:pt x="19710" y="19050"/>
                  </a:lnTo>
                  <a:lnTo>
                    <a:pt x="19583" y="18415"/>
                  </a:lnTo>
                  <a:lnTo>
                    <a:pt x="19367" y="17983"/>
                  </a:lnTo>
                  <a:lnTo>
                    <a:pt x="20637" y="17957"/>
                  </a:lnTo>
                  <a:lnTo>
                    <a:pt x="20637" y="12763"/>
                  </a:lnTo>
                  <a:lnTo>
                    <a:pt x="17081" y="12763"/>
                  </a:lnTo>
                  <a:lnTo>
                    <a:pt x="16344" y="15062"/>
                  </a:lnTo>
                  <a:lnTo>
                    <a:pt x="17094" y="16624"/>
                  </a:lnTo>
                  <a:lnTo>
                    <a:pt x="16713" y="16357"/>
                  </a:lnTo>
                  <a:lnTo>
                    <a:pt x="14909" y="15062"/>
                  </a:lnTo>
                  <a:lnTo>
                    <a:pt x="12547" y="14135"/>
                  </a:lnTo>
                  <a:lnTo>
                    <a:pt x="11912" y="12776"/>
                  </a:lnTo>
                  <a:lnTo>
                    <a:pt x="10718" y="10223"/>
                  </a:lnTo>
                  <a:lnTo>
                    <a:pt x="8851" y="9842"/>
                  </a:lnTo>
                  <a:lnTo>
                    <a:pt x="6794" y="11125"/>
                  </a:lnTo>
                  <a:lnTo>
                    <a:pt x="3708" y="12585"/>
                  </a:lnTo>
                  <a:lnTo>
                    <a:pt x="3276" y="12776"/>
                  </a:lnTo>
                  <a:lnTo>
                    <a:pt x="2451" y="12585"/>
                  </a:lnTo>
                  <a:lnTo>
                    <a:pt x="1612" y="12776"/>
                  </a:lnTo>
                  <a:lnTo>
                    <a:pt x="381" y="14363"/>
                  </a:lnTo>
                  <a:lnTo>
                    <a:pt x="0" y="15062"/>
                  </a:lnTo>
                  <a:lnTo>
                    <a:pt x="12" y="15506"/>
                  </a:lnTo>
                  <a:lnTo>
                    <a:pt x="635" y="17449"/>
                  </a:lnTo>
                  <a:lnTo>
                    <a:pt x="1587" y="18173"/>
                  </a:lnTo>
                  <a:lnTo>
                    <a:pt x="4457" y="18288"/>
                  </a:lnTo>
                  <a:lnTo>
                    <a:pt x="6477" y="17348"/>
                  </a:lnTo>
                  <a:lnTo>
                    <a:pt x="8229" y="16357"/>
                  </a:lnTo>
                  <a:lnTo>
                    <a:pt x="9258" y="17614"/>
                  </a:lnTo>
                  <a:lnTo>
                    <a:pt x="10541" y="18669"/>
                  </a:lnTo>
                  <a:lnTo>
                    <a:pt x="11925" y="19545"/>
                  </a:lnTo>
                  <a:lnTo>
                    <a:pt x="10083" y="20955"/>
                  </a:lnTo>
                  <a:lnTo>
                    <a:pt x="8585" y="22656"/>
                  </a:lnTo>
                  <a:lnTo>
                    <a:pt x="8509" y="22796"/>
                  </a:lnTo>
                  <a:lnTo>
                    <a:pt x="6045" y="28917"/>
                  </a:lnTo>
                  <a:lnTo>
                    <a:pt x="8661" y="32080"/>
                  </a:lnTo>
                  <a:lnTo>
                    <a:pt x="15684" y="34353"/>
                  </a:lnTo>
                  <a:lnTo>
                    <a:pt x="16637" y="30810"/>
                  </a:lnTo>
                  <a:lnTo>
                    <a:pt x="16827" y="32245"/>
                  </a:lnTo>
                  <a:lnTo>
                    <a:pt x="16700" y="32321"/>
                  </a:lnTo>
                  <a:lnTo>
                    <a:pt x="16522" y="32943"/>
                  </a:lnTo>
                  <a:lnTo>
                    <a:pt x="15875" y="34632"/>
                  </a:lnTo>
                  <a:lnTo>
                    <a:pt x="15405" y="35509"/>
                  </a:lnTo>
                  <a:lnTo>
                    <a:pt x="14732" y="36601"/>
                  </a:lnTo>
                  <a:lnTo>
                    <a:pt x="14693" y="37630"/>
                  </a:lnTo>
                  <a:lnTo>
                    <a:pt x="13830" y="37515"/>
                  </a:lnTo>
                  <a:lnTo>
                    <a:pt x="12979" y="37439"/>
                  </a:lnTo>
                  <a:lnTo>
                    <a:pt x="10655" y="37363"/>
                  </a:lnTo>
                  <a:lnTo>
                    <a:pt x="9588" y="38646"/>
                  </a:lnTo>
                  <a:lnTo>
                    <a:pt x="9448" y="41440"/>
                  </a:lnTo>
                  <a:lnTo>
                    <a:pt x="8851" y="44196"/>
                  </a:lnTo>
                  <a:lnTo>
                    <a:pt x="8305" y="43116"/>
                  </a:lnTo>
                  <a:lnTo>
                    <a:pt x="8178" y="41910"/>
                  </a:lnTo>
                  <a:lnTo>
                    <a:pt x="9105" y="36918"/>
                  </a:lnTo>
                  <a:lnTo>
                    <a:pt x="4076" y="35509"/>
                  </a:lnTo>
                  <a:lnTo>
                    <a:pt x="2425" y="44196"/>
                  </a:lnTo>
                  <a:lnTo>
                    <a:pt x="2413" y="44488"/>
                  </a:lnTo>
                  <a:lnTo>
                    <a:pt x="4216" y="48818"/>
                  </a:lnTo>
                  <a:lnTo>
                    <a:pt x="11061" y="52514"/>
                  </a:lnTo>
                  <a:lnTo>
                    <a:pt x="13106" y="51295"/>
                  </a:lnTo>
                  <a:lnTo>
                    <a:pt x="13309" y="47104"/>
                  </a:lnTo>
                  <a:lnTo>
                    <a:pt x="13931" y="44996"/>
                  </a:lnTo>
                  <a:lnTo>
                    <a:pt x="14084" y="44196"/>
                  </a:lnTo>
                  <a:lnTo>
                    <a:pt x="14363" y="42862"/>
                  </a:lnTo>
                  <a:lnTo>
                    <a:pt x="15201" y="43027"/>
                  </a:lnTo>
                  <a:lnTo>
                    <a:pt x="15392" y="45593"/>
                  </a:lnTo>
                  <a:lnTo>
                    <a:pt x="15036" y="48082"/>
                  </a:lnTo>
                  <a:lnTo>
                    <a:pt x="15925" y="49974"/>
                  </a:lnTo>
                  <a:lnTo>
                    <a:pt x="18897" y="49771"/>
                  </a:lnTo>
                  <a:lnTo>
                    <a:pt x="20104" y="49453"/>
                  </a:lnTo>
                  <a:lnTo>
                    <a:pt x="24460" y="50634"/>
                  </a:lnTo>
                  <a:lnTo>
                    <a:pt x="24777" y="49453"/>
                  </a:lnTo>
                  <a:lnTo>
                    <a:pt x="25844" y="45593"/>
                  </a:lnTo>
                  <a:lnTo>
                    <a:pt x="21793" y="44488"/>
                  </a:lnTo>
                  <a:lnTo>
                    <a:pt x="21209" y="44450"/>
                  </a:lnTo>
                  <a:lnTo>
                    <a:pt x="21018" y="44437"/>
                  </a:lnTo>
                  <a:lnTo>
                    <a:pt x="20256" y="44450"/>
                  </a:lnTo>
                  <a:lnTo>
                    <a:pt x="20154" y="42862"/>
                  </a:lnTo>
                  <a:lnTo>
                    <a:pt x="20142" y="42633"/>
                  </a:lnTo>
                  <a:lnTo>
                    <a:pt x="20370" y="41440"/>
                  </a:lnTo>
                  <a:lnTo>
                    <a:pt x="20294" y="40068"/>
                  </a:lnTo>
                  <a:lnTo>
                    <a:pt x="19812" y="39471"/>
                  </a:lnTo>
                  <a:lnTo>
                    <a:pt x="22415" y="39077"/>
                  </a:lnTo>
                  <a:lnTo>
                    <a:pt x="24384" y="40398"/>
                  </a:lnTo>
                  <a:lnTo>
                    <a:pt x="26784" y="46380"/>
                  </a:lnTo>
                  <a:lnTo>
                    <a:pt x="31826" y="45059"/>
                  </a:lnTo>
                  <a:lnTo>
                    <a:pt x="29464" y="39077"/>
                  </a:lnTo>
                  <a:lnTo>
                    <a:pt x="28917" y="37668"/>
                  </a:lnTo>
                  <a:lnTo>
                    <a:pt x="25717" y="34594"/>
                  </a:lnTo>
                  <a:lnTo>
                    <a:pt x="21717" y="34137"/>
                  </a:lnTo>
                  <a:lnTo>
                    <a:pt x="22225" y="32321"/>
                  </a:lnTo>
                  <a:lnTo>
                    <a:pt x="22186" y="30543"/>
                  </a:lnTo>
                  <a:lnTo>
                    <a:pt x="18542" y="28206"/>
                  </a:lnTo>
                  <a:lnTo>
                    <a:pt x="16840" y="30022"/>
                  </a:lnTo>
                  <a:lnTo>
                    <a:pt x="17043" y="29298"/>
                  </a:lnTo>
                  <a:lnTo>
                    <a:pt x="13677" y="28219"/>
                  </a:lnTo>
                  <a:lnTo>
                    <a:pt x="13385" y="28092"/>
                  </a:lnTo>
                  <a:lnTo>
                    <a:pt x="14579" y="26606"/>
                  </a:lnTo>
                  <a:lnTo>
                    <a:pt x="14478" y="25895"/>
                  </a:lnTo>
                  <a:lnTo>
                    <a:pt x="17856" y="27571"/>
                  </a:lnTo>
                  <a:lnTo>
                    <a:pt x="20002" y="27089"/>
                  </a:lnTo>
                  <a:lnTo>
                    <a:pt x="20205" y="25895"/>
                  </a:lnTo>
                  <a:lnTo>
                    <a:pt x="20472" y="24244"/>
                  </a:lnTo>
                  <a:lnTo>
                    <a:pt x="20497" y="22656"/>
                  </a:lnTo>
                  <a:lnTo>
                    <a:pt x="20866" y="22923"/>
                  </a:lnTo>
                  <a:lnTo>
                    <a:pt x="21336" y="23101"/>
                  </a:lnTo>
                  <a:lnTo>
                    <a:pt x="24409" y="23253"/>
                  </a:lnTo>
                  <a:lnTo>
                    <a:pt x="26250" y="23520"/>
                  </a:lnTo>
                  <a:lnTo>
                    <a:pt x="28257" y="23202"/>
                  </a:lnTo>
                  <a:lnTo>
                    <a:pt x="29019" y="24244"/>
                  </a:lnTo>
                  <a:lnTo>
                    <a:pt x="30175" y="25044"/>
                  </a:lnTo>
                  <a:lnTo>
                    <a:pt x="34709" y="23202"/>
                  </a:lnTo>
                  <a:lnTo>
                    <a:pt x="35712" y="22796"/>
                  </a:lnTo>
                  <a:lnTo>
                    <a:pt x="38138" y="24638"/>
                  </a:lnTo>
                  <a:lnTo>
                    <a:pt x="39662" y="27825"/>
                  </a:lnTo>
                  <a:lnTo>
                    <a:pt x="38785" y="28778"/>
                  </a:lnTo>
                  <a:lnTo>
                    <a:pt x="38646" y="30454"/>
                  </a:lnTo>
                  <a:lnTo>
                    <a:pt x="39573" y="31623"/>
                  </a:lnTo>
                  <a:lnTo>
                    <a:pt x="40855" y="33185"/>
                  </a:lnTo>
                  <a:lnTo>
                    <a:pt x="42570" y="33375"/>
                  </a:lnTo>
                  <a:lnTo>
                    <a:pt x="45897" y="33439"/>
                  </a:lnTo>
                  <a:lnTo>
                    <a:pt x="45237" y="34124"/>
                  </a:lnTo>
                  <a:lnTo>
                    <a:pt x="43853" y="35814"/>
                  </a:lnTo>
                  <a:lnTo>
                    <a:pt x="41249" y="38760"/>
                  </a:lnTo>
                  <a:lnTo>
                    <a:pt x="38138" y="40652"/>
                  </a:lnTo>
                  <a:lnTo>
                    <a:pt x="37363" y="45783"/>
                  </a:lnTo>
                  <a:lnTo>
                    <a:pt x="35255" y="48450"/>
                  </a:lnTo>
                  <a:lnTo>
                    <a:pt x="33972" y="51523"/>
                  </a:lnTo>
                  <a:lnTo>
                    <a:pt x="32854" y="50673"/>
                  </a:lnTo>
                  <a:lnTo>
                    <a:pt x="31407" y="50469"/>
                  </a:lnTo>
                  <a:lnTo>
                    <a:pt x="29400" y="52476"/>
                  </a:lnTo>
                  <a:lnTo>
                    <a:pt x="29197" y="54356"/>
                  </a:lnTo>
                  <a:lnTo>
                    <a:pt x="32867" y="57264"/>
                  </a:lnTo>
                  <a:lnTo>
                    <a:pt x="35407" y="59067"/>
                  </a:lnTo>
                  <a:lnTo>
                    <a:pt x="38087" y="63576"/>
                  </a:lnTo>
                  <a:lnTo>
                    <a:pt x="40652" y="63652"/>
                  </a:lnTo>
                  <a:lnTo>
                    <a:pt x="42418" y="60477"/>
                  </a:lnTo>
                  <a:lnTo>
                    <a:pt x="43332" y="59245"/>
                  </a:lnTo>
                  <a:lnTo>
                    <a:pt x="44538" y="56134"/>
                  </a:lnTo>
                  <a:lnTo>
                    <a:pt x="43611" y="55029"/>
                  </a:lnTo>
                  <a:lnTo>
                    <a:pt x="42379" y="54673"/>
                  </a:lnTo>
                  <a:lnTo>
                    <a:pt x="42252" y="53479"/>
                  </a:lnTo>
                  <a:lnTo>
                    <a:pt x="41440" y="52349"/>
                  </a:lnTo>
                  <a:lnTo>
                    <a:pt x="39268" y="52336"/>
                  </a:lnTo>
                  <a:lnTo>
                    <a:pt x="40259" y="50215"/>
                  </a:lnTo>
                  <a:lnTo>
                    <a:pt x="41605" y="48310"/>
                  </a:lnTo>
                  <a:lnTo>
                    <a:pt x="43827" y="42443"/>
                  </a:lnTo>
                  <a:lnTo>
                    <a:pt x="47752" y="39077"/>
                  </a:lnTo>
                  <a:lnTo>
                    <a:pt x="52781" y="33794"/>
                  </a:lnTo>
                  <a:close/>
                </a:path>
                <a:path w="156845" h="64135">
                  <a:moveTo>
                    <a:pt x="100418" y="50444"/>
                  </a:moveTo>
                  <a:lnTo>
                    <a:pt x="97104" y="49847"/>
                  </a:lnTo>
                  <a:lnTo>
                    <a:pt x="95872" y="49644"/>
                  </a:lnTo>
                  <a:lnTo>
                    <a:pt x="95935" y="47828"/>
                  </a:lnTo>
                  <a:lnTo>
                    <a:pt x="94462" y="46418"/>
                  </a:lnTo>
                  <a:lnTo>
                    <a:pt x="92862" y="46723"/>
                  </a:lnTo>
                  <a:lnTo>
                    <a:pt x="92570" y="46355"/>
                  </a:lnTo>
                  <a:lnTo>
                    <a:pt x="92227" y="45758"/>
                  </a:lnTo>
                  <a:lnTo>
                    <a:pt x="91960" y="45123"/>
                  </a:lnTo>
                  <a:lnTo>
                    <a:pt x="91694" y="44348"/>
                  </a:lnTo>
                  <a:lnTo>
                    <a:pt x="91567" y="44107"/>
                  </a:lnTo>
                  <a:lnTo>
                    <a:pt x="95656" y="44564"/>
                  </a:lnTo>
                  <a:lnTo>
                    <a:pt x="95618" y="39344"/>
                  </a:lnTo>
                  <a:lnTo>
                    <a:pt x="90208" y="38722"/>
                  </a:lnTo>
                  <a:lnTo>
                    <a:pt x="87337" y="39166"/>
                  </a:lnTo>
                  <a:lnTo>
                    <a:pt x="85674" y="33743"/>
                  </a:lnTo>
                  <a:lnTo>
                    <a:pt x="81826" y="34671"/>
                  </a:lnTo>
                  <a:lnTo>
                    <a:pt x="81000" y="40982"/>
                  </a:lnTo>
                  <a:lnTo>
                    <a:pt x="81508" y="44450"/>
                  </a:lnTo>
                  <a:lnTo>
                    <a:pt x="82283" y="49276"/>
                  </a:lnTo>
                  <a:lnTo>
                    <a:pt x="84035" y="50177"/>
                  </a:lnTo>
                  <a:lnTo>
                    <a:pt x="87096" y="49123"/>
                  </a:lnTo>
                  <a:lnTo>
                    <a:pt x="87972" y="48742"/>
                  </a:lnTo>
                  <a:lnTo>
                    <a:pt x="88785" y="50241"/>
                  </a:lnTo>
                  <a:lnTo>
                    <a:pt x="89814" y="51600"/>
                  </a:lnTo>
                  <a:lnTo>
                    <a:pt x="91071" y="52171"/>
                  </a:lnTo>
                  <a:lnTo>
                    <a:pt x="91732" y="53708"/>
                  </a:lnTo>
                  <a:lnTo>
                    <a:pt x="93268" y="54457"/>
                  </a:lnTo>
                  <a:lnTo>
                    <a:pt x="99009" y="55473"/>
                  </a:lnTo>
                  <a:lnTo>
                    <a:pt x="100418" y="50444"/>
                  </a:lnTo>
                  <a:close/>
                </a:path>
                <a:path w="156845" h="64135">
                  <a:moveTo>
                    <a:pt x="113080" y="57061"/>
                  </a:moveTo>
                  <a:lnTo>
                    <a:pt x="110769" y="56121"/>
                  </a:lnTo>
                  <a:lnTo>
                    <a:pt x="110667" y="55346"/>
                  </a:lnTo>
                  <a:lnTo>
                    <a:pt x="110261" y="54648"/>
                  </a:lnTo>
                  <a:lnTo>
                    <a:pt x="108204" y="53441"/>
                  </a:lnTo>
                  <a:lnTo>
                    <a:pt x="106832" y="54038"/>
                  </a:lnTo>
                  <a:lnTo>
                    <a:pt x="105854" y="55321"/>
                  </a:lnTo>
                  <a:lnTo>
                    <a:pt x="105587" y="55613"/>
                  </a:lnTo>
                  <a:lnTo>
                    <a:pt x="105054" y="55410"/>
                  </a:lnTo>
                  <a:lnTo>
                    <a:pt x="104470" y="55359"/>
                  </a:lnTo>
                  <a:lnTo>
                    <a:pt x="102501" y="55905"/>
                  </a:lnTo>
                  <a:lnTo>
                    <a:pt x="101803" y="57327"/>
                  </a:lnTo>
                  <a:lnTo>
                    <a:pt x="102374" y="59969"/>
                  </a:lnTo>
                  <a:lnTo>
                    <a:pt x="103390" y="60947"/>
                  </a:lnTo>
                  <a:lnTo>
                    <a:pt x="105676" y="61658"/>
                  </a:lnTo>
                  <a:lnTo>
                    <a:pt x="106692" y="61366"/>
                  </a:lnTo>
                  <a:lnTo>
                    <a:pt x="107581" y="60794"/>
                  </a:lnTo>
                  <a:lnTo>
                    <a:pt x="108280" y="61061"/>
                  </a:lnTo>
                  <a:lnTo>
                    <a:pt x="109067" y="61150"/>
                  </a:lnTo>
                  <a:lnTo>
                    <a:pt x="112750" y="61150"/>
                  </a:lnTo>
                  <a:lnTo>
                    <a:pt x="113080" y="57061"/>
                  </a:lnTo>
                  <a:close/>
                </a:path>
                <a:path w="156845" h="64135">
                  <a:moveTo>
                    <a:pt x="156311" y="39878"/>
                  </a:moveTo>
                  <a:lnTo>
                    <a:pt x="155905" y="34290"/>
                  </a:lnTo>
                  <a:lnTo>
                    <a:pt x="155867" y="33655"/>
                  </a:lnTo>
                  <a:lnTo>
                    <a:pt x="155676" y="30988"/>
                  </a:lnTo>
                  <a:lnTo>
                    <a:pt x="155435" y="30861"/>
                  </a:lnTo>
                  <a:lnTo>
                    <a:pt x="153797" y="29972"/>
                  </a:lnTo>
                  <a:lnTo>
                    <a:pt x="152400" y="29210"/>
                  </a:lnTo>
                  <a:lnTo>
                    <a:pt x="148653" y="29972"/>
                  </a:lnTo>
                  <a:lnTo>
                    <a:pt x="148742" y="28448"/>
                  </a:lnTo>
                  <a:lnTo>
                    <a:pt x="149148" y="25146"/>
                  </a:lnTo>
                  <a:lnTo>
                    <a:pt x="146507" y="24257"/>
                  </a:lnTo>
                  <a:lnTo>
                    <a:pt x="143052" y="25908"/>
                  </a:lnTo>
                  <a:lnTo>
                    <a:pt x="141808" y="26695"/>
                  </a:lnTo>
                  <a:lnTo>
                    <a:pt x="141808" y="37592"/>
                  </a:lnTo>
                  <a:lnTo>
                    <a:pt x="141135" y="37846"/>
                  </a:lnTo>
                  <a:lnTo>
                    <a:pt x="139827" y="38608"/>
                  </a:lnTo>
                  <a:lnTo>
                    <a:pt x="141122" y="36703"/>
                  </a:lnTo>
                  <a:lnTo>
                    <a:pt x="141363" y="36957"/>
                  </a:lnTo>
                  <a:lnTo>
                    <a:pt x="141808" y="37592"/>
                  </a:lnTo>
                  <a:lnTo>
                    <a:pt x="141808" y="26695"/>
                  </a:lnTo>
                  <a:lnTo>
                    <a:pt x="140030" y="27813"/>
                  </a:lnTo>
                  <a:lnTo>
                    <a:pt x="137198" y="28448"/>
                  </a:lnTo>
                  <a:lnTo>
                    <a:pt x="137401" y="28194"/>
                  </a:lnTo>
                  <a:lnTo>
                    <a:pt x="138658" y="25019"/>
                  </a:lnTo>
                  <a:lnTo>
                    <a:pt x="139230" y="23876"/>
                  </a:lnTo>
                  <a:lnTo>
                    <a:pt x="143332" y="21463"/>
                  </a:lnTo>
                  <a:lnTo>
                    <a:pt x="143522" y="20066"/>
                  </a:lnTo>
                  <a:lnTo>
                    <a:pt x="143598" y="19558"/>
                  </a:lnTo>
                  <a:lnTo>
                    <a:pt x="142595" y="18415"/>
                  </a:lnTo>
                  <a:lnTo>
                    <a:pt x="143446" y="18034"/>
                  </a:lnTo>
                  <a:lnTo>
                    <a:pt x="146215" y="17272"/>
                  </a:lnTo>
                  <a:lnTo>
                    <a:pt x="146138" y="14605"/>
                  </a:lnTo>
                  <a:lnTo>
                    <a:pt x="146138" y="14478"/>
                  </a:lnTo>
                  <a:lnTo>
                    <a:pt x="144716" y="13335"/>
                  </a:lnTo>
                  <a:lnTo>
                    <a:pt x="147878" y="13716"/>
                  </a:lnTo>
                  <a:lnTo>
                    <a:pt x="147980" y="13335"/>
                  </a:lnTo>
                  <a:lnTo>
                    <a:pt x="149186" y="8890"/>
                  </a:lnTo>
                  <a:lnTo>
                    <a:pt x="141516" y="7493"/>
                  </a:lnTo>
                  <a:lnTo>
                    <a:pt x="139865" y="6731"/>
                  </a:lnTo>
                  <a:lnTo>
                    <a:pt x="138493" y="6096"/>
                  </a:lnTo>
                  <a:lnTo>
                    <a:pt x="137947" y="5842"/>
                  </a:lnTo>
                  <a:lnTo>
                    <a:pt x="137096" y="4318"/>
                  </a:lnTo>
                  <a:lnTo>
                    <a:pt x="135051" y="635"/>
                  </a:lnTo>
                  <a:lnTo>
                    <a:pt x="133210" y="0"/>
                  </a:lnTo>
                  <a:lnTo>
                    <a:pt x="128384" y="3683"/>
                  </a:lnTo>
                  <a:lnTo>
                    <a:pt x="125361" y="4318"/>
                  </a:lnTo>
                  <a:lnTo>
                    <a:pt x="118986" y="1524"/>
                  </a:lnTo>
                  <a:lnTo>
                    <a:pt x="117322" y="2794"/>
                  </a:lnTo>
                  <a:lnTo>
                    <a:pt x="116992" y="4318"/>
                  </a:lnTo>
                  <a:lnTo>
                    <a:pt x="111620" y="3429"/>
                  </a:lnTo>
                  <a:lnTo>
                    <a:pt x="106870" y="5207"/>
                  </a:lnTo>
                  <a:lnTo>
                    <a:pt x="106553" y="16256"/>
                  </a:lnTo>
                  <a:lnTo>
                    <a:pt x="111785" y="16256"/>
                  </a:lnTo>
                  <a:lnTo>
                    <a:pt x="112064" y="6096"/>
                  </a:lnTo>
                  <a:lnTo>
                    <a:pt x="121945" y="11176"/>
                  </a:lnTo>
                  <a:lnTo>
                    <a:pt x="125933" y="13716"/>
                  </a:lnTo>
                  <a:lnTo>
                    <a:pt x="127203" y="13462"/>
                  </a:lnTo>
                  <a:lnTo>
                    <a:pt x="128079" y="12700"/>
                  </a:lnTo>
                  <a:lnTo>
                    <a:pt x="129057" y="11938"/>
                  </a:lnTo>
                  <a:lnTo>
                    <a:pt x="129921" y="11049"/>
                  </a:lnTo>
                  <a:lnTo>
                    <a:pt x="130644" y="10033"/>
                  </a:lnTo>
                  <a:lnTo>
                    <a:pt x="131381" y="9271"/>
                  </a:lnTo>
                  <a:lnTo>
                    <a:pt x="131508" y="8255"/>
                  </a:lnTo>
                  <a:lnTo>
                    <a:pt x="131229" y="7493"/>
                  </a:lnTo>
                  <a:lnTo>
                    <a:pt x="132715" y="6731"/>
                  </a:lnTo>
                  <a:lnTo>
                    <a:pt x="135216" y="9906"/>
                  </a:lnTo>
                  <a:lnTo>
                    <a:pt x="138633" y="11811"/>
                  </a:lnTo>
                  <a:lnTo>
                    <a:pt x="142608" y="12954"/>
                  </a:lnTo>
                  <a:lnTo>
                    <a:pt x="140703" y="13462"/>
                  </a:lnTo>
                  <a:lnTo>
                    <a:pt x="138976" y="14224"/>
                  </a:lnTo>
                  <a:lnTo>
                    <a:pt x="137160" y="14605"/>
                  </a:lnTo>
                  <a:lnTo>
                    <a:pt x="136906" y="14503"/>
                  </a:lnTo>
                  <a:lnTo>
                    <a:pt x="136906" y="33655"/>
                  </a:lnTo>
                  <a:lnTo>
                    <a:pt x="135547" y="35687"/>
                  </a:lnTo>
                  <a:lnTo>
                    <a:pt x="135026" y="34925"/>
                  </a:lnTo>
                  <a:lnTo>
                    <a:pt x="134632" y="34493"/>
                  </a:lnTo>
                  <a:lnTo>
                    <a:pt x="134632" y="43942"/>
                  </a:lnTo>
                  <a:lnTo>
                    <a:pt x="134162" y="43434"/>
                  </a:lnTo>
                  <a:lnTo>
                    <a:pt x="133553" y="43180"/>
                  </a:lnTo>
                  <a:lnTo>
                    <a:pt x="132905" y="43180"/>
                  </a:lnTo>
                  <a:lnTo>
                    <a:pt x="127635" y="42545"/>
                  </a:lnTo>
                  <a:lnTo>
                    <a:pt x="127279" y="42456"/>
                  </a:lnTo>
                  <a:lnTo>
                    <a:pt x="127279" y="47498"/>
                  </a:lnTo>
                  <a:lnTo>
                    <a:pt x="125209" y="48260"/>
                  </a:lnTo>
                  <a:lnTo>
                    <a:pt x="122834" y="47879"/>
                  </a:lnTo>
                  <a:lnTo>
                    <a:pt x="122250" y="47625"/>
                  </a:lnTo>
                  <a:lnTo>
                    <a:pt x="120535" y="46863"/>
                  </a:lnTo>
                  <a:lnTo>
                    <a:pt x="120332" y="46355"/>
                  </a:lnTo>
                  <a:lnTo>
                    <a:pt x="120218" y="46228"/>
                  </a:lnTo>
                  <a:lnTo>
                    <a:pt x="122567" y="46482"/>
                  </a:lnTo>
                  <a:lnTo>
                    <a:pt x="127279" y="47498"/>
                  </a:lnTo>
                  <a:lnTo>
                    <a:pt x="127279" y="42456"/>
                  </a:lnTo>
                  <a:lnTo>
                    <a:pt x="122453" y="41148"/>
                  </a:lnTo>
                  <a:lnTo>
                    <a:pt x="117182" y="41021"/>
                  </a:lnTo>
                  <a:lnTo>
                    <a:pt x="117436" y="40259"/>
                  </a:lnTo>
                  <a:lnTo>
                    <a:pt x="117868" y="39243"/>
                  </a:lnTo>
                  <a:lnTo>
                    <a:pt x="117856" y="38989"/>
                  </a:lnTo>
                  <a:lnTo>
                    <a:pt x="117678" y="38646"/>
                  </a:lnTo>
                  <a:lnTo>
                    <a:pt x="120332" y="40640"/>
                  </a:lnTo>
                  <a:lnTo>
                    <a:pt x="124663" y="36957"/>
                  </a:lnTo>
                  <a:lnTo>
                    <a:pt x="125336" y="36449"/>
                  </a:lnTo>
                  <a:lnTo>
                    <a:pt x="126504" y="35560"/>
                  </a:lnTo>
                  <a:lnTo>
                    <a:pt x="127355" y="34925"/>
                  </a:lnTo>
                  <a:lnTo>
                    <a:pt x="131940" y="38989"/>
                  </a:lnTo>
                  <a:lnTo>
                    <a:pt x="133286" y="41402"/>
                  </a:lnTo>
                  <a:lnTo>
                    <a:pt x="134556" y="43434"/>
                  </a:lnTo>
                  <a:lnTo>
                    <a:pt x="134632" y="43942"/>
                  </a:lnTo>
                  <a:lnTo>
                    <a:pt x="134632" y="34493"/>
                  </a:lnTo>
                  <a:lnTo>
                    <a:pt x="134454" y="34290"/>
                  </a:lnTo>
                  <a:lnTo>
                    <a:pt x="133845" y="33782"/>
                  </a:lnTo>
                  <a:lnTo>
                    <a:pt x="135877" y="33782"/>
                  </a:lnTo>
                  <a:lnTo>
                    <a:pt x="136906" y="33655"/>
                  </a:lnTo>
                  <a:lnTo>
                    <a:pt x="136906" y="14503"/>
                  </a:lnTo>
                  <a:lnTo>
                    <a:pt x="135458" y="13843"/>
                  </a:lnTo>
                  <a:lnTo>
                    <a:pt x="133375" y="14986"/>
                  </a:lnTo>
                  <a:lnTo>
                    <a:pt x="133464" y="18923"/>
                  </a:lnTo>
                  <a:lnTo>
                    <a:pt x="134569" y="20320"/>
                  </a:lnTo>
                  <a:lnTo>
                    <a:pt x="136017" y="20066"/>
                  </a:lnTo>
                  <a:lnTo>
                    <a:pt x="136029" y="20320"/>
                  </a:lnTo>
                  <a:lnTo>
                    <a:pt x="134886" y="21463"/>
                  </a:lnTo>
                  <a:lnTo>
                    <a:pt x="133946" y="23114"/>
                  </a:lnTo>
                  <a:lnTo>
                    <a:pt x="133184" y="24765"/>
                  </a:lnTo>
                  <a:lnTo>
                    <a:pt x="130136" y="25273"/>
                  </a:lnTo>
                  <a:lnTo>
                    <a:pt x="127101" y="26162"/>
                  </a:lnTo>
                  <a:lnTo>
                    <a:pt x="126047" y="28194"/>
                  </a:lnTo>
                  <a:lnTo>
                    <a:pt x="127368" y="30099"/>
                  </a:lnTo>
                  <a:lnTo>
                    <a:pt x="128054" y="30861"/>
                  </a:lnTo>
                  <a:lnTo>
                    <a:pt x="124650" y="30734"/>
                  </a:lnTo>
                  <a:lnTo>
                    <a:pt x="121272" y="33020"/>
                  </a:lnTo>
                  <a:lnTo>
                    <a:pt x="118567" y="35306"/>
                  </a:lnTo>
                  <a:lnTo>
                    <a:pt x="118325" y="35560"/>
                  </a:lnTo>
                  <a:lnTo>
                    <a:pt x="118440" y="35179"/>
                  </a:lnTo>
                  <a:lnTo>
                    <a:pt x="120027" y="34036"/>
                  </a:lnTo>
                  <a:lnTo>
                    <a:pt x="120002" y="31623"/>
                  </a:lnTo>
                  <a:lnTo>
                    <a:pt x="120002" y="30734"/>
                  </a:lnTo>
                  <a:lnTo>
                    <a:pt x="117906" y="30441"/>
                  </a:lnTo>
                  <a:lnTo>
                    <a:pt x="117906" y="36449"/>
                  </a:lnTo>
                  <a:lnTo>
                    <a:pt x="117703" y="37338"/>
                  </a:lnTo>
                  <a:lnTo>
                    <a:pt x="117589" y="38481"/>
                  </a:lnTo>
                  <a:lnTo>
                    <a:pt x="117500" y="38290"/>
                  </a:lnTo>
                  <a:lnTo>
                    <a:pt x="117462" y="38481"/>
                  </a:lnTo>
                  <a:lnTo>
                    <a:pt x="117398" y="38100"/>
                  </a:lnTo>
                  <a:lnTo>
                    <a:pt x="116497" y="37592"/>
                  </a:lnTo>
                  <a:lnTo>
                    <a:pt x="117055" y="37338"/>
                  </a:lnTo>
                  <a:lnTo>
                    <a:pt x="117551" y="36957"/>
                  </a:lnTo>
                  <a:lnTo>
                    <a:pt x="117906" y="36449"/>
                  </a:lnTo>
                  <a:lnTo>
                    <a:pt x="117906" y="30441"/>
                  </a:lnTo>
                  <a:lnTo>
                    <a:pt x="114541" y="29972"/>
                  </a:lnTo>
                  <a:lnTo>
                    <a:pt x="111544" y="29083"/>
                  </a:lnTo>
                  <a:lnTo>
                    <a:pt x="108610" y="27940"/>
                  </a:lnTo>
                  <a:lnTo>
                    <a:pt x="108750" y="27178"/>
                  </a:lnTo>
                  <a:lnTo>
                    <a:pt x="108775" y="25654"/>
                  </a:lnTo>
                  <a:lnTo>
                    <a:pt x="108127" y="25019"/>
                  </a:lnTo>
                  <a:lnTo>
                    <a:pt x="108280" y="24765"/>
                  </a:lnTo>
                  <a:lnTo>
                    <a:pt x="108585" y="24765"/>
                  </a:lnTo>
                  <a:lnTo>
                    <a:pt x="112356" y="24257"/>
                  </a:lnTo>
                  <a:lnTo>
                    <a:pt x="111798" y="20066"/>
                  </a:lnTo>
                  <a:lnTo>
                    <a:pt x="111772" y="19939"/>
                  </a:lnTo>
                  <a:lnTo>
                    <a:pt x="111683" y="19177"/>
                  </a:lnTo>
                  <a:lnTo>
                    <a:pt x="108508" y="19558"/>
                  </a:lnTo>
                  <a:lnTo>
                    <a:pt x="108051" y="19558"/>
                  </a:lnTo>
                  <a:lnTo>
                    <a:pt x="106934" y="19812"/>
                  </a:lnTo>
                  <a:lnTo>
                    <a:pt x="105816" y="19812"/>
                  </a:lnTo>
                  <a:lnTo>
                    <a:pt x="104698" y="19939"/>
                  </a:lnTo>
                  <a:lnTo>
                    <a:pt x="102895" y="19812"/>
                  </a:lnTo>
                  <a:lnTo>
                    <a:pt x="101155" y="19558"/>
                  </a:lnTo>
                  <a:lnTo>
                    <a:pt x="99352" y="19177"/>
                  </a:lnTo>
                  <a:lnTo>
                    <a:pt x="98463" y="18923"/>
                  </a:lnTo>
                  <a:lnTo>
                    <a:pt x="98005" y="19050"/>
                  </a:lnTo>
                  <a:lnTo>
                    <a:pt x="97243" y="19050"/>
                  </a:lnTo>
                  <a:lnTo>
                    <a:pt x="96621" y="19304"/>
                  </a:lnTo>
                  <a:lnTo>
                    <a:pt x="95504" y="20066"/>
                  </a:lnTo>
                  <a:lnTo>
                    <a:pt x="95034" y="19812"/>
                  </a:lnTo>
                  <a:lnTo>
                    <a:pt x="92722" y="18542"/>
                  </a:lnTo>
                  <a:lnTo>
                    <a:pt x="92189" y="18034"/>
                  </a:lnTo>
                  <a:lnTo>
                    <a:pt x="90360" y="16256"/>
                  </a:lnTo>
                  <a:lnTo>
                    <a:pt x="86474" y="14732"/>
                  </a:lnTo>
                  <a:lnTo>
                    <a:pt x="85598" y="14478"/>
                  </a:lnTo>
                  <a:lnTo>
                    <a:pt x="84734" y="14478"/>
                  </a:lnTo>
                  <a:lnTo>
                    <a:pt x="84391" y="13081"/>
                  </a:lnTo>
                  <a:lnTo>
                    <a:pt x="85648" y="13462"/>
                  </a:lnTo>
                  <a:lnTo>
                    <a:pt x="86880" y="13970"/>
                  </a:lnTo>
                  <a:lnTo>
                    <a:pt x="91224" y="15494"/>
                  </a:lnTo>
                  <a:lnTo>
                    <a:pt x="91859" y="13081"/>
                  </a:lnTo>
                  <a:lnTo>
                    <a:pt x="92570" y="10414"/>
                  </a:lnTo>
                  <a:lnTo>
                    <a:pt x="86956" y="8509"/>
                  </a:lnTo>
                  <a:lnTo>
                    <a:pt x="84721" y="7620"/>
                  </a:lnTo>
                  <a:lnTo>
                    <a:pt x="82245" y="7620"/>
                  </a:lnTo>
                  <a:lnTo>
                    <a:pt x="81457" y="6604"/>
                  </a:lnTo>
                  <a:lnTo>
                    <a:pt x="79387" y="4191"/>
                  </a:lnTo>
                  <a:lnTo>
                    <a:pt x="75412" y="7239"/>
                  </a:lnTo>
                  <a:lnTo>
                    <a:pt x="77711" y="10287"/>
                  </a:lnTo>
                  <a:lnTo>
                    <a:pt x="78105" y="10922"/>
                  </a:lnTo>
                  <a:lnTo>
                    <a:pt x="78422" y="11684"/>
                  </a:lnTo>
                  <a:lnTo>
                    <a:pt x="76492" y="13335"/>
                  </a:lnTo>
                  <a:lnTo>
                    <a:pt x="75488" y="15621"/>
                  </a:lnTo>
                  <a:lnTo>
                    <a:pt x="75044" y="18034"/>
                  </a:lnTo>
                  <a:lnTo>
                    <a:pt x="74129" y="18034"/>
                  </a:lnTo>
                  <a:lnTo>
                    <a:pt x="73253" y="17907"/>
                  </a:lnTo>
                  <a:lnTo>
                    <a:pt x="72466" y="17653"/>
                  </a:lnTo>
                  <a:lnTo>
                    <a:pt x="72986" y="16764"/>
                  </a:lnTo>
                  <a:lnTo>
                    <a:pt x="72872" y="15494"/>
                  </a:lnTo>
                  <a:lnTo>
                    <a:pt x="67322" y="9906"/>
                  </a:lnTo>
                  <a:lnTo>
                    <a:pt x="64579" y="11176"/>
                  </a:lnTo>
                  <a:lnTo>
                    <a:pt x="64287" y="21082"/>
                  </a:lnTo>
                  <a:lnTo>
                    <a:pt x="70154" y="23114"/>
                  </a:lnTo>
                  <a:lnTo>
                    <a:pt x="76276" y="23114"/>
                  </a:lnTo>
                  <a:lnTo>
                    <a:pt x="73914" y="25654"/>
                  </a:lnTo>
                  <a:lnTo>
                    <a:pt x="73914" y="25908"/>
                  </a:lnTo>
                  <a:lnTo>
                    <a:pt x="77482" y="29591"/>
                  </a:lnTo>
                  <a:lnTo>
                    <a:pt x="81343" y="25273"/>
                  </a:lnTo>
                  <a:lnTo>
                    <a:pt x="82753" y="22987"/>
                  </a:lnTo>
                  <a:lnTo>
                    <a:pt x="84124" y="20828"/>
                  </a:lnTo>
                  <a:lnTo>
                    <a:pt x="84150" y="19812"/>
                  </a:lnTo>
                  <a:lnTo>
                    <a:pt x="85445" y="19939"/>
                  </a:lnTo>
                  <a:lnTo>
                    <a:pt x="86779" y="20574"/>
                  </a:lnTo>
                  <a:lnTo>
                    <a:pt x="89509" y="22352"/>
                  </a:lnTo>
                  <a:lnTo>
                    <a:pt x="90639" y="23241"/>
                  </a:lnTo>
                  <a:lnTo>
                    <a:pt x="91795" y="23876"/>
                  </a:lnTo>
                  <a:lnTo>
                    <a:pt x="91211" y="25400"/>
                  </a:lnTo>
                  <a:lnTo>
                    <a:pt x="92494" y="26924"/>
                  </a:lnTo>
                  <a:lnTo>
                    <a:pt x="93980" y="27178"/>
                  </a:lnTo>
                  <a:lnTo>
                    <a:pt x="93078" y="28448"/>
                  </a:lnTo>
                  <a:lnTo>
                    <a:pt x="93065" y="30226"/>
                  </a:lnTo>
                  <a:lnTo>
                    <a:pt x="94399" y="30988"/>
                  </a:lnTo>
                  <a:lnTo>
                    <a:pt x="95110" y="32766"/>
                  </a:lnTo>
                  <a:lnTo>
                    <a:pt x="96989" y="33147"/>
                  </a:lnTo>
                  <a:lnTo>
                    <a:pt x="98298" y="32512"/>
                  </a:lnTo>
                  <a:lnTo>
                    <a:pt x="98577" y="33274"/>
                  </a:lnTo>
                  <a:lnTo>
                    <a:pt x="100164" y="36576"/>
                  </a:lnTo>
                  <a:lnTo>
                    <a:pt x="104165" y="34417"/>
                  </a:lnTo>
                  <a:lnTo>
                    <a:pt x="103720" y="32512"/>
                  </a:lnTo>
                  <a:lnTo>
                    <a:pt x="103517" y="31623"/>
                  </a:lnTo>
                  <a:lnTo>
                    <a:pt x="103962" y="31623"/>
                  </a:lnTo>
                  <a:lnTo>
                    <a:pt x="106667" y="32766"/>
                  </a:lnTo>
                  <a:lnTo>
                    <a:pt x="111086" y="34290"/>
                  </a:lnTo>
                  <a:lnTo>
                    <a:pt x="111239" y="34798"/>
                  </a:lnTo>
                  <a:lnTo>
                    <a:pt x="111467" y="35179"/>
                  </a:lnTo>
                  <a:lnTo>
                    <a:pt x="112331" y="36068"/>
                  </a:lnTo>
                  <a:lnTo>
                    <a:pt x="114071" y="36830"/>
                  </a:lnTo>
                  <a:lnTo>
                    <a:pt x="114414" y="37084"/>
                  </a:lnTo>
                  <a:lnTo>
                    <a:pt x="113449" y="37338"/>
                  </a:lnTo>
                  <a:lnTo>
                    <a:pt x="111467" y="39243"/>
                  </a:lnTo>
                  <a:lnTo>
                    <a:pt x="110413" y="40894"/>
                  </a:lnTo>
                  <a:lnTo>
                    <a:pt x="110248" y="43180"/>
                  </a:lnTo>
                  <a:lnTo>
                    <a:pt x="107670" y="43942"/>
                  </a:lnTo>
                  <a:lnTo>
                    <a:pt x="103339" y="45974"/>
                  </a:lnTo>
                  <a:lnTo>
                    <a:pt x="106006" y="50419"/>
                  </a:lnTo>
                  <a:lnTo>
                    <a:pt x="110972" y="48133"/>
                  </a:lnTo>
                  <a:lnTo>
                    <a:pt x="113030" y="47625"/>
                  </a:lnTo>
                  <a:lnTo>
                    <a:pt x="114477" y="48133"/>
                  </a:lnTo>
                  <a:lnTo>
                    <a:pt x="114566" y="48768"/>
                  </a:lnTo>
                  <a:lnTo>
                    <a:pt x="115989" y="51943"/>
                  </a:lnTo>
                  <a:lnTo>
                    <a:pt x="117944" y="55245"/>
                  </a:lnTo>
                  <a:lnTo>
                    <a:pt x="120916" y="54737"/>
                  </a:lnTo>
                  <a:lnTo>
                    <a:pt x="121526" y="52705"/>
                  </a:lnTo>
                  <a:lnTo>
                    <a:pt x="126288" y="53848"/>
                  </a:lnTo>
                  <a:lnTo>
                    <a:pt x="131000" y="52705"/>
                  </a:lnTo>
                  <a:lnTo>
                    <a:pt x="134315" y="48260"/>
                  </a:lnTo>
                  <a:lnTo>
                    <a:pt x="134505" y="49022"/>
                  </a:lnTo>
                  <a:lnTo>
                    <a:pt x="134810" y="49784"/>
                  </a:lnTo>
                  <a:lnTo>
                    <a:pt x="136918" y="53594"/>
                  </a:lnTo>
                  <a:lnTo>
                    <a:pt x="141427" y="50927"/>
                  </a:lnTo>
                  <a:lnTo>
                    <a:pt x="138772" y="46228"/>
                  </a:lnTo>
                  <a:lnTo>
                    <a:pt x="137629" y="44196"/>
                  </a:lnTo>
                  <a:lnTo>
                    <a:pt x="138417" y="43942"/>
                  </a:lnTo>
                  <a:lnTo>
                    <a:pt x="144399" y="42037"/>
                  </a:lnTo>
                  <a:lnTo>
                    <a:pt x="148374" y="40259"/>
                  </a:lnTo>
                  <a:lnTo>
                    <a:pt x="148628" y="38608"/>
                  </a:lnTo>
                  <a:lnTo>
                    <a:pt x="148526" y="38100"/>
                  </a:lnTo>
                  <a:lnTo>
                    <a:pt x="147701" y="36703"/>
                  </a:lnTo>
                  <a:lnTo>
                    <a:pt x="147256" y="36068"/>
                  </a:lnTo>
                  <a:lnTo>
                    <a:pt x="147574" y="35687"/>
                  </a:lnTo>
                  <a:lnTo>
                    <a:pt x="148767" y="34290"/>
                  </a:lnTo>
                  <a:lnTo>
                    <a:pt x="149961" y="34417"/>
                  </a:lnTo>
                  <a:lnTo>
                    <a:pt x="150850" y="36449"/>
                  </a:lnTo>
                  <a:lnTo>
                    <a:pt x="151091" y="39878"/>
                  </a:lnTo>
                  <a:lnTo>
                    <a:pt x="156311" y="39878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8449005" y="5788367"/>
              <a:ext cx="149225" cy="58419"/>
            </a:xfrm>
            <a:custGeom>
              <a:avLst/>
              <a:gdLst/>
              <a:ahLst/>
              <a:cxnLst/>
              <a:rect l="l" t="t" r="r" b="b"/>
              <a:pathLst>
                <a:path w="149225" h="58420">
                  <a:moveTo>
                    <a:pt x="6743" y="23787"/>
                  </a:moveTo>
                  <a:lnTo>
                    <a:pt x="3378" y="23787"/>
                  </a:lnTo>
                  <a:lnTo>
                    <a:pt x="0" y="23787"/>
                  </a:lnTo>
                  <a:lnTo>
                    <a:pt x="0" y="29019"/>
                  </a:lnTo>
                  <a:lnTo>
                    <a:pt x="6743" y="29019"/>
                  </a:lnTo>
                  <a:lnTo>
                    <a:pt x="6743" y="23787"/>
                  </a:lnTo>
                  <a:close/>
                </a:path>
                <a:path w="149225" h="58420">
                  <a:moveTo>
                    <a:pt x="6743" y="14033"/>
                  </a:moveTo>
                  <a:lnTo>
                    <a:pt x="3378" y="14033"/>
                  </a:lnTo>
                  <a:lnTo>
                    <a:pt x="0" y="14033"/>
                  </a:lnTo>
                  <a:lnTo>
                    <a:pt x="0" y="19265"/>
                  </a:lnTo>
                  <a:lnTo>
                    <a:pt x="6743" y="19265"/>
                  </a:lnTo>
                  <a:lnTo>
                    <a:pt x="6743" y="14033"/>
                  </a:lnTo>
                  <a:close/>
                </a:path>
                <a:path w="149225" h="58420">
                  <a:moveTo>
                    <a:pt x="7251" y="36131"/>
                  </a:moveTo>
                  <a:lnTo>
                    <a:pt x="3886" y="36131"/>
                  </a:lnTo>
                  <a:lnTo>
                    <a:pt x="508" y="36131"/>
                  </a:lnTo>
                  <a:lnTo>
                    <a:pt x="508" y="41363"/>
                  </a:lnTo>
                  <a:lnTo>
                    <a:pt x="7251" y="41363"/>
                  </a:lnTo>
                  <a:lnTo>
                    <a:pt x="7251" y="36131"/>
                  </a:lnTo>
                  <a:close/>
                </a:path>
                <a:path w="149225" h="58420">
                  <a:moveTo>
                    <a:pt x="10337" y="4775"/>
                  </a:moveTo>
                  <a:lnTo>
                    <a:pt x="6972" y="4775"/>
                  </a:lnTo>
                  <a:lnTo>
                    <a:pt x="3594" y="4775"/>
                  </a:lnTo>
                  <a:lnTo>
                    <a:pt x="3594" y="10007"/>
                  </a:lnTo>
                  <a:lnTo>
                    <a:pt x="10337" y="10007"/>
                  </a:lnTo>
                  <a:lnTo>
                    <a:pt x="10337" y="4775"/>
                  </a:lnTo>
                  <a:close/>
                </a:path>
                <a:path w="149225" h="58420">
                  <a:moveTo>
                    <a:pt x="13423" y="48183"/>
                  </a:moveTo>
                  <a:lnTo>
                    <a:pt x="12420" y="47167"/>
                  </a:lnTo>
                  <a:lnTo>
                    <a:pt x="10909" y="45631"/>
                  </a:lnTo>
                  <a:lnTo>
                    <a:pt x="9207" y="45656"/>
                  </a:lnTo>
                  <a:lnTo>
                    <a:pt x="7213" y="47650"/>
                  </a:lnTo>
                  <a:lnTo>
                    <a:pt x="7200" y="49352"/>
                  </a:lnTo>
                  <a:lnTo>
                    <a:pt x="8216" y="50342"/>
                  </a:lnTo>
                  <a:lnTo>
                    <a:pt x="8547" y="50698"/>
                  </a:lnTo>
                  <a:lnTo>
                    <a:pt x="8724" y="50863"/>
                  </a:lnTo>
                  <a:lnTo>
                    <a:pt x="9728" y="51866"/>
                  </a:lnTo>
                  <a:lnTo>
                    <a:pt x="11417" y="51866"/>
                  </a:lnTo>
                  <a:lnTo>
                    <a:pt x="13423" y="49847"/>
                  </a:lnTo>
                  <a:lnTo>
                    <a:pt x="13423" y="48183"/>
                  </a:lnTo>
                  <a:close/>
                </a:path>
                <a:path w="149225" h="58420">
                  <a:moveTo>
                    <a:pt x="16522" y="18656"/>
                  </a:moveTo>
                  <a:lnTo>
                    <a:pt x="13144" y="18656"/>
                  </a:lnTo>
                  <a:lnTo>
                    <a:pt x="9766" y="18656"/>
                  </a:lnTo>
                  <a:lnTo>
                    <a:pt x="9766" y="23888"/>
                  </a:lnTo>
                  <a:lnTo>
                    <a:pt x="16522" y="23888"/>
                  </a:lnTo>
                  <a:lnTo>
                    <a:pt x="16522" y="18656"/>
                  </a:lnTo>
                  <a:close/>
                </a:path>
                <a:path w="149225" h="58420">
                  <a:moveTo>
                    <a:pt x="20624" y="46405"/>
                  </a:moveTo>
                  <a:lnTo>
                    <a:pt x="17246" y="46405"/>
                  </a:lnTo>
                  <a:lnTo>
                    <a:pt x="13881" y="46405"/>
                  </a:lnTo>
                  <a:lnTo>
                    <a:pt x="13881" y="51638"/>
                  </a:lnTo>
                  <a:lnTo>
                    <a:pt x="20624" y="51638"/>
                  </a:lnTo>
                  <a:lnTo>
                    <a:pt x="20624" y="46405"/>
                  </a:lnTo>
                  <a:close/>
                </a:path>
                <a:path w="149225" h="58420">
                  <a:moveTo>
                    <a:pt x="22440" y="6477"/>
                  </a:moveTo>
                  <a:lnTo>
                    <a:pt x="21247" y="5295"/>
                  </a:lnTo>
                  <a:lnTo>
                    <a:pt x="19824" y="5295"/>
                  </a:lnTo>
                  <a:lnTo>
                    <a:pt x="18402" y="5295"/>
                  </a:lnTo>
                  <a:lnTo>
                    <a:pt x="17208" y="6477"/>
                  </a:lnTo>
                  <a:lnTo>
                    <a:pt x="17208" y="8420"/>
                  </a:lnTo>
                  <a:lnTo>
                    <a:pt x="17233" y="9842"/>
                  </a:lnTo>
                  <a:lnTo>
                    <a:pt x="18389" y="11036"/>
                  </a:lnTo>
                  <a:lnTo>
                    <a:pt x="21259" y="11036"/>
                  </a:lnTo>
                  <a:lnTo>
                    <a:pt x="22415" y="9842"/>
                  </a:lnTo>
                  <a:lnTo>
                    <a:pt x="22440" y="7912"/>
                  </a:lnTo>
                  <a:lnTo>
                    <a:pt x="22440" y="6477"/>
                  </a:lnTo>
                  <a:close/>
                </a:path>
                <a:path w="149225" h="58420">
                  <a:moveTo>
                    <a:pt x="22682" y="33045"/>
                  </a:moveTo>
                  <a:lnTo>
                    <a:pt x="19304" y="33045"/>
                  </a:lnTo>
                  <a:lnTo>
                    <a:pt x="15938" y="33045"/>
                  </a:lnTo>
                  <a:lnTo>
                    <a:pt x="15938" y="38277"/>
                  </a:lnTo>
                  <a:lnTo>
                    <a:pt x="22682" y="38277"/>
                  </a:lnTo>
                  <a:lnTo>
                    <a:pt x="22682" y="33045"/>
                  </a:lnTo>
                  <a:close/>
                </a:path>
                <a:path w="149225" h="58420">
                  <a:moveTo>
                    <a:pt x="30391" y="46405"/>
                  </a:moveTo>
                  <a:lnTo>
                    <a:pt x="27012" y="46405"/>
                  </a:lnTo>
                  <a:lnTo>
                    <a:pt x="23634" y="46405"/>
                  </a:lnTo>
                  <a:lnTo>
                    <a:pt x="23634" y="51638"/>
                  </a:lnTo>
                  <a:lnTo>
                    <a:pt x="30391" y="51638"/>
                  </a:lnTo>
                  <a:lnTo>
                    <a:pt x="30391" y="46405"/>
                  </a:lnTo>
                  <a:close/>
                </a:path>
                <a:path w="149225" h="58420">
                  <a:moveTo>
                    <a:pt x="35280" y="15722"/>
                  </a:moveTo>
                  <a:lnTo>
                    <a:pt x="34086" y="14541"/>
                  </a:lnTo>
                  <a:lnTo>
                    <a:pt x="32664" y="14541"/>
                  </a:lnTo>
                  <a:lnTo>
                    <a:pt x="30721" y="14541"/>
                  </a:lnTo>
                  <a:lnTo>
                    <a:pt x="29540" y="15735"/>
                  </a:lnTo>
                  <a:lnTo>
                    <a:pt x="29540" y="18580"/>
                  </a:lnTo>
                  <a:lnTo>
                    <a:pt x="30721" y="19773"/>
                  </a:lnTo>
                  <a:lnTo>
                    <a:pt x="32664" y="19773"/>
                  </a:lnTo>
                  <a:lnTo>
                    <a:pt x="34086" y="19761"/>
                  </a:lnTo>
                  <a:lnTo>
                    <a:pt x="35280" y="18580"/>
                  </a:lnTo>
                  <a:lnTo>
                    <a:pt x="35280" y="15722"/>
                  </a:lnTo>
                  <a:close/>
                </a:path>
                <a:path w="149225" h="58420">
                  <a:moveTo>
                    <a:pt x="35801" y="30518"/>
                  </a:moveTo>
                  <a:lnTo>
                    <a:pt x="35788" y="29095"/>
                  </a:lnTo>
                  <a:lnTo>
                    <a:pt x="34620" y="27901"/>
                  </a:lnTo>
                  <a:lnTo>
                    <a:pt x="33185" y="27901"/>
                  </a:lnTo>
                  <a:lnTo>
                    <a:pt x="31750" y="27901"/>
                  </a:lnTo>
                  <a:lnTo>
                    <a:pt x="30581" y="29095"/>
                  </a:lnTo>
                  <a:lnTo>
                    <a:pt x="30568" y="32448"/>
                  </a:lnTo>
                  <a:lnTo>
                    <a:pt x="31762" y="33642"/>
                  </a:lnTo>
                  <a:lnTo>
                    <a:pt x="34607" y="33642"/>
                  </a:lnTo>
                  <a:lnTo>
                    <a:pt x="35801" y="32448"/>
                  </a:lnTo>
                  <a:lnTo>
                    <a:pt x="35801" y="30518"/>
                  </a:lnTo>
                  <a:close/>
                </a:path>
                <a:path w="149225" h="58420">
                  <a:moveTo>
                    <a:pt x="38100" y="53086"/>
                  </a:moveTo>
                  <a:lnTo>
                    <a:pt x="34721" y="53086"/>
                  </a:lnTo>
                  <a:lnTo>
                    <a:pt x="31343" y="53086"/>
                  </a:lnTo>
                  <a:lnTo>
                    <a:pt x="31343" y="58318"/>
                  </a:lnTo>
                  <a:lnTo>
                    <a:pt x="38100" y="58318"/>
                  </a:lnTo>
                  <a:lnTo>
                    <a:pt x="38100" y="53086"/>
                  </a:lnTo>
                  <a:close/>
                </a:path>
                <a:path w="149225" h="58420">
                  <a:moveTo>
                    <a:pt x="42481" y="4432"/>
                  </a:moveTo>
                  <a:lnTo>
                    <a:pt x="41287" y="3251"/>
                  </a:lnTo>
                  <a:lnTo>
                    <a:pt x="39865" y="3238"/>
                  </a:lnTo>
                  <a:lnTo>
                    <a:pt x="37922" y="3238"/>
                  </a:lnTo>
                  <a:lnTo>
                    <a:pt x="36741" y="4432"/>
                  </a:lnTo>
                  <a:lnTo>
                    <a:pt x="36741" y="7277"/>
                  </a:lnTo>
                  <a:lnTo>
                    <a:pt x="37922" y="8470"/>
                  </a:lnTo>
                  <a:lnTo>
                    <a:pt x="41287" y="8470"/>
                  </a:lnTo>
                  <a:lnTo>
                    <a:pt x="42481" y="7277"/>
                  </a:lnTo>
                  <a:lnTo>
                    <a:pt x="42481" y="4432"/>
                  </a:lnTo>
                  <a:close/>
                </a:path>
                <a:path w="149225" h="58420">
                  <a:moveTo>
                    <a:pt x="49403" y="18656"/>
                  </a:moveTo>
                  <a:lnTo>
                    <a:pt x="46024" y="18656"/>
                  </a:lnTo>
                  <a:lnTo>
                    <a:pt x="42659" y="18656"/>
                  </a:lnTo>
                  <a:lnTo>
                    <a:pt x="42659" y="23888"/>
                  </a:lnTo>
                  <a:lnTo>
                    <a:pt x="49403" y="23888"/>
                  </a:lnTo>
                  <a:lnTo>
                    <a:pt x="49403" y="18656"/>
                  </a:lnTo>
                  <a:close/>
                </a:path>
                <a:path w="149225" h="58420">
                  <a:moveTo>
                    <a:pt x="49669" y="37325"/>
                  </a:moveTo>
                  <a:lnTo>
                    <a:pt x="48475" y="36131"/>
                  </a:lnTo>
                  <a:lnTo>
                    <a:pt x="47053" y="36131"/>
                  </a:lnTo>
                  <a:lnTo>
                    <a:pt x="45631" y="36131"/>
                  </a:lnTo>
                  <a:lnTo>
                    <a:pt x="44437" y="37325"/>
                  </a:lnTo>
                  <a:lnTo>
                    <a:pt x="44437" y="39255"/>
                  </a:lnTo>
                  <a:lnTo>
                    <a:pt x="44462" y="40678"/>
                  </a:lnTo>
                  <a:lnTo>
                    <a:pt x="45618" y="41871"/>
                  </a:lnTo>
                  <a:lnTo>
                    <a:pt x="48488" y="41871"/>
                  </a:lnTo>
                  <a:lnTo>
                    <a:pt x="49644" y="40678"/>
                  </a:lnTo>
                  <a:lnTo>
                    <a:pt x="49669" y="38747"/>
                  </a:lnTo>
                  <a:lnTo>
                    <a:pt x="49669" y="37325"/>
                  </a:lnTo>
                  <a:close/>
                </a:path>
                <a:path w="149225" h="58420">
                  <a:moveTo>
                    <a:pt x="50190" y="11099"/>
                  </a:moveTo>
                  <a:lnTo>
                    <a:pt x="48996" y="9931"/>
                  </a:lnTo>
                  <a:lnTo>
                    <a:pt x="47574" y="9918"/>
                  </a:lnTo>
                  <a:lnTo>
                    <a:pt x="45631" y="9918"/>
                  </a:lnTo>
                  <a:lnTo>
                    <a:pt x="44437" y="11099"/>
                  </a:lnTo>
                  <a:lnTo>
                    <a:pt x="44437" y="13957"/>
                  </a:lnTo>
                  <a:lnTo>
                    <a:pt x="45631" y="15151"/>
                  </a:lnTo>
                  <a:lnTo>
                    <a:pt x="48996" y="15138"/>
                  </a:lnTo>
                  <a:lnTo>
                    <a:pt x="50190" y="13957"/>
                  </a:lnTo>
                  <a:lnTo>
                    <a:pt x="50190" y="11099"/>
                  </a:lnTo>
                  <a:close/>
                </a:path>
                <a:path w="149225" h="58420">
                  <a:moveTo>
                    <a:pt x="50711" y="25488"/>
                  </a:moveTo>
                  <a:lnTo>
                    <a:pt x="49517" y="24320"/>
                  </a:lnTo>
                  <a:lnTo>
                    <a:pt x="48094" y="24307"/>
                  </a:lnTo>
                  <a:lnTo>
                    <a:pt x="46151" y="24307"/>
                  </a:lnTo>
                  <a:lnTo>
                    <a:pt x="44958" y="25488"/>
                  </a:lnTo>
                  <a:lnTo>
                    <a:pt x="44958" y="28346"/>
                  </a:lnTo>
                  <a:lnTo>
                    <a:pt x="46151" y="29540"/>
                  </a:lnTo>
                  <a:lnTo>
                    <a:pt x="48094" y="29540"/>
                  </a:lnTo>
                  <a:lnTo>
                    <a:pt x="49517" y="29527"/>
                  </a:lnTo>
                  <a:lnTo>
                    <a:pt x="50711" y="28346"/>
                  </a:lnTo>
                  <a:lnTo>
                    <a:pt x="50711" y="25488"/>
                  </a:lnTo>
                  <a:close/>
                </a:path>
                <a:path w="149225" h="58420">
                  <a:moveTo>
                    <a:pt x="58420" y="30861"/>
                  </a:moveTo>
                  <a:lnTo>
                    <a:pt x="58407" y="30683"/>
                  </a:lnTo>
                  <a:lnTo>
                    <a:pt x="58407" y="29095"/>
                  </a:lnTo>
                  <a:lnTo>
                    <a:pt x="57226" y="27901"/>
                  </a:lnTo>
                  <a:lnTo>
                    <a:pt x="55791" y="27901"/>
                  </a:lnTo>
                  <a:lnTo>
                    <a:pt x="54368" y="27901"/>
                  </a:lnTo>
                  <a:lnTo>
                    <a:pt x="53174" y="29095"/>
                  </a:lnTo>
                  <a:lnTo>
                    <a:pt x="53174" y="30683"/>
                  </a:lnTo>
                  <a:lnTo>
                    <a:pt x="53162" y="30861"/>
                  </a:lnTo>
                  <a:lnTo>
                    <a:pt x="53251" y="32448"/>
                  </a:lnTo>
                  <a:lnTo>
                    <a:pt x="54317" y="33642"/>
                  </a:lnTo>
                  <a:lnTo>
                    <a:pt x="57264" y="33642"/>
                  </a:lnTo>
                  <a:lnTo>
                    <a:pt x="58343" y="32448"/>
                  </a:lnTo>
                  <a:lnTo>
                    <a:pt x="58420" y="30861"/>
                  </a:lnTo>
                  <a:close/>
                </a:path>
                <a:path w="149225" h="58420">
                  <a:moveTo>
                    <a:pt x="70739" y="5956"/>
                  </a:moveTo>
                  <a:lnTo>
                    <a:pt x="69545" y="4775"/>
                  </a:lnTo>
                  <a:lnTo>
                    <a:pt x="68122" y="4775"/>
                  </a:lnTo>
                  <a:lnTo>
                    <a:pt x="67779" y="4775"/>
                  </a:lnTo>
                  <a:lnTo>
                    <a:pt x="67602" y="4762"/>
                  </a:lnTo>
                  <a:lnTo>
                    <a:pt x="66179" y="4762"/>
                  </a:lnTo>
                  <a:lnTo>
                    <a:pt x="64998" y="5956"/>
                  </a:lnTo>
                  <a:lnTo>
                    <a:pt x="64998" y="8813"/>
                  </a:lnTo>
                  <a:lnTo>
                    <a:pt x="66179" y="10007"/>
                  </a:lnTo>
                  <a:lnTo>
                    <a:pt x="68122" y="10007"/>
                  </a:lnTo>
                  <a:lnTo>
                    <a:pt x="69545" y="9994"/>
                  </a:lnTo>
                  <a:lnTo>
                    <a:pt x="70739" y="8813"/>
                  </a:lnTo>
                  <a:lnTo>
                    <a:pt x="70739" y="5956"/>
                  </a:lnTo>
                  <a:close/>
                </a:path>
                <a:path w="149225" h="58420">
                  <a:moveTo>
                    <a:pt x="75882" y="19723"/>
                  </a:moveTo>
                  <a:lnTo>
                    <a:pt x="75869" y="18300"/>
                  </a:lnTo>
                  <a:lnTo>
                    <a:pt x="74701" y="17106"/>
                  </a:lnTo>
                  <a:lnTo>
                    <a:pt x="71843" y="17106"/>
                  </a:lnTo>
                  <a:lnTo>
                    <a:pt x="70662" y="18300"/>
                  </a:lnTo>
                  <a:lnTo>
                    <a:pt x="70650" y="21666"/>
                  </a:lnTo>
                  <a:lnTo>
                    <a:pt x="71843" y="22860"/>
                  </a:lnTo>
                  <a:lnTo>
                    <a:pt x="74688" y="22860"/>
                  </a:lnTo>
                  <a:lnTo>
                    <a:pt x="75882" y="21666"/>
                  </a:lnTo>
                  <a:lnTo>
                    <a:pt x="75882" y="19723"/>
                  </a:lnTo>
                  <a:close/>
                </a:path>
                <a:path w="149225" h="58420">
                  <a:moveTo>
                    <a:pt x="78955" y="1346"/>
                  </a:moveTo>
                  <a:lnTo>
                    <a:pt x="77774" y="152"/>
                  </a:lnTo>
                  <a:lnTo>
                    <a:pt x="74472" y="152"/>
                  </a:lnTo>
                  <a:lnTo>
                    <a:pt x="73228" y="1422"/>
                  </a:lnTo>
                  <a:lnTo>
                    <a:pt x="73215" y="4711"/>
                  </a:lnTo>
                  <a:lnTo>
                    <a:pt x="74409" y="5892"/>
                  </a:lnTo>
                  <a:lnTo>
                    <a:pt x="76682" y="5892"/>
                  </a:lnTo>
                  <a:lnTo>
                    <a:pt x="77431" y="5473"/>
                  </a:lnTo>
                  <a:lnTo>
                    <a:pt x="77914" y="4838"/>
                  </a:lnTo>
                  <a:lnTo>
                    <a:pt x="78536" y="4356"/>
                  </a:lnTo>
                  <a:lnTo>
                    <a:pt x="78955" y="3619"/>
                  </a:lnTo>
                  <a:lnTo>
                    <a:pt x="78955" y="2768"/>
                  </a:lnTo>
                  <a:lnTo>
                    <a:pt x="78955" y="1346"/>
                  </a:lnTo>
                  <a:close/>
                </a:path>
                <a:path w="149225" h="58420">
                  <a:moveTo>
                    <a:pt x="80505" y="32461"/>
                  </a:moveTo>
                  <a:lnTo>
                    <a:pt x="80492" y="29171"/>
                  </a:lnTo>
                  <a:lnTo>
                    <a:pt x="79248" y="27914"/>
                  </a:lnTo>
                  <a:lnTo>
                    <a:pt x="77381" y="27914"/>
                  </a:lnTo>
                  <a:lnTo>
                    <a:pt x="75958" y="27901"/>
                  </a:lnTo>
                  <a:lnTo>
                    <a:pt x="74764" y="29095"/>
                  </a:lnTo>
                  <a:lnTo>
                    <a:pt x="74764" y="31369"/>
                  </a:lnTo>
                  <a:lnTo>
                    <a:pt x="75184" y="32118"/>
                  </a:lnTo>
                  <a:lnTo>
                    <a:pt x="75819" y="32588"/>
                  </a:lnTo>
                  <a:lnTo>
                    <a:pt x="76301" y="33223"/>
                  </a:lnTo>
                  <a:lnTo>
                    <a:pt x="77050" y="33655"/>
                  </a:lnTo>
                  <a:lnTo>
                    <a:pt x="79311" y="33655"/>
                  </a:lnTo>
                  <a:lnTo>
                    <a:pt x="80505" y="32461"/>
                  </a:lnTo>
                  <a:close/>
                </a:path>
                <a:path w="149225" h="58420">
                  <a:moveTo>
                    <a:pt x="81534" y="38341"/>
                  </a:moveTo>
                  <a:lnTo>
                    <a:pt x="80340" y="37160"/>
                  </a:lnTo>
                  <a:lnTo>
                    <a:pt x="78917" y="37160"/>
                  </a:lnTo>
                  <a:lnTo>
                    <a:pt x="77495" y="37160"/>
                  </a:lnTo>
                  <a:lnTo>
                    <a:pt x="76301" y="38341"/>
                  </a:lnTo>
                  <a:lnTo>
                    <a:pt x="76301" y="40284"/>
                  </a:lnTo>
                  <a:lnTo>
                    <a:pt x="76314" y="41706"/>
                  </a:lnTo>
                  <a:lnTo>
                    <a:pt x="77482" y="42900"/>
                  </a:lnTo>
                  <a:lnTo>
                    <a:pt x="80340" y="42900"/>
                  </a:lnTo>
                  <a:lnTo>
                    <a:pt x="81521" y="41706"/>
                  </a:lnTo>
                  <a:lnTo>
                    <a:pt x="81534" y="38341"/>
                  </a:lnTo>
                  <a:close/>
                </a:path>
                <a:path w="149225" h="58420">
                  <a:moveTo>
                    <a:pt x="91554" y="45897"/>
                  </a:moveTo>
                  <a:lnTo>
                    <a:pt x="88176" y="45897"/>
                  </a:lnTo>
                  <a:lnTo>
                    <a:pt x="84810" y="45897"/>
                  </a:lnTo>
                  <a:lnTo>
                    <a:pt x="84810" y="51130"/>
                  </a:lnTo>
                  <a:lnTo>
                    <a:pt x="91554" y="51130"/>
                  </a:lnTo>
                  <a:lnTo>
                    <a:pt x="91554" y="45897"/>
                  </a:lnTo>
                  <a:close/>
                </a:path>
                <a:path w="149225" h="58420">
                  <a:moveTo>
                    <a:pt x="91821" y="0"/>
                  </a:moveTo>
                  <a:lnTo>
                    <a:pt x="86067" y="0"/>
                  </a:lnTo>
                  <a:lnTo>
                    <a:pt x="86067" y="4876"/>
                  </a:lnTo>
                  <a:lnTo>
                    <a:pt x="91821" y="4876"/>
                  </a:lnTo>
                  <a:lnTo>
                    <a:pt x="91821" y="0"/>
                  </a:lnTo>
                  <a:close/>
                </a:path>
                <a:path w="149225" h="58420">
                  <a:moveTo>
                    <a:pt x="93091" y="34582"/>
                  </a:moveTo>
                  <a:lnTo>
                    <a:pt x="89712" y="34582"/>
                  </a:lnTo>
                  <a:lnTo>
                    <a:pt x="86347" y="34582"/>
                  </a:lnTo>
                  <a:lnTo>
                    <a:pt x="86347" y="39814"/>
                  </a:lnTo>
                  <a:lnTo>
                    <a:pt x="93091" y="39814"/>
                  </a:lnTo>
                  <a:lnTo>
                    <a:pt x="93091" y="34582"/>
                  </a:lnTo>
                  <a:close/>
                </a:path>
                <a:path w="149225" h="58420">
                  <a:moveTo>
                    <a:pt x="93357" y="23837"/>
                  </a:moveTo>
                  <a:lnTo>
                    <a:pt x="93332" y="22415"/>
                  </a:lnTo>
                  <a:lnTo>
                    <a:pt x="92176" y="21221"/>
                  </a:lnTo>
                  <a:lnTo>
                    <a:pt x="90741" y="21221"/>
                  </a:lnTo>
                  <a:lnTo>
                    <a:pt x="89306" y="21221"/>
                  </a:lnTo>
                  <a:lnTo>
                    <a:pt x="88150" y="22415"/>
                  </a:lnTo>
                  <a:lnTo>
                    <a:pt x="88125" y="24345"/>
                  </a:lnTo>
                  <a:lnTo>
                    <a:pt x="88125" y="25768"/>
                  </a:lnTo>
                  <a:lnTo>
                    <a:pt x="89319" y="26962"/>
                  </a:lnTo>
                  <a:lnTo>
                    <a:pt x="92163" y="26962"/>
                  </a:lnTo>
                  <a:lnTo>
                    <a:pt x="93357" y="25768"/>
                  </a:lnTo>
                  <a:lnTo>
                    <a:pt x="93357" y="23837"/>
                  </a:lnTo>
                  <a:close/>
                </a:path>
                <a:path w="149225" h="58420">
                  <a:moveTo>
                    <a:pt x="99009" y="6997"/>
                  </a:moveTo>
                  <a:lnTo>
                    <a:pt x="97815" y="5803"/>
                  </a:lnTo>
                  <a:lnTo>
                    <a:pt x="96393" y="5803"/>
                  </a:lnTo>
                  <a:lnTo>
                    <a:pt x="94449" y="5791"/>
                  </a:lnTo>
                  <a:lnTo>
                    <a:pt x="93256" y="6997"/>
                  </a:lnTo>
                  <a:lnTo>
                    <a:pt x="93256" y="9842"/>
                  </a:lnTo>
                  <a:lnTo>
                    <a:pt x="94449" y="11036"/>
                  </a:lnTo>
                  <a:lnTo>
                    <a:pt x="97815" y="11036"/>
                  </a:lnTo>
                  <a:lnTo>
                    <a:pt x="99009" y="9842"/>
                  </a:lnTo>
                  <a:lnTo>
                    <a:pt x="99009" y="6997"/>
                  </a:lnTo>
                  <a:close/>
                </a:path>
                <a:path w="149225" h="58420">
                  <a:moveTo>
                    <a:pt x="103886" y="0"/>
                  </a:moveTo>
                  <a:lnTo>
                    <a:pt x="97650" y="0"/>
                  </a:lnTo>
                  <a:lnTo>
                    <a:pt x="97650" y="2019"/>
                  </a:lnTo>
                  <a:lnTo>
                    <a:pt x="103886" y="2019"/>
                  </a:lnTo>
                  <a:lnTo>
                    <a:pt x="103886" y="0"/>
                  </a:lnTo>
                  <a:close/>
                </a:path>
                <a:path w="149225" h="58420">
                  <a:moveTo>
                    <a:pt x="104660" y="40919"/>
                  </a:moveTo>
                  <a:lnTo>
                    <a:pt x="103466" y="39725"/>
                  </a:lnTo>
                  <a:lnTo>
                    <a:pt x="102044" y="39725"/>
                  </a:lnTo>
                  <a:lnTo>
                    <a:pt x="100622" y="39725"/>
                  </a:lnTo>
                  <a:lnTo>
                    <a:pt x="99428" y="40919"/>
                  </a:lnTo>
                  <a:lnTo>
                    <a:pt x="99428" y="44792"/>
                  </a:lnTo>
                  <a:lnTo>
                    <a:pt x="100622" y="45986"/>
                  </a:lnTo>
                  <a:lnTo>
                    <a:pt x="103479" y="45986"/>
                  </a:lnTo>
                  <a:lnTo>
                    <a:pt x="104660" y="44792"/>
                  </a:lnTo>
                  <a:lnTo>
                    <a:pt x="104660" y="40919"/>
                  </a:lnTo>
                  <a:close/>
                </a:path>
                <a:path w="149225" h="58420">
                  <a:moveTo>
                    <a:pt x="107226" y="48107"/>
                  </a:moveTo>
                  <a:lnTo>
                    <a:pt x="106032" y="46913"/>
                  </a:lnTo>
                  <a:lnTo>
                    <a:pt x="104609" y="46913"/>
                  </a:lnTo>
                  <a:lnTo>
                    <a:pt x="103187" y="46913"/>
                  </a:lnTo>
                  <a:lnTo>
                    <a:pt x="101993" y="48107"/>
                  </a:lnTo>
                  <a:lnTo>
                    <a:pt x="101993" y="50050"/>
                  </a:lnTo>
                  <a:lnTo>
                    <a:pt x="102006" y="51473"/>
                  </a:lnTo>
                  <a:lnTo>
                    <a:pt x="103187" y="52654"/>
                  </a:lnTo>
                  <a:lnTo>
                    <a:pt x="106045" y="52654"/>
                  </a:lnTo>
                  <a:lnTo>
                    <a:pt x="107226" y="51473"/>
                  </a:lnTo>
                  <a:lnTo>
                    <a:pt x="107226" y="48107"/>
                  </a:lnTo>
                  <a:close/>
                </a:path>
                <a:path w="149225" h="58420">
                  <a:moveTo>
                    <a:pt x="115976" y="6997"/>
                  </a:moveTo>
                  <a:lnTo>
                    <a:pt x="114782" y="5816"/>
                  </a:lnTo>
                  <a:lnTo>
                    <a:pt x="113360" y="5803"/>
                  </a:lnTo>
                  <a:lnTo>
                    <a:pt x="111417" y="5803"/>
                  </a:lnTo>
                  <a:lnTo>
                    <a:pt x="110223" y="6997"/>
                  </a:lnTo>
                  <a:lnTo>
                    <a:pt x="110223" y="9842"/>
                  </a:lnTo>
                  <a:lnTo>
                    <a:pt x="111417" y="11036"/>
                  </a:lnTo>
                  <a:lnTo>
                    <a:pt x="114782" y="11036"/>
                  </a:lnTo>
                  <a:lnTo>
                    <a:pt x="115976" y="9842"/>
                  </a:lnTo>
                  <a:lnTo>
                    <a:pt x="115976" y="6997"/>
                  </a:lnTo>
                  <a:close/>
                </a:path>
                <a:path w="149225" h="58420">
                  <a:moveTo>
                    <a:pt x="118541" y="25374"/>
                  </a:moveTo>
                  <a:lnTo>
                    <a:pt x="118516" y="23952"/>
                  </a:lnTo>
                  <a:lnTo>
                    <a:pt x="117360" y="22758"/>
                  </a:lnTo>
                  <a:lnTo>
                    <a:pt x="115925" y="22758"/>
                  </a:lnTo>
                  <a:lnTo>
                    <a:pt x="114490" y="22758"/>
                  </a:lnTo>
                  <a:lnTo>
                    <a:pt x="113334" y="23952"/>
                  </a:lnTo>
                  <a:lnTo>
                    <a:pt x="113309" y="25374"/>
                  </a:lnTo>
                  <a:lnTo>
                    <a:pt x="113309" y="27305"/>
                  </a:lnTo>
                  <a:lnTo>
                    <a:pt x="114503" y="28498"/>
                  </a:lnTo>
                  <a:lnTo>
                    <a:pt x="117348" y="28498"/>
                  </a:lnTo>
                  <a:lnTo>
                    <a:pt x="118541" y="27305"/>
                  </a:lnTo>
                  <a:lnTo>
                    <a:pt x="118541" y="25374"/>
                  </a:lnTo>
                  <a:close/>
                </a:path>
                <a:path w="149225" h="58420">
                  <a:moveTo>
                    <a:pt x="122669" y="21145"/>
                  </a:moveTo>
                  <a:lnTo>
                    <a:pt x="122656" y="19723"/>
                  </a:lnTo>
                  <a:lnTo>
                    <a:pt x="122643" y="19545"/>
                  </a:lnTo>
                  <a:lnTo>
                    <a:pt x="122643" y="19202"/>
                  </a:lnTo>
                  <a:lnTo>
                    <a:pt x="122643" y="17780"/>
                  </a:lnTo>
                  <a:lnTo>
                    <a:pt x="121462" y="16586"/>
                  </a:lnTo>
                  <a:lnTo>
                    <a:pt x="118605" y="16586"/>
                  </a:lnTo>
                  <a:lnTo>
                    <a:pt x="117424" y="17780"/>
                  </a:lnTo>
                  <a:lnTo>
                    <a:pt x="117411" y="19380"/>
                  </a:lnTo>
                  <a:lnTo>
                    <a:pt x="117424" y="19545"/>
                  </a:lnTo>
                  <a:lnTo>
                    <a:pt x="117411" y="19723"/>
                  </a:lnTo>
                  <a:lnTo>
                    <a:pt x="117398" y="21145"/>
                  </a:lnTo>
                  <a:lnTo>
                    <a:pt x="118618" y="22339"/>
                  </a:lnTo>
                  <a:lnTo>
                    <a:pt x="121450" y="22339"/>
                  </a:lnTo>
                  <a:lnTo>
                    <a:pt x="122669" y="21145"/>
                  </a:lnTo>
                  <a:close/>
                </a:path>
                <a:path w="149225" h="58420">
                  <a:moveTo>
                    <a:pt x="123405" y="48171"/>
                  </a:moveTo>
                  <a:lnTo>
                    <a:pt x="122402" y="47167"/>
                  </a:lnTo>
                  <a:lnTo>
                    <a:pt x="121386" y="46151"/>
                  </a:lnTo>
                  <a:lnTo>
                    <a:pt x="119722" y="46164"/>
                  </a:lnTo>
                  <a:lnTo>
                    <a:pt x="117703" y="48171"/>
                  </a:lnTo>
                  <a:lnTo>
                    <a:pt x="117462" y="48818"/>
                  </a:lnTo>
                  <a:lnTo>
                    <a:pt x="117436" y="49466"/>
                  </a:lnTo>
                  <a:lnTo>
                    <a:pt x="117170" y="48310"/>
                  </a:lnTo>
                  <a:lnTo>
                    <a:pt x="116128" y="47434"/>
                  </a:lnTo>
                  <a:lnTo>
                    <a:pt x="112953" y="47434"/>
                  </a:lnTo>
                  <a:lnTo>
                    <a:pt x="111772" y="48615"/>
                  </a:lnTo>
                  <a:lnTo>
                    <a:pt x="111772" y="51460"/>
                  </a:lnTo>
                  <a:lnTo>
                    <a:pt x="112953" y="52666"/>
                  </a:lnTo>
                  <a:lnTo>
                    <a:pt x="116293" y="52654"/>
                  </a:lnTo>
                  <a:lnTo>
                    <a:pt x="117475" y="51498"/>
                  </a:lnTo>
                  <a:lnTo>
                    <a:pt x="117500" y="50114"/>
                  </a:lnTo>
                  <a:lnTo>
                    <a:pt x="117614" y="50571"/>
                  </a:lnTo>
                  <a:lnTo>
                    <a:pt x="117830" y="51015"/>
                  </a:lnTo>
                  <a:lnTo>
                    <a:pt x="119202" y="52387"/>
                  </a:lnTo>
                  <a:lnTo>
                    <a:pt x="120878" y="52387"/>
                  </a:lnTo>
                  <a:lnTo>
                    <a:pt x="123405" y="49860"/>
                  </a:lnTo>
                  <a:lnTo>
                    <a:pt x="123405" y="48171"/>
                  </a:lnTo>
                  <a:close/>
                </a:path>
                <a:path w="149225" h="58420">
                  <a:moveTo>
                    <a:pt x="125869" y="4432"/>
                  </a:moveTo>
                  <a:lnTo>
                    <a:pt x="124421" y="3238"/>
                  </a:lnTo>
                  <a:lnTo>
                    <a:pt x="121894" y="3238"/>
                  </a:lnTo>
                  <a:lnTo>
                    <a:pt x="121069" y="4000"/>
                  </a:lnTo>
                  <a:lnTo>
                    <a:pt x="120611" y="5194"/>
                  </a:lnTo>
                  <a:lnTo>
                    <a:pt x="119773" y="6235"/>
                  </a:lnTo>
                  <a:lnTo>
                    <a:pt x="119786" y="7759"/>
                  </a:lnTo>
                  <a:lnTo>
                    <a:pt x="121742" y="9728"/>
                  </a:lnTo>
                  <a:lnTo>
                    <a:pt x="123456" y="9753"/>
                  </a:lnTo>
                  <a:lnTo>
                    <a:pt x="125234" y="7912"/>
                  </a:lnTo>
                  <a:lnTo>
                    <a:pt x="125615" y="6985"/>
                  </a:lnTo>
                  <a:lnTo>
                    <a:pt x="125869" y="4432"/>
                  </a:lnTo>
                  <a:close/>
                </a:path>
                <a:path w="149225" h="58420">
                  <a:moveTo>
                    <a:pt x="129844" y="13462"/>
                  </a:moveTo>
                  <a:lnTo>
                    <a:pt x="129209" y="12674"/>
                  </a:lnTo>
                  <a:lnTo>
                    <a:pt x="128308" y="12268"/>
                  </a:lnTo>
                  <a:lnTo>
                    <a:pt x="128168" y="12166"/>
                  </a:lnTo>
                  <a:lnTo>
                    <a:pt x="128041" y="12052"/>
                  </a:lnTo>
                  <a:lnTo>
                    <a:pt x="127355" y="11582"/>
                  </a:lnTo>
                  <a:lnTo>
                    <a:pt x="126834" y="11531"/>
                  </a:lnTo>
                  <a:lnTo>
                    <a:pt x="124777" y="11303"/>
                  </a:lnTo>
                  <a:lnTo>
                    <a:pt x="123583" y="12776"/>
                  </a:lnTo>
                  <a:lnTo>
                    <a:pt x="123583" y="15201"/>
                  </a:lnTo>
                  <a:lnTo>
                    <a:pt x="124231" y="15976"/>
                  </a:lnTo>
                  <a:lnTo>
                    <a:pt x="125120" y="16383"/>
                  </a:lnTo>
                  <a:lnTo>
                    <a:pt x="125387" y="16611"/>
                  </a:lnTo>
                  <a:lnTo>
                    <a:pt x="126072" y="17068"/>
                  </a:lnTo>
                  <a:lnTo>
                    <a:pt x="128651" y="17360"/>
                  </a:lnTo>
                  <a:lnTo>
                    <a:pt x="129844" y="15887"/>
                  </a:lnTo>
                  <a:lnTo>
                    <a:pt x="129844" y="13462"/>
                  </a:lnTo>
                  <a:close/>
                </a:path>
                <a:path w="149225" h="58420">
                  <a:moveTo>
                    <a:pt x="131902" y="0"/>
                  </a:moveTo>
                  <a:lnTo>
                    <a:pt x="126161" y="0"/>
                  </a:lnTo>
                  <a:lnTo>
                    <a:pt x="126161" y="2819"/>
                  </a:lnTo>
                  <a:lnTo>
                    <a:pt x="131902" y="2819"/>
                  </a:lnTo>
                  <a:lnTo>
                    <a:pt x="131902" y="0"/>
                  </a:lnTo>
                  <a:close/>
                </a:path>
                <a:path w="149225" h="58420">
                  <a:moveTo>
                    <a:pt x="133438" y="41948"/>
                  </a:moveTo>
                  <a:lnTo>
                    <a:pt x="132245" y="40754"/>
                  </a:lnTo>
                  <a:lnTo>
                    <a:pt x="130822" y="40754"/>
                  </a:lnTo>
                  <a:lnTo>
                    <a:pt x="129400" y="40754"/>
                  </a:lnTo>
                  <a:lnTo>
                    <a:pt x="128206" y="41948"/>
                  </a:lnTo>
                  <a:lnTo>
                    <a:pt x="128206" y="45300"/>
                  </a:lnTo>
                  <a:lnTo>
                    <a:pt x="129400" y="46494"/>
                  </a:lnTo>
                  <a:lnTo>
                    <a:pt x="132245" y="46494"/>
                  </a:lnTo>
                  <a:lnTo>
                    <a:pt x="133438" y="45300"/>
                  </a:lnTo>
                  <a:lnTo>
                    <a:pt x="133438" y="41948"/>
                  </a:lnTo>
                  <a:close/>
                </a:path>
                <a:path w="149225" h="58420">
                  <a:moveTo>
                    <a:pt x="141884" y="33489"/>
                  </a:moveTo>
                  <a:lnTo>
                    <a:pt x="141058" y="32461"/>
                  </a:lnTo>
                  <a:lnTo>
                    <a:pt x="140766" y="31330"/>
                  </a:lnTo>
                  <a:lnTo>
                    <a:pt x="139750" y="30467"/>
                  </a:lnTo>
                  <a:lnTo>
                    <a:pt x="137109" y="30467"/>
                  </a:lnTo>
                  <a:lnTo>
                    <a:pt x="135915" y="31661"/>
                  </a:lnTo>
                  <a:lnTo>
                    <a:pt x="135915" y="33489"/>
                  </a:lnTo>
                  <a:lnTo>
                    <a:pt x="136080" y="34175"/>
                  </a:lnTo>
                  <a:lnTo>
                    <a:pt x="135636" y="33794"/>
                  </a:lnTo>
                  <a:lnTo>
                    <a:pt x="135051" y="33553"/>
                  </a:lnTo>
                  <a:lnTo>
                    <a:pt x="132994" y="33553"/>
                  </a:lnTo>
                  <a:lnTo>
                    <a:pt x="131800" y="34747"/>
                  </a:lnTo>
                  <a:lnTo>
                    <a:pt x="131813" y="36334"/>
                  </a:lnTo>
                  <a:lnTo>
                    <a:pt x="131800" y="36512"/>
                  </a:lnTo>
                  <a:lnTo>
                    <a:pt x="131813" y="36677"/>
                  </a:lnTo>
                  <a:lnTo>
                    <a:pt x="131813" y="38100"/>
                  </a:lnTo>
                  <a:lnTo>
                    <a:pt x="132981" y="39293"/>
                  </a:lnTo>
                  <a:lnTo>
                    <a:pt x="135851" y="39293"/>
                  </a:lnTo>
                  <a:lnTo>
                    <a:pt x="137020" y="38100"/>
                  </a:lnTo>
                  <a:lnTo>
                    <a:pt x="137033" y="36004"/>
                  </a:lnTo>
                  <a:lnTo>
                    <a:pt x="136994" y="35712"/>
                  </a:lnTo>
                  <a:lnTo>
                    <a:pt x="137198" y="35966"/>
                  </a:lnTo>
                  <a:lnTo>
                    <a:pt x="138201" y="36969"/>
                  </a:lnTo>
                  <a:lnTo>
                    <a:pt x="139890" y="36969"/>
                  </a:lnTo>
                  <a:lnTo>
                    <a:pt x="141846" y="35013"/>
                  </a:lnTo>
                  <a:lnTo>
                    <a:pt x="141884" y="33489"/>
                  </a:lnTo>
                  <a:close/>
                </a:path>
                <a:path w="149225" h="58420">
                  <a:moveTo>
                    <a:pt x="142938" y="17627"/>
                  </a:moveTo>
                  <a:lnTo>
                    <a:pt x="139560" y="17627"/>
                  </a:lnTo>
                  <a:lnTo>
                    <a:pt x="136182" y="17627"/>
                  </a:lnTo>
                  <a:lnTo>
                    <a:pt x="136182" y="22860"/>
                  </a:lnTo>
                  <a:lnTo>
                    <a:pt x="142938" y="22860"/>
                  </a:lnTo>
                  <a:lnTo>
                    <a:pt x="142938" y="17627"/>
                  </a:lnTo>
                  <a:close/>
                </a:path>
                <a:path w="149225" h="58420">
                  <a:moveTo>
                    <a:pt x="149110" y="27381"/>
                  </a:moveTo>
                  <a:lnTo>
                    <a:pt x="145732" y="27381"/>
                  </a:lnTo>
                  <a:lnTo>
                    <a:pt x="142367" y="27381"/>
                  </a:lnTo>
                  <a:lnTo>
                    <a:pt x="142367" y="32613"/>
                  </a:lnTo>
                  <a:lnTo>
                    <a:pt x="149110" y="32613"/>
                  </a:lnTo>
                  <a:lnTo>
                    <a:pt x="149110" y="27381"/>
                  </a:lnTo>
                  <a:close/>
                </a:path>
              </a:pathLst>
            </a:custGeom>
            <a:solidFill>
              <a:srgbClr val="F9D0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6174575" y="4710493"/>
              <a:ext cx="54610" cy="142240"/>
            </a:xfrm>
            <a:custGeom>
              <a:avLst/>
              <a:gdLst/>
              <a:ahLst/>
              <a:cxnLst/>
              <a:rect l="l" t="t" r="r" b="b"/>
              <a:pathLst>
                <a:path w="54610" h="142239">
                  <a:moveTo>
                    <a:pt x="37490" y="29552"/>
                  </a:moveTo>
                  <a:lnTo>
                    <a:pt x="37388" y="27724"/>
                  </a:lnTo>
                  <a:lnTo>
                    <a:pt x="36004" y="27127"/>
                  </a:lnTo>
                  <a:lnTo>
                    <a:pt x="34937" y="26606"/>
                  </a:lnTo>
                  <a:lnTo>
                    <a:pt x="34455" y="26289"/>
                  </a:lnTo>
                  <a:lnTo>
                    <a:pt x="34912" y="25869"/>
                  </a:lnTo>
                  <a:lnTo>
                    <a:pt x="35255" y="25285"/>
                  </a:lnTo>
                  <a:lnTo>
                    <a:pt x="35394" y="23914"/>
                  </a:lnTo>
                  <a:lnTo>
                    <a:pt x="35344" y="19900"/>
                  </a:lnTo>
                  <a:lnTo>
                    <a:pt x="34645" y="16446"/>
                  </a:lnTo>
                  <a:lnTo>
                    <a:pt x="32816" y="11074"/>
                  </a:lnTo>
                  <a:lnTo>
                    <a:pt x="30492" y="10210"/>
                  </a:lnTo>
                  <a:lnTo>
                    <a:pt x="28041" y="12712"/>
                  </a:lnTo>
                  <a:lnTo>
                    <a:pt x="27940" y="9436"/>
                  </a:lnTo>
                  <a:lnTo>
                    <a:pt x="28155" y="6121"/>
                  </a:lnTo>
                  <a:lnTo>
                    <a:pt x="26682" y="0"/>
                  </a:lnTo>
                  <a:lnTo>
                    <a:pt x="22199" y="647"/>
                  </a:lnTo>
                  <a:lnTo>
                    <a:pt x="22313" y="6896"/>
                  </a:lnTo>
                  <a:lnTo>
                    <a:pt x="22415" y="8674"/>
                  </a:lnTo>
                  <a:lnTo>
                    <a:pt x="21564" y="9067"/>
                  </a:lnTo>
                  <a:lnTo>
                    <a:pt x="20916" y="9855"/>
                  </a:lnTo>
                  <a:lnTo>
                    <a:pt x="21247" y="12788"/>
                  </a:lnTo>
                  <a:lnTo>
                    <a:pt x="20256" y="11404"/>
                  </a:lnTo>
                  <a:lnTo>
                    <a:pt x="17703" y="8864"/>
                  </a:lnTo>
                  <a:lnTo>
                    <a:pt x="14478" y="11049"/>
                  </a:lnTo>
                  <a:lnTo>
                    <a:pt x="15278" y="13411"/>
                  </a:lnTo>
                  <a:lnTo>
                    <a:pt x="14211" y="13665"/>
                  </a:lnTo>
                  <a:lnTo>
                    <a:pt x="13563" y="14668"/>
                  </a:lnTo>
                  <a:lnTo>
                    <a:pt x="13500" y="15748"/>
                  </a:lnTo>
                  <a:lnTo>
                    <a:pt x="12700" y="15862"/>
                  </a:lnTo>
                  <a:lnTo>
                    <a:pt x="11950" y="16370"/>
                  </a:lnTo>
                  <a:lnTo>
                    <a:pt x="11531" y="17056"/>
                  </a:lnTo>
                  <a:lnTo>
                    <a:pt x="9944" y="17145"/>
                  </a:lnTo>
                  <a:lnTo>
                    <a:pt x="3835" y="16941"/>
                  </a:lnTo>
                  <a:lnTo>
                    <a:pt x="3276" y="21463"/>
                  </a:lnTo>
                  <a:lnTo>
                    <a:pt x="6832" y="22364"/>
                  </a:lnTo>
                  <a:lnTo>
                    <a:pt x="8420" y="22567"/>
                  </a:lnTo>
                  <a:lnTo>
                    <a:pt x="7239" y="26403"/>
                  </a:lnTo>
                  <a:lnTo>
                    <a:pt x="9855" y="28206"/>
                  </a:lnTo>
                  <a:lnTo>
                    <a:pt x="13550" y="26149"/>
                  </a:lnTo>
                  <a:lnTo>
                    <a:pt x="15240" y="31711"/>
                  </a:lnTo>
                  <a:lnTo>
                    <a:pt x="16675" y="34772"/>
                  </a:lnTo>
                  <a:lnTo>
                    <a:pt x="16332" y="35572"/>
                  </a:lnTo>
                  <a:lnTo>
                    <a:pt x="16357" y="36385"/>
                  </a:lnTo>
                  <a:lnTo>
                    <a:pt x="16814" y="37172"/>
                  </a:lnTo>
                  <a:lnTo>
                    <a:pt x="15392" y="39065"/>
                  </a:lnTo>
                  <a:lnTo>
                    <a:pt x="14389" y="39471"/>
                  </a:lnTo>
                  <a:lnTo>
                    <a:pt x="13627" y="40081"/>
                  </a:lnTo>
                  <a:lnTo>
                    <a:pt x="13081" y="40843"/>
                  </a:lnTo>
                  <a:lnTo>
                    <a:pt x="12001" y="41198"/>
                  </a:lnTo>
                  <a:lnTo>
                    <a:pt x="9969" y="42799"/>
                  </a:lnTo>
                  <a:lnTo>
                    <a:pt x="10858" y="45453"/>
                  </a:lnTo>
                  <a:lnTo>
                    <a:pt x="12547" y="45974"/>
                  </a:lnTo>
                  <a:lnTo>
                    <a:pt x="12877" y="46939"/>
                  </a:lnTo>
                  <a:lnTo>
                    <a:pt x="13474" y="47726"/>
                  </a:lnTo>
                  <a:lnTo>
                    <a:pt x="15709" y="48399"/>
                  </a:lnTo>
                  <a:lnTo>
                    <a:pt x="16827" y="48133"/>
                  </a:lnTo>
                  <a:lnTo>
                    <a:pt x="19088" y="46799"/>
                  </a:lnTo>
                  <a:lnTo>
                    <a:pt x="20142" y="45453"/>
                  </a:lnTo>
                  <a:lnTo>
                    <a:pt x="21209" y="43865"/>
                  </a:lnTo>
                  <a:lnTo>
                    <a:pt x="21336" y="43103"/>
                  </a:lnTo>
                  <a:lnTo>
                    <a:pt x="24282" y="42189"/>
                  </a:lnTo>
                  <a:lnTo>
                    <a:pt x="24091" y="39141"/>
                  </a:lnTo>
                  <a:lnTo>
                    <a:pt x="22479" y="38125"/>
                  </a:lnTo>
                  <a:lnTo>
                    <a:pt x="24142" y="35648"/>
                  </a:lnTo>
                  <a:lnTo>
                    <a:pt x="24561" y="35877"/>
                  </a:lnTo>
                  <a:lnTo>
                    <a:pt x="25031" y="36004"/>
                  </a:lnTo>
                  <a:lnTo>
                    <a:pt x="25501" y="35991"/>
                  </a:lnTo>
                  <a:lnTo>
                    <a:pt x="25882" y="36766"/>
                  </a:lnTo>
                  <a:lnTo>
                    <a:pt x="26517" y="37211"/>
                  </a:lnTo>
                  <a:lnTo>
                    <a:pt x="27228" y="37363"/>
                  </a:lnTo>
                  <a:lnTo>
                    <a:pt x="27533" y="39039"/>
                  </a:lnTo>
                  <a:lnTo>
                    <a:pt x="29781" y="39941"/>
                  </a:lnTo>
                  <a:lnTo>
                    <a:pt x="34112" y="36868"/>
                  </a:lnTo>
                  <a:lnTo>
                    <a:pt x="37490" y="29552"/>
                  </a:lnTo>
                  <a:close/>
                </a:path>
                <a:path w="54610" h="142239">
                  <a:moveTo>
                    <a:pt x="54305" y="51981"/>
                  </a:moveTo>
                  <a:lnTo>
                    <a:pt x="51663" y="46393"/>
                  </a:lnTo>
                  <a:lnTo>
                    <a:pt x="51396" y="47028"/>
                  </a:lnTo>
                  <a:lnTo>
                    <a:pt x="50571" y="43472"/>
                  </a:lnTo>
                  <a:lnTo>
                    <a:pt x="49631" y="42227"/>
                  </a:lnTo>
                  <a:lnTo>
                    <a:pt x="49631" y="51600"/>
                  </a:lnTo>
                  <a:lnTo>
                    <a:pt x="48069" y="53251"/>
                  </a:lnTo>
                  <a:lnTo>
                    <a:pt x="47459" y="54140"/>
                  </a:lnTo>
                  <a:lnTo>
                    <a:pt x="46304" y="56045"/>
                  </a:lnTo>
                  <a:lnTo>
                    <a:pt x="45466" y="57569"/>
                  </a:lnTo>
                  <a:lnTo>
                    <a:pt x="45415" y="59474"/>
                  </a:lnTo>
                  <a:lnTo>
                    <a:pt x="43078" y="60744"/>
                  </a:lnTo>
                  <a:lnTo>
                    <a:pt x="41275" y="61252"/>
                  </a:lnTo>
                  <a:lnTo>
                    <a:pt x="41224" y="65951"/>
                  </a:lnTo>
                  <a:lnTo>
                    <a:pt x="40500" y="66459"/>
                  </a:lnTo>
                  <a:lnTo>
                    <a:pt x="40182" y="66713"/>
                  </a:lnTo>
                  <a:lnTo>
                    <a:pt x="39560" y="65189"/>
                  </a:lnTo>
                  <a:lnTo>
                    <a:pt x="39128" y="64554"/>
                  </a:lnTo>
                  <a:lnTo>
                    <a:pt x="39484" y="64046"/>
                  </a:lnTo>
                  <a:lnTo>
                    <a:pt x="40119" y="62903"/>
                  </a:lnTo>
                  <a:lnTo>
                    <a:pt x="39801" y="64046"/>
                  </a:lnTo>
                  <a:lnTo>
                    <a:pt x="40259" y="65443"/>
                  </a:lnTo>
                  <a:lnTo>
                    <a:pt x="41224" y="65951"/>
                  </a:lnTo>
                  <a:lnTo>
                    <a:pt x="41224" y="61302"/>
                  </a:lnTo>
                  <a:lnTo>
                    <a:pt x="40881" y="61633"/>
                  </a:lnTo>
                  <a:lnTo>
                    <a:pt x="40589" y="62014"/>
                  </a:lnTo>
                  <a:lnTo>
                    <a:pt x="41160" y="60617"/>
                  </a:lnTo>
                  <a:lnTo>
                    <a:pt x="41465" y="59220"/>
                  </a:lnTo>
                  <a:lnTo>
                    <a:pt x="41529" y="57950"/>
                  </a:lnTo>
                  <a:lnTo>
                    <a:pt x="41732" y="57823"/>
                  </a:lnTo>
                  <a:lnTo>
                    <a:pt x="44170" y="56299"/>
                  </a:lnTo>
                  <a:lnTo>
                    <a:pt x="43954" y="55537"/>
                  </a:lnTo>
                  <a:lnTo>
                    <a:pt x="43891" y="55283"/>
                  </a:lnTo>
                  <a:lnTo>
                    <a:pt x="43446" y="53632"/>
                  </a:lnTo>
                  <a:lnTo>
                    <a:pt x="43180" y="53505"/>
                  </a:lnTo>
                  <a:lnTo>
                    <a:pt x="41846" y="52870"/>
                  </a:lnTo>
                  <a:lnTo>
                    <a:pt x="42176" y="52235"/>
                  </a:lnTo>
                  <a:lnTo>
                    <a:pt x="42557" y="51981"/>
                  </a:lnTo>
                  <a:lnTo>
                    <a:pt x="45339" y="52997"/>
                  </a:lnTo>
                  <a:lnTo>
                    <a:pt x="45847" y="51981"/>
                  </a:lnTo>
                  <a:lnTo>
                    <a:pt x="46291" y="51092"/>
                  </a:lnTo>
                  <a:lnTo>
                    <a:pt x="46621" y="50457"/>
                  </a:lnTo>
                  <a:lnTo>
                    <a:pt x="46266" y="49187"/>
                  </a:lnTo>
                  <a:lnTo>
                    <a:pt x="46088" y="48552"/>
                  </a:lnTo>
                  <a:lnTo>
                    <a:pt x="46215" y="48552"/>
                  </a:lnTo>
                  <a:lnTo>
                    <a:pt x="46723" y="49568"/>
                  </a:lnTo>
                  <a:lnTo>
                    <a:pt x="47764" y="50711"/>
                  </a:lnTo>
                  <a:lnTo>
                    <a:pt x="49631" y="51600"/>
                  </a:lnTo>
                  <a:lnTo>
                    <a:pt x="49631" y="42227"/>
                  </a:lnTo>
                  <a:lnTo>
                    <a:pt x="49136" y="41567"/>
                  </a:lnTo>
                  <a:lnTo>
                    <a:pt x="49047" y="41440"/>
                  </a:lnTo>
                  <a:lnTo>
                    <a:pt x="46570" y="41567"/>
                  </a:lnTo>
                  <a:lnTo>
                    <a:pt x="46545" y="41440"/>
                  </a:lnTo>
                  <a:lnTo>
                    <a:pt x="49733" y="40424"/>
                  </a:lnTo>
                  <a:lnTo>
                    <a:pt x="48374" y="35344"/>
                  </a:lnTo>
                  <a:lnTo>
                    <a:pt x="40843" y="37884"/>
                  </a:lnTo>
                  <a:lnTo>
                    <a:pt x="39966" y="39662"/>
                  </a:lnTo>
                  <a:lnTo>
                    <a:pt x="41160" y="41694"/>
                  </a:lnTo>
                  <a:lnTo>
                    <a:pt x="41363" y="42202"/>
                  </a:lnTo>
                  <a:lnTo>
                    <a:pt x="41529" y="42710"/>
                  </a:lnTo>
                  <a:lnTo>
                    <a:pt x="39839" y="42964"/>
                  </a:lnTo>
                  <a:lnTo>
                    <a:pt x="38658" y="44996"/>
                  </a:lnTo>
                  <a:lnTo>
                    <a:pt x="39827" y="47028"/>
                  </a:lnTo>
                  <a:lnTo>
                    <a:pt x="40017" y="47409"/>
                  </a:lnTo>
                  <a:lnTo>
                    <a:pt x="39344" y="47790"/>
                  </a:lnTo>
                  <a:lnTo>
                    <a:pt x="38252" y="49060"/>
                  </a:lnTo>
                  <a:lnTo>
                    <a:pt x="37757" y="49187"/>
                  </a:lnTo>
                  <a:lnTo>
                    <a:pt x="37515" y="49187"/>
                  </a:lnTo>
                  <a:lnTo>
                    <a:pt x="37477" y="49060"/>
                  </a:lnTo>
                  <a:lnTo>
                    <a:pt x="37401" y="48806"/>
                  </a:lnTo>
                  <a:lnTo>
                    <a:pt x="37160" y="48425"/>
                  </a:lnTo>
                  <a:lnTo>
                    <a:pt x="35725" y="47282"/>
                  </a:lnTo>
                  <a:lnTo>
                    <a:pt x="34785" y="46647"/>
                  </a:lnTo>
                  <a:lnTo>
                    <a:pt x="33743" y="46139"/>
                  </a:lnTo>
                  <a:lnTo>
                    <a:pt x="33235" y="45504"/>
                  </a:lnTo>
                  <a:lnTo>
                    <a:pt x="32689" y="45250"/>
                  </a:lnTo>
                  <a:lnTo>
                    <a:pt x="32423" y="45123"/>
                  </a:lnTo>
                  <a:lnTo>
                    <a:pt x="31432" y="45250"/>
                  </a:lnTo>
                  <a:lnTo>
                    <a:pt x="30911" y="45123"/>
                  </a:lnTo>
                  <a:lnTo>
                    <a:pt x="30454" y="45123"/>
                  </a:lnTo>
                  <a:lnTo>
                    <a:pt x="30048" y="45250"/>
                  </a:lnTo>
                  <a:lnTo>
                    <a:pt x="29400" y="44996"/>
                  </a:lnTo>
                  <a:lnTo>
                    <a:pt x="28587" y="44996"/>
                  </a:lnTo>
                  <a:lnTo>
                    <a:pt x="26568" y="46393"/>
                  </a:lnTo>
                  <a:lnTo>
                    <a:pt x="25565" y="46393"/>
                  </a:lnTo>
                  <a:lnTo>
                    <a:pt x="23609" y="47536"/>
                  </a:lnTo>
                  <a:lnTo>
                    <a:pt x="21983" y="49060"/>
                  </a:lnTo>
                  <a:lnTo>
                    <a:pt x="20688" y="48044"/>
                  </a:lnTo>
                  <a:lnTo>
                    <a:pt x="18224" y="48679"/>
                  </a:lnTo>
                  <a:lnTo>
                    <a:pt x="17627" y="50711"/>
                  </a:lnTo>
                  <a:lnTo>
                    <a:pt x="16891" y="51092"/>
                  </a:lnTo>
                  <a:lnTo>
                    <a:pt x="16802" y="50965"/>
                  </a:lnTo>
                  <a:lnTo>
                    <a:pt x="15265" y="49187"/>
                  </a:lnTo>
                  <a:lnTo>
                    <a:pt x="12776" y="50203"/>
                  </a:lnTo>
                  <a:lnTo>
                    <a:pt x="12065" y="52489"/>
                  </a:lnTo>
                  <a:lnTo>
                    <a:pt x="11645" y="53505"/>
                  </a:lnTo>
                  <a:lnTo>
                    <a:pt x="11341" y="53124"/>
                  </a:lnTo>
                  <a:lnTo>
                    <a:pt x="10160" y="50965"/>
                  </a:lnTo>
                  <a:lnTo>
                    <a:pt x="6858" y="51219"/>
                  </a:lnTo>
                  <a:lnTo>
                    <a:pt x="6350" y="53886"/>
                  </a:lnTo>
                  <a:lnTo>
                    <a:pt x="6248" y="54775"/>
                  </a:lnTo>
                  <a:lnTo>
                    <a:pt x="5727" y="55029"/>
                  </a:lnTo>
                  <a:lnTo>
                    <a:pt x="5270" y="55410"/>
                  </a:lnTo>
                  <a:lnTo>
                    <a:pt x="4851" y="55918"/>
                  </a:lnTo>
                  <a:lnTo>
                    <a:pt x="2882" y="54394"/>
                  </a:lnTo>
                  <a:lnTo>
                    <a:pt x="0" y="57188"/>
                  </a:lnTo>
                  <a:lnTo>
                    <a:pt x="1320" y="59728"/>
                  </a:lnTo>
                  <a:lnTo>
                    <a:pt x="1562" y="60236"/>
                  </a:lnTo>
                  <a:lnTo>
                    <a:pt x="2425" y="61633"/>
                  </a:lnTo>
                  <a:lnTo>
                    <a:pt x="2844" y="62268"/>
                  </a:lnTo>
                  <a:lnTo>
                    <a:pt x="3479" y="62649"/>
                  </a:lnTo>
                  <a:lnTo>
                    <a:pt x="4165" y="62776"/>
                  </a:lnTo>
                  <a:lnTo>
                    <a:pt x="5918" y="64681"/>
                  </a:lnTo>
                  <a:lnTo>
                    <a:pt x="7150" y="64681"/>
                  </a:lnTo>
                  <a:lnTo>
                    <a:pt x="8077" y="64046"/>
                  </a:lnTo>
                  <a:lnTo>
                    <a:pt x="9753" y="64554"/>
                  </a:lnTo>
                  <a:lnTo>
                    <a:pt x="10388" y="64046"/>
                  </a:lnTo>
                  <a:lnTo>
                    <a:pt x="11849" y="62903"/>
                  </a:lnTo>
                  <a:lnTo>
                    <a:pt x="11480" y="60871"/>
                  </a:lnTo>
                  <a:lnTo>
                    <a:pt x="12776" y="61379"/>
                  </a:lnTo>
                  <a:lnTo>
                    <a:pt x="13957" y="60871"/>
                  </a:lnTo>
                  <a:lnTo>
                    <a:pt x="14262" y="60744"/>
                  </a:lnTo>
                  <a:lnTo>
                    <a:pt x="15113" y="58458"/>
                  </a:lnTo>
                  <a:lnTo>
                    <a:pt x="16395" y="57696"/>
                  </a:lnTo>
                  <a:lnTo>
                    <a:pt x="18148" y="59474"/>
                  </a:lnTo>
                  <a:lnTo>
                    <a:pt x="20408" y="58966"/>
                  </a:lnTo>
                  <a:lnTo>
                    <a:pt x="20929" y="57696"/>
                  </a:lnTo>
                  <a:lnTo>
                    <a:pt x="21094" y="57315"/>
                  </a:lnTo>
                  <a:lnTo>
                    <a:pt x="22313" y="58204"/>
                  </a:lnTo>
                  <a:lnTo>
                    <a:pt x="24117" y="58331"/>
                  </a:lnTo>
                  <a:lnTo>
                    <a:pt x="24638" y="57315"/>
                  </a:lnTo>
                  <a:lnTo>
                    <a:pt x="25349" y="55918"/>
                  </a:lnTo>
                  <a:lnTo>
                    <a:pt x="25679" y="55283"/>
                  </a:lnTo>
                  <a:lnTo>
                    <a:pt x="26466" y="55918"/>
                  </a:lnTo>
                  <a:lnTo>
                    <a:pt x="27444" y="56045"/>
                  </a:lnTo>
                  <a:lnTo>
                    <a:pt x="28308" y="55537"/>
                  </a:lnTo>
                  <a:lnTo>
                    <a:pt x="28613" y="56299"/>
                  </a:lnTo>
                  <a:lnTo>
                    <a:pt x="29603" y="57823"/>
                  </a:lnTo>
                  <a:lnTo>
                    <a:pt x="28752" y="57569"/>
                  </a:lnTo>
                  <a:lnTo>
                    <a:pt x="27876" y="57569"/>
                  </a:lnTo>
                  <a:lnTo>
                    <a:pt x="24218" y="59728"/>
                  </a:lnTo>
                  <a:lnTo>
                    <a:pt x="26517" y="63157"/>
                  </a:lnTo>
                  <a:lnTo>
                    <a:pt x="27889" y="65951"/>
                  </a:lnTo>
                  <a:lnTo>
                    <a:pt x="28752" y="66459"/>
                  </a:lnTo>
                  <a:lnTo>
                    <a:pt x="29603" y="66459"/>
                  </a:lnTo>
                  <a:lnTo>
                    <a:pt x="29667" y="67602"/>
                  </a:lnTo>
                  <a:lnTo>
                    <a:pt x="30543" y="68491"/>
                  </a:lnTo>
                  <a:lnTo>
                    <a:pt x="32575" y="69253"/>
                  </a:lnTo>
                  <a:lnTo>
                    <a:pt x="34404" y="69634"/>
                  </a:lnTo>
                  <a:lnTo>
                    <a:pt x="35788" y="69253"/>
                  </a:lnTo>
                  <a:lnTo>
                    <a:pt x="36118" y="70015"/>
                  </a:lnTo>
                  <a:lnTo>
                    <a:pt x="36639" y="71666"/>
                  </a:lnTo>
                  <a:lnTo>
                    <a:pt x="36309" y="72809"/>
                  </a:lnTo>
                  <a:lnTo>
                    <a:pt x="35839" y="72555"/>
                  </a:lnTo>
                  <a:lnTo>
                    <a:pt x="33604" y="71031"/>
                  </a:lnTo>
                  <a:lnTo>
                    <a:pt x="31178" y="73190"/>
                  </a:lnTo>
                  <a:lnTo>
                    <a:pt x="31737" y="75349"/>
                  </a:lnTo>
                  <a:lnTo>
                    <a:pt x="30734" y="76111"/>
                  </a:lnTo>
                  <a:lnTo>
                    <a:pt x="30238" y="77000"/>
                  </a:lnTo>
                  <a:lnTo>
                    <a:pt x="30137" y="78270"/>
                  </a:lnTo>
                  <a:lnTo>
                    <a:pt x="30314" y="81953"/>
                  </a:lnTo>
                  <a:lnTo>
                    <a:pt x="32956" y="82715"/>
                  </a:lnTo>
                  <a:lnTo>
                    <a:pt x="35610" y="82715"/>
                  </a:lnTo>
                  <a:lnTo>
                    <a:pt x="35217" y="83604"/>
                  </a:lnTo>
                  <a:lnTo>
                    <a:pt x="34671" y="84366"/>
                  </a:lnTo>
                  <a:lnTo>
                    <a:pt x="33947" y="85001"/>
                  </a:lnTo>
                  <a:lnTo>
                    <a:pt x="32639" y="86525"/>
                  </a:lnTo>
                  <a:lnTo>
                    <a:pt x="32613" y="86906"/>
                  </a:lnTo>
                  <a:lnTo>
                    <a:pt x="33362" y="89319"/>
                  </a:lnTo>
                  <a:lnTo>
                    <a:pt x="35636" y="89446"/>
                  </a:lnTo>
                  <a:lnTo>
                    <a:pt x="34912" y="90081"/>
                  </a:lnTo>
                  <a:lnTo>
                    <a:pt x="34417" y="91224"/>
                  </a:lnTo>
                  <a:lnTo>
                    <a:pt x="35572" y="93891"/>
                  </a:lnTo>
                  <a:lnTo>
                    <a:pt x="36283" y="95288"/>
                  </a:lnTo>
                  <a:lnTo>
                    <a:pt x="37312" y="96177"/>
                  </a:lnTo>
                  <a:lnTo>
                    <a:pt x="37338" y="98590"/>
                  </a:lnTo>
                  <a:lnTo>
                    <a:pt x="37465" y="101892"/>
                  </a:lnTo>
                  <a:lnTo>
                    <a:pt x="37680" y="104813"/>
                  </a:lnTo>
                  <a:lnTo>
                    <a:pt x="36385" y="100241"/>
                  </a:lnTo>
                  <a:lnTo>
                    <a:pt x="36283" y="99860"/>
                  </a:lnTo>
                  <a:lnTo>
                    <a:pt x="34404" y="99352"/>
                  </a:lnTo>
                  <a:lnTo>
                    <a:pt x="32943" y="100241"/>
                  </a:lnTo>
                  <a:lnTo>
                    <a:pt x="32905" y="98590"/>
                  </a:lnTo>
                  <a:lnTo>
                    <a:pt x="31648" y="97447"/>
                  </a:lnTo>
                  <a:lnTo>
                    <a:pt x="30340" y="97320"/>
                  </a:lnTo>
                  <a:lnTo>
                    <a:pt x="30441" y="95288"/>
                  </a:lnTo>
                  <a:lnTo>
                    <a:pt x="31051" y="93129"/>
                  </a:lnTo>
                  <a:lnTo>
                    <a:pt x="31508" y="90081"/>
                  </a:lnTo>
                  <a:lnTo>
                    <a:pt x="31699" y="88811"/>
                  </a:lnTo>
                  <a:lnTo>
                    <a:pt x="27813" y="86525"/>
                  </a:lnTo>
                  <a:lnTo>
                    <a:pt x="26441" y="89700"/>
                  </a:lnTo>
                  <a:lnTo>
                    <a:pt x="26301" y="90081"/>
                  </a:lnTo>
                  <a:lnTo>
                    <a:pt x="26073" y="89192"/>
                  </a:lnTo>
                  <a:lnTo>
                    <a:pt x="25450" y="88430"/>
                  </a:lnTo>
                  <a:lnTo>
                    <a:pt x="24561" y="88176"/>
                  </a:lnTo>
                  <a:lnTo>
                    <a:pt x="25019" y="85509"/>
                  </a:lnTo>
                  <a:lnTo>
                    <a:pt x="24917" y="82715"/>
                  </a:lnTo>
                  <a:lnTo>
                    <a:pt x="24866" y="81953"/>
                  </a:lnTo>
                  <a:lnTo>
                    <a:pt x="21412" y="77635"/>
                  </a:lnTo>
                  <a:lnTo>
                    <a:pt x="20205" y="77127"/>
                  </a:lnTo>
                  <a:lnTo>
                    <a:pt x="19913" y="77000"/>
                  </a:lnTo>
                  <a:lnTo>
                    <a:pt x="18503" y="77127"/>
                  </a:lnTo>
                  <a:lnTo>
                    <a:pt x="18669" y="76365"/>
                  </a:lnTo>
                  <a:lnTo>
                    <a:pt x="18796" y="75603"/>
                  </a:lnTo>
                  <a:lnTo>
                    <a:pt x="19265" y="71539"/>
                  </a:lnTo>
                  <a:lnTo>
                    <a:pt x="14033" y="71539"/>
                  </a:lnTo>
                  <a:lnTo>
                    <a:pt x="13220" y="78651"/>
                  </a:lnTo>
                  <a:lnTo>
                    <a:pt x="11506" y="82080"/>
                  </a:lnTo>
                  <a:lnTo>
                    <a:pt x="11112" y="86906"/>
                  </a:lnTo>
                  <a:lnTo>
                    <a:pt x="11658" y="87668"/>
                  </a:lnTo>
                  <a:lnTo>
                    <a:pt x="12420" y="88176"/>
                  </a:lnTo>
                  <a:lnTo>
                    <a:pt x="11887" y="88303"/>
                  </a:lnTo>
                  <a:lnTo>
                    <a:pt x="9461" y="89319"/>
                  </a:lnTo>
                  <a:lnTo>
                    <a:pt x="9347" y="92494"/>
                  </a:lnTo>
                  <a:lnTo>
                    <a:pt x="13360" y="93891"/>
                  </a:lnTo>
                  <a:lnTo>
                    <a:pt x="16421" y="94526"/>
                  </a:lnTo>
                  <a:lnTo>
                    <a:pt x="16433" y="94653"/>
                  </a:lnTo>
                  <a:lnTo>
                    <a:pt x="14833" y="95923"/>
                  </a:lnTo>
                  <a:lnTo>
                    <a:pt x="13296" y="97193"/>
                  </a:lnTo>
                  <a:lnTo>
                    <a:pt x="10934" y="100114"/>
                  </a:lnTo>
                  <a:lnTo>
                    <a:pt x="10896" y="102019"/>
                  </a:lnTo>
                  <a:lnTo>
                    <a:pt x="13436" y="103543"/>
                  </a:lnTo>
                  <a:lnTo>
                    <a:pt x="15417" y="104432"/>
                  </a:lnTo>
                  <a:lnTo>
                    <a:pt x="15455" y="105702"/>
                  </a:lnTo>
                  <a:lnTo>
                    <a:pt x="15151" y="106718"/>
                  </a:lnTo>
                  <a:lnTo>
                    <a:pt x="14630" y="107734"/>
                  </a:lnTo>
                  <a:lnTo>
                    <a:pt x="12928" y="110655"/>
                  </a:lnTo>
                  <a:lnTo>
                    <a:pt x="17322" y="113195"/>
                  </a:lnTo>
                  <a:lnTo>
                    <a:pt x="19151" y="110401"/>
                  </a:lnTo>
                  <a:lnTo>
                    <a:pt x="18948" y="110782"/>
                  </a:lnTo>
                  <a:lnTo>
                    <a:pt x="19354" y="110909"/>
                  </a:lnTo>
                  <a:lnTo>
                    <a:pt x="20053" y="111036"/>
                  </a:lnTo>
                  <a:lnTo>
                    <a:pt x="18554" y="114719"/>
                  </a:lnTo>
                  <a:lnTo>
                    <a:pt x="16700" y="118656"/>
                  </a:lnTo>
                  <a:lnTo>
                    <a:pt x="18580" y="121196"/>
                  </a:lnTo>
                  <a:lnTo>
                    <a:pt x="20777" y="120434"/>
                  </a:lnTo>
                  <a:lnTo>
                    <a:pt x="20256" y="123101"/>
                  </a:lnTo>
                  <a:lnTo>
                    <a:pt x="19367" y="126784"/>
                  </a:lnTo>
                  <a:lnTo>
                    <a:pt x="21399" y="128054"/>
                  </a:lnTo>
                  <a:lnTo>
                    <a:pt x="23063" y="127800"/>
                  </a:lnTo>
                  <a:lnTo>
                    <a:pt x="22720" y="128562"/>
                  </a:lnTo>
                  <a:lnTo>
                    <a:pt x="22415" y="129324"/>
                  </a:lnTo>
                  <a:lnTo>
                    <a:pt x="22174" y="130086"/>
                  </a:lnTo>
                  <a:lnTo>
                    <a:pt x="18999" y="130340"/>
                  </a:lnTo>
                  <a:lnTo>
                    <a:pt x="18288" y="130848"/>
                  </a:lnTo>
                  <a:lnTo>
                    <a:pt x="17843" y="131483"/>
                  </a:lnTo>
                  <a:lnTo>
                    <a:pt x="16484" y="130848"/>
                  </a:lnTo>
                  <a:lnTo>
                    <a:pt x="14605" y="130340"/>
                  </a:lnTo>
                  <a:lnTo>
                    <a:pt x="13347" y="130848"/>
                  </a:lnTo>
                  <a:lnTo>
                    <a:pt x="12776" y="131864"/>
                  </a:lnTo>
                  <a:lnTo>
                    <a:pt x="11353" y="132372"/>
                  </a:lnTo>
                  <a:lnTo>
                    <a:pt x="10782" y="133642"/>
                  </a:lnTo>
                  <a:lnTo>
                    <a:pt x="11595" y="138722"/>
                  </a:lnTo>
                  <a:lnTo>
                    <a:pt x="14998" y="140627"/>
                  </a:lnTo>
                  <a:lnTo>
                    <a:pt x="19621" y="140754"/>
                  </a:lnTo>
                  <a:lnTo>
                    <a:pt x="20383" y="140119"/>
                  </a:lnTo>
                  <a:lnTo>
                    <a:pt x="20726" y="139230"/>
                  </a:lnTo>
                  <a:lnTo>
                    <a:pt x="21018" y="139103"/>
                  </a:lnTo>
                  <a:lnTo>
                    <a:pt x="21158" y="138976"/>
                  </a:lnTo>
                  <a:lnTo>
                    <a:pt x="21374" y="139103"/>
                  </a:lnTo>
                  <a:lnTo>
                    <a:pt x="21564" y="139357"/>
                  </a:lnTo>
                  <a:lnTo>
                    <a:pt x="23139" y="140373"/>
                  </a:lnTo>
                  <a:lnTo>
                    <a:pt x="23939" y="140373"/>
                  </a:lnTo>
                  <a:lnTo>
                    <a:pt x="24587" y="139992"/>
                  </a:lnTo>
                  <a:lnTo>
                    <a:pt x="24790" y="140246"/>
                  </a:lnTo>
                  <a:lnTo>
                    <a:pt x="25819" y="140119"/>
                  </a:lnTo>
                  <a:lnTo>
                    <a:pt x="28562" y="141897"/>
                  </a:lnTo>
                  <a:lnTo>
                    <a:pt x="29946" y="141262"/>
                  </a:lnTo>
                  <a:lnTo>
                    <a:pt x="30670" y="140119"/>
                  </a:lnTo>
                  <a:lnTo>
                    <a:pt x="32181" y="140246"/>
                  </a:lnTo>
                  <a:lnTo>
                    <a:pt x="33616" y="140119"/>
                  </a:lnTo>
                  <a:lnTo>
                    <a:pt x="35293" y="140119"/>
                  </a:lnTo>
                  <a:lnTo>
                    <a:pt x="35623" y="139992"/>
                  </a:lnTo>
                  <a:lnTo>
                    <a:pt x="35953" y="139865"/>
                  </a:lnTo>
                  <a:lnTo>
                    <a:pt x="36436" y="139484"/>
                  </a:lnTo>
                  <a:lnTo>
                    <a:pt x="38595" y="141516"/>
                  </a:lnTo>
                  <a:lnTo>
                    <a:pt x="42799" y="140881"/>
                  </a:lnTo>
                  <a:lnTo>
                    <a:pt x="48501" y="139484"/>
                  </a:lnTo>
                  <a:lnTo>
                    <a:pt x="48361" y="138976"/>
                  </a:lnTo>
                  <a:lnTo>
                    <a:pt x="47345" y="135293"/>
                  </a:lnTo>
                  <a:lnTo>
                    <a:pt x="44513" y="135166"/>
                  </a:lnTo>
                  <a:lnTo>
                    <a:pt x="44996" y="133769"/>
                  </a:lnTo>
                  <a:lnTo>
                    <a:pt x="45935" y="131864"/>
                  </a:lnTo>
                  <a:lnTo>
                    <a:pt x="45885" y="131483"/>
                  </a:lnTo>
                  <a:lnTo>
                    <a:pt x="45770" y="130467"/>
                  </a:lnTo>
                  <a:lnTo>
                    <a:pt x="44780" y="129705"/>
                  </a:lnTo>
                  <a:lnTo>
                    <a:pt x="45885" y="128943"/>
                  </a:lnTo>
                  <a:lnTo>
                    <a:pt x="46228" y="127800"/>
                  </a:lnTo>
                  <a:lnTo>
                    <a:pt x="46380" y="127292"/>
                  </a:lnTo>
                  <a:lnTo>
                    <a:pt x="45783" y="126149"/>
                  </a:lnTo>
                  <a:lnTo>
                    <a:pt x="45986" y="126276"/>
                  </a:lnTo>
                  <a:lnTo>
                    <a:pt x="46393" y="126276"/>
                  </a:lnTo>
                  <a:lnTo>
                    <a:pt x="49250" y="126784"/>
                  </a:lnTo>
                  <a:lnTo>
                    <a:pt x="49555" y="126149"/>
                  </a:lnTo>
                  <a:lnTo>
                    <a:pt x="51028" y="123101"/>
                  </a:lnTo>
                  <a:lnTo>
                    <a:pt x="46812" y="120434"/>
                  </a:lnTo>
                  <a:lnTo>
                    <a:pt x="45161" y="119672"/>
                  </a:lnTo>
                  <a:lnTo>
                    <a:pt x="43522" y="118783"/>
                  </a:lnTo>
                  <a:lnTo>
                    <a:pt x="44348" y="118148"/>
                  </a:lnTo>
                  <a:lnTo>
                    <a:pt x="44894" y="117259"/>
                  </a:lnTo>
                  <a:lnTo>
                    <a:pt x="44132" y="114211"/>
                  </a:lnTo>
                  <a:lnTo>
                    <a:pt x="43789" y="112306"/>
                  </a:lnTo>
                  <a:lnTo>
                    <a:pt x="43510" y="110528"/>
                  </a:lnTo>
                  <a:lnTo>
                    <a:pt x="43726" y="110401"/>
                  </a:lnTo>
                  <a:lnTo>
                    <a:pt x="44183" y="110147"/>
                  </a:lnTo>
                  <a:lnTo>
                    <a:pt x="44704" y="109512"/>
                  </a:lnTo>
                  <a:lnTo>
                    <a:pt x="45021" y="106718"/>
                  </a:lnTo>
                  <a:lnTo>
                    <a:pt x="45008" y="104813"/>
                  </a:lnTo>
                  <a:lnTo>
                    <a:pt x="45008" y="104432"/>
                  </a:lnTo>
                  <a:lnTo>
                    <a:pt x="46520" y="101384"/>
                  </a:lnTo>
                  <a:lnTo>
                    <a:pt x="46355" y="100241"/>
                  </a:lnTo>
                  <a:lnTo>
                    <a:pt x="45631" y="99352"/>
                  </a:lnTo>
                  <a:lnTo>
                    <a:pt x="47269" y="96177"/>
                  </a:lnTo>
                  <a:lnTo>
                    <a:pt x="46520" y="92113"/>
                  </a:lnTo>
                  <a:lnTo>
                    <a:pt x="44640" y="88430"/>
                  </a:lnTo>
                  <a:lnTo>
                    <a:pt x="44653" y="88176"/>
                  </a:lnTo>
                  <a:lnTo>
                    <a:pt x="45364" y="87160"/>
                  </a:lnTo>
                  <a:lnTo>
                    <a:pt x="45643" y="86652"/>
                  </a:lnTo>
                  <a:lnTo>
                    <a:pt x="46850" y="86271"/>
                  </a:lnTo>
                  <a:lnTo>
                    <a:pt x="47815" y="85509"/>
                  </a:lnTo>
                  <a:lnTo>
                    <a:pt x="49415" y="80810"/>
                  </a:lnTo>
                  <a:lnTo>
                    <a:pt x="45643" y="78270"/>
                  </a:lnTo>
                  <a:lnTo>
                    <a:pt x="43992" y="76873"/>
                  </a:lnTo>
                  <a:lnTo>
                    <a:pt x="46151" y="74841"/>
                  </a:lnTo>
                  <a:lnTo>
                    <a:pt x="46685" y="72809"/>
                  </a:lnTo>
                  <a:lnTo>
                    <a:pt x="47066" y="71412"/>
                  </a:lnTo>
                  <a:lnTo>
                    <a:pt x="46316" y="69253"/>
                  </a:lnTo>
                  <a:lnTo>
                    <a:pt x="45440" y="66713"/>
                  </a:lnTo>
                  <a:lnTo>
                    <a:pt x="45402" y="66586"/>
                  </a:lnTo>
                  <a:lnTo>
                    <a:pt x="44958" y="66078"/>
                  </a:lnTo>
                  <a:lnTo>
                    <a:pt x="44411" y="65697"/>
                  </a:lnTo>
                  <a:lnTo>
                    <a:pt x="46202" y="64935"/>
                  </a:lnTo>
                  <a:lnTo>
                    <a:pt x="50190" y="62903"/>
                  </a:lnTo>
                  <a:lnTo>
                    <a:pt x="50939" y="62522"/>
                  </a:lnTo>
                  <a:lnTo>
                    <a:pt x="51015" y="62014"/>
                  </a:lnTo>
                  <a:lnTo>
                    <a:pt x="51130" y="61252"/>
                  </a:lnTo>
                  <a:lnTo>
                    <a:pt x="51066" y="60617"/>
                  </a:lnTo>
                  <a:lnTo>
                    <a:pt x="50177" y="58839"/>
                  </a:lnTo>
                  <a:lnTo>
                    <a:pt x="52603" y="55791"/>
                  </a:lnTo>
                  <a:lnTo>
                    <a:pt x="53886" y="53505"/>
                  </a:lnTo>
                  <a:lnTo>
                    <a:pt x="53987" y="53251"/>
                  </a:lnTo>
                  <a:lnTo>
                    <a:pt x="54305" y="51981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6784010" y="4891214"/>
              <a:ext cx="128905" cy="55244"/>
            </a:xfrm>
            <a:custGeom>
              <a:avLst/>
              <a:gdLst/>
              <a:ahLst/>
              <a:cxnLst/>
              <a:rect l="l" t="t" r="r" b="b"/>
              <a:pathLst>
                <a:path w="128904" h="55245">
                  <a:moveTo>
                    <a:pt x="13589" y="35394"/>
                  </a:moveTo>
                  <a:lnTo>
                    <a:pt x="11290" y="33807"/>
                  </a:lnTo>
                  <a:lnTo>
                    <a:pt x="9575" y="34150"/>
                  </a:lnTo>
                  <a:lnTo>
                    <a:pt x="9575" y="33655"/>
                  </a:lnTo>
                  <a:lnTo>
                    <a:pt x="9436" y="33147"/>
                  </a:lnTo>
                  <a:lnTo>
                    <a:pt x="8407" y="31178"/>
                  </a:lnTo>
                  <a:lnTo>
                    <a:pt x="4876" y="25273"/>
                  </a:lnTo>
                  <a:lnTo>
                    <a:pt x="368" y="27901"/>
                  </a:lnTo>
                  <a:lnTo>
                    <a:pt x="3924" y="33959"/>
                  </a:lnTo>
                  <a:lnTo>
                    <a:pt x="3657" y="34429"/>
                  </a:lnTo>
                  <a:lnTo>
                    <a:pt x="3263" y="34658"/>
                  </a:lnTo>
                  <a:lnTo>
                    <a:pt x="2908" y="34975"/>
                  </a:lnTo>
                  <a:lnTo>
                    <a:pt x="2006" y="37071"/>
                  </a:lnTo>
                  <a:lnTo>
                    <a:pt x="1536" y="38887"/>
                  </a:lnTo>
                  <a:lnTo>
                    <a:pt x="0" y="42379"/>
                  </a:lnTo>
                  <a:lnTo>
                    <a:pt x="1219" y="44043"/>
                  </a:lnTo>
                  <a:lnTo>
                    <a:pt x="2641" y="44475"/>
                  </a:lnTo>
                  <a:lnTo>
                    <a:pt x="228" y="47104"/>
                  </a:lnTo>
                  <a:lnTo>
                    <a:pt x="3898" y="50800"/>
                  </a:lnTo>
                  <a:lnTo>
                    <a:pt x="9118" y="45199"/>
                  </a:lnTo>
                  <a:lnTo>
                    <a:pt x="11112" y="41287"/>
                  </a:lnTo>
                  <a:lnTo>
                    <a:pt x="13589" y="35394"/>
                  </a:lnTo>
                  <a:close/>
                </a:path>
                <a:path w="128904" h="55245">
                  <a:moveTo>
                    <a:pt x="27076" y="19253"/>
                  </a:moveTo>
                  <a:lnTo>
                    <a:pt x="24650" y="18034"/>
                  </a:lnTo>
                  <a:lnTo>
                    <a:pt x="24599" y="16941"/>
                  </a:lnTo>
                  <a:lnTo>
                    <a:pt x="24523" y="16637"/>
                  </a:lnTo>
                  <a:lnTo>
                    <a:pt x="24345" y="16344"/>
                  </a:lnTo>
                  <a:lnTo>
                    <a:pt x="24130" y="16065"/>
                  </a:lnTo>
                  <a:lnTo>
                    <a:pt x="23545" y="14808"/>
                  </a:lnTo>
                  <a:lnTo>
                    <a:pt x="22618" y="12192"/>
                  </a:lnTo>
                  <a:lnTo>
                    <a:pt x="22707" y="11163"/>
                  </a:lnTo>
                  <a:lnTo>
                    <a:pt x="22580" y="10604"/>
                  </a:lnTo>
                  <a:lnTo>
                    <a:pt x="22301" y="10147"/>
                  </a:lnTo>
                  <a:lnTo>
                    <a:pt x="21653" y="9740"/>
                  </a:lnTo>
                  <a:lnTo>
                    <a:pt x="21412" y="9359"/>
                  </a:lnTo>
                  <a:lnTo>
                    <a:pt x="21120" y="9042"/>
                  </a:lnTo>
                  <a:lnTo>
                    <a:pt x="19342" y="8204"/>
                  </a:lnTo>
                  <a:lnTo>
                    <a:pt x="17170" y="8610"/>
                  </a:lnTo>
                  <a:lnTo>
                    <a:pt x="16852" y="10604"/>
                  </a:lnTo>
                  <a:lnTo>
                    <a:pt x="16497" y="10756"/>
                  </a:lnTo>
                  <a:lnTo>
                    <a:pt x="15646" y="11049"/>
                  </a:lnTo>
                  <a:lnTo>
                    <a:pt x="14770" y="11239"/>
                  </a:lnTo>
                  <a:lnTo>
                    <a:pt x="13550" y="11366"/>
                  </a:lnTo>
                  <a:lnTo>
                    <a:pt x="12141" y="13246"/>
                  </a:lnTo>
                  <a:lnTo>
                    <a:pt x="16675" y="17792"/>
                  </a:lnTo>
                  <a:lnTo>
                    <a:pt x="16738" y="19253"/>
                  </a:lnTo>
                  <a:lnTo>
                    <a:pt x="17030" y="20523"/>
                  </a:lnTo>
                  <a:lnTo>
                    <a:pt x="19418" y="22669"/>
                  </a:lnTo>
                  <a:lnTo>
                    <a:pt x="21272" y="22542"/>
                  </a:lnTo>
                  <a:lnTo>
                    <a:pt x="25666" y="23520"/>
                  </a:lnTo>
                  <a:lnTo>
                    <a:pt x="25996" y="22542"/>
                  </a:lnTo>
                  <a:lnTo>
                    <a:pt x="27076" y="19253"/>
                  </a:lnTo>
                  <a:close/>
                </a:path>
                <a:path w="128904" h="55245">
                  <a:moveTo>
                    <a:pt x="47294" y="20027"/>
                  </a:moveTo>
                  <a:lnTo>
                    <a:pt x="46075" y="16471"/>
                  </a:lnTo>
                  <a:lnTo>
                    <a:pt x="43586" y="16408"/>
                  </a:lnTo>
                  <a:lnTo>
                    <a:pt x="42837" y="16306"/>
                  </a:lnTo>
                  <a:lnTo>
                    <a:pt x="42964" y="15646"/>
                  </a:lnTo>
                  <a:lnTo>
                    <a:pt x="42862" y="15024"/>
                  </a:lnTo>
                  <a:lnTo>
                    <a:pt x="42570" y="14516"/>
                  </a:lnTo>
                  <a:lnTo>
                    <a:pt x="44665" y="10121"/>
                  </a:lnTo>
                  <a:lnTo>
                    <a:pt x="40157" y="7454"/>
                  </a:lnTo>
                  <a:lnTo>
                    <a:pt x="38061" y="11887"/>
                  </a:lnTo>
                  <a:lnTo>
                    <a:pt x="37541" y="13398"/>
                  </a:lnTo>
                  <a:lnTo>
                    <a:pt x="35483" y="15697"/>
                  </a:lnTo>
                  <a:lnTo>
                    <a:pt x="35598" y="17018"/>
                  </a:lnTo>
                  <a:lnTo>
                    <a:pt x="36309" y="17919"/>
                  </a:lnTo>
                  <a:lnTo>
                    <a:pt x="35242" y="20053"/>
                  </a:lnTo>
                  <a:lnTo>
                    <a:pt x="36207" y="21729"/>
                  </a:lnTo>
                  <a:lnTo>
                    <a:pt x="37693" y="22148"/>
                  </a:lnTo>
                  <a:lnTo>
                    <a:pt x="37744" y="22517"/>
                  </a:lnTo>
                  <a:lnTo>
                    <a:pt x="37871" y="22898"/>
                  </a:lnTo>
                  <a:lnTo>
                    <a:pt x="38760" y="24549"/>
                  </a:lnTo>
                  <a:lnTo>
                    <a:pt x="40208" y="25273"/>
                  </a:lnTo>
                  <a:lnTo>
                    <a:pt x="44069" y="25793"/>
                  </a:lnTo>
                  <a:lnTo>
                    <a:pt x="45491" y="23012"/>
                  </a:lnTo>
                  <a:lnTo>
                    <a:pt x="44602" y="21424"/>
                  </a:lnTo>
                  <a:lnTo>
                    <a:pt x="47294" y="20027"/>
                  </a:lnTo>
                  <a:close/>
                </a:path>
                <a:path w="128904" h="55245">
                  <a:moveTo>
                    <a:pt x="51803" y="31838"/>
                  </a:moveTo>
                  <a:lnTo>
                    <a:pt x="48450" y="29895"/>
                  </a:lnTo>
                  <a:lnTo>
                    <a:pt x="47752" y="29184"/>
                  </a:lnTo>
                  <a:lnTo>
                    <a:pt x="45453" y="25260"/>
                  </a:lnTo>
                  <a:lnTo>
                    <a:pt x="40982" y="27851"/>
                  </a:lnTo>
                  <a:lnTo>
                    <a:pt x="42608" y="30759"/>
                  </a:lnTo>
                  <a:lnTo>
                    <a:pt x="41021" y="30848"/>
                  </a:lnTo>
                  <a:lnTo>
                    <a:pt x="39890" y="31940"/>
                  </a:lnTo>
                  <a:lnTo>
                    <a:pt x="39649" y="33134"/>
                  </a:lnTo>
                  <a:lnTo>
                    <a:pt x="39293" y="33426"/>
                  </a:lnTo>
                  <a:lnTo>
                    <a:pt x="38684" y="34163"/>
                  </a:lnTo>
                  <a:lnTo>
                    <a:pt x="37909" y="33896"/>
                  </a:lnTo>
                  <a:lnTo>
                    <a:pt x="37109" y="33718"/>
                  </a:lnTo>
                  <a:lnTo>
                    <a:pt x="36283" y="33578"/>
                  </a:lnTo>
                  <a:lnTo>
                    <a:pt x="35763" y="31483"/>
                  </a:lnTo>
                  <a:lnTo>
                    <a:pt x="32537" y="30340"/>
                  </a:lnTo>
                  <a:lnTo>
                    <a:pt x="31178" y="33528"/>
                  </a:lnTo>
                  <a:lnTo>
                    <a:pt x="30264" y="34937"/>
                  </a:lnTo>
                  <a:lnTo>
                    <a:pt x="30010" y="34290"/>
                  </a:lnTo>
                  <a:lnTo>
                    <a:pt x="29527" y="33782"/>
                  </a:lnTo>
                  <a:lnTo>
                    <a:pt x="26352" y="32905"/>
                  </a:lnTo>
                  <a:lnTo>
                    <a:pt x="24803" y="31724"/>
                  </a:lnTo>
                  <a:lnTo>
                    <a:pt x="19799" y="33070"/>
                  </a:lnTo>
                  <a:lnTo>
                    <a:pt x="18732" y="34848"/>
                  </a:lnTo>
                  <a:lnTo>
                    <a:pt x="18732" y="38608"/>
                  </a:lnTo>
                  <a:lnTo>
                    <a:pt x="19926" y="40119"/>
                  </a:lnTo>
                  <a:lnTo>
                    <a:pt x="21551" y="39916"/>
                  </a:lnTo>
                  <a:lnTo>
                    <a:pt x="21247" y="41948"/>
                  </a:lnTo>
                  <a:lnTo>
                    <a:pt x="21755" y="43370"/>
                  </a:lnTo>
                  <a:lnTo>
                    <a:pt x="23647" y="43865"/>
                  </a:lnTo>
                  <a:lnTo>
                    <a:pt x="24765" y="43865"/>
                  </a:lnTo>
                  <a:lnTo>
                    <a:pt x="25615" y="43802"/>
                  </a:lnTo>
                  <a:lnTo>
                    <a:pt x="25730" y="44919"/>
                  </a:lnTo>
                  <a:lnTo>
                    <a:pt x="25819" y="46151"/>
                  </a:lnTo>
                  <a:lnTo>
                    <a:pt x="26352" y="48768"/>
                  </a:lnTo>
                  <a:lnTo>
                    <a:pt x="28524" y="49657"/>
                  </a:lnTo>
                  <a:lnTo>
                    <a:pt x="30759" y="48133"/>
                  </a:lnTo>
                  <a:lnTo>
                    <a:pt x="31864" y="47891"/>
                  </a:lnTo>
                  <a:lnTo>
                    <a:pt x="32943" y="47802"/>
                  </a:lnTo>
                  <a:lnTo>
                    <a:pt x="33921" y="49657"/>
                  </a:lnTo>
                  <a:lnTo>
                    <a:pt x="35471" y="51282"/>
                  </a:lnTo>
                  <a:lnTo>
                    <a:pt x="40563" y="54457"/>
                  </a:lnTo>
                  <a:lnTo>
                    <a:pt x="43180" y="49923"/>
                  </a:lnTo>
                  <a:lnTo>
                    <a:pt x="39776" y="47802"/>
                  </a:lnTo>
                  <a:lnTo>
                    <a:pt x="37122" y="46151"/>
                  </a:lnTo>
                  <a:lnTo>
                    <a:pt x="36360" y="43802"/>
                  </a:lnTo>
                  <a:lnTo>
                    <a:pt x="36385" y="43370"/>
                  </a:lnTo>
                  <a:lnTo>
                    <a:pt x="36957" y="39916"/>
                  </a:lnTo>
                  <a:lnTo>
                    <a:pt x="36982" y="39039"/>
                  </a:lnTo>
                  <a:lnTo>
                    <a:pt x="37896" y="39382"/>
                  </a:lnTo>
                  <a:lnTo>
                    <a:pt x="39700" y="40208"/>
                  </a:lnTo>
                  <a:lnTo>
                    <a:pt x="41059" y="39903"/>
                  </a:lnTo>
                  <a:lnTo>
                    <a:pt x="41643" y="39039"/>
                  </a:lnTo>
                  <a:lnTo>
                    <a:pt x="42240" y="38163"/>
                  </a:lnTo>
                  <a:lnTo>
                    <a:pt x="43395" y="37223"/>
                  </a:lnTo>
                  <a:lnTo>
                    <a:pt x="46977" y="35471"/>
                  </a:lnTo>
                  <a:lnTo>
                    <a:pt x="47764" y="35382"/>
                  </a:lnTo>
                  <a:lnTo>
                    <a:pt x="50698" y="35242"/>
                  </a:lnTo>
                  <a:lnTo>
                    <a:pt x="50800" y="34937"/>
                  </a:lnTo>
                  <a:lnTo>
                    <a:pt x="51054" y="34163"/>
                  </a:lnTo>
                  <a:lnTo>
                    <a:pt x="51803" y="31838"/>
                  </a:lnTo>
                  <a:close/>
                </a:path>
                <a:path w="128904" h="55245">
                  <a:moveTo>
                    <a:pt x="55943" y="39458"/>
                  </a:moveTo>
                  <a:lnTo>
                    <a:pt x="48107" y="39458"/>
                  </a:lnTo>
                  <a:lnTo>
                    <a:pt x="48107" y="51193"/>
                  </a:lnTo>
                  <a:lnTo>
                    <a:pt x="55943" y="51193"/>
                  </a:lnTo>
                  <a:lnTo>
                    <a:pt x="55943" y="39458"/>
                  </a:lnTo>
                  <a:close/>
                </a:path>
                <a:path w="128904" h="55245">
                  <a:moveTo>
                    <a:pt x="84696" y="25323"/>
                  </a:moveTo>
                  <a:lnTo>
                    <a:pt x="81673" y="22669"/>
                  </a:lnTo>
                  <a:lnTo>
                    <a:pt x="79540" y="23952"/>
                  </a:lnTo>
                  <a:lnTo>
                    <a:pt x="78778" y="24396"/>
                  </a:lnTo>
                  <a:lnTo>
                    <a:pt x="77190" y="25069"/>
                  </a:lnTo>
                  <a:lnTo>
                    <a:pt x="77063" y="24803"/>
                  </a:lnTo>
                  <a:lnTo>
                    <a:pt x="76415" y="23799"/>
                  </a:lnTo>
                  <a:lnTo>
                    <a:pt x="75666" y="23723"/>
                  </a:lnTo>
                  <a:lnTo>
                    <a:pt x="72288" y="20929"/>
                  </a:lnTo>
                  <a:lnTo>
                    <a:pt x="68567" y="24599"/>
                  </a:lnTo>
                  <a:lnTo>
                    <a:pt x="71793" y="27241"/>
                  </a:lnTo>
                  <a:lnTo>
                    <a:pt x="72123" y="27470"/>
                  </a:lnTo>
                  <a:lnTo>
                    <a:pt x="71894" y="27813"/>
                  </a:lnTo>
                  <a:lnTo>
                    <a:pt x="71551" y="28917"/>
                  </a:lnTo>
                  <a:lnTo>
                    <a:pt x="71780" y="29718"/>
                  </a:lnTo>
                  <a:lnTo>
                    <a:pt x="72237" y="30340"/>
                  </a:lnTo>
                  <a:lnTo>
                    <a:pt x="69354" y="32410"/>
                  </a:lnTo>
                  <a:lnTo>
                    <a:pt x="66903" y="34671"/>
                  </a:lnTo>
                  <a:lnTo>
                    <a:pt x="67246" y="41706"/>
                  </a:lnTo>
                  <a:lnTo>
                    <a:pt x="69824" y="42545"/>
                  </a:lnTo>
                  <a:lnTo>
                    <a:pt x="72555" y="40360"/>
                  </a:lnTo>
                  <a:lnTo>
                    <a:pt x="75107" y="39522"/>
                  </a:lnTo>
                  <a:lnTo>
                    <a:pt x="75539" y="40538"/>
                  </a:lnTo>
                  <a:lnTo>
                    <a:pt x="76174" y="41490"/>
                  </a:lnTo>
                  <a:lnTo>
                    <a:pt x="79324" y="44932"/>
                  </a:lnTo>
                  <a:lnTo>
                    <a:pt x="83007" y="41224"/>
                  </a:lnTo>
                  <a:lnTo>
                    <a:pt x="79946" y="37858"/>
                  </a:lnTo>
                  <a:lnTo>
                    <a:pt x="79616" y="37211"/>
                  </a:lnTo>
                  <a:lnTo>
                    <a:pt x="79451" y="34391"/>
                  </a:lnTo>
                  <a:lnTo>
                    <a:pt x="78028" y="33210"/>
                  </a:lnTo>
                  <a:lnTo>
                    <a:pt x="76517" y="33451"/>
                  </a:lnTo>
                  <a:lnTo>
                    <a:pt x="79146" y="31750"/>
                  </a:lnTo>
                  <a:lnTo>
                    <a:pt x="81343" y="29984"/>
                  </a:lnTo>
                  <a:lnTo>
                    <a:pt x="84696" y="25323"/>
                  </a:lnTo>
                  <a:close/>
                </a:path>
                <a:path w="128904" h="55245">
                  <a:moveTo>
                    <a:pt x="86182" y="11925"/>
                  </a:moveTo>
                  <a:lnTo>
                    <a:pt x="85090" y="10045"/>
                  </a:lnTo>
                  <a:lnTo>
                    <a:pt x="83439" y="9436"/>
                  </a:lnTo>
                  <a:lnTo>
                    <a:pt x="82283" y="10147"/>
                  </a:lnTo>
                  <a:lnTo>
                    <a:pt x="81534" y="10134"/>
                  </a:lnTo>
                  <a:lnTo>
                    <a:pt x="81102" y="9588"/>
                  </a:lnTo>
                  <a:lnTo>
                    <a:pt x="80454" y="9207"/>
                  </a:lnTo>
                  <a:lnTo>
                    <a:pt x="78778" y="9220"/>
                  </a:lnTo>
                  <a:lnTo>
                    <a:pt x="77558" y="8559"/>
                  </a:lnTo>
                  <a:lnTo>
                    <a:pt x="74383" y="6946"/>
                  </a:lnTo>
                  <a:lnTo>
                    <a:pt x="71539" y="10236"/>
                  </a:lnTo>
                  <a:lnTo>
                    <a:pt x="74485" y="13030"/>
                  </a:lnTo>
                  <a:lnTo>
                    <a:pt x="75184" y="13487"/>
                  </a:lnTo>
                  <a:lnTo>
                    <a:pt x="75920" y="13804"/>
                  </a:lnTo>
                  <a:lnTo>
                    <a:pt x="76136" y="14185"/>
                  </a:lnTo>
                  <a:lnTo>
                    <a:pt x="76466" y="14503"/>
                  </a:lnTo>
                  <a:lnTo>
                    <a:pt x="78816" y="15633"/>
                  </a:lnTo>
                  <a:lnTo>
                    <a:pt x="84137" y="17411"/>
                  </a:lnTo>
                  <a:lnTo>
                    <a:pt x="85636" y="16446"/>
                  </a:lnTo>
                  <a:lnTo>
                    <a:pt x="86169" y="14490"/>
                  </a:lnTo>
                  <a:lnTo>
                    <a:pt x="86093" y="13919"/>
                  </a:lnTo>
                  <a:lnTo>
                    <a:pt x="85864" y="13423"/>
                  </a:lnTo>
                  <a:lnTo>
                    <a:pt x="86169" y="12725"/>
                  </a:lnTo>
                  <a:lnTo>
                    <a:pt x="86182" y="11925"/>
                  </a:lnTo>
                  <a:close/>
                </a:path>
                <a:path w="128904" h="55245">
                  <a:moveTo>
                    <a:pt x="103962" y="25463"/>
                  </a:moveTo>
                  <a:lnTo>
                    <a:pt x="93243" y="25463"/>
                  </a:lnTo>
                  <a:lnTo>
                    <a:pt x="92671" y="25463"/>
                  </a:lnTo>
                  <a:lnTo>
                    <a:pt x="94386" y="26250"/>
                  </a:lnTo>
                  <a:lnTo>
                    <a:pt x="95300" y="26174"/>
                  </a:lnTo>
                  <a:lnTo>
                    <a:pt x="96100" y="25628"/>
                  </a:lnTo>
                  <a:lnTo>
                    <a:pt x="96989" y="26250"/>
                  </a:lnTo>
                  <a:lnTo>
                    <a:pt x="97675" y="26695"/>
                  </a:lnTo>
                  <a:lnTo>
                    <a:pt x="99314" y="27609"/>
                  </a:lnTo>
                  <a:lnTo>
                    <a:pt x="100330" y="27647"/>
                  </a:lnTo>
                  <a:lnTo>
                    <a:pt x="103695" y="25628"/>
                  </a:lnTo>
                  <a:lnTo>
                    <a:pt x="103962" y="25463"/>
                  </a:lnTo>
                  <a:close/>
                </a:path>
                <a:path w="128904" h="55245">
                  <a:moveTo>
                    <a:pt x="112547" y="5270"/>
                  </a:moveTo>
                  <a:lnTo>
                    <a:pt x="109347" y="2667"/>
                  </a:lnTo>
                  <a:lnTo>
                    <a:pt x="105346" y="6400"/>
                  </a:lnTo>
                  <a:lnTo>
                    <a:pt x="103593" y="7912"/>
                  </a:lnTo>
                  <a:lnTo>
                    <a:pt x="101384" y="10845"/>
                  </a:lnTo>
                  <a:lnTo>
                    <a:pt x="101879" y="12166"/>
                  </a:lnTo>
                  <a:lnTo>
                    <a:pt x="105422" y="16649"/>
                  </a:lnTo>
                  <a:lnTo>
                    <a:pt x="102844" y="19685"/>
                  </a:lnTo>
                  <a:lnTo>
                    <a:pt x="99809" y="21805"/>
                  </a:lnTo>
                  <a:lnTo>
                    <a:pt x="98856" y="21183"/>
                  </a:lnTo>
                  <a:lnTo>
                    <a:pt x="97929" y="20535"/>
                  </a:lnTo>
                  <a:lnTo>
                    <a:pt x="96431" y="19189"/>
                  </a:lnTo>
                  <a:lnTo>
                    <a:pt x="98818" y="17830"/>
                  </a:lnTo>
                  <a:lnTo>
                    <a:pt x="96481" y="14579"/>
                  </a:lnTo>
                  <a:lnTo>
                    <a:pt x="97942" y="11518"/>
                  </a:lnTo>
                  <a:lnTo>
                    <a:pt x="98069" y="10083"/>
                  </a:lnTo>
                  <a:lnTo>
                    <a:pt x="97091" y="9321"/>
                  </a:lnTo>
                  <a:lnTo>
                    <a:pt x="96507" y="8864"/>
                  </a:lnTo>
                  <a:lnTo>
                    <a:pt x="95935" y="8572"/>
                  </a:lnTo>
                  <a:lnTo>
                    <a:pt x="95377" y="8356"/>
                  </a:lnTo>
                  <a:lnTo>
                    <a:pt x="95072" y="7480"/>
                  </a:lnTo>
                  <a:lnTo>
                    <a:pt x="95669" y="6642"/>
                  </a:lnTo>
                  <a:lnTo>
                    <a:pt x="96875" y="5816"/>
                  </a:lnTo>
                  <a:lnTo>
                    <a:pt x="97129" y="4191"/>
                  </a:lnTo>
                  <a:lnTo>
                    <a:pt x="95758" y="1587"/>
                  </a:lnTo>
                  <a:lnTo>
                    <a:pt x="91135" y="317"/>
                  </a:lnTo>
                  <a:lnTo>
                    <a:pt x="89471" y="0"/>
                  </a:lnTo>
                  <a:lnTo>
                    <a:pt x="86639" y="1333"/>
                  </a:lnTo>
                  <a:lnTo>
                    <a:pt x="86423" y="2730"/>
                  </a:lnTo>
                  <a:lnTo>
                    <a:pt x="86855" y="3975"/>
                  </a:lnTo>
                  <a:lnTo>
                    <a:pt x="87376" y="6070"/>
                  </a:lnTo>
                  <a:lnTo>
                    <a:pt x="87147" y="8331"/>
                  </a:lnTo>
                  <a:lnTo>
                    <a:pt x="88709" y="9918"/>
                  </a:lnTo>
                  <a:lnTo>
                    <a:pt x="88646" y="11099"/>
                  </a:lnTo>
                  <a:lnTo>
                    <a:pt x="89598" y="12014"/>
                  </a:lnTo>
                  <a:lnTo>
                    <a:pt x="90792" y="12446"/>
                  </a:lnTo>
                  <a:lnTo>
                    <a:pt x="91211" y="12522"/>
                  </a:lnTo>
                  <a:lnTo>
                    <a:pt x="91465" y="13385"/>
                  </a:lnTo>
                  <a:lnTo>
                    <a:pt x="91630" y="13741"/>
                  </a:lnTo>
                  <a:lnTo>
                    <a:pt x="91389" y="15151"/>
                  </a:lnTo>
                  <a:lnTo>
                    <a:pt x="91478" y="16560"/>
                  </a:lnTo>
                  <a:lnTo>
                    <a:pt x="93472" y="19304"/>
                  </a:lnTo>
                  <a:lnTo>
                    <a:pt x="92938" y="20358"/>
                  </a:lnTo>
                  <a:lnTo>
                    <a:pt x="91147" y="21094"/>
                  </a:lnTo>
                  <a:lnTo>
                    <a:pt x="90805" y="24472"/>
                  </a:lnTo>
                  <a:lnTo>
                    <a:pt x="90995" y="24549"/>
                  </a:lnTo>
                  <a:lnTo>
                    <a:pt x="105486" y="24549"/>
                  </a:lnTo>
                  <a:lnTo>
                    <a:pt x="106667" y="23837"/>
                  </a:lnTo>
                  <a:lnTo>
                    <a:pt x="108089" y="21805"/>
                  </a:lnTo>
                  <a:lnTo>
                    <a:pt x="110147" y="18859"/>
                  </a:lnTo>
                  <a:lnTo>
                    <a:pt x="108470" y="13411"/>
                  </a:lnTo>
                  <a:lnTo>
                    <a:pt x="111252" y="7899"/>
                  </a:lnTo>
                  <a:lnTo>
                    <a:pt x="112547" y="5270"/>
                  </a:lnTo>
                  <a:close/>
                </a:path>
                <a:path w="128904" h="55245">
                  <a:moveTo>
                    <a:pt x="128397" y="19837"/>
                  </a:moveTo>
                  <a:lnTo>
                    <a:pt x="128104" y="17437"/>
                  </a:lnTo>
                  <a:lnTo>
                    <a:pt x="126644" y="16764"/>
                  </a:lnTo>
                  <a:lnTo>
                    <a:pt x="125755" y="16294"/>
                  </a:lnTo>
                  <a:lnTo>
                    <a:pt x="125361" y="16027"/>
                  </a:lnTo>
                  <a:lnTo>
                    <a:pt x="126238" y="15443"/>
                  </a:lnTo>
                  <a:lnTo>
                    <a:pt x="126720" y="14262"/>
                  </a:lnTo>
                  <a:lnTo>
                    <a:pt x="126415" y="12268"/>
                  </a:lnTo>
                  <a:lnTo>
                    <a:pt x="126009" y="11442"/>
                  </a:lnTo>
                  <a:lnTo>
                    <a:pt x="125869" y="10604"/>
                  </a:lnTo>
                  <a:lnTo>
                    <a:pt x="126072" y="9906"/>
                  </a:lnTo>
                  <a:lnTo>
                    <a:pt x="126009" y="9118"/>
                  </a:lnTo>
                  <a:lnTo>
                    <a:pt x="124244" y="6565"/>
                  </a:lnTo>
                  <a:lnTo>
                    <a:pt x="121627" y="6616"/>
                  </a:lnTo>
                  <a:lnTo>
                    <a:pt x="118313" y="6591"/>
                  </a:lnTo>
                  <a:lnTo>
                    <a:pt x="117157" y="7391"/>
                  </a:lnTo>
                  <a:lnTo>
                    <a:pt x="116725" y="9359"/>
                  </a:lnTo>
                  <a:lnTo>
                    <a:pt x="116370" y="10414"/>
                  </a:lnTo>
                  <a:lnTo>
                    <a:pt x="116078" y="11518"/>
                  </a:lnTo>
                  <a:lnTo>
                    <a:pt x="115582" y="12204"/>
                  </a:lnTo>
                  <a:lnTo>
                    <a:pt x="115392" y="13131"/>
                  </a:lnTo>
                  <a:lnTo>
                    <a:pt x="115620" y="13931"/>
                  </a:lnTo>
                  <a:lnTo>
                    <a:pt x="115570" y="14439"/>
                  </a:lnTo>
                  <a:lnTo>
                    <a:pt x="115570" y="14935"/>
                  </a:lnTo>
                  <a:lnTo>
                    <a:pt x="115646" y="15392"/>
                  </a:lnTo>
                  <a:lnTo>
                    <a:pt x="114808" y="15836"/>
                  </a:lnTo>
                  <a:lnTo>
                    <a:pt x="114185" y="16738"/>
                  </a:lnTo>
                  <a:lnTo>
                    <a:pt x="114274" y="20599"/>
                  </a:lnTo>
                  <a:lnTo>
                    <a:pt x="114566" y="23304"/>
                  </a:lnTo>
                  <a:lnTo>
                    <a:pt x="114071" y="27203"/>
                  </a:lnTo>
                  <a:lnTo>
                    <a:pt x="101434" y="27203"/>
                  </a:lnTo>
                  <a:lnTo>
                    <a:pt x="101434" y="37833"/>
                  </a:lnTo>
                  <a:lnTo>
                    <a:pt x="101434" y="41960"/>
                  </a:lnTo>
                  <a:lnTo>
                    <a:pt x="101434" y="44196"/>
                  </a:lnTo>
                  <a:lnTo>
                    <a:pt x="101434" y="46697"/>
                  </a:lnTo>
                  <a:lnTo>
                    <a:pt x="101434" y="49377"/>
                  </a:lnTo>
                  <a:lnTo>
                    <a:pt x="100418" y="48006"/>
                  </a:lnTo>
                  <a:lnTo>
                    <a:pt x="101434" y="46697"/>
                  </a:lnTo>
                  <a:lnTo>
                    <a:pt x="101434" y="44196"/>
                  </a:lnTo>
                  <a:lnTo>
                    <a:pt x="100050" y="42392"/>
                  </a:lnTo>
                  <a:lnTo>
                    <a:pt x="101434" y="41960"/>
                  </a:lnTo>
                  <a:lnTo>
                    <a:pt x="101434" y="37833"/>
                  </a:lnTo>
                  <a:lnTo>
                    <a:pt x="99733" y="37414"/>
                  </a:lnTo>
                  <a:lnTo>
                    <a:pt x="101180" y="34709"/>
                  </a:lnTo>
                  <a:lnTo>
                    <a:pt x="99860" y="32893"/>
                  </a:lnTo>
                  <a:lnTo>
                    <a:pt x="95732" y="32397"/>
                  </a:lnTo>
                  <a:lnTo>
                    <a:pt x="91084" y="34874"/>
                  </a:lnTo>
                  <a:lnTo>
                    <a:pt x="91160" y="37782"/>
                  </a:lnTo>
                  <a:lnTo>
                    <a:pt x="91325" y="38277"/>
                  </a:lnTo>
                  <a:lnTo>
                    <a:pt x="91655" y="38862"/>
                  </a:lnTo>
                  <a:lnTo>
                    <a:pt x="90424" y="39509"/>
                  </a:lnTo>
                  <a:lnTo>
                    <a:pt x="89204" y="40208"/>
                  </a:lnTo>
                  <a:lnTo>
                    <a:pt x="86220" y="42113"/>
                  </a:lnTo>
                  <a:lnTo>
                    <a:pt x="86614" y="44323"/>
                  </a:lnTo>
                  <a:lnTo>
                    <a:pt x="87909" y="45326"/>
                  </a:lnTo>
                  <a:lnTo>
                    <a:pt x="86207" y="46685"/>
                  </a:lnTo>
                  <a:lnTo>
                    <a:pt x="84594" y="48183"/>
                  </a:lnTo>
                  <a:lnTo>
                    <a:pt x="80479" y="51104"/>
                  </a:lnTo>
                  <a:lnTo>
                    <a:pt x="81813" y="55067"/>
                  </a:lnTo>
                  <a:lnTo>
                    <a:pt x="87490" y="53543"/>
                  </a:lnTo>
                  <a:lnTo>
                    <a:pt x="88176" y="54152"/>
                  </a:lnTo>
                  <a:lnTo>
                    <a:pt x="89179" y="54444"/>
                  </a:lnTo>
                  <a:lnTo>
                    <a:pt x="93091" y="53505"/>
                  </a:lnTo>
                  <a:lnTo>
                    <a:pt x="96164" y="52997"/>
                  </a:lnTo>
                  <a:lnTo>
                    <a:pt x="101257" y="51777"/>
                  </a:lnTo>
                  <a:lnTo>
                    <a:pt x="101434" y="50076"/>
                  </a:lnTo>
                  <a:lnTo>
                    <a:pt x="101434" y="51193"/>
                  </a:lnTo>
                  <a:lnTo>
                    <a:pt x="127114" y="51193"/>
                  </a:lnTo>
                  <a:lnTo>
                    <a:pt x="127114" y="27203"/>
                  </a:lnTo>
                  <a:lnTo>
                    <a:pt x="121475" y="27203"/>
                  </a:lnTo>
                  <a:lnTo>
                    <a:pt x="123329" y="25234"/>
                  </a:lnTo>
                  <a:lnTo>
                    <a:pt x="124866" y="22809"/>
                  </a:lnTo>
                  <a:lnTo>
                    <a:pt x="128397" y="19837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03922" y="4659166"/>
              <a:ext cx="65361" cy="120524"/>
            </a:xfrm>
            <a:prstGeom prst="rect">
              <a:avLst/>
            </a:prstGeom>
          </p:spPr>
        </p:pic>
        <p:sp>
          <p:nvSpPr>
            <p:cNvPr id="191" name="object 191" descr=""/>
            <p:cNvSpPr/>
            <p:nvPr/>
          </p:nvSpPr>
          <p:spPr>
            <a:xfrm>
              <a:off x="7566253" y="4722939"/>
              <a:ext cx="394335" cy="64769"/>
            </a:xfrm>
            <a:custGeom>
              <a:avLst/>
              <a:gdLst/>
              <a:ahLst/>
              <a:cxnLst/>
              <a:rect l="l" t="t" r="r" b="b"/>
              <a:pathLst>
                <a:path w="394334" h="64770">
                  <a:moveTo>
                    <a:pt x="19075" y="24269"/>
                  </a:moveTo>
                  <a:lnTo>
                    <a:pt x="18211" y="23139"/>
                  </a:lnTo>
                  <a:lnTo>
                    <a:pt x="17576" y="22326"/>
                  </a:lnTo>
                  <a:lnTo>
                    <a:pt x="16916" y="21818"/>
                  </a:lnTo>
                  <a:lnTo>
                    <a:pt x="16129" y="21501"/>
                  </a:lnTo>
                  <a:lnTo>
                    <a:pt x="17106" y="19215"/>
                  </a:lnTo>
                  <a:lnTo>
                    <a:pt x="15709" y="16675"/>
                  </a:lnTo>
                  <a:lnTo>
                    <a:pt x="12319" y="17640"/>
                  </a:lnTo>
                  <a:lnTo>
                    <a:pt x="11125" y="17564"/>
                  </a:lnTo>
                  <a:lnTo>
                    <a:pt x="8763" y="17475"/>
                  </a:lnTo>
                  <a:lnTo>
                    <a:pt x="7797" y="17399"/>
                  </a:lnTo>
                  <a:lnTo>
                    <a:pt x="7505" y="17297"/>
                  </a:lnTo>
                  <a:lnTo>
                    <a:pt x="7175" y="17246"/>
                  </a:lnTo>
                  <a:lnTo>
                    <a:pt x="4749" y="17386"/>
                  </a:lnTo>
                  <a:lnTo>
                    <a:pt x="2933" y="20205"/>
                  </a:lnTo>
                  <a:lnTo>
                    <a:pt x="6134" y="22694"/>
                  </a:lnTo>
                  <a:lnTo>
                    <a:pt x="7708" y="22644"/>
                  </a:lnTo>
                  <a:lnTo>
                    <a:pt x="10375" y="22783"/>
                  </a:lnTo>
                  <a:lnTo>
                    <a:pt x="14211" y="26327"/>
                  </a:lnTo>
                  <a:lnTo>
                    <a:pt x="15062" y="27063"/>
                  </a:lnTo>
                  <a:lnTo>
                    <a:pt x="16167" y="27368"/>
                  </a:lnTo>
                  <a:lnTo>
                    <a:pt x="18389" y="26060"/>
                  </a:lnTo>
                  <a:lnTo>
                    <a:pt x="19075" y="24269"/>
                  </a:lnTo>
                  <a:close/>
                </a:path>
                <a:path w="394334" h="64770">
                  <a:moveTo>
                    <a:pt x="24841" y="53073"/>
                  </a:moveTo>
                  <a:lnTo>
                    <a:pt x="23444" y="50609"/>
                  </a:lnTo>
                  <a:lnTo>
                    <a:pt x="21628" y="47371"/>
                  </a:lnTo>
                  <a:lnTo>
                    <a:pt x="18249" y="44970"/>
                  </a:lnTo>
                  <a:lnTo>
                    <a:pt x="12954" y="47193"/>
                  </a:lnTo>
                  <a:lnTo>
                    <a:pt x="11836" y="48234"/>
                  </a:lnTo>
                  <a:lnTo>
                    <a:pt x="11010" y="49491"/>
                  </a:lnTo>
                  <a:lnTo>
                    <a:pt x="8864" y="49225"/>
                  </a:lnTo>
                  <a:lnTo>
                    <a:pt x="7785" y="49212"/>
                  </a:lnTo>
                  <a:lnTo>
                    <a:pt x="6718" y="46786"/>
                  </a:lnTo>
                  <a:lnTo>
                    <a:pt x="5702" y="43954"/>
                  </a:lnTo>
                  <a:lnTo>
                    <a:pt x="5219" y="38138"/>
                  </a:lnTo>
                  <a:lnTo>
                    <a:pt x="0" y="38100"/>
                  </a:lnTo>
                  <a:lnTo>
                    <a:pt x="584" y="45466"/>
                  </a:lnTo>
                  <a:lnTo>
                    <a:pt x="2197" y="49644"/>
                  </a:lnTo>
                  <a:lnTo>
                    <a:pt x="4241" y="53987"/>
                  </a:lnTo>
                  <a:lnTo>
                    <a:pt x="5321" y="54648"/>
                  </a:lnTo>
                  <a:lnTo>
                    <a:pt x="7239" y="54406"/>
                  </a:lnTo>
                  <a:lnTo>
                    <a:pt x="8318" y="54432"/>
                  </a:lnTo>
                  <a:lnTo>
                    <a:pt x="9385" y="54533"/>
                  </a:lnTo>
                  <a:lnTo>
                    <a:pt x="9271" y="55638"/>
                  </a:lnTo>
                  <a:lnTo>
                    <a:pt x="9296" y="56756"/>
                  </a:lnTo>
                  <a:lnTo>
                    <a:pt x="9626" y="59664"/>
                  </a:lnTo>
                  <a:lnTo>
                    <a:pt x="11506" y="61226"/>
                  </a:lnTo>
                  <a:lnTo>
                    <a:pt x="15887" y="58496"/>
                  </a:lnTo>
                  <a:lnTo>
                    <a:pt x="17703" y="56553"/>
                  </a:lnTo>
                  <a:lnTo>
                    <a:pt x="19926" y="54241"/>
                  </a:lnTo>
                  <a:lnTo>
                    <a:pt x="21894" y="55308"/>
                  </a:lnTo>
                  <a:lnTo>
                    <a:pt x="24841" y="53073"/>
                  </a:lnTo>
                  <a:close/>
                </a:path>
                <a:path w="394334" h="64770">
                  <a:moveTo>
                    <a:pt x="36766" y="34353"/>
                  </a:moveTo>
                  <a:lnTo>
                    <a:pt x="36652" y="30695"/>
                  </a:lnTo>
                  <a:lnTo>
                    <a:pt x="34734" y="29857"/>
                  </a:lnTo>
                  <a:lnTo>
                    <a:pt x="35052" y="28981"/>
                  </a:lnTo>
                  <a:lnTo>
                    <a:pt x="35039" y="27952"/>
                  </a:lnTo>
                  <a:lnTo>
                    <a:pt x="34734" y="25704"/>
                  </a:lnTo>
                  <a:lnTo>
                    <a:pt x="33870" y="24396"/>
                  </a:lnTo>
                  <a:lnTo>
                    <a:pt x="31800" y="24498"/>
                  </a:lnTo>
                  <a:lnTo>
                    <a:pt x="31242" y="23660"/>
                  </a:lnTo>
                  <a:lnTo>
                    <a:pt x="30251" y="23050"/>
                  </a:lnTo>
                  <a:lnTo>
                    <a:pt x="26974" y="23545"/>
                  </a:lnTo>
                  <a:lnTo>
                    <a:pt x="23723" y="24828"/>
                  </a:lnTo>
                  <a:lnTo>
                    <a:pt x="23507" y="26974"/>
                  </a:lnTo>
                  <a:lnTo>
                    <a:pt x="23266" y="27292"/>
                  </a:lnTo>
                  <a:lnTo>
                    <a:pt x="23126" y="27660"/>
                  </a:lnTo>
                  <a:lnTo>
                    <a:pt x="23101" y="28028"/>
                  </a:lnTo>
                  <a:lnTo>
                    <a:pt x="22364" y="28282"/>
                  </a:lnTo>
                  <a:lnTo>
                    <a:pt x="20472" y="29121"/>
                  </a:lnTo>
                  <a:lnTo>
                    <a:pt x="19570" y="29578"/>
                  </a:lnTo>
                  <a:lnTo>
                    <a:pt x="19037" y="29629"/>
                  </a:lnTo>
                  <a:lnTo>
                    <a:pt x="18503" y="29883"/>
                  </a:lnTo>
                  <a:lnTo>
                    <a:pt x="16675" y="32156"/>
                  </a:lnTo>
                  <a:lnTo>
                    <a:pt x="17310" y="35140"/>
                  </a:lnTo>
                  <a:lnTo>
                    <a:pt x="20777" y="34950"/>
                  </a:lnTo>
                  <a:lnTo>
                    <a:pt x="21539" y="34467"/>
                  </a:lnTo>
                  <a:lnTo>
                    <a:pt x="23063" y="33655"/>
                  </a:lnTo>
                  <a:lnTo>
                    <a:pt x="24549" y="33032"/>
                  </a:lnTo>
                  <a:lnTo>
                    <a:pt x="24384" y="34404"/>
                  </a:lnTo>
                  <a:lnTo>
                    <a:pt x="24917" y="35737"/>
                  </a:lnTo>
                  <a:lnTo>
                    <a:pt x="27622" y="36474"/>
                  </a:lnTo>
                  <a:lnTo>
                    <a:pt x="28143" y="36944"/>
                  </a:lnTo>
                  <a:lnTo>
                    <a:pt x="30848" y="36499"/>
                  </a:lnTo>
                  <a:lnTo>
                    <a:pt x="31838" y="35445"/>
                  </a:lnTo>
                  <a:lnTo>
                    <a:pt x="33032" y="35052"/>
                  </a:lnTo>
                  <a:lnTo>
                    <a:pt x="36766" y="34353"/>
                  </a:lnTo>
                  <a:close/>
                </a:path>
                <a:path w="394334" h="64770">
                  <a:moveTo>
                    <a:pt x="38773" y="13487"/>
                  </a:moveTo>
                  <a:lnTo>
                    <a:pt x="37909" y="11887"/>
                  </a:lnTo>
                  <a:lnTo>
                    <a:pt x="38544" y="10706"/>
                  </a:lnTo>
                  <a:lnTo>
                    <a:pt x="38468" y="10477"/>
                  </a:lnTo>
                  <a:lnTo>
                    <a:pt x="38061" y="9220"/>
                  </a:lnTo>
                  <a:lnTo>
                    <a:pt x="30048" y="4559"/>
                  </a:lnTo>
                  <a:lnTo>
                    <a:pt x="30048" y="10477"/>
                  </a:lnTo>
                  <a:lnTo>
                    <a:pt x="29311" y="10464"/>
                  </a:lnTo>
                  <a:lnTo>
                    <a:pt x="27800" y="10375"/>
                  </a:lnTo>
                  <a:lnTo>
                    <a:pt x="27736" y="9220"/>
                  </a:lnTo>
                  <a:lnTo>
                    <a:pt x="28524" y="9601"/>
                  </a:lnTo>
                  <a:lnTo>
                    <a:pt x="29298" y="10020"/>
                  </a:lnTo>
                  <a:lnTo>
                    <a:pt x="30048" y="10477"/>
                  </a:lnTo>
                  <a:lnTo>
                    <a:pt x="30048" y="4559"/>
                  </a:lnTo>
                  <a:lnTo>
                    <a:pt x="29806" y="4419"/>
                  </a:lnTo>
                  <a:lnTo>
                    <a:pt x="23317" y="0"/>
                  </a:lnTo>
                  <a:lnTo>
                    <a:pt x="13157" y="5765"/>
                  </a:lnTo>
                  <a:lnTo>
                    <a:pt x="13944" y="9715"/>
                  </a:lnTo>
                  <a:lnTo>
                    <a:pt x="18669" y="9194"/>
                  </a:lnTo>
                  <a:lnTo>
                    <a:pt x="20586" y="9804"/>
                  </a:lnTo>
                  <a:lnTo>
                    <a:pt x="22555" y="10274"/>
                  </a:lnTo>
                  <a:lnTo>
                    <a:pt x="22517" y="11620"/>
                  </a:lnTo>
                  <a:lnTo>
                    <a:pt x="22440" y="11887"/>
                  </a:lnTo>
                  <a:lnTo>
                    <a:pt x="22390" y="12674"/>
                  </a:lnTo>
                  <a:lnTo>
                    <a:pt x="22707" y="13804"/>
                  </a:lnTo>
                  <a:lnTo>
                    <a:pt x="22987" y="14249"/>
                  </a:lnTo>
                  <a:lnTo>
                    <a:pt x="23317" y="14605"/>
                  </a:lnTo>
                  <a:lnTo>
                    <a:pt x="23863" y="15659"/>
                  </a:lnTo>
                  <a:lnTo>
                    <a:pt x="24345" y="16941"/>
                  </a:lnTo>
                  <a:lnTo>
                    <a:pt x="24701" y="20002"/>
                  </a:lnTo>
                  <a:lnTo>
                    <a:pt x="26466" y="21031"/>
                  </a:lnTo>
                  <a:lnTo>
                    <a:pt x="30822" y="19113"/>
                  </a:lnTo>
                  <a:lnTo>
                    <a:pt x="32931" y="17653"/>
                  </a:lnTo>
                  <a:lnTo>
                    <a:pt x="34747" y="15849"/>
                  </a:lnTo>
                  <a:lnTo>
                    <a:pt x="37363" y="16243"/>
                  </a:lnTo>
                  <a:lnTo>
                    <a:pt x="37566" y="15849"/>
                  </a:lnTo>
                  <a:lnTo>
                    <a:pt x="38773" y="13487"/>
                  </a:lnTo>
                  <a:close/>
                </a:path>
                <a:path w="394334" h="64770">
                  <a:moveTo>
                    <a:pt x="44894" y="55664"/>
                  </a:moveTo>
                  <a:lnTo>
                    <a:pt x="44831" y="55372"/>
                  </a:lnTo>
                  <a:lnTo>
                    <a:pt x="44767" y="55092"/>
                  </a:lnTo>
                  <a:lnTo>
                    <a:pt x="39065" y="48831"/>
                  </a:lnTo>
                  <a:lnTo>
                    <a:pt x="39065" y="55118"/>
                  </a:lnTo>
                  <a:lnTo>
                    <a:pt x="38468" y="55372"/>
                  </a:lnTo>
                  <a:lnTo>
                    <a:pt x="37985" y="55283"/>
                  </a:lnTo>
                  <a:lnTo>
                    <a:pt x="36296" y="54787"/>
                  </a:lnTo>
                  <a:lnTo>
                    <a:pt x="35331" y="54089"/>
                  </a:lnTo>
                  <a:lnTo>
                    <a:pt x="34455" y="53263"/>
                  </a:lnTo>
                  <a:lnTo>
                    <a:pt x="35928" y="53327"/>
                  </a:lnTo>
                  <a:lnTo>
                    <a:pt x="37592" y="53568"/>
                  </a:lnTo>
                  <a:lnTo>
                    <a:pt x="38938" y="54737"/>
                  </a:lnTo>
                  <a:lnTo>
                    <a:pt x="39065" y="55118"/>
                  </a:lnTo>
                  <a:lnTo>
                    <a:pt x="39065" y="48831"/>
                  </a:lnTo>
                  <a:lnTo>
                    <a:pt x="38557" y="48679"/>
                  </a:lnTo>
                  <a:lnTo>
                    <a:pt x="38900" y="48374"/>
                  </a:lnTo>
                  <a:lnTo>
                    <a:pt x="39192" y="47980"/>
                  </a:lnTo>
                  <a:lnTo>
                    <a:pt x="39763" y="46621"/>
                  </a:lnTo>
                  <a:lnTo>
                    <a:pt x="39687" y="45643"/>
                  </a:lnTo>
                  <a:lnTo>
                    <a:pt x="39865" y="44754"/>
                  </a:lnTo>
                  <a:lnTo>
                    <a:pt x="40093" y="44386"/>
                  </a:lnTo>
                  <a:lnTo>
                    <a:pt x="39966" y="42037"/>
                  </a:lnTo>
                  <a:lnTo>
                    <a:pt x="39154" y="41198"/>
                  </a:lnTo>
                  <a:lnTo>
                    <a:pt x="38201" y="40932"/>
                  </a:lnTo>
                  <a:lnTo>
                    <a:pt x="37795" y="40843"/>
                  </a:lnTo>
                  <a:lnTo>
                    <a:pt x="37071" y="40779"/>
                  </a:lnTo>
                  <a:lnTo>
                    <a:pt x="36626" y="40106"/>
                  </a:lnTo>
                  <a:lnTo>
                    <a:pt x="35890" y="39611"/>
                  </a:lnTo>
                  <a:lnTo>
                    <a:pt x="33794" y="39382"/>
                  </a:lnTo>
                  <a:lnTo>
                    <a:pt x="32816" y="38506"/>
                  </a:lnTo>
                  <a:lnTo>
                    <a:pt x="28397" y="37680"/>
                  </a:lnTo>
                  <a:lnTo>
                    <a:pt x="26987" y="42722"/>
                  </a:lnTo>
                  <a:lnTo>
                    <a:pt x="30594" y="43395"/>
                  </a:lnTo>
                  <a:lnTo>
                    <a:pt x="31153" y="43573"/>
                  </a:lnTo>
                  <a:lnTo>
                    <a:pt x="30137" y="46139"/>
                  </a:lnTo>
                  <a:lnTo>
                    <a:pt x="29667" y="48958"/>
                  </a:lnTo>
                  <a:lnTo>
                    <a:pt x="27381" y="52298"/>
                  </a:lnTo>
                  <a:lnTo>
                    <a:pt x="27774" y="53568"/>
                  </a:lnTo>
                  <a:lnTo>
                    <a:pt x="31699" y="58343"/>
                  </a:lnTo>
                  <a:lnTo>
                    <a:pt x="39662" y="64160"/>
                  </a:lnTo>
                  <a:lnTo>
                    <a:pt x="44894" y="55664"/>
                  </a:lnTo>
                  <a:close/>
                </a:path>
                <a:path w="394334" h="64770">
                  <a:moveTo>
                    <a:pt x="59829" y="44983"/>
                  </a:moveTo>
                  <a:lnTo>
                    <a:pt x="57188" y="44170"/>
                  </a:lnTo>
                  <a:lnTo>
                    <a:pt x="55372" y="43599"/>
                  </a:lnTo>
                  <a:lnTo>
                    <a:pt x="55473" y="41440"/>
                  </a:lnTo>
                  <a:lnTo>
                    <a:pt x="53454" y="40259"/>
                  </a:lnTo>
                  <a:lnTo>
                    <a:pt x="52933" y="40144"/>
                  </a:lnTo>
                  <a:lnTo>
                    <a:pt x="52362" y="40081"/>
                  </a:lnTo>
                  <a:lnTo>
                    <a:pt x="52527" y="39357"/>
                  </a:lnTo>
                  <a:lnTo>
                    <a:pt x="52882" y="38912"/>
                  </a:lnTo>
                  <a:lnTo>
                    <a:pt x="54533" y="37579"/>
                  </a:lnTo>
                  <a:lnTo>
                    <a:pt x="54089" y="35991"/>
                  </a:lnTo>
                  <a:lnTo>
                    <a:pt x="52984" y="35102"/>
                  </a:lnTo>
                  <a:lnTo>
                    <a:pt x="52031" y="33299"/>
                  </a:lnTo>
                  <a:lnTo>
                    <a:pt x="48818" y="33007"/>
                  </a:lnTo>
                  <a:lnTo>
                    <a:pt x="47929" y="36093"/>
                  </a:lnTo>
                  <a:lnTo>
                    <a:pt x="47688" y="37211"/>
                  </a:lnTo>
                  <a:lnTo>
                    <a:pt x="47180" y="38163"/>
                  </a:lnTo>
                  <a:lnTo>
                    <a:pt x="47307" y="38328"/>
                  </a:lnTo>
                  <a:lnTo>
                    <a:pt x="44107" y="37985"/>
                  </a:lnTo>
                  <a:lnTo>
                    <a:pt x="42710" y="40589"/>
                  </a:lnTo>
                  <a:lnTo>
                    <a:pt x="46164" y="45567"/>
                  </a:lnTo>
                  <a:lnTo>
                    <a:pt x="49085" y="48615"/>
                  </a:lnTo>
                  <a:lnTo>
                    <a:pt x="52857" y="53555"/>
                  </a:lnTo>
                  <a:lnTo>
                    <a:pt x="55892" y="53784"/>
                  </a:lnTo>
                  <a:lnTo>
                    <a:pt x="56489" y="50914"/>
                  </a:lnTo>
                  <a:lnTo>
                    <a:pt x="57264" y="49568"/>
                  </a:lnTo>
                  <a:lnTo>
                    <a:pt x="58470" y="48704"/>
                  </a:lnTo>
                  <a:lnTo>
                    <a:pt x="59524" y="48285"/>
                  </a:lnTo>
                  <a:lnTo>
                    <a:pt x="59829" y="44983"/>
                  </a:lnTo>
                  <a:close/>
                </a:path>
                <a:path w="394334" h="64770">
                  <a:moveTo>
                    <a:pt x="63334" y="13182"/>
                  </a:moveTo>
                  <a:lnTo>
                    <a:pt x="61696" y="10287"/>
                  </a:lnTo>
                  <a:lnTo>
                    <a:pt x="59067" y="10820"/>
                  </a:lnTo>
                  <a:lnTo>
                    <a:pt x="57111" y="11226"/>
                  </a:lnTo>
                  <a:lnTo>
                    <a:pt x="54876" y="10960"/>
                  </a:lnTo>
                  <a:lnTo>
                    <a:pt x="52285" y="12369"/>
                  </a:lnTo>
                  <a:lnTo>
                    <a:pt x="51689" y="13093"/>
                  </a:lnTo>
                  <a:lnTo>
                    <a:pt x="51206" y="13931"/>
                  </a:lnTo>
                  <a:lnTo>
                    <a:pt x="50685" y="13970"/>
                  </a:lnTo>
                  <a:lnTo>
                    <a:pt x="50177" y="14147"/>
                  </a:lnTo>
                  <a:lnTo>
                    <a:pt x="49758" y="14439"/>
                  </a:lnTo>
                  <a:lnTo>
                    <a:pt x="47891" y="15303"/>
                  </a:lnTo>
                  <a:lnTo>
                    <a:pt x="46215" y="16370"/>
                  </a:lnTo>
                  <a:lnTo>
                    <a:pt x="44818" y="19113"/>
                  </a:lnTo>
                  <a:lnTo>
                    <a:pt x="44678" y="19951"/>
                  </a:lnTo>
                  <a:lnTo>
                    <a:pt x="44564" y="21043"/>
                  </a:lnTo>
                  <a:lnTo>
                    <a:pt x="44653" y="22047"/>
                  </a:lnTo>
                  <a:lnTo>
                    <a:pt x="43840" y="23342"/>
                  </a:lnTo>
                  <a:lnTo>
                    <a:pt x="43141" y="24815"/>
                  </a:lnTo>
                  <a:lnTo>
                    <a:pt x="41160" y="29476"/>
                  </a:lnTo>
                  <a:lnTo>
                    <a:pt x="45656" y="32143"/>
                  </a:lnTo>
                  <a:lnTo>
                    <a:pt x="47675" y="27419"/>
                  </a:lnTo>
                  <a:lnTo>
                    <a:pt x="48285" y="25781"/>
                  </a:lnTo>
                  <a:lnTo>
                    <a:pt x="49174" y="24472"/>
                  </a:lnTo>
                  <a:lnTo>
                    <a:pt x="49428" y="24269"/>
                  </a:lnTo>
                  <a:lnTo>
                    <a:pt x="49631" y="24015"/>
                  </a:lnTo>
                  <a:lnTo>
                    <a:pt x="49771" y="23698"/>
                  </a:lnTo>
                  <a:lnTo>
                    <a:pt x="50723" y="22631"/>
                  </a:lnTo>
                  <a:lnTo>
                    <a:pt x="51993" y="21907"/>
                  </a:lnTo>
                  <a:lnTo>
                    <a:pt x="55143" y="21793"/>
                  </a:lnTo>
                  <a:lnTo>
                    <a:pt x="56095" y="20878"/>
                  </a:lnTo>
                  <a:lnTo>
                    <a:pt x="56388" y="19799"/>
                  </a:lnTo>
                  <a:lnTo>
                    <a:pt x="56972" y="19596"/>
                  </a:lnTo>
                  <a:lnTo>
                    <a:pt x="59042" y="18465"/>
                  </a:lnTo>
                  <a:lnTo>
                    <a:pt x="60312" y="16713"/>
                  </a:lnTo>
                  <a:lnTo>
                    <a:pt x="63334" y="13182"/>
                  </a:lnTo>
                  <a:close/>
                </a:path>
                <a:path w="394334" h="64770">
                  <a:moveTo>
                    <a:pt x="363067" y="48056"/>
                  </a:moveTo>
                  <a:lnTo>
                    <a:pt x="362788" y="45897"/>
                  </a:lnTo>
                  <a:lnTo>
                    <a:pt x="362762" y="45770"/>
                  </a:lnTo>
                  <a:lnTo>
                    <a:pt x="361492" y="44678"/>
                  </a:lnTo>
                  <a:lnTo>
                    <a:pt x="362242" y="43129"/>
                  </a:lnTo>
                  <a:lnTo>
                    <a:pt x="361505" y="40817"/>
                  </a:lnTo>
                  <a:lnTo>
                    <a:pt x="357657" y="40792"/>
                  </a:lnTo>
                  <a:lnTo>
                    <a:pt x="357314" y="40538"/>
                  </a:lnTo>
                  <a:lnTo>
                    <a:pt x="357124" y="40449"/>
                  </a:lnTo>
                  <a:lnTo>
                    <a:pt x="358178" y="38023"/>
                  </a:lnTo>
                  <a:lnTo>
                    <a:pt x="354799" y="35674"/>
                  </a:lnTo>
                  <a:lnTo>
                    <a:pt x="351307" y="39166"/>
                  </a:lnTo>
                  <a:lnTo>
                    <a:pt x="350697" y="39573"/>
                  </a:lnTo>
                  <a:lnTo>
                    <a:pt x="349554" y="40563"/>
                  </a:lnTo>
                  <a:lnTo>
                    <a:pt x="349123" y="41579"/>
                  </a:lnTo>
                  <a:lnTo>
                    <a:pt x="348881" y="42735"/>
                  </a:lnTo>
                  <a:lnTo>
                    <a:pt x="348602" y="45237"/>
                  </a:lnTo>
                  <a:lnTo>
                    <a:pt x="349999" y="46024"/>
                  </a:lnTo>
                  <a:lnTo>
                    <a:pt x="351409" y="45897"/>
                  </a:lnTo>
                  <a:lnTo>
                    <a:pt x="351180" y="46342"/>
                  </a:lnTo>
                  <a:lnTo>
                    <a:pt x="350989" y="46812"/>
                  </a:lnTo>
                  <a:lnTo>
                    <a:pt x="350494" y="48564"/>
                  </a:lnTo>
                  <a:lnTo>
                    <a:pt x="351180" y="49796"/>
                  </a:lnTo>
                  <a:lnTo>
                    <a:pt x="352234" y="50330"/>
                  </a:lnTo>
                  <a:lnTo>
                    <a:pt x="352539" y="51028"/>
                  </a:lnTo>
                  <a:lnTo>
                    <a:pt x="353136" y="51638"/>
                  </a:lnTo>
                  <a:lnTo>
                    <a:pt x="355600" y="52209"/>
                  </a:lnTo>
                  <a:lnTo>
                    <a:pt x="356666" y="51257"/>
                  </a:lnTo>
                  <a:lnTo>
                    <a:pt x="356793" y="51028"/>
                  </a:lnTo>
                  <a:lnTo>
                    <a:pt x="356870" y="50761"/>
                  </a:lnTo>
                  <a:lnTo>
                    <a:pt x="357111" y="49949"/>
                  </a:lnTo>
                  <a:lnTo>
                    <a:pt x="357035" y="50330"/>
                  </a:lnTo>
                  <a:lnTo>
                    <a:pt x="356920" y="50698"/>
                  </a:lnTo>
                  <a:lnTo>
                    <a:pt x="356793" y="51028"/>
                  </a:lnTo>
                  <a:lnTo>
                    <a:pt x="359105" y="49949"/>
                  </a:lnTo>
                  <a:lnTo>
                    <a:pt x="361226" y="48958"/>
                  </a:lnTo>
                  <a:lnTo>
                    <a:pt x="363067" y="48056"/>
                  </a:lnTo>
                  <a:close/>
                </a:path>
                <a:path w="394334" h="64770">
                  <a:moveTo>
                    <a:pt x="380060" y="23964"/>
                  </a:moveTo>
                  <a:lnTo>
                    <a:pt x="378752" y="21818"/>
                  </a:lnTo>
                  <a:lnTo>
                    <a:pt x="378523" y="21526"/>
                  </a:lnTo>
                  <a:lnTo>
                    <a:pt x="378637" y="21221"/>
                  </a:lnTo>
                  <a:lnTo>
                    <a:pt x="378790" y="20586"/>
                  </a:lnTo>
                  <a:lnTo>
                    <a:pt x="378993" y="19418"/>
                  </a:lnTo>
                  <a:lnTo>
                    <a:pt x="379031" y="19253"/>
                  </a:lnTo>
                  <a:lnTo>
                    <a:pt x="379158" y="18554"/>
                  </a:lnTo>
                  <a:lnTo>
                    <a:pt x="377012" y="16205"/>
                  </a:lnTo>
                  <a:lnTo>
                    <a:pt x="373392" y="18707"/>
                  </a:lnTo>
                  <a:lnTo>
                    <a:pt x="371957" y="19253"/>
                  </a:lnTo>
                  <a:lnTo>
                    <a:pt x="369493" y="18834"/>
                  </a:lnTo>
                  <a:lnTo>
                    <a:pt x="368363" y="19024"/>
                  </a:lnTo>
                  <a:lnTo>
                    <a:pt x="367296" y="19418"/>
                  </a:lnTo>
                  <a:lnTo>
                    <a:pt x="367931" y="18707"/>
                  </a:lnTo>
                  <a:lnTo>
                    <a:pt x="368096" y="17881"/>
                  </a:lnTo>
                  <a:lnTo>
                    <a:pt x="368147" y="17665"/>
                  </a:lnTo>
                  <a:lnTo>
                    <a:pt x="367398" y="16611"/>
                  </a:lnTo>
                  <a:lnTo>
                    <a:pt x="367322" y="16446"/>
                  </a:lnTo>
                  <a:lnTo>
                    <a:pt x="366877" y="15417"/>
                  </a:lnTo>
                  <a:lnTo>
                    <a:pt x="365658" y="14376"/>
                  </a:lnTo>
                  <a:lnTo>
                    <a:pt x="364337" y="13982"/>
                  </a:lnTo>
                  <a:lnTo>
                    <a:pt x="362915" y="14986"/>
                  </a:lnTo>
                  <a:lnTo>
                    <a:pt x="362534" y="15417"/>
                  </a:lnTo>
                  <a:lnTo>
                    <a:pt x="362305" y="15735"/>
                  </a:lnTo>
                  <a:lnTo>
                    <a:pt x="362089" y="15963"/>
                  </a:lnTo>
                  <a:lnTo>
                    <a:pt x="361734" y="16446"/>
                  </a:lnTo>
                  <a:lnTo>
                    <a:pt x="362000" y="14986"/>
                  </a:lnTo>
                  <a:lnTo>
                    <a:pt x="361175" y="13309"/>
                  </a:lnTo>
                  <a:lnTo>
                    <a:pt x="360984" y="13322"/>
                  </a:lnTo>
                  <a:lnTo>
                    <a:pt x="360984" y="17881"/>
                  </a:lnTo>
                  <a:lnTo>
                    <a:pt x="360781" y="18554"/>
                  </a:lnTo>
                  <a:lnTo>
                    <a:pt x="360705" y="20281"/>
                  </a:lnTo>
                  <a:lnTo>
                    <a:pt x="360819" y="20586"/>
                  </a:lnTo>
                  <a:lnTo>
                    <a:pt x="360095" y="19659"/>
                  </a:lnTo>
                  <a:lnTo>
                    <a:pt x="359448" y="19011"/>
                  </a:lnTo>
                  <a:lnTo>
                    <a:pt x="359232" y="18910"/>
                  </a:lnTo>
                  <a:lnTo>
                    <a:pt x="358635" y="18618"/>
                  </a:lnTo>
                  <a:lnTo>
                    <a:pt x="360019" y="18554"/>
                  </a:lnTo>
                  <a:lnTo>
                    <a:pt x="360578" y="18288"/>
                  </a:lnTo>
                  <a:lnTo>
                    <a:pt x="360984" y="17881"/>
                  </a:lnTo>
                  <a:lnTo>
                    <a:pt x="360984" y="13322"/>
                  </a:lnTo>
                  <a:lnTo>
                    <a:pt x="354330" y="13462"/>
                  </a:lnTo>
                  <a:lnTo>
                    <a:pt x="349516" y="14541"/>
                  </a:lnTo>
                  <a:lnTo>
                    <a:pt x="342493" y="16827"/>
                  </a:lnTo>
                  <a:lnTo>
                    <a:pt x="342188" y="20497"/>
                  </a:lnTo>
                  <a:lnTo>
                    <a:pt x="345033" y="21158"/>
                  </a:lnTo>
                  <a:lnTo>
                    <a:pt x="345198" y="21221"/>
                  </a:lnTo>
                  <a:lnTo>
                    <a:pt x="345313" y="21526"/>
                  </a:lnTo>
                  <a:lnTo>
                    <a:pt x="345020" y="22161"/>
                  </a:lnTo>
                  <a:lnTo>
                    <a:pt x="344779" y="23037"/>
                  </a:lnTo>
                  <a:lnTo>
                    <a:pt x="346049" y="24701"/>
                  </a:lnTo>
                  <a:lnTo>
                    <a:pt x="346557" y="25209"/>
                  </a:lnTo>
                  <a:lnTo>
                    <a:pt x="347078" y="25590"/>
                  </a:lnTo>
                  <a:lnTo>
                    <a:pt x="346049" y="27101"/>
                  </a:lnTo>
                  <a:lnTo>
                    <a:pt x="345173" y="28727"/>
                  </a:lnTo>
                  <a:lnTo>
                    <a:pt x="345579" y="30213"/>
                  </a:lnTo>
                  <a:lnTo>
                    <a:pt x="345681" y="30403"/>
                  </a:lnTo>
                  <a:lnTo>
                    <a:pt x="344601" y="31381"/>
                  </a:lnTo>
                  <a:lnTo>
                    <a:pt x="344728" y="33058"/>
                  </a:lnTo>
                  <a:lnTo>
                    <a:pt x="347040" y="35877"/>
                  </a:lnTo>
                  <a:lnTo>
                    <a:pt x="352704" y="35445"/>
                  </a:lnTo>
                  <a:lnTo>
                    <a:pt x="353517" y="33604"/>
                  </a:lnTo>
                  <a:lnTo>
                    <a:pt x="353199" y="32143"/>
                  </a:lnTo>
                  <a:lnTo>
                    <a:pt x="354469" y="30759"/>
                  </a:lnTo>
                  <a:lnTo>
                    <a:pt x="354088" y="28346"/>
                  </a:lnTo>
                  <a:lnTo>
                    <a:pt x="352120" y="27838"/>
                  </a:lnTo>
                  <a:lnTo>
                    <a:pt x="353199" y="26060"/>
                  </a:lnTo>
                  <a:lnTo>
                    <a:pt x="354520" y="23507"/>
                  </a:lnTo>
                  <a:lnTo>
                    <a:pt x="353580" y="21221"/>
                  </a:lnTo>
                  <a:lnTo>
                    <a:pt x="353504" y="21043"/>
                  </a:lnTo>
                  <a:lnTo>
                    <a:pt x="351155" y="21221"/>
                  </a:lnTo>
                  <a:lnTo>
                    <a:pt x="351332" y="20497"/>
                  </a:lnTo>
                  <a:lnTo>
                    <a:pt x="351332" y="19659"/>
                  </a:lnTo>
                  <a:lnTo>
                    <a:pt x="352666" y="19354"/>
                  </a:lnTo>
                  <a:lnTo>
                    <a:pt x="354012" y="19100"/>
                  </a:lnTo>
                  <a:lnTo>
                    <a:pt x="355371" y="18910"/>
                  </a:lnTo>
                  <a:lnTo>
                    <a:pt x="354126" y="20154"/>
                  </a:lnTo>
                  <a:lnTo>
                    <a:pt x="354025" y="20586"/>
                  </a:lnTo>
                  <a:lnTo>
                    <a:pt x="354444" y="22161"/>
                  </a:lnTo>
                  <a:lnTo>
                    <a:pt x="355041" y="25209"/>
                  </a:lnTo>
                  <a:lnTo>
                    <a:pt x="355155" y="25590"/>
                  </a:lnTo>
                  <a:lnTo>
                    <a:pt x="356641" y="26022"/>
                  </a:lnTo>
                  <a:lnTo>
                    <a:pt x="357936" y="25577"/>
                  </a:lnTo>
                  <a:lnTo>
                    <a:pt x="358584" y="26682"/>
                  </a:lnTo>
                  <a:lnTo>
                    <a:pt x="359181" y="27838"/>
                  </a:lnTo>
                  <a:lnTo>
                    <a:pt x="360527" y="29603"/>
                  </a:lnTo>
                  <a:lnTo>
                    <a:pt x="362559" y="30391"/>
                  </a:lnTo>
                  <a:lnTo>
                    <a:pt x="364312" y="28194"/>
                  </a:lnTo>
                  <a:lnTo>
                    <a:pt x="365290" y="26555"/>
                  </a:lnTo>
                  <a:lnTo>
                    <a:pt x="369316" y="28308"/>
                  </a:lnTo>
                  <a:lnTo>
                    <a:pt x="373100" y="27647"/>
                  </a:lnTo>
                  <a:lnTo>
                    <a:pt x="376847" y="26555"/>
                  </a:lnTo>
                  <a:lnTo>
                    <a:pt x="379209" y="25869"/>
                  </a:lnTo>
                  <a:lnTo>
                    <a:pt x="379336" y="25577"/>
                  </a:lnTo>
                  <a:lnTo>
                    <a:pt x="380060" y="23964"/>
                  </a:lnTo>
                  <a:close/>
                </a:path>
                <a:path w="394334" h="64770">
                  <a:moveTo>
                    <a:pt x="380098" y="49695"/>
                  </a:moveTo>
                  <a:lnTo>
                    <a:pt x="379437" y="47307"/>
                  </a:lnTo>
                  <a:lnTo>
                    <a:pt x="378409" y="43548"/>
                  </a:lnTo>
                  <a:lnTo>
                    <a:pt x="376415" y="40538"/>
                  </a:lnTo>
                  <a:lnTo>
                    <a:pt x="373761" y="38074"/>
                  </a:lnTo>
                  <a:lnTo>
                    <a:pt x="376872" y="37033"/>
                  </a:lnTo>
                  <a:lnTo>
                    <a:pt x="375513" y="32080"/>
                  </a:lnTo>
                  <a:lnTo>
                    <a:pt x="370573" y="33578"/>
                  </a:lnTo>
                  <a:lnTo>
                    <a:pt x="368795" y="33845"/>
                  </a:lnTo>
                  <a:lnTo>
                    <a:pt x="366179" y="34632"/>
                  </a:lnTo>
                  <a:lnTo>
                    <a:pt x="365594" y="35306"/>
                  </a:lnTo>
                  <a:lnTo>
                    <a:pt x="365340" y="36080"/>
                  </a:lnTo>
                  <a:lnTo>
                    <a:pt x="364744" y="36398"/>
                  </a:lnTo>
                  <a:lnTo>
                    <a:pt x="362305" y="38239"/>
                  </a:lnTo>
                  <a:lnTo>
                    <a:pt x="363448" y="42392"/>
                  </a:lnTo>
                  <a:lnTo>
                    <a:pt x="367360" y="41071"/>
                  </a:lnTo>
                  <a:lnTo>
                    <a:pt x="367766" y="40894"/>
                  </a:lnTo>
                  <a:lnTo>
                    <a:pt x="368935" y="45034"/>
                  </a:lnTo>
                  <a:lnTo>
                    <a:pt x="371398" y="48348"/>
                  </a:lnTo>
                  <a:lnTo>
                    <a:pt x="377596" y="51168"/>
                  </a:lnTo>
                  <a:lnTo>
                    <a:pt x="380098" y="49695"/>
                  </a:lnTo>
                  <a:close/>
                </a:path>
                <a:path w="394334" h="64770">
                  <a:moveTo>
                    <a:pt x="393915" y="46685"/>
                  </a:moveTo>
                  <a:lnTo>
                    <a:pt x="393801" y="41960"/>
                  </a:lnTo>
                  <a:lnTo>
                    <a:pt x="393001" y="41033"/>
                  </a:lnTo>
                  <a:lnTo>
                    <a:pt x="392722" y="40703"/>
                  </a:lnTo>
                  <a:lnTo>
                    <a:pt x="390639" y="40868"/>
                  </a:lnTo>
                  <a:lnTo>
                    <a:pt x="389966" y="41008"/>
                  </a:lnTo>
                  <a:lnTo>
                    <a:pt x="389305" y="41033"/>
                  </a:lnTo>
                  <a:lnTo>
                    <a:pt x="389191" y="40703"/>
                  </a:lnTo>
                  <a:lnTo>
                    <a:pt x="389216" y="40157"/>
                  </a:lnTo>
                  <a:lnTo>
                    <a:pt x="389496" y="39636"/>
                  </a:lnTo>
                  <a:lnTo>
                    <a:pt x="389610" y="39471"/>
                  </a:lnTo>
                  <a:lnTo>
                    <a:pt x="389902" y="39065"/>
                  </a:lnTo>
                  <a:lnTo>
                    <a:pt x="392976" y="36753"/>
                  </a:lnTo>
                  <a:lnTo>
                    <a:pt x="391972" y="33870"/>
                  </a:lnTo>
                  <a:lnTo>
                    <a:pt x="391693" y="33058"/>
                  </a:lnTo>
                  <a:lnTo>
                    <a:pt x="387997" y="33845"/>
                  </a:lnTo>
                  <a:lnTo>
                    <a:pt x="387743" y="33870"/>
                  </a:lnTo>
                  <a:lnTo>
                    <a:pt x="387248" y="32867"/>
                  </a:lnTo>
                  <a:lnTo>
                    <a:pt x="386372" y="32296"/>
                  </a:lnTo>
                  <a:lnTo>
                    <a:pt x="386156" y="32156"/>
                  </a:lnTo>
                  <a:lnTo>
                    <a:pt x="386334" y="32131"/>
                  </a:lnTo>
                  <a:lnTo>
                    <a:pt x="387375" y="31026"/>
                  </a:lnTo>
                  <a:lnTo>
                    <a:pt x="387375" y="29324"/>
                  </a:lnTo>
                  <a:lnTo>
                    <a:pt x="388353" y="28740"/>
                  </a:lnTo>
                  <a:lnTo>
                    <a:pt x="388975" y="27520"/>
                  </a:lnTo>
                  <a:lnTo>
                    <a:pt x="387756" y="23914"/>
                  </a:lnTo>
                  <a:lnTo>
                    <a:pt x="385699" y="22961"/>
                  </a:lnTo>
                  <a:lnTo>
                    <a:pt x="385699" y="32207"/>
                  </a:lnTo>
                  <a:lnTo>
                    <a:pt x="385140" y="32296"/>
                  </a:lnTo>
                  <a:lnTo>
                    <a:pt x="385699" y="32207"/>
                  </a:lnTo>
                  <a:lnTo>
                    <a:pt x="385699" y="22961"/>
                  </a:lnTo>
                  <a:lnTo>
                    <a:pt x="384810" y="22542"/>
                  </a:lnTo>
                  <a:lnTo>
                    <a:pt x="383095" y="23482"/>
                  </a:lnTo>
                  <a:lnTo>
                    <a:pt x="382054" y="26670"/>
                  </a:lnTo>
                  <a:lnTo>
                    <a:pt x="382155" y="30162"/>
                  </a:lnTo>
                  <a:lnTo>
                    <a:pt x="382282" y="30581"/>
                  </a:lnTo>
                  <a:lnTo>
                    <a:pt x="382485" y="30962"/>
                  </a:lnTo>
                  <a:lnTo>
                    <a:pt x="380961" y="31280"/>
                  </a:lnTo>
                  <a:lnTo>
                    <a:pt x="379717" y="33223"/>
                  </a:lnTo>
                  <a:lnTo>
                    <a:pt x="380580" y="34912"/>
                  </a:lnTo>
                  <a:lnTo>
                    <a:pt x="380276" y="35344"/>
                  </a:lnTo>
                  <a:lnTo>
                    <a:pt x="379996" y="35788"/>
                  </a:lnTo>
                  <a:lnTo>
                    <a:pt x="379412" y="37680"/>
                  </a:lnTo>
                  <a:lnTo>
                    <a:pt x="380326" y="39103"/>
                  </a:lnTo>
                  <a:lnTo>
                    <a:pt x="382231" y="39674"/>
                  </a:lnTo>
                  <a:lnTo>
                    <a:pt x="382778" y="39636"/>
                  </a:lnTo>
                  <a:lnTo>
                    <a:pt x="383298" y="39471"/>
                  </a:lnTo>
                  <a:lnTo>
                    <a:pt x="383324" y="40703"/>
                  </a:lnTo>
                  <a:lnTo>
                    <a:pt x="383044" y="41960"/>
                  </a:lnTo>
                  <a:lnTo>
                    <a:pt x="381774" y="43840"/>
                  </a:lnTo>
                  <a:lnTo>
                    <a:pt x="382181" y="45808"/>
                  </a:lnTo>
                  <a:lnTo>
                    <a:pt x="385902" y="47396"/>
                  </a:lnTo>
                  <a:lnTo>
                    <a:pt x="388658" y="47675"/>
                  </a:lnTo>
                  <a:lnTo>
                    <a:pt x="392722" y="48196"/>
                  </a:lnTo>
                  <a:lnTo>
                    <a:pt x="393915" y="46685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2" name="object 19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74923" y="4886838"/>
              <a:ext cx="80280" cy="78418"/>
            </a:xfrm>
            <a:prstGeom prst="rect">
              <a:avLst/>
            </a:prstGeom>
          </p:spPr>
        </p:pic>
        <p:sp>
          <p:nvSpPr>
            <p:cNvPr id="193" name="object 193" descr=""/>
            <p:cNvSpPr/>
            <p:nvPr/>
          </p:nvSpPr>
          <p:spPr>
            <a:xfrm>
              <a:off x="6123152" y="5120512"/>
              <a:ext cx="1857375" cy="1588770"/>
            </a:xfrm>
            <a:custGeom>
              <a:avLst/>
              <a:gdLst/>
              <a:ahLst/>
              <a:cxnLst/>
              <a:rect l="l" t="t" r="r" b="b"/>
              <a:pathLst>
                <a:path w="1857375" h="1588770">
                  <a:moveTo>
                    <a:pt x="23228" y="1251292"/>
                  </a:moveTo>
                  <a:lnTo>
                    <a:pt x="20561" y="1247851"/>
                  </a:lnTo>
                  <a:lnTo>
                    <a:pt x="17526" y="1249565"/>
                  </a:lnTo>
                  <a:lnTo>
                    <a:pt x="17106" y="1249908"/>
                  </a:lnTo>
                  <a:lnTo>
                    <a:pt x="16713" y="1250302"/>
                  </a:lnTo>
                  <a:lnTo>
                    <a:pt x="15786" y="1249730"/>
                  </a:lnTo>
                  <a:lnTo>
                    <a:pt x="14592" y="1249743"/>
                  </a:lnTo>
                  <a:lnTo>
                    <a:pt x="13627" y="1250670"/>
                  </a:lnTo>
                  <a:lnTo>
                    <a:pt x="13258" y="1251140"/>
                  </a:lnTo>
                  <a:lnTo>
                    <a:pt x="12788" y="1251470"/>
                  </a:lnTo>
                  <a:lnTo>
                    <a:pt x="10579" y="1252435"/>
                  </a:lnTo>
                  <a:lnTo>
                    <a:pt x="10756" y="1254633"/>
                  </a:lnTo>
                  <a:lnTo>
                    <a:pt x="12407" y="1256639"/>
                  </a:lnTo>
                  <a:lnTo>
                    <a:pt x="13512" y="1258519"/>
                  </a:lnTo>
                  <a:lnTo>
                    <a:pt x="12788" y="1258747"/>
                  </a:lnTo>
                  <a:lnTo>
                    <a:pt x="12039" y="1258925"/>
                  </a:lnTo>
                  <a:lnTo>
                    <a:pt x="9715" y="1259039"/>
                  </a:lnTo>
                  <a:lnTo>
                    <a:pt x="8216" y="1260436"/>
                  </a:lnTo>
                  <a:lnTo>
                    <a:pt x="8597" y="1262011"/>
                  </a:lnTo>
                  <a:lnTo>
                    <a:pt x="7505" y="1262964"/>
                  </a:lnTo>
                  <a:lnTo>
                    <a:pt x="7162" y="1264678"/>
                  </a:lnTo>
                  <a:lnTo>
                    <a:pt x="10121" y="1267421"/>
                  </a:lnTo>
                  <a:lnTo>
                    <a:pt x="10820" y="1269365"/>
                  </a:lnTo>
                  <a:lnTo>
                    <a:pt x="13182" y="1274533"/>
                  </a:lnTo>
                  <a:lnTo>
                    <a:pt x="17691" y="1271866"/>
                  </a:lnTo>
                  <a:lnTo>
                    <a:pt x="15278" y="1266571"/>
                  </a:lnTo>
                  <a:lnTo>
                    <a:pt x="14706" y="1265529"/>
                  </a:lnTo>
                  <a:lnTo>
                    <a:pt x="15163" y="1264920"/>
                  </a:lnTo>
                  <a:lnTo>
                    <a:pt x="15367" y="1264145"/>
                  </a:lnTo>
                  <a:lnTo>
                    <a:pt x="15176" y="1263446"/>
                  </a:lnTo>
                  <a:lnTo>
                    <a:pt x="16357" y="1263053"/>
                  </a:lnTo>
                  <a:lnTo>
                    <a:pt x="17500" y="1262545"/>
                  </a:lnTo>
                  <a:lnTo>
                    <a:pt x="20116" y="1261198"/>
                  </a:lnTo>
                  <a:lnTo>
                    <a:pt x="20256" y="1259471"/>
                  </a:lnTo>
                  <a:lnTo>
                    <a:pt x="19532" y="1258252"/>
                  </a:lnTo>
                  <a:lnTo>
                    <a:pt x="19812" y="1257795"/>
                  </a:lnTo>
                  <a:lnTo>
                    <a:pt x="20307" y="1256131"/>
                  </a:lnTo>
                  <a:lnTo>
                    <a:pt x="20040" y="1254531"/>
                  </a:lnTo>
                  <a:lnTo>
                    <a:pt x="21132" y="1253426"/>
                  </a:lnTo>
                  <a:lnTo>
                    <a:pt x="23228" y="1251292"/>
                  </a:lnTo>
                  <a:close/>
                </a:path>
                <a:path w="1857375" h="1588770">
                  <a:moveTo>
                    <a:pt x="32054" y="1283157"/>
                  </a:moveTo>
                  <a:lnTo>
                    <a:pt x="30403" y="1280629"/>
                  </a:lnTo>
                  <a:lnTo>
                    <a:pt x="27686" y="1280261"/>
                  </a:lnTo>
                  <a:lnTo>
                    <a:pt x="27432" y="1280147"/>
                  </a:lnTo>
                  <a:lnTo>
                    <a:pt x="27711" y="1279855"/>
                  </a:lnTo>
                  <a:lnTo>
                    <a:pt x="27927" y="1279448"/>
                  </a:lnTo>
                  <a:lnTo>
                    <a:pt x="28321" y="1276883"/>
                  </a:lnTo>
                  <a:lnTo>
                    <a:pt x="28765" y="1274724"/>
                  </a:lnTo>
                  <a:lnTo>
                    <a:pt x="28854" y="1273657"/>
                  </a:lnTo>
                  <a:lnTo>
                    <a:pt x="31203" y="1258798"/>
                  </a:lnTo>
                  <a:lnTo>
                    <a:pt x="27419" y="1249108"/>
                  </a:lnTo>
                  <a:lnTo>
                    <a:pt x="23495" y="1249451"/>
                  </a:lnTo>
                  <a:lnTo>
                    <a:pt x="23215" y="1254848"/>
                  </a:lnTo>
                  <a:lnTo>
                    <a:pt x="22326" y="1260398"/>
                  </a:lnTo>
                  <a:lnTo>
                    <a:pt x="22504" y="1261249"/>
                  </a:lnTo>
                  <a:lnTo>
                    <a:pt x="23114" y="1261897"/>
                  </a:lnTo>
                  <a:lnTo>
                    <a:pt x="21793" y="1263700"/>
                  </a:lnTo>
                  <a:lnTo>
                    <a:pt x="20891" y="1266990"/>
                  </a:lnTo>
                  <a:lnTo>
                    <a:pt x="20523" y="1269187"/>
                  </a:lnTo>
                  <a:lnTo>
                    <a:pt x="18021" y="1275918"/>
                  </a:lnTo>
                  <a:lnTo>
                    <a:pt x="21513" y="1280604"/>
                  </a:lnTo>
                  <a:lnTo>
                    <a:pt x="21780" y="1281811"/>
                  </a:lnTo>
                  <a:lnTo>
                    <a:pt x="22288" y="1282801"/>
                  </a:lnTo>
                  <a:lnTo>
                    <a:pt x="23101" y="1283589"/>
                  </a:lnTo>
                  <a:lnTo>
                    <a:pt x="22479" y="1284224"/>
                  </a:lnTo>
                  <a:lnTo>
                    <a:pt x="22326" y="1285062"/>
                  </a:lnTo>
                  <a:lnTo>
                    <a:pt x="22504" y="1285836"/>
                  </a:lnTo>
                  <a:lnTo>
                    <a:pt x="20815" y="1288211"/>
                  </a:lnTo>
                  <a:lnTo>
                    <a:pt x="20815" y="1298549"/>
                  </a:lnTo>
                  <a:lnTo>
                    <a:pt x="20320" y="1300099"/>
                  </a:lnTo>
                  <a:lnTo>
                    <a:pt x="18821" y="1300073"/>
                  </a:lnTo>
                  <a:lnTo>
                    <a:pt x="17424" y="1299730"/>
                  </a:lnTo>
                  <a:lnTo>
                    <a:pt x="17995" y="1299222"/>
                  </a:lnTo>
                  <a:lnTo>
                    <a:pt x="18935" y="1298524"/>
                  </a:lnTo>
                  <a:lnTo>
                    <a:pt x="20320" y="1297990"/>
                  </a:lnTo>
                  <a:lnTo>
                    <a:pt x="20281" y="1296949"/>
                  </a:lnTo>
                  <a:lnTo>
                    <a:pt x="20815" y="1298549"/>
                  </a:lnTo>
                  <a:lnTo>
                    <a:pt x="20815" y="1288211"/>
                  </a:lnTo>
                  <a:lnTo>
                    <a:pt x="19900" y="1289481"/>
                  </a:lnTo>
                  <a:lnTo>
                    <a:pt x="19227" y="1293685"/>
                  </a:lnTo>
                  <a:lnTo>
                    <a:pt x="19507" y="1294587"/>
                  </a:lnTo>
                  <a:lnTo>
                    <a:pt x="18834" y="1294053"/>
                  </a:lnTo>
                  <a:lnTo>
                    <a:pt x="18935" y="1292987"/>
                  </a:lnTo>
                  <a:lnTo>
                    <a:pt x="18897" y="1291958"/>
                  </a:lnTo>
                  <a:lnTo>
                    <a:pt x="18707" y="1290942"/>
                  </a:lnTo>
                  <a:lnTo>
                    <a:pt x="19964" y="1287995"/>
                  </a:lnTo>
                  <a:lnTo>
                    <a:pt x="20459" y="1284998"/>
                  </a:lnTo>
                  <a:lnTo>
                    <a:pt x="19710" y="1280744"/>
                  </a:lnTo>
                  <a:lnTo>
                    <a:pt x="18554" y="1279982"/>
                  </a:lnTo>
                  <a:lnTo>
                    <a:pt x="17500" y="1279918"/>
                  </a:lnTo>
                  <a:lnTo>
                    <a:pt x="17208" y="1278610"/>
                  </a:lnTo>
                  <a:lnTo>
                    <a:pt x="16002" y="1277378"/>
                  </a:lnTo>
                  <a:lnTo>
                    <a:pt x="13106" y="1277785"/>
                  </a:lnTo>
                  <a:lnTo>
                    <a:pt x="12141" y="1277226"/>
                  </a:lnTo>
                  <a:lnTo>
                    <a:pt x="9321" y="1278890"/>
                  </a:lnTo>
                  <a:lnTo>
                    <a:pt x="9118" y="1280807"/>
                  </a:lnTo>
                  <a:lnTo>
                    <a:pt x="9004" y="1283411"/>
                  </a:lnTo>
                  <a:lnTo>
                    <a:pt x="9499" y="1284211"/>
                  </a:lnTo>
                  <a:lnTo>
                    <a:pt x="10210" y="1284693"/>
                  </a:lnTo>
                  <a:lnTo>
                    <a:pt x="9359" y="1285608"/>
                  </a:lnTo>
                  <a:lnTo>
                    <a:pt x="9144" y="1287056"/>
                  </a:lnTo>
                  <a:lnTo>
                    <a:pt x="12192" y="1290040"/>
                  </a:lnTo>
                  <a:lnTo>
                    <a:pt x="13258" y="1290815"/>
                  </a:lnTo>
                  <a:lnTo>
                    <a:pt x="13779" y="1292364"/>
                  </a:lnTo>
                  <a:lnTo>
                    <a:pt x="13550" y="1293939"/>
                  </a:lnTo>
                  <a:lnTo>
                    <a:pt x="12458" y="1297889"/>
                  </a:lnTo>
                  <a:lnTo>
                    <a:pt x="13728" y="1299464"/>
                  </a:lnTo>
                  <a:lnTo>
                    <a:pt x="16154" y="1300403"/>
                  </a:lnTo>
                  <a:lnTo>
                    <a:pt x="17157" y="1299972"/>
                  </a:lnTo>
                  <a:lnTo>
                    <a:pt x="15709" y="1302499"/>
                  </a:lnTo>
                  <a:lnTo>
                    <a:pt x="15621" y="1304429"/>
                  </a:lnTo>
                  <a:lnTo>
                    <a:pt x="16535" y="1306626"/>
                  </a:lnTo>
                  <a:lnTo>
                    <a:pt x="17399" y="1307668"/>
                  </a:lnTo>
                  <a:lnTo>
                    <a:pt x="20599" y="1307350"/>
                  </a:lnTo>
                  <a:lnTo>
                    <a:pt x="22682" y="1307528"/>
                  </a:lnTo>
                  <a:lnTo>
                    <a:pt x="26974" y="1307528"/>
                  </a:lnTo>
                  <a:lnTo>
                    <a:pt x="27940" y="1306093"/>
                  </a:lnTo>
                  <a:lnTo>
                    <a:pt x="30556" y="1304112"/>
                  </a:lnTo>
                  <a:lnTo>
                    <a:pt x="31280" y="1303032"/>
                  </a:lnTo>
                  <a:lnTo>
                    <a:pt x="30264" y="1300137"/>
                  </a:lnTo>
                  <a:lnTo>
                    <a:pt x="29679" y="1296644"/>
                  </a:lnTo>
                  <a:lnTo>
                    <a:pt x="30772" y="1295171"/>
                  </a:lnTo>
                  <a:lnTo>
                    <a:pt x="31038" y="1293647"/>
                  </a:lnTo>
                  <a:lnTo>
                    <a:pt x="30861" y="1289469"/>
                  </a:lnTo>
                  <a:lnTo>
                    <a:pt x="28778" y="1288669"/>
                  </a:lnTo>
                  <a:lnTo>
                    <a:pt x="27266" y="1289215"/>
                  </a:lnTo>
                  <a:lnTo>
                    <a:pt x="27584" y="1286878"/>
                  </a:lnTo>
                  <a:lnTo>
                    <a:pt x="29133" y="1285798"/>
                  </a:lnTo>
                  <a:lnTo>
                    <a:pt x="32054" y="1283157"/>
                  </a:lnTo>
                  <a:close/>
                </a:path>
                <a:path w="1857375" h="1588770">
                  <a:moveTo>
                    <a:pt x="33769" y="1151991"/>
                  </a:moveTo>
                  <a:lnTo>
                    <a:pt x="30454" y="1151394"/>
                  </a:lnTo>
                  <a:lnTo>
                    <a:pt x="28384" y="1151077"/>
                  </a:lnTo>
                  <a:lnTo>
                    <a:pt x="28778" y="1149464"/>
                  </a:lnTo>
                  <a:lnTo>
                    <a:pt x="28079" y="1147902"/>
                  </a:lnTo>
                  <a:lnTo>
                    <a:pt x="24993" y="1147203"/>
                  </a:lnTo>
                  <a:lnTo>
                    <a:pt x="24206" y="1146873"/>
                  </a:lnTo>
                  <a:lnTo>
                    <a:pt x="24968" y="1146086"/>
                  </a:lnTo>
                  <a:lnTo>
                    <a:pt x="25844" y="1145400"/>
                  </a:lnTo>
                  <a:lnTo>
                    <a:pt x="26085" y="1144981"/>
                  </a:lnTo>
                  <a:lnTo>
                    <a:pt x="26187" y="1144549"/>
                  </a:lnTo>
                  <a:lnTo>
                    <a:pt x="28155" y="1143673"/>
                  </a:lnTo>
                  <a:lnTo>
                    <a:pt x="28308" y="1141831"/>
                  </a:lnTo>
                  <a:lnTo>
                    <a:pt x="26339" y="1137907"/>
                  </a:lnTo>
                  <a:lnTo>
                    <a:pt x="25196" y="1137361"/>
                  </a:lnTo>
                  <a:lnTo>
                    <a:pt x="24206" y="1137488"/>
                  </a:lnTo>
                  <a:lnTo>
                    <a:pt x="24892" y="1136269"/>
                  </a:lnTo>
                  <a:lnTo>
                    <a:pt x="24841" y="1135418"/>
                  </a:lnTo>
                  <a:lnTo>
                    <a:pt x="24472" y="1134732"/>
                  </a:lnTo>
                  <a:lnTo>
                    <a:pt x="25590" y="1133348"/>
                  </a:lnTo>
                  <a:lnTo>
                    <a:pt x="26200" y="1132547"/>
                  </a:lnTo>
                  <a:lnTo>
                    <a:pt x="26365" y="1132433"/>
                  </a:lnTo>
                  <a:lnTo>
                    <a:pt x="27254" y="1131100"/>
                  </a:lnTo>
                  <a:lnTo>
                    <a:pt x="27000" y="1131303"/>
                  </a:lnTo>
                  <a:lnTo>
                    <a:pt x="27584" y="1130452"/>
                  </a:lnTo>
                  <a:lnTo>
                    <a:pt x="27686" y="1129944"/>
                  </a:lnTo>
                  <a:lnTo>
                    <a:pt x="27647" y="1129461"/>
                  </a:lnTo>
                  <a:lnTo>
                    <a:pt x="29273" y="1128801"/>
                  </a:lnTo>
                  <a:lnTo>
                    <a:pt x="29845" y="1128039"/>
                  </a:lnTo>
                  <a:lnTo>
                    <a:pt x="30226" y="1124699"/>
                  </a:lnTo>
                  <a:lnTo>
                    <a:pt x="32080" y="1123518"/>
                  </a:lnTo>
                  <a:lnTo>
                    <a:pt x="31597" y="1119911"/>
                  </a:lnTo>
                  <a:lnTo>
                    <a:pt x="25793" y="1119809"/>
                  </a:lnTo>
                  <a:lnTo>
                    <a:pt x="23583" y="1119949"/>
                  </a:lnTo>
                  <a:lnTo>
                    <a:pt x="21031" y="1122248"/>
                  </a:lnTo>
                  <a:lnTo>
                    <a:pt x="20751" y="1122680"/>
                  </a:lnTo>
                  <a:lnTo>
                    <a:pt x="19392" y="1121765"/>
                  </a:lnTo>
                  <a:lnTo>
                    <a:pt x="17246" y="1122476"/>
                  </a:lnTo>
                  <a:lnTo>
                    <a:pt x="16446" y="1125258"/>
                  </a:lnTo>
                  <a:lnTo>
                    <a:pt x="16281" y="1126350"/>
                  </a:lnTo>
                  <a:lnTo>
                    <a:pt x="16243" y="1127429"/>
                  </a:lnTo>
                  <a:lnTo>
                    <a:pt x="15354" y="1129639"/>
                  </a:lnTo>
                  <a:lnTo>
                    <a:pt x="15798" y="1130579"/>
                  </a:lnTo>
                  <a:lnTo>
                    <a:pt x="16586" y="1131112"/>
                  </a:lnTo>
                  <a:lnTo>
                    <a:pt x="16954" y="1132852"/>
                  </a:lnTo>
                  <a:lnTo>
                    <a:pt x="17589" y="1134567"/>
                  </a:lnTo>
                  <a:lnTo>
                    <a:pt x="18681" y="1136535"/>
                  </a:lnTo>
                  <a:lnTo>
                    <a:pt x="18846" y="1136688"/>
                  </a:lnTo>
                  <a:lnTo>
                    <a:pt x="18415" y="1137729"/>
                  </a:lnTo>
                  <a:lnTo>
                    <a:pt x="17310" y="1141120"/>
                  </a:lnTo>
                  <a:lnTo>
                    <a:pt x="18034" y="1142390"/>
                  </a:lnTo>
                  <a:lnTo>
                    <a:pt x="19126" y="1142923"/>
                  </a:lnTo>
                  <a:lnTo>
                    <a:pt x="18923" y="1143533"/>
                  </a:lnTo>
                  <a:lnTo>
                    <a:pt x="19011" y="1144219"/>
                  </a:lnTo>
                  <a:lnTo>
                    <a:pt x="19291" y="1144828"/>
                  </a:lnTo>
                  <a:lnTo>
                    <a:pt x="18745" y="1145844"/>
                  </a:lnTo>
                  <a:lnTo>
                    <a:pt x="18516" y="1146975"/>
                  </a:lnTo>
                  <a:lnTo>
                    <a:pt x="19024" y="1150124"/>
                  </a:lnTo>
                  <a:lnTo>
                    <a:pt x="20739" y="1151178"/>
                  </a:lnTo>
                  <a:lnTo>
                    <a:pt x="22504" y="1151839"/>
                  </a:lnTo>
                  <a:lnTo>
                    <a:pt x="22225" y="1152969"/>
                  </a:lnTo>
                  <a:lnTo>
                    <a:pt x="22669" y="1153985"/>
                  </a:lnTo>
                  <a:lnTo>
                    <a:pt x="25361" y="1156017"/>
                  </a:lnTo>
                  <a:lnTo>
                    <a:pt x="27038" y="1156081"/>
                  </a:lnTo>
                  <a:lnTo>
                    <a:pt x="32359" y="1157020"/>
                  </a:lnTo>
                  <a:lnTo>
                    <a:pt x="33769" y="1151991"/>
                  </a:lnTo>
                  <a:close/>
                </a:path>
                <a:path w="1857375" h="1588770">
                  <a:moveTo>
                    <a:pt x="33832" y="1210411"/>
                  </a:moveTo>
                  <a:lnTo>
                    <a:pt x="31902" y="1208468"/>
                  </a:lnTo>
                  <a:lnTo>
                    <a:pt x="31013" y="1207579"/>
                  </a:lnTo>
                  <a:lnTo>
                    <a:pt x="31153" y="1206703"/>
                  </a:lnTo>
                  <a:lnTo>
                    <a:pt x="31356" y="1205382"/>
                  </a:lnTo>
                  <a:lnTo>
                    <a:pt x="31902" y="1201928"/>
                  </a:lnTo>
                  <a:lnTo>
                    <a:pt x="31877" y="1200962"/>
                  </a:lnTo>
                  <a:lnTo>
                    <a:pt x="31788" y="1199146"/>
                  </a:lnTo>
                  <a:lnTo>
                    <a:pt x="29781" y="1197406"/>
                  </a:lnTo>
                  <a:lnTo>
                    <a:pt x="29438" y="1197114"/>
                  </a:lnTo>
                  <a:lnTo>
                    <a:pt x="31254" y="1194028"/>
                  </a:lnTo>
                  <a:lnTo>
                    <a:pt x="31305" y="1193622"/>
                  </a:lnTo>
                  <a:lnTo>
                    <a:pt x="30251" y="1190282"/>
                  </a:lnTo>
                  <a:lnTo>
                    <a:pt x="29375" y="1189659"/>
                  </a:lnTo>
                  <a:lnTo>
                    <a:pt x="28905" y="1189342"/>
                  </a:lnTo>
                  <a:lnTo>
                    <a:pt x="28905" y="1208112"/>
                  </a:lnTo>
                  <a:lnTo>
                    <a:pt x="27025" y="1210233"/>
                  </a:lnTo>
                  <a:lnTo>
                    <a:pt x="26924" y="1210983"/>
                  </a:lnTo>
                  <a:lnTo>
                    <a:pt x="25958" y="1210894"/>
                  </a:lnTo>
                  <a:lnTo>
                    <a:pt x="25273" y="1210830"/>
                  </a:lnTo>
                  <a:lnTo>
                    <a:pt x="24917" y="1210894"/>
                  </a:lnTo>
                  <a:lnTo>
                    <a:pt x="25209" y="1208913"/>
                  </a:lnTo>
                  <a:lnTo>
                    <a:pt x="25565" y="1206944"/>
                  </a:lnTo>
                  <a:lnTo>
                    <a:pt x="26352" y="1205382"/>
                  </a:lnTo>
                  <a:lnTo>
                    <a:pt x="27012" y="1207782"/>
                  </a:lnTo>
                  <a:lnTo>
                    <a:pt x="28905" y="1208112"/>
                  </a:lnTo>
                  <a:lnTo>
                    <a:pt x="28905" y="1189342"/>
                  </a:lnTo>
                  <a:lnTo>
                    <a:pt x="27114" y="1188072"/>
                  </a:lnTo>
                  <a:lnTo>
                    <a:pt x="26898" y="1187729"/>
                  </a:lnTo>
                  <a:lnTo>
                    <a:pt x="26644" y="1187424"/>
                  </a:lnTo>
                  <a:lnTo>
                    <a:pt x="26327" y="1187170"/>
                  </a:lnTo>
                  <a:lnTo>
                    <a:pt x="26771" y="1186662"/>
                  </a:lnTo>
                  <a:lnTo>
                    <a:pt x="27076" y="1186002"/>
                  </a:lnTo>
                  <a:lnTo>
                    <a:pt x="27190" y="1184821"/>
                  </a:lnTo>
                  <a:lnTo>
                    <a:pt x="27089" y="1183906"/>
                  </a:lnTo>
                  <a:lnTo>
                    <a:pt x="26911" y="1183246"/>
                  </a:lnTo>
                  <a:lnTo>
                    <a:pt x="27533" y="1183055"/>
                  </a:lnTo>
                  <a:lnTo>
                    <a:pt x="28130" y="1182776"/>
                  </a:lnTo>
                  <a:lnTo>
                    <a:pt x="28854" y="1182268"/>
                  </a:lnTo>
                  <a:lnTo>
                    <a:pt x="29476" y="1181836"/>
                  </a:lnTo>
                  <a:lnTo>
                    <a:pt x="30899" y="1180846"/>
                  </a:lnTo>
                  <a:lnTo>
                    <a:pt x="30010" y="1177747"/>
                  </a:lnTo>
                  <a:lnTo>
                    <a:pt x="26822" y="1177455"/>
                  </a:lnTo>
                  <a:lnTo>
                    <a:pt x="25755" y="1177188"/>
                  </a:lnTo>
                  <a:lnTo>
                    <a:pt x="26098" y="1176045"/>
                  </a:lnTo>
                  <a:lnTo>
                    <a:pt x="26225" y="1174889"/>
                  </a:lnTo>
                  <a:lnTo>
                    <a:pt x="26263" y="1173695"/>
                  </a:lnTo>
                  <a:lnTo>
                    <a:pt x="26847" y="1173416"/>
                  </a:lnTo>
                  <a:lnTo>
                    <a:pt x="27444" y="1173200"/>
                  </a:lnTo>
                  <a:lnTo>
                    <a:pt x="30848" y="1172718"/>
                  </a:lnTo>
                  <a:lnTo>
                    <a:pt x="30276" y="1168806"/>
                  </a:lnTo>
                  <a:lnTo>
                    <a:pt x="28041" y="1168057"/>
                  </a:lnTo>
                  <a:lnTo>
                    <a:pt x="28105" y="1167663"/>
                  </a:lnTo>
                  <a:lnTo>
                    <a:pt x="28244" y="1166355"/>
                  </a:lnTo>
                  <a:lnTo>
                    <a:pt x="26797" y="1164882"/>
                  </a:lnTo>
                  <a:lnTo>
                    <a:pt x="23799" y="1165250"/>
                  </a:lnTo>
                  <a:lnTo>
                    <a:pt x="21336" y="1165974"/>
                  </a:lnTo>
                  <a:lnTo>
                    <a:pt x="19291" y="1168234"/>
                  </a:lnTo>
                  <a:lnTo>
                    <a:pt x="19240" y="1169466"/>
                  </a:lnTo>
                  <a:lnTo>
                    <a:pt x="19786" y="1170419"/>
                  </a:lnTo>
                  <a:lnTo>
                    <a:pt x="19672" y="1170749"/>
                  </a:lnTo>
                  <a:lnTo>
                    <a:pt x="19558" y="1171448"/>
                  </a:lnTo>
                  <a:lnTo>
                    <a:pt x="18783" y="1172070"/>
                  </a:lnTo>
                  <a:lnTo>
                    <a:pt x="18592" y="1172718"/>
                  </a:lnTo>
                  <a:lnTo>
                    <a:pt x="18605" y="1173695"/>
                  </a:lnTo>
                  <a:lnTo>
                    <a:pt x="18846" y="1175372"/>
                  </a:lnTo>
                  <a:lnTo>
                    <a:pt x="19367" y="1176553"/>
                  </a:lnTo>
                  <a:lnTo>
                    <a:pt x="19824" y="1177493"/>
                  </a:lnTo>
                  <a:lnTo>
                    <a:pt x="19227" y="1178458"/>
                  </a:lnTo>
                  <a:lnTo>
                    <a:pt x="19507" y="1179537"/>
                  </a:lnTo>
                  <a:lnTo>
                    <a:pt x="20180" y="1180312"/>
                  </a:lnTo>
                  <a:lnTo>
                    <a:pt x="19786" y="1180693"/>
                  </a:lnTo>
                  <a:lnTo>
                    <a:pt x="19545" y="1181227"/>
                  </a:lnTo>
                  <a:lnTo>
                    <a:pt x="19519" y="1181836"/>
                  </a:lnTo>
                  <a:lnTo>
                    <a:pt x="19278" y="1181785"/>
                  </a:lnTo>
                  <a:lnTo>
                    <a:pt x="18745" y="1181722"/>
                  </a:lnTo>
                  <a:lnTo>
                    <a:pt x="18211" y="1181925"/>
                  </a:lnTo>
                  <a:lnTo>
                    <a:pt x="17754" y="1182268"/>
                  </a:lnTo>
                  <a:lnTo>
                    <a:pt x="17640" y="1181925"/>
                  </a:lnTo>
                  <a:lnTo>
                    <a:pt x="17653" y="1181722"/>
                  </a:lnTo>
                  <a:lnTo>
                    <a:pt x="18453" y="1180401"/>
                  </a:lnTo>
                  <a:lnTo>
                    <a:pt x="18186" y="1178407"/>
                  </a:lnTo>
                  <a:lnTo>
                    <a:pt x="16065" y="1178052"/>
                  </a:lnTo>
                  <a:lnTo>
                    <a:pt x="15849" y="1178039"/>
                  </a:lnTo>
                  <a:lnTo>
                    <a:pt x="15494" y="1177188"/>
                  </a:lnTo>
                  <a:lnTo>
                    <a:pt x="15290" y="1176553"/>
                  </a:lnTo>
                  <a:lnTo>
                    <a:pt x="15011" y="1173086"/>
                  </a:lnTo>
                  <a:lnTo>
                    <a:pt x="10566" y="1172044"/>
                  </a:lnTo>
                  <a:lnTo>
                    <a:pt x="9728" y="1177455"/>
                  </a:lnTo>
                  <a:lnTo>
                    <a:pt x="9207" y="1179855"/>
                  </a:lnTo>
                  <a:lnTo>
                    <a:pt x="11201" y="1182382"/>
                  </a:lnTo>
                  <a:lnTo>
                    <a:pt x="11772" y="1182662"/>
                  </a:lnTo>
                  <a:lnTo>
                    <a:pt x="12407" y="1182801"/>
                  </a:lnTo>
                  <a:lnTo>
                    <a:pt x="12915" y="1184287"/>
                  </a:lnTo>
                  <a:lnTo>
                    <a:pt x="13017" y="1184821"/>
                  </a:lnTo>
                  <a:lnTo>
                    <a:pt x="12369" y="1184694"/>
                  </a:lnTo>
                  <a:lnTo>
                    <a:pt x="11874" y="1184592"/>
                  </a:lnTo>
                  <a:lnTo>
                    <a:pt x="10871" y="1184325"/>
                  </a:lnTo>
                  <a:lnTo>
                    <a:pt x="9004" y="1184338"/>
                  </a:lnTo>
                  <a:lnTo>
                    <a:pt x="8242" y="1184465"/>
                  </a:lnTo>
                  <a:lnTo>
                    <a:pt x="7518" y="1184694"/>
                  </a:lnTo>
                  <a:lnTo>
                    <a:pt x="7327" y="1184033"/>
                  </a:lnTo>
                  <a:lnTo>
                    <a:pt x="6896" y="1183436"/>
                  </a:lnTo>
                  <a:lnTo>
                    <a:pt x="5016" y="1182344"/>
                  </a:lnTo>
                  <a:lnTo>
                    <a:pt x="3543" y="1182865"/>
                  </a:lnTo>
                  <a:lnTo>
                    <a:pt x="2438" y="1184465"/>
                  </a:lnTo>
                  <a:lnTo>
                    <a:pt x="2324" y="1186586"/>
                  </a:lnTo>
                  <a:lnTo>
                    <a:pt x="1524" y="1186802"/>
                  </a:lnTo>
                  <a:lnTo>
                    <a:pt x="825" y="1187297"/>
                  </a:lnTo>
                  <a:lnTo>
                    <a:pt x="0" y="1189405"/>
                  </a:lnTo>
                  <a:lnTo>
                    <a:pt x="558" y="1190459"/>
                  </a:lnTo>
                  <a:lnTo>
                    <a:pt x="1854" y="1192009"/>
                  </a:lnTo>
                  <a:lnTo>
                    <a:pt x="2590" y="1193088"/>
                  </a:lnTo>
                  <a:lnTo>
                    <a:pt x="4051" y="1193622"/>
                  </a:lnTo>
                  <a:lnTo>
                    <a:pt x="5892" y="1192542"/>
                  </a:lnTo>
                  <a:lnTo>
                    <a:pt x="6299" y="1192009"/>
                  </a:lnTo>
                  <a:lnTo>
                    <a:pt x="6502" y="1191399"/>
                  </a:lnTo>
                  <a:lnTo>
                    <a:pt x="7023" y="1191310"/>
                  </a:lnTo>
                  <a:lnTo>
                    <a:pt x="7670" y="1191094"/>
                  </a:lnTo>
                  <a:lnTo>
                    <a:pt x="9601" y="1191590"/>
                  </a:lnTo>
                  <a:lnTo>
                    <a:pt x="10261" y="1191094"/>
                  </a:lnTo>
                  <a:lnTo>
                    <a:pt x="10693" y="1190764"/>
                  </a:lnTo>
                  <a:lnTo>
                    <a:pt x="11137" y="1189659"/>
                  </a:lnTo>
                  <a:lnTo>
                    <a:pt x="11823" y="1189736"/>
                  </a:lnTo>
                  <a:lnTo>
                    <a:pt x="13246" y="1190015"/>
                  </a:lnTo>
                  <a:lnTo>
                    <a:pt x="13093" y="1190764"/>
                  </a:lnTo>
                  <a:lnTo>
                    <a:pt x="12966" y="1192644"/>
                  </a:lnTo>
                  <a:lnTo>
                    <a:pt x="13423" y="1194028"/>
                  </a:lnTo>
                  <a:lnTo>
                    <a:pt x="12712" y="1194981"/>
                  </a:lnTo>
                  <a:lnTo>
                    <a:pt x="12103" y="1195984"/>
                  </a:lnTo>
                  <a:lnTo>
                    <a:pt x="11747" y="1197406"/>
                  </a:lnTo>
                  <a:lnTo>
                    <a:pt x="11493" y="1195730"/>
                  </a:lnTo>
                  <a:lnTo>
                    <a:pt x="9779" y="1194282"/>
                  </a:lnTo>
                  <a:lnTo>
                    <a:pt x="6337" y="1196555"/>
                  </a:lnTo>
                  <a:lnTo>
                    <a:pt x="4521" y="1196670"/>
                  </a:lnTo>
                  <a:lnTo>
                    <a:pt x="3352" y="1200962"/>
                  </a:lnTo>
                  <a:lnTo>
                    <a:pt x="3403" y="1201153"/>
                  </a:lnTo>
                  <a:lnTo>
                    <a:pt x="5511" y="1204074"/>
                  </a:lnTo>
                  <a:lnTo>
                    <a:pt x="7315" y="1206969"/>
                  </a:lnTo>
                  <a:lnTo>
                    <a:pt x="8839" y="1207376"/>
                  </a:lnTo>
                  <a:lnTo>
                    <a:pt x="11925" y="1205687"/>
                  </a:lnTo>
                  <a:lnTo>
                    <a:pt x="13449" y="1204468"/>
                  </a:lnTo>
                  <a:lnTo>
                    <a:pt x="14782" y="1202982"/>
                  </a:lnTo>
                  <a:lnTo>
                    <a:pt x="14820" y="1205738"/>
                  </a:lnTo>
                  <a:lnTo>
                    <a:pt x="20396" y="1200962"/>
                  </a:lnTo>
                  <a:lnTo>
                    <a:pt x="20777" y="1201153"/>
                  </a:lnTo>
                  <a:lnTo>
                    <a:pt x="21437" y="1201356"/>
                  </a:lnTo>
                  <a:lnTo>
                    <a:pt x="21844" y="1201648"/>
                  </a:lnTo>
                  <a:lnTo>
                    <a:pt x="22288" y="1201928"/>
                  </a:lnTo>
                  <a:lnTo>
                    <a:pt x="21069" y="1203921"/>
                  </a:lnTo>
                  <a:lnTo>
                    <a:pt x="20383" y="1206665"/>
                  </a:lnTo>
                  <a:lnTo>
                    <a:pt x="19989" y="1208913"/>
                  </a:lnTo>
                  <a:lnTo>
                    <a:pt x="15582" y="1208633"/>
                  </a:lnTo>
                  <a:lnTo>
                    <a:pt x="12623" y="1211757"/>
                  </a:lnTo>
                  <a:lnTo>
                    <a:pt x="11226" y="1217879"/>
                  </a:lnTo>
                  <a:lnTo>
                    <a:pt x="11899" y="1219504"/>
                  </a:lnTo>
                  <a:lnTo>
                    <a:pt x="14376" y="1220000"/>
                  </a:lnTo>
                  <a:lnTo>
                    <a:pt x="15151" y="1220470"/>
                  </a:lnTo>
                  <a:lnTo>
                    <a:pt x="17246" y="1221600"/>
                  </a:lnTo>
                  <a:lnTo>
                    <a:pt x="18973" y="1221333"/>
                  </a:lnTo>
                  <a:lnTo>
                    <a:pt x="19659" y="1219987"/>
                  </a:lnTo>
                  <a:lnTo>
                    <a:pt x="21831" y="1220406"/>
                  </a:lnTo>
                  <a:lnTo>
                    <a:pt x="23520" y="1219987"/>
                  </a:lnTo>
                  <a:lnTo>
                    <a:pt x="24942" y="1219631"/>
                  </a:lnTo>
                  <a:lnTo>
                    <a:pt x="28486" y="1220101"/>
                  </a:lnTo>
                  <a:lnTo>
                    <a:pt x="28841" y="1219631"/>
                  </a:lnTo>
                  <a:lnTo>
                    <a:pt x="30022" y="1218044"/>
                  </a:lnTo>
                  <a:lnTo>
                    <a:pt x="29260" y="1216190"/>
                  </a:lnTo>
                  <a:lnTo>
                    <a:pt x="29006" y="1215377"/>
                  </a:lnTo>
                  <a:lnTo>
                    <a:pt x="29908" y="1214818"/>
                  </a:lnTo>
                  <a:lnTo>
                    <a:pt x="30683" y="1213980"/>
                  </a:lnTo>
                  <a:lnTo>
                    <a:pt x="33324" y="1210983"/>
                  </a:lnTo>
                  <a:lnTo>
                    <a:pt x="33832" y="1210411"/>
                  </a:lnTo>
                  <a:close/>
                </a:path>
                <a:path w="1857375" h="1588770">
                  <a:moveTo>
                    <a:pt x="42697" y="1549044"/>
                  </a:moveTo>
                  <a:lnTo>
                    <a:pt x="42468" y="1548511"/>
                  </a:lnTo>
                  <a:lnTo>
                    <a:pt x="42024" y="1547482"/>
                  </a:lnTo>
                  <a:lnTo>
                    <a:pt x="41871" y="1547075"/>
                  </a:lnTo>
                  <a:lnTo>
                    <a:pt x="41706" y="1546733"/>
                  </a:lnTo>
                  <a:lnTo>
                    <a:pt x="41465" y="1546377"/>
                  </a:lnTo>
                  <a:lnTo>
                    <a:pt x="41910" y="1544662"/>
                  </a:lnTo>
                  <a:lnTo>
                    <a:pt x="41313" y="1542503"/>
                  </a:lnTo>
                  <a:lnTo>
                    <a:pt x="39776" y="1541284"/>
                  </a:lnTo>
                  <a:lnTo>
                    <a:pt x="37515" y="1538338"/>
                  </a:lnTo>
                  <a:lnTo>
                    <a:pt x="36156" y="1538173"/>
                  </a:lnTo>
                  <a:lnTo>
                    <a:pt x="36156" y="1559687"/>
                  </a:lnTo>
                  <a:lnTo>
                    <a:pt x="34264" y="1560042"/>
                  </a:lnTo>
                  <a:lnTo>
                    <a:pt x="32181" y="1562646"/>
                  </a:lnTo>
                  <a:lnTo>
                    <a:pt x="32080" y="1561642"/>
                  </a:lnTo>
                  <a:lnTo>
                    <a:pt x="31762" y="1560652"/>
                  </a:lnTo>
                  <a:lnTo>
                    <a:pt x="31191" y="1559737"/>
                  </a:lnTo>
                  <a:lnTo>
                    <a:pt x="31546" y="1558074"/>
                  </a:lnTo>
                  <a:lnTo>
                    <a:pt x="31762" y="1556753"/>
                  </a:lnTo>
                  <a:lnTo>
                    <a:pt x="31737" y="1554683"/>
                  </a:lnTo>
                  <a:lnTo>
                    <a:pt x="33248" y="1553425"/>
                  </a:lnTo>
                  <a:lnTo>
                    <a:pt x="33629" y="1550936"/>
                  </a:lnTo>
                  <a:lnTo>
                    <a:pt x="32512" y="1549349"/>
                  </a:lnTo>
                  <a:lnTo>
                    <a:pt x="33172" y="1549717"/>
                  </a:lnTo>
                  <a:lnTo>
                    <a:pt x="34023" y="1549755"/>
                  </a:lnTo>
                  <a:lnTo>
                    <a:pt x="34620" y="1549349"/>
                  </a:lnTo>
                  <a:lnTo>
                    <a:pt x="34937" y="1549133"/>
                  </a:lnTo>
                  <a:lnTo>
                    <a:pt x="34798" y="1549755"/>
                  </a:lnTo>
                  <a:lnTo>
                    <a:pt x="34569" y="1550212"/>
                  </a:lnTo>
                  <a:lnTo>
                    <a:pt x="34251" y="1551139"/>
                  </a:lnTo>
                  <a:lnTo>
                    <a:pt x="33807" y="1551952"/>
                  </a:lnTo>
                  <a:lnTo>
                    <a:pt x="33820" y="1552956"/>
                  </a:lnTo>
                  <a:lnTo>
                    <a:pt x="33934" y="1553337"/>
                  </a:lnTo>
                  <a:lnTo>
                    <a:pt x="33959" y="1555102"/>
                  </a:lnTo>
                  <a:lnTo>
                    <a:pt x="34569" y="1556880"/>
                  </a:lnTo>
                  <a:lnTo>
                    <a:pt x="36156" y="1559687"/>
                  </a:lnTo>
                  <a:lnTo>
                    <a:pt x="36156" y="1538173"/>
                  </a:lnTo>
                  <a:lnTo>
                    <a:pt x="34290" y="1537944"/>
                  </a:lnTo>
                  <a:lnTo>
                    <a:pt x="33591" y="1542643"/>
                  </a:lnTo>
                  <a:lnTo>
                    <a:pt x="33134" y="1543392"/>
                  </a:lnTo>
                  <a:lnTo>
                    <a:pt x="30861" y="1546059"/>
                  </a:lnTo>
                  <a:lnTo>
                    <a:pt x="30861" y="1546377"/>
                  </a:lnTo>
                  <a:lnTo>
                    <a:pt x="30962" y="1547533"/>
                  </a:lnTo>
                  <a:lnTo>
                    <a:pt x="31623" y="1548511"/>
                  </a:lnTo>
                  <a:lnTo>
                    <a:pt x="31496" y="1548447"/>
                  </a:lnTo>
                  <a:lnTo>
                    <a:pt x="28651" y="1547075"/>
                  </a:lnTo>
                  <a:lnTo>
                    <a:pt x="25476" y="1546059"/>
                  </a:lnTo>
                  <a:lnTo>
                    <a:pt x="21310" y="1550212"/>
                  </a:lnTo>
                  <a:lnTo>
                    <a:pt x="21209" y="1551139"/>
                  </a:lnTo>
                  <a:lnTo>
                    <a:pt x="21501" y="1553337"/>
                  </a:lnTo>
                  <a:lnTo>
                    <a:pt x="21602" y="1556880"/>
                  </a:lnTo>
                  <a:lnTo>
                    <a:pt x="21793" y="1557413"/>
                  </a:lnTo>
                  <a:lnTo>
                    <a:pt x="22136" y="1557972"/>
                  </a:lnTo>
                  <a:lnTo>
                    <a:pt x="21285" y="1559458"/>
                  </a:lnTo>
                  <a:lnTo>
                    <a:pt x="21285" y="1561401"/>
                  </a:lnTo>
                  <a:lnTo>
                    <a:pt x="22809" y="1562671"/>
                  </a:lnTo>
                  <a:lnTo>
                    <a:pt x="22428" y="1564093"/>
                  </a:lnTo>
                  <a:lnTo>
                    <a:pt x="22098" y="1565503"/>
                  </a:lnTo>
                  <a:lnTo>
                    <a:pt x="21869" y="1570647"/>
                  </a:lnTo>
                  <a:lnTo>
                    <a:pt x="26276" y="1571675"/>
                  </a:lnTo>
                  <a:lnTo>
                    <a:pt x="29921" y="1568704"/>
                  </a:lnTo>
                  <a:lnTo>
                    <a:pt x="30784" y="1567637"/>
                  </a:lnTo>
                  <a:lnTo>
                    <a:pt x="31369" y="1566545"/>
                  </a:lnTo>
                  <a:lnTo>
                    <a:pt x="31445" y="1567853"/>
                  </a:lnTo>
                  <a:lnTo>
                    <a:pt x="30962" y="1569466"/>
                  </a:lnTo>
                  <a:lnTo>
                    <a:pt x="29362" y="1570355"/>
                  </a:lnTo>
                  <a:lnTo>
                    <a:pt x="27813" y="1571371"/>
                  </a:lnTo>
                  <a:lnTo>
                    <a:pt x="26479" y="1571752"/>
                  </a:lnTo>
                  <a:lnTo>
                    <a:pt x="25095" y="1572425"/>
                  </a:lnTo>
                  <a:lnTo>
                    <a:pt x="24231" y="1572996"/>
                  </a:lnTo>
                  <a:lnTo>
                    <a:pt x="23317" y="1573733"/>
                  </a:lnTo>
                  <a:lnTo>
                    <a:pt x="22834" y="1575092"/>
                  </a:lnTo>
                  <a:lnTo>
                    <a:pt x="22936" y="1576920"/>
                  </a:lnTo>
                  <a:lnTo>
                    <a:pt x="23075" y="1577568"/>
                  </a:lnTo>
                  <a:lnTo>
                    <a:pt x="24511" y="1579651"/>
                  </a:lnTo>
                  <a:lnTo>
                    <a:pt x="25946" y="1580388"/>
                  </a:lnTo>
                  <a:lnTo>
                    <a:pt x="28511" y="1580248"/>
                  </a:lnTo>
                  <a:lnTo>
                    <a:pt x="30276" y="1579880"/>
                  </a:lnTo>
                  <a:lnTo>
                    <a:pt x="31838" y="1579778"/>
                  </a:lnTo>
                  <a:lnTo>
                    <a:pt x="33108" y="1578622"/>
                  </a:lnTo>
                  <a:lnTo>
                    <a:pt x="33604" y="1576920"/>
                  </a:lnTo>
                  <a:lnTo>
                    <a:pt x="34632" y="1576197"/>
                  </a:lnTo>
                  <a:lnTo>
                    <a:pt x="35509" y="1575473"/>
                  </a:lnTo>
                  <a:lnTo>
                    <a:pt x="38188" y="1572729"/>
                  </a:lnTo>
                  <a:lnTo>
                    <a:pt x="39128" y="1570342"/>
                  </a:lnTo>
                  <a:lnTo>
                    <a:pt x="39204" y="1567853"/>
                  </a:lnTo>
                  <a:lnTo>
                    <a:pt x="40881" y="1566849"/>
                  </a:lnTo>
                  <a:lnTo>
                    <a:pt x="41033" y="1566545"/>
                  </a:lnTo>
                  <a:lnTo>
                    <a:pt x="41960" y="1564767"/>
                  </a:lnTo>
                  <a:lnTo>
                    <a:pt x="40830" y="1562646"/>
                  </a:lnTo>
                  <a:lnTo>
                    <a:pt x="39624" y="1560410"/>
                  </a:lnTo>
                  <a:lnTo>
                    <a:pt x="39408" y="1559991"/>
                  </a:lnTo>
                  <a:lnTo>
                    <a:pt x="39878" y="1559140"/>
                  </a:lnTo>
                  <a:lnTo>
                    <a:pt x="40919" y="1557274"/>
                  </a:lnTo>
                  <a:lnTo>
                    <a:pt x="41960" y="1555902"/>
                  </a:lnTo>
                  <a:lnTo>
                    <a:pt x="42456" y="1553425"/>
                  </a:lnTo>
                  <a:lnTo>
                    <a:pt x="42430" y="1552689"/>
                  </a:lnTo>
                  <a:lnTo>
                    <a:pt x="41973" y="1551622"/>
                  </a:lnTo>
                  <a:lnTo>
                    <a:pt x="40703" y="1551139"/>
                  </a:lnTo>
                  <a:lnTo>
                    <a:pt x="41859" y="1550492"/>
                  </a:lnTo>
                  <a:lnTo>
                    <a:pt x="42646" y="1549133"/>
                  </a:lnTo>
                  <a:close/>
                </a:path>
                <a:path w="1857375" h="1588770">
                  <a:moveTo>
                    <a:pt x="43561" y="1500390"/>
                  </a:moveTo>
                  <a:lnTo>
                    <a:pt x="35636" y="1495806"/>
                  </a:lnTo>
                  <a:lnTo>
                    <a:pt x="28600" y="1506893"/>
                  </a:lnTo>
                  <a:lnTo>
                    <a:pt x="25019" y="1513230"/>
                  </a:lnTo>
                  <a:lnTo>
                    <a:pt x="24714" y="1520621"/>
                  </a:lnTo>
                  <a:lnTo>
                    <a:pt x="22580" y="1518412"/>
                  </a:lnTo>
                  <a:lnTo>
                    <a:pt x="17995" y="1518475"/>
                  </a:lnTo>
                  <a:lnTo>
                    <a:pt x="15582" y="1526146"/>
                  </a:lnTo>
                  <a:lnTo>
                    <a:pt x="15519" y="1530731"/>
                  </a:lnTo>
                  <a:lnTo>
                    <a:pt x="18313" y="1536763"/>
                  </a:lnTo>
                  <a:lnTo>
                    <a:pt x="20269" y="1537995"/>
                  </a:lnTo>
                  <a:lnTo>
                    <a:pt x="22479" y="1538338"/>
                  </a:lnTo>
                  <a:lnTo>
                    <a:pt x="24612" y="1542135"/>
                  </a:lnTo>
                  <a:lnTo>
                    <a:pt x="30962" y="1540357"/>
                  </a:lnTo>
                  <a:lnTo>
                    <a:pt x="30975" y="1535950"/>
                  </a:lnTo>
                  <a:lnTo>
                    <a:pt x="32232" y="1535455"/>
                  </a:lnTo>
                  <a:lnTo>
                    <a:pt x="33515" y="1534795"/>
                  </a:lnTo>
                  <a:lnTo>
                    <a:pt x="33426" y="1532051"/>
                  </a:lnTo>
                  <a:lnTo>
                    <a:pt x="32689" y="1530756"/>
                  </a:lnTo>
                  <a:lnTo>
                    <a:pt x="31242" y="1530578"/>
                  </a:lnTo>
                  <a:lnTo>
                    <a:pt x="31559" y="1527771"/>
                  </a:lnTo>
                  <a:lnTo>
                    <a:pt x="30137" y="1526781"/>
                  </a:lnTo>
                  <a:lnTo>
                    <a:pt x="26352" y="1526501"/>
                  </a:lnTo>
                  <a:lnTo>
                    <a:pt x="25158" y="1526616"/>
                  </a:lnTo>
                  <a:lnTo>
                    <a:pt x="25781" y="1524000"/>
                  </a:lnTo>
                  <a:lnTo>
                    <a:pt x="25806" y="1523644"/>
                  </a:lnTo>
                  <a:lnTo>
                    <a:pt x="26670" y="1524685"/>
                  </a:lnTo>
                  <a:lnTo>
                    <a:pt x="27940" y="1525384"/>
                  </a:lnTo>
                  <a:lnTo>
                    <a:pt x="30568" y="1525181"/>
                  </a:lnTo>
                  <a:lnTo>
                    <a:pt x="31826" y="1524901"/>
                  </a:lnTo>
                  <a:lnTo>
                    <a:pt x="38201" y="1524419"/>
                  </a:lnTo>
                  <a:lnTo>
                    <a:pt x="38887" y="1517396"/>
                  </a:lnTo>
                  <a:lnTo>
                    <a:pt x="35052" y="1515910"/>
                  </a:lnTo>
                  <a:lnTo>
                    <a:pt x="34912" y="1515579"/>
                  </a:lnTo>
                  <a:lnTo>
                    <a:pt x="36169" y="1511947"/>
                  </a:lnTo>
                  <a:lnTo>
                    <a:pt x="40386" y="1505394"/>
                  </a:lnTo>
                  <a:lnTo>
                    <a:pt x="43561" y="1500390"/>
                  </a:lnTo>
                  <a:close/>
                </a:path>
                <a:path w="1857375" h="1588770">
                  <a:moveTo>
                    <a:pt x="43764" y="650176"/>
                  </a:moveTo>
                  <a:lnTo>
                    <a:pt x="39331" y="648716"/>
                  </a:lnTo>
                  <a:lnTo>
                    <a:pt x="38125" y="648423"/>
                  </a:lnTo>
                  <a:lnTo>
                    <a:pt x="36842" y="648411"/>
                  </a:lnTo>
                  <a:lnTo>
                    <a:pt x="36410" y="648335"/>
                  </a:lnTo>
                  <a:lnTo>
                    <a:pt x="35953" y="648347"/>
                  </a:lnTo>
                  <a:lnTo>
                    <a:pt x="35064" y="648639"/>
                  </a:lnTo>
                  <a:lnTo>
                    <a:pt x="34734" y="648881"/>
                  </a:lnTo>
                  <a:lnTo>
                    <a:pt x="34467" y="649160"/>
                  </a:lnTo>
                  <a:lnTo>
                    <a:pt x="33286" y="649528"/>
                  </a:lnTo>
                  <a:lnTo>
                    <a:pt x="32702" y="649744"/>
                  </a:lnTo>
                  <a:lnTo>
                    <a:pt x="32067" y="648893"/>
                  </a:lnTo>
                  <a:lnTo>
                    <a:pt x="31089" y="648347"/>
                  </a:lnTo>
                  <a:lnTo>
                    <a:pt x="28511" y="649173"/>
                  </a:lnTo>
                  <a:lnTo>
                    <a:pt x="27330" y="649681"/>
                  </a:lnTo>
                  <a:lnTo>
                    <a:pt x="24803" y="652551"/>
                  </a:lnTo>
                  <a:lnTo>
                    <a:pt x="25819" y="655180"/>
                  </a:lnTo>
                  <a:lnTo>
                    <a:pt x="29387" y="655345"/>
                  </a:lnTo>
                  <a:lnTo>
                    <a:pt x="29730" y="655739"/>
                  </a:lnTo>
                  <a:lnTo>
                    <a:pt x="30099" y="656069"/>
                  </a:lnTo>
                  <a:lnTo>
                    <a:pt x="30518" y="656310"/>
                  </a:lnTo>
                  <a:lnTo>
                    <a:pt x="30365" y="656767"/>
                  </a:lnTo>
                  <a:lnTo>
                    <a:pt x="30162" y="657733"/>
                  </a:lnTo>
                  <a:lnTo>
                    <a:pt x="29705" y="660361"/>
                  </a:lnTo>
                  <a:lnTo>
                    <a:pt x="32473" y="662012"/>
                  </a:lnTo>
                  <a:lnTo>
                    <a:pt x="34747" y="660120"/>
                  </a:lnTo>
                  <a:lnTo>
                    <a:pt x="35610" y="661924"/>
                  </a:lnTo>
                  <a:lnTo>
                    <a:pt x="38887" y="662228"/>
                  </a:lnTo>
                  <a:lnTo>
                    <a:pt x="40474" y="657504"/>
                  </a:lnTo>
                  <a:lnTo>
                    <a:pt x="40017" y="654735"/>
                  </a:lnTo>
                  <a:lnTo>
                    <a:pt x="37376" y="654164"/>
                  </a:lnTo>
                  <a:lnTo>
                    <a:pt x="37426" y="653783"/>
                  </a:lnTo>
                  <a:lnTo>
                    <a:pt x="38087" y="653834"/>
                  </a:lnTo>
                  <a:lnTo>
                    <a:pt x="42405" y="655205"/>
                  </a:lnTo>
                  <a:lnTo>
                    <a:pt x="43764" y="650176"/>
                  </a:lnTo>
                  <a:close/>
                </a:path>
                <a:path w="1857375" h="1588770">
                  <a:moveTo>
                    <a:pt x="50012" y="1114780"/>
                  </a:moveTo>
                  <a:lnTo>
                    <a:pt x="49428" y="1112266"/>
                  </a:lnTo>
                  <a:lnTo>
                    <a:pt x="49009" y="1110475"/>
                  </a:lnTo>
                  <a:lnTo>
                    <a:pt x="48031" y="1109459"/>
                  </a:lnTo>
                  <a:lnTo>
                    <a:pt x="48869" y="1105712"/>
                  </a:lnTo>
                  <a:lnTo>
                    <a:pt x="47244" y="1103477"/>
                  </a:lnTo>
                  <a:lnTo>
                    <a:pt x="42697" y="1105242"/>
                  </a:lnTo>
                  <a:lnTo>
                    <a:pt x="40373" y="1106843"/>
                  </a:lnTo>
                  <a:lnTo>
                    <a:pt x="38392" y="1108735"/>
                  </a:lnTo>
                  <a:lnTo>
                    <a:pt x="38684" y="1108087"/>
                  </a:lnTo>
                  <a:lnTo>
                    <a:pt x="40220" y="1105331"/>
                  </a:lnTo>
                  <a:lnTo>
                    <a:pt x="36817" y="1103147"/>
                  </a:lnTo>
                  <a:lnTo>
                    <a:pt x="34036" y="1105357"/>
                  </a:lnTo>
                  <a:lnTo>
                    <a:pt x="33515" y="1105903"/>
                  </a:lnTo>
                  <a:lnTo>
                    <a:pt x="33197" y="1106551"/>
                  </a:lnTo>
                  <a:lnTo>
                    <a:pt x="33172" y="1105255"/>
                  </a:lnTo>
                  <a:lnTo>
                    <a:pt x="32334" y="1103884"/>
                  </a:lnTo>
                  <a:lnTo>
                    <a:pt x="28829" y="1103439"/>
                  </a:lnTo>
                  <a:lnTo>
                    <a:pt x="27559" y="1103083"/>
                  </a:lnTo>
                  <a:lnTo>
                    <a:pt x="25349" y="1103909"/>
                  </a:lnTo>
                  <a:lnTo>
                    <a:pt x="24765" y="1104353"/>
                  </a:lnTo>
                  <a:lnTo>
                    <a:pt x="23952" y="1104074"/>
                  </a:lnTo>
                  <a:lnTo>
                    <a:pt x="23012" y="1104176"/>
                  </a:lnTo>
                  <a:lnTo>
                    <a:pt x="18973" y="1107821"/>
                  </a:lnTo>
                  <a:lnTo>
                    <a:pt x="14592" y="1108608"/>
                  </a:lnTo>
                  <a:lnTo>
                    <a:pt x="10858" y="1113078"/>
                  </a:lnTo>
                  <a:lnTo>
                    <a:pt x="10553" y="1114780"/>
                  </a:lnTo>
                  <a:lnTo>
                    <a:pt x="13131" y="1116965"/>
                  </a:lnTo>
                  <a:lnTo>
                    <a:pt x="14668" y="1117625"/>
                  </a:lnTo>
                  <a:lnTo>
                    <a:pt x="16256" y="1117879"/>
                  </a:lnTo>
                  <a:lnTo>
                    <a:pt x="16548" y="1118704"/>
                  </a:lnTo>
                  <a:lnTo>
                    <a:pt x="17081" y="1119847"/>
                  </a:lnTo>
                  <a:lnTo>
                    <a:pt x="18402" y="1120063"/>
                  </a:lnTo>
                  <a:lnTo>
                    <a:pt x="19824" y="1119847"/>
                  </a:lnTo>
                  <a:lnTo>
                    <a:pt x="20726" y="1119505"/>
                  </a:lnTo>
                  <a:lnTo>
                    <a:pt x="21221" y="1118997"/>
                  </a:lnTo>
                  <a:lnTo>
                    <a:pt x="21501" y="1118412"/>
                  </a:lnTo>
                  <a:lnTo>
                    <a:pt x="25311" y="1115695"/>
                  </a:lnTo>
                  <a:lnTo>
                    <a:pt x="26136" y="1114983"/>
                  </a:lnTo>
                  <a:lnTo>
                    <a:pt x="27178" y="1114691"/>
                  </a:lnTo>
                  <a:lnTo>
                    <a:pt x="27990" y="1113726"/>
                  </a:lnTo>
                  <a:lnTo>
                    <a:pt x="28181" y="1111186"/>
                  </a:lnTo>
                  <a:lnTo>
                    <a:pt x="28702" y="1108659"/>
                  </a:lnTo>
                  <a:lnTo>
                    <a:pt x="31737" y="1109027"/>
                  </a:lnTo>
                  <a:lnTo>
                    <a:pt x="32435" y="1108633"/>
                  </a:lnTo>
                  <a:lnTo>
                    <a:pt x="32829" y="1107998"/>
                  </a:lnTo>
                  <a:lnTo>
                    <a:pt x="32829" y="1109078"/>
                  </a:lnTo>
                  <a:lnTo>
                    <a:pt x="32042" y="1111529"/>
                  </a:lnTo>
                  <a:lnTo>
                    <a:pt x="29959" y="1114183"/>
                  </a:lnTo>
                  <a:lnTo>
                    <a:pt x="30454" y="1116126"/>
                  </a:lnTo>
                  <a:lnTo>
                    <a:pt x="32448" y="1116926"/>
                  </a:lnTo>
                  <a:lnTo>
                    <a:pt x="32689" y="1117282"/>
                  </a:lnTo>
                  <a:lnTo>
                    <a:pt x="33045" y="1117549"/>
                  </a:lnTo>
                  <a:lnTo>
                    <a:pt x="33477" y="1117739"/>
                  </a:lnTo>
                  <a:lnTo>
                    <a:pt x="33655" y="1119060"/>
                  </a:lnTo>
                  <a:lnTo>
                    <a:pt x="34391" y="1120254"/>
                  </a:lnTo>
                  <a:lnTo>
                    <a:pt x="36309" y="1120914"/>
                  </a:lnTo>
                  <a:lnTo>
                    <a:pt x="36817" y="1120914"/>
                  </a:lnTo>
                  <a:lnTo>
                    <a:pt x="37261" y="1120775"/>
                  </a:lnTo>
                  <a:lnTo>
                    <a:pt x="38201" y="1121918"/>
                  </a:lnTo>
                  <a:lnTo>
                    <a:pt x="40068" y="1122159"/>
                  </a:lnTo>
                  <a:lnTo>
                    <a:pt x="42506" y="1119517"/>
                  </a:lnTo>
                  <a:lnTo>
                    <a:pt x="43700" y="1117828"/>
                  </a:lnTo>
                  <a:lnTo>
                    <a:pt x="45199" y="1115910"/>
                  </a:lnTo>
                  <a:lnTo>
                    <a:pt x="45504" y="1115225"/>
                  </a:lnTo>
                  <a:lnTo>
                    <a:pt x="47205" y="1116177"/>
                  </a:lnTo>
                  <a:lnTo>
                    <a:pt x="50012" y="1114780"/>
                  </a:lnTo>
                  <a:close/>
                </a:path>
                <a:path w="1857375" h="1588770">
                  <a:moveTo>
                    <a:pt x="51485" y="681748"/>
                  </a:moveTo>
                  <a:lnTo>
                    <a:pt x="51219" y="678522"/>
                  </a:lnTo>
                  <a:lnTo>
                    <a:pt x="50253" y="677087"/>
                  </a:lnTo>
                  <a:lnTo>
                    <a:pt x="48818" y="677176"/>
                  </a:lnTo>
                  <a:lnTo>
                    <a:pt x="48209" y="676135"/>
                  </a:lnTo>
                  <a:lnTo>
                    <a:pt x="47155" y="675360"/>
                  </a:lnTo>
                  <a:lnTo>
                    <a:pt x="45212" y="673417"/>
                  </a:lnTo>
                  <a:lnTo>
                    <a:pt x="43510" y="673874"/>
                  </a:lnTo>
                  <a:lnTo>
                    <a:pt x="42214" y="674725"/>
                  </a:lnTo>
                  <a:lnTo>
                    <a:pt x="41262" y="672795"/>
                  </a:lnTo>
                  <a:lnTo>
                    <a:pt x="38862" y="671106"/>
                  </a:lnTo>
                  <a:lnTo>
                    <a:pt x="37490" y="671309"/>
                  </a:lnTo>
                  <a:lnTo>
                    <a:pt x="36207" y="671753"/>
                  </a:lnTo>
                  <a:lnTo>
                    <a:pt x="34112" y="668896"/>
                  </a:lnTo>
                  <a:lnTo>
                    <a:pt x="30924" y="667105"/>
                  </a:lnTo>
                  <a:lnTo>
                    <a:pt x="26314" y="670052"/>
                  </a:lnTo>
                  <a:lnTo>
                    <a:pt x="25806" y="671855"/>
                  </a:lnTo>
                  <a:lnTo>
                    <a:pt x="26530" y="673023"/>
                  </a:lnTo>
                  <a:lnTo>
                    <a:pt x="25298" y="674281"/>
                  </a:lnTo>
                  <a:lnTo>
                    <a:pt x="24206" y="675576"/>
                  </a:lnTo>
                  <a:lnTo>
                    <a:pt x="23418" y="677227"/>
                  </a:lnTo>
                  <a:lnTo>
                    <a:pt x="21996" y="679018"/>
                  </a:lnTo>
                  <a:lnTo>
                    <a:pt x="21615" y="681329"/>
                  </a:lnTo>
                  <a:lnTo>
                    <a:pt x="24485" y="684072"/>
                  </a:lnTo>
                  <a:lnTo>
                    <a:pt x="24803" y="685241"/>
                  </a:lnTo>
                  <a:lnTo>
                    <a:pt x="25958" y="687717"/>
                  </a:lnTo>
                  <a:lnTo>
                    <a:pt x="28638" y="687349"/>
                  </a:lnTo>
                  <a:lnTo>
                    <a:pt x="29718" y="685622"/>
                  </a:lnTo>
                  <a:lnTo>
                    <a:pt x="30454" y="685838"/>
                  </a:lnTo>
                  <a:lnTo>
                    <a:pt x="31292" y="685774"/>
                  </a:lnTo>
                  <a:lnTo>
                    <a:pt x="32004" y="685393"/>
                  </a:lnTo>
                  <a:lnTo>
                    <a:pt x="31813" y="685723"/>
                  </a:lnTo>
                  <a:lnTo>
                    <a:pt x="31699" y="686117"/>
                  </a:lnTo>
                  <a:lnTo>
                    <a:pt x="31775" y="688403"/>
                  </a:lnTo>
                  <a:lnTo>
                    <a:pt x="32207" y="689787"/>
                  </a:lnTo>
                  <a:lnTo>
                    <a:pt x="33845" y="692721"/>
                  </a:lnTo>
                  <a:lnTo>
                    <a:pt x="35394" y="692899"/>
                  </a:lnTo>
                  <a:lnTo>
                    <a:pt x="39039" y="691261"/>
                  </a:lnTo>
                  <a:lnTo>
                    <a:pt x="41148" y="689851"/>
                  </a:lnTo>
                  <a:lnTo>
                    <a:pt x="43713" y="689762"/>
                  </a:lnTo>
                  <a:lnTo>
                    <a:pt x="44284" y="691527"/>
                  </a:lnTo>
                  <a:lnTo>
                    <a:pt x="43510" y="693559"/>
                  </a:lnTo>
                  <a:lnTo>
                    <a:pt x="43395" y="694715"/>
                  </a:lnTo>
                  <a:lnTo>
                    <a:pt x="43586" y="695617"/>
                  </a:lnTo>
                  <a:lnTo>
                    <a:pt x="42506" y="696772"/>
                  </a:lnTo>
                  <a:lnTo>
                    <a:pt x="41452" y="697534"/>
                  </a:lnTo>
                  <a:lnTo>
                    <a:pt x="40640" y="698436"/>
                  </a:lnTo>
                  <a:lnTo>
                    <a:pt x="40284" y="699452"/>
                  </a:lnTo>
                  <a:lnTo>
                    <a:pt x="39319" y="700900"/>
                  </a:lnTo>
                  <a:lnTo>
                    <a:pt x="38823" y="702513"/>
                  </a:lnTo>
                  <a:lnTo>
                    <a:pt x="39535" y="707047"/>
                  </a:lnTo>
                  <a:lnTo>
                    <a:pt x="42252" y="707224"/>
                  </a:lnTo>
                  <a:lnTo>
                    <a:pt x="44462" y="705332"/>
                  </a:lnTo>
                  <a:lnTo>
                    <a:pt x="46482" y="702640"/>
                  </a:lnTo>
                  <a:lnTo>
                    <a:pt x="46215" y="701408"/>
                  </a:lnTo>
                  <a:lnTo>
                    <a:pt x="45618" y="700582"/>
                  </a:lnTo>
                  <a:lnTo>
                    <a:pt x="46443" y="700557"/>
                  </a:lnTo>
                  <a:lnTo>
                    <a:pt x="47891" y="699706"/>
                  </a:lnTo>
                  <a:lnTo>
                    <a:pt x="50711" y="698627"/>
                  </a:lnTo>
                  <a:lnTo>
                    <a:pt x="51396" y="696137"/>
                  </a:lnTo>
                  <a:lnTo>
                    <a:pt x="49720" y="694829"/>
                  </a:lnTo>
                  <a:lnTo>
                    <a:pt x="49796" y="693788"/>
                  </a:lnTo>
                  <a:lnTo>
                    <a:pt x="49377" y="691667"/>
                  </a:lnTo>
                  <a:lnTo>
                    <a:pt x="49733" y="690689"/>
                  </a:lnTo>
                  <a:lnTo>
                    <a:pt x="50177" y="689749"/>
                  </a:lnTo>
                  <a:lnTo>
                    <a:pt x="50520" y="688022"/>
                  </a:lnTo>
                  <a:lnTo>
                    <a:pt x="50304" y="686879"/>
                  </a:lnTo>
                  <a:lnTo>
                    <a:pt x="49771" y="685825"/>
                  </a:lnTo>
                  <a:lnTo>
                    <a:pt x="49961" y="685355"/>
                  </a:lnTo>
                  <a:lnTo>
                    <a:pt x="49936" y="684860"/>
                  </a:lnTo>
                  <a:lnTo>
                    <a:pt x="49796" y="684364"/>
                  </a:lnTo>
                  <a:lnTo>
                    <a:pt x="50888" y="682904"/>
                  </a:lnTo>
                  <a:lnTo>
                    <a:pt x="51485" y="681748"/>
                  </a:lnTo>
                  <a:close/>
                </a:path>
                <a:path w="1857375" h="1588770">
                  <a:moveTo>
                    <a:pt x="60566" y="1450517"/>
                  </a:moveTo>
                  <a:lnTo>
                    <a:pt x="58115" y="1441729"/>
                  </a:lnTo>
                  <a:lnTo>
                    <a:pt x="47561" y="1443977"/>
                  </a:lnTo>
                  <a:lnTo>
                    <a:pt x="43497" y="1446936"/>
                  </a:lnTo>
                  <a:lnTo>
                    <a:pt x="40195" y="1450517"/>
                  </a:lnTo>
                  <a:lnTo>
                    <a:pt x="39763" y="1449781"/>
                  </a:lnTo>
                  <a:lnTo>
                    <a:pt x="39763" y="1460881"/>
                  </a:lnTo>
                  <a:lnTo>
                    <a:pt x="39471" y="1460881"/>
                  </a:lnTo>
                  <a:lnTo>
                    <a:pt x="39166" y="1460919"/>
                  </a:lnTo>
                  <a:lnTo>
                    <a:pt x="38874" y="1460982"/>
                  </a:lnTo>
                  <a:lnTo>
                    <a:pt x="38773" y="1460855"/>
                  </a:lnTo>
                  <a:lnTo>
                    <a:pt x="38633" y="1460169"/>
                  </a:lnTo>
                  <a:lnTo>
                    <a:pt x="38887" y="1460360"/>
                  </a:lnTo>
                  <a:lnTo>
                    <a:pt x="39763" y="1460881"/>
                  </a:lnTo>
                  <a:lnTo>
                    <a:pt x="39763" y="1449781"/>
                  </a:lnTo>
                  <a:lnTo>
                    <a:pt x="39585" y="1449476"/>
                  </a:lnTo>
                  <a:lnTo>
                    <a:pt x="38633" y="1448676"/>
                  </a:lnTo>
                  <a:lnTo>
                    <a:pt x="37579" y="1448257"/>
                  </a:lnTo>
                  <a:lnTo>
                    <a:pt x="37350" y="1448054"/>
                  </a:lnTo>
                  <a:lnTo>
                    <a:pt x="37096" y="1447863"/>
                  </a:lnTo>
                  <a:lnTo>
                    <a:pt x="36258" y="1447342"/>
                  </a:lnTo>
                  <a:lnTo>
                    <a:pt x="35013" y="1446847"/>
                  </a:lnTo>
                  <a:lnTo>
                    <a:pt x="33502" y="1443304"/>
                  </a:lnTo>
                  <a:lnTo>
                    <a:pt x="29019" y="1442643"/>
                  </a:lnTo>
                  <a:lnTo>
                    <a:pt x="24307" y="1449666"/>
                  </a:lnTo>
                  <a:lnTo>
                    <a:pt x="24231" y="1453629"/>
                  </a:lnTo>
                  <a:lnTo>
                    <a:pt x="25895" y="1457794"/>
                  </a:lnTo>
                  <a:lnTo>
                    <a:pt x="26060" y="1458099"/>
                  </a:lnTo>
                  <a:lnTo>
                    <a:pt x="24422" y="1458239"/>
                  </a:lnTo>
                  <a:lnTo>
                    <a:pt x="22936" y="1459242"/>
                  </a:lnTo>
                  <a:lnTo>
                    <a:pt x="22301" y="1462316"/>
                  </a:lnTo>
                  <a:lnTo>
                    <a:pt x="20231" y="1463649"/>
                  </a:lnTo>
                  <a:lnTo>
                    <a:pt x="19024" y="1464233"/>
                  </a:lnTo>
                  <a:lnTo>
                    <a:pt x="14414" y="1467459"/>
                  </a:lnTo>
                  <a:lnTo>
                    <a:pt x="12712" y="1471193"/>
                  </a:lnTo>
                  <a:lnTo>
                    <a:pt x="13614" y="1478000"/>
                  </a:lnTo>
                  <a:lnTo>
                    <a:pt x="15303" y="1479791"/>
                  </a:lnTo>
                  <a:lnTo>
                    <a:pt x="17487" y="1479969"/>
                  </a:lnTo>
                  <a:lnTo>
                    <a:pt x="18072" y="1480705"/>
                  </a:lnTo>
                  <a:lnTo>
                    <a:pt x="20015" y="1482686"/>
                  </a:lnTo>
                  <a:lnTo>
                    <a:pt x="21932" y="1482725"/>
                  </a:lnTo>
                  <a:lnTo>
                    <a:pt x="23469" y="1481937"/>
                  </a:lnTo>
                  <a:lnTo>
                    <a:pt x="23634" y="1482471"/>
                  </a:lnTo>
                  <a:lnTo>
                    <a:pt x="23876" y="1482966"/>
                  </a:lnTo>
                  <a:lnTo>
                    <a:pt x="24206" y="1483410"/>
                  </a:lnTo>
                  <a:lnTo>
                    <a:pt x="23672" y="1484134"/>
                  </a:lnTo>
                  <a:lnTo>
                    <a:pt x="21958" y="1485950"/>
                  </a:lnTo>
                  <a:lnTo>
                    <a:pt x="21869" y="1488795"/>
                  </a:lnTo>
                  <a:lnTo>
                    <a:pt x="25387" y="1492326"/>
                  </a:lnTo>
                  <a:lnTo>
                    <a:pt x="28422" y="1492415"/>
                  </a:lnTo>
                  <a:lnTo>
                    <a:pt x="32245" y="1488363"/>
                  </a:lnTo>
                  <a:lnTo>
                    <a:pt x="33350" y="1485468"/>
                  </a:lnTo>
                  <a:lnTo>
                    <a:pt x="35915" y="1481937"/>
                  </a:lnTo>
                  <a:lnTo>
                    <a:pt x="37236" y="1480108"/>
                  </a:lnTo>
                  <a:lnTo>
                    <a:pt x="34671" y="1476514"/>
                  </a:lnTo>
                  <a:lnTo>
                    <a:pt x="34391" y="1476133"/>
                  </a:lnTo>
                  <a:lnTo>
                    <a:pt x="27216" y="1476133"/>
                  </a:lnTo>
                  <a:lnTo>
                    <a:pt x="26593" y="1476273"/>
                  </a:lnTo>
                  <a:lnTo>
                    <a:pt x="26035" y="1476514"/>
                  </a:lnTo>
                  <a:lnTo>
                    <a:pt x="25844" y="1475867"/>
                  </a:lnTo>
                  <a:lnTo>
                    <a:pt x="25488" y="1475219"/>
                  </a:lnTo>
                  <a:lnTo>
                    <a:pt x="24803" y="1474520"/>
                  </a:lnTo>
                  <a:lnTo>
                    <a:pt x="24765" y="1473530"/>
                  </a:lnTo>
                  <a:lnTo>
                    <a:pt x="24472" y="1472755"/>
                  </a:lnTo>
                  <a:lnTo>
                    <a:pt x="24371" y="1472565"/>
                  </a:lnTo>
                  <a:lnTo>
                    <a:pt x="23952" y="1471968"/>
                  </a:lnTo>
                  <a:lnTo>
                    <a:pt x="26377" y="1470621"/>
                  </a:lnTo>
                  <a:lnTo>
                    <a:pt x="27559" y="1469771"/>
                  </a:lnTo>
                  <a:lnTo>
                    <a:pt x="28549" y="1468767"/>
                  </a:lnTo>
                  <a:lnTo>
                    <a:pt x="29311" y="1469097"/>
                  </a:lnTo>
                  <a:lnTo>
                    <a:pt x="30162" y="1469199"/>
                  </a:lnTo>
                  <a:lnTo>
                    <a:pt x="31064" y="1469009"/>
                  </a:lnTo>
                  <a:lnTo>
                    <a:pt x="31724" y="1471663"/>
                  </a:lnTo>
                  <a:lnTo>
                    <a:pt x="33921" y="1472565"/>
                  </a:lnTo>
                  <a:lnTo>
                    <a:pt x="35966" y="1472247"/>
                  </a:lnTo>
                  <a:lnTo>
                    <a:pt x="37414" y="1473847"/>
                  </a:lnTo>
                  <a:lnTo>
                    <a:pt x="43395" y="1471549"/>
                  </a:lnTo>
                  <a:lnTo>
                    <a:pt x="43789" y="1471256"/>
                  </a:lnTo>
                  <a:lnTo>
                    <a:pt x="45681" y="1469224"/>
                  </a:lnTo>
                  <a:lnTo>
                    <a:pt x="45720" y="1469009"/>
                  </a:lnTo>
                  <a:lnTo>
                    <a:pt x="45745" y="1468767"/>
                  </a:lnTo>
                  <a:lnTo>
                    <a:pt x="46126" y="1466189"/>
                  </a:lnTo>
                  <a:lnTo>
                    <a:pt x="44132" y="1464310"/>
                  </a:lnTo>
                  <a:lnTo>
                    <a:pt x="43573" y="1462354"/>
                  </a:lnTo>
                  <a:lnTo>
                    <a:pt x="42862" y="1461719"/>
                  </a:lnTo>
                  <a:lnTo>
                    <a:pt x="42354" y="1461249"/>
                  </a:lnTo>
                  <a:lnTo>
                    <a:pt x="43294" y="1460881"/>
                  </a:lnTo>
                  <a:lnTo>
                    <a:pt x="43675" y="1460728"/>
                  </a:lnTo>
                  <a:lnTo>
                    <a:pt x="44081" y="1460169"/>
                  </a:lnTo>
                  <a:lnTo>
                    <a:pt x="47498" y="1455508"/>
                  </a:lnTo>
                  <a:lnTo>
                    <a:pt x="50838" y="1452626"/>
                  </a:lnTo>
                  <a:lnTo>
                    <a:pt x="60566" y="1450517"/>
                  </a:lnTo>
                  <a:close/>
                </a:path>
                <a:path w="1857375" h="1588770">
                  <a:moveTo>
                    <a:pt x="63588" y="660679"/>
                  </a:moveTo>
                  <a:lnTo>
                    <a:pt x="62890" y="658863"/>
                  </a:lnTo>
                  <a:lnTo>
                    <a:pt x="61823" y="656094"/>
                  </a:lnTo>
                  <a:lnTo>
                    <a:pt x="58699" y="655713"/>
                  </a:lnTo>
                  <a:lnTo>
                    <a:pt x="55905" y="656856"/>
                  </a:lnTo>
                  <a:lnTo>
                    <a:pt x="55613" y="657059"/>
                  </a:lnTo>
                  <a:lnTo>
                    <a:pt x="55359" y="657288"/>
                  </a:lnTo>
                  <a:lnTo>
                    <a:pt x="54660" y="656767"/>
                  </a:lnTo>
                  <a:lnTo>
                    <a:pt x="53822" y="656450"/>
                  </a:lnTo>
                  <a:lnTo>
                    <a:pt x="50863" y="656615"/>
                  </a:lnTo>
                  <a:lnTo>
                    <a:pt x="49009" y="657644"/>
                  </a:lnTo>
                  <a:lnTo>
                    <a:pt x="46863" y="660247"/>
                  </a:lnTo>
                  <a:lnTo>
                    <a:pt x="46850" y="661568"/>
                  </a:lnTo>
                  <a:lnTo>
                    <a:pt x="47396" y="662520"/>
                  </a:lnTo>
                  <a:lnTo>
                    <a:pt x="47053" y="662940"/>
                  </a:lnTo>
                  <a:lnTo>
                    <a:pt x="46774" y="663435"/>
                  </a:lnTo>
                  <a:lnTo>
                    <a:pt x="45262" y="667105"/>
                  </a:lnTo>
                  <a:lnTo>
                    <a:pt x="46507" y="670496"/>
                  </a:lnTo>
                  <a:lnTo>
                    <a:pt x="51219" y="671182"/>
                  </a:lnTo>
                  <a:lnTo>
                    <a:pt x="52349" y="670839"/>
                  </a:lnTo>
                  <a:lnTo>
                    <a:pt x="52946" y="669912"/>
                  </a:lnTo>
                  <a:lnTo>
                    <a:pt x="53835" y="670902"/>
                  </a:lnTo>
                  <a:lnTo>
                    <a:pt x="55333" y="671245"/>
                  </a:lnTo>
                  <a:lnTo>
                    <a:pt x="58127" y="668147"/>
                  </a:lnTo>
                  <a:lnTo>
                    <a:pt x="60363" y="666572"/>
                  </a:lnTo>
                  <a:lnTo>
                    <a:pt x="61277" y="664006"/>
                  </a:lnTo>
                  <a:lnTo>
                    <a:pt x="61366" y="663562"/>
                  </a:lnTo>
                  <a:lnTo>
                    <a:pt x="62699" y="662368"/>
                  </a:lnTo>
                  <a:lnTo>
                    <a:pt x="63588" y="660679"/>
                  </a:lnTo>
                  <a:close/>
                </a:path>
                <a:path w="1857375" h="1588770">
                  <a:moveTo>
                    <a:pt x="70815" y="1342732"/>
                  </a:moveTo>
                  <a:lnTo>
                    <a:pt x="69329" y="1341208"/>
                  </a:lnTo>
                  <a:lnTo>
                    <a:pt x="67513" y="1341081"/>
                  </a:lnTo>
                  <a:lnTo>
                    <a:pt x="67411" y="1340319"/>
                  </a:lnTo>
                  <a:lnTo>
                    <a:pt x="67259" y="1339938"/>
                  </a:lnTo>
                  <a:lnTo>
                    <a:pt x="66979" y="1339557"/>
                  </a:lnTo>
                  <a:lnTo>
                    <a:pt x="66929" y="1339303"/>
                  </a:lnTo>
                  <a:lnTo>
                    <a:pt x="67119" y="1338795"/>
                  </a:lnTo>
                  <a:lnTo>
                    <a:pt x="67310" y="1338287"/>
                  </a:lnTo>
                  <a:lnTo>
                    <a:pt x="67157" y="1337525"/>
                  </a:lnTo>
                  <a:lnTo>
                    <a:pt x="67005" y="1336763"/>
                  </a:lnTo>
                  <a:lnTo>
                    <a:pt x="66078" y="1336255"/>
                  </a:lnTo>
                  <a:lnTo>
                    <a:pt x="65849" y="1336128"/>
                  </a:lnTo>
                  <a:lnTo>
                    <a:pt x="66903" y="1331556"/>
                  </a:lnTo>
                  <a:lnTo>
                    <a:pt x="64096" y="1329016"/>
                  </a:lnTo>
                  <a:lnTo>
                    <a:pt x="63792" y="1329385"/>
                  </a:lnTo>
                  <a:lnTo>
                    <a:pt x="63792" y="1366735"/>
                  </a:lnTo>
                  <a:lnTo>
                    <a:pt x="63652" y="1366608"/>
                  </a:lnTo>
                  <a:lnTo>
                    <a:pt x="60667" y="1366989"/>
                  </a:lnTo>
                  <a:lnTo>
                    <a:pt x="54940" y="1366481"/>
                  </a:lnTo>
                  <a:lnTo>
                    <a:pt x="54406" y="1363941"/>
                  </a:lnTo>
                  <a:lnTo>
                    <a:pt x="54292" y="1363687"/>
                  </a:lnTo>
                  <a:lnTo>
                    <a:pt x="53047" y="1361782"/>
                  </a:lnTo>
                  <a:lnTo>
                    <a:pt x="50990" y="1360258"/>
                  </a:lnTo>
                  <a:lnTo>
                    <a:pt x="50965" y="1358861"/>
                  </a:lnTo>
                  <a:lnTo>
                    <a:pt x="49758" y="1357591"/>
                  </a:lnTo>
                  <a:lnTo>
                    <a:pt x="46824" y="1357591"/>
                  </a:lnTo>
                  <a:lnTo>
                    <a:pt x="46304" y="1357845"/>
                  </a:lnTo>
                  <a:lnTo>
                    <a:pt x="45872" y="1358099"/>
                  </a:lnTo>
                  <a:lnTo>
                    <a:pt x="44742" y="1358353"/>
                  </a:lnTo>
                  <a:lnTo>
                    <a:pt x="43827" y="1359496"/>
                  </a:lnTo>
                  <a:lnTo>
                    <a:pt x="43738" y="1362671"/>
                  </a:lnTo>
                  <a:lnTo>
                    <a:pt x="42138" y="1363433"/>
                  </a:lnTo>
                  <a:lnTo>
                    <a:pt x="40754" y="1364449"/>
                  </a:lnTo>
                  <a:lnTo>
                    <a:pt x="37909" y="1365211"/>
                  </a:lnTo>
                  <a:lnTo>
                    <a:pt x="37211" y="1366227"/>
                  </a:lnTo>
                  <a:lnTo>
                    <a:pt x="37160" y="1367269"/>
                  </a:lnTo>
                  <a:lnTo>
                    <a:pt x="37096" y="1368513"/>
                  </a:lnTo>
                  <a:lnTo>
                    <a:pt x="36753" y="1369529"/>
                  </a:lnTo>
                  <a:lnTo>
                    <a:pt x="36601" y="1369885"/>
                  </a:lnTo>
                  <a:lnTo>
                    <a:pt x="36322" y="1370545"/>
                  </a:lnTo>
                  <a:lnTo>
                    <a:pt x="36156" y="1370418"/>
                  </a:lnTo>
                  <a:lnTo>
                    <a:pt x="36601" y="1369885"/>
                  </a:lnTo>
                  <a:lnTo>
                    <a:pt x="37096" y="1368513"/>
                  </a:lnTo>
                  <a:lnTo>
                    <a:pt x="37096" y="1367218"/>
                  </a:lnTo>
                  <a:lnTo>
                    <a:pt x="34582" y="1364830"/>
                  </a:lnTo>
                  <a:lnTo>
                    <a:pt x="31127" y="1368005"/>
                  </a:lnTo>
                  <a:lnTo>
                    <a:pt x="29667" y="1368361"/>
                  </a:lnTo>
                  <a:lnTo>
                    <a:pt x="30391" y="1365719"/>
                  </a:lnTo>
                  <a:lnTo>
                    <a:pt x="25628" y="1364449"/>
                  </a:lnTo>
                  <a:lnTo>
                    <a:pt x="24726" y="1363941"/>
                  </a:lnTo>
                  <a:lnTo>
                    <a:pt x="23812" y="1363052"/>
                  </a:lnTo>
                  <a:lnTo>
                    <a:pt x="23812" y="1361782"/>
                  </a:lnTo>
                  <a:lnTo>
                    <a:pt x="23291" y="1360766"/>
                  </a:lnTo>
                  <a:lnTo>
                    <a:pt x="22504" y="1360385"/>
                  </a:lnTo>
                  <a:lnTo>
                    <a:pt x="24561" y="1359115"/>
                  </a:lnTo>
                  <a:lnTo>
                    <a:pt x="28422" y="1355813"/>
                  </a:lnTo>
                  <a:lnTo>
                    <a:pt x="28625" y="1355432"/>
                  </a:lnTo>
                  <a:lnTo>
                    <a:pt x="29222" y="1356448"/>
                  </a:lnTo>
                  <a:lnTo>
                    <a:pt x="30251" y="1356956"/>
                  </a:lnTo>
                  <a:lnTo>
                    <a:pt x="31800" y="1356448"/>
                  </a:lnTo>
                  <a:lnTo>
                    <a:pt x="32486" y="1356067"/>
                  </a:lnTo>
                  <a:lnTo>
                    <a:pt x="31737" y="1358353"/>
                  </a:lnTo>
                  <a:lnTo>
                    <a:pt x="34759" y="1360766"/>
                  </a:lnTo>
                  <a:lnTo>
                    <a:pt x="36957" y="1358607"/>
                  </a:lnTo>
                  <a:lnTo>
                    <a:pt x="37172" y="1358480"/>
                  </a:lnTo>
                  <a:lnTo>
                    <a:pt x="37414" y="1360893"/>
                  </a:lnTo>
                  <a:lnTo>
                    <a:pt x="40792" y="1362036"/>
                  </a:lnTo>
                  <a:lnTo>
                    <a:pt x="42608" y="1358480"/>
                  </a:lnTo>
                  <a:lnTo>
                    <a:pt x="42811" y="1358099"/>
                  </a:lnTo>
                  <a:lnTo>
                    <a:pt x="43751" y="1356702"/>
                  </a:lnTo>
                  <a:lnTo>
                    <a:pt x="44107" y="1356067"/>
                  </a:lnTo>
                  <a:lnTo>
                    <a:pt x="44462" y="1355432"/>
                  </a:lnTo>
                  <a:lnTo>
                    <a:pt x="44615" y="1355178"/>
                  </a:lnTo>
                  <a:lnTo>
                    <a:pt x="46075" y="1355051"/>
                  </a:lnTo>
                  <a:lnTo>
                    <a:pt x="47345" y="1353781"/>
                  </a:lnTo>
                  <a:lnTo>
                    <a:pt x="47396" y="1353400"/>
                  </a:lnTo>
                  <a:lnTo>
                    <a:pt x="46913" y="1351495"/>
                  </a:lnTo>
                  <a:lnTo>
                    <a:pt x="46786" y="1350352"/>
                  </a:lnTo>
                  <a:lnTo>
                    <a:pt x="46151" y="1349082"/>
                  </a:lnTo>
                  <a:lnTo>
                    <a:pt x="45885" y="1348828"/>
                  </a:lnTo>
                  <a:lnTo>
                    <a:pt x="45567" y="1348574"/>
                  </a:lnTo>
                  <a:lnTo>
                    <a:pt x="44983" y="1347685"/>
                  </a:lnTo>
                  <a:lnTo>
                    <a:pt x="44742" y="1347304"/>
                  </a:lnTo>
                  <a:lnTo>
                    <a:pt x="43700" y="1346161"/>
                  </a:lnTo>
                  <a:lnTo>
                    <a:pt x="40868" y="1343367"/>
                  </a:lnTo>
                  <a:lnTo>
                    <a:pt x="38392" y="1344637"/>
                  </a:lnTo>
                  <a:lnTo>
                    <a:pt x="38163" y="1346669"/>
                  </a:lnTo>
                  <a:lnTo>
                    <a:pt x="37465" y="1346923"/>
                  </a:lnTo>
                  <a:lnTo>
                    <a:pt x="36855" y="1347050"/>
                  </a:lnTo>
                  <a:lnTo>
                    <a:pt x="36372" y="1347685"/>
                  </a:lnTo>
                  <a:lnTo>
                    <a:pt x="35902" y="1347431"/>
                  </a:lnTo>
                  <a:lnTo>
                    <a:pt x="35369" y="1347304"/>
                  </a:lnTo>
                  <a:lnTo>
                    <a:pt x="34823" y="1347304"/>
                  </a:lnTo>
                  <a:lnTo>
                    <a:pt x="35864" y="1344510"/>
                  </a:lnTo>
                  <a:lnTo>
                    <a:pt x="37134" y="1341970"/>
                  </a:lnTo>
                  <a:lnTo>
                    <a:pt x="37566" y="1340319"/>
                  </a:lnTo>
                  <a:lnTo>
                    <a:pt x="37807" y="1339430"/>
                  </a:lnTo>
                  <a:lnTo>
                    <a:pt x="38544" y="1340446"/>
                  </a:lnTo>
                  <a:lnTo>
                    <a:pt x="39852" y="1341081"/>
                  </a:lnTo>
                  <a:lnTo>
                    <a:pt x="41960" y="1339430"/>
                  </a:lnTo>
                  <a:lnTo>
                    <a:pt x="42125" y="1339303"/>
                  </a:lnTo>
                  <a:lnTo>
                    <a:pt x="44373" y="1338795"/>
                  </a:lnTo>
                  <a:lnTo>
                    <a:pt x="44246" y="1339303"/>
                  </a:lnTo>
                  <a:lnTo>
                    <a:pt x="44196" y="1340065"/>
                  </a:lnTo>
                  <a:lnTo>
                    <a:pt x="44437" y="1340954"/>
                  </a:lnTo>
                  <a:lnTo>
                    <a:pt x="46316" y="1341843"/>
                  </a:lnTo>
                  <a:lnTo>
                    <a:pt x="47713" y="1342351"/>
                  </a:lnTo>
                  <a:lnTo>
                    <a:pt x="48285" y="1342859"/>
                  </a:lnTo>
                  <a:lnTo>
                    <a:pt x="48983" y="1342859"/>
                  </a:lnTo>
                  <a:lnTo>
                    <a:pt x="49644" y="1342732"/>
                  </a:lnTo>
                  <a:lnTo>
                    <a:pt x="53352" y="1343367"/>
                  </a:lnTo>
                  <a:lnTo>
                    <a:pt x="56959" y="1342732"/>
                  </a:lnTo>
                  <a:lnTo>
                    <a:pt x="61226" y="1343240"/>
                  </a:lnTo>
                  <a:lnTo>
                    <a:pt x="61671" y="1343240"/>
                  </a:lnTo>
                  <a:lnTo>
                    <a:pt x="62014" y="1344764"/>
                  </a:lnTo>
                  <a:lnTo>
                    <a:pt x="60629" y="1343875"/>
                  </a:lnTo>
                  <a:lnTo>
                    <a:pt x="58610" y="1344129"/>
                  </a:lnTo>
                  <a:lnTo>
                    <a:pt x="58051" y="1347050"/>
                  </a:lnTo>
                  <a:lnTo>
                    <a:pt x="56172" y="1346923"/>
                  </a:lnTo>
                  <a:lnTo>
                    <a:pt x="54673" y="1346669"/>
                  </a:lnTo>
                  <a:lnTo>
                    <a:pt x="54114" y="1346669"/>
                  </a:lnTo>
                  <a:lnTo>
                    <a:pt x="53619" y="1346923"/>
                  </a:lnTo>
                  <a:lnTo>
                    <a:pt x="52336" y="1346415"/>
                  </a:lnTo>
                  <a:lnTo>
                    <a:pt x="50660" y="1346923"/>
                  </a:lnTo>
                  <a:lnTo>
                    <a:pt x="49911" y="1349209"/>
                  </a:lnTo>
                  <a:lnTo>
                    <a:pt x="49733" y="1349336"/>
                  </a:lnTo>
                  <a:lnTo>
                    <a:pt x="49555" y="1349590"/>
                  </a:lnTo>
                  <a:lnTo>
                    <a:pt x="49072" y="1350606"/>
                  </a:lnTo>
                  <a:lnTo>
                    <a:pt x="48895" y="1351876"/>
                  </a:lnTo>
                  <a:lnTo>
                    <a:pt x="48298" y="1353400"/>
                  </a:lnTo>
                  <a:lnTo>
                    <a:pt x="48247" y="1353908"/>
                  </a:lnTo>
                  <a:lnTo>
                    <a:pt x="49276" y="1355305"/>
                  </a:lnTo>
                  <a:lnTo>
                    <a:pt x="50787" y="1355559"/>
                  </a:lnTo>
                  <a:lnTo>
                    <a:pt x="51511" y="1356956"/>
                  </a:lnTo>
                  <a:lnTo>
                    <a:pt x="53378" y="1357718"/>
                  </a:lnTo>
                  <a:lnTo>
                    <a:pt x="54660" y="1356702"/>
                  </a:lnTo>
                  <a:lnTo>
                    <a:pt x="55499" y="1358099"/>
                  </a:lnTo>
                  <a:lnTo>
                    <a:pt x="56311" y="1359242"/>
                  </a:lnTo>
                  <a:lnTo>
                    <a:pt x="58026" y="1360639"/>
                  </a:lnTo>
                  <a:lnTo>
                    <a:pt x="58889" y="1361147"/>
                  </a:lnTo>
                  <a:lnTo>
                    <a:pt x="59690" y="1360893"/>
                  </a:lnTo>
                  <a:lnTo>
                    <a:pt x="59880" y="1361782"/>
                  </a:lnTo>
                  <a:lnTo>
                    <a:pt x="60464" y="1362544"/>
                  </a:lnTo>
                  <a:lnTo>
                    <a:pt x="62014" y="1362925"/>
                  </a:lnTo>
                  <a:lnTo>
                    <a:pt x="62941" y="1363433"/>
                  </a:lnTo>
                  <a:lnTo>
                    <a:pt x="63347" y="1364449"/>
                  </a:lnTo>
                  <a:lnTo>
                    <a:pt x="63677" y="1365592"/>
                  </a:lnTo>
                  <a:lnTo>
                    <a:pt x="63792" y="1366735"/>
                  </a:lnTo>
                  <a:lnTo>
                    <a:pt x="63792" y="1329385"/>
                  </a:lnTo>
                  <a:lnTo>
                    <a:pt x="61506" y="1332064"/>
                  </a:lnTo>
                  <a:lnTo>
                    <a:pt x="60680" y="1332826"/>
                  </a:lnTo>
                  <a:lnTo>
                    <a:pt x="59956" y="1333715"/>
                  </a:lnTo>
                  <a:lnTo>
                    <a:pt x="59766" y="1332953"/>
                  </a:lnTo>
                  <a:lnTo>
                    <a:pt x="59639" y="1332318"/>
                  </a:lnTo>
                  <a:lnTo>
                    <a:pt x="59537" y="1331302"/>
                  </a:lnTo>
                  <a:lnTo>
                    <a:pt x="59436" y="1329778"/>
                  </a:lnTo>
                  <a:lnTo>
                    <a:pt x="58420" y="1328508"/>
                  </a:lnTo>
                  <a:lnTo>
                    <a:pt x="53390" y="1328635"/>
                  </a:lnTo>
                  <a:lnTo>
                    <a:pt x="52933" y="1328724"/>
                  </a:lnTo>
                  <a:lnTo>
                    <a:pt x="52933" y="1334350"/>
                  </a:lnTo>
                  <a:lnTo>
                    <a:pt x="52679" y="1334731"/>
                  </a:lnTo>
                  <a:lnTo>
                    <a:pt x="52273" y="1335493"/>
                  </a:lnTo>
                  <a:lnTo>
                    <a:pt x="51650" y="1336001"/>
                  </a:lnTo>
                  <a:lnTo>
                    <a:pt x="50927" y="1336255"/>
                  </a:lnTo>
                  <a:lnTo>
                    <a:pt x="51092" y="1335493"/>
                  </a:lnTo>
                  <a:lnTo>
                    <a:pt x="51130" y="1335366"/>
                  </a:lnTo>
                  <a:lnTo>
                    <a:pt x="51904" y="1334731"/>
                  </a:lnTo>
                  <a:lnTo>
                    <a:pt x="52933" y="1334350"/>
                  </a:lnTo>
                  <a:lnTo>
                    <a:pt x="52933" y="1328724"/>
                  </a:lnTo>
                  <a:lnTo>
                    <a:pt x="49923" y="1329270"/>
                  </a:lnTo>
                  <a:lnTo>
                    <a:pt x="46723" y="1332318"/>
                  </a:lnTo>
                  <a:lnTo>
                    <a:pt x="46329" y="1332826"/>
                  </a:lnTo>
                  <a:lnTo>
                    <a:pt x="46037" y="1333461"/>
                  </a:lnTo>
                  <a:lnTo>
                    <a:pt x="45847" y="1333461"/>
                  </a:lnTo>
                  <a:lnTo>
                    <a:pt x="43281" y="1333715"/>
                  </a:lnTo>
                  <a:lnTo>
                    <a:pt x="42125" y="1333969"/>
                  </a:lnTo>
                  <a:lnTo>
                    <a:pt x="41998" y="1333461"/>
                  </a:lnTo>
                  <a:lnTo>
                    <a:pt x="42075" y="1332826"/>
                  </a:lnTo>
                  <a:lnTo>
                    <a:pt x="42532" y="1332064"/>
                  </a:lnTo>
                  <a:lnTo>
                    <a:pt x="42532" y="1331556"/>
                  </a:lnTo>
                  <a:lnTo>
                    <a:pt x="42557" y="1330794"/>
                  </a:lnTo>
                  <a:lnTo>
                    <a:pt x="41617" y="1329778"/>
                  </a:lnTo>
                  <a:lnTo>
                    <a:pt x="41351" y="1329524"/>
                  </a:lnTo>
                  <a:lnTo>
                    <a:pt x="41173" y="1329270"/>
                  </a:lnTo>
                  <a:lnTo>
                    <a:pt x="41071" y="1328889"/>
                  </a:lnTo>
                  <a:lnTo>
                    <a:pt x="40170" y="1326730"/>
                  </a:lnTo>
                  <a:lnTo>
                    <a:pt x="36690" y="1327492"/>
                  </a:lnTo>
                  <a:lnTo>
                    <a:pt x="36245" y="1329524"/>
                  </a:lnTo>
                  <a:lnTo>
                    <a:pt x="34963" y="1329905"/>
                  </a:lnTo>
                  <a:lnTo>
                    <a:pt x="33820" y="1330286"/>
                  </a:lnTo>
                  <a:lnTo>
                    <a:pt x="33439" y="1330540"/>
                  </a:lnTo>
                  <a:lnTo>
                    <a:pt x="33172" y="1330769"/>
                  </a:lnTo>
                  <a:lnTo>
                    <a:pt x="33172" y="1335493"/>
                  </a:lnTo>
                  <a:lnTo>
                    <a:pt x="33147" y="1337525"/>
                  </a:lnTo>
                  <a:lnTo>
                    <a:pt x="32461" y="1336509"/>
                  </a:lnTo>
                  <a:lnTo>
                    <a:pt x="32791" y="1336255"/>
                  </a:lnTo>
                  <a:lnTo>
                    <a:pt x="33045" y="1335874"/>
                  </a:lnTo>
                  <a:lnTo>
                    <a:pt x="33172" y="1335493"/>
                  </a:lnTo>
                  <a:lnTo>
                    <a:pt x="33172" y="1330769"/>
                  </a:lnTo>
                  <a:lnTo>
                    <a:pt x="32486" y="1330032"/>
                  </a:lnTo>
                  <a:lnTo>
                    <a:pt x="31356" y="1329778"/>
                  </a:lnTo>
                  <a:lnTo>
                    <a:pt x="29565" y="1330286"/>
                  </a:lnTo>
                  <a:lnTo>
                    <a:pt x="29057" y="1330921"/>
                  </a:lnTo>
                  <a:lnTo>
                    <a:pt x="28740" y="1331556"/>
                  </a:lnTo>
                  <a:lnTo>
                    <a:pt x="27838" y="1331429"/>
                  </a:lnTo>
                  <a:lnTo>
                    <a:pt x="25031" y="1331302"/>
                  </a:lnTo>
                  <a:lnTo>
                    <a:pt x="24028" y="1334350"/>
                  </a:lnTo>
                  <a:lnTo>
                    <a:pt x="26581" y="1337017"/>
                  </a:lnTo>
                  <a:lnTo>
                    <a:pt x="27368" y="1338287"/>
                  </a:lnTo>
                  <a:lnTo>
                    <a:pt x="28206" y="1339557"/>
                  </a:lnTo>
                  <a:lnTo>
                    <a:pt x="27178" y="1339938"/>
                  </a:lnTo>
                  <a:lnTo>
                    <a:pt x="26657" y="1340319"/>
                  </a:lnTo>
                  <a:lnTo>
                    <a:pt x="26289" y="1340192"/>
                  </a:lnTo>
                  <a:lnTo>
                    <a:pt x="26098" y="1340065"/>
                  </a:lnTo>
                  <a:lnTo>
                    <a:pt x="25577" y="1338160"/>
                  </a:lnTo>
                  <a:lnTo>
                    <a:pt x="22720" y="1337144"/>
                  </a:lnTo>
                  <a:lnTo>
                    <a:pt x="20675" y="1340446"/>
                  </a:lnTo>
                  <a:lnTo>
                    <a:pt x="20332" y="1341081"/>
                  </a:lnTo>
                  <a:lnTo>
                    <a:pt x="19761" y="1341335"/>
                  </a:lnTo>
                  <a:lnTo>
                    <a:pt x="19253" y="1341589"/>
                  </a:lnTo>
                  <a:lnTo>
                    <a:pt x="18935" y="1342224"/>
                  </a:lnTo>
                  <a:lnTo>
                    <a:pt x="17970" y="1343240"/>
                  </a:lnTo>
                  <a:lnTo>
                    <a:pt x="16713" y="1344002"/>
                  </a:lnTo>
                  <a:lnTo>
                    <a:pt x="16535" y="1344764"/>
                  </a:lnTo>
                  <a:lnTo>
                    <a:pt x="16421" y="1345653"/>
                  </a:lnTo>
                  <a:lnTo>
                    <a:pt x="17183" y="1347050"/>
                  </a:lnTo>
                  <a:lnTo>
                    <a:pt x="17526" y="1347558"/>
                  </a:lnTo>
                  <a:lnTo>
                    <a:pt x="16167" y="1348447"/>
                  </a:lnTo>
                  <a:lnTo>
                    <a:pt x="15468" y="1350352"/>
                  </a:lnTo>
                  <a:lnTo>
                    <a:pt x="19875" y="1353908"/>
                  </a:lnTo>
                  <a:lnTo>
                    <a:pt x="21412" y="1354924"/>
                  </a:lnTo>
                  <a:lnTo>
                    <a:pt x="20421" y="1355686"/>
                  </a:lnTo>
                  <a:lnTo>
                    <a:pt x="19354" y="1356321"/>
                  </a:lnTo>
                  <a:lnTo>
                    <a:pt x="16802" y="1357210"/>
                  </a:lnTo>
                  <a:lnTo>
                    <a:pt x="15938" y="1358353"/>
                  </a:lnTo>
                  <a:lnTo>
                    <a:pt x="15963" y="1358861"/>
                  </a:lnTo>
                  <a:lnTo>
                    <a:pt x="17030" y="1362417"/>
                  </a:lnTo>
                  <a:lnTo>
                    <a:pt x="17500" y="1363687"/>
                  </a:lnTo>
                  <a:lnTo>
                    <a:pt x="18580" y="1364449"/>
                  </a:lnTo>
                  <a:lnTo>
                    <a:pt x="18580" y="1367116"/>
                  </a:lnTo>
                  <a:lnTo>
                    <a:pt x="19888" y="1368005"/>
                  </a:lnTo>
                  <a:lnTo>
                    <a:pt x="21539" y="1368005"/>
                  </a:lnTo>
                  <a:lnTo>
                    <a:pt x="22758" y="1368894"/>
                  </a:lnTo>
                  <a:lnTo>
                    <a:pt x="24104" y="1369529"/>
                  </a:lnTo>
                  <a:lnTo>
                    <a:pt x="29006" y="1370799"/>
                  </a:lnTo>
                  <a:lnTo>
                    <a:pt x="29121" y="1369529"/>
                  </a:lnTo>
                  <a:lnTo>
                    <a:pt x="29095" y="1370431"/>
                  </a:lnTo>
                  <a:lnTo>
                    <a:pt x="29083" y="1370926"/>
                  </a:lnTo>
                  <a:lnTo>
                    <a:pt x="28562" y="1372069"/>
                  </a:lnTo>
                  <a:lnTo>
                    <a:pt x="28435" y="1373847"/>
                  </a:lnTo>
                  <a:lnTo>
                    <a:pt x="28740" y="1375244"/>
                  </a:lnTo>
                  <a:lnTo>
                    <a:pt x="29337" y="1375879"/>
                  </a:lnTo>
                  <a:lnTo>
                    <a:pt x="30022" y="1376133"/>
                  </a:lnTo>
                  <a:lnTo>
                    <a:pt x="30873" y="1377403"/>
                  </a:lnTo>
                  <a:lnTo>
                    <a:pt x="32829" y="1377276"/>
                  </a:lnTo>
                  <a:lnTo>
                    <a:pt x="33947" y="1376387"/>
                  </a:lnTo>
                  <a:lnTo>
                    <a:pt x="34988" y="1377403"/>
                  </a:lnTo>
                  <a:lnTo>
                    <a:pt x="37122" y="1378673"/>
                  </a:lnTo>
                  <a:lnTo>
                    <a:pt x="38874" y="1377657"/>
                  </a:lnTo>
                  <a:lnTo>
                    <a:pt x="39344" y="1376387"/>
                  </a:lnTo>
                  <a:lnTo>
                    <a:pt x="40297" y="1373847"/>
                  </a:lnTo>
                  <a:lnTo>
                    <a:pt x="40576" y="1373339"/>
                  </a:lnTo>
                  <a:lnTo>
                    <a:pt x="41567" y="1371688"/>
                  </a:lnTo>
                  <a:lnTo>
                    <a:pt x="41821" y="1370545"/>
                  </a:lnTo>
                  <a:lnTo>
                    <a:pt x="42113" y="1369275"/>
                  </a:lnTo>
                  <a:lnTo>
                    <a:pt x="42735" y="1369021"/>
                  </a:lnTo>
                  <a:lnTo>
                    <a:pt x="43929" y="1368259"/>
                  </a:lnTo>
                  <a:lnTo>
                    <a:pt x="44208" y="1369275"/>
                  </a:lnTo>
                  <a:lnTo>
                    <a:pt x="44678" y="1370037"/>
                  </a:lnTo>
                  <a:lnTo>
                    <a:pt x="45313" y="1370545"/>
                  </a:lnTo>
                  <a:lnTo>
                    <a:pt x="45377" y="1371688"/>
                  </a:lnTo>
                  <a:lnTo>
                    <a:pt x="45567" y="1373720"/>
                  </a:lnTo>
                  <a:lnTo>
                    <a:pt x="46113" y="1376895"/>
                  </a:lnTo>
                  <a:lnTo>
                    <a:pt x="48323" y="1377530"/>
                  </a:lnTo>
                  <a:lnTo>
                    <a:pt x="51079" y="1376006"/>
                  </a:lnTo>
                  <a:lnTo>
                    <a:pt x="52539" y="1375244"/>
                  </a:lnTo>
                  <a:lnTo>
                    <a:pt x="54902" y="1373847"/>
                  </a:lnTo>
                  <a:lnTo>
                    <a:pt x="55308" y="1372704"/>
                  </a:lnTo>
                  <a:lnTo>
                    <a:pt x="55181" y="1371688"/>
                  </a:lnTo>
                  <a:lnTo>
                    <a:pt x="57289" y="1371942"/>
                  </a:lnTo>
                  <a:lnTo>
                    <a:pt x="59397" y="1372069"/>
                  </a:lnTo>
                  <a:lnTo>
                    <a:pt x="61531" y="1372069"/>
                  </a:lnTo>
                  <a:lnTo>
                    <a:pt x="61544" y="1373466"/>
                  </a:lnTo>
                  <a:lnTo>
                    <a:pt x="62458" y="1374228"/>
                  </a:lnTo>
                  <a:lnTo>
                    <a:pt x="60807" y="1378165"/>
                  </a:lnTo>
                  <a:lnTo>
                    <a:pt x="65265" y="1379562"/>
                  </a:lnTo>
                  <a:lnTo>
                    <a:pt x="66802" y="1377276"/>
                  </a:lnTo>
                  <a:lnTo>
                    <a:pt x="67284" y="1376514"/>
                  </a:lnTo>
                  <a:lnTo>
                    <a:pt x="67919" y="1375879"/>
                  </a:lnTo>
                  <a:lnTo>
                    <a:pt x="70332" y="1374355"/>
                  </a:lnTo>
                  <a:lnTo>
                    <a:pt x="70396" y="1371815"/>
                  </a:lnTo>
                  <a:lnTo>
                    <a:pt x="70167" y="1371688"/>
                  </a:lnTo>
                  <a:lnTo>
                    <a:pt x="68795" y="1370926"/>
                  </a:lnTo>
                  <a:lnTo>
                    <a:pt x="69215" y="1368259"/>
                  </a:lnTo>
                  <a:lnTo>
                    <a:pt x="69291" y="1366989"/>
                  </a:lnTo>
                  <a:lnTo>
                    <a:pt x="69265" y="1366735"/>
                  </a:lnTo>
                  <a:lnTo>
                    <a:pt x="69037" y="1364195"/>
                  </a:lnTo>
                  <a:lnTo>
                    <a:pt x="67525" y="1360893"/>
                  </a:lnTo>
                  <a:lnTo>
                    <a:pt x="67284" y="1359877"/>
                  </a:lnTo>
                  <a:lnTo>
                    <a:pt x="67170" y="1359242"/>
                  </a:lnTo>
                  <a:lnTo>
                    <a:pt x="70065" y="1357083"/>
                  </a:lnTo>
                  <a:lnTo>
                    <a:pt x="70040" y="1356702"/>
                  </a:lnTo>
                  <a:lnTo>
                    <a:pt x="69850" y="1353400"/>
                  </a:lnTo>
                  <a:lnTo>
                    <a:pt x="68084" y="1349844"/>
                  </a:lnTo>
                  <a:lnTo>
                    <a:pt x="68008" y="1349082"/>
                  </a:lnTo>
                  <a:lnTo>
                    <a:pt x="67894" y="1348701"/>
                  </a:lnTo>
                  <a:lnTo>
                    <a:pt x="67932" y="1348447"/>
                  </a:lnTo>
                  <a:lnTo>
                    <a:pt x="68414" y="1347939"/>
                  </a:lnTo>
                  <a:lnTo>
                    <a:pt x="68948" y="1347050"/>
                  </a:lnTo>
                  <a:lnTo>
                    <a:pt x="69024" y="1346923"/>
                  </a:lnTo>
                  <a:lnTo>
                    <a:pt x="69240" y="1345526"/>
                  </a:lnTo>
                  <a:lnTo>
                    <a:pt x="69723" y="1344764"/>
                  </a:lnTo>
                  <a:lnTo>
                    <a:pt x="70700" y="1343240"/>
                  </a:lnTo>
                  <a:lnTo>
                    <a:pt x="70815" y="1342732"/>
                  </a:lnTo>
                  <a:close/>
                </a:path>
                <a:path w="1857375" h="1588770">
                  <a:moveTo>
                    <a:pt x="80441" y="688962"/>
                  </a:moveTo>
                  <a:lnTo>
                    <a:pt x="79717" y="687146"/>
                  </a:lnTo>
                  <a:lnTo>
                    <a:pt x="78346" y="686308"/>
                  </a:lnTo>
                  <a:lnTo>
                    <a:pt x="78828" y="685520"/>
                  </a:lnTo>
                  <a:lnTo>
                    <a:pt x="79108" y="684872"/>
                  </a:lnTo>
                  <a:lnTo>
                    <a:pt x="79235" y="684555"/>
                  </a:lnTo>
                  <a:lnTo>
                    <a:pt x="79654" y="681558"/>
                  </a:lnTo>
                  <a:lnTo>
                    <a:pt x="78651" y="680377"/>
                  </a:lnTo>
                  <a:lnTo>
                    <a:pt x="78270" y="679919"/>
                  </a:lnTo>
                  <a:lnTo>
                    <a:pt x="76022" y="680377"/>
                  </a:lnTo>
                  <a:lnTo>
                    <a:pt x="76415" y="679297"/>
                  </a:lnTo>
                  <a:lnTo>
                    <a:pt x="76250" y="677976"/>
                  </a:lnTo>
                  <a:lnTo>
                    <a:pt x="74917" y="676986"/>
                  </a:lnTo>
                  <a:lnTo>
                    <a:pt x="74612" y="676706"/>
                  </a:lnTo>
                  <a:lnTo>
                    <a:pt x="74739" y="675614"/>
                  </a:lnTo>
                  <a:lnTo>
                    <a:pt x="74891" y="674217"/>
                  </a:lnTo>
                  <a:lnTo>
                    <a:pt x="73431" y="673049"/>
                  </a:lnTo>
                  <a:lnTo>
                    <a:pt x="72720" y="673049"/>
                  </a:lnTo>
                  <a:lnTo>
                    <a:pt x="72644" y="685520"/>
                  </a:lnTo>
                  <a:lnTo>
                    <a:pt x="72123" y="686219"/>
                  </a:lnTo>
                  <a:lnTo>
                    <a:pt x="70713" y="685520"/>
                  </a:lnTo>
                  <a:lnTo>
                    <a:pt x="70789" y="684555"/>
                  </a:lnTo>
                  <a:lnTo>
                    <a:pt x="71361" y="685025"/>
                  </a:lnTo>
                  <a:lnTo>
                    <a:pt x="71983" y="685330"/>
                  </a:lnTo>
                  <a:lnTo>
                    <a:pt x="72644" y="685520"/>
                  </a:lnTo>
                  <a:lnTo>
                    <a:pt x="72644" y="673049"/>
                  </a:lnTo>
                  <a:lnTo>
                    <a:pt x="72021" y="673049"/>
                  </a:lnTo>
                  <a:lnTo>
                    <a:pt x="70713" y="671906"/>
                  </a:lnTo>
                  <a:lnTo>
                    <a:pt x="68084" y="672515"/>
                  </a:lnTo>
                  <a:lnTo>
                    <a:pt x="67614" y="675208"/>
                  </a:lnTo>
                  <a:lnTo>
                    <a:pt x="67576" y="675614"/>
                  </a:lnTo>
                  <a:lnTo>
                    <a:pt x="66421" y="675449"/>
                  </a:lnTo>
                  <a:lnTo>
                    <a:pt x="65379" y="675779"/>
                  </a:lnTo>
                  <a:lnTo>
                    <a:pt x="63042" y="679564"/>
                  </a:lnTo>
                  <a:lnTo>
                    <a:pt x="62814" y="682485"/>
                  </a:lnTo>
                  <a:lnTo>
                    <a:pt x="64160" y="684555"/>
                  </a:lnTo>
                  <a:lnTo>
                    <a:pt x="64173" y="684872"/>
                  </a:lnTo>
                  <a:lnTo>
                    <a:pt x="62826" y="688378"/>
                  </a:lnTo>
                  <a:lnTo>
                    <a:pt x="60769" y="691718"/>
                  </a:lnTo>
                  <a:lnTo>
                    <a:pt x="60718" y="693547"/>
                  </a:lnTo>
                  <a:lnTo>
                    <a:pt x="60998" y="699770"/>
                  </a:lnTo>
                  <a:lnTo>
                    <a:pt x="63944" y="698881"/>
                  </a:lnTo>
                  <a:lnTo>
                    <a:pt x="66408" y="697522"/>
                  </a:lnTo>
                  <a:lnTo>
                    <a:pt x="67932" y="698449"/>
                  </a:lnTo>
                  <a:lnTo>
                    <a:pt x="69761" y="697522"/>
                  </a:lnTo>
                  <a:lnTo>
                    <a:pt x="70434" y="697179"/>
                  </a:lnTo>
                  <a:lnTo>
                    <a:pt x="70421" y="693547"/>
                  </a:lnTo>
                  <a:lnTo>
                    <a:pt x="71043" y="693458"/>
                  </a:lnTo>
                  <a:lnTo>
                    <a:pt x="71691" y="693432"/>
                  </a:lnTo>
                  <a:lnTo>
                    <a:pt x="73596" y="693140"/>
                  </a:lnTo>
                  <a:lnTo>
                    <a:pt x="74790" y="692772"/>
                  </a:lnTo>
                  <a:lnTo>
                    <a:pt x="75793" y="692035"/>
                  </a:lnTo>
                  <a:lnTo>
                    <a:pt x="76923" y="691718"/>
                  </a:lnTo>
                  <a:lnTo>
                    <a:pt x="77965" y="691057"/>
                  </a:lnTo>
                  <a:lnTo>
                    <a:pt x="80441" y="688962"/>
                  </a:lnTo>
                  <a:close/>
                </a:path>
                <a:path w="1857375" h="1588770">
                  <a:moveTo>
                    <a:pt x="98869" y="670001"/>
                  </a:moveTo>
                  <a:lnTo>
                    <a:pt x="97193" y="667791"/>
                  </a:lnTo>
                  <a:lnTo>
                    <a:pt x="95631" y="665721"/>
                  </a:lnTo>
                  <a:lnTo>
                    <a:pt x="94107" y="664362"/>
                  </a:lnTo>
                  <a:lnTo>
                    <a:pt x="91541" y="662686"/>
                  </a:lnTo>
                  <a:lnTo>
                    <a:pt x="91071" y="662571"/>
                  </a:lnTo>
                  <a:lnTo>
                    <a:pt x="90601" y="662597"/>
                  </a:lnTo>
                  <a:lnTo>
                    <a:pt x="90500" y="662139"/>
                  </a:lnTo>
                  <a:lnTo>
                    <a:pt x="90271" y="661708"/>
                  </a:lnTo>
                  <a:lnTo>
                    <a:pt x="89928" y="661365"/>
                  </a:lnTo>
                  <a:lnTo>
                    <a:pt x="90055" y="660565"/>
                  </a:lnTo>
                  <a:lnTo>
                    <a:pt x="89928" y="659726"/>
                  </a:lnTo>
                  <a:lnTo>
                    <a:pt x="88874" y="657720"/>
                  </a:lnTo>
                  <a:lnTo>
                    <a:pt x="86931" y="657352"/>
                  </a:lnTo>
                  <a:lnTo>
                    <a:pt x="88036" y="652653"/>
                  </a:lnTo>
                  <a:lnTo>
                    <a:pt x="87718" y="648627"/>
                  </a:lnTo>
                  <a:lnTo>
                    <a:pt x="85140" y="647268"/>
                  </a:lnTo>
                  <a:lnTo>
                    <a:pt x="81191" y="651217"/>
                  </a:lnTo>
                  <a:lnTo>
                    <a:pt x="81534" y="652691"/>
                  </a:lnTo>
                  <a:lnTo>
                    <a:pt x="75399" y="650506"/>
                  </a:lnTo>
                  <a:lnTo>
                    <a:pt x="74053" y="650138"/>
                  </a:lnTo>
                  <a:lnTo>
                    <a:pt x="72301" y="649020"/>
                  </a:lnTo>
                  <a:lnTo>
                    <a:pt x="70713" y="648970"/>
                  </a:lnTo>
                  <a:lnTo>
                    <a:pt x="69253" y="649643"/>
                  </a:lnTo>
                  <a:lnTo>
                    <a:pt x="68783" y="649744"/>
                  </a:lnTo>
                  <a:lnTo>
                    <a:pt x="66535" y="648004"/>
                  </a:lnTo>
                  <a:lnTo>
                    <a:pt x="63106" y="648538"/>
                  </a:lnTo>
                  <a:lnTo>
                    <a:pt x="61671" y="655015"/>
                  </a:lnTo>
                  <a:lnTo>
                    <a:pt x="64262" y="656399"/>
                  </a:lnTo>
                  <a:lnTo>
                    <a:pt x="65951" y="655662"/>
                  </a:lnTo>
                  <a:lnTo>
                    <a:pt x="66878" y="657186"/>
                  </a:lnTo>
                  <a:lnTo>
                    <a:pt x="69418" y="657390"/>
                  </a:lnTo>
                  <a:lnTo>
                    <a:pt x="70485" y="655637"/>
                  </a:lnTo>
                  <a:lnTo>
                    <a:pt x="71513" y="655104"/>
                  </a:lnTo>
                  <a:lnTo>
                    <a:pt x="73050" y="655243"/>
                  </a:lnTo>
                  <a:lnTo>
                    <a:pt x="75704" y="655916"/>
                  </a:lnTo>
                  <a:lnTo>
                    <a:pt x="78257" y="657212"/>
                  </a:lnTo>
                  <a:lnTo>
                    <a:pt x="81559" y="657580"/>
                  </a:lnTo>
                  <a:lnTo>
                    <a:pt x="81813" y="657555"/>
                  </a:lnTo>
                  <a:lnTo>
                    <a:pt x="81927" y="658304"/>
                  </a:lnTo>
                  <a:lnTo>
                    <a:pt x="82080" y="658850"/>
                  </a:lnTo>
                  <a:lnTo>
                    <a:pt x="82448" y="659599"/>
                  </a:lnTo>
                  <a:lnTo>
                    <a:pt x="82880" y="660069"/>
                  </a:lnTo>
                  <a:lnTo>
                    <a:pt x="82245" y="660247"/>
                  </a:lnTo>
                  <a:lnTo>
                    <a:pt x="80937" y="660158"/>
                  </a:lnTo>
                  <a:lnTo>
                    <a:pt x="79629" y="660184"/>
                  </a:lnTo>
                  <a:lnTo>
                    <a:pt x="76390" y="661200"/>
                  </a:lnTo>
                  <a:lnTo>
                    <a:pt x="75984" y="663067"/>
                  </a:lnTo>
                  <a:lnTo>
                    <a:pt x="76682" y="664387"/>
                  </a:lnTo>
                  <a:lnTo>
                    <a:pt x="74345" y="666153"/>
                  </a:lnTo>
                  <a:lnTo>
                    <a:pt x="75133" y="669086"/>
                  </a:lnTo>
                  <a:lnTo>
                    <a:pt x="81013" y="669937"/>
                  </a:lnTo>
                  <a:lnTo>
                    <a:pt x="83172" y="669950"/>
                  </a:lnTo>
                  <a:lnTo>
                    <a:pt x="84112" y="671220"/>
                  </a:lnTo>
                  <a:lnTo>
                    <a:pt x="84493" y="671855"/>
                  </a:lnTo>
                  <a:lnTo>
                    <a:pt x="84340" y="672795"/>
                  </a:lnTo>
                  <a:lnTo>
                    <a:pt x="84416" y="673785"/>
                  </a:lnTo>
                  <a:lnTo>
                    <a:pt x="84747" y="674789"/>
                  </a:lnTo>
                  <a:lnTo>
                    <a:pt x="84074" y="675944"/>
                  </a:lnTo>
                  <a:lnTo>
                    <a:pt x="83642" y="676465"/>
                  </a:lnTo>
                  <a:lnTo>
                    <a:pt x="83388" y="676998"/>
                  </a:lnTo>
                  <a:lnTo>
                    <a:pt x="83273" y="677519"/>
                  </a:lnTo>
                  <a:lnTo>
                    <a:pt x="82575" y="679145"/>
                  </a:lnTo>
                  <a:lnTo>
                    <a:pt x="81724" y="683615"/>
                  </a:lnTo>
                  <a:lnTo>
                    <a:pt x="84810" y="684974"/>
                  </a:lnTo>
                  <a:lnTo>
                    <a:pt x="89827" y="685495"/>
                  </a:lnTo>
                  <a:lnTo>
                    <a:pt x="90855" y="682929"/>
                  </a:lnTo>
                  <a:lnTo>
                    <a:pt x="89636" y="680554"/>
                  </a:lnTo>
                  <a:lnTo>
                    <a:pt x="89192" y="679818"/>
                  </a:lnTo>
                  <a:lnTo>
                    <a:pt x="88442" y="678929"/>
                  </a:lnTo>
                  <a:lnTo>
                    <a:pt x="88938" y="678065"/>
                  </a:lnTo>
                  <a:lnTo>
                    <a:pt x="89674" y="678141"/>
                  </a:lnTo>
                  <a:lnTo>
                    <a:pt x="90970" y="677379"/>
                  </a:lnTo>
                  <a:lnTo>
                    <a:pt x="91262" y="675817"/>
                  </a:lnTo>
                  <a:lnTo>
                    <a:pt x="90601" y="674598"/>
                  </a:lnTo>
                  <a:lnTo>
                    <a:pt x="90779" y="673595"/>
                  </a:lnTo>
                  <a:lnTo>
                    <a:pt x="93611" y="671360"/>
                  </a:lnTo>
                  <a:lnTo>
                    <a:pt x="95719" y="672541"/>
                  </a:lnTo>
                  <a:lnTo>
                    <a:pt x="98869" y="670001"/>
                  </a:lnTo>
                  <a:close/>
                </a:path>
                <a:path w="1857375" h="1588770">
                  <a:moveTo>
                    <a:pt x="114465" y="1369783"/>
                  </a:moveTo>
                  <a:lnTo>
                    <a:pt x="113639" y="1368221"/>
                  </a:lnTo>
                  <a:lnTo>
                    <a:pt x="113309" y="1367548"/>
                  </a:lnTo>
                  <a:lnTo>
                    <a:pt x="113334" y="1364551"/>
                  </a:lnTo>
                  <a:lnTo>
                    <a:pt x="112382" y="1363967"/>
                  </a:lnTo>
                  <a:lnTo>
                    <a:pt x="111709" y="1363548"/>
                  </a:lnTo>
                  <a:lnTo>
                    <a:pt x="109893" y="1363878"/>
                  </a:lnTo>
                  <a:lnTo>
                    <a:pt x="109588" y="1363967"/>
                  </a:lnTo>
                  <a:lnTo>
                    <a:pt x="108470" y="1362837"/>
                  </a:lnTo>
                  <a:lnTo>
                    <a:pt x="107810" y="1362392"/>
                  </a:lnTo>
                  <a:lnTo>
                    <a:pt x="107911" y="1361122"/>
                  </a:lnTo>
                  <a:lnTo>
                    <a:pt x="107861" y="1358353"/>
                  </a:lnTo>
                  <a:lnTo>
                    <a:pt x="107734" y="1356995"/>
                  </a:lnTo>
                  <a:lnTo>
                    <a:pt x="108407" y="1354823"/>
                  </a:lnTo>
                  <a:lnTo>
                    <a:pt x="107835" y="1353832"/>
                  </a:lnTo>
                  <a:lnTo>
                    <a:pt x="106959" y="1353312"/>
                  </a:lnTo>
                  <a:lnTo>
                    <a:pt x="106921" y="1353185"/>
                  </a:lnTo>
                  <a:lnTo>
                    <a:pt x="106629" y="1352105"/>
                  </a:lnTo>
                  <a:lnTo>
                    <a:pt x="106222" y="1350924"/>
                  </a:lnTo>
                  <a:lnTo>
                    <a:pt x="105727" y="1349717"/>
                  </a:lnTo>
                  <a:lnTo>
                    <a:pt x="106286" y="1349082"/>
                  </a:lnTo>
                  <a:lnTo>
                    <a:pt x="106807" y="1348422"/>
                  </a:lnTo>
                  <a:lnTo>
                    <a:pt x="108369" y="1345984"/>
                  </a:lnTo>
                  <a:lnTo>
                    <a:pt x="107111" y="1344015"/>
                  </a:lnTo>
                  <a:lnTo>
                    <a:pt x="106946" y="1343761"/>
                  </a:lnTo>
                  <a:lnTo>
                    <a:pt x="103124" y="1343736"/>
                  </a:lnTo>
                  <a:lnTo>
                    <a:pt x="101371" y="1343736"/>
                  </a:lnTo>
                  <a:lnTo>
                    <a:pt x="99682" y="1344015"/>
                  </a:lnTo>
                  <a:lnTo>
                    <a:pt x="98958" y="1342923"/>
                  </a:lnTo>
                  <a:lnTo>
                    <a:pt x="97231" y="1342491"/>
                  </a:lnTo>
                  <a:lnTo>
                    <a:pt x="95758" y="1343342"/>
                  </a:lnTo>
                  <a:lnTo>
                    <a:pt x="95135" y="1343761"/>
                  </a:lnTo>
                  <a:lnTo>
                    <a:pt x="93141" y="1343914"/>
                  </a:lnTo>
                  <a:lnTo>
                    <a:pt x="91478" y="1344828"/>
                  </a:lnTo>
                  <a:lnTo>
                    <a:pt x="91986" y="1347317"/>
                  </a:lnTo>
                  <a:lnTo>
                    <a:pt x="91249" y="1348422"/>
                  </a:lnTo>
                  <a:lnTo>
                    <a:pt x="91236" y="1350111"/>
                  </a:lnTo>
                  <a:lnTo>
                    <a:pt x="93738" y="1351584"/>
                  </a:lnTo>
                  <a:lnTo>
                    <a:pt x="94615" y="1352321"/>
                  </a:lnTo>
                  <a:lnTo>
                    <a:pt x="96164" y="1353235"/>
                  </a:lnTo>
                  <a:lnTo>
                    <a:pt x="96735" y="1353299"/>
                  </a:lnTo>
                  <a:lnTo>
                    <a:pt x="97282" y="1353185"/>
                  </a:lnTo>
                  <a:lnTo>
                    <a:pt x="97713" y="1353654"/>
                  </a:lnTo>
                  <a:lnTo>
                    <a:pt x="98234" y="1353997"/>
                  </a:lnTo>
                  <a:lnTo>
                    <a:pt x="98806" y="1354150"/>
                  </a:lnTo>
                  <a:lnTo>
                    <a:pt x="99504" y="1355585"/>
                  </a:lnTo>
                  <a:lnTo>
                    <a:pt x="100279" y="1357083"/>
                  </a:lnTo>
                  <a:lnTo>
                    <a:pt x="101041" y="1358353"/>
                  </a:lnTo>
                  <a:lnTo>
                    <a:pt x="100888" y="1359674"/>
                  </a:lnTo>
                  <a:lnTo>
                    <a:pt x="101638" y="1360716"/>
                  </a:lnTo>
                  <a:lnTo>
                    <a:pt x="102704" y="1361122"/>
                  </a:lnTo>
                  <a:lnTo>
                    <a:pt x="102628" y="1362392"/>
                  </a:lnTo>
                  <a:lnTo>
                    <a:pt x="102298" y="1364691"/>
                  </a:lnTo>
                  <a:lnTo>
                    <a:pt x="102946" y="1366139"/>
                  </a:lnTo>
                  <a:lnTo>
                    <a:pt x="105181" y="1366735"/>
                  </a:lnTo>
                  <a:lnTo>
                    <a:pt x="106146" y="1367815"/>
                  </a:lnTo>
                  <a:lnTo>
                    <a:pt x="105397" y="1367993"/>
                  </a:lnTo>
                  <a:lnTo>
                    <a:pt x="104775" y="1368069"/>
                  </a:lnTo>
                  <a:lnTo>
                    <a:pt x="104546" y="1368132"/>
                  </a:lnTo>
                  <a:lnTo>
                    <a:pt x="104330" y="1368221"/>
                  </a:lnTo>
                  <a:lnTo>
                    <a:pt x="102946" y="1366139"/>
                  </a:lnTo>
                  <a:lnTo>
                    <a:pt x="102273" y="1364691"/>
                  </a:lnTo>
                  <a:lnTo>
                    <a:pt x="102120" y="1364297"/>
                  </a:lnTo>
                  <a:lnTo>
                    <a:pt x="101879" y="1363776"/>
                  </a:lnTo>
                  <a:lnTo>
                    <a:pt x="99364" y="1359674"/>
                  </a:lnTo>
                  <a:lnTo>
                    <a:pt x="95402" y="1360309"/>
                  </a:lnTo>
                  <a:lnTo>
                    <a:pt x="95669" y="1362392"/>
                  </a:lnTo>
                  <a:lnTo>
                    <a:pt x="95745" y="1363179"/>
                  </a:lnTo>
                  <a:lnTo>
                    <a:pt x="94970" y="1363560"/>
                  </a:lnTo>
                  <a:lnTo>
                    <a:pt x="94348" y="1364297"/>
                  </a:lnTo>
                  <a:lnTo>
                    <a:pt x="94259" y="1366735"/>
                  </a:lnTo>
                  <a:lnTo>
                    <a:pt x="94145" y="1368221"/>
                  </a:lnTo>
                  <a:lnTo>
                    <a:pt x="93967" y="1369504"/>
                  </a:lnTo>
                  <a:lnTo>
                    <a:pt x="94259" y="1371460"/>
                  </a:lnTo>
                  <a:lnTo>
                    <a:pt x="93713" y="1372666"/>
                  </a:lnTo>
                  <a:lnTo>
                    <a:pt x="92671" y="1374838"/>
                  </a:lnTo>
                  <a:lnTo>
                    <a:pt x="94932" y="1377823"/>
                  </a:lnTo>
                  <a:lnTo>
                    <a:pt x="97409" y="1376172"/>
                  </a:lnTo>
                  <a:lnTo>
                    <a:pt x="100685" y="1377226"/>
                  </a:lnTo>
                  <a:lnTo>
                    <a:pt x="104203" y="1377467"/>
                  </a:lnTo>
                  <a:lnTo>
                    <a:pt x="109855" y="1376667"/>
                  </a:lnTo>
                  <a:lnTo>
                    <a:pt x="109880" y="1376172"/>
                  </a:lnTo>
                  <a:lnTo>
                    <a:pt x="109982" y="1373657"/>
                  </a:lnTo>
                  <a:lnTo>
                    <a:pt x="108508" y="1372425"/>
                  </a:lnTo>
                  <a:lnTo>
                    <a:pt x="110299" y="1371930"/>
                  </a:lnTo>
                  <a:lnTo>
                    <a:pt x="113195" y="1371638"/>
                  </a:lnTo>
                  <a:lnTo>
                    <a:pt x="114465" y="1369783"/>
                  </a:lnTo>
                  <a:close/>
                </a:path>
                <a:path w="1857375" h="1588770">
                  <a:moveTo>
                    <a:pt x="132753" y="1362341"/>
                  </a:moveTo>
                  <a:lnTo>
                    <a:pt x="130009" y="1361948"/>
                  </a:lnTo>
                  <a:lnTo>
                    <a:pt x="129311" y="1361833"/>
                  </a:lnTo>
                  <a:lnTo>
                    <a:pt x="128778" y="1361414"/>
                  </a:lnTo>
                  <a:lnTo>
                    <a:pt x="128104" y="1361236"/>
                  </a:lnTo>
                  <a:lnTo>
                    <a:pt x="127368" y="1361440"/>
                  </a:lnTo>
                  <a:lnTo>
                    <a:pt x="125399" y="1360970"/>
                  </a:lnTo>
                  <a:lnTo>
                    <a:pt x="123469" y="1360360"/>
                  </a:lnTo>
                  <a:lnTo>
                    <a:pt x="121526" y="1359789"/>
                  </a:lnTo>
                  <a:lnTo>
                    <a:pt x="121246" y="1359319"/>
                  </a:lnTo>
                  <a:lnTo>
                    <a:pt x="120878" y="1359001"/>
                  </a:lnTo>
                  <a:lnTo>
                    <a:pt x="120459" y="1358811"/>
                  </a:lnTo>
                  <a:lnTo>
                    <a:pt x="120078" y="1357198"/>
                  </a:lnTo>
                  <a:lnTo>
                    <a:pt x="119786" y="1353032"/>
                  </a:lnTo>
                  <a:lnTo>
                    <a:pt x="115874" y="1353007"/>
                  </a:lnTo>
                  <a:lnTo>
                    <a:pt x="117398" y="1350340"/>
                  </a:lnTo>
                  <a:lnTo>
                    <a:pt x="117551" y="1349959"/>
                  </a:lnTo>
                  <a:lnTo>
                    <a:pt x="118440" y="1350505"/>
                  </a:lnTo>
                  <a:lnTo>
                    <a:pt x="119608" y="1350467"/>
                  </a:lnTo>
                  <a:lnTo>
                    <a:pt x="120269" y="1349959"/>
                  </a:lnTo>
                  <a:lnTo>
                    <a:pt x="121297" y="1349159"/>
                  </a:lnTo>
                  <a:lnTo>
                    <a:pt x="121691" y="1348422"/>
                  </a:lnTo>
                  <a:lnTo>
                    <a:pt x="121945" y="1347698"/>
                  </a:lnTo>
                  <a:lnTo>
                    <a:pt x="125717" y="1349070"/>
                  </a:lnTo>
                  <a:lnTo>
                    <a:pt x="127012" y="1347698"/>
                  </a:lnTo>
                  <a:lnTo>
                    <a:pt x="127558" y="1347127"/>
                  </a:lnTo>
                  <a:lnTo>
                    <a:pt x="127495" y="1346454"/>
                  </a:lnTo>
                  <a:lnTo>
                    <a:pt x="126834" y="1344422"/>
                  </a:lnTo>
                  <a:lnTo>
                    <a:pt x="126898" y="1343253"/>
                  </a:lnTo>
                  <a:lnTo>
                    <a:pt x="126860" y="1342618"/>
                  </a:lnTo>
                  <a:lnTo>
                    <a:pt x="126199" y="1340624"/>
                  </a:lnTo>
                  <a:lnTo>
                    <a:pt x="125755" y="1340269"/>
                  </a:lnTo>
                  <a:lnTo>
                    <a:pt x="124739" y="1339456"/>
                  </a:lnTo>
                  <a:lnTo>
                    <a:pt x="123253" y="1340078"/>
                  </a:lnTo>
                  <a:lnTo>
                    <a:pt x="122910" y="1340269"/>
                  </a:lnTo>
                  <a:lnTo>
                    <a:pt x="122605" y="1340078"/>
                  </a:lnTo>
                  <a:lnTo>
                    <a:pt x="122262" y="1339926"/>
                  </a:lnTo>
                  <a:lnTo>
                    <a:pt x="121894" y="1339862"/>
                  </a:lnTo>
                  <a:lnTo>
                    <a:pt x="121831" y="1339380"/>
                  </a:lnTo>
                  <a:lnTo>
                    <a:pt x="121729" y="1338529"/>
                  </a:lnTo>
                  <a:lnTo>
                    <a:pt x="120650" y="1337652"/>
                  </a:lnTo>
                  <a:lnTo>
                    <a:pt x="119507" y="1337564"/>
                  </a:lnTo>
                  <a:lnTo>
                    <a:pt x="118516" y="1337487"/>
                  </a:lnTo>
                  <a:lnTo>
                    <a:pt x="118287" y="1336763"/>
                  </a:lnTo>
                  <a:lnTo>
                    <a:pt x="118503" y="1337564"/>
                  </a:lnTo>
                  <a:lnTo>
                    <a:pt x="118275" y="1336751"/>
                  </a:lnTo>
                  <a:lnTo>
                    <a:pt x="118097" y="1336065"/>
                  </a:lnTo>
                  <a:lnTo>
                    <a:pt x="117322" y="1335760"/>
                  </a:lnTo>
                  <a:lnTo>
                    <a:pt x="116801" y="1335557"/>
                  </a:lnTo>
                  <a:lnTo>
                    <a:pt x="115620" y="1335760"/>
                  </a:lnTo>
                  <a:lnTo>
                    <a:pt x="115570" y="1335557"/>
                  </a:lnTo>
                  <a:lnTo>
                    <a:pt x="115468" y="1335316"/>
                  </a:lnTo>
                  <a:lnTo>
                    <a:pt x="115379" y="1334770"/>
                  </a:lnTo>
                  <a:lnTo>
                    <a:pt x="115455" y="1332623"/>
                  </a:lnTo>
                  <a:lnTo>
                    <a:pt x="115544" y="1332179"/>
                  </a:lnTo>
                  <a:lnTo>
                    <a:pt x="116090" y="1330236"/>
                  </a:lnTo>
                  <a:lnTo>
                    <a:pt x="116166" y="1329829"/>
                  </a:lnTo>
                  <a:lnTo>
                    <a:pt x="114338" y="1328102"/>
                  </a:lnTo>
                  <a:lnTo>
                    <a:pt x="108978" y="1329474"/>
                  </a:lnTo>
                  <a:lnTo>
                    <a:pt x="105841" y="1330579"/>
                  </a:lnTo>
                  <a:lnTo>
                    <a:pt x="102768" y="1332179"/>
                  </a:lnTo>
                  <a:lnTo>
                    <a:pt x="102146" y="1331937"/>
                  </a:lnTo>
                  <a:lnTo>
                    <a:pt x="101549" y="1331760"/>
                  </a:lnTo>
                  <a:lnTo>
                    <a:pt x="100469" y="1331874"/>
                  </a:lnTo>
                  <a:lnTo>
                    <a:pt x="98996" y="1332623"/>
                  </a:lnTo>
                  <a:lnTo>
                    <a:pt x="97561" y="1331315"/>
                  </a:lnTo>
                  <a:lnTo>
                    <a:pt x="96570" y="1330998"/>
                  </a:lnTo>
                  <a:lnTo>
                    <a:pt x="95275" y="1330909"/>
                  </a:lnTo>
                  <a:lnTo>
                    <a:pt x="94335" y="1329829"/>
                  </a:lnTo>
                  <a:lnTo>
                    <a:pt x="92544" y="1327467"/>
                  </a:lnTo>
                  <a:lnTo>
                    <a:pt x="90017" y="1327708"/>
                  </a:lnTo>
                  <a:lnTo>
                    <a:pt x="89027" y="1330299"/>
                  </a:lnTo>
                  <a:lnTo>
                    <a:pt x="88798" y="1330794"/>
                  </a:lnTo>
                  <a:lnTo>
                    <a:pt x="88328" y="1330299"/>
                  </a:lnTo>
                  <a:lnTo>
                    <a:pt x="87655" y="1329956"/>
                  </a:lnTo>
                  <a:lnTo>
                    <a:pt x="84963" y="1329829"/>
                  </a:lnTo>
                  <a:lnTo>
                    <a:pt x="84594" y="1329588"/>
                  </a:lnTo>
                  <a:lnTo>
                    <a:pt x="84213" y="1329474"/>
                  </a:lnTo>
                  <a:lnTo>
                    <a:pt x="82219" y="1329474"/>
                  </a:lnTo>
                  <a:lnTo>
                    <a:pt x="80657" y="1329436"/>
                  </a:lnTo>
                  <a:lnTo>
                    <a:pt x="79489" y="1330236"/>
                  </a:lnTo>
                  <a:lnTo>
                    <a:pt x="78130" y="1330490"/>
                  </a:lnTo>
                  <a:lnTo>
                    <a:pt x="75984" y="1330947"/>
                  </a:lnTo>
                  <a:lnTo>
                    <a:pt x="75476" y="1334312"/>
                  </a:lnTo>
                  <a:lnTo>
                    <a:pt x="78143" y="1335582"/>
                  </a:lnTo>
                  <a:lnTo>
                    <a:pt x="78714" y="1336078"/>
                  </a:lnTo>
                  <a:lnTo>
                    <a:pt x="79260" y="1336611"/>
                  </a:lnTo>
                  <a:lnTo>
                    <a:pt x="78663" y="1337487"/>
                  </a:lnTo>
                  <a:lnTo>
                    <a:pt x="78409" y="1337602"/>
                  </a:lnTo>
                  <a:lnTo>
                    <a:pt x="78193" y="1337767"/>
                  </a:lnTo>
                  <a:lnTo>
                    <a:pt x="77343" y="1338783"/>
                  </a:lnTo>
                  <a:lnTo>
                    <a:pt x="77089" y="1339735"/>
                  </a:lnTo>
                  <a:lnTo>
                    <a:pt x="76885" y="1340027"/>
                  </a:lnTo>
                  <a:lnTo>
                    <a:pt x="76682" y="1340624"/>
                  </a:lnTo>
                  <a:lnTo>
                    <a:pt x="75895" y="1341742"/>
                  </a:lnTo>
                  <a:lnTo>
                    <a:pt x="76098" y="1343621"/>
                  </a:lnTo>
                  <a:lnTo>
                    <a:pt x="77685" y="1344422"/>
                  </a:lnTo>
                  <a:lnTo>
                    <a:pt x="78041" y="1344549"/>
                  </a:lnTo>
                  <a:lnTo>
                    <a:pt x="78130" y="1344942"/>
                  </a:lnTo>
                  <a:lnTo>
                    <a:pt x="78778" y="1346708"/>
                  </a:lnTo>
                  <a:lnTo>
                    <a:pt x="80505" y="1347635"/>
                  </a:lnTo>
                  <a:lnTo>
                    <a:pt x="82473" y="1346454"/>
                  </a:lnTo>
                  <a:lnTo>
                    <a:pt x="83350" y="1345971"/>
                  </a:lnTo>
                  <a:lnTo>
                    <a:pt x="83413" y="1350467"/>
                  </a:lnTo>
                  <a:lnTo>
                    <a:pt x="83299" y="1352181"/>
                  </a:lnTo>
                  <a:lnTo>
                    <a:pt x="83680" y="1352816"/>
                  </a:lnTo>
                  <a:lnTo>
                    <a:pt x="84302" y="1353223"/>
                  </a:lnTo>
                  <a:lnTo>
                    <a:pt x="83540" y="1353604"/>
                  </a:lnTo>
                  <a:lnTo>
                    <a:pt x="82956" y="1354340"/>
                  </a:lnTo>
                  <a:lnTo>
                    <a:pt x="82765" y="1356728"/>
                  </a:lnTo>
                  <a:lnTo>
                    <a:pt x="82588" y="1358201"/>
                  </a:lnTo>
                  <a:lnTo>
                    <a:pt x="80873" y="1358569"/>
                  </a:lnTo>
                  <a:lnTo>
                    <a:pt x="79006" y="1360017"/>
                  </a:lnTo>
                  <a:lnTo>
                    <a:pt x="76936" y="1362252"/>
                  </a:lnTo>
                  <a:lnTo>
                    <a:pt x="77012" y="1363637"/>
                  </a:lnTo>
                  <a:lnTo>
                    <a:pt x="77749" y="1364576"/>
                  </a:lnTo>
                  <a:lnTo>
                    <a:pt x="75907" y="1366583"/>
                  </a:lnTo>
                  <a:lnTo>
                    <a:pt x="75565" y="1367586"/>
                  </a:lnTo>
                  <a:lnTo>
                    <a:pt x="75793" y="1368463"/>
                  </a:lnTo>
                  <a:lnTo>
                    <a:pt x="74180" y="1369542"/>
                  </a:lnTo>
                  <a:lnTo>
                    <a:pt x="74637" y="1372679"/>
                  </a:lnTo>
                  <a:lnTo>
                    <a:pt x="77368" y="1373327"/>
                  </a:lnTo>
                  <a:lnTo>
                    <a:pt x="78016" y="1373428"/>
                  </a:lnTo>
                  <a:lnTo>
                    <a:pt x="78663" y="1373492"/>
                  </a:lnTo>
                  <a:lnTo>
                    <a:pt x="78295" y="1375702"/>
                  </a:lnTo>
                  <a:lnTo>
                    <a:pt x="80530" y="1377226"/>
                  </a:lnTo>
                  <a:lnTo>
                    <a:pt x="85267" y="1374889"/>
                  </a:lnTo>
                  <a:lnTo>
                    <a:pt x="88061" y="1372768"/>
                  </a:lnTo>
                  <a:lnTo>
                    <a:pt x="88214" y="1366393"/>
                  </a:lnTo>
                  <a:lnTo>
                    <a:pt x="86017" y="1363154"/>
                  </a:lnTo>
                  <a:lnTo>
                    <a:pt x="88290" y="1360589"/>
                  </a:lnTo>
                  <a:lnTo>
                    <a:pt x="89331" y="1359255"/>
                  </a:lnTo>
                  <a:lnTo>
                    <a:pt x="88925" y="1357642"/>
                  </a:lnTo>
                  <a:lnTo>
                    <a:pt x="87972" y="1356728"/>
                  </a:lnTo>
                  <a:lnTo>
                    <a:pt x="88112" y="1355407"/>
                  </a:lnTo>
                  <a:lnTo>
                    <a:pt x="88138" y="1354340"/>
                  </a:lnTo>
                  <a:lnTo>
                    <a:pt x="87757" y="1353693"/>
                  </a:lnTo>
                  <a:lnTo>
                    <a:pt x="87122" y="1353299"/>
                  </a:lnTo>
                  <a:lnTo>
                    <a:pt x="87884" y="1352905"/>
                  </a:lnTo>
                  <a:lnTo>
                    <a:pt x="88493" y="1352181"/>
                  </a:lnTo>
                  <a:lnTo>
                    <a:pt x="88734" y="1349400"/>
                  </a:lnTo>
                  <a:lnTo>
                    <a:pt x="88620" y="1347000"/>
                  </a:lnTo>
                  <a:lnTo>
                    <a:pt x="88582" y="1345971"/>
                  </a:lnTo>
                  <a:lnTo>
                    <a:pt x="88633" y="1345184"/>
                  </a:lnTo>
                  <a:lnTo>
                    <a:pt x="90436" y="1343621"/>
                  </a:lnTo>
                  <a:lnTo>
                    <a:pt x="92176" y="1342250"/>
                  </a:lnTo>
                  <a:lnTo>
                    <a:pt x="96583" y="1341374"/>
                  </a:lnTo>
                  <a:lnTo>
                    <a:pt x="96964" y="1339735"/>
                  </a:lnTo>
                  <a:lnTo>
                    <a:pt x="96862" y="1339380"/>
                  </a:lnTo>
                  <a:lnTo>
                    <a:pt x="96393" y="1338300"/>
                  </a:lnTo>
                  <a:lnTo>
                    <a:pt x="97866" y="1337957"/>
                  </a:lnTo>
                  <a:lnTo>
                    <a:pt x="98031" y="1338008"/>
                  </a:lnTo>
                  <a:lnTo>
                    <a:pt x="98196" y="1338021"/>
                  </a:lnTo>
                  <a:lnTo>
                    <a:pt x="98958" y="1338008"/>
                  </a:lnTo>
                  <a:lnTo>
                    <a:pt x="99123" y="1337957"/>
                  </a:lnTo>
                  <a:lnTo>
                    <a:pt x="100012" y="1337640"/>
                  </a:lnTo>
                  <a:lnTo>
                    <a:pt x="100774" y="1337551"/>
                  </a:lnTo>
                  <a:lnTo>
                    <a:pt x="101561" y="1337525"/>
                  </a:lnTo>
                  <a:lnTo>
                    <a:pt x="102349" y="1337538"/>
                  </a:lnTo>
                  <a:lnTo>
                    <a:pt x="103085" y="1337957"/>
                  </a:lnTo>
                  <a:lnTo>
                    <a:pt x="103987" y="1338300"/>
                  </a:lnTo>
                  <a:lnTo>
                    <a:pt x="107061" y="1339735"/>
                  </a:lnTo>
                  <a:lnTo>
                    <a:pt x="108902" y="1337525"/>
                  </a:lnTo>
                  <a:lnTo>
                    <a:pt x="109220" y="1337144"/>
                  </a:lnTo>
                  <a:lnTo>
                    <a:pt x="108496" y="1335316"/>
                  </a:lnTo>
                  <a:lnTo>
                    <a:pt x="108991" y="1335112"/>
                  </a:lnTo>
                  <a:lnTo>
                    <a:pt x="110007" y="1334770"/>
                  </a:lnTo>
                  <a:lnTo>
                    <a:pt x="110070" y="1336611"/>
                  </a:lnTo>
                  <a:lnTo>
                    <a:pt x="110236" y="1337487"/>
                  </a:lnTo>
                  <a:lnTo>
                    <a:pt x="110324" y="1337843"/>
                  </a:lnTo>
                  <a:lnTo>
                    <a:pt x="111696" y="1339494"/>
                  </a:lnTo>
                  <a:lnTo>
                    <a:pt x="112712" y="1339608"/>
                  </a:lnTo>
                  <a:lnTo>
                    <a:pt x="113601" y="1339380"/>
                  </a:lnTo>
                  <a:lnTo>
                    <a:pt x="114173" y="1340827"/>
                  </a:lnTo>
                  <a:lnTo>
                    <a:pt x="115481" y="1341755"/>
                  </a:lnTo>
                  <a:lnTo>
                    <a:pt x="116941" y="1342263"/>
                  </a:lnTo>
                  <a:lnTo>
                    <a:pt x="117043" y="1342618"/>
                  </a:lnTo>
                  <a:lnTo>
                    <a:pt x="117170" y="1342948"/>
                  </a:lnTo>
                  <a:lnTo>
                    <a:pt x="117360" y="1343253"/>
                  </a:lnTo>
                  <a:lnTo>
                    <a:pt x="116928" y="1343291"/>
                  </a:lnTo>
                  <a:lnTo>
                    <a:pt x="113169" y="1347203"/>
                  </a:lnTo>
                  <a:lnTo>
                    <a:pt x="111112" y="1350835"/>
                  </a:lnTo>
                  <a:lnTo>
                    <a:pt x="114808" y="1353007"/>
                  </a:lnTo>
                  <a:lnTo>
                    <a:pt x="114579" y="1352994"/>
                  </a:lnTo>
                  <a:lnTo>
                    <a:pt x="114896" y="1358023"/>
                  </a:lnTo>
                  <a:lnTo>
                    <a:pt x="115481" y="1359547"/>
                  </a:lnTo>
                  <a:lnTo>
                    <a:pt x="115684" y="1361160"/>
                  </a:lnTo>
                  <a:lnTo>
                    <a:pt x="115316" y="1361795"/>
                  </a:lnTo>
                  <a:lnTo>
                    <a:pt x="113906" y="1364792"/>
                  </a:lnTo>
                  <a:lnTo>
                    <a:pt x="114871" y="1366316"/>
                  </a:lnTo>
                  <a:lnTo>
                    <a:pt x="116154" y="1366888"/>
                  </a:lnTo>
                  <a:lnTo>
                    <a:pt x="117030" y="1368234"/>
                  </a:lnTo>
                  <a:lnTo>
                    <a:pt x="119126" y="1368272"/>
                  </a:lnTo>
                  <a:lnTo>
                    <a:pt x="120243" y="1367091"/>
                  </a:lnTo>
                  <a:lnTo>
                    <a:pt x="120713" y="1367066"/>
                  </a:lnTo>
                  <a:lnTo>
                    <a:pt x="121653" y="1366774"/>
                  </a:lnTo>
                  <a:lnTo>
                    <a:pt x="122758" y="1366024"/>
                  </a:lnTo>
                  <a:lnTo>
                    <a:pt x="124117" y="1367129"/>
                  </a:lnTo>
                  <a:lnTo>
                    <a:pt x="125336" y="1367269"/>
                  </a:lnTo>
                  <a:lnTo>
                    <a:pt x="126593" y="1367066"/>
                  </a:lnTo>
                  <a:lnTo>
                    <a:pt x="127076" y="1367358"/>
                  </a:lnTo>
                  <a:lnTo>
                    <a:pt x="128498" y="1367751"/>
                  </a:lnTo>
                  <a:lnTo>
                    <a:pt x="129501" y="1367155"/>
                  </a:lnTo>
                  <a:lnTo>
                    <a:pt x="132245" y="1366278"/>
                  </a:lnTo>
                  <a:lnTo>
                    <a:pt x="132753" y="1362341"/>
                  </a:lnTo>
                  <a:close/>
                </a:path>
                <a:path w="1857375" h="1588770">
                  <a:moveTo>
                    <a:pt x="140106" y="656564"/>
                  </a:moveTo>
                  <a:lnTo>
                    <a:pt x="138798" y="655370"/>
                  </a:lnTo>
                  <a:lnTo>
                    <a:pt x="137071" y="654850"/>
                  </a:lnTo>
                  <a:lnTo>
                    <a:pt x="136652" y="654558"/>
                  </a:lnTo>
                  <a:lnTo>
                    <a:pt x="136144" y="654367"/>
                  </a:lnTo>
                  <a:lnTo>
                    <a:pt x="134874" y="654380"/>
                  </a:lnTo>
                  <a:lnTo>
                    <a:pt x="133464" y="654545"/>
                  </a:lnTo>
                  <a:lnTo>
                    <a:pt x="133134" y="654405"/>
                  </a:lnTo>
                  <a:lnTo>
                    <a:pt x="132765" y="654316"/>
                  </a:lnTo>
                  <a:lnTo>
                    <a:pt x="132422" y="654342"/>
                  </a:lnTo>
                  <a:lnTo>
                    <a:pt x="133718" y="652627"/>
                  </a:lnTo>
                  <a:lnTo>
                    <a:pt x="132105" y="650163"/>
                  </a:lnTo>
                  <a:lnTo>
                    <a:pt x="128143" y="650367"/>
                  </a:lnTo>
                  <a:lnTo>
                    <a:pt x="126746" y="651141"/>
                  </a:lnTo>
                  <a:lnTo>
                    <a:pt x="123482" y="653796"/>
                  </a:lnTo>
                  <a:lnTo>
                    <a:pt x="124612" y="656259"/>
                  </a:lnTo>
                  <a:lnTo>
                    <a:pt x="126365" y="656882"/>
                  </a:lnTo>
                  <a:lnTo>
                    <a:pt x="125641" y="657453"/>
                  </a:lnTo>
                  <a:lnTo>
                    <a:pt x="129730" y="664768"/>
                  </a:lnTo>
                  <a:lnTo>
                    <a:pt x="131546" y="667143"/>
                  </a:lnTo>
                  <a:lnTo>
                    <a:pt x="134353" y="668350"/>
                  </a:lnTo>
                  <a:lnTo>
                    <a:pt x="137464" y="665187"/>
                  </a:lnTo>
                  <a:lnTo>
                    <a:pt x="137680" y="664705"/>
                  </a:lnTo>
                  <a:lnTo>
                    <a:pt x="137756" y="664222"/>
                  </a:lnTo>
                  <a:lnTo>
                    <a:pt x="138963" y="662647"/>
                  </a:lnTo>
                  <a:lnTo>
                    <a:pt x="139966" y="660819"/>
                  </a:lnTo>
                  <a:lnTo>
                    <a:pt x="140030" y="658939"/>
                  </a:lnTo>
                  <a:lnTo>
                    <a:pt x="140106" y="656564"/>
                  </a:lnTo>
                  <a:close/>
                </a:path>
                <a:path w="1857375" h="1588770">
                  <a:moveTo>
                    <a:pt x="146329" y="696595"/>
                  </a:moveTo>
                  <a:lnTo>
                    <a:pt x="146316" y="696302"/>
                  </a:lnTo>
                  <a:lnTo>
                    <a:pt x="146024" y="695998"/>
                  </a:lnTo>
                  <a:lnTo>
                    <a:pt x="143154" y="693026"/>
                  </a:lnTo>
                  <a:lnTo>
                    <a:pt x="141541" y="691934"/>
                  </a:lnTo>
                  <a:lnTo>
                    <a:pt x="139738" y="691426"/>
                  </a:lnTo>
                  <a:lnTo>
                    <a:pt x="139560" y="690638"/>
                  </a:lnTo>
                  <a:lnTo>
                    <a:pt x="139001" y="689927"/>
                  </a:lnTo>
                  <a:lnTo>
                    <a:pt x="137452" y="689432"/>
                  </a:lnTo>
                  <a:lnTo>
                    <a:pt x="136906" y="689279"/>
                  </a:lnTo>
                  <a:lnTo>
                    <a:pt x="136334" y="689165"/>
                  </a:lnTo>
                  <a:lnTo>
                    <a:pt x="135394" y="688873"/>
                  </a:lnTo>
                  <a:lnTo>
                    <a:pt x="134378" y="688505"/>
                  </a:lnTo>
                  <a:lnTo>
                    <a:pt x="133781" y="688174"/>
                  </a:lnTo>
                  <a:lnTo>
                    <a:pt x="133604" y="687705"/>
                  </a:lnTo>
                  <a:lnTo>
                    <a:pt x="133324" y="687285"/>
                  </a:lnTo>
                  <a:lnTo>
                    <a:pt x="132943" y="686943"/>
                  </a:lnTo>
                  <a:lnTo>
                    <a:pt x="132727" y="686435"/>
                  </a:lnTo>
                  <a:lnTo>
                    <a:pt x="132384" y="685901"/>
                  </a:lnTo>
                  <a:lnTo>
                    <a:pt x="131787" y="685546"/>
                  </a:lnTo>
                  <a:lnTo>
                    <a:pt x="130771" y="684949"/>
                  </a:lnTo>
                  <a:lnTo>
                    <a:pt x="129501" y="684885"/>
                  </a:lnTo>
                  <a:lnTo>
                    <a:pt x="128371" y="685063"/>
                  </a:lnTo>
                  <a:lnTo>
                    <a:pt x="127838" y="685114"/>
                  </a:lnTo>
                  <a:lnTo>
                    <a:pt x="127317" y="685215"/>
                  </a:lnTo>
                  <a:lnTo>
                    <a:pt x="126809" y="685380"/>
                  </a:lnTo>
                  <a:lnTo>
                    <a:pt x="126466" y="685469"/>
                  </a:lnTo>
                  <a:lnTo>
                    <a:pt x="126111" y="685495"/>
                  </a:lnTo>
                  <a:lnTo>
                    <a:pt x="125869" y="685546"/>
                  </a:lnTo>
                  <a:lnTo>
                    <a:pt x="125183" y="685317"/>
                  </a:lnTo>
                  <a:lnTo>
                    <a:pt x="126326" y="682409"/>
                  </a:lnTo>
                  <a:lnTo>
                    <a:pt x="123418" y="680694"/>
                  </a:lnTo>
                  <a:lnTo>
                    <a:pt x="123418" y="685850"/>
                  </a:lnTo>
                  <a:lnTo>
                    <a:pt x="122885" y="686435"/>
                  </a:lnTo>
                  <a:lnTo>
                    <a:pt x="122948" y="685901"/>
                  </a:lnTo>
                  <a:lnTo>
                    <a:pt x="123418" y="685850"/>
                  </a:lnTo>
                  <a:lnTo>
                    <a:pt x="123418" y="680694"/>
                  </a:lnTo>
                  <a:lnTo>
                    <a:pt x="123215" y="680567"/>
                  </a:lnTo>
                  <a:lnTo>
                    <a:pt x="122555" y="680173"/>
                  </a:lnTo>
                  <a:lnTo>
                    <a:pt x="121107" y="679843"/>
                  </a:lnTo>
                  <a:lnTo>
                    <a:pt x="118579" y="679996"/>
                  </a:lnTo>
                  <a:lnTo>
                    <a:pt x="117703" y="680199"/>
                  </a:lnTo>
                  <a:lnTo>
                    <a:pt x="115849" y="680567"/>
                  </a:lnTo>
                  <a:lnTo>
                    <a:pt x="115798" y="679373"/>
                  </a:lnTo>
                  <a:lnTo>
                    <a:pt x="115252" y="676770"/>
                  </a:lnTo>
                  <a:lnTo>
                    <a:pt x="116281" y="676478"/>
                  </a:lnTo>
                  <a:lnTo>
                    <a:pt x="118173" y="677062"/>
                  </a:lnTo>
                  <a:lnTo>
                    <a:pt x="120307" y="676910"/>
                  </a:lnTo>
                  <a:lnTo>
                    <a:pt x="123075" y="676440"/>
                  </a:lnTo>
                  <a:lnTo>
                    <a:pt x="123571" y="675982"/>
                  </a:lnTo>
                  <a:lnTo>
                    <a:pt x="123875" y="675411"/>
                  </a:lnTo>
                  <a:lnTo>
                    <a:pt x="124599" y="675805"/>
                  </a:lnTo>
                  <a:lnTo>
                    <a:pt x="125463" y="675881"/>
                  </a:lnTo>
                  <a:lnTo>
                    <a:pt x="127520" y="674281"/>
                  </a:lnTo>
                  <a:lnTo>
                    <a:pt x="128574" y="673239"/>
                  </a:lnTo>
                  <a:lnTo>
                    <a:pt x="130543" y="670140"/>
                  </a:lnTo>
                  <a:lnTo>
                    <a:pt x="129108" y="667981"/>
                  </a:lnTo>
                  <a:lnTo>
                    <a:pt x="127190" y="667931"/>
                  </a:lnTo>
                  <a:lnTo>
                    <a:pt x="126809" y="667918"/>
                  </a:lnTo>
                  <a:lnTo>
                    <a:pt x="125920" y="667766"/>
                  </a:lnTo>
                  <a:lnTo>
                    <a:pt x="126657" y="666838"/>
                  </a:lnTo>
                  <a:lnTo>
                    <a:pt x="126834" y="665480"/>
                  </a:lnTo>
                  <a:lnTo>
                    <a:pt x="122047" y="660654"/>
                  </a:lnTo>
                  <a:lnTo>
                    <a:pt x="115557" y="662686"/>
                  </a:lnTo>
                  <a:lnTo>
                    <a:pt x="110159" y="667118"/>
                  </a:lnTo>
                  <a:lnTo>
                    <a:pt x="111671" y="669810"/>
                  </a:lnTo>
                  <a:lnTo>
                    <a:pt x="113639" y="670064"/>
                  </a:lnTo>
                  <a:lnTo>
                    <a:pt x="111925" y="670445"/>
                  </a:lnTo>
                  <a:lnTo>
                    <a:pt x="108762" y="671398"/>
                  </a:lnTo>
                  <a:lnTo>
                    <a:pt x="108686" y="674166"/>
                  </a:lnTo>
                  <a:lnTo>
                    <a:pt x="112102" y="676694"/>
                  </a:lnTo>
                  <a:lnTo>
                    <a:pt x="110756" y="676960"/>
                  </a:lnTo>
                  <a:lnTo>
                    <a:pt x="110464" y="682434"/>
                  </a:lnTo>
                  <a:lnTo>
                    <a:pt x="110883" y="684885"/>
                  </a:lnTo>
                  <a:lnTo>
                    <a:pt x="111772" y="687336"/>
                  </a:lnTo>
                  <a:lnTo>
                    <a:pt x="111188" y="688505"/>
                  </a:lnTo>
                  <a:lnTo>
                    <a:pt x="111137" y="688873"/>
                  </a:lnTo>
                  <a:lnTo>
                    <a:pt x="111594" y="690880"/>
                  </a:lnTo>
                  <a:lnTo>
                    <a:pt x="113588" y="691172"/>
                  </a:lnTo>
                  <a:lnTo>
                    <a:pt x="113487" y="694766"/>
                  </a:lnTo>
                  <a:lnTo>
                    <a:pt x="114668" y="695972"/>
                  </a:lnTo>
                  <a:lnTo>
                    <a:pt x="116776" y="695960"/>
                  </a:lnTo>
                  <a:lnTo>
                    <a:pt x="117119" y="695934"/>
                  </a:lnTo>
                  <a:lnTo>
                    <a:pt x="117297" y="697407"/>
                  </a:lnTo>
                  <a:lnTo>
                    <a:pt x="117754" y="699274"/>
                  </a:lnTo>
                  <a:lnTo>
                    <a:pt x="118859" y="700062"/>
                  </a:lnTo>
                  <a:lnTo>
                    <a:pt x="120002" y="700074"/>
                  </a:lnTo>
                  <a:lnTo>
                    <a:pt x="123050" y="700062"/>
                  </a:lnTo>
                  <a:lnTo>
                    <a:pt x="125463" y="698944"/>
                  </a:lnTo>
                  <a:lnTo>
                    <a:pt x="127850" y="696595"/>
                  </a:lnTo>
                  <a:lnTo>
                    <a:pt x="128016" y="696302"/>
                  </a:lnTo>
                  <a:lnTo>
                    <a:pt x="128130" y="695998"/>
                  </a:lnTo>
                  <a:lnTo>
                    <a:pt x="133629" y="696341"/>
                  </a:lnTo>
                  <a:lnTo>
                    <a:pt x="138010" y="697738"/>
                  </a:lnTo>
                  <a:lnTo>
                    <a:pt x="144678" y="699706"/>
                  </a:lnTo>
                  <a:lnTo>
                    <a:pt x="146329" y="696595"/>
                  </a:lnTo>
                  <a:close/>
                </a:path>
                <a:path w="1857375" h="1588770">
                  <a:moveTo>
                    <a:pt x="162293" y="670102"/>
                  </a:moveTo>
                  <a:lnTo>
                    <a:pt x="160680" y="667791"/>
                  </a:lnTo>
                  <a:lnTo>
                    <a:pt x="160210" y="667232"/>
                  </a:lnTo>
                  <a:lnTo>
                    <a:pt x="159867" y="666623"/>
                  </a:lnTo>
                  <a:lnTo>
                    <a:pt x="159435" y="665467"/>
                  </a:lnTo>
                  <a:lnTo>
                    <a:pt x="159118" y="665137"/>
                  </a:lnTo>
                  <a:lnTo>
                    <a:pt x="158737" y="664933"/>
                  </a:lnTo>
                  <a:lnTo>
                    <a:pt x="158445" y="664222"/>
                  </a:lnTo>
                  <a:lnTo>
                    <a:pt x="157886" y="663270"/>
                  </a:lnTo>
                  <a:lnTo>
                    <a:pt x="157048" y="663384"/>
                  </a:lnTo>
                  <a:lnTo>
                    <a:pt x="155244" y="661657"/>
                  </a:lnTo>
                  <a:lnTo>
                    <a:pt x="153479" y="661771"/>
                  </a:lnTo>
                  <a:lnTo>
                    <a:pt x="152514" y="662914"/>
                  </a:lnTo>
                  <a:lnTo>
                    <a:pt x="152006" y="662724"/>
                  </a:lnTo>
                  <a:lnTo>
                    <a:pt x="151447" y="662749"/>
                  </a:lnTo>
                  <a:lnTo>
                    <a:pt x="150914" y="662914"/>
                  </a:lnTo>
                  <a:lnTo>
                    <a:pt x="150622" y="662635"/>
                  </a:lnTo>
                  <a:lnTo>
                    <a:pt x="150253" y="662406"/>
                  </a:lnTo>
                  <a:lnTo>
                    <a:pt x="148920" y="661949"/>
                  </a:lnTo>
                  <a:lnTo>
                    <a:pt x="148551" y="661339"/>
                  </a:lnTo>
                  <a:lnTo>
                    <a:pt x="148437" y="659765"/>
                  </a:lnTo>
                  <a:lnTo>
                    <a:pt x="148501" y="659142"/>
                  </a:lnTo>
                  <a:lnTo>
                    <a:pt x="149136" y="656615"/>
                  </a:lnTo>
                  <a:lnTo>
                    <a:pt x="148424" y="654913"/>
                  </a:lnTo>
                  <a:lnTo>
                    <a:pt x="143510" y="654088"/>
                  </a:lnTo>
                  <a:lnTo>
                    <a:pt x="141655" y="656145"/>
                  </a:lnTo>
                  <a:lnTo>
                    <a:pt x="143078" y="658825"/>
                  </a:lnTo>
                  <a:lnTo>
                    <a:pt x="143306" y="659917"/>
                  </a:lnTo>
                  <a:lnTo>
                    <a:pt x="143357" y="661111"/>
                  </a:lnTo>
                  <a:lnTo>
                    <a:pt x="143319" y="662978"/>
                  </a:lnTo>
                  <a:lnTo>
                    <a:pt x="142798" y="664972"/>
                  </a:lnTo>
                  <a:lnTo>
                    <a:pt x="143192" y="666826"/>
                  </a:lnTo>
                  <a:lnTo>
                    <a:pt x="142671" y="667169"/>
                  </a:lnTo>
                  <a:lnTo>
                    <a:pt x="142278" y="667486"/>
                  </a:lnTo>
                  <a:lnTo>
                    <a:pt x="141236" y="669213"/>
                  </a:lnTo>
                  <a:lnTo>
                    <a:pt x="140360" y="670115"/>
                  </a:lnTo>
                  <a:lnTo>
                    <a:pt x="139560" y="671118"/>
                  </a:lnTo>
                  <a:lnTo>
                    <a:pt x="135382" y="670153"/>
                  </a:lnTo>
                  <a:lnTo>
                    <a:pt x="131152" y="674243"/>
                  </a:lnTo>
                  <a:lnTo>
                    <a:pt x="129971" y="681088"/>
                  </a:lnTo>
                  <a:lnTo>
                    <a:pt x="133642" y="683221"/>
                  </a:lnTo>
                  <a:lnTo>
                    <a:pt x="135051" y="680758"/>
                  </a:lnTo>
                  <a:lnTo>
                    <a:pt x="136105" y="680986"/>
                  </a:lnTo>
                  <a:lnTo>
                    <a:pt x="137147" y="680859"/>
                  </a:lnTo>
                  <a:lnTo>
                    <a:pt x="138137" y="680326"/>
                  </a:lnTo>
                  <a:lnTo>
                    <a:pt x="139103" y="680961"/>
                  </a:lnTo>
                  <a:lnTo>
                    <a:pt x="140208" y="681266"/>
                  </a:lnTo>
                  <a:lnTo>
                    <a:pt x="141414" y="681342"/>
                  </a:lnTo>
                  <a:lnTo>
                    <a:pt x="141757" y="683387"/>
                  </a:lnTo>
                  <a:lnTo>
                    <a:pt x="142570" y="685152"/>
                  </a:lnTo>
                  <a:lnTo>
                    <a:pt x="145338" y="688606"/>
                  </a:lnTo>
                  <a:lnTo>
                    <a:pt x="147256" y="687793"/>
                  </a:lnTo>
                  <a:lnTo>
                    <a:pt x="148018" y="686320"/>
                  </a:lnTo>
                  <a:lnTo>
                    <a:pt x="148551" y="686384"/>
                  </a:lnTo>
                  <a:lnTo>
                    <a:pt x="149098" y="686269"/>
                  </a:lnTo>
                  <a:lnTo>
                    <a:pt x="149580" y="685927"/>
                  </a:lnTo>
                  <a:lnTo>
                    <a:pt x="150495" y="685673"/>
                  </a:lnTo>
                  <a:lnTo>
                    <a:pt x="151345" y="685190"/>
                  </a:lnTo>
                  <a:lnTo>
                    <a:pt x="152057" y="684466"/>
                  </a:lnTo>
                  <a:lnTo>
                    <a:pt x="151993" y="685050"/>
                  </a:lnTo>
                  <a:lnTo>
                    <a:pt x="151726" y="686257"/>
                  </a:lnTo>
                  <a:lnTo>
                    <a:pt x="152184" y="687209"/>
                  </a:lnTo>
                  <a:lnTo>
                    <a:pt x="152984" y="687781"/>
                  </a:lnTo>
                  <a:lnTo>
                    <a:pt x="153377" y="688454"/>
                  </a:lnTo>
                  <a:lnTo>
                    <a:pt x="153073" y="690346"/>
                  </a:lnTo>
                  <a:lnTo>
                    <a:pt x="155079" y="692518"/>
                  </a:lnTo>
                  <a:lnTo>
                    <a:pt x="159448" y="690067"/>
                  </a:lnTo>
                  <a:lnTo>
                    <a:pt x="159219" y="688263"/>
                  </a:lnTo>
                  <a:lnTo>
                    <a:pt x="158305" y="686587"/>
                  </a:lnTo>
                  <a:lnTo>
                    <a:pt x="158584" y="685888"/>
                  </a:lnTo>
                  <a:lnTo>
                    <a:pt x="158597" y="685215"/>
                  </a:lnTo>
                  <a:lnTo>
                    <a:pt x="158369" y="684644"/>
                  </a:lnTo>
                  <a:lnTo>
                    <a:pt x="158838" y="683831"/>
                  </a:lnTo>
                  <a:lnTo>
                    <a:pt x="158902" y="682790"/>
                  </a:lnTo>
                  <a:lnTo>
                    <a:pt x="157429" y="680275"/>
                  </a:lnTo>
                  <a:lnTo>
                    <a:pt x="156184" y="679094"/>
                  </a:lnTo>
                  <a:lnTo>
                    <a:pt x="154660" y="678129"/>
                  </a:lnTo>
                  <a:lnTo>
                    <a:pt x="154432" y="677430"/>
                  </a:lnTo>
                  <a:lnTo>
                    <a:pt x="154114" y="676910"/>
                  </a:lnTo>
                  <a:lnTo>
                    <a:pt x="153746" y="676516"/>
                  </a:lnTo>
                  <a:lnTo>
                    <a:pt x="155790" y="675259"/>
                  </a:lnTo>
                  <a:lnTo>
                    <a:pt x="157035" y="673595"/>
                  </a:lnTo>
                  <a:lnTo>
                    <a:pt x="157289" y="671360"/>
                  </a:lnTo>
                  <a:lnTo>
                    <a:pt x="159410" y="672287"/>
                  </a:lnTo>
                  <a:lnTo>
                    <a:pt x="162293" y="670102"/>
                  </a:lnTo>
                  <a:close/>
                </a:path>
                <a:path w="1857375" h="1588770">
                  <a:moveTo>
                    <a:pt x="174650" y="1349362"/>
                  </a:moveTo>
                  <a:lnTo>
                    <a:pt x="171056" y="1347711"/>
                  </a:lnTo>
                  <a:lnTo>
                    <a:pt x="169405" y="1346949"/>
                  </a:lnTo>
                  <a:lnTo>
                    <a:pt x="167157" y="1346314"/>
                  </a:lnTo>
                  <a:lnTo>
                    <a:pt x="163918" y="1345679"/>
                  </a:lnTo>
                  <a:lnTo>
                    <a:pt x="163080" y="1345806"/>
                  </a:lnTo>
                  <a:lnTo>
                    <a:pt x="162433" y="1346314"/>
                  </a:lnTo>
                  <a:lnTo>
                    <a:pt x="162331" y="1346187"/>
                  </a:lnTo>
                  <a:lnTo>
                    <a:pt x="161963" y="1345755"/>
                  </a:lnTo>
                  <a:lnTo>
                    <a:pt x="161963" y="1356601"/>
                  </a:lnTo>
                  <a:lnTo>
                    <a:pt x="161709" y="1356601"/>
                  </a:lnTo>
                  <a:lnTo>
                    <a:pt x="160578" y="1355712"/>
                  </a:lnTo>
                  <a:lnTo>
                    <a:pt x="158737" y="1355966"/>
                  </a:lnTo>
                  <a:lnTo>
                    <a:pt x="157886" y="1357236"/>
                  </a:lnTo>
                  <a:lnTo>
                    <a:pt x="157645" y="1357236"/>
                  </a:lnTo>
                  <a:lnTo>
                    <a:pt x="157556" y="1356347"/>
                  </a:lnTo>
                  <a:lnTo>
                    <a:pt x="157124" y="1355839"/>
                  </a:lnTo>
                  <a:lnTo>
                    <a:pt x="156997" y="1355712"/>
                  </a:lnTo>
                  <a:lnTo>
                    <a:pt x="156476" y="1355204"/>
                  </a:lnTo>
                  <a:lnTo>
                    <a:pt x="157734" y="1354442"/>
                  </a:lnTo>
                  <a:lnTo>
                    <a:pt x="159181" y="1353299"/>
                  </a:lnTo>
                  <a:lnTo>
                    <a:pt x="159156" y="1351648"/>
                  </a:lnTo>
                  <a:lnTo>
                    <a:pt x="158737" y="1350759"/>
                  </a:lnTo>
                  <a:lnTo>
                    <a:pt x="159232" y="1350632"/>
                  </a:lnTo>
                  <a:lnTo>
                    <a:pt x="160096" y="1351648"/>
                  </a:lnTo>
                  <a:lnTo>
                    <a:pt x="160718" y="1352537"/>
                  </a:lnTo>
                  <a:lnTo>
                    <a:pt x="161594" y="1353045"/>
                  </a:lnTo>
                  <a:lnTo>
                    <a:pt x="160705" y="1353934"/>
                  </a:lnTo>
                  <a:lnTo>
                    <a:pt x="160464" y="1355331"/>
                  </a:lnTo>
                  <a:lnTo>
                    <a:pt x="161874" y="1356474"/>
                  </a:lnTo>
                  <a:lnTo>
                    <a:pt x="161963" y="1356601"/>
                  </a:lnTo>
                  <a:lnTo>
                    <a:pt x="161963" y="1345755"/>
                  </a:lnTo>
                  <a:lnTo>
                    <a:pt x="161150" y="1344790"/>
                  </a:lnTo>
                  <a:lnTo>
                    <a:pt x="160362" y="1343774"/>
                  </a:lnTo>
                  <a:lnTo>
                    <a:pt x="159372" y="1343393"/>
                  </a:lnTo>
                  <a:lnTo>
                    <a:pt x="158381" y="1343012"/>
                  </a:lnTo>
                  <a:lnTo>
                    <a:pt x="157759" y="1343139"/>
                  </a:lnTo>
                  <a:lnTo>
                    <a:pt x="157251" y="1343393"/>
                  </a:lnTo>
                  <a:lnTo>
                    <a:pt x="156171" y="1340472"/>
                  </a:lnTo>
                  <a:lnTo>
                    <a:pt x="155854" y="1339837"/>
                  </a:lnTo>
                  <a:lnTo>
                    <a:pt x="155473" y="1339075"/>
                  </a:lnTo>
                  <a:lnTo>
                    <a:pt x="156044" y="1338821"/>
                  </a:lnTo>
                  <a:lnTo>
                    <a:pt x="156489" y="1338313"/>
                  </a:lnTo>
                  <a:lnTo>
                    <a:pt x="156756" y="1336662"/>
                  </a:lnTo>
                  <a:lnTo>
                    <a:pt x="157492" y="1336789"/>
                  </a:lnTo>
                  <a:lnTo>
                    <a:pt x="158280" y="1337043"/>
                  </a:lnTo>
                  <a:lnTo>
                    <a:pt x="159943" y="1337170"/>
                  </a:lnTo>
                  <a:lnTo>
                    <a:pt x="160566" y="1336662"/>
                  </a:lnTo>
                  <a:lnTo>
                    <a:pt x="160883" y="1336408"/>
                  </a:lnTo>
                  <a:lnTo>
                    <a:pt x="160934" y="1336281"/>
                  </a:lnTo>
                  <a:lnTo>
                    <a:pt x="161277" y="1335392"/>
                  </a:lnTo>
                  <a:lnTo>
                    <a:pt x="162737" y="1337297"/>
                  </a:lnTo>
                  <a:lnTo>
                    <a:pt x="164528" y="1339837"/>
                  </a:lnTo>
                  <a:lnTo>
                    <a:pt x="166027" y="1340345"/>
                  </a:lnTo>
                  <a:lnTo>
                    <a:pt x="168490" y="1338948"/>
                  </a:lnTo>
                  <a:lnTo>
                    <a:pt x="169049" y="1337297"/>
                  </a:lnTo>
                  <a:lnTo>
                    <a:pt x="167805" y="1335392"/>
                  </a:lnTo>
                  <a:lnTo>
                    <a:pt x="167043" y="1334249"/>
                  </a:lnTo>
                  <a:lnTo>
                    <a:pt x="165925" y="1332725"/>
                  </a:lnTo>
                  <a:lnTo>
                    <a:pt x="164668" y="1331455"/>
                  </a:lnTo>
                  <a:lnTo>
                    <a:pt x="164414" y="1331201"/>
                  </a:lnTo>
                  <a:lnTo>
                    <a:pt x="165036" y="1330058"/>
                  </a:lnTo>
                  <a:lnTo>
                    <a:pt x="164934" y="1329042"/>
                  </a:lnTo>
                  <a:lnTo>
                    <a:pt x="164541" y="1327772"/>
                  </a:lnTo>
                  <a:lnTo>
                    <a:pt x="162306" y="1327010"/>
                  </a:lnTo>
                  <a:lnTo>
                    <a:pt x="162280" y="1325994"/>
                  </a:lnTo>
                  <a:lnTo>
                    <a:pt x="161925" y="1325232"/>
                  </a:lnTo>
                  <a:lnTo>
                    <a:pt x="161607" y="1324851"/>
                  </a:lnTo>
                  <a:lnTo>
                    <a:pt x="161239" y="1324089"/>
                  </a:lnTo>
                  <a:lnTo>
                    <a:pt x="160489" y="1323327"/>
                  </a:lnTo>
                  <a:lnTo>
                    <a:pt x="158750" y="1323327"/>
                  </a:lnTo>
                  <a:lnTo>
                    <a:pt x="158203" y="1323200"/>
                  </a:lnTo>
                  <a:lnTo>
                    <a:pt x="156527" y="1323708"/>
                  </a:lnTo>
                  <a:lnTo>
                    <a:pt x="155879" y="1324597"/>
                  </a:lnTo>
                  <a:lnTo>
                    <a:pt x="155740" y="1325740"/>
                  </a:lnTo>
                  <a:lnTo>
                    <a:pt x="155067" y="1326502"/>
                  </a:lnTo>
                  <a:lnTo>
                    <a:pt x="154876" y="1327010"/>
                  </a:lnTo>
                  <a:lnTo>
                    <a:pt x="154762" y="1328026"/>
                  </a:lnTo>
                  <a:lnTo>
                    <a:pt x="155028" y="1329436"/>
                  </a:lnTo>
                  <a:lnTo>
                    <a:pt x="155867" y="1330058"/>
                  </a:lnTo>
                  <a:lnTo>
                    <a:pt x="156921" y="1330439"/>
                  </a:lnTo>
                  <a:lnTo>
                    <a:pt x="156832" y="1331455"/>
                  </a:lnTo>
                  <a:lnTo>
                    <a:pt x="156311" y="1331328"/>
                  </a:lnTo>
                  <a:lnTo>
                    <a:pt x="155219" y="1331328"/>
                  </a:lnTo>
                  <a:lnTo>
                    <a:pt x="155105" y="1330312"/>
                  </a:lnTo>
                  <a:lnTo>
                    <a:pt x="154990" y="1330058"/>
                  </a:lnTo>
                  <a:lnTo>
                    <a:pt x="154851" y="1329804"/>
                  </a:lnTo>
                  <a:lnTo>
                    <a:pt x="154597" y="1329550"/>
                  </a:lnTo>
                  <a:lnTo>
                    <a:pt x="154406" y="1328915"/>
                  </a:lnTo>
                  <a:lnTo>
                    <a:pt x="154305" y="1328534"/>
                  </a:lnTo>
                  <a:lnTo>
                    <a:pt x="154355" y="1327518"/>
                  </a:lnTo>
                  <a:lnTo>
                    <a:pt x="154635" y="1326502"/>
                  </a:lnTo>
                  <a:lnTo>
                    <a:pt x="154571" y="1326248"/>
                  </a:lnTo>
                  <a:lnTo>
                    <a:pt x="154203" y="1325765"/>
                  </a:lnTo>
                  <a:lnTo>
                    <a:pt x="154203" y="1347330"/>
                  </a:lnTo>
                  <a:lnTo>
                    <a:pt x="153746" y="1347584"/>
                  </a:lnTo>
                  <a:lnTo>
                    <a:pt x="153250" y="1347711"/>
                  </a:lnTo>
                  <a:lnTo>
                    <a:pt x="152654" y="1347584"/>
                  </a:lnTo>
                  <a:lnTo>
                    <a:pt x="152387" y="1347584"/>
                  </a:lnTo>
                  <a:lnTo>
                    <a:pt x="151917" y="1347711"/>
                  </a:lnTo>
                  <a:lnTo>
                    <a:pt x="152158" y="1347203"/>
                  </a:lnTo>
                  <a:lnTo>
                    <a:pt x="152552" y="1346568"/>
                  </a:lnTo>
                  <a:lnTo>
                    <a:pt x="152781" y="1346187"/>
                  </a:lnTo>
                  <a:lnTo>
                    <a:pt x="153123" y="1346822"/>
                  </a:lnTo>
                  <a:lnTo>
                    <a:pt x="153631" y="1347203"/>
                  </a:lnTo>
                  <a:lnTo>
                    <a:pt x="154203" y="1347330"/>
                  </a:lnTo>
                  <a:lnTo>
                    <a:pt x="154203" y="1325765"/>
                  </a:lnTo>
                  <a:lnTo>
                    <a:pt x="153797" y="1325232"/>
                  </a:lnTo>
                  <a:lnTo>
                    <a:pt x="153403" y="1324724"/>
                  </a:lnTo>
                  <a:lnTo>
                    <a:pt x="147586" y="1324724"/>
                  </a:lnTo>
                  <a:lnTo>
                    <a:pt x="147586" y="1358252"/>
                  </a:lnTo>
                  <a:lnTo>
                    <a:pt x="147548" y="1359141"/>
                  </a:lnTo>
                  <a:lnTo>
                    <a:pt x="147447" y="1360284"/>
                  </a:lnTo>
                  <a:lnTo>
                    <a:pt x="147332" y="1361046"/>
                  </a:lnTo>
                  <a:lnTo>
                    <a:pt x="147256" y="1361300"/>
                  </a:lnTo>
                  <a:lnTo>
                    <a:pt x="146799" y="1362443"/>
                  </a:lnTo>
                  <a:lnTo>
                    <a:pt x="146227" y="1362443"/>
                  </a:lnTo>
                  <a:lnTo>
                    <a:pt x="145961" y="1362570"/>
                  </a:lnTo>
                  <a:lnTo>
                    <a:pt x="145745" y="1362570"/>
                  </a:lnTo>
                  <a:lnTo>
                    <a:pt x="145224" y="1361046"/>
                  </a:lnTo>
                  <a:lnTo>
                    <a:pt x="146088" y="1360157"/>
                  </a:lnTo>
                  <a:lnTo>
                    <a:pt x="146799" y="1359141"/>
                  </a:lnTo>
                  <a:lnTo>
                    <a:pt x="147586" y="1358252"/>
                  </a:lnTo>
                  <a:lnTo>
                    <a:pt x="147586" y="1324724"/>
                  </a:lnTo>
                  <a:lnTo>
                    <a:pt x="147281" y="1324724"/>
                  </a:lnTo>
                  <a:lnTo>
                    <a:pt x="146799" y="1324978"/>
                  </a:lnTo>
                  <a:lnTo>
                    <a:pt x="146405" y="1325232"/>
                  </a:lnTo>
                  <a:lnTo>
                    <a:pt x="145846" y="1324089"/>
                  </a:lnTo>
                  <a:lnTo>
                    <a:pt x="145643" y="1324025"/>
                  </a:lnTo>
                  <a:lnTo>
                    <a:pt x="145643" y="1328534"/>
                  </a:lnTo>
                  <a:lnTo>
                    <a:pt x="145567" y="1328788"/>
                  </a:lnTo>
                  <a:lnTo>
                    <a:pt x="144322" y="1330693"/>
                  </a:lnTo>
                  <a:lnTo>
                    <a:pt x="144272" y="1331201"/>
                  </a:lnTo>
                  <a:lnTo>
                    <a:pt x="144386" y="1333487"/>
                  </a:lnTo>
                  <a:lnTo>
                    <a:pt x="145630" y="1335773"/>
                  </a:lnTo>
                  <a:lnTo>
                    <a:pt x="145173" y="1335773"/>
                  </a:lnTo>
                  <a:lnTo>
                    <a:pt x="144741" y="1336027"/>
                  </a:lnTo>
                  <a:lnTo>
                    <a:pt x="144360" y="1336281"/>
                  </a:lnTo>
                  <a:lnTo>
                    <a:pt x="143268" y="1335900"/>
                  </a:lnTo>
                  <a:lnTo>
                    <a:pt x="142278" y="1335265"/>
                  </a:lnTo>
                  <a:lnTo>
                    <a:pt x="141960" y="1335176"/>
                  </a:lnTo>
                  <a:lnTo>
                    <a:pt x="141960" y="1356982"/>
                  </a:lnTo>
                  <a:lnTo>
                    <a:pt x="141262" y="1357744"/>
                  </a:lnTo>
                  <a:lnTo>
                    <a:pt x="140855" y="1357998"/>
                  </a:lnTo>
                  <a:lnTo>
                    <a:pt x="140296" y="1357363"/>
                  </a:lnTo>
                  <a:lnTo>
                    <a:pt x="139966" y="1356728"/>
                  </a:lnTo>
                  <a:lnTo>
                    <a:pt x="139865" y="1356474"/>
                  </a:lnTo>
                  <a:lnTo>
                    <a:pt x="139661" y="1355712"/>
                  </a:lnTo>
                  <a:lnTo>
                    <a:pt x="140322" y="1355712"/>
                  </a:lnTo>
                  <a:lnTo>
                    <a:pt x="140639" y="1356347"/>
                  </a:lnTo>
                  <a:lnTo>
                    <a:pt x="141211" y="1356982"/>
                  </a:lnTo>
                  <a:lnTo>
                    <a:pt x="141960" y="1356982"/>
                  </a:lnTo>
                  <a:lnTo>
                    <a:pt x="141960" y="1335176"/>
                  </a:lnTo>
                  <a:lnTo>
                    <a:pt x="141046" y="1334884"/>
                  </a:lnTo>
                  <a:lnTo>
                    <a:pt x="140728" y="1334884"/>
                  </a:lnTo>
                  <a:lnTo>
                    <a:pt x="141211" y="1334630"/>
                  </a:lnTo>
                  <a:lnTo>
                    <a:pt x="142024" y="1333741"/>
                  </a:lnTo>
                  <a:lnTo>
                    <a:pt x="142113" y="1333487"/>
                  </a:lnTo>
                  <a:lnTo>
                    <a:pt x="142227" y="1332344"/>
                  </a:lnTo>
                  <a:lnTo>
                    <a:pt x="142709" y="1331709"/>
                  </a:lnTo>
                  <a:lnTo>
                    <a:pt x="142824" y="1331328"/>
                  </a:lnTo>
                  <a:lnTo>
                    <a:pt x="142748" y="1329804"/>
                  </a:lnTo>
                  <a:lnTo>
                    <a:pt x="142481" y="1329169"/>
                  </a:lnTo>
                  <a:lnTo>
                    <a:pt x="144043" y="1329042"/>
                  </a:lnTo>
                  <a:lnTo>
                    <a:pt x="145097" y="1328915"/>
                  </a:lnTo>
                  <a:lnTo>
                    <a:pt x="145389" y="1328788"/>
                  </a:lnTo>
                  <a:lnTo>
                    <a:pt x="145630" y="1328534"/>
                  </a:lnTo>
                  <a:lnTo>
                    <a:pt x="145643" y="1324025"/>
                  </a:lnTo>
                  <a:lnTo>
                    <a:pt x="144627" y="1323708"/>
                  </a:lnTo>
                  <a:lnTo>
                    <a:pt x="141681" y="1324089"/>
                  </a:lnTo>
                  <a:lnTo>
                    <a:pt x="139738" y="1324216"/>
                  </a:lnTo>
                  <a:lnTo>
                    <a:pt x="137096" y="1326248"/>
                  </a:lnTo>
                  <a:lnTo>
                    <a:pt x="136969" y="1327010"/>
                  </a:lnTo>
                  <a:lnTo>
                    <a:pt x="136906" y="1327772"/>
                  </a:lnTo>
                  <a:lnTo>
                    <a:pt x="137033" y="1328788"/>
                  </a:lnTo>
                  <a:lnTo>
                    <a:pt x="136525" y="1329296"/>
                  </a:lnTo>
                  <a:lnTo>
                    <a:pt x="136334" y="1329804"/>
                  </a:lnTo>
                  <a:lnTo>
                    <a:pt x="136232" y="1330820"/>
                  </a:lnTo>
                  <a:lnTo>
                    <a:pt x="136093" y="1330820"/>
                  </a:lnTo>
                  <a:lnTo>
                    <a:pt x="134683" y="1331709"/>
                  </a:lnTo>
                  <a:lnTo>
                    <a:pt x="134581" y="1333106"/>
                  </a:lnTo>
                  <a:lnTo>
                    <a:pt x="135178" y="1334249"/>
                  </a:lnTo>
                  <a:lnTo>
                    <a:pt x="134988" y="1334630"/>
                  </a:lnTo>
                  <a:lnTo>
                    <a:pt x="134899" y="1334884"/>
                  </a:lnTo>
                  <a:lnTo>
                    <a:pt x="134797" y="1335519"/>
                  </a:lnTo>
                  <a:lnTo>
                    <a:pt x="134175" y="1336281"/>
                  </a:lnTo>
                  <a:lnTo>
                    <a:pt x="133705" y="1337043"/>
                  </a:lnTo>
                  <a:lnTo>
                    <a:pt x="133604" y="1337297"/>
                  </a:lnTo>
                  <a:lnTo>
                    <a:pt x="133223" y="1339456"/>
                  </a:lnTo>
                  <a:lnTo>
                    <a:pt x="133819" y="1340853"/>
                  </a:lnTo>
                  <a:lnTo>
                    <a:pt x="136436" y="1341615"/>
                  </a:lnTo>
                  <a:lnTo>
                    <a:pt x="137922" y="1340980"/>
                  </a:lnTo>
                  <a:lnTo>
                    <a:pt x="138391" y="1339837"/>
                  </a:lnTo>
                  <a:lnTo>
                    <a:pt x="139573" y="1339837"/>
                  </a:lnTo>
                  <a:lnTo>
                    <a:pt x="141757" y="1340853"/>
                  </a:lnTo>
                  <a:lnTo>
                    <a:pt x="141579" y="1341615"/>
                  </a:lnTo>
                  <a:lnTo>
                    <a:pt x="141503" y="1345425"/>
                  </a:lnTo>
                  <a:lnTo>
                    <a:pt x="140830" y="1346568"/>
                  </a:lnTo>
                  <a:lnTo>
                    <a:pt x="139903" y="1345679"/>
                  </a:lnTo>
                  <a:lnTo>
                    <a:pt x="138544" y="1345425"/>
                  </a:lnTo>
                  <a:lnTo>
                    <a:pt x="136321" y="1346822"/>
                  </a:lnTo>
                  <a:lnTo>
                    <a:pt x="135547" y="1347838"/>
                  </a:lnTo>
                  <a:lnTo>
                    <a:pt x="133642" y="1349870"/>
                  </a:lnTo>
                  <a:lnTo>
                    <a:pt x="133794" y="1351394"/>
                  </a:lnTo>
                  <a:lnTo>
                    <a:pt x="134493" y="1352283"/>
                  </a:lnTo>
                  <a:lnTo>
                    <a:pt x="133337" y="1353426"/>
                  </a:lnTo>
                  <a:lnTo>
                    <a:pt x="132600" y="1354569"/>
                  </a:lnTo>
                  <a:lnTo>
                    <a:pt x="132295" y="1357617"/>
                  </a:lnTo>
                  <a:lnTo>
                    <a:pt x="133337" y="1358506"/>
                  </a:lnTo>
                  <a:lnTo>
                    <a:pt x="134658" y="1359141"/>
                  </a:lnTo>
                  <a:lnTo>
                    <a:pt x="135318" y="1359141"/>
                  </a:lnTo>
                  <a:lnTo>
                    <a:pt x="136550" y="1361681"/>
                  </a:lnTo>
                  <a:lnTo>
                    <a:pt x="138772" y="1363459"/>
                  </a:lnTo>
                  <a:lnTo>
                    <a:pt x="141262" y="1365364"/>
                  </a:lnTo>
                  <a:lnTo>
                    <a:pt x="141871" y="1367015"/>
                  </a:lnTo>
                  <a:lnTo>
                    <a:pt x="142544" y="1368158"/>
                  </a:lnTo>
                  <a:lnTo>
                    <a:pt x="142925" y="1368539"/>
                  </a:lnTo>
                  <a:lnTo>
                    <a:pt x="143357" y="1368793"/>
                  </a:lnTo>
                  <a:lnTo>
                    <a:pt x="142430" y="1369555"/>
                  </a:lnTo>
                  <a:lnTo>
                    <a:pt x="142113" y="1370952"/>
                  </a:lnTo>
                  <a:lnTo>
                    <a:pt x="143471" y="1373238"/>
                  </a:lnTo>
                  <a:lnTo>
                    <a:pt x="145161" y="1373746"/>
                  </a:lnTo>
                  <a:lnTo>
                    <a:pt x="147739" y="1372095"/>
                  </a:lnTo>
                  <a:lnTo>
                    <a:pt x="149263" y="1371460"/>
                  </a:lnTo>
                  <a:lnTo>
                    <a:pt x="150901" y="1370444"/>
                  </a:lnTo>
                  <a:lnTo>
                    <a:pt x="151117" y="1370190"/>
                  </a:lnTo>
                  <a:lnTo>
                    <a:pt x="151295" y="1370063"/>
                  </a:lnTo>
                  <a:lnTo>
                    <a:pt x="152133" y="1371841"/>
                  </a:lnTo>
                  <a:lnTo>
                    <a:pt x="153060" y="1374127"/>
                  </a:lnTo>
                  <a:lnTo>
                    <a:pt x="154241" y="1375016"/>
                  </a:lnTo>
                  <a:lnTo>
                    <a:pt x="156984" y="1374381"/>
                  </a:lnTo>
                  <a:lnTo>
                    <a:pt x="158102" y="1372730"/>
                  </a:lnTo>
                  <a:lnTo>
                    <a:pt x="157010" y="1370063"/>
                  </a:lnTo>
                  <a:lnTo>
                    <a:pt x="156591" y="1369047"/>
                  </a:lnTo>
                  <a:lnTo>
                    <a:pt x="155409" y="1366634"/>
                  </a:lnTo>
                  <a:lnTo>
                    <a:pt x="154470" y="1364348"/>
                  </a:lnTo>
                  <a:lnTo>
                    <a:pt x="155803" y="1363840"/>
                  </a:lnTo>
                  <a:lnTo>
                    <a:pt x="157073" y="1363205"/>
                  </a:lnTo>
                  <a:lnTo>
                    <a:pt x="157949" y="1362570"/>
                  </a:lnTo>
                  <a:lnTo>
                    <a:pt x="158305" y="1362316"/>
                  </a:lnTo>
                  <a:lnTo>
                    <a:pt x="158788" y="1362697"/>
                  </a:lnTo>
                  <a:lnTo>
                    <a:pt x="159410" y="1362824"/>
                  </a:lnTo>
                  <a:lnTo>
                    <a:pt x="160464" y="1362824"/>
                  </a:lnTo>
                  <a:lnTo>
                    <a:pt x="161150" y="1362570"/>
                  </a:lnTo>
                  <a:lnTo>
                    <a:pt x="162331" y="1364094"/>
                  </a:lnTo>
                  <a:lnTo>
                    <a:pt x="163868" y="1365364"/>
                  </a:lnTo>
                  <a:lnTo>
                    <a:pt x="165709" y="1367650"/>
                  </a:lnTo>
                  <a:lnTo>
                    <a:pt x="166751" y="1367777"/>
                  </a:lnTo>
                  <a:lnTo>
                    <a:pt x="167652" y="1367523"/>
                  </a:lnTo>
                  <a:lnTo>
                    <a:pt x="168414" y="1367777"/>
                  </a:lnTo>
                  <a:lnTo>
                    <a:pt x="169227" y="1367523"/>
                  </a:lnTo>
                  <a:lnTo>
                    <a:pt x="169900" y="1367142"/>
                  </a:lnTo>
                  <a:lnTo>
                    <a:pt x="170954" y="1367142"/>
                  </a:lnTo>
                  <a:lnTo>
                    <a:pt x="171996" y="1366634"/>
                  </a:lnTo>
                  <a:lnTo>
                    <a:pt x="172300" y="1365364"/>
                  </a:lnTo>
                  <a:lnTo>
                    <a:pt x="172770" y="1364983"/>
                  </a:lnTo>
                  <a:lnTo>
                    <a:pt x="174294" y="1364221"/>
                  </a:lnTo>
                  <a:lnTo>
                    <a:pt x="174637" y="1362570"/>
                  </a:lnTo>
                  <a:lnTo>
                    <a:pt x="174586" y="1362316"/>
                  </a:lnTo>
                  <a:lnTo>
                    <a:pt x="173609" y="1360665"/>
                  </a:lnTo>
                  <a:lnTo>
                    <a:pt x="173075" y="1360284"/>
                  </a:lnTo>
                  <a:lnTo>
                    <a:pt x="172478" y="1360157"/>
                  </a:lnTo>
                  <a:lnTo>
                    <a:pt x="172580" y="1358252"/>
                  </a:lnTo>
                  <a:lnTo>
                    <a:pt x="172593" y="1357998"/>
                  </a:lnTo>
                  <a:lnTo>
                    <a:pt x="172097" y="1357236"/>
                  </a:lnTo>
                  <a:lnTo>
                    <a:pt x="172008" y="1357109"/>
                  </a:lnTo>
                  <a:lnTo>
                    <a:pt x="171157" y="1356601"/>
                  </a:lnTo>
                  <a:lnTo>
                    <a:pt x="170522" y="1356220"/>
                  </a:lnTo>
                  <a:lnTo>
                    <a:pt x="169824" y="1356093"/>
                  </a:lnTo>
                  <a:lnTo>
                    <a:pt x="169189" y="1356220"/>
                  </a:lnTo>
                  <a:lnTo>
                    <a:pt x="168021" y="1355077"/>
                  </a:lnTo>
                  <a:lnTo>
                    <a:pt x="166827" y="1353807"/>
                  </a:lnTo>
                  <a:lnTo>
                    <a:pt x="165227" y="1352537"/>
                  </a:lnTo>
                  <a:lnTo>
                    <a:pt x="164731" y="1352283"/>
                  </a:lnTo>
                  <a:lnTo>
                    <a:pt x="164871" y="1352156"/>
                  </a:lnTo>
                  <a:lnTo>
                    <a:pt x="165366" y="1351267"/>
                  </a:lnTo>
                  <a:lnTo>
                    <a:pt x="166598" y="1351648"/>
                  </a:lnTo>
                  <a:lnTo>
                    <a:pt x="167805" y="1351902"/>
                  </a:lnTo>
                  <a:lnTo>
                    <a:pt x="171996" y="1353934"/>
                  </a:lnTo>
                  <a:lnTo>
                    <a:pt x="173545" y="1351267"/>
                  </a:lnTo>
                  <a:lnTo>
                    <a:pt x="173913" y="1350632"/>
                  </a:lnTo>
                  <a:lnTo>
                    <a:pt x="174650" y="1349362"/>
                  </a:lnTo>
                  <a:close/>
                </a:path>
                <a:path w="1857375" h="1588770">
                  <a:moveTo>
                    <a:pt x="222961" y="1450314"/>
                  </a:moveTo>
                  <a:lnTo>
                    <a:pt x="222948" y="1445107"/>
                  </a:lnTo>
                  <a:lnTo>
                    <a:pt x="222923" y="1444675"/>
                  </a:lnTo>
                  <a:lnTo>
                    <a:pt x="222834" y="1442605"/>
                  </a:lnTo>
                  <a:lnTo>
                    <a:pt x="221119" y="1438008"/>
                  </a:lnTo>
                  <a:lnTo>
                    <a:pt x="219608" y="1436585"/>
                  </a:lnTo>
                  <a:lnTo>
                    <a:pt x="214807" y="1436573"/>
                  </a:lnTo>
                  <a:lnTo>
                    <a:pt x="212547" y="1438440"/>
                  </a:lnTo>
                  <a:lnTo>
                    <a:pt x="210794" y="1442034"/>
                  </a:lnTo>
                  <a:lnTo>
                    <a:pt x="210578" y="1443329"/>
                  </a:lnTo>
                  <a:lnTo>
                    <a:pt x="210502" y="1444675"/>
                  </a:lnTo>
                  <a:lnTo>
                    <a:pt x="210058" y="1444663"/>
                  </a:lnTo>
                  <a:lnTo>
                    <a:pt x="209588" y="1444701"/>
                  </a:lnTo>
                  <a:lnTo>
                    <a:pt x="208165" y="1445107"/>
                  </a:lnTo>
                  <a:lnTo>
                    <a:pt x="207149" y="1445044"/>
                  </a:lnTo>
                  <a:lnTo>
                    <a:pt x="204254" y="1445882"/>
                  </a:lnTo>
                  <a:lnTo>
                    <a:pt x="203428" y="1447368"/>
                  </a:lnTo>
                  <a:lnTo>
                    <a:pt x="202653" y="1449552"/>
                  </a:lnTo>
                  <a:lnTo>
                    <a:pt x="202311" y="1450314"/>
                  </a:lnTo>
                  <a:lnTo>
                    <a:pt x="202107" y="1450276"/>
                  </a:lnTo>
                  <a:lnTo>
                    <a:pt x="200482" y="1450276"/>
                  </a:lnTo>
                  <a:lnTo>
                    <a:pt x="199390" y="1450962"/>
                  </a:lnTo>
                  <a:lnTo>
                    <a:pt x="197929" y="1452130"/>
                  </a:lnTo>
                  <a:lnTo>
                    <a:pt x="196456" y="1453730"/>
                  </a:lnTo>
                  <a:lnTo>
                    <a:pt x="195529" y="1454442"/>
                  </a:lnTo>
                  <a:lnTo>
                    <a:pt x="194475" y="1456829"/>
                  </a:lnTo>
                  <a:lnTo>
                    <a:pt x="196811" y="1460804"/>
                  </a:lnTo>
                  <a:lnTo>
                    <a:pt x="199123" y="1461884"/>
                  </a:lnTo>
                  <a:lnTo>
                    <a:pt x="201015" y="1461350"/>
                  </a:lnTo>
                  <a:lnTo>
                    <a:pt x="202768" y="1462278"/>
                  </a:lnTo>
                  <a:lnTo>
                    <a:pt x="205079" y="1462239"/>
                  </a:lnTo>
                  <a:lnTo>
                    <a:pt x="205778" y="1461350"/>
                  </a:lnTo>
                  <a:lnTo>
                    <a:pt x="208076" y="1458429"/>
                  </a:lnTo>
                  <a:lnTo>
                    <a:pt x="209499" y="1456232"/>
                  </a:lnTo>
                  <a:lnTo>
                    <a:pt x="210642" y="1453832"/>
                  </a:lnTo>
                  <a:lnTo>
                    <a:pt x="211264" y="1453730"/>
                  </a:lnTo>
                  <a:lnTo>
                    <a:pt x="212712" y="1453311"/>
                  </a:lnTo>
                  <a:lnTo>
                    <a:pt x="213169" y="1452930"/>
                  </a:lnTo>
                  <a:lnTo>
                    <a:pt x="213525" y="1452626"/>
                  </a:lnTo>
                  <a:lnTo>
                    <a:pt x="214045" y="1451800"/>
                  </a:lnTo>
                  <a:lnTo>
                    <a:pt x="214363" y="1451876"/>
                  </a:lnTo>
                  <a:lnTo>
                    <a:pt x="214706" y="1451914"/>
                  </a:lnTo>
                  <a:lnTo>
                    <a:pt x="215226" y="1451914"/>
                  </a:lnTo>
                  <a:lnTo>
                    <a:pt x="215582" y="1451864"/>
                  </a:lnTo>
                  <a:lnTo>
                    <a:pt x="216357" y="1452486"/>
                  </a:lnTo>
                  <a:lnTo>
                    <a:pt x="217335" y="1452880"/>
                  </a:lnTo>
                  <a:lnTo>
                    <a:pt x="220878" y="1452880"/>
                  </a:lnTo>
                  <a:lnTo>
                    <a:pt x="221894" y="1451864"/>
                  </a:lnTo>
                  <a:lnTo>
                    <a:pt x="222961" y="1450797"/>
                  </a:lnTo>
                  <a:lnTo>
                    <a:pt x="222961" y="1450314"/>
                  </a:lnTo>
                  <a:close/>
                </a:path>
                <a:path w="1857375" h="1588770">
                  <a:moveTo>
                    <a:pt x="255066" y="1455826"/>
                  </a:moveTo>
                  <a:lnTo>
                    <a:pt x="254800" y="1455369"/>
                  </a:lnTo>
                  <a:lnTo>
                    <a:pt x="253911" y="1453857"/>
                  </a:lnTo>
                  <a:lnTo>
                    <a:pt x="253098" y="1452473"/>
                  </a:lnTo>
                  <a:lnTo>
                    <a:pt x="251929" y="1451711"/>
                  </a:lnTo>
                  <a:lnTo>
                    <a:pt x="250659" y="1451457"/>
                  </a:lnTo>
                  <a:lnTo>
                    <a:pt x="252018" y="1449603"/>
                  </a:lnTo>
                  <a:lnTo>
                    <a:pt x="251599" y="1447317"/>
                  </a:lnTo>
                  <a:lnTo>
                    <a:pt x="250685" y="1446149"/>
                  </a:lnTo>
                  <a:lnTo>
                    <a:pt x="250240" y="1445539"/>
                  </a:lnTo>
                  <a:lnTo>
                    <a:pt x="249847" y="1445018"/>
                  </a:lnTo>
                  <a:lnTo>
                    <a:pt x="250926" y="1443228"/>
                  </a:lnTo>
                  <a:lnTo>
                    <a:pt x="250812" y="1440916"/>
                  </a:lnTo>
                  <a:lnTo>
                    <a:pt x="247535" y="1437640"/>
                  </a:lnTo>
                  <a:lnTo>
                    <a:pt x="244475" y="1437525"/>
                  </a:lnTo>
                  <a:lnTo>
                    <a:pt x="240919" y="1441361"/>
                  </a:lnTo>
                  <a:lnTo>
                    <a:pt x="240207" y="1443532"/>
                  </a:lnTo>
                  <a:lnTo>
                    <a:pt x="240868" y="1448460"/>
                  </a:lnTo>
                  <a:lnTo>
                    <a:pt x="242392" y="1450314"/>
                  </a:lnTo>
                  <a:lnTo>
                    <a:pt x="243852" y="1452168"/>
                  </a:lnTo>
                  <a:lnTo>
                    <a:pt x="244144" y="1452410"/>
                  </a:lnTo>
                  <a:lnTo>
                    <a:pt x="243192" y="1452613"/>
                  </a:lnTo>
                  <a:lnTo>
                    <a:pt x="242316" y="1453134"/>
                  </a:lnTo>
                  <a:lnTo>
                    <a:pt x="241668" y="1453857"/>
                  </a:lnTo>
                  <a:lnTo>
                    <a:pt x="241274" y="1453311"/>
                  </a:lnTo>
                  <a:lnTo>
                    <a:pt x="241096" y="1453134"/>
                  </a:lnTo>
                  <a:lnTo>
                    <a:pt x="236918" y="1448549"/>
                  </a:lnTo>
                  <a:lnTo>
                    <a:pt x="236753" y="1448104"/>
                  </a:lnTo>
                  <a:lnTo>
                    <a:pt x="235559" y="1446072"/>
                  </a:lnTo>
                  <a:lnTo>
                    <a:pt x="234988" y="1445856"/>
                  </a:lnTo>
                  <a:lnTo>
                    <a:pt x="233210" y="1445183"/>
                  </a:lnTo>
                  <a:lnTo>
                    <a:pt x="231228" y="1445856"/>
                  </a:lnTo>
                  <a:lnTo>
                    <a:pt x="230886" y="1445628"/>
                  </a:lnTo>
                  <a:lnTo>
                    <a:pt x="230517" y="1445437"/>
                  </a:lnTo>
                  <a:lnTo>
                    <a:pt x="228904" y="1444993"/>
                  </a:lnTo>
                  <a:lnTo>
                    <a:pt x="227609" y="1445158"/>
                  </a:lnTo>
                  <a:lnTo>
                    <a:pt x="224561" y="1446949"/>
                  </a:lnTo>
                  <a:lnTo>
                    <a:pt x="223456" y="1450009"/>
                  </a:lnTo>
                  <a:lnTo>
                    <a:pt x="225996" y="1453540"/>
                  </a:lnTo>
                  <a:lnTo>
                    <a:pt x="227431" y="1455000"/>
                  </a:lnTo>
                  <a:lnTo>
                    <a:pt x="230238" y="1455394"/>
                  </a:lnTo>
                  <a:lnTo>
                    <a:pt x="230835" y="1455432"/>
                  </a:lnTo>
                  <a:lnTo>
                    <a:pt x="231533" y="1455369"/>
                  </a:lnTo>
                  <a:lnTo>
                    <a:pt x="231622" y="1456067"/>
                  </a:lnTo>
                  <a:lnTo>
                    <a:pt x="231825" y="1456766"/>
                  </a:lnTo>
                  <a:lnTo>
                    <a:pt x="232943" y="1459280"/>
                  </a:lnTo>
                  <a:lnTo>
                    <a:pt x="234937" y="1460347"/>
                  </a:lnTo>
                  <a:lnTo>
                    <a:pt x="238417" y="1461249"/>
                  </a:lnTo>
                  <a:lnTo>
                    <a:pt x="240182" y="1460665"/>
                  </a:lnTo>
                  <a:lnTo>
                    <a:pt x="241312" y="1459420"/>
                  </a:lnTo>
                  <a:lnTo>
                    <a:pt x="241896" y="1460284"/>
                  </a:lnTo>
                  <a:lnTo>
                    <a:pt x="242773" y="1460969"/>
                  </a:lnTo>
                  <a:lnTo>
                    <a:pt x="246621" y="1462087"/>
                  </a:lnTo>
                  <a:lnTo>
                    <a:pt x="249732" y="1461401"/>
                  </a:lnTo>
                  <a:lnTo>
                    <a:pt x="252844" y="1459420"/>
                  </a:lnTo>
                  <a:lnTo>
                    <a:pt x="254228" y="1458531"/>
                  </a:lnTo>
                  <a:lnTo>
                    <a:pt x="255066" y="1455826"/>
                  </a:lnTo>
                  <a:close/>
                </a:path>
                <a:path w="1857375" h="1588770">
                  <a:moveTo>
                    <a:pt x="384606" y="1446834"/>
                  </a:moveTo>
                  <a:lnTo>
                    <a:pt x="384276" y="1445653"/>
                  </a:lnTo>
                  <a:lnTo>
                    <a:pt x="383654" y="1443405"/>
                  </a:lnTo>
                  <a:lnTo>
                    <a:pt x="380987" y="1441602"/>
                  </a:lnTo>
                  <a:lnTo>
                    <a:pt x="373354" y="1452702"/>
                  </a:lnTo>
                  <a:lnTo>
                    <a:pt x="374192" y="1453527"/>
                  </a:lnTo>
                  <a:lnTo>
                    <a:pt x="372643" y="1453235"/>
                  </a:lnTo>
                  <a:lnTo>
                    <a:pt x="365328" y="1456893"/>
                  </a:lnTo>
                  <a:lnTo>
                    <a:pt x="364718" y="1459992"/>
                  </a:lnTo>
                  <a:lnTo>
                    <a:pt x="367233" y="1464284"/>
                  </a:lnTo>
                  <a:lnTo>
                    <a:pt x="369938" y="1464792"/>
                  </a:lnTo>
                  <a:lnTo>
                    <a:pt x="377253" y="1461135"/>
                  </a:lnTo>
                  <a:lnTo>
                    <a:pt x="377863" y="1458036"/>
                  </a:lnTo>
                  <a:lnTo>
                    <a:pt x="376669" y="1455991"/>
                  </a:lnTo>
                  <a:lnTo>
                    <a:pt x="375945" y="1454772"/>
                  </a:lnTo>
                  <a:lnTo>
                    <a:pt x="380365" y="1454772"/>
                  </a:lnTo>
                  <a:lnTo>
                    <a:pt x="382282" y="1452892"/>
                  </a:lnTo>
                  <a:lnTo>
                    <a:pt x="382498" y="1450568"/>
                  </a:lnTo>
                  <a:lnTo>
                    <a:pt x="383019" y="1450213"/>
                  </a:lnTo>
                  <a:lnTo>
                    <a:pt x="383463" y="1449781"/>
                  </a:lnTo>
                  <a:lnTo>
                    <a:pt x="384429" y="1448117"/>
                  </a:lnTo>
                  <a:lnTo>
                    <a:pt x="384606" y="1446834"/>
                  </a:lnTo>
                  <a:close/>
                </a:path>
                <a:path w="1857375" h="1588770">
                  <a:moveTo>
                    <a:pt x="443979" y="1453375"/>
                  </a:moveTo>
                  <a:lnTo>
                    <a:pt x="442531" y="1451610"/>
                  </a:lnTo>
                  <a:lnTo>
                    <a:pt x="440613" y="1451063"/>
                  </a:lnTo>
                  <a:lnTo>
                    <a:pt x="440753" y="1448981"/>
                  </a:lnTo>
                  <a:lnTo>
                    <a:pt x="439432" y="1446720"/>
                  </a:lnTo>
                  <a:lnTo>
                    <a:pt x="434301" y="1445653"/>
                  </a:lnTo>
                  <a:lnTo>
                    <a:pt x="431266" y="1445590"/>
                  </a:lnTo>
                  <a:lnTo>
                    <a:pt x="425958" y="1448511"/>
                  </a:lnTo>
                  <a:lnTo>
                    <a:pt x="424497" y="1451622"/>
                  </a:lnTo>
                  <a:lnTo>
                    <a:pt x="424967" y="1455762"/>
                  </a:lnTo>
                  <a:lnTo>
                    <a:pt x="425462" y="1456931"/>
                  </a:lnTo>
                  <a:lnTo>
                    <a:pt x="426275" y="1457769"/>
                  </a:lnTo>
                  <a:lnTo>
                    <a:pt x="424891" y="1458810"/>
                  </a:lnTo>
                  <a:lnTo>
                    <a:pt x="423646" y="1460042"/>
                  </a:lnTo>
                  <a:lnTo>
                    <a:pt x="420331" y="1464983"/>
                  </a:lnTo>
                  <a:lnTo>
                    <a:pt x="421170" y="1469136"/>
                  </a:lnTo>
                  <a:lnTo>
                    <a:pt x="425462" y="1473860"/>
                  </a:lnTo>
                  <a:lnTo>
                    <a:pt x="428548" y="1473720"/>
                  </a:lnTo>
                  <a:lnTo>
                    <a:pt x="431927" y="1470342"/>
                  </a:lnTo>
                  <a:lnTo>
                    <a:pt x="431914" y="1467866"/>
                  </a:lnTo>
                  <a:lnTo>
                    <a:pt x="430618" y="1466037"/>
                  </a:lnTo>
                  <a:lnTo>
                    <a:pt x="431812" y="1464691"/>
                  </a:lnTo>
                  <a:lnTo>
                    <a:pt x="433425" y="1463890"/>
                  </a:lnTo>
                  <a:lnTo>
                    <a:pt x="435762" y="1462900"/>
                  </a:lnTo>
                  <a:lnTo>
                    <a:pt x="436283" y="1462443"/>
                  </a:lnTo>
                  <a:lnTo>
                    <a:pt x="436651" y="1461909"/>
                  </a:lnTo>
                  <a:lnTo>
                    <a:pt x="437413" y="1462506"/>
                  </a:lnTo>
                  <a:lnTo>
                    <a:pt x="438365" y="1462874"/>
                  </a:lnTo>
                  <a:lnTo>
                    <a:pt x="441896" y="1462874"/>
                  </a:lnTo>
                  <a:lnTo>
                    <a:pt x="443966" y="1460792"/>
                  </a:lnTo>
                  <a:lnTo>
                    <a:pt x="443979" y="1453375"/>
                  </a:lnTo>
                  <a:close/>
                </a:path>
                <a:path w="1857375" h="1588770">
                  <a:moveTo>
                    <a:pt x="463296" y="686777"/>
                  </a:moveTo>
                  <a:lnTo>
                    <a:pt x="463156" y="686600"/>
                  </a:lnTo>
                  <a:lnTo>
                    <a:pt x="463296" y="686777"/>
                  </a:lnTo>
                  <a:close/>
                </a:path>
                <a:path w="1857375" h="1588770">
                  <a:moveTo>
                    <a:pt x="465709" y="668451"/>
                  </a:moveTo>
                  <a:lnTo>
                    <a:pt x="464261" y="667219"/>
                  </a:lnTo>
                  <a:lnTo>
                    <a:pt x="462038" y="666953"/>
                  </a:lnTo>
                  <a:lnTo>
                    <a:pt x="461327" y="666546"/>
                  </a:lnTo>
                  <a:lnTo>
                    <a:pt x="460463" y="666508"/>
                  </a:lnTo>
                  <a:lnTo>
                    <a:pt x="457911" y="668477"/>
                  </a:lnTo>
                  <a:lnTo>
                    <a:pt x="465709" y="668451"/>
                  </a:lnTo>
                  <a:close/>
                </a:path>
                <a:path w="1857375" h="1588770">
                  <a:moveTo>
                    <a:pt x="490131" y="1582521"/>
                  </a:moveTo>
                  <a:lnTo>
                    <a:pt x="480314" y="1569618"/>
                  </a:lnTo>
                  <a:lnTo>
                    <a:pt x="477088" y="1572006"/>
                  </a:lnTo>
                  <a:lnTo>
                    <a:pt x="475221" y="1573276"/>
                  </a:lnTo>
                  <a:lnTo>
                    <a:pt x="473443" y="1575650"/>
                  </a:lnTo>
                  <a:lnTo>
                    <a:pt x="473329" y="1575904"/>
                  </a:lnTo>
                  <a:lnTo>
                    <a:pt x="472211" y="1574647"/>
                  </a:lnTo>
                  <a:lnTo>
                    <a:pt x="471360" y="1573923"/>
                  </a:lnTo>
                  <a:lnTo>
                    <a:pt x="470611" y="1573530"/>
                  </a:lnTo>
                  <a:lnTo>
                    <a:pt x="469785" y="1573377"/>
                  </a:lnTo>
                  <a:lnTo>
                    <a:pt x="470331" y="1572641"/>
                  </a:lnTo>
                  <a:lnTo>
                    <a:pt x="470662" y="1571726"/>
                  </a:lnTo>
                  <a:lnTo>
                    <a:pt x="470662" y="1568259"/>
                  </a:lnTo>
                  <a:lnTo>
                    <a:pt x="468579" y="1566100"/>
                  </a:lnTo>
                  <a:lnTo>
                    <a:pt x="463296" y="1566202"/>
                  </a:lnTo>
                  <a:lnTo>
                    <a:pt x="460997" y="1567332"/>
                  </a:lnTo>
                  <a:lnTo>
                    <a:pt x="459181" y="1569199"/>
                  </a:lnTo>
                  <a:lnTo>
                    <a:pt x="458787" y="1568488"/>
                  </a:lnTo>
                  <a:lnTo>
                    <a:pt x="458279" y="1567878"/>
                  </a:lnTo>
                  <a:lnTo>
                    <a:pt x="457644" y="1567446"/>
                  </a:lnTo>
                  <a:lnTo>
                    <a:pt x="456145" y="1564919"/>
                  </a:lnTo>
                  <a:lnTo>
                    <a:pt x="454812" y="1561668"/>
                  </a:lnTo>
                  <a:lnTo>
                    <a:pt x="450507" y="1559077"/>
                  </a:lnTo>
                  <a:lnTo>
                    <a:pt x="448360" y="1559382"/>
                  </a:lnTo>
                  <a:lnTo>
                    <a:pt x="446925" y="1560614"/>
                  </a:lnTo>
                  <a:lnTo>
                    <a:pt x="444563" y="1558836"/>
                  </a:lnTo>
                  <a:lnTo>
                    <a:pt x="440613" y="1559140"/>
                  </a:lnTo>
                  <a:lnTo>
                    <a:pt x="438696" y="1567497"/>
                  </a:lnTo>
                  <a:lnTo>
                    <a:pt x="437337" y="1572082"/>
                  </a:lnTo>
                  <a:lnTo>
                    <a:pt x="437121" y="1581569"/>
                  </a:lnTo>
                  <a:lnTo>
                    <a:pt x="443420" y="1583004"/>
                  </a:lnTo>
                  <a:lnTo>
                    <a:pt x="446100" y="1578635"/>
                  </a:lnTo>
                  <a:lnTo>
                    <a:pt x="447027" y="1577682"/>
                  </a:lnTo>
                  <a:lnTo>
                    <a:pt x="448767" y="1578584"/>
                  </a:lnTo>
                  <a:lnTo>
                    <a:pt x="450697" y="1579054"/>
                  </a:lnTo>
                  <a:lnTo>
                    <a:pt x="453898" y="1579130"/>
                  </a:lnTo>
                  <a:lnTo>
                    <a:pt x="454939" y="1578660"/>
                  </a:lnTo>
                  <a:lnTo>
                    <a:pt x="455752" y="1577936"/>
                  </a:lnTo>
                  <a:lnTo>
                    <a:pt x="457250" y="1578470"/>
                  </a:lnTo>
                  <a:lnTo>
                    <a:pt x="458685" y="1578838"/>
                  </a:lnTo>
                  <a:lnTo>
                    <a:pt x="460146" y="1578483"/>
                  </a:lnTo>
                  <a:lnTo>
                    <a:pt x="461251" y="1577644"/>
                  </a:lnTo>
                  <a:lnTo>
                    <a:pt x="462445" y="1577771"/>
                  </a:lnTo>
                  <a:lnTo>
                    <a:pt x="463613" y="1577378"/>
                  </a:lnTo>
                  <a:lnTo>
                    <a:pt x="464566" y="1576628"/>
                  </a:lnTo>
                  <a:lnTo>
                    <a:pt x="464375" y="1577428"/>
                  </a:lnTo>
                  <a:lnTo>
                    <a:pt x="464375" y="1579003"/>
                  </a:lnTo>
                  <a:lnTo>
                    <a:pt x="464642" y="1579918"/>
                  </a:lnTo>
                  <a:lnTo>
                    <a:pt x="465378" y="1581505"/>
                  </a:lnTo>
                  <a:lnTo>
                    <a:pt x="466293" y="1582394"/>
                  </a:lnTo>
                  <a:lnTo>
                    <a:pt x="467487" y="1582966"/>
                  </a:lnTo>
                  <a:lnTo>
                    <a:pt x="469011" y="1584426"/>
                  </a:lnTo>
                  <a:lnTo>
                    <a:pt x="470725" y="1585341"/>
                  </a:lnTo>
                  <a:lnTo>
                    <a:pt x="472579" y="1585798"/>
                  </a:lnTo>
                  <a:lnTo>
                    <a:pt x="473024" y="1586496"/>
                  </a:lnTo>
                  <a:lnTo>
                    <a:pt x="474522" y="1587982"/>
                  </a:lnTo>
                  <a:lnTo>
                    <a:pt x="475843" y="1588617"/>
                  </a:lnTo>
                  <a:lnTo>
                    <a:pt x="480009" y="1588630"/>
                  </a:lnTo>
                  <a:lnTo>
                    <a:pt x="482092" y="1586547"/>
                  </a:lnTo>
                  <a:lnTo>
                    <a:pt x="482104" y="1583169"/>
                  </a:lnTo>
                  <a:lnTo>
                    <a:pt x="485076" y="1584972"/>
                  </a:lnTo>
                  <a:lnTo>
                    <a:pt x="490131" y="1582521"/>
                  </a:lnTo>
                  <a:close/>
                </a:path>
                <a:path w="1857375" h="1588770">
                  <a:moveTo>
                    <a:pt x="498970" y="685241"/>
                  </a:moveTo>
                  <a:lnTo>
                    <a:pt x="497700" y="681824"/>
                  </a:lnTo>
                  <a:lnTo>
                    <a:pt x="497192" y="680466"/>
                  </a:lnTo>
                  <a:lnTo>
                    <a:pt x="495439" y="679259"/>
                  </a:lnTo>
                  <a:lnTo>
                    <a:pt x="493979" y="680173"/>
                  </a:lnTo>
                  <a:lnTo>
                    <a:pt x="494271" y="679907"/>
                  </a:lnTo>
                  <a:lnTo>
                    <a:pt x="493471" y="680097"/>
                  </a:lnTo>
                  <a:lnTo>
                    <a:pt x="491070" y="680008"/>
                  </a:lnTo>
                  <a:lnTo>
                    <a:pt x="488772" y="681723"/>
                  </a:lnTo>
                  <a:lnTo>
                    <a:pt x="486384" y="684276"/>
                  </a:lnTo>
                  <a:lnTo>
                    <a:pt x="486346" y="685317"/>
                  </a:lnTo>
                  <a:lnTo>
                    <a:pt x="486727" y="686181"/>
                  </a:lnTo>
                  <a:lnTo>
                    <a:pt x="486219" y="686295"/>
                  </a:lnTo>
                  <a:lnTo>
                    <a:pt x="485724" y="686498"/>
                  </a:lnTo>
                  <a:lnTo>
                    <a:pt x="484339" y="687463"/>
                  </a:lnTo>
                  <a:lnTo>
                    <a:pt x="483819" y="688327"/>
                  </a:lnTo>
                  <a:lnTo>
                    <a:pt x="482561" y="687844"/>
                  </a:lnTo>
                  <a:lnTo>
                    <a:pt x="482180" y="687755"/>
                  </a:lnTo>
                  <a:lnTo>
                    <a:pt x="481291" y="686612"/>
                  </a:lnTo>
                  <a:lnTo>
                    <a:pt x="480910" y="685660"/>
                  </a:lnTo>
                  <a:lnTo>
                    <a:pt x="480872" y="685279"/>
                  </a:lnTo>
                  <a:lnTo>
                    <a:pt x="481355" y="684466"/>
                  </a:lnTo>
                  <a:lnTo>
                    <a:pt x="483501" y="684339"/>
                  </a:lnTo>
                  <a:lnTo>
                    <a:pt x="484276" y="682180"/>
                  </a:lnTo>
                  <a:lnTo>
                    <a:pt x="483717" y="680720"/>
                  </a:lnTo>
                  <a:lnTo>
                    <a:pt x="483755" y="680567"/>
                  </a:lnTo>
                  <a:lnTo>
                    <a:pt x="484428" y="680034"/>
                  </a:lnTo>
                  <a:lnTo>
                    <a:pt x="484708" y="679424"/>
                  </a:lnTo>
                  <a:lnTo>
                    <a:pt x="484708" y="677748"/>
                  </a:lnTo>
                  <a:lnTo>
                    <a:pt x="484974" y="676948"/>
                  </a:lnTo>
                  <a:lnTo>
                    <a:pt x="484682" y="675525"/>
                  </a:lnTo>
                  <a:lnTo>
                    <a:pt x="483895" y="675068"/>
                  </a:lnTo>
                  <a:lnTo>
                    <a:pt x="483692" y="674941"/>
                  </a:lnTo>
                  <a:lnTo>
                    <a:pt x="482993" y="672592"/>
                  </a:lnTo>
                  <a:lnTo>
                    <a:pt x="482523" y="670788"/>
                  </a:lnTo>
                  <a:lnTo>
                    <a:pt x="479882" y="669810"/>
                  </a:lnTo>
                  <a:lnTo>
                    <a:pt x="478853" y="671080"/>
                  </a:lnTo>
                  <a:lnTo>
                    <a:pt x="479463" y="668464"/>
                  </a:lnTo>
                  <a:lnTo>
                    <a:pt x="477583" y="668045"/>
                  </a:lnTo>
                  <a:lnTo>
                    <a:pt x="477583" y="672731"/>
                  </a:lnTo>
                  <a:lnTo>
                    <a:pt x="477139" y="673836"/>
                  </a:lnTo>
                  <a:lnTo>
                    <a:pt x="477024" y="675068"/>
                  </a:lnTo>
                  <a:lnTo>
                    <a:pt x="476885" y="674992"/>
                  </a:lnTo>
                  <a:lnTo>
                    <a:pt x="476516" y="674624"/>
                  </a:lnTo>
                  <a:lnTo>
                    <a:pt x="476516" y="682332"/>
                  </a:lnTo>
                  <a:lnTo>
                    <a:pt x="475805" y="683514"/>
                  </a:lnTo>
                  <a:lnTo>
                    <a:pt x="475767" y="685812"/>
                  </a:lnTo>
                  <a:lnTo>
                    <a:pt x="476173" y="687095"/>
                  </a:lnTo>
                  <a:lnTo>
                    <a:pt x="476300" y="687755"/>
                  </a:lnTo>
                  <a:lnTo>
                    <a:pt x="475564" y="688708"/>
                  </a:lnTo>
                  <a:lnTo>
                    <a:pt x="474014" y="689114"/>
                  </a:lnTo>
                  <a:lnTo>
                    <a:pt x="472211" y="689470"/>
                  </a:lnTo>
                  <a:lnTo>
                    <a:pt x="471551" y="690333"/>
                  </a:lnTo>
                  <a:lnTo>
                    <a:pt x="471360" y="691286"/>
                  </a:lnTo>
                  <a:lnTo>
                    <a:pt x="471017" y="691489"/>
                  </a:lnTo>
                  <a:lnTo>
                    <a:pt x="470712" y="691832"/>
                  </a:lnTo>
                  <a:lnTo>
                    <a:pt x="470484" y="692302"/>
                  </a:lnTo>
                  <a:lnTo>
                    <a:pt x="468591" y="690803"/>
                  </a:lnTo>
                  <a:lnTo>
                    <a:pt x="466966" y="688898"/>
                  </a:lnTo>
                  <a:lnTo>
                    <a:pt x="464477" y="688301"/>
                  </a:lnTo>
                  <a:lnTo>
                    <a:pt x="464400" y="688086"/>
                  </a:lnTo>
                  <a:lnTo>
                    <a:pt x="464134" y="687425"/>
                  </a:lnTo>
                  <a:lnTo>
                    <a:pt x="463727" y="687070"/>
                  </a:lnTo>
                  <a:lnTo>
                    <a:pt x="463245" y="686765"/>
                  </a:lnTo>
                  <a:lnTo>
                    <a:pt x="463029" y="686523"/>
                  </a:lnTo>
                  <a:lnTo>
                    <a:pt x="462762" y="686346"/>
                  </a:lnTo>
                  <a:lnTo>
                    <a:pt x="462622" y="686117"/>
                  </a:lnTo>
                  <a:lnTo>
                    <a:pt x="462102" y="685279"/>
                  </a:lnTo>
                  <a:lnTo>
                    <a:pt x="461568" y="684504"/>
                  </a:lnTo>
                  <a:lnTo>
                    <a:pt x="462356" y="684593"/>
                  </a:lnTo>
                  <a:lnTo>
                    <a:pt x="463257" y="684504"/>
                  </a:lnTo>
                  <a:lnTo>
                    <a:pt x="463943" y="684390"/>
                  </a:lnTo>
                  <a:lnTo>
                    <a:pt x="464312" y="684466"/>
                  </a:lnTo>
                  <a:lnTo>
                    <a:pt x="464667" y="684466"/>
                  </a:lnTo>
                  <a:lnTo>
                    <a:pt x="465010" y="684415"/>
                  </a:lnTo>
                  <a:lnTo>
                    <a:pt x="465912" y="685330"/>
                  </a:lnTo>
                  <a:lnTo>
                    <a:pt x="466039" y="685393"/>
                  </a:lnTo>
                  <a:lnTo>
                    <a:pt x="467106" y="685812"/>
                  </a:lnTo>
                  <a:lnTo>
                    <a:pt x="468388" y="685711"/>
                  </a:lnTo>
                  <a:lnTo>
                    <a:pt x="469150" y="686701"/>
                  </a:lnTo>
                  <a:lnTo>
                    <a:pt x="470725" y="686917"/>
                  </a:lnTo>
                  <a:lnTo>
                    <a:pt x="473113" y="685711"/>
                  </a:lnTo>
                  <a:lnTo>
                    <a:pt x="473964" y="685279"/>
                  </a:lnTo>
                  <a:lnTo>
                    <a:pt x="474751" y="684415"/>
                  </a:lnTo>
                  <a:lnTo>
                    <a:pt x="475145" y="683983"/>
                  </a:lnTo>
                  <a:lnTo>
                    <a:pt x="475894" y="680986"/>
                  </a:lnTo>
                  <a:lnTo>
                    <a:pt x="475983" y="681266"/>
                  </a:lnTo>
                  <a:lnTo>
                    <a:pt x="476504" y="682307"/>
                  </a:lnTo>
                  <a:lnTo>
                    <a:pt x="476516" y="674624"/>
                  </a:lnTo>
                  <a:lnTo>
                    <a:pt x="476389" y="674497"/>
                  </a:lnTo>
                  <a:lnTo>
                    <a:pt x="475386" y="673328"/>
                  </a:lnTo>
                  <a:lnTo>
                    <a:pt x="475386" y="672947"/>
                  </a:lnTo>
                  <a:lnTo>
                    <a:pt x="477583" y="672731"/>
                  </a:lnTo>
                  <a:lnTo>
                    <a:pt x="477583" y="668045"/>
                  </a:lnTo>
                  <a:lnTo>
                    <a:pt x="474421" y="667321"/>
                  </a:lnTo>
                  <a:lnTo>
                    <a:pt x="472465" y="666813"/>
                  </a:lnTo>
                  <a:lnTo>
                    <a:pt x="468566" y="665556"/>
                  </a:lnTo>
                  <a:lnTo>
                    <a:pt x="466826" y="667550"/>
                  </a:lnTo>
                  <a:lnTo>
                    <a:pt x="467575" y="670471"/>
                  </a:lnTo>
                  <a:lnTo>
                    <a:pt x="468109" y="671728"/>
                  </a:lnTo>
                  <a:lnTo>
                    <a:pt x="466229" y="672325"/>
                  </a:lnTo>
                  <a:lnTo>
                    <a:pt x="466293" y="670013"/>
                  </a:lnTo>
                  <a:lnTo>
                    <a:pt x="466318" y="668972"/>
                  </a:lnTo>
                  <a:lnTo>
                    <a:pt x="465734" y="668477"/>
                  </a:lnTo>
                  <a:lnTo>
                    <a:pt x="458952" y="668477"/>
                  </a:lnTo>
                  <a:lnTo>
                    <a:pt x="458952" y="690003"/>
                  </a:lnTo>
                  <a:lnTo>
                    <a:pt x="456133" y="691908"/>
                  </a:lnTo>
                  <a:lnTo>
                    <a:pt x="454850" y="693305"/>
                  </a:lnTo>
                  <a:lnTo>
                    <a:pt x="450088" y="692124"/>
                  </a:lnTo>
                  <a:lnTo>
                    <a:pt x="449262" y="691921"/>
                  </a:lnTo>
                  <a:lnTo>
                    <a:pt x="447738" y="691832"/>
                  </a:lnTo>
                  <a:lnTo>
                    <a:pt x="446239" y="691921"/>
                  </a:lnTo>
                  <a:lnTo>
                    <a:pt x="445681" y="691286"/>
                  </a:lnTo>
                  <a:lnTo>
                    <a:pt x="445249" y="691121"/>
                  </a:lnTo>
                  <a:lnTo>
                    <a:pt x="445554" y="689876"/>
                  </a:lnTo>
                  <a:lnTo>
                    <a:pt x="445541" y="689546"/>
                  </a:lnTo>
                  <a:lnTo>
                    <a:pt x="445528" y="688962"/>
                  </a:lnTo>
                  <a:lnTo>
                    <a:pt x="445477" y="688492"/>
                  </a:lnTo>
                  <a:lnTo>
                    <a:pt x="445185" y="688124"/>
                  </a:lnTo>
                  <a:lnTo>
                    <a:pt x="447001" y="688035"/>
                  </a:lnTo>
                  <a:lnTo>
                    <a:pt x="448729" y="687285"/>
                  </a:lnTo>
                  <a:lnTo>
                    <a:pt x="449719" y="687578"/>
                  </a:lnTo>
                  <a:lnTo>
                    <a:pt x="449935" y="686765"/>
                  </a:lnTo>
                  <a:lnTo>
                    <a:pt x="450278" y="686612"/>
                  </a:lnTo>
                  <a:lnTo>
                    <a:pt x="450532" y="686422"/>
                  </a:lnTo>
                  <a:lnTo>
                    <a:pt x="450761" y="686168"/>
                  </a:lnTo>
                  <a:lnTo>
                    <a:pt x="451891" y="686409"/>
                  </a:lnTo>
                  <a:lnTo>
                    <a:pt x="453009" y="686384"/>
                  </a:lnTo>
                  <a:lnTo>
                    <a:pt x="453885" y="686168"/>
                  </a:lnTo>
                  <a:lnTo>
                    <a:pt x="454088" y="686117"/>
                  </a:lnTo>
                  <a:lnTo>
                    <a:pt x="454266" y="687095"/>
                  </a:lnTo>
                  <a:lnTo>
                    <a:pt x="455053" y="687959"/>
                  </a:lnTo>
                  <a:lnTo>
                    <a:pt x="456603" y="688378"/>
                  </a:lnTo>
                  <a:lnTo>
                    <a:pt x="457212" y="688301"/>
                  </a:lnTo>
                  <a:lnTo>
                    <a:pt x="457695" y="688086"/>
                  </a:lnTo>
                  <a:lnTo>
                    <a:pt x="458571" y="689470"/>
                  </a:lnTo>
                  <a:lnTo>
                    <a:pt x="458952" y="690003"/>
                  </a:lnTo>
                  <a:lnTo>
                    <a:pt x="458952" y="668477"/>
                  </a:lnTo>
                  <a:lnTo>
                    <a:pt x="457911" y="668477"/>
                  </a:lnTo>
                  <a:lnTo>
                    <a:pt x="455206" y="668477"/>
                  </a:lnTo>
                  <a:lnTo>
                    <a:pt x="452970" y="669645"/>
                  </a:lnTo>
                  <a:lnTo>
                    <a:pt x="452488" y="670013"/>
                  </a:lnTo>
                  <a:lnTo>
                    <a:pt x="452170" y="669645"/>
                  </a:lnTo>
                  <a:lnTo>
                    <a:pt x="451751" y="669328"/>
                  </a:lnTo>
                  <a:lnTo>
                    <a:pt x="447344" y="667473"/>
                  </a:lnTo>
                  <a:lnTo>
                    <a:pt x="444550" y="669861"/>
                  </a:lnTo>
                  <a:lnTo>
                    <a:pt x="441794" y="673989"/>
                  </a:lnTo>
                  <a:lnTo>
                    <a:pt x="442010" y="675005"/>
                  </a:lnTo>
                  <a:lnTo>
                    <a:pt x="442595" y="675817"/>
                  </a:lnTo>
                  <a:lnTo>
                    <a:pt x="441058" y="675792"/>
                  </a:lnTo>
                  <a:lnTo>
                    <a:pt x="439547" y="676021"/>
                  </a:lnTo>
                  <a:lnTo>
                    <a:pt x="436943" y="677583"/>
                  </a:lnTo>
                  <a:lnTo>
                    <a:pt x="436575" y="679183"/>
                  </a:lnTo>
                  <a:lnTo>
                    <a:pt x="437159" y="680351"/>
                  </a:lnTo>
                  <a:lnTo>
                    <a:pt x="436968" y="681558"/>
                  </a:lnTo>
                  <a:lnTo>
                    <a:pt x="437489" y="682802"/>
                  </a:lnTo>
                  <a:lnTo>
                    <a:pt x="439572" y="683082"/>
                  </a:lnTo>
                  <a:lnTo>
                    <a:pt x="440486" y="683298"/>
                  </a:lnTo>
                  <a:lnTo>
                    <a:pt x="439889" y="683831"/>
                  </a:lnTo>
                  <a:lnTo>
                    <a:pt x="439801" y="683958"/>
                  </a:lnTo>
                  <a:lnTo>
                    <a:pt x="439597" y="683983"/>
                  </a:lnTo>
                  <a:lnTo>
                    <a:pt x="438785" y="684072"/>
                  </a:lnTo>
                  <a:lnTo>
                    <a:pt x="437794" y="684225"/>
                  </a:lnTo>
                  <a:lnTo>
                    <a:pt x="437248" y="684771"/>
                  </a:lnTo>
                  <a:lnTo>
                    <a:pt x="437019" y="685469"/>
                  </a:lnTo>
                  <a:lnTo>
                    <a:pt x="436854" y="685546"/>
                  </a:lnTo>
                  <a:lnTo>
                    <a:pt x="436473" y="684441"/>
                  </a:lnTo>
                  <a:lnTo>
                    <a:pt x="436384" y="684212"/>
                  </a:lnTo>
                  <a:lnTo>
                    <a:pt x="435635" y="683729"/>
                  </a:lnTo>
                  <a:lnTo>
                    <a:pt x="434835" y="683209"/>
                  </a:lnTo>
                  <a:lnTo>
                    <a:pt x="433349" y="683729"/>
                  </a:lnTo>
                  <a:lnTo>
                    <a:pt x="432904" y="683006"/>
                  </a:lnTo>
                  <a:lnTo>
                    <a:pt x="432257" y="681799"/>
                  </a:lnTo>
                  <a:lnTo>
                    <a:pt x="430491" y="681304"/>
                  </a:lnTo>
                  <a:lnTo>
                    <a:pt x="430428" y="688581"/>
                  </a:lnTo>
                  <a:lnTo>
                    <a:pt x="429729" y="688670"/>
                  </a:lnTo>
                  <a:lnTo>
                    <a:pt x="428993" y="688809"/>
                  </a:lnTo>
                  <a:lnTo>
                    <a:pt x="428358" y="688962"/>
                  </a:lnTo>
                  <a:lnTo>
                    <a:pt x="427748" y="688492"/>
                  </a:lnTo>
                  <a:lnTo>
                    <a:pt x="428447" y="688289"/>
                  </a:lnTo>
                  <a:lnTo>
                    <a:pt x="429133" y="688035"/>
                  </a:lnTo>
                  <a:lnTo>
                    <a:pt x="429806" y="687743"/>
                  </a:lnTo>
                  <a:lnTo>
                    <a:pt x="430428" y="688581"/>
                  </a:lnTo>
                  <a:lnTo>
                    <a:pt x="430428" y="681355"/>
                  </a:lnTo>
                  <a:lnTo>
                    <a:pt x="425716" y="684441"/>
                  </a:lnTo>
                  <a:lnTo>
                    <a:pt x="421005" y="683310"/>
                  </a:lnTo>
                  <a:lnTo>
                    <a:pt x="415861" y="686435"/>
                  </a:lnTo>
                  <a:lnTo>
                    <a:pt x="414566" y="687451"/>
                  </a:lnTo>
                  <a:lnTo>
                    <a:pt x="413321" y="688530"/>
                  </a:lnTo>
                  <a:lnTo>
                    <a:pt x="412496" y="688809"/>
                  </a:lnTo>
                  <a:lnTo>
                    <a:pt x="411734" y="689127"/>
                  </a:lnTo>
                  <a:lnTo>
                    <a:pt x="410984" y="689546"/>
                  </a:lnTo>
                  <a:lnTo>
                    <a:pt x="409943" y="689292"/>
                  </a:lnTo>
                  <a:lnTo>
                    <a:pt x="408762" y="689749"/>
                  </a:lnTo>
                  <a:lnTo>
                    <a:pt x="408076" y="690765"/>
                  </a:lnTo>
                  <a:lnTo>
                    <a:pt x="405701" y="691070"/>
                  </a:lnTo>
                  <a:lnTo>
                    <a:pt x="403085" y="691032"/>
                  </a:lnTo>
                  <a:lnTo>
                    <a:pt x="399262" y="691603"/>
                  </a:lnTo>
                  <a:lnTo>
                    <a:pt x="398703" y="694347"/>
                  </a:lnTo>
                  <a:lnTo>
                    <a:pt x="398691" y="694486"/>
                  </a:lnTo>
                  <a:lnTo>
                    <a:pt x="402882" y="698157"/>
                  </a:lnTo>
                  <a:lnTo>
                    <a:pt x="404736" y="698334"/>
                  </a:lnTo>
                  <a:lnTo>
                    <a:pt x="405650" y="697230"/>
                  </a:lnTo>
                  <a:lnTo>
                    <a:pt x="407631" y="697420"/>
                  </a:lnTo>
                  <a:lnTo>
                    <a:pt x="408216" y="697230"/>
                  </a:lnTo>
                  <a:lnTo>
                    <a:pt x="409460" y="696823"/>
                  </a:lnTo>
                  <a:lnTo>
                    <a:pt x="410857" y="695528"/>
                  </a:lnTo>
                  <a:lnTo>
                    <a:pt x="411200" y="695490"/>
                  </a:lnTo>
                  <a:lnTo>
                    <a:pt x="411530" y="695388"/>
                  </a:lnTo>
                  <a:lnTo>
                    <a:pt x="411949" y="695096"/>
                  </a:lnTo>
                  <a:lnTo>
                    <a:pt x="413016" y="694778"/>
                  </a:lnTo>
                  <a:lnTo>
                    <a:pt x="414058" y="694347"/>
                  </a:lnTo>
                  <a:lnTo>
                    <a:pt x="415099" y="693699"/>
                  </a:lnTo>
                  <a:lnTo>
                    <a:pt x="417093" y="697331"/>
                  </a:lnTo>
                  <a:lnTo>
                    <a:pt x="418261" y="697585"/>
                  </a:lnTo>
                  <a:lnTo>
                    <a:pt x="419277" y="697217"/>
                  </a:lnTo>
                  <a:lnTo>
                    <a:pt x="420712" y="699185"/>
                  </a:lnTo>
                  <a:lnTo>
                    <a:pt x="423392" y="698119"/>
                  </a:lnTo>
                  <a:lnTo>
                    <a:pt x="423608" y="697217"/>
                  </a:lnTo>
                  <a:lnTo>
                    <a:pt x="423913" y="695998"/>
                  </a:lnTo>
                  <a:lnTo>
                    <a:pt x="427926" y="697318"/>
                  </a:lnTo>
                  <a:lnTo>
                    <a:pt x="432447" y="696582"/>
                  </a:lnTo>
                  <a:lnTo>
                    <a:pt x="432828" y="695998"/>
                  </a:lnTo>
                  <a:lnTo>
                    <a:pt x="434340" y="693699"/>
                  </a:lnTo>
                  <a:lnTo>
                    <a:pt x="434962" y="692746"/>
                  </a:lnTo>
                  <a:lnTo>
                    <a:pt x="436956" y="693496"/>
                  </a:lnTo>
                  <a:lnTo>
                    <a:pt x="436740" y="693877"/>
                  </a:lnTo>
                  <a:lnTo>
                    <a:pt x="436626" y="694093"/>
                  </a:lnTo>
                  <a:lnTo>
                    <a:pt x="435635" y="697166"/>
                  </a:lnTo>
                  <a:lnTo>
                    <a:pt x="437642" y="698830"/>
                  </a:lnTo>
                  <a:lnTo>
                    <a:pt x="440804" y="698106"/>
                  </a:lnTo>
                  <a:lnTo>
                    <a:pt x="441883" y="697903"/>
                  </a:lnTo>
                  <a:lnTo>
                    <a:pt x="446595" y="697306"/>
                  </a:lnTo>
                  <a:lnTo>
                    <a:pt x="449580" y="697534"/>
                  </a:lnTo>
                  <a:lnTo>
                    <a:pt x="455041" y="698449"/>
                  </a:lnTo>
                  <a:lnTo>
                    <a:pt x="456958" y="698119"/>
                  </a:lnTo>
                  <a:lnTo>
                    <a:pt x="457085" y="698080"/>
                  </a:lnTo>
                  <a:lnTo>
                    <a:pt x="458457" y="697306"/>
                  </a:lnTo>
                  <a:lnTo>
                    <a:pt x="459117" y="697903"/>
                  </a:lnTo>
                  <a:lnTo>
                    <a:pt x="459244" y="697979"/>
                  </a:lnTo>
                  <a:lnTo>
                    <a:pt x="460121" y="698309"/>
                  </a:lnTo>
                  <a:lnTo>
                    <a:pt x="461048" y="697979"/>
                  </a:lnTo>
                  <a:lnTo>
                    <a:pt x="461606" y="699617"/>
                  </a:lnTo>
                  <a:lnTo>
                    <a:pt x="464197" y="700252"/>
                  </a:lnTo>
                  <a:lnTo>
                    <a:pt x="465493" y="698690"/>
                  </a:lnTo>
                  <a:lnTo>
                    <a:pt x="465696" y="698563"/>
                  </a:lnTo>
                  <a:lnTo>
                    <a:pt x="465874" y="698411"/>
                  </a:lnTo>
                  <a:lnTo>
                    <a:pt x="466115" y="698576"/>
                  </a:lnTo>
                  <a:lnTo>
                    <a:pt x="467537" y="699935"/>
                  </a:lnTo>
                  <a:lnTo>
                    <a:pt x="469544" y="700227"/>
                  </a:lnTo>
                  <a:lnTo>
                    <a:pt x="472630" y="700354"/>
                  </a:lnTo>
                  <a:lnTo>
                    <a:pt x="473456" y="699566"/>
                  </a:lnTo>
                  <a:lnTo>
                    <a:pt x="473798" y="698563"/>
                  </a:lnTo>
                  <a:lnTo>
                    <a:pt x="474002" y="698411"/>
                  </a:lnTo>
                  <a:lnTo>
                    <a:pt x="474370" y="698119"/>
                  </a:lnTo>
                  <a:lnTo>
                    <a:pt x="474459" y="697979"/>
                  </a:lnTo>
                  <a:lnTo>
                    <a:pt x="474738" y="697268"/>
                  </a:lnTo>
                  <a:lnTo>
                    <a:pt x="474751" y="696328"/>
                  </a:lnTo>
                  <a:lnTo>
                    <a:pt x="476338" y="696112"/>
                  </a:lnTo>
                  <a:lnTo>
                    <a:pt x="477672" y="695248"/>
                  </a:lnTo>
                  <a:lnTo>
                    <a:pt x="478840" y="694093"/>
                  </a:lnTo>
                  <a:lnTo>
                    <a:pt x="479437" y="693877"/>
                  </a:lnTo>
                  <a:lnTo>
                    <a:pt x="479971" y="693470"/>
                  </a:lnTo>
                  <a:lnTo>
                    <a:pt x="480072" y="693305"/>
                  </a:lnTo>
                  <a:lnTo>
                    <a:pt x="480314" y="692912"/>
                  </a:lnTo>
                  <a:lnTo>
                    <a:pt x="480263" y="693699"/>
                  </a:lnTo>
                  <a:lnTo>
                    <a:pt x="485686" y="695286"/>
                  </a:lnTo>
                  <a:lnTo>
                    <a:pt x="488111" y="695312"/>
                  </a:lnTo>
                  <a:lnTo>
                    <a:pt x="491426" y="693153"/>
                  </a:lnTo>
                  <a:lnTo>
                    <a:pt x="491769" y="692035"/>
                  </a:lnTo>
                  <a:lnTo>
                    <a:pt x="491566" y="691045"/>
                  </a:lnTo>
                  <a:lnTo>
                    <a:pt x="492531" y="690676"/>
                  </a:lnTo>
                  <a:lnTo>
                    <a:pt x="493496" y="690143"/>
                  </a:lnTo>
                  <a:lnTo>
                    <a:pt x="497662" y="688340"/>
                  </a:lnTo>
                  <a:lnTo>
                    <a:pt x="498970" y="685241"/>
                  </a:lnTo>
                  <a:close/>
                </a:path>
                <a:path w="1857375" h="1588770">
                  <a:moveTo>
                    <a:pt x="591731" y="1573441"/>
                  </a:moveTo>
                  <a:lnTo>
                    <a:pt x="585914" y="1572501"/>
                  </a:lnTo>
                  <a:lnTo>
                    <a:pt x="581723" y="1571828"/>
                  </a:lnTo>
                  <a:lnTo>
                    <a:pt x="577481" y="1571396"/>
                  </a:lnTo>
                  <a:lnTo>
                    <a:pt x="570090" y="1570926"/>
                  </a:lnTo>
                  <a:lnTo>
                    <a:pt x="565861" y="1570355"/>
                  </a:lnTo>
                  <a:lnTo>
                    <a:pt x="560184" y="1575752"/>
                  </a:lnTo>
                  <a:lnTo>
                    <a:pt x="560031" y="1575142"/>
                  </a:lnTo>
                  <a:lnTo>
                    <a:pt x="560133" y="1574393"/>
                  </a:lnTo>
                  <a:lnTo>
                    <a:pt x="560044" y="1572361"/>
                  </a:lnTo>
                  <a:lnTo>
                    <a:pt x="559943" y="1572056"/>
                  </a:lnTo>
                  <a:lnTo>
                    <a:pt x="560374" y="1571701"/>
                  </a:lnTo>
                  <a:lnTo>
                    <a:pt x="560743" y="1571244"/>
                  </a:lnTo>
                  <a:lnTo>
                    <a:pt x="561530" y="1569491"/>
                  </a:lnTo>
                  <a:lnTo>
                    <a:pt x="562025" y="1568208"/>
                  </a:lnTo>
                  <a:lnTo>
                    <a:pt x="562444" y="1567243"/>
                  </a:lnTo>
                  <a:lnTo>
                    <a:pt x="563092" y="1566049"/>
                  </a:lnTo>
                  <a:lnTo>
                    <a:pt x="563486" y="1565465"/>
                  </a:lnTo>
                  <a:lnTo>
                    <a:pt x="563651" y="1565287"/>
                  </a:lnTo>
                  <a:lnTo>
                    <a:pt x="566229" y="1565465"/>
                  </a:lnTo>
                  <a:lnTo>
                    <a:pt x="566381" y="1565287"/>
                  </a:lnTo>
                  <a:lnTo>
                    <a:pt x="568312" y="1563090"/>
                  </a:lnTo>
                  <a:lnTo>
                    <a:pt x="568312" y="1558632"/>
                  </a:lnTo>
                  <a:lnTo>
                    <a:pt x="568312" y="1558099"/>
                  </a:lnTo>
                  <a:lnTo>
                    <a:pt x="566229" y="1556308"/>
                  </a:lnTo>
                  <a:lnTo>
                    <a:pt x="561086" y="1555965"/>
                  </a:lnTo>
                  <a:lnTo>
                    <a:pt x="559054" y="1557020"/>
                  </a:lnTo>
                  <a:lnTo>
                    <a:pt x="557428" y="1558632"/>
                  </a:lnTo>
                  <a:lnTo>
                    <a:pt x="556806" y="1558455"/>
                  </a:lnTo>
                  <a:lnTo>
                    <a:pt x="556171" y="1558340"/>
                  </a:lnTo>
                  <a:lnTo>
                    <a:pt x="553250" y="1558163"/>
                  </a:lnTo>
                  <a:lnTo>
                    <a:pt x="551103" y="1559039"/>
                  </a:lnTo>
                  <a:lnTo>
                    <a:pt x="547103" y="1562569"/>
                  </a:lnTo>
                  <a:lnTo>
                    <a:pt x="547230" y="1565287"/>
                  </a:lnTo>
                  <a:lnTo>
                    <a:pt x="547331" y="1565897"/>
                  </a:lnTo>
                  <a:lnTo>
                    <a:pt x="548398" y="1568373"/>
                  </a:lnTo>
                  <a:lnTo>
                    <a:pt x="548538" y="1568564"/>
                  </a:lnTo>
                  <a:lnTo>
                    <a:pt x="547319" y="1568589"/>
                  </a:lnTo>
                  <a:lnTo>
                    <a:pt x="546087" y="1569046"/>
                  </a:lnTo>
                  <a:lnTo>
                    <a:pt x="544830" y="1570304"/>
                  </a:lnTo>
                  <a:lnTo>
                    <a:pt x="544525" y="1570786"/>
                  </a:lnTo>
                  <a:lnTo>
                    <a:pt x="544309" y="1571294"/>
                  </a:lnTo>
                  <a:lnTo>
                    <a:pt x="543966" y="1571434"/>
                  </a:lnTo>
                  <a:lnTo>
                    <a:pt x="542569" y="1572361"/>
                  </a:lnTo>
                  <a:lnTo>
                    <a:pt x="541147" y="1573199"/>
                  </a:lnTo>
                  <a:lnTo>
                    <a:pt x="540677" y="1573441"/>
                  </a:lnTo>
                  <a:lnTo>
                    <a:pt x="539648" y="1573796"/>
                  </a:lnTo>
                  <a:lnTo>
                    <a:pt x="538822" y="1574393"/>
                  </a:lnTo>
                  <a:lnTo>
                    <a:pt x="538238" y="1575142"/>
                  </a:lnTo>
                  <a:lnTo>
                    <a:pt x="537883" y="1574685"/>
                  </a:lnTo>
                  <a:lnTo>
                    <a:pt x="537375" y="1574203"/>
                  </a:lnTo>
                  <a:lnTo>
                    <a:pt x="537210" y="1573923"/>
                  </a:lnTo>
                  <a:lnTo>
                    <a:pt x="537121" y="1573796"/>
                  </a:lnTo>
                  <a:lnTo>
                    <a:pt x="537006" y="1573441"/>
                  </a:lnTo>
                  <a:lnTo>
                    <a:pt x="536689" y="1572628"/>
                  </a:lnTo>
                  <a:lnTo>
                    <a:pt x="536295" y="1571244"/>
                  </a:lnTo>
                  <a:lnTo>
                    <a:pt x="536194" y="1570786"/>
                  </a:lnTo>
                  <a:lnTo>
                    <a:pt x="535990" y="1569491"/>
                  </a:lnTo>
                  <a:lnTo>
                    <a:pt x="533844" y="1563522"/>
                  </a:lnTo>
                  <a:lnTo>
                    <a:pt x="530072" y="1561655"/>
                  </a:lnTo>
                  <a:lnTo>
                    <a:pt x="522909" y="1562938"/>
                  </a:lnTo>
                  <a:lnTo>
                    <a:pt x="521652" y="1565706"/>
                  </a:lnTo>
                  <a:lnTo>
                    <a:pt x="521601" y="1566049"/>
                  </a:lnTo>
                  <a:lnTo>
                    <a:pt x="522465" y="1569161"/>
                  </a:lnTo>
                  <a:lnTo>
                    <a:pt x="523036" y="1569935"/>
                  </a:lnTo>
                  <a:lnTo>
                    <a:pt x="523532" y="1570304"/>
                  </a:lnTo>
                  <a:lnTo>
                    <a:pt x="523646" y="1570786"/>
                  </a:lnTo>
                  <a:lnTo>
                    <a:pt x="523506" y="1571244"/>
                  </a:lnTo>
                  <a:lnTo>
                    <a:pt x="523443" y="1572704"/>
                  </a:lnTo>
                  <a:lnTo>
                    <a:pt x="523443" y="1572945"/>
                  </a:lnTo>
                  <a:lnTo>
                    <a:pt x="522871" y="1573060"/>
                  </a:lnTo>
                  <a:lnTo>
                    <a:pt x="522414" y="1573199"/>
                  </a:lnTo>
                  <a:lnTo>
                    <a:pt x="521893" y="1573441"/>
                  </a:lnTo>
                  <a:lnTo>
                    <a:pt x="522097" y="1573339"/>
                  </a:lnTo>
                  <a:lnTo>
                    <a:pt x="521817" y="1573441"/>
                  </a:lnTo>
                  <a:lnTo>
                    <a:pt x="517931" y="1574812"/>
                  </a:lnTo>
                  <a:lnTo>
                    <a:pt x="516826" y="1575155"/>
                  </a:lnTo>
                  <a:lnTo>
                    <a:pt x="513397" y="1576425"/>
                  </a:lnTo>
                  <a:lnTo>
                    <a:pt x="512038" y="1578330"/>
                  </a:lnTo>
                  <a:lnTo>
                    <a:pt x="511949" y="1579054"/>
                  </a:lnTo>
                  <a:lnTo>
                    <a:pt x="513181" y="1583499"/>
                  </a:lnTo>
                  <a:lnTo>
                    <a:pt x="515797" y="1585150"/>
                  </a:lnTo>
                  <a:lnTo>
                    <a:pt x="519480" y="1583918"/>
                  </a:lnTo>
                  <a:lnTo>
                    <a:pt x="520103" y="1584693"/>
                  </a:lnTo>
                  <a:lnTo>
                    <a:pt x="520992" y="1585290"/>
                  </a:lnTo>
                  <a:lnTo>
                    <a:pt x="524052" y="1585937"/>
                  </a:lnTo>
                  <a:lnTo>
                    <a:pt x="525780" y="1585150"/>
                  </a:lnTo>
                  <a:lnTo>
                    <a:pt x="526669" y="1583918"/>
                  </a:lnTo>
                  <a:lnTo>
                    <a:pt x="527354" y="1582966"/>
                  </a:lnTo>
                  <a:lnTo>
                    <a:pt x="527481" y="1582420"/>
                  </a:lnTo>
                  <a:lnTo>
                    <a:pt x="527786" y="1581594"/>
                  </a:lnTo>
                  <a:lnTo>
                    <a:pt x="527850" y="1580438"/>
                  </a:lnTo>
                  <a:lnTo>
                    <a:pt x="527989" y="1579956"/>
                  </a:lnTo>
                  <a:lnTo>
                    <a:pt x="528548" y="1579054"/>
                  </a:lnTo>
                  <a:lnTo>
                    <a:pt x="528662" y="1578622"/>
                  </a:lnTo>
                  <a:lnTo>
                    <a:pt x="528777" y="1577594"/>
                  </a:lnTo>
                  <a:lnTo>
                    <a:pt x="529678" y="1579245"/>
                  </a:lnTo>
                  <a:lnTo>
                    <a:pt x="530758" y="1580629"/>
                  </a:lnTo>
                  <a:lnTo>
                    <a:pt x="534212" y="1583156"/>
                  </a:lnTo>
                  <a:lnTo>
                    <a:pt x="536905" y="1582343"/>
                  </a:lnTo>
                  <a:lnTo>
                    <a:pt x="538251" y="1580680"/>
                  </a:lnTo>
                  <a:lnTo>
                    <a:pt x="539381" y="1582089"/>
                  </a:lnTo>
                  <a:lnTo>
                    <a:pt x="548576" y="1579308"/>
                  </a:lnTo>
                  <a:lnTo>
                    <a:pt x="551091" y="1580705"/>
                  </a:lnTo>
                  <a:lnTo>
                    <a:pt x="553923" y="1581327"/>
                  </a:lnTo>
                  <a:lnTo>
                    <a:pt x="559320" y="1580438"/>
                  </a:lnTo>
                  <a:lnTo>
                    <a:pt x="559841" y="1579245"/>
                  </a:lnTo>
                  <a:lnTo>
                    <a:pt x="560578" y="1577581"/>
                  </a:lnTo>
                  <a:lnTo>
                    <a:pt x="564146" y="1581734"/>
                  </a:lnTo>
                  <a:lnTo>
                    <a:pt x="568210" y="1580222"/>
                  </a:lnTo>
                  <a:lnTo>
                    <a:pt x="569290" y="1580146"/>
                  </a:lnTo>
                  <a:lnTo>
                    <a:pt x="570915" y="1580121"/>
                  </a:lnTo>
                  <a:lnTo>
                    <a:pt x="577265" y="1580527"/>
                  </a:lnTo>
                  <a:lnTo>
                    <a:pt x="580390" y="1580845"/>
                  </a:lnTo>
                  <a:lnTo>
                    <a:pt x="589241" y="1582242"/>
                  </a:lnTo>
                  <a:lnTo>
                    <a:pt x="591731" y="1573441"/>
                  </a:lnTo>
                  <a:close/>
                </a:path>
                <a:path w="1857375" h="1588770">
                  <a:moveTo>
                    <a:pt x="686206" y="1215136"/>
                  </a:moveTo>
                  <a:lnTo>
                    <a:pt x="680313" y="1215047"/>
                  </a:lnTo>
                  <a:lnTo>
                    <a:pt x="678319" y="1215021"/>
                  </a:lnTo>
                  <a:lnTo>
                    <a:pt x="675474" y="1214653"/>
                  </a:lnTo>
                  <a:lnTo>
                    <a:pt x="673900" y="1212481"/>
                  </a:lnTo>
                  <a:lnTo>
                    <a:pt x="672960" y="1211770"/>
                  </a:lnTo>
                  <a:lnTo>
                    <a:pt x="671918" y="1211414"/>
                  </a:lnTo>
                  <a:lnTo>
                    <a:pt x="671728" y="1208087"/>
                  </a:lnTo>
                  <a:lnTo>
                    <a:pt x="670102" y="1204810"/>
                  </a:lnTo>
                  <a:lnTo>
                    <a:pt x="663524" y="1198740"/>
                  </a:lnTo>
                  <a:lnTo>
                    <a:pt x="658393" y="1202753"/>
                  </a:lnTo>
                  <a:lnTo>
                    <a:pt x="659409" y="1206512"/>
                  </a:lnTo>
                  <a:lnTo>
                    <a:pt x="658012" y="1207300"/>
                  </a:lnTo>
                  <a:lnTo>
                    <a:pt x="657390" y="1207782"/>
                  </a:lnTo>
                  <a:lnTo>
                    <a:pt x="652475" y="1209001"/>
                  </a:lnTo>
                  <a:lnTo>
                    <a:pt x="648449" y="1212456"/>
                  </a:lnTo>
                  <a:lnTo>
                    <a:pt x="645426" y="1219606"/>
                  </a:lnTo>
                  <a:lnTo>
                    <a:pt x="645680" y="1222184"/>
                  </a:lnTo>
                  <a:lnTo>
                    <a:pt x="649973" y="1224699"/>
                  </a:lnTo>
                  <a:lnTo>
                    <a:pt x="653313" y="1224216"/>
                  </a:lnTo>
                  <a:lnTo>
                    <a:pt x="654812" y="1220787"/>
                  </a:lnTo>
                  <a:lnTo>
                    <a:pt x="655104" y="1220279"/>
                  </a:lnTo>
                  <a:lnTo>
                    <a:pt x="656971" y="1221181"/>
                  </a:lnTo>
                  <a:lnTo>
                    <a:pt x="659295" y="1220927"/>
                  </a:lnTo>
                  <a:lnTo>
                    <a:pt x="660552" y="1218615"/>
                  </a:lnTo>
                  <a:lnTo>
                    <a:pt x="661441" y="1221841"/>
                  </a:lnTo>
                  <a:lnTo>
                    <a:pt x="665530" y="1223797"/>
                  </a:lnTo>
                  <a:lnTo>
                    <a:pt x="668743" y="1220279"/>
                  </a:lnTo>
                  <a:lnTo>
                    <a:pt x="671868" y="1223073"/>
                  </a:lnTo>
                  <a:lnTo>
                    <a:pt x="675932" y="1224140"/>
                  </a:lnTo>
                  <a:lnTo>
                    <a:pt x="686206" y="1224267"/>
                  </a:lnTo>
                  <a:lnTo>
                    <a:pt x="686206" y="1215136"/>
                  </a:lnTo>
                  <a:close/>
                </a:path>
                <a:path w="1857375" h="1588770">
                  <a:moveTo>
                    <a:pt x="707021" y="1356118"/>
                  </a:moveTo>
                  <a:lnTo>
                    <a:pt x="686041" y="1356118"/>
                  </a:lnTo>
                  <a:lnTo>
                    <a:pt x="686041" y="1364259"/>
                  </a:lnTo>
                  <a:lnTo>
                    <a:pt x="685076" y="1364030"/>
                  </a:lnTo>
                  <a:lnTo>
                    <a:pt x="682675" y="1363472"/>
                  </a:lnTo>
                  <a:lnTo>
                    <a:pt x="679462" y="1362722"/>
                  </a:lnTo>
                  <a:lnTo>
                    <a:pt x="677227" y="1362202"/>
                  </a:lnTo>
                  <a:lnTo>
                    <a:pt x="672858" y="1362430"/>
                  </a:lnTo>
                  <a:lnTo>
                    <a:pt x="668464" y="1362722"/>
                  </a:lnTo>
                  <a:lnTo>
                    <a:pt x="668426" y="1362481"/>
                  </a:lnTo>
                  <a:lnTo>
                    <a:pt x="668134" y="1360690"/>
                  </a:lnTo>
                  <a:lnTo>
                    <a:pt x="666356" y="1359674"/>
                  </a:lnTo>
                  <a:lnTo>
                    <a:pt x="664451" y="1359674"/>
                  </a:lnTo>
                  <a:lnTo>
                    <a:pt x="665137" y="1359001"/>
                  </a:lnTo>
                  <a:lnTo>
                    <a:pt x="665759" y="1358239"/>
                  </a:lnTo>
                  <a:lnTo>
                    <a:pt x="666445" y="1357083"/>
                  </a:lnTo>
                  <a:lnTo>
                    <a:pt x="666635" y="1356702"/>
                  </a:lnTo>
                  <a:lnTo>
                    <a:pt x="666775" y="1356321"/>
                  </a:lnTo>
                  <a:lnTo>
                    <a:pt x="667308" y="1356918"/>
                  </a:lnTo>
                  <a:lnTo>
                    <a:pt x="668007" y="1357376"/>
                  </a:lnTo>
                  <a:lnTo>
                    <a:pt x="671144" y="1358239"/>
                  </a:lnTo>
                  <a:lnTo>
                    <a:pt x="673989" y="1356918"/>
                  </a:lnTo>
                  <a:lnTo>
                    <a:pt x="674103" y="1356702"/>
                  </a:lnTo>
                  <a:lnTo>
                    <a:pt x="674166" y="1356321"/>
                  </a:lnTo>
                  <a:lnTo>
                    <a:pt x="675017" y="1351737"/>
                  </a:lnTo>
                  <a:lnTo>
                    <a:pt x="674751" y="1349222"/>
                  </a:lnTo>
                  <a:lnTo>
                    <a:pt x="674636" y="1344561"/>
                  </a:lnTo>
                  <a:lnTo>
                    <a:pt x="673341" y="1342529"/>
                  </a:lnTo>
                  <a:lnTo>
                    <a:pt x="665035" y="1340764"/>
                  </a:lnTo>
                  <a:lnTo>
                    <a:pt x="659371" y="1342910"/>
                  </a:lnTo>
                  <a:lnTo>
                    <a:pt x="651802" y="1349108"/>
                  </a:lnTo>
                  <a:lnTo>
                    <a:pt x="653389" y="1352880"/>
                  </a:lnTo>
                  <a:lnTo>
                    <a:pt x="655942" y="1354264"/>
                  </a:lnTo>
                  <a:lnTo>
                    <a:pt x="654329" y="1354963"/>
                  </a:lnTo>
                  <a:lnTo>
                    <a:pt x="653199" y="1356321"/>
                  </a:lnTo>
                  <a:lnTo>
                    <a:pt x="653186" y="1360690"/>
                  </a:lnTo>
                  <a:lnTo>
                    <a:pt x="655256" y="1363179"/>
                  </a:lnTo>
                  <a:lnTo>
                    <a:pt x="658444" y="1362875"/>
                  </a:lnTo>
                  <a:lnTo>
                    <a:pt x="659142" y="1362697"/>
                  </a:lnTo>
                  <a:lnTo>
                    <a:pt x="659828" y="1362481"/>
                  </a:lnTo>
                  <a:lnTo>
                    <a:pt x="659638" y="1362875"/>
                  </a:lnTo>
                  <a:lnTo>
                    <a:pt x="659422" y="1363472"/>
                  </a:lnTo>
                  <a:lnTo>
                    <a:pt x="658812" y="1364246"/>
                  </a:lnTo>
                  <a:lnTo>
                    <a:pt x="655535" y="1367053"/>
                  </a:lnTo>
                  <a:lnTo>
                    <a:pt x="658075" y="1372273"/>
                  </a:lnTo>
                  <a:lnTo>
                    <a:pt x="667575" y="1372120"/>
                  </a:lnTo>
                  <a:lnTo>
                    <a:pt x="673557" y="1370749"/>
                  </a:lnTo>
                  <a:lnTo>
                    <a:pt x="684936" y="1373378"/>
                  </a:lnTo>
                  <a:lnTo>
                    <a:pt x="685660" y="1370749"/>
                  </a:lnTo>
                  <a:lnTo>
                    <a:pt x="686041" y="1369377"/>
                  </a:lnTo>
                  <a:lnTo>
                    <a:pt x="686041" y="1369644"/>
                  </a:lnTo>
                  <a:lnTo>
                    <a:pt x="707021" y="1369644"/>
                  </a:lnTo>
                  <a:lnTo>
                    <a:pt x="707021" y="1356118"/>
                  </a:lnTo>
                  <a:close/>
                </a:path>
                <a:path w="1857375" h="1588770">
                  <a:moveTo>
                    <a:pt x="789978" y="1209560"/>
                  </a:moveTo>
                  <a:lnTo>
                    <a:pt x="784694" y="1207617"/>
                  </a:lnTo>
                  <a:lnTo>
                    <a:pt x="782510" y="1206804"/>
                  </a:lnTo>
                  <a:lnTo>
                    <a:pt x="780122" y="1206538"/>
                  </a:lnTo>
                  <a:lnTo>
                    <a:pt x="774700" y="1206258"/>
                  </a:lnTo>
                  <a:lnTo>
                    <a:pt x="772782" y="1209446"/>
                  </a:lnTo>
                  <a:lnTo>
                    <a:pt x="773671" y="1213421"/>
                  </a:lnTo>
                  <a:lnTo>
                    <a:pt x="774103" y="1214894"/>
                  </a:lnTo>
                  <a:lnTo>
                    <a:pt x="773963" y="1216164"/>
                  </a:lnTo>
                  <a:lnTo>
                    <a:pt x="771613" y="1216291"/>
                  </a:lnTo>
                  <a:lnTo>
                    <a:pt x="769188" y="1215707"/>
                  </a:lnTo>
                  <a:lnTo>
                    <a:pt x="761593" y="1214716"/>
                  </a:lnTo>
                  <a:lnTo>
                    <a:pt x="756742" y="1215821"/>
                  </a:lnTo>
                  <a:lnTo>
                    <a:pt x="753491" y="1220216"/>
                  </a:lnTo>
                  <a:lnTo>
                    <a:pt x="752881" y="1218768"/>
                  </a:lnTo>
                  <a:lnTo>
                    <a:pt x="751547" y="1217676"/>
                  </a:lnTo>
                  <a:lnTo>
                    <a:pt x="747433" y="1217841"/>
                  </a:lnTo>
                  <a:lnTo>
                    <a:pt x="746531" y="1216596"/>
                  </a:lnTo>
                  <a:lnTo>
                    <a:pt x="741006" y="1213650"/>
                  </a:lnTo>
                  <a:lnTo>
                    <a:pt x="737412" y="1214361"/>
                  </a:lnTo>
                  <a:lnTo>
                    <a:pt x="731215" y="1218234"/>
                  </a:lnTo>
                  <a:lnTo>
                    <a:pt x="729716" y="1214247"/>
                  </a:lnTo>
                  <a:lnTo>
                    <a:pt x="728662" y="1210106"/>
                  </a:lnTo>
                  <a:lnTo>
                    <a:pt x="720953" y="1204252"/>
                  </a:lnTo>
                  <a:lnTo>
                    <a:pt x="717270" y="1207427"/>
                  </a:lnTo>
                  <a:lnTo>
                    <a:pt x="716978" y="1211897"/>
                  </a:lnTo>
                  <a:lnTo>
                    <a:pt x="716534" y="1214678"/>
                  </a:lnTo>
                  <a:lnTo>
                    <a:pt x="713257" y="1214183"/>
                  </a:lnTo>
                  <a:lnTo>
                    <a:pt x="709930" y="1214932"/>
                  </a:lnTo>
                  <a:lnTo>
                    <a:pt x="706628" y="1216533"/>
                  </a:lnTo>
                  <a:lnTo>
                    <a:pt x="704176" y="1214589"/>
                  </a:lnTo>
                  <a:lnTo>
                    <a:pt x="701382" y="1214208"/>
                  </a:lnTo>
                  <a:lnTo>
                    <a:pt x="698741" y="1215148"/>
                  </a:lnTo>
                  <a:lnTo>
                    <a:pt x="696645" y="1214501"/>
                  </a:lnTo>
                  <a:lnTo>
                    <a:pt x="694296" y="1214170"/>
                  </a:lnTo>
                  <a:lnTo>
                    <a:pt x="689089" y="1215758"/>
                  </a:lnTo>
                  <a:lnTo>
                    <a:pt x="687463" y="1218463"/>
                  </a:lnTo>
                  <a:lnTo>
                    <a:pt x="687247" y="1224038"/>
                  </a:lnTo>
                  <a:lnTo>
                    <a:pt x="689495" y="1226121"/>
                  </a:lnTo>
                  <a:lnTo>
                    <a:pt x="692353" y="1226121"/>
                  </a:lnTo>
                  <a:lnTo>
                    <a:pt x="693166" y="1225943"/>
                  </a:lnTo>
                  <a:lnTo>
                    <a:pt x="695109" y="1227670"/>
                  </a:lnTo>
                  <a:lnTo>
                    <a:pt x="698500" y="1227988"/>
                  </a:lnTo>
                  <a:lnTo>
                    <a:pt x="700341" y="1225143"/>
                  </a:lnTo>
                  <a:lnTo>
                    <a:pt x="701446" y="1222984"/>
                  </a:lnTo>
                  <a:lnTo>
                    <a:pt x="701903" y="1222819"/>
                  </a:lnTo>
                  <a:lnTo>
                    <a:pt x="701725" y="1224635"/>
                  </a:lnTo>
                  <a:lnTo>
                    <a:pt x="702970" y="1226693"/>
                  </a:lnTo>
                  <a:lnTo>
                    <a:pt x="705853" y="1227658"/>
                  </a:lnTo>
                  <a:lnTo>
                    <a:pt x="710666" y="1224546"/>
                  </a:lnTo>
                  <a:lnTo>
                    <a:pt x="714235" y="1221968"/>
                  </a:lnTo>
                  <a:lnTo>
                    <a:pt x="719429" y="1226210"/>
                  </a:lnTo>
                  <a:lnTo>
                    <a:pt x="722871" y="1226032"/>
                  </a:lnTo>
                  <a:lnTo>
                    <a:pt x="724408" y="1224064"/>
                  </a:lnTo>
                  <a:lnTo>
                    <a:pt x="727595" y="1226578"/>
                  </a:lnTo>
                  <a:lnTo>
                    <a:pt x="732307" y="1224661"/>
                  </a:lnTo>
                  <a:lnTo>
                    <a:pt x="733869" y="1227353"/>
                  </a:lnTo>
                  <a:lnTo>
                    <a:pt x="739686" y="1223721"/>
                  </a:lnTo>
                  <a:lnTo>
                    <a:pt x="740054" y="1223568"/>
                  </a:lnTo>
                  <a:lnTo>
                    <a:pt x="741654" y="1224534"/>
                  </a:lnTo>
                  <a:lnTo>
                    <a:pt x="743978" y="1226146"/>
                  </a:lnTo>
                  <a:lnTo>
                    <a:pt x="746620" y="1227035"/>
                  </a:lnTo>
                  <a:lnTo>
                    <a:pt x="751141" y="1226820"/>
                  </a:lnTo>
                  <a:lnTo>
                    <a:pt x="752322" y="1226019"/>
                  </a:lnTo>
                  <a:lnTo>
                    <a:pt x="753046" y="1224927"/>
                  </a:lnTo>
                  <a:lnTo>
                    <a:pt x="754634" y="1227378"/>
                  </a:lnTo>
                  <a:lnTo>
                    <a:pt x="758913" y="1228369"/>
                  </a:lnTo>
                  <a:lnTo>
                    <a:pt x="763041" y="1222451"/>
                  </a:lnTo>
                  <a:lnTo>
                    <a:pt x="772756" y="1225537"/>
                  </a:lnTo>
                  <a:lnTo>
                    <a:pt x="780834" y="1224432"/>
                  </a:lnTo>
                  <a:lnTo>
                    <a:pt x="782586" y="1220736"/>
                  </a:lnTo>
                  <a:lnTo>
                    <a:pt x="782853" y="1216583"/>
                  </a:lnTo>
                  <a:lnTo>
                    <a:pt x="787984" y="1217777"/>
                  </a:lnTo>
                  <a:lnTo>
                    <a:pt x="789978" y="1209560"/>
                  </a:lnTo>
                  <a:close/>
                </a:path>
                <a:path w="1857375" h="1588770">
                  <a:moveTo>
                    <a:pt x="823645" y="1358658"/>
                  </a:moveTo>
                  <a:lnTo>
                    <a:pt x="823087" y="1355496"/>
                  </a:lnTo>
                  <a:lnTo>
                    <a:pt x="819988" y="1354010"/>
                  </a:lnTo>
                  <a:lnTo>
                    <a:pt x="819150" y="1353642"/>
                  </a:lnTo>
                  <a:lnTo>
                    <a:pt x="818235" y="1353515"/>
                  </a:lnTo>
                  <a:lnTo>
                    <a:pt x="818108" y="1353210"/>
                  </a:lnTo>
                  <a:lnTo>
                    <a:pt x="817384" y="1349502"/>
                  </a:lnTo>
                  <a:lnTo>
                    <a:pt x="815301" y="1345704"/>
                  </a:lnTo>
                  <a:lnTo>
                    <a:pt x="811504" y="1341755"/>
                  </a:lnTo>
                  <a:lnTo>
                    <a:pt x="811263" y="1341501"/>
                  </a:lnTo>
                  <a:lnTo>
                    <a:pt x="809078" y="1341069"/>
                  </a:lnTo>
                  <a:lnTo>
                    <a:pt x="807402" y="1341755"/>
                  </a:lnTo>
                  <a:lnTo>
                    <a:pt x="806234" y="1341615"/>
                  </a:lnTo>
                  <a:lnTo>
                    <a:pt x="804964" y="1341716"/>
                  </a:lnTo>
                  <a:lnTo>
                    <a:pt x="803567" y="1342783"/>
                  </a:lnTo>
                  <a:lnTo>
                    <a:pt x="803275" y="1342974"/>
                  </a:lnTo>
                  <a:lnTo>
                    <a:pt x="802970" y="1343279"/>
                  </a:lnTo>
                  <a:lnTo>
                    <a:pt x="799871" y="1345361"/>
                  </a:lnTo>
                  <a:lnTo>
                    <a:pt x="801065" y="1350530"/>
                  </a:lnTo>
                  <a:lnTo>
                    <a:pt x="804532" y="1351457"/>
                  </a:lnTo>
                  <a:lnTo>
                    <a:pt x="804748" y="1351737"/>
                  </a:lnTo>
                  <a:lnTo>
                    <a:pt x="805751" y="1352816"/>
                  </a:lnTo>
                  <a:lnTo>
                    <a:pt x="806323" y="1353019"/>
                  </a:lnTo>
                  <a:lnTo>
                    <a:pt x="803033" y="1354074"/>
                  </a:lnTo>
                  <a:lnTo>
                    <a:pt x="802297" y="1354251"/>
                  </a:lnTo>
                  <a:lnTo>
                    <a:pt x="802005" y="1353947"/>
                  </a:lnTo>
                  <a:lnTo>
                    <a:pt x="801674" y="1353642"/>
                  </a:lnTo>
                  <a:lnTo>
                    <a:pt x="798880" y="1351978"/>
                  </a:lnTo>
                  <a:lnTo>
                    <a:pt x="796632" y="1350403"/>
                  </a:lnTo>
                  <a:lnTo>
                    <a:pt x="794448" y="1348765"/>
                  </a:lnTo>
                  <a:lnTo>
                    <a:pt x="793940" y="1347012"/>
                  </a:lnTo>
                  <a:lnTo>
                    <a:pt x="793635" y="1346720"/>
                  </a:lnTo>
                  <a:lnTo>
                    <a:pt x="793267" y="1346377"/>
                  </a:lnTo>
                  <a:lnTo>
                    <a:pt x="792429" y="1345603"/>
                  </a:lnTo>
                  <a:lnTo>
                    <a:pt x="790321" y="1345565"/>
                  </a:lnTo>
                  <a:lnTo>
                    <a:pt x="789127" y="1344599"/>
                  </a:lnTo>
                  <a:lnTo>
                    <a:pt x="786422" y="1345196"/>
                  </a:lnTo>
                  <a:lnTo>
                    <a:pt x="784796" y="1346720"/>
                  </a:lnTo>
                  <a:lnTo>
                    <a:pt x="782675" y="1345107"/>
                  </a:lnTo>
                  <a:lnTo>
                    <a:pt x="779386" y="1345006"/>
                  </a:lnTo>
                  <a:lnTo>
                    <a:pt x="774700" y="1354340"/>
                  </a:lnTo>
                  <a:lnTo>
                    <a:pt x="775792" y="1360881"/>
                  </a:lnTo>
                  <a:lnTo>
                    <a:pt x="781977" y="1363649"/>
                  </a:lnTo>
                  <a:lnTo>
                    <a:pt x="777976" y="1364475"/>
                  </a:lnTo>
                  <a:lnTo>
                    <a:pt x="776884" y="1371155"/>
                  </a:lnTo>
                  <a:lnTo>
                    <a:pt x="786142" y="1373847"/>
                  </a:lnTo>
                  <a:lnTo>
                    <a:pt x="790054" y="1374000"/>
                  </a:lnTo>
                  <a:lnTo>
                    <a:pt x="794105" y="1372984"/>
                  </a:lnTo>
                  <a:lnTo>
                    <a:pt x="796493" y="1375727"/>
                  </a:lnTo>
                  <a:lnTo>
                    <a:pt x="800747" y="1373835"/>
                  </a:lnTo>
                  <a:lnTo>
                    <a:pt x="801014" y="1372984"/>
                  </a:lnTo>
                  <a:lnTo>
                    <a:pt x="801763" y="1370584"/>
                  </a:lnTo>
                  <a:lnTo>
                    <a:pt x="804722" y="1370990"/>
                  </a:lnTo>
                  <a:lnTo>
                    <a:pt x="807669" y="1371447"/>
                  </a:lnTo>
                  <a:lnTo>
                    <a:pt x="816356" y="1373238"/>
                  </a:lnTo>
                  <a:lnTo>
                    <a:pt x="817092" y="1370584"/>
                  </a:lnTo>
                  <a:lnTo>
                    <a:pt x="818807" y="1364424"/>
                  </a:lnTo>
                  <a:lnTo>
                    <a:pt x="811047" y="1362811"/>
                  </a:lnTo>
                  <a:lnTo>
                    <a:pt x="807034" y="1362176"/>
                  </a:lnTo>
                  <a:lnTo>
                    <a:pt x="810539" y="1359852"/>
                  </a:lnTo>
                  <a:lnTo>
                    <a:pt x="810615" y="1360576"/>
                  </a:lnTo>
                  <a:lnTo>
                    <a:pt x="812571" y="1362417"/>
                  </a:lnTo>
                  <a:lnTo>
                    <a:pt x="815416" y="1362430"/>
                  </a:lnTo>
                  <a:lnTo>
                    <a:pt x="815924" y="1362430"/>
                  </a:lnTo>
                  <a:lnTo>
                    <a:pt x="816419" y="1362456"/>
                  </a:lnTo>
                  <a:lnTo>
                    <a:pt x="816851" y="1362583"/>
                  </a:lnTo>
                  <a:lnTo>
                    <a:pt x="817702" y="1362913"/>
                  </a:lnTo>
                  <a:lnTo>
                    <a:pt x="818654" y="1363078"/>
                  </a:lnTo>
                  <a:lnTo>
                    <a:pt x="820597" y="1362532"/>
                  </a:lnTo>
                  <a:lnTo>
                    <a:pt x="820877" y="1362456"/>
                  </a:lnTo>
                  <a:lnTo>
                    <a:pt x="821867" y="1361694"/>
                  </a:lnTo>
                  <a:lnTo>
                    <a:pt x="823645" y="1358658"/>
                  </a:lnTo>
                  <a:close/>
                </a:path>
                <a:path w="1857375" h="1588770">
                  <a:moveTo>
                    <a:pt x="836879" y="1198981"/>
                  </a:moveTo>
                  <a:lnTo>
                    <a:pt x="835291" y="1193292"/>
                  </a:lnTo>
                  <a:lnTo>
                    <a:pt x="834059" y="1188872"/>
                  </a:lnTo>
                  <a:lnTo>
                    <a:pt x="835698" y="1184198"/>
                  </a:lnTo>
                  <a:lnTo>
                    <a:pt x="834529" y="1179753"/>
                  </a:lnTo>
                  <a:lnTo>
                    <a:pt x="834529" y="1179017"/>
                  </a:lnTo>
                  <a:lnTo>
                    <a:pt x="834339" y="1178306"/>
                  </a:lnTo>
                  <a:lnTo>
                    <a:pt x="831850" y="1174991"/>
                  </a:lnTo>
                  <a:lnTo>
                    <a:pt x="828141" y="1172946"/>
                  </a:lnTo>
                  <a:lnTo>
                    <a:pt x="822325" y="1178369"/>
                  </a:lnTo>
                  <a:lnTo>
                    <a:pt x="823810" y="1184795"/>
                  </a:lnTo>
                  <a:lnTo>
                    <a:pt x="825106" y="1188554"/>
                  </a:lnTo>
                  <a:lnTo>
                    <a:pt x="825703" y="1189405"/>
                  </a:lnTo>
                  <a:lnTo>
                    <a:pt x="825690" y="1191539"/>
                  </a:lnTo>
                  <a:lnTo>
                    <a:pt x="825881" y="1193660"/>
                  </a:lnTo>
                  <a:lnTo>
                    <a:pt x="826719" y="1196670"/>
                  </a:lnTo>
                  <a:lnTo>
                    <a:pt x="823633" y="1195374"/>
                  </a:lnTo>
                  <a:lnTo>
                    <a:pt x="822706" y="1194993"/>
                  </a:lnTo>
                  <a:lnTo>
                    <a:pt x="820521" y="1194523"/>
                  </a:lnTo>
                  <a:lnTo>
                    <a:pt x="824128" y="1191577"/>
                  </a:lnTo>
                  <a:lnTo>
                    <a:pt x="821753" y="1184529"/>
                  </a:lnTo>
                  <a:lnTo>
                    <a:pt x="814336" y="1187450"/>
                  </a:lnTo>
                  <a:lnTo>
                    <a:pt x="812114" y="1188923"/>
                  </a:lnTo>
                  <a:lnTo>
                    <a:pt x="806538" y="1190358"/>
                  </a:lnTo>
                  <a:lnTo>
                    <a:pt x="805561" y="1193711"/>
                  </a:lnTo>
                  <a:lnTo>
                    <a:pt x="808659" y="1200048"/>
                  </a:lnTo>
                  <a:lnTo>
                    <a:pt x="812457" y="1201839"/>
                  </a:lnTo>
                  <a:lnTo>
                    <a:pt x="816775" y="1202969"/>
                  </a:lnTo>
                  <a:lnTo>
                    <a:pt x="815632" y="1203947"/>
                  </a:lnTo>
                  <a:lnTo>
                    <a:pt x="814755" y="1205077"/>
                  </a:lnTo>
                  <a:lnTo>
                    <a:pt x="814108" y="1207554"/>
                  </a:lnTo>
                  <a:lnTo>
                    <a:pt x="814438" y="1208913"/>
                  </a:lnTo>
                  <a:lnTo>
                    <a:pt x="815225" y="1209967"/>
                  </a:lnTo>
                  <a:lnTo>
                    <a:pt x="814311" y="1210779"/>
                  </a:lnTo>
                  <a:lnTo>
                    <a:pt x="813904" y="1211414"/>
                  </a:lnTo>
                  <a:lnTo>
                    <a:pt x="813650" y="1212075"/>
                  </a:lnTo>
                  <a:lnTo>
                    <a:pt x="812838" y="1212799"/>
                  </a:lnTo>
                  <a:lnTo>
                    <a:pt x="812025" y="1214081"/>
                  </a:lnTo>
                  <a:lnTo>
                    <a:pt x="811301" y="1215072"/>
                  </a:lnTo>
                  <a:lnTo>
                    <a:pt x="810729" y="1215580"/>
                  </a:lnTo>
                  <a:lnTo>
                    <a:pt x="809802" y="1215021"/>
                  </a:lnTo>
                  <a:lnTo>
                    <a:pt x="803389" y="1206715"/>
                  </a:lnTo>
                  <a:lnTo>
                    <a:pt x="798042" y="1204937"/>
                  </a:lnTo>
                  <a:lnTo>
                    <a:pt x="791870" y="1214069"/>
                  </a:lnTo>
                  <a:lnTo>
                    <a:pt x="796150" y="1217663"/>
                  </a:lnTo>
                  <a:lnTo>
                    <a:pt x="799706" y="1216761"/>
                  </a:lnTo>
                  <a:lnTo>
                    <a:pt x="803363" y="1221409"/>
                  </a:lnTo>
                  <a:lnTo>
                    <a:pt x="811009" y="1227251"/>
                  </a:lnTo>
                  <a:lnTo>
                    <a:pt x="816635" y="1223467"/>
                  </a:lnTo>
                  <a:lnTo>
                    <a:pt x="819988" y="1218552"/>
                  </a:lnTo>
                  <a:lnTo>
                    <a:pt x="822032" y="1218107"/>
                  </a:lnTo>
                  <a:lnTo>
                    <a:pt x="823595" y="1216240"/>
                  </a:lnTo>
                  <a:lnTo>
                    <a:pt x="823595" y="1212786"/>
                  </a:lnTo>
                  <a:lnTo>
                    <a:pt x="823023" y="1211618"/>
                  </a:lnTo>
                  <a:lnTo>
                    <a:pt x="822134" y="1210792"/>
                  </a:lnTo>
                  <a:lnTo>
                    <a:pt x="823125" y="1209814"/>
                  </a:lnTo>
                  <a:lnTo>
                    <a:pt x="824382" y="1209700"/>
                  </a:lnTo>
                  <a:lnTo>
                    <a:pt x="825652" y="1209027"/>
                  </a:lnTo>
                  <a:lnTo>
                    <a:pt x="829729" y="1202956"/>
                  </a:lnTo>
                  <a:lnTo>
                    <a:pt x="829513" y="1201000"/>
                  </a:lnTo>
                  <a:lnTo>
                    <a:pt x="836879" y="1198981"/>
                  </a:lnTo>
                  <a:close/>
                </a:path>
                <a:path w="1857375" h="1588770">
                  <a:moveTo>
                    <a:pt x="854710" y="1204442"/>
                  </a:moveTo>
                  <a:close/>
                </a:path>
                <a:path w="1857375" h="1588770">
                  <a:moveTo>
                    <a:pt x="859904" y="1194447"/>
                  </a:moveTo>
                  <a:lnTo>
                    <a:pt x="859434" y="1186891"/>
                  </a:lnTo>
                  <a:lnTo>
                    <a:pt x="851865" y="1186815"/>
                  </a:lnTo>
                  <a:lnTo>
                    <a:pt x="849363" y="1186599"/>
                  </a:lnTo>
                  <a:lnTo>
                    <a:pt x="845312" y="1188923"/>
                  </a:lnTo>
                  <a:lnTo>
                    <a:pt x="844384" y="1190739"/>
                  </a:lnTo>
                  <a:lnTo>
                    <a:pt x="844016" y="1192860"/>
                  </a:lnTo>
                  <a:lnTo>
                    <a:pt x="843140" y="1194752"/>
                  </a:lnTo>
                  <a:lnTo>
                    <a:pt x="842784" y="1196936"/>
                  </a:lnTo>
                  <a:lnTo>
                    <a:pt x="844461" y="1199553"/>
                  </a:lnTo>
                  <a:lnTo>
                    <a:pt x="845083" y="1200175"/>
                  </a:lnTo>
                  <a:lnTo>
                    <a:pt x="845756" y="1200721"/>
                  </a:lnTo>
                  <a:lnTo>
                    <a:pt x="845413" y="1201597"/>
                  </a:lnTo>
                  <a:lnTo>
                    <a:pt x="845324" y="1202575"/>
                  </a:lnTo>
                  <a:lnTo>
                    <a:pt x="845604" y="1204963"/>
                  </a:lnTo>
                  <a:lnTo>
                    <a:pt x="843813" y="1210805"/>
                  </a:lnTo>
                  <a:lnTo>
                    <a:pt x="852639" y="1213205"/>
                  </a:lnTo>
                  <a:lnTo>
                    <a:pt x="854659" y="1206601"/>
                  </a:lnTo>
                  <a:lnTo>
                    <a:pt x="854786" y="1205547"/>
                  </a:lnTo>
                  <a:lnTo>
                    <a:pt x="854697" y="1204404"/>
                  </a:lnTo>
                  <a:lnTo>
                    <a:pt x="856411" y="1203655"/>
                  </a:lnTo>
                  <a:lnTo>
                    <a:pt x="857618" y="1202143"/>
                  </a:lnTo>
                  <a:lnTo>
                    <a:pt x="857618" y="1197724"/>
                  </a:lnTo>
                  <a:lnTo>
                    <a:pt x="856729" y="1196467"/>
                  </a:lnTo>
                  <a:lnTo>
                    <a:pt x="855510" y="1195768"/>
                  </a:lnTo>
                  <a:lnTo>
                    <a:pt x="859904" y="1194447"/>
                  </a:lnTo>
                  <a:close/>
                </a:path>
                <a:path w="1857375" h="1588770">
                  <a:moveTo>
                    <a:pt x="869734" y="1365872"/>
                  </a:moveTo>
                  <a:lnTo>
                    <a:pt x="869315" y="1364310"/>
                  </a:lnTo>
                  <a:lnTo>
                    <a:pt x="869086" y="1362925"/>
                  </a:lnTo>
                  <a:lnTo>
                    <a:pt x="868641" y="1361567"/>
                  </a:lnTo>
                  <a:lnTo>
                    <a:pt x="867613" y="1357947"/>
                  </a:lnTo>
                  <a:lnTo>
                    <a:pt x="865403" y="1356677"/>
                  </a:lnTo>
                  <a:lnTo>
                    <a:pt x="863130" y="1356982"/>
                  </a:lnTo>
                  <a:lnTo>
                    <a:pt x="861275" y="1356652"/>
                  </a:lnTo>
                  <a:lnTo>
                    <a:pt x="859218" y="1357337"/>
                  </a:lnTo>
                  <a:lnTo>
                    <a:pt x="857885" y="1360119"/>
                  </a:lnTo>
                  <a:lnTo>
                    <a:pt x="857796" y="1360347"/>
                  </a:lnTo>
                  <a:lnTo>
                    <a:pt x="857719" y="1361630"/>
                  </a:lnTo>
                  <a:lnTo>
                    <a:pt x="857758" y="1361973"/>
                  </a:lnTo>
                  <a:lnTo>
                    <a:pt x="857681" y="1362608"/>
                  </a:lnTo>
                  <a:lnTo>
                    <a:pt x="857059" y="1363916"/>
                  </a:lnTo>
                  <a:lnTo>
                    <a:pt x="857059" y="1365504"/>
                  </a:lnTo>
                  <a:lnTo>
                    <a:pt x="858215" y="1367485"/>
                  </a:lnTo>
                  <a:lnTo>
                    <a:pt x="858723" y="1367967"/>
                  </a:lnTo>
                  <a:lnTo>
                    <a:pt x="859307" y="1368348"/>
                  </a:lnTo>
                  <a:lnTo>
                    <a:pt x="859663" y="1368996"/>
                  </a:lnTo>
                  <a:lnTo>
                    <a:pt x="863333" y="1370672"/>
                  </a:lnTo>
                  <a:lnTo>
                    <a:pt x="864031" y="1370660"/>
                  </a:lnTo>
                  <a:lnTo>
                    <a:pt x="864730" y="1370533"/>
                  </a:lnTo>
                  <a:lnTo>
                    <a:pt x="865365" y="1370241"/>
                  </a:lnTo>
                  <a:lnTo>
                    <a:pt x="866571" y="1369936"/>
                  </a:lnTo>
                  <a:lnTo>
                    <a:pt x="867460" y="1369542"/>
                  </a:lnTo>
                  <a:lnTo>
                    <a:pt x="869391" y="1367663"/>
                  </a:lnTo>
                  <a:lnTo>
                    <a:pt x="869734" y="1365872"/>
                  </a:lnTo>
                  <a:close/>
                </a:path>
                <a:path w="1857375" h="1588770">
                  <a:moveTo>
                    <a:pt x="875068" y="1220457"/>
                  </a:moveTo>
                  <a:lnTo>
                    <a:pt x="869772" y="1217866"/>
                  </a:lnTo>
                  <a:lnTo>
                    <a:pt x="863117" y="1214678"/>
                  </a:lnTo>
                  <a:lnTo>
                    <a:pt x="861263" y="1213116"/>
                  </a:lnTo>
                  <a:lnTo>
                    <a:pt x="857478" y="1213116"/>
                  </a:lnTo>
                  <a:lnTo>
                    <a:pt x="855980" y="1214297"/>
                  </a:lnTo>
                  <a:lnTo>
                    <a:pt x="852449" y="1215517"/>
                  </a:lnTo>
                  <a:lnTo>
                    <a:pt x="850404" y="1215402"/>
                  </a:lnTo>
                  <a:lnTo>
                    <a:pt x="842530" y="1214539"/>
                  </a:lnTo>
                  <a:lnTo>
                    <a:pt x="842606" y="1223683"/>
                  </a:lnTo>
                  <a:lnTo>
                    <a:pt x="852157" y="1224749"/>
                  </a:lnTo>
                  <a:lnTo>
                    <a:pt x="855649" y="1224153"/>
                  </a:lnTo>
                  <a:lnTo>
                    <a:pt x="859028" y="1222781"/>
                  </a:lnTo>
                  <a:lnTo>
                    <a:pt x="861047" y="1223835"/>
                  </a:lnTo>
                  <a:lnTo>
                    <a:pt x="863117" y="1224762"/>
                  </a:lnTo>
                  <a:lnTo>
                    <a:pt x="870432" y="1228344"/>
                  </a:lnTo>
                  <a:lnTo>
                    <a:pt x="875068" y="1220457"/>
                  </a:lnTo>
                  <a:close/>
                </a:path>
                <a:path w="1857375" h="1588770">
                  <a:moveTo>
                    <a:pt x="884936" y="1221498"/>
                  </a:moveTo>
                  <a:lnTo>
                    <a:pt x="880021" y="1204404"/>
                  </a:lnTo>
                  <a:lnTo>
                    <a:pt x="874674" y="1207858"/>
                  </a:lnTo>
                  <a:lnTo>
                    <a:pt x="871461" y="1204277"/>
                  </a:lnTo>
                  <a:lnTo>
                    <a:pt x="873328" y="1198537"/>
                  </a:lnTo>
                  <a:lnTo>
                    <a:pt x="870851" y="1195590"/>
                  </a:lnTo>
                  <a:lnTo>
                    <a:pt x="859650" y="1195616"/>
                  </a:lnTo>
                  <a:lnTo>
                    <a:pt x="859078" y="1202817"/>
                  </a:lnTo>
                  <a:lnTo>
                    <a:pt x="863180" y="1204417"/>
                  </a:lnTo>
                  <a:lnTo>
                    <a:pt x="864171" y="1210475"/>
                  </a:lnTo>
                  <a:lnTo>
                    <a:pt x="869772" y="1215517"/>
                  </a:lnTo>
                  <a:lnTo>
                    <a:pt x="875792" y="1215707"/>
                  </a:lnTo>
                  <a:lnTo>
                    <a:pt x="875893" y="1221536"/>
                  </a:lnTo>
                  <a:lnTo>
                    <a:pt x="884936" y="1221498"/>
                  </a:lnTo>
                  <a:close/>
                </a:path>
                <a:path w="1857375" h="1588770">
                  <a:moveTo>
                    <a:pt x="918857" y="1357947"/>
                  </a:moveTo>
                  <a:lnTo>
                    <a:pt x="917079" y="1356169"/>
                  </a:lnTo>
                  <a:lnTo>
                    <a:pt x="915403" y="1354493"/>
                  </a:lnTo>
                  <a:lnTo>
                    <a:pt x="912698" y="1354442"/>
                  </a:lnTo>
                  <a:lnTo>
                    <a:pt x="910907" y="1355928"/>
                  </a:lnTo>
                  <a:lnTo>
                    <a:pt x="909243" y="1355686"/>
                  </a:lnTo>
                  <a:lnTo>
                    <a:pt x="907681" y="1356372"/>
                  </a:lnTo>
                  <a:lnTo>
                    <a:pt x="906678" y="1357630"/>
                  </a:lnTo>
                  <a:lnTo>
                    <a:pt x="906170" y="1356321"/>
                  </a:lnTo>
                  <a:lnTo>
                    <a:pt x="905141" y="1355217"/>
                  </a:lnTo>
                  <a:lnTo>
                    <a:pt x="900709" y="1354518"/>
                  </a:lnTo>
                  <a:lnTo>
                    <a:pt x="897166" y="1354455"/>
                  </a:lnTo>
                  <a:lnTo>
                    <a:pt x="892810" y="1353654"/>
                  </a:lnTo>
                  <a:lnTo>
                    <a:pt x="891222" y="1353908"/>
                  </a:lnTo>
                  <a:lnTo>
                    <a:pt x="888657" y="1356474"/>
                  </a:lnTo>
                  <a:lnTo>
                    <a:pt x="888072" y="1359052"/>
                  </a:lnTo>
                  <a:lnTo>
                    <a:pt x="890333" y="1362138"/>
                  </a:lnTo>
                  <a:lnTo>
                    <a:pt x="888860" y="1362024"/>
                  </a:lnTo>
                  <a:lnTo>
                    <a:pt x="888568" y="1361389"/>
                  </a:lnTo>
                  <a:lnTo>
                    <a:pt x="886879" y="1359154"/>
                  </a:lnTo>
                  <a:lnTo>
                    <a:pt x="883856" y="1354099"/>
                  </a:lnTo>
                  <a:lnTo>
                    <a:pt x="875944" y="1358696"/>
                  </a:lnTo>
                  <a:lnTo>
                    <a:pt x="879563" y="1364754"/>
                  </a:lnTo>
                  <a:lnTo>
                    <a:pt x="880859" y="1365618"/>
                  </a:lnTo>
                  <a:lnTo>
                    <a:pt x="881087" y="1368907"/>
                  </a:lnTo>
                  <a:lnTo>
                    <a:pt x="882891" y="1371447"/>
                  </a:lnTo>
                  <a:lnTo>
                    <a:pt x="888847" y="1370863"/>
                  </a:lnTo>
                  <a:lnTo>
                    <a:pt x="891984" y="1371612"/>
                  </a:lnTo>
                  <a:lnTo>
                    <a:pt x="897204" y="1371765"/>
                  </a:lnTo>
                  <a:lnTo>
                    <a:pt x="898486" y="1370838"/>
                  </a:lnTo>
                  <a:lnTo>
                    <a:pt x="899147" y="1369568"/>
                  </a:lnTo>
                  <a:lnTo>
                    <a:pt x="901534" y="1368996"/>
                  </a:lnTo>
                  <a:lnTo>
                    <a:pt x="903439" y="1366393"/>
                  </a:lnTo>
                  <a:lnTo>
                    <a:pt x="902779" y="1363853"/>
                  </a:lnTo>
                  <a:lnTo>
                    <a:pt x="903732" y="1363789"/>
                  </a:lnTo>
                  <a:lnTo>
                    <a:pt x="904633" y="1363497"/>
                  </a:lnTo>
                  <a:lnTo>
                    <a:pt x="905370" y="1362951"/>
                  </a:lnTo>
                  <a:lnTo>
                    <a:pt x="905459" y="1363560"/>
                  </a:lnTo>
                  <a:lnTo>
                    <a:pt x="905637" y="1364170"/>
                  </a:lnTo>
                  <a:lnTo>
                    <a:pt x="906894" y="1366291"/>
                  </a:lnTo>
                  <a:lnTo>
                    <a:pt x="908354" y="1367002"/>
                  </a:lnTo>
                  <a:lnTo>
                    <a:pt x="911072" y="1367218"/>
                  </a:lnTo>
                  <a:lnTo>
                    <a:pt x="913803" y="1365923"/>
                  </a:lnTo>
                  <a:lnTo>
                    <a:pt x="918819" y="1360855"/>
                  </a:lnTo>
                  <a:lnTo>
                    <a:pt x="918857" y="1357947"/>
                  </a:lnTo>
                  <a:close/>
                </a:path>
                <a:path w="1857375" h="1588770">
                  <a:moveTo>
                    <a:pt x="997432" y="1348117"/>
                  </a:moveTo>
                  <a:lnTo>
                    <a:pt x="990295" y="1342034"/>
                  </a:lnTo>
                  <a:lnTo>
                    <a:pt x="988618" y="1342224"/>
                  </a:lnTo>
                  <a:lnTo>
                    <a:pt x="985393" y="1343228"/>
                  </a:lnTo>
                  <a:lnTo>
                    <a:pt x="983983" y="1344955"/>
                  </a:lnTo>
                  <a:lnTo>
                    <a:pt x="984021" y="1348181"/>
                  </a:lnTo>
                  <a:lnTo>
                    <a:pt x="984084" y="1348740"/>
                  </a:lnTo>
                  <a:lnTo>
                    <a:pt x="983373" y="1348549"/>
                  </a:lnTo>
                  <a:lnTo>
                    <a:pt x="982573" y="1348549"/>
                  </a:lnTo>
                  <a:lnTo>
                    <a:pt x="980668" y="1349095"/>
                  </a:lnTo>
                  <a:lnTo>
                    <a:pt x="979601" y="1349019"/>
                  </a:lnTo>
                  <a:lnTo>
                    <a:pt x="976109" y="1350035"/>
                  </a:lnTo>
                  <a:lnTo>
                    <a:pt x="974826" y="1352600"/>
                  </a:lnTo>
                  <a:lnTo>
                    <a:pt x="975372" y="1354874"/>
                  </a:lnTo>
                  <a:lnTo>
                    <a:pt x="971308" y="1354899"/>
                  </a:lnTo>
                  <a:lnTo>
                    <a:pt x="967092" y="1354797"/>
                  </a:lnTo>
                  <a:lnTo>
                    <a:pt x="963002" y="1361833"/>
                  </a:lnTo>
                  <a:lnTo>
                    <a:pt x="966558" y="1366227"/>
                  </a:lnTo>
                  <a:lnTo>
                    <a:pt x="974153" y="1369441"/>
                  </a:lnTo>
                  <a:lnTo>
                    <a:pt x="978776" y="1369796"/>
                  </a:lnTo>
                  <a:lnTo>
                    <a:pt x="985685" y="1370901"/>
                  </a:lnTo>
                  <a:lnTo>
                    <a:pt x="988123" y="1369910"/>
                  </a:lnTo>
                  <a:lnTo>
                    <a:pt x="989368" y="1365389"/>
                  </a:lnTo>
                  <a:lnTo>
                    <a:pt x="988428" y="1362837"/>
                  </a:lnTo>
                  <a:lnTo>
                    <a:pt x="986523" y="1361960"/>
                  </a:lnTo>
                  <a:lnTo>
                    <a:pt x="987310" y="1361427"/>
                  </a:lnTo>
                  <a:lnTo>
                    <a:pt x="989838" y="1359154"/>
                  </a:lnTo>
                  <a:lnTo>
                    <a:pt x="989152" y="1356067"/>
                  </a:lnTo>
                  <a:lnTo>
                    <a:pt x="987259" y="1354328"/>
                  </a:lnTo>
                  <a:lnTo>
                    <a:pt x="988593" y="1354848"/>
                  </a:lnTo>
                  <a:lnTo>
                    <a:pt x="990193" y="1354772"/>
                  </a:lnTo>
                  <a:lnTo>
                    <a:pt x="992022" y="1353705"/>
                  </a:lnTo>
                  <a:lnTo>
                    <a:pt x="992530" y="1353172"/>
                  </a:lnTo>
                  <a:lnTo>
                    <a:pt x="992924" y="1352562"/>
                  </a:lnTo>
                  <a:lnTo>
                    <a:pt x="994219" y="1352296"/>
                  </a:lnTo>
                  <a:lnTo>
                    <a:pt x="995438" y="1351508"/>
                  </a:lnTo>
                  <a:lnTo>
                    <a:pt x="997432" y="1348117"/>
                  </a:lnTo>
                  <a:close/>
                </a:path>
                <a:path w="1857375" h="1588770">
                  <a:moveTo>
                    <a:pt x="1004938" y="1360919"/>
                  </a:moveTo>
                  <a:lnTo>
                    <a:pt x="1003744" y="1358874"/>
                  </a:lnTo>
                  <a:lnTo>
                    <a:pt x="1001852" y="1357896"/>
                  </a:lnTo>
                  <a:lnTo>
                    <a:pt x="1001204" y="1357553"/>
                  </a:lnTo>
                  <a:lnTo>
                    <a:pt x="1000975" y="1357134"/>
                  </a:lnTo>
                  <a:lnTo>
                    <a:pt x="1000887" y="1356918"/>
                  </a:lnTo>
                  <a:lnTo>
                    <a:pt x="999896" y="1355013"/>
                  </a:lnTo>
                  <a:lnTo>
                    <a:pt x="997851" y="1353845"/>
                  </a:lnTo>
                  <a:lnTo>
                    <a:pt x="993317" y="1355102"/>
                  </a:lnTo>
                  <a:lnTo>
                    <a:pt x="991692" y="1357553"/>
                  </a:lnTo>
                  <a:lnTo>
                    <a:pt x="991616" y="1357896"/>
                  </a:lnTo>
                  <a:lnTo>
                    <a:pt x="992403" y="1360093"/>
                  </a:lnTo>
                  <a:lnTo>
                    <a:pt x="992924" y="1361617"/>
                  </a:lnTo>
                  <a:lnTo>
                    <a:pt x="993609" y="1362887"/>
                  </a:lnTo>
                  <a:lnTo>
                    <a:pt x="995819" y="1365173"/>
                  </a:lnTo>
                  <a:lnTo>
                    <a:pt x="997229" y="1365872"/>
                  </a:lnTo>
                  <a:lnTo>
                    <a:pt x="1001039" y="1367205"/>
                  </a:lnTo>
                  <a:lnTo>
                    <a:pt x="1003681" y="1365478"/>
                  </a:lnTo>
                  <a:lnTo>
                    <a:pt x="1004938" y="1360919"/>
                  </a:lnTo>
                  <a:close/>
                </a:path>
                <a:path w="1857375" h="1588770">
                  <a:moveTo>
                    <a:pt x="1122603" y="1348955"/>
                  </a:moveTo>
                  <a:lnTo>
                    <a:pt x="1118146" y="1346708"/>
                  </a:lnTo>
                  <a:lnTo>
                    <a:pt x="1117333" y="1346301"/>
                  </a:lnTo>
                  <a:lnTo>
                    <a:pt x="1116520" y="1346073"/>
                  </a:lnTo>
                  <a:lnTo>
                    <a:pt x="1115707" y="1345984"/>
                  </a:lnTo>
                  <a:lnTo>
                    <a:pt x="1115618" y="1345082"/>
                  </a:lnTo>
                  <a:lnTo>
                    <a:pt x="1115428" y="1344180"/>
                  </a:lnTo>
                  <a:lnTo>
                    <a:pt x="1114450" y="1341348"/>
                  </a:lnTo>
                  <a:lnTo>
                    <a:pt x="1112812" y="1339811"/>
                  </a:lnTo>
                  <a:lnTo>
                    <a:pt x="1102131" y="1340154"/>
                  </a:lnTo>
                  <a:lnTo>
                    <a:pt x="1095806" y="1345107"/>
                  </a:lnTo>
                  <a:lnTo>
                    <a:pt x="1091971" y="1355483"/>
                  </a:lnTo>
                  <a:lnTo>
                    <a:pt x="1093876" y="1357896"/>
                  </a:lnTo>
                  <a:lnTo>
                    <a:pt x="1099185" y="1359750"/>
                  </a:lnTo>
                  <a:lnTo>
                    <a:pt x="1102893" y="1359814"/>
                  </a:lnTo>
                  <a:lnTo>
                    <a:pt x="1110094" y="1360131"/>
                  </a:lnTo>
                  <a:lnTo>
                    <a:pt x="1114945" y="1360182"/>
                  </a:lnTo>
                  <a:lnTo>
                    <a:pt x="1122286" y="1355534"/>
                  </a:lnTo>
                  <a:lnTo>
                    <a:pt x="1122603" y="1348955"/>
                  </a:lnTo>
                  <a:close/>
                </a:path>
                <a:path w="1857375" h="1588770">
                  <a:moveTo>
                    <a:pt x="1127455" y="1232471"/>
                  </a:moveTo>
                  <a:lnTo>
                    <a:pt x="1124813" y="1229741"/>
                  </a:lnTo>
                  <a:lnTo>
                    <a:pt x="1122019" y="1229614"/>
                  </a:lnTo>
                  <a:lnTo>
                    <a:pt x="1119238" y="1229499"/>
                  </a:lnTo>
                  <a:lnTo>
                    <a:pt x="1116634" y="1228191"/>
                  </a:lnTo>
                  <a:lnTo>
                    <a:pt x="1107871" y="1227823"/>
                  </a:lnTo>
                  <a:lnTo>
                    <a:pt x="1107909" y="1236941"/>
                  </a:lnTo>
                  <a:lnTo>
                    <a:pt x="1114818" y="1237259"/>
                  </a:lnTo>
                  <a:lnTo>
                    <a:pt x="1116863" y="1237729"/>
                  </a:lnTo>
                  <a:lnTo>
                    <a:pt x="1116736" y="1240929"/>
                  </a:lnTo>
                  <a:lnTo>
                    <a:pt x="1116698" y="1243330"/>
                  </a:lnTo>
                  <a:lnTo>
                    <a:pt x="1116355" y="1244155"/>
                  </a:lnTo>
                  <a:lnTo>
                    <a:pt x="1116266" y="1245133"/>
                  </a:lnTo>
                  <a:lnTo>
                    <a:pt x="1116965" y="1247559"/>
                  </a:lnTo>
                  <a:lnTo>
                    <a:pt x="1117650" y="1248448"/>
                  </a:lnTo>
                  <a:lnTo>
                    <a:pt x="1120343" y="1250289"/>
                  </a:lnTo>
                  <a:lnTo>
                    <a:pt x="1123149" y="1250022"/>
                  </a:lnTo>
                  <a:lnTo>
                    <a:pt x="1125956" y="1246492"/>
                  </a:lnTo>
                  <a:lnTo>
                    <a:pt x="1125816" y="1244282"/>
                  </a:lnTo>
                  <a:lnTo>
                    <a:pt x="1125956" y="1239113"/>
                  </a:lnTo>
                  <a:lnTo>
                    <a:pt x="1126045" y="1237627"/>
                  </a:lnTo>
                  <a:lnTo>
                    <a:pt x="1126223" y="1236129"/>
                  </a:lnTo>
                  <a:lnTo>
                    <a:pt x="1126439" y="1235405"/>
                  </a:lnTo>
                  <a:lnTo>
                    <a:pt x="1127455" y="1232471"/>
                  </a:lnTo>
                  <a:close/>
                </a:path>
                <a:path w="1857375" h="1588770">
                  <a:moveTo>
                    <a:pt x="1138961" y="1354328"/>
                  </a:moveTo>
                  <a:lnTo>
                    <a:pt x="1136878" y="1352257"/>
                  </a:lnTo>
                  <a:lnTo>
                    <a:pt x="1131887" y="1352245"/>
                  </a:lnTo>
                  <a:lnTo>
                    <a:pt x="1129880" y="1352854"/>
                  </a:lnTo>
                  <a:lnTo>
                    <a:pt x="1126477" y="1356156"/>
                  </a:lnTo>
                  <a:lnTo>
                    <a:pt x="1126490" y="1358290"/>
                  </a:lnTo>
                  <a:lnTo>
                    <a:pt x="1126705" y="1358773"/>
                  </a:lnTo>
                  <a:lnTo>
                    <a:pt x="1127150" y="1359776"/>
                  </a:lnTo>
                  <a:lnTo>
                    <a:pt x="1127531" y="1361122"/>
                  </a:lnTo>
                  <a:lnTo>
                    <a:pt x="1127975" y="1362506"/>
                  </a:lnTo>
                  <a:lnTo>
                    <a:pt x="1128623" y="1363624"/>
                  </a:lnTo>
                  <a:lnTo>
                    <a:pt x="1131290" y="1366545"/>
                  </a:lnTo>
                  <a:lnTo>
                    <a:pt x="1134364" y="1366405"/>
                  </a:lnTo>
                  <a:lnTo>
                    <a:pt x="1137272" y="1363497"/>
                  </a:lnTo>
                  <a:lnTo>
                    <a:pt x="1137602" y="1361871"/>
                  </a:lnTo>
                  <a:lnTo>
                    <a:pt x="1137221" y="1360373"/>
                  </a:lnTo>
                  <a:lnTo>
                    <a:pt x="1138262" y="1359522"/>
                  </a:lnTo>
                  <a:lnTo>
                    <a:pt x="1138961" y="1358252"/>
                  </a:lnTo>
                  <a:lnTo>
                    <a:pt x="1138961" y="1356829"/>
                  </a:lnTo>
                  <a:lnTo>
                    <a:pt x="1138961" y="1354328"/>
                  </a:lnTo>
                  <a:close/>
                </a:path>
                <a:path w="1857375" h="1588770">
                  <a:moveTo>
                    <a:pt x="1139482" y="1373187"/>
                  </a:moveTo>
                  <a:lnTo>
                    <a:pt x="1134630" y="1369885"/>
                  </a:lnTo>
                  <a:lnTo>
                    <a:pt x="1132535" y="1368450"/>
                  </a:lnTo>
                  <a:lnTo>
                    <a:pt x="1130528" y="1367866"/>
                  </a:lnTo>
                  <a:lnTo>
                    <a:pt x="1128318" y="1367967"/>
                  </a:lnTo>
                  <a:lnTo>
                    <a:pt x="1127683" y="1367294"/>
                  </a:lnTo>
                  <a:lnTo>
                    <a:pt x="1125270" y="1365377"/>
                  </a:lnTo>
                  <a:lnTo>
                    <a:pt x="1122870" y="1365173"/>
                  </a:lnTo>
                  <a:lnTo>
                    <a:pt x="1120724" y="1367091"/>
                  </a:lnTo>
                  <a:lnTo>
                    <a:pt x="1119174" y="1366126"/>
                  </a:lnTo>
                  <a:lnTo>
                    <a:pt x="1117206" y="1366126"/>
                  </a:lnTo>
                  <a:lnTo>
                    <a:pt x="1114679" y="1369187"/>
                  </a:lnTo>
                  <a:lnTo>
                    <a:pt x="1113434" y="1369123"/>
                  </a:lnTo>
                  <a:lnTo>
                    <a:pt x="1112151" y="1368844"/>
                  </a:lnTo>
                  <a:lnTo>
                    <a:pt x="1106817" y="1366989"/>
                  </a:lnTo>
                  <a:lnTo>
                    <a:pt x="1103985" y="1371803"/>
                  </a:lnTo>
                  <a:lnTo>
                    <a:pt x="1107541" y="1378699"/>
                  </a:lnTo>
                  <a:lnTo>
                    <a:pt x="1109484" y="1379982"/>
                  </a:lnTo>
                  <a:lnTo>
                    <a:pt x="1112862" y="1380985"/>
                  </a:lnTo>
                  <a:lnTo>
                    <a:pt x="1115275" y="1382331"/>
                  </a:lnTo>
                  <a:lnTo>
                    <a:pt x="1119098" y="1381366"/>
                  </a:lnTo>
                  <a:lnTo>
                    <a:pt x="1119873" y="1377645"/>
                  </a:lnTo>
                  <a:lnTo>
                    <a:pt x="1121130" y="1377289"/>
                  </a:lnTo>
                  <a:lnTo>
                    <a:pt x="1122349" y="1376781"/>
                  </a:lnTo>
                  <a:lnTo>
                    <a:pt x="1123518" y="1376146"/>
                  </a:lnTo>
                  <a:lnTo>
                    <a:pt x="1124038" y="1376578"/>
                  </a:lnTo>
                  <a:lnTo>
                    <a:pt x="1126515" y="1378026"/>
                  </a:lnTo>
                  <a:lnTo>
                    <a:pt x="1128064" y="1376451"/>
                  </a:lnTo>
                  <a:lnTo>
                    <a:pt x="1134910" y="1381125"/>
                  </a:lnTo>
                  <a:lnTo>
                    <a:pt x="1139482" y="1373187"/>
                  </a:lnTo>
                  <a:close/>
                </a:path>
                <a:path w="1857375" h="1588770">
                  <a:moveTo>
                    <a:pt x="1149184" y="1240332"/>
                  </a:moveTo>
                  <a:lnTo>
                    <a:pt x="1149045" y="1237780"/>
                  </a:lnTo>
                  <a:lnTo>
                    <a:pt x="1147762" y="1236078"/>
                  </a:lnTo>
                  <a:lnTo>
                    <a:pt x="1148486" y="1234617"/>
                  </a:lnTo>
                  <a:lnTo>
                    <a:pt x="1148943" y="1233043"/>
                  </a:lnTo>
                  <a:lnTo>
                    <a:pt x="1148905" y="1231353"/>
                  </a:lnTo>
                  <a:lnTo>
                    <a:pt x="1148842" y="1227747"/>
                  </a:lnTo>
                  <a:lnTo>
                    <a:pt x="1146505" y="1225003"/>
                  </a:lnTo>
                  <a:lnTo>
                    <a:pt x="1140345" y="1222438"/>
                  </a:lnTo>
                  <a:lnTo>
                    <a:pt x="1136777" y="1223581"/>
                  </a:lnTo>
                  <a:lnTo>
                    <a:pt x="1134313" y="1227378"/>
                  </a:lnTo>
                  <a:lnTo>
                    <a:pt x="1134021" y="1228610"/>
                  </a:lnTo>
                  <a:lnTo>
                    <a:pt x="1134008" y="1229855"/>
                  </a:lnTo>
                  <a:lnTo>
                    <a:pt x="1133551" y="1229779"/>
                  </a:lnTo>
                  <a:lnTo>
                    <a:pt x="1131620" y="1229258"/>
                  </a:lnTo>
                  <a:lnTo>
                    <a:pt x="1129334" y="1230071"/>
                  </a:lnTo>
                  <a:lnTo>
                    <a:pt x="1127340" y="1233830"/>
                  </a:lnTo>
                  <a:lnTo>
                    <a:pt x="1127417" y="1235875"/>
                  </a:lnTo>
                  <a:lnTo>
                    <a:pt x="1128877" y="1242034"/>
                  </a:lnTo>
                  <a:lnTo>
                    <a:pt x="1133538" y="1241996"/>
                  </a:lnTo>
                  <a:lnTo>
                    <a:pt x="1135722" y="1239608"/>
                  </a:lnTo>
                  <a:lnTo>
                    <a:pt x="1136078" y="1240688"/>
                  </a:lnTo>
                  <a:lnTo>
                    <a:pt x="1136789" y="1241666"/>
                  </a:lnTo>
                  <a:lnTo>
                    <a:pt x="1137996" y="1242415"/>
                  </a:lnTo>
                  <a:lnTo>
                    <a:pt x="1138529" y="1242656"/>
                  </a:lnTo>
                  <a:lnTo>
                    <a:pt x="1139164" y="1243380"/>
                  </a:lnTo>
                  <a:lnTo>
                    <a:pt x="1140028" y="1243926"/>
                  </a:lnTo>
                  <a:lnTo>
                    <a:pt x="1143381" y="1245222"/>
                  </a:lnTo>
                  <a:lnTo>
                    <a:pt x="1145705" y="1243736"/>
                  </a:lnTo>
                  <a:lnTo>
                    <a:pt x="1149184" y="1240332"/>
                  </a:lnTo>
                  <a:close/>
                </a:path>
                <a:path w="1857375" h="1588770">
                  <a:moveTo>
                    <a:pt x="1299159" y="1234033"/>
                  </a:moveTo>
                  <a:lnTo>
                    <a:pt x="1294638" y="1230693"/>
                  </a:lnTo>
                  <a:lnTo>
                    <a:pt x="1294003" y="1230185"/>
                  </a:lnTo>
                  <a:lnTo>
                    <a:pt x="1293431" y="1229728"/>
                  </a:lnTo>
                  <a:lnTo>
                    <a:pt x="1293533" y="1229321"/>
                  </a:lnTo>
                  <a:lnTo>
                    <a:pt x="1294333" y="1227074"/>
                  </a:lnTo>
                  <a:lnTo>
                    <a:pt x="1294282" y="1226680"/>
                  </a:lnTo>
                  <a:lnTo>
                    <a:pt x="1291742" y="1224013"/>
                  </a:lnTo>
                  <a:lnTo>
                    <a:pt x="1288338" y="1223924"/>
                  </a:lnTo>
                  <a:lnTo>
                    <a:pt x="1286395" y="1223873"/>
                  </a:lnTo>
                  <a:lnTo>
                    <a:pt x="1283830" y="1223530"/>
                  </a:lnTo>
                  <a:lnTo>
                    <a:pt x="1280350" y="1223391"/>
                  </a:lnTo>
                  <a:lnTo>
                    <a:pt x="1279613" y="1223594"/>
                  </a:lnTo>
                  <a:lnTo>
                    <a:pt x="1278978" y="1223924"/>
                  </a:lnTo>
                  <a:lnTo>
                    <a:pt x="1278128" y="1223264"/>
                  </a:lnTo>
                  <a:lnTo>
                    <a:pt x="1277035" y="1222857"/>
                  </a:lnTo>
                  <a:lnTo>
                    <a:pt x="1272451" y="1223124"/>
                  </a:lnTo>
                  <a:lnTo>
                    <a:pt x="1269961" y="1224356"/>
                  </a:lnTo>
                  <a:lnTo>
                    <a:pt x="1267879" y="1226680"/>
                  </a:lnTo>
                  <a:lnTo>
                    <a:pt x="1266875" y="1225562"/>
                  </a:lnTo>
                  <a:lnTo>
                    <a:pt x="1265377" y="1224851"/>
                  </a:lnTo>
                  <a:lnTo>
                    <a:pt x="1259827" y="1225715"/>
                  </a:lnTo>
                  <a:lnTo>
                    <a:pt x="1258303" y="1226794"/>
                  </a:lnTo>
                  <a:lnTo>
                    <a:pt x="1256830" y="1230185"/>
                  </a:lnTo>
                  <a:lnTo>
                    <a:pt x="1251953" y="1229588"/>
                  </a:lnTo>
                  <a:lnTo>
                    <a:pt x="1246632" y="1231150"/>
                  </a:lnTo>
                  <a:lnTo>
                    <a:pt x="1238465" y="1232941"/>
                  </a:lnTo>
                  <a:lnTo>
                    <a:pt x="1233208" y="1233373"/>
                  </a:lnTo>
                  <a:lnTo>
                    <a:pt x="1229563" y="1235024"/>
                  </a:lnTo>
                  <a:lnTo>
                    <a:pt x="1228725" y="1233271"/>
                  </a:lnTo>
                  <a:lnTo>
                    <a:pt x="1227594" y="1232306"/>
                  </a:lnTo>
                  <a:lnTo>
                    <a:pt x="1227277" y="1232027"/>
                  </a:lnTo>
                  <a:lnTo>
                    <a:pt x="1226223" y="1229842"/>
                  </a:lnTo>
                  <a:lnTo>
                    <a:pt x="1225524" y="1228394"/>
                  </a:lnTo>
                  <a:lnTo>
                    <a:pt x="1223200" y="1227874"/>
                  </a:lnTo>
                  <a:lnTo>
                    <a:pt x="1219238" y="1228610"/>
                  </a:lnTo>
                  <a:lnTo>
                    <a:pt x="1217231" y="1229321"/>
                  </a:lnTo>
                  <a:lnTo>
                    <a:pt x="1215212" y="1229842"/>
                  </a:lnTo>
                  <a:lnTo>
                    <a:pt x="1214996" y="1229728"/>
                  </a:lnTo>
                  <a:lnTo>
                    <a:pt x="1214234" y="1227772"/>
                  </a:lnTo>
                  <a:lnTo>
                    <a:pt x="1213510" y="1226146"/>
                  </a:lnTo>
                  <a:lnTo>
                    <a:pt x="1212329" y="1221638"/>
                  </a:lnTo>
                  <a:lnTo>
                    <a:pt x="1209802" y="1220584"/>
                  </a:lnTo>
                  <a:lnTo>
                    <a:pt x="1201712" y="1222019"/>
                  </a:lnTo>
                  <a:lnTo>
                    <a:pt x="1195743" y="1225804"/>
                  </a:lnTo>
                  <a:lnTo>
                    <a:pt x="1195501" y="1232281"/>
                  </a:lnTo>
                  <a:lnTo>
                    <a:pt x="1194054" y="1231087"/>
                  </a:lnTo>
                  <a:lnTo>
                    <a:pt x="1192009" y="1230693"/>
                  </a:lnTo>
                  <a:lnTo>
                    <a:pt x="1189482" y="1232306"/>
                  </a:lnTo>
                  <a:lnTo>
                    <a:pt x="1189278" y="1231265"/>
                  </a:lnTo>
                  <a:lnTo>
                    <a:pt x="1189367" y="1229906"/>
                  </a:lnTo>
                  <a:lnTo>
                    <a:pt x="1190802" y="1222819"/>
                  </a:lnTo>
                  <a:lnTo>
                    <a:pt x="1183944" y="1219301"/>
                  </a:lnTo>
                  <a:lnTo>
                    <a:pt x="1180211" y="1226578"/>
                  </a:lnTo>
                  <a:lnTo>
                    <a:pt x="1178420" y="1227772"/>
                  </a:lnTo>
                  <a:lnTo>
                    <a:pt x="1176121" y="1228280"/>
                  </a:lnTo>
                  <a:lnTo>
                    <a:pt x="1174750" y="1228394"/>
                  </a:lnTo>
                  <a:lnTo>
                    <a:pt x="1173607" y="1228534"/>
                  </a:lnTo>
                  <a:lnTo>
                    <a:pt x="1171371" y="1228902"/>
                  </a:lnTo>
                  <a:lnTo>
                    <a:pt x="1170635" y="1229321"/>
                  </a:lnTo>
                  <a:lnTo>
                    <a:pt x="1170101" y="1229906"/>
                  </a:lnTo>
                  <a:lnTo>
                    <a:pt x="1168615" y="1229360"/>
                  </a:lnTo>
                  <a:lnTo>
                    <a:pt x="1167091" y="1229055"/>
                  </a:lnTo>
                  <a:lnTo>
                    <a:pt x="1165542" y="1228979"/>
                  </a:lnTo>
                  <a:lnTo>
                    <a:pt x="1163434" y="1227277"/>
                  </a:lnTo>
                  <a:lnTo>
                    <a:pt x="1160983" y="1227074"/>
                  </a:lnTo>
                  <a:lnTo>
                    <a:pt x="1157922" y="1229842"/>
                  </a:lnTo>
                  <a:lnTo>
                    <a:pt x="1156881" y="1230566"/>
                  </a:lnTo>
                  <a:lnTo>
                    <a:pt x="1154391" y="1232839"/>
                  </a:lnTo>
                  <a:lnTo>
                    <a:pt x="1154264" y="1234033"/>
                  </a:lnTo>
                  <a:lnTo>
                    <a:pt x="1154201" y="1235405"/>
                  </a:lnTo>
                  <a:lnTo>
                    <a:pt x="1157770" y="1241348"/>
                  </a:lnTo>
                  <a:lnTo>
                    <a:pt x="1162786" y="1244422"/>
                  </a:lnTo>
                  <a:lnTo>
                    <a:pt x="1167257" y="1243584"/>
                  </a:lnTo>
                  <a:lnTo>
                    <a:pt x="1168679" y="1244092"/>
                  </a:lnTo>
                  <a:lnTo>
                    <a:pt x="1169416" y="1244561"/>
                  </a:lnTo>
                  <a:lnTo>
                    <a:pt x="1170178" y="1245184"/>
                  </a:lnTo>
                  <a:lnTo>
                    <a:pt x="1172832" y="1245489"/>
                  </a:lnTo>
                  <a:lnTo>
                    <a:pt x="1174711" y="1243609"/>
                  </a:lnTo>
                  <a:lnTo>
                    <a:pt x="1175156" y="1243164"/>
                  </a:lnTo>
                  <a:lnTo>
                    <a:pt x="1175410" y="1242720"/>
                  </a:lnTo>
                  <a:lnTo>
                    <a:pt x="1175715" y="1242009"/>
                  </a:lnTo>
                  <a:lnTo>
                    <a:pt x="1176947" y="1242250"/>
                  </a:lnTo>
                  <a:lnTo>
                    <a:pt x="1177810" y="1242009"/>
                  </a:lnTo>
                  <a:lnTo>
                    <a:pt x="1178280" y="1241882"/>
                  </a:lnTo>
                  <a:lnTo>
                    <a:pt x="1180147" y="1239520"/>
                  </a:lnTo>
                  <a:lnTo>
                    <a:pt x="1180795" y="1238377"/>
                  </a:lnTo>
                  <a:lnTo>
                    <a:pt x="1181671" y="1237538"/>
                  </a:lnTo>
                  <a:lnTo>
                    <a:pt x="1181989" y="1238186"/>
                  </a:lnTo>
                  <a:lnTo>
                    <a:pt x="1184427" y="1242110"/>
                  </a:lnTo>
                  <a:lnTo>
                    <a:pt x="1188250" y="1242415"/>
                  </a:lnTo>
                  <a:lnTo>
                    <a:pt x="1191729" y="1241247"/>
                  </a:lnTo>
                  <a:lnTo>
                    <a:pt x="1192822" y="1241920"/>
                  </a:lnTo>
                  <a:lnTo>
                    <a:pt x="1194104" y="1242314"/>
                  </a:lnTo>
                  <a:lnTo>
                    <a:pt x="1198308" y="1242479"/>
                  </a:lnTo>
                  <a:lnTo>
                    <a:pt x="1199337" y="1241247"/>
                  </a:lnTo>
                  <a:lnTo>
                    <a:pt x="1199730" y="1240777"/>
                  </a:lnTo>
                  <a:lnTo>
                    <a:pt x="1200048" y="1238821"/>
                  </a:lnTo>
                  <a:lnTo>
                    <a:pt x="1203071" y="1240028"/>
                  </a:lnTo>
                  <a:lnTo>
                    <a:pt x="1206982" y="1240040"/>
                  </a:lnTo>
                  <a:lnTo>
                    <a:pt x="1210589" y="1239520"/>
                  </a:lnTo>
                  <a:lnTo>
                    <a:pt x="1211249" y="1239113"/>
                  </a:lnTo>
                  <a:lnTo>
                    <a:pt x="1211516" y="1238821"/>
                  </a:lnTo>
                  <a:lnTo>
                    <a:pt x="1211770" y="1238554"/>
                  </a:lnTo>
                  <a:lnTo>
                    <a:pt x="1213142" y="1239126"/>
                  </a:lnTo>
                  <a:lnTo>
                    <a:pt x="1214145" y="1239316"/>
                  </a:lnTo>
                  <a:lnTo>
                    <a:pt x="1217383" y="1238821"/>
                  </a:lnTo>
                  <a:lnTo>
                    <a:pt x="1218234" y="1238554"/>
                  </a:lnTo>
                  <a:lnTo>
                    <a:pt x="1220546" y="1237869"/>
                  </a:lnTo>
                  <a:lnTo>
                    <a:pt x="1221346" y="1238973"/>
                  </a:lnTo>
                  <a:lnTo>
                    <a:pt x="1222679" y="1241729"/>
                  </a:lnTo>
                  <a:lnTo>
                    <a:pt x="1224572" y="1242237"/>
                  </a:lnTo>
                  <a:lnTo>
                    <a:pt x="1226299" y="1241755"/>
                  </a:lnTo>
                  <a:lnTo>
                    <a:pt x="1227289" y="1244079"/>
                  </a:lnTo>
                  <a:lnTo>
                    <a:pt x="1229868" y="1245641"/>
                  </a:lnTo>
                  <a:lnTo>
                    <a:pt x="1230884" y="1244942"/>
                  </a:lnTo>
                  <a:lnTo>
                    <a:pt x="1233373" y="1243812"/>
                  </a:lnTo>
                  <a:lnTo>
                    <a:pt x="1233944" y="1243558"/>
                  </a:lnTo>
                  <a:lnTo>
                    <a:pt x="1237132" y="1242720"/>
                  </a:lnTo>
                  <a:lnTo>
                    <a:pt x="1241171" y="1241755"/>
                  </a:lnTo>
                  <a:lnTo>
                    <a:pt x="1244092" y="1241056"/>
                  </a:lnTo>
                  <a:lnTo>
                    <a:pt x="1247470" y="1239989"/>
                  </a:lnTo>
                  <a:lnTo>
                    <a:pt x="1250492" y="1239405"/>
                  </a:lnTo>
                  <a:lnTo>
                    <a:pt x="1249133" y="1244358"/>
                  </a:lnTo>
                  <a:lnTo>
                    <a:pt x="1256233" y="1246809"/>
                  </a:lnTo>
                  <a:lnTo>
                    <a:pt x="1260475" y="1240294"/>
                  </a:lnTo>
                  <a:lnTo>
                    <a:pt x="1264018" y="1240256"/>
                  </a:lnTo>
                  <a:lnTo>
                    <a:pt x="1267409" y="1239405"/>
                  </a:lnTo>
                  <a:lnTo>
                    <a:pt x="1268222" y="1239202"/>
                  </a:lnTo>
                  <a:lnTo>
                    <a:pt x="1269263" y="1237869"/>
                  </a:lnTo>
                  <a:lnTo>
                    <a:pt x="1269403" y="1237703"/>
                  </a:lnTo>
                  <a:lnTo>
                    <a:pt x="1269428" y="1237538"/>
                  </a:lnTo>
                  <a:lnTo>
                    <a:pt x="1269746" y="1236052"/>
                  </a:lnTo>
                  <a:lnTo>
                    <a:pt x="1270673" y="1236141"/>
                  </a:lnTo>
                  <a:lnTo>
                    <a:pt x="1271117" y="1236052"/>
                  </a:lnTo>
                  <a:lnTo>
                    <a:pt x="1271625" y="1235951"/>
                  </a:lnTo>
                  <a:lnTo>
                    <a:pt x="1272451" y="1235405"/>
                  </a:lnTo>
                  <a:lnTo>
                    <a:pt x="1272959" y="1235824"/>
                  </a:lnTo>
                  <a:lnTo>
                    <a:pt x="1273556" y="1236141"/>
                  </a:lnTo>
                  <a:lnTo>
                    <a:pt x="1274191" y="1236345"/>
                  </a:lnTo>
                  <a:lnTo>
                    <a:pt x="1271524" y="1239113"/>
                  </a:lnTo>
                  <a:lnTo>
                    <a:pt x="1271498" y="1239405"/>
                  </a:lnTo>
                  <a:lnTo>
                    <a:pt x="1272578" y="1244561"/>
                  </a:lnTo>
                  <a:lnTo>
                    <a:pt x="1280883" y="1244320"/>
                  </a:lnTo>
                  <a:lnTo>
                    <a:pt x="1283258" y="1243076"/>
                  </a:lnTo>
                  <a:lnTo>
                    <a:pt x="1286078" y="1240878"/>
                  </a:lnTo>
                  <a:lnTo>
                    <a:pt x="1288338" y="1240307"/>
                  </a:lnTo>
                  <a:lnTo>
                    <a:pt x="1290815" y="1240028"/>
                  </a:lnTo>
                  <a:lnTo>
                    <a:pt x="1297787" y="1239329"/>
                  </a:lnTo>
                  <a:lnTo>
                    <a:pt x="1298803" y="1235405"/>
                  </a:lnTo>
                  <a:lnTo>
                    <a:pt x="1298892" y="1235024"/>
                  </a:lnTo>
                  <a:lnTo>
                    <a:pt x="1299159" y="1234033"/>
                  </a:lnTo>
                  <a:close/>
                </a:path>
                <a:path w="1857375" h="1588770">
                  <a:moveTo>
                    <a:pt x="1301076" y="1377302"/>
                  </a:moveTo>
                  <a:lnTo>
                    <a:pt x="1296847" y="1373174"/>
                  </a:lnTo>
                  <a:lnTo>
                    <a:pt x="1295488" y="1371841"/>
                  </a:lnTo>
                  <a:lnTo>
                    <a:pt x="1293964" y="1370888"/>
                  </a:lnTo>
                  <a:lnTo>
                    <a:pt x="1292339" y="1370190"/>
                  </a:lnTo>
                  <a:lnTo>
                    <a:pt x="1293177" y="1368501"/>
                  </a:lnTo>
                  <a:lnTo>
                    <a:pt x="1295171" y="1366037"/>
                  </a:lnTo>
                  <a:lnTo>
                    <a:pt x="1295857" y="1362989"/>
                  </a:lnTo>
                  <a:lnTo>
                    <a:pt x="1291920" y="1359865"/>
                  </a:lnTo>
                  <a:lnTo>
                    <a:pt x="1290243" y="1359598"/>
                  </a:lnTo>
                  <a:lnTo>
                    <a:pt x="1285227" y="1359306"/>
                  </a:lnTo>
                  <a:lnTo>
                    <a:pt x="1283652" y="1361694"/>
                  </a:lnTo>
                  <a:lnTo>
                    <a:pt x="1283296" y="1364564"/>
                  </a:lnTo>
                  <a:lnTo>
                    <a:pt x="1282877" y="1365643"/>
                  </a:lnTo>
                  <a:lnTo>
                    <a:pt x="1277975" y="1363357"/>
                  </a:lnTo>
                  <a:lnTo>
                    <a:pt x="1272679" y="1364234"/>
                  </a:lnTo>
                  <a:lnTo>
                    <a:pt x="1264031" y="1369466"/>
                  </a:lnTo>
                  <a:lnTo>
                    <a:pt x="1265034" y="1374355"/>
                  </a:lnTo>
                  <a:lnTo>
                    <a:pt x="1273200" y="1377276"/>
                  </a:lnTo>
                  <a:lnTo>
                    <a:pt x="1282128" y="1375816"/>
                  </a:lnTo>
                  <a:lnTo>
                    <a:pt x="1282992" y="1376972"/>
                  </a:lnTo>
                  <a:lnTo>
                    <a:pt x="1284376" y="1377797"/>
                  </a:lnTo>
                  <a:lnTo>
                    <a:pt x="1287627" y="1378000"/>
                  </a:lnTo>
                  <a:lnTo>
                    <a:pt x="1289126" y="1378419"/>
                  </a:lnTo>
                  <a:lnTo>
                    <a:pt x="1294599" y="1383766"/>
                  </a:lnTo>
                  <a:lnTo>
                    <a:pt x="1301076" y="1377302"/>
                  </a:lnTo>
                  <a:close/>
                </a:path>
                <a:path w="1857375" h="1588770">
                  <a:moveTo>
                    <a:pt x="1388135" y="1374546"/>
                  </a:moveTo>
                  <a:lnTo>
                    <a:pt x="1378927" y="1372082"/>
                  </a:lnTo>
                  <a:lnTo>
                    <a:pt x="1375333" y="1371498"/>
                  </a:lnTo>
                  <a:lnTo>
                    <a:pt x="1371333" y="1370304"/>
                  </a:lnTo>
                  <a:lnTo>
                    <a:pt x="1371104" y="1370203"/>
                  </a:lnTo>
                  <a:lnTo>
                    <a:pt x="1371231" y="1369834"/>
                  </a:lnTo>
                  <a:lnTo>
                    <a:pt x="1371955" y="1367815"/>
                  </a:lnTo>
                  <a:lnTo>
                    <a:pt x="1370965" y="1365758"/>
                  </a:lnTo>
                  <a:lnTo>
                    <a:pt x="1370558" y="1364894"/>
                  </a:lnTo>
                  <a:lnTo>
                    <a:pt x="1366888" y="1363992"/>
                  </a:lnTo>
                  <a:lnTo>
                    <a:pt x="1364653" y="1363522"/>
                  </a:lnTo>
                  <a:lnTo>
                    <a:pt x="1364322" y="1363294"/>
                  </a:lnTo>
                  <a:lnTo>
                    <a:pt x="1361833" y="1361808"/>
                  </a:lnTo>
                  <a:lnTo>
                    <a:pt x="1358582" y="1363294"/>
                  </a:lnTo>
                  <a:lnTo>
                    <a:pt x="1357655" y="1365758"/>
                  </a:lnTo>
                  <a:lnTo>
                    <a:pt x="1356550" y="1365440"/>
                  </a:lnTo>
                  <a:lnTo>
                    <a:pt x="1352753" y="1365034"/>
                  </a:lnTo>
                  <a:lnTo>
                    <a:pt x="1350733" y="1367218"/>
                  </a:lnTo>
                  <a:lnTo>
                    <a:pt x="1349667" y="1369834"/>
                  </a:lnTo>
                  <a:lnTo>
                    <a:pt x="1348981" y="1369606"/>
                  </a:lnTo>
                  <a:lnTo>
                    <a:pt x="1348803" y="1369542"/>
                  </a:lnTo>
                  <a:lnTo>
                    <a:pt x="1347978" y="1369339"/>
                  </a:lnTo>
                  <a:lnTo>
                    <a:pt x="1346161" y="1369098"/>
                  </a:lnTo>
                  <a:lnTo>
                    <a:pt x="1346111" y="1368945"/>
                  </a:lnTo>
                  <a:lnTo>
                    <a:pt x="1345438" y="1367002"/>
                  </a:lnTo>
                  <a:lnTo>
                    <a:pt x="1344879" y="1365338"/>
                  </a:lnTo>
                  <a:lnTo>
                    <a:pt x="1340091" y="1363738"/>
                  </a:lnTo>
                  <a:lnTo>
                    <a:pt x="1337995" y="1366697"/>
                  </a:lnTo>
                  <a:lnTo>
                    <a:pt x="1335379" y="1366774"/>
                  </a:lnTo>
                  <a:lnTo>
                    <a:pt x="1332826" y="1367002"/>
                  </a:lnTo>
                  <a:lnTo>
                    <a:pt x="1328153" y="1366418"/>
                  </a:lnTo>
                  <a:lnTo>
                    <a:pt x="1326388" y="1368285"/>
                  </a:lnTo>
                  <a:lnTo>
                    <a:pt x="1324305" y="1374521"/>
                  </a:lnTo>
                  <a:lnTo>
                    <a:pt x="1326857" y="1377264"/>
                  </a:lnTo>
                  <a:lnTo>
                    <a:pt x="1330947" y="1377429"/>
                  </a:lnTo>
                  <a:lnTo>
                    <a:pt x="1332166" y="1377505"/>
                  </a:lnTo>
                  <a:lnTo>
                    <a:pt x="1333347" y="1377543"/>
                  </a:lnTo>
                  <a:lnTo>
                    <a:pt x="1333728" y="1381328"/>
                  </a:lnTo>
                  <a:lnTo>
                    <a:pt x="1339062" y="1382649"/>
                  </a:lnTo>
                  <a:lnTo>
                    <a:pt x="1341526" y="1379613"/>
                  </a:lnTo>
                  <a:lnTo>
                    <a:pt x="1342085" y="1379118"/>
                  </a:lnTo>
                  <a:lnTo>
                    <a:pt x="1342542" y="1378496"/>
                  </a:lnTo>
                  <a:lnTo>
                    <a:pt x="1342821" y="1377746"/>
                  </a:lnTo>
                  <a:lnTo>
                    <a:pt x="1344333" y="1378204"/>
                  </a:lnTo>
                  <a:lnTo>
                    <a:pt x="1346098" y="1378229"/>
                  </a:lnTo>
                  <a:lnTo>
                    <a:pt x="1349578" y="1379512"/>
                  </a:lnTo>
                  <a:lnTo>
                    <a:pt x="1351165" y="1378788"/>
                  </a:lnTo>
                  <a:lnTo>
                    <a:pt x="1351927" y="1377746"/>
                  </a:lnTo>
                  <a:lnTo>
                    <a:pt x="1352118" y="1377492"/>
                  </a:lnTo>
                  <a:lnTo>
                    <a:pt x="1354074" y="1378204"/>
                  </a:lnTo>
                  <a:lnTo>
                    <a:pt x="1356360" y="1377772"/>
                  </a:lnTo>
                  <a:lnTo>
                    <a:pt x="1356499" y="1377492"/>
                  </a:lnTo>
                  <a:lnTo>
                    <a:pt x="1357388" y="1375727"/>
                  </a:lnTo>
                  <a:lnTo>
                    <a:pt x="1358709" y="1376387"/>
                  </a:lnTo>
                  <a:lnTo>
                    <a:pt x="1360157" y="1376895"/>
                  </a:lnTo>
                  <a:lnTo>
                    <a:pt x="1362544" y="1376972"/>
                  </a:lnTo>
                  <a:lnTo>
                    <a:pt x="1363383" y="1376845"/>
                  </a:lnTo>
                  <a:lnTo>
                    <a:pt x="1364183" y="1376629"/>
                  </a:lnTo>
                  <a:lnTo>
                    <a:pt x="1368590" y="1379524"/>
                  </a:lnTo>
                  <a:lnTo>
                    <a:pt x="1374444" y="1380375"/>
                  </a:lnTo>
                  <a:lnTo>
                    <a:pt x="1385722" y="1383372"/>
                  </a:lnTo>
                  <a:lnTo>
                    <a:pt x="1387563" y="1376629"/>
                  </a:lnTo>
                  <a:lnTo>
                    <a:pt x="1387805" y="1375727"/>
                  </a:lnTo>
                  <a:lnTo>
                    <a:pt x="1388135" y="1374546"/>
                  </a:lnTo>
                  <a:close/>
                </a:path>
                <a:path w="1857375" h="1588770">
                  <a:moveTo>
                    <a:pt x="1481709" y="1234147"/>
                  </a:moveTo>
                  <a:lnTo>
                    <a:pt x="1480388" y="1231988"/>
                  </a:lnTo>
                  <a:lnTo>
                    <a:pt x="1479880" y="1231163"/>
                  </a:lnTo>
                  <a:lnTo>
                    <a:pt x="1479956" y="1230020"/>
                  </a:lnTo>
                  <a:lnTo>
                    <a:pt x="1480070" y="1228623"/>
                  </a:lnTo>
                  <a:lnTo>
                    <a:pt x="1479981" y="1227556"/>
                  </a:lnTo>
                  <a:lnTo>
                    <a:pt x="1476895" y="1224394"/>
                  </a:lnTo>
                  <a:lnTo>
                    <a:pt x="1471663" y="1227556"/>
                  </a:lnTo>
                  <a:lnTo>
                    <a:pt x="1468958" y="1230020"/>
                  </a:lnTo>
                  <a:lnTo>
                    <a:pt x="1467827" y="1225575"/>
                  </a:lnTo>
                  <a:lnTo>
                    <a:pt x="1464284" y="1222540"/>
                  </a:lnTo>
                  <a:lnTo>
                    <a:pt x="1455140" y="1224026"/>
                  </a:lnTo>
                  <a:lnTo>
                    <a:pt x="1454277" y="1226972"/>
                  </a:lnTo>
                  <a:lnTo>
                    <a:pt x="1454632" y="1229309"/>
                  </a:lnTo>
                  <a:lnTo>
                    <a:pt x="1454734" y="1229804"/>
                  </a:lnTo>
                  <a:lnTo>
                    <a:pt x="1454099" y="1230439"/>
                  </a:lnTo>
                  <a:lnTo>
                    <a:pt x="1453591" y="1231163"/>
                  </a:lnTo>
                  <a:lnTo>
                    <a:pt x="1453146" y="1231988"/>
                  </a:lnTo>
                  <a:lnTo>
                    <a:pt x="1452410" y="1231112"/>
                  </a:lnTo>
                  <a:lnTo>
                    <a:pt x="1452054" y="1230934"/>
                  </a:lnTo>
                  <a:lnTo>
                    <a:pt x="1451724" y="1230769"/>
                  </a:lnTo>
                  <a:lnTo>
                    <a:pt x="1451279" y="1230553"/>
                  </a:lnTo>
                  <a:lnTo>
                    <a:pt x="1447736" y="1230769"/>
                  </a:lnTo>
                  <a:lnTo>
                    <a:pt x="1445069" y="1229664"/>
                  </a:lnTo>
                  <a:lnTo>
                    <a:pt x="1443228" y="1230934"/>
                  </a:lnTo>
                  <a:lnTo>
                    <a:pt x="1442351" y="1230439"/>
                  </a:lnTo>
                  <a:lnTo>
                    <a:pt x="1442669" y="1229309"/>
                  </a:lnTo>
                  <a:lnTo>
                    <a:pt x="1445323" y="1224864"/>
                  </a:lnTo>
                  <a:lnTo>
                    <a:pt x="1444104" y="1221028"/>
                  </a:lnTo>
                  <a:lnTo>
                    <a:pt x="1435214" y="1219428"/>
                  </a:lnTo>
                  <a:lnTo>
                    <a:pt x="1431480" y="1220228"/>
                  </a:lnTo>
                  <a:lnTo>
                    <a:pt x="1429613" y="1225130"/>
                  </a:lnTo>
                  <a:lnTo>
                    <a:pt x="1426438" y="1227721"/>
                  </a:lnTo>
                  <a:lnTo>
                    <a:pt x="1425321" y="1231112"/>
                  </a:lnTo>
                  <a:lnTo>
                    <a:pt x="1425244" y="1231963"/>
                  </a:lnTo>
                  <a:lnTo>
                    <a:pt x="1426756" y="1235240"/>
                  </a:lnTo>
                  <a:lnTo>
                    <a:pt x="1425638" y="1235544"/>
                  </a:lnTo>
                  <a:lnTo>
                    <a:pt x="1424470" y="1235773"/>
                  </a:lnTo>
                  <a:lnTo>
                    <a:pt x="1422806" y="1236040"/>
                  </a:lnTo>
                  <a:lnTo>
                    <a:pt x="1422400" y="1236192"/>
                  </a:lnTo>
                  <a:lnTo>
                    <a:pt x="1422031" y="1236370"/>
                  </a:lnTo>
                  <a:lnTo>
                    <a:pt x="1421765" y="1236141"/>
                  </a:lnTo>
                  <a:lnTo>
                    <a:pt x="1421307" y="1235760"/>
                  </a:lnTo>
                  <a:lnTo>
                    <a:pt x="1421041" y="1235544"/>
                  </a:lnTo>
                  <a:lnTo>
                    <a:pt x="1419720" y="1235113"/>
                  </a:lnTo>
                  <a:lnTo>
                    <a:pt x="1416646" y="1235760"/>
                  </a:lnTo>
                  <a:lnTo>
                    <a:pt x="1415897" y="1235379"/>
                  </a:lnTo>
                  <a:lnTo>
                    <a:pt x="1415681" y="1234884"/>
                  </a:lnTo>
                  <a:lnTo>
                    <a:pt x="1415681" y="1234389"/>
                  </a:lnTo>
                  <a:lnTo>
                    <a:pt x="1415757" y="1234147"/>
                  </a:lnTo>
                  <a:lnTo>
                    <a:pt x="1415884" y="1233309"/>
                  </a:lnTo>
                  <a:lnTo>
                    <a:pt x="1415897" y="1232992"/>
                  </a:lnTo>
                  <a:lnTo>
                    <a:pt x="1415732" y="1232522"/>
                  </a:lnTo>
                  <a:lnTo>
                    <a:pt x="1415834" y="1231366"/>
                  </a:lnTo>
                  <a:lnTo>
                    <a:pt x="1416837" y="1228623"/>
                  </a:lnTo>
                  <a:lnTo>
                    <a:pt x="1416812" y="1228305"/>
                  </a:lnTo>
                  <a:lnTo>
                    <a:pt x="1415072" y="1225753"/>
                  </a:lnTo>
                  <a:lnTo>
                    <a:pt x="1410690" y="1224559"/>
                  </a:lnTo>
                  <a:lnTo>
                    <a:pt x="1408684" y="1224089"/>
                  </a:lnTo>
                  <a:lnTo>
                    <a:pt x="1403121" y="1223733"/>
                  </a:lnTo>
                  <a:lnTo>
                    <a:pt x="1400873" y="1227874"/>
                  </a:lnTo>
                  <a:lnTo>
                    <a:pt x="1402321" y="1230630"/>
                  </a:lnTo>
                  <a:lnTo>
                    <a:pt x="1400086" y="1231366"/>
                  </a:lnTo>
                  <a:lnTo>
                    <a:pt x="1398104" y="1232522"/>
                  </a:lnTo>
                  <a:lnTo>
                    <a:pt x="1396669" y="1234389"/>
                  </a:lnTo>
                  <a:lnTo>
                    <a:pt x="1394548" y="1232636"/>
                  </a:lnTo>
                  <a:lnTo>
                    <a:pt x="1390726" y="1233157"/>
                  </a:lnTo>
                  <a:lnTo>
                    <a:pt x="1389354" y="1236141"/>
                  </a:lnTo>
                  <a:lnTo>
                    <a:pt x="1388846" y="1236116"/>
                  </a:lnTo>
                  <a:lnTo>
                    <a:pt x="1389392" y="1235113"/>
                  </a:lnTo>
                  <a:lnTo>
                    <a:pt x="1389468" y="1233347"/>
                  </a:lnTo>
                  <a:lnTo>
                    <a:pt x="1388833" y="1231963"/>
                  </a:lnTo>
                  <a:lnTo>
                    <a:pt x="1391259" y="1228623"/>
                  </a:lnTo>
                  <a:lnTo>
                    <a:pt x="1391399" y="1228432"/>
                  </a:lnTo>
                  <a:lnTo>
                    <a:pt x="1391437" y="1228305"/>
                  </a:lnTo>
                  <a:lnTo>
                    <a:pt x="1388478" y="1224622"/>
                  </a:lnTo>
                  <a:lnTo>
                    <a:pt x="1381467" y="1224254"/>
                  </a:lnTo>
                  <a:lnTo>
                    <a:pt x="1378331" y="1222540"/>
                  </a:lnTo>
                  <a:lnTo>
                    <a:pt x="1371269" y="1217714"/>
                  </a:lnTo>
                  <a:lnTo>
                    <a:pt x="1367751" y="1222298"/>
                  </a:lnTo>
                  <a:lnTo>
                    <a:pt x="1368882" y="1226019"/>
                  </a:lnTo>
                  <a:lnTo>
                    <a:pt x="1367688" y="1226286"/>
                  </a:lnTo>
                  <a:lnTo>
                    <a:pt x="1366697" y="1227035"/>
                  </a:lnTo>
                  <a:lnTo>
                    <a:pt x="1365694" y="1228432"/>
                  </a:lnTo>
                  <a:lnTo>
                    <a:pt x="1365580" y="1228623"/>
                  </a:lnTo>
                  <a:lnTo>
                    <a:pt x="1362684" y="1228305"/>
                  </a:lnTo>
                  <a:lnTo>
                    <a:pt x="1361109" y="1230363"/>
                  </a:lnTo>
                  <a:lnTo>
                    <a:pt x="1360817" y="1232522"/>
                  </a:lnTo>
                  <a:lnTo>
                    <a:pt x="1359154" y="1233208"/>
                  </a:lnTo>
                  <a:lnTo>
                    <a:pt x="1358353" y="1233347"/>
                  </a:lnTo>
                  <a:lnTo>
                    <a:pt x="1358468" y="1229309"/>
                  </a:lnTo>
                  <a:lnTo>
                    <a:pt x="1359674" y="1227721"/>
                  </a:lnTo>
                  <a:lnTo>
                    <a:pt x="1359750" y="1227556"/>
                  </a:lnTo>
                  <a:lnTo>
                    <a:pt x="1360055" y="1224788"/>
                  </a:lnTo>
                  <a:lnTo>
                    <a:pt x="1357185" y="1222413"/>
                  </a:lnTo>
                  <a:lnTo>
                    <a:pt x="1356144" y="1221714"/>
                  </a:lnTo>
                  <a:lnTo>
                    <a:pt x="1355051" y="1221028"/>
                  </a:lnTo>
                  <a:lnTo>
                    <a:pt x="1354480" y="1220622"/>
                  </a:lnTo>
                  <a:lnTo>
                    <a:pt x="1349946" y="1218222"/>
                  </a:lnTo>
                  <a:lnTo>
                    <a:pt x="1346238" y="1222717"/>
                  </a:lnTo>
                  <a:lnTo>
                    <a:pt x="1347597" y="1226146"/>
                  </a:lnTo>
                  <a:lnTo>
                    <a:pt x="1345768" y="1226375"/>
                  </a:lnTo>
                  <a:lnTo>
                    <a:pt x="1344015" y="1227035"/>
                  </a:lnTo>
                  <a:lnTo>
                    <a:pt x="1339684" y="1231366"/>
                  </a:lnTo>
                  <a:lnTo>
                    <a:pt x="1339672" y="1232166"/>
                  </a:lnTo>
                  <a:lnTo>
                    <a:pt x="1340040" y="1235113"/>
                  </a:lnTo>
                  <a:lnTo>
                    <a:pt x="1340154" y="1235544"/>
                  </a:lnTo>
                  <a:lnTo>
                    <a:pt x="1343418" y="1242961"/>
                  </a:lnTo>
                  <a:lnTo>
                    <a:pt x="1347978" y="1241602"/>
                  </a:lnTo>
                  <a:lnTo>
                    <a:pt x="1349514" y="1238542"/>
                  </a:lnTo>
                  <a:lnTo>
                    <a:pt x="1349730" y="1238554"/>
                  </a:lnTo>
                  <a:lnTo>
                    <a:pt x="1349883" y="1238542"/>
                  </a:lnTo>
                  <a:lnTo>
                    <a:pt x="1350187" y="1238516"/>
                  </a:lnTo>
                  <a:lnTo>
                    <a:pt x="1352524" y="1243406"/>
                  </a:lnTo>
                  <a:lnTo>
                    <a:pt x="1366837" y="1237907"/>
                  </a:lnTo>
                  <a:lnTo>
                    <a:pt x="1366850" y="1242123"/>
                  </a:lnTo>
                  <a:lnTo>
                    <a:pt x="1370672" y="1243457"/>
                  </a:lnTo>
                  <a:lnTo>
                    <a:pt x="1373365" y="1242339"/>
                  </a:lnTo>
                  <a:lnTo>
                    <a:pt x="1379194" y="1245870"/>
                  </a:lnTo>
                  <a:lnTo>
                    <a:pt x="1385646" y="1243622"/>
                  </a:lnTo>
                  <a:lnTo>
                    <a:pt x="1393190" y="1246301"/>
                  </a:lnTo>
                  <a:lnTo>
                    <a:pt x="1394663" y="1245908"/>
                  </a:lnTo>
                  <a:lnTo>
                    <a:pt x="1396593" y="1244422"/>
                  </a:lnTo>
                  <a:lnTo>
                    <a:pt x="1397050" y="1243939"/>
                  </a:lnTo>
                  <a:lnTo>
                    <a:pt x="1397241" y="1243622"/>
                  </a:lnTo>
                  <a:lnTo>
                    <a:pt x="1397393" y="1243355"/>
                  </a:lnTo>
                  <a:lnTo>
                    <a:pt x="1399705" y="1244358"/>
                  </a:lnTo>
                  <a:lnTo>
                    <a:pt x="1402791" y="1243698"/>
                  </a:lnTo>
                  <a:lnTo>
                    <a:pt x="1402892" y="1243355"/>
                  </a:lnTo>
                  <a:lnTo>
                    <a:pt x="1403172" y="1242339"/>
                  </a:lnTo>
                  <a:lnTo>
                    <a:pt x="1404035" y="1239215"/>
                  </a:lnTo>
                  <a:lnTo>
                    <a:pt x="1405712" y="1238719"/>
                  </a:lnTo>
                  <a:lnTo>
                    <a:pt x="1407452" y="1238504"/>
                  </a:lnTo>
                  <a:lnTo>
                    <a:pt x="1409598" y="1242898"/>
                  </a:lnTo>
                  <a:lnTo>
                    <a:pt x="1414500" y="1245577"/>
                  </a:lnTo>
                  <a:lnTo>
                    <a:pt x="1421079" y="1244168"/>
                  </a:lnTo>
                  <a:lnTo>
                    <a:pt x="1421574" y="1243939"/>
                  </a:lnTo>
                  <a:lnTo>
                    <a:pt x="1421879" y="1243761"/>
                  </a:lnTo>
                  <a:lnTo>
                    <a:pt x="1422857" y="1244574"/>
                  </a:lnTo>
                  <a:lnTo>
                    <a:pt x="1438249" y="1238618"/>
                  </a:lnTo>
                  <a:lnTo>
                    <a:pt x="1439024" y="1239113"/>
                  </a:lnTo>
                  <a:lnTo>
                    <a:pt x="1439824" y="1239494"/>
                  </a:lnTo>
                  <a:lnTo>
                    <a:pt x="1440751" y="1239786"/>
                  </a:lnTo>
                  <a:lnTo>
                    <a:pt x="1441615" y="1241056"/>
                  </a:lnTo>
                  <a:lnTo>
                    <a:pt x="1443113" y="1241945"/>
                  </a:lnTo>
                  <a:lnTo>
                    <a:pt x="1446466" y="1241755"/>
                  </a:lnTo>
                  <a:lnTo>
                    <a:pt x="1447825" y="1241018"/>
                  </a:lnTo>
                  <a:lnTo>
                    <a:pt x="1448892" y="1239799"/>
                  </a:lnTo>
                  <a:lnTo>
                    <a:pt x="1449451" y="1239812"/>
                  </a:lnTo>
                  <a:lnTo>
                    <a:pt x="1449679" y="1239799"/>
                  </a:lnTo>
                  <a:lnTo>
                    <a:pt x="1450606" y="1239748"/>
                  </a:lnTo>
                  <a:lnTo>
                    <a:pt x="1451317" y="1239494"/>
                  </a:lnTo>
                  <a:lnTo>
                    <a:pt x="1451927" y="1239113"/>
                  </a:lnTo>
                  <a:lnTo>
                    <a:pt x="1453515" y="1241323"/>
                  </a:lnTo>
                  <a:lnTo>
                    <a:pt x="1457325" y="1242237"/>
                  </a:lnTo>
                  <a:lnTo>
                    <a:pt x="1459204" y="1240116"/>
                  </a:lnTo>
                  <a:lnTo>
                    <a:pt x="1459941" y="1242339"/>
                  </a:lnTo>
                  <a:lnTo>
                    <a:pt x="1462570" y="1243977"/>
                  </a:lnTo>
                  <a:lnTo>
                    <a:pt x="1472044" y="1238961"/>
                  </a:lnTo>
                  <a:lnTo>
                    <a:pt x="1472895" y="1239050"/>
                  </a:lnTo>
                  <a:lnTo>
                    <a:pt x="1473276" y="1238961"/>
                  </a:lnTo>
                  <a:lnTo>
                    <a:pt x="1473822" y="1238834"/>
                  </a:lnTo>
                  <a:lnTo>
                    <a:pt x="1474114" y="1238618"/>
                  </a:lnTo>
                  <a:lnTo>
                    <a:pt x="1474266" y="1238504"/>
                  </a:lnTo>
                  <a:lnTo>
                    <a:pt x="1474812" y="1238097"/>
                  </a:lnTo>
                  <a:lnTo>
                    <a:pt x="1479283" y="1239266"/>
                  </a:lnTo>
                  <a:lnTo>
                    <a:pt x="1479842" y="1238097"/>
                  </a:lnTo>
                  <a:lnTo>
                    <a:pt x="1479931" y="1237907"/>
                  </a:lnTo>
                  <a:lnTo>
                    <a:pt x="1480654" y="1236370"/>
                  </a:lnTo>
                  <a:lnTo>
                    <a:pt x="1481709" y="1234147"/>
                  </a:lnTo>
                  <a:close/>
                </a:path>
                <a:path w="1857375" h="1588770">
                  <a:moveTo>
                    <a:pt x="1523390" y="1334528"/>
                  </a:moveTo>
                  <a:lnTo>
                    <a:pt x="1522476" y="1332509"/>
                  </a:lnTo>
                  <a:lnTo>
                    <a:pt x="1522247" y="1331214"/>
                  </a:lnTo>
                  <a:lnTo>
                    <a:pt x="1521460" y="1330058"/>
                  </a:lnTo>
                  <a:lnTo>
                    <a:pt x="1519834" y="1329055"/>
                  </a:lnTo>
                  <a:lnTo>
                    <a:pt x="1518018" y="1327632"/>
                  </a:lnTo>
                  <a:lnTo>
                    <a:pt x="1515097" y="1325626"/>
                  </a:lnTo>
                  <a:lnTo>
                    <a:pt x="1511134" y="1328293"/>
                  </a:lnTo>
                  <a:lnTo>
                    <a:pt x="1511134" y="1332547"/>
                  </a:lnTo>
                  <a:lnTo>
                    <a:pt x="1508518" y="1334566"/>
                  </a:lnTo>
                  <a:lnTo>
                    <a:pt x="1508963" y="1338694"/>
                  </a:lnTo>
                  <a:lnTo>
                    <a:pt x="1511223" y="1340281"/>
                  </a:lnTo>
                  <a:lnTo>
                    <a:pt x="1511134" y="1341412"/>
                  </a:lnTo>
                  <a:lnTo>
                    <a:pt x="1511147" y="1344498"/>
                  </a:lnTo>
                  <a:lnTo>
                    <a:pt x="1512671" y="1350467"/>
                  </a:lnTo>
                  <a:lnTo>
                    <a:pt x="1509280" y="1351622"/>
                  </a:lnTo>
                  <a:lnTo>
                    <a:pt x="1508848" y="1356448"/>
                  </a:lnTo>
                  <a:lnTo>
                    <a:pt x="1511388" y="1358442"/>
                  </a:lnTo>
                  <a:lnTo>
                    <a:pt x="1510068" y="1359738"/>
                  </a:lnTo>
                  <a:lnTo>
                    <a:pt x="1509483" y="1361706"/>
                  </a:lnTo>
                  <a:lnTo>
                    <a:pt x="1511757" y="1365351"/>
                  </a:lnTo>
                  <a:lnTo>
                    <a:pt x="1512354" y="1366583"/>
                  </a:lnTo>
                  <a:lnTo>
                    <a:pt x="1510220" y="1367726"/>
                  </a:lnTo>
                  <a:lnTo>
                    <a:pt x="1509547" y="1369263"/>
                  </a:lnTo>
                  <a:lnTo>
                    <a:pt x="1509649" y="1370799"/>
                  </a:lnTo>
                  <a:lnTo>
                    <a:pt x="1495132" y="1377429"/>
                  </a:lnTo>
                  <a:lnTo>
                    <a:pt x="1499806" y="1385303"/>
                  </a:lnTo>
                  <a:lnTo>
                    <a:pt x="1514538" y="1378699"/>
                  </a:lnTo>
                  <a:lnTo>
                    <a:pt x="1521383" y="1374965"/>
                  </a:lnTo>
                  <a:lnTo>
                    <a:pt x="1521726" y="1372285"/>
                  </a:lnTo>
                  <a:lnTo>
                    <a:pt x="1520685" y="1370164"/>
                  </a:lnTo>
                  <a:lnTo>
                    <a:pt x="1522018" y="1366824"/>
                  </a:lnTo>
                  <a:lnTo>
                    <a:pt x="1520875" y="1362862"/>
                  </a:lnTo>
                  <a:lnTo>
                    <a:pt x="1518437" y="1358900"/>
                  </a:lnTo>
                  <a:lnTo>
                    <a:pt x="1522056" y="1358011"/>
                  </a:lnTo>
                  <a:lnTo>
                    <a:pt x="1523174" y="1355445"/>
                  </a:lnTo>
                  <a:lnTo>
                    <a:pt x="1522704" y="1353032"/>
                  </a:lnTo>
                  <a:lnTo>
                    <a:pt x="1522158" y="1350289"/>
                  </a:lnTo>
                  <a:lnTo>
                    <a:pt x="1521371" y="1347647"/>
                  </a:lnTo>
                  <a:lnTo>
                    <a:pt x="1520063" y="1342288"/>
                  </a:lnTo>
                  <a:lnTo>
                    <a:pt x="1520367" y="1341374"/>
                  </a:lnTo>
                  <a:lnTo>
                    <a:pt x="1523377" y="1336814"/>
                  </a:lnTo>
                  <a:lnTo>
                    <a:pt x="1523390" y="1334528"/>
                  </a:lnTo>
                  <a:close/>
                </a:path>
                <a:path w="1857375" h="1588770">
                  <a:moveTo>
                    <a:pt x="1528813" y="1236002"/>
                  </a:moveTo>
                  <a:lnTo>
                    <a:pt x="1528635" y="1234973"/>
                  </a:lnTo>
                  <a:lnTo>
                    <a:pt x="1528368" y="1233995"/>
                  </a:lnTo>
                  <a:lnTo>
                    <a:pt x="1527848" y="1232141"/>
                  </a:lnTo>
                  <a:lnTo>
                    <a:pt x="1525968" y="1230490"/>
                  </a:lnTo>
                  <a:lnTo>
                    <a:pt x="1523314" y="1230680"/>
                  </a:lnTo>
                  <a:lnTo>
                    <a:pt x="1522082" y="1230922"/>
                  </a:lnTo>
                  <a:lnTo>
                    <a:pt x="1521015" y="1230083"/>
                  </a:lnTo>
                  <a:lnTo>
                    <a:pt x="1519783" y="1229537"/>
                  </a:lnTo>
                  <a:lnTo>
                    <a:pt x="1515795" y="1229931"/>
                  </a:lnTo>
                  <a:lnTo>
                    <a:pt x="1514614" y="1231328"/>
                  </a:lnTo>
                  <a:lnTo>
                    <a:pt x="1512938" y="1233068"/>
                  </a:lnTo>
                  <a:lnTo>
                    <a:pt x="1512290" y="1232865"/>
                  </a:lnTo>
                  <a:lnTo>
                    <a:pt x="1509801" y="1232319"/>
                  </a:lnTo>
                  <a:lnTo>
                    <a:pt x="1507388" y="1231595"/>
                  </a:lnTo>
                  <a:lnTo>
                    <a:pt x="1504276" y="1229893"/>
                  </a:lnTo>
                  <a:lnTo>
                    <a:pt x="1503654" y="1229360"/>
                  </a:lnTo>
                  <a:lnTo>
                    <a:pt x="1502867" y="1228979"/>
                  </a:lnTo>
                  <a:lnTo>
                    <a:pt x="1502537" y="1223225"/>
                  </a:lnTo>
                  <a:lnTo>
                    <a:pt x="1499108" y="1221651"/>
                  </a:lnTo>
                  <a:lnTo>
                    <a:pt x="1492034" y="1224648"/>
                  </a:lnTo>
                  <a:lnTo>
                    <a:pt x="1483042" y="1226337"/>
                  </a:lnTo>
                  <a:lnTo>
                    <a:pt x="1483398" y="1235633"/>
                  </a:lnTo>
                  <a:lnTo>
                    <a:pt x="1484858" y="1237310"/>
                  </a:lnTo>
                  <a:lnTo>
                    <a:pt x="1486865" y="1238148"/>
                  </a:lnTo>
                  <a:lnTo>
                    <a:pt x="1488287" y="1244422"/>
                  </a:lnTo>
                  <a:lnTo>
                    <a:pt x="1496174" y="1242580"/>
                  </a:lnTo>
                  <a:lnTo>
                    <a:pt x="1496021" y="1237538"/>
                  </a:lnTo>
                  <a:lnTo>
                    <a:pt x="1497609" y="1237767"/>
                  </a:lnTo>
                  <a:lnTo>
                    <a:pt x="1498587" y="1237792"/>
                  </a:lnTo>
                  <a:lnTo>
                    <a:pt x="1499654" y="1237691"/>
                  </a:lnTo>
                  <a:lnTo>
                    <a:pt x="1500860" y="1238491"/>
                  </a:lnTo>
                  <a:lnTo>
                    <a:pt x="1504073" y="1240205"/>
                  </a:lnTo>
                  <a:lnTo>
                    <a:pt x="1507020" y="1241069"/>
                  </a:lnTo>
                  <a:lnTo>
                    <a:pt x="1511719" y="1242098"/>
                  </a:lnTo>
                  <a:lnTo>
                    <a:pt x="1513217" y="1241437"/>
                  </a:lnTo>
                  <a:lnTo>
                    <a:pt x="1514221" y="1240332"/>
                  </a:lnTo>
                  <a:lnTo>
                    <a:pt x="1515630" y="1240993"/>
                  </a:lnTo>
                  <a:lnTo>
                    <a:pt x="1517307" y="1240955"/>
                  </a:lnTo>
                  <a:lnTo>
                    <a:pt x="1518640" y="1240129"/>
                  </a:lnTo>
                  <a:lnTo>
                    <a:pt x="1519339" y="1240472"/>
                  </a:lnTo>
                  <a:lnTo>
                    <a:pt x="1519707" y="1240574"/>
                  </a:lnTo>
                  <a:lnTo>
                    <a:pt x="1520405" y="1242212"/>
                  </a:lnTo>
                  <a:lnTo>
                    <a:pt x="1522133" y="1243393"/>
                  </a:lnTo>
                  <a:lnTo>
                    <a:pt x="1526527" y="1243393"/>
                  </a:lnTo>
                  <a:lnTo>
                    <a:pt x="1528419" y="1241310"/>
                  </a:lnTo>
                  <a:lnTo>
                    <a:pt x="1528546" y="1238326"/>
                  </a:lnTo>
                  <a:lnTo>
                    <a:pt x="1528813" y="1236002"/>
                  </a:lnTo>
                  <a:close/>
                </a:path>
                <a:path w="1857375" h="1588770">
                  <a:moveTo>
                    <a:pt x="1798472" y="33997"/>
                  </a:moveTo>
                  <a:lnTo>
                    <a:pt x="1798434" y="34277"/>
                  </a:lnTo>
                  <a:lnTo>
                    <a:pt x="1798472" y="34112"/>
                  </a:lnTo>
                  <a:close/>
                </a:path>
                <a:path w="1857375" h="1588770">
                  <a:moveTo>
                    <a:pt x="1857044" y="19431"/>
                  </a:moveTo>
                  <a:lnTo>
                    <a:pt x="1854161" y="17487"/>
                  </a:lnTo>
                  <a:lnTo>
                    <a:pt x="1853057" y="16522"/>
                  </a:lnTo>
                  <a:lnTo>
                    <a:pt x="1851317" y="15938"/>
                  </a:lnTo>
                  <a:lnTo>
                    <a:pt x="1850504" y="15862"/>
                  </a:lnTo>
                  <a:lnTo>
                    <a:pt x="1850948" y="15163"/>
                  </a:lnTo>
                  <a:lnTo>
                    <a:pt x="1851037" y="14262"/>
                  </a:lnTo>
                  <a:lnTo>
                    <a:pt x="1850097" y="12915"/>
                  </a:lnTo>
                  <a:lnTo>
                    <a:pt x="1849958" y="12242"/>
                  </a:lnTo>
                  <a:lnTo>
                    <a:pt x="1849551" y="11645"/>
                  </a:lnTo>
                  <a:lnTo>
                    <a:pt x="1849475" y="10617"/>
                  </a:lnTo>
                  <a:lnTo>
                    <a:pt x="1852231" y="5130"/>
                  </a:lnTo>
                  <a:lnTo>
                    <a:pt x="1849856" y="2654"/>
                  </a:lnTo>
                  <a:lnTo>
                    <a:pt x="1848078" y="3594"/>
                  </a:lnTo>
                  <a:lnTo>
                    <a:pt x="1848078" y="42849"/>
                  </a:lnTo>
                  <a:lnTo>
                    <a:pt x="1845818" y="42138"/>
                  </a:lnTo>
                  <a:lnTo>
                    <a:pt x="1845665" y="42087"/>
                  </a:lnTo>
                  <a:lnTo>
                    <a:pt x="1843570" y="42138"/>
                  </a:lnTo>
                  <a:lnTo>
                    <a:pt x="1843570" y="47396"/>
                  </a:lnTo>
                  <a:lnTo>
                    <a:pt x="1843163" y="48209"/>
                  </a:lnTo>
                  <a:lnTo>
                    <a:pt x="1842808" y="49085"/>
                  </a:lnTo>
                  <a:lnTo>
                    <a:pt x="1842833" y="49428"/>
                  </a:lnTo>
                  <a:lnTo>
                    <a:pt x="1842960" y="49911"/>
                  </a:lnTo>
                  <a:lnTo>
                    <a:pt x="1843062" y="50177"/>
                  </a:lnTo>
                  <a:lnTo>
                    <a:pt x="1842274" y="50330"/>
                  </a:lnTo>
                  <a:lnTo>
                    <a:pt x="1841474" y="50368"/>
                  </a:lnTo>
                  <a:lnTo>
                    <a:pt x="1840712" y="50279"/>
                  </a:lnTo>
                  <a:lnTo>
                    <a:pt x="1841284" y="49491"/>
                  </a:lnTo>
                  <a:lnTo>
                    <a:pt x="1841868" y="48514"/>
                  </a:lnTo>
                  <a:lnTo>
                    <a:pt x="1842109" y="47802"/>
                  </a:lnTo>
                  <a:lnTo>
                    <a:pt x="1842274" y="47371"/>
                  </a:lnTo>
                  <a:lnTo>
                    <a:pt x="1843151" y="47371"/>
                  </a:lnTo>
                  <a:lnTo>
                    <a:pt x="1843570" y="47396"/>
                  </a:lnTo>
                  <a:lnTo>
                    <a:pt x="1843570" y="42138"/>
                  </a:lnTo>
                  <a:lnTo>
                    <a:pt x="1843214" y="42138"/>
                  </a:lnTo>
                  <a:lnTo>
                    <a:pt x="1842897" y="42138"/>
                  </a:lnTo>
                  <a:lnTo>
                    <a:pt x="1840293" y="42125"/>
                  </a:lnTo>
                  <a:lnTo>
                    <a:pt x="1839163" y="42138"/>
                  </a:lnTo>
                  <a:lnTo>
                    <a:pt x="1837994" y="42913"/>
                  </a:lnTo>
                  <a:lnTo>
                    <a:pt x="1837347" y="46164"/>
                  </a:lnTo>
                  <a:lnTo>
                    <a:pt x="1836026" y="47269"/>
                  </a:lnTo>
                  <a:lnTo>
                    <a:pt x="1834222" y="47752"/>
                  </a:lnTo>
                  <a:lnTo>
                    <a:pt x="1833626" y="45923"/>
                  </a:lnTo>
                  <a:lnTo>
                    <a:pt x="1831289" y="45643"/>
                  </a:lnTo>
                  <a:lnTo>
                    <a:pt x="1829485" y="47205"/>
                  </a:lnTo>
                  <a:lnTo>
                    <a:pt x="1828584" y="47802"/>
                  </a:lnTo>
                  <a:lnTo>
                    <a:pt x="1825447" y="47345"/>
                  </a:lnTo>
                  <a:lnTo>
                    <a:pt x="1822107" y="46367"/>
                  </a:lnTo>
                  <a:lnTo>
                    <a:pt x="1819567" y="45783"/>
                  </a:lnTo>
                  <a:lnTo>
                    <a:pt x="1819351" y="45440"/>
                  </a:lnTo>
                  <a:lnTo>
                    <a:pt x="1819948" y="45631"/>
                  </a:lnTo>
                  <a:lnTo>
                    <a:pt x="1820633" y="45567"/>
                  </a:lnTo>
                  <a:lnTo>
                    <a:pt x="1820799" y="45440"/>
                  </a:lnTo>
                  <a:lnTo>
                    <a:pt x="1821345" y="45034"/>
                  </a:lnTo>
                  <a:lnTo>
                    <a:pt x="1821980" y="44831"/>
                  </a:lnTo>
                  <a:lnTo>
                    <a:pt x="1822627" y="44729"/>
                  </a:lnTo>
                  <a:lnTo>
                    <a:pt x="1823288" y="44742"/>
                  </a:lnTo>
                  <a:lnTo>
                    <a:pt x="1823554" y="44729"/>
                  </a:lnTo>
                  <a:lnTo>
                    <a:pt x="1824672" y="44678"/>
                  </a:lnTo>
                  <a:lnTo>
                    <a:pt x="1825485" y="43764"/>
                  </a:lnTo>
                  <a:lnTo>
                    <a:pt x="1825726" y="42710"/>
                  </a:lnTo>
                  <a:lnTo>
                    <a:pt x="1825917" y="42519"/>
                  </a:lnTo>
                  <a:lnTo>
                    <a:pt x="1826514" y="41656"/>
                  </a:lnTo>
                  <a:lnTo>
                    <a:pt x="1826463" y="40513"/>
                  </a:lnTo>
                  <a:lnTo>
                    <a:pt x="1825993" y="39776"/>
                  </a:lnTo>
                  <a:lnTo>
                    <a:pt x="1825625" y="39166"/>
                  </a:lnTo>
                  <a:lnTo>
                    <a:pt x="1825015" y="37934"/>
                  </a:lnTo>
                  <a:lnTo>
                    <a:pt x="1825853" y="36944"/>
                  </a:lnTo>
                  <a:lnTo>
                    <a:pt x="1826717" y="35979"/>
                  </a:lnTo>
                  <a:lnTo>
                    <a:pt x="1829549" y="32258"/>
                  </a:lnTo>
                  <a:lnTo>
                    <a:pt x="1825040" y="29679"/>
                  </a:lnTo>
                  <a:lnTo>
                    <a:pt x="1825828" y="29908"/>
                  </a:lnTo>
                  <a:lnTo>
                    <a:pt x="1827212" y="24866"/>
                  </a:lnTo>
                  <a:lnTo>
                    <a:pt x="1823986" y="23914"/>
                  </a:lnTo>
                  <a:lnTo>
                    <a:pt x="1823656" y="23825"/>
                  </a:lnTo>
                  <a:lnTo>
                    <a:pt x="1823059" y="23520"/>
                  </a:lnTo>
                  <a:lnTo>
                    <a:pt x="1822818" y="22504"/>
                  </a:lnTo>
                  <a:lnTo>
                    <a:pt x="1822043" y="21704"/>
                  </a:lnTo>
                  <a:lnTo>
                    <a:pt x="1820227" y="21932"/>
                  </a:lnTo>
                  <a:lnTo>
                    <a:pt x="1817941" y="21310"/>
                  </a:lnTo>
                  <a:lnTo>
                    <a:pt x="1813915" y="23660"/>
                  </a:lnTo>
                  <a:lnTo>
                    <a:pt x="1813001" y="23012"/>
                  </a:lnTo>
                  <a:lnTo>
                    <a:pt x="1813433" y="21348"/>
                  </a:lnTo>
                  <a:lnTo>
                    <a:pt x="1813775" y="20561"/>
                  </a:lnTo>
                  <a:lnTo>
                    <a:pt x="1814220" y="19799"/>
                  </a:lnTo>
                  <a:lnTo>
                    <a:pt x="1814296" y="18846"/>
                  </a:lnTo>
                  <a:lnTo>
                    <a:pt x="1813255" y="17030"/>
                  </a:lnTo>
                  <a:lnTo>
                    <a:pt x="1814830" y="16383"/>
                  </a:lnTo>
                  <a:lnTo>
                    <a:pt x="1816557" y="17081"/>
                  </a:lnTo>
                  <a:lnTo>
                    <a:pt x="1820189" y="18173"/>
                  </a:lnTo>
                  <a:lnTo>
                    <a:pt x="1822843" y="18161"/>
                  </a:lnTo>
                  <a:lnTo>
                    <a:pt x="1825256" y="16751"/>
                  </a:lnTo>
                  <a:lnTo>
                    <a:pt x="1826221" y="17399"/>
                  </a:lnTo>
                  <a:lnTo>
                    <a:pt x="1826996" y="18135"/>
                  </a:lnTo>
                  <a:lnTo>
                    <a:pt x="1827822" y="18427"/>
                  </a:lnTo>
                  <a:lnTo>
                    <a:pt x="1828215" y="19253"/>
                  </a:lnTo>
                  <a:lnTo>
                    <a:pt x="1829968" y="22136"/>
                  </a:lnTo>
                  <a:lnTo>
                    <a:pt x="1834489" y="19507"/>
                  </a:lnTo>
                  <a:lnTo>
                    <a:pt x="1832737" y="16611"/>
                  </a:lnTo>
                  <a:lnTo>
                    <a:pt x="1831924" y="16116"/>
                  </a:lnTo>
                  <a:lnTo>
                    <a:pt x="1832444" y="15303"/>
                  </a:lnTo>
                  <a:lnTo>
                    <a:pt x="1833194" y="13169"/>
                  </a:lnTo>
                  <a:lnTo>
                    <a:pt x="1834527" y="12547"/>
                  </a:lnTo>
                  <a:lnTo>
                    <a:pt x="1837029" y="10998"/>
                  </a:lnTo>
                  <a:lnTo>
                    <a:pt x="1837182" y="11544"/>
                  </a:lnTo>
                  <a:lnTo>
                    <a:pt x="1837588" y="12026"/>
                  </a:lnTo>
                  <a:lnTo>
                    <a:pt x="1839696" y="12928"/>
                  </a:lnTo>
                  <a:lnTo>
                    <a:pt x="1840357" y="13550"/>
                  </a:lnTo>
                  <a:lnTo>
                    <a:pt x="1840534" y="14185"/>
                  </a:lnTo>
                  <a:lnTo>
                    <a:pt x="1839366" y="14973"/>
                  </a:lnTo>
                  <a:lnTo>
                    <a:pt x="1838934" y="15887"/>
                  </a:lnTo>
                  <a:lnTo>
                    <a:pt x="1839023" y="16865"/>
                  </a:lnTo>
                  <a:lnTo>
                    <a:pt x="1836115" y="18859"/>
                  </a:lnTo>
                  <a:lnTo>
                    <a:pt x="1835619" y="20066"/>
                  </a:lnTo>
                  <a:lnTo>
                    <a:pt x="1835772" y="21120"/>
                  </a:lnTo>
                  <a:lnTo>
                    <a:pt x="1835772" y="22212"/>
                  </a:lnTo>
                  <a:lnTo>
                    <a:pt x="1836407" y="23317"/>
                  </a:lnTo>
                  <a:lnTo>
                    <a:pt x="1838299" y="23888"/>
                  </a:lnTo>
                  <a:lnTo>
                    <a:pt x="1836051" y="26619"/>
                  </a:lnTo>
                  <a:lnTo>
                    <a:pt x="1836127" y="29222"/>
                  </a:lnTo>
                  <a:lnTo>
                    <a:pt x="1839874" y="29895"/>
                  </a:lnTo>
                  <a:lnTo>
                    <a:pt x="1842795" y="31013"/>
                  </a:lnTo>
                  <a:lnTo>
                    <a:pt x="1840026" y="34544"/>
                  </a:lnTo>
                  <a:lnTo>
                    <a:pt x="1838680" y="38392"/>
                  </a:lnTo>
                  <a:lnTo>
                    <a:pt x="1845170" y="41579"/>
                  </a:lnTo>
                  <a:lnTo>
                    <a:pt x="1846084" y="41440"/>
                  </a:lnTo>
                  <a:lnTo>
                    <a:pt x="1846808" y="40982"/>
                  </a:lnTo>
                  <a:lnTo>
                    <a:pt x="1848078" y="42849"/>
                  </a:lnTo>
                  <a:lnTo>
                    <a:pt x="1848078" y="3594"/>
                  </a:lnTo>
                  <a:lnTo>
                    <a:pt x="1845360" y="5003"/>
                  </a:lnTo>
                  <a:lnTo>
                    <a:pt x="1843570" y="6464"/>
                  </a:lnTo>
                  <a:lnTo>
                    <a:pt x="1842579" y="8636"/>
                  </a:lnTo>
                  <a:lnTo>
                    <a:pt x="1841017" y="7848"/>
                  </a:lnTo>
                  <a:lnTo>
                    <a:pt x="1842693" y="6248"/>
                  </a:lnTo>
                  <a:lnTo>
                    <a:pt x="1845462" y="3111"/>
                  </a:lnTo>
                  <a:lnTo>
                    <a:pt x="1842960" y="0"/>
                  </a:lnTo>
                  <a:lnTo>
                    <a:pt x="1837410" y="2667"/>
                  </a:lnTo>
                  <a:lnTo>
                    <a:pt x="1833499" y="3644"/>
                  </a:lnTo>
                  <a:lnTo>
                    <a:pt x="1830387" y="6362"/>
                  </a:lnTo>
                  <a:lnTo>
                    <a:pt x="1830222" y="7302"/>
                  </a:lnTo>
                  <a:lnTo>
                    <a:pt x="1830425" y="8166"/>
                  </a:lnTo>
                  <a:lnTo>
                    <a:pt x="1829752" y="9055"/>
                  </a:lnTo>
                  <a:lnTo>
                    <a:pt x="1828863" y="9398"/>
                  </a:lnTo>
                  <a:lnTo>
                    <a:pt x="1827847" y="8610"/>
                  </a:lnTo>
                  <a:lnTo>
                    <a:pt x="1826209" y="8458"/>
                  </a:lnTo>
                  <a:lnTo>
                    <a:pt x="1824723" y="10388"/>
                  </a:lnTo>
                  <a:lnTo>
                    <a:pt x="1822691" y="10439"/>
                  </a:lnTo>
                  <a:lnTo>
                    <a:pt x="1819871" y="10083"/>
                  </a:lnTo>
                  <a:lnTo>
                    <a:pt x="1818627" y="9728"/>
                  </a:lnTo>
                  <a:lnTo>
                    <a:pt x="1816227" y="8547"/>
                  </a:lnTo>
                  <a:lnTo>
                    <a:pt x="1814474" y="8712"/>
                  </a:lnTo>
                  <a:lnTo>
                    <a:pt x="1813242" y="11468"/>
                  </a:lnTo>
                  <a:lnTo>
                    <a:pt x="1808594" y="13208"/>
                  </a:lnTo>
                  <a:lnTo>
                    <a:pt x="1801736" y="16230"/>
                  </a:lnTo>
                  <a:lnTo>
                    <a:pt x="1801736" y="19799"/>
                  </a:lnTo>
                  <a:lnTo>
                    <a:pt x="1801736" y="16230"/>
                  </a:lnTo>
                  <a:lnTo>
                    <a:pt x="1800821" y="16637"/>
                  </a:lnTo>
                  <a:lnTo>
                    <a:pt x="1800821" y="18478"/>
                  </a:lnTo>
                  <a:lnTo>
                    <a:pt x="1799145" y="18034"/>
                  </a:lnTo>
                  <a:lnTo>
                    <a:pt x="1799932" y="17183"/>
                  </a:lnTo>
                  <a:lnTo>
                    <a:pt x="1800821" y="18478"/>
                  </a:lnTo>
                  <a:lnTo>
                    <a:pt x="1800821" y="16637"/>
                  </a:lnTo>
                  <a:lnTo>
                    <a:pt x="1800199" y="16903"/>
                  </a:lnTo>
                  <a:lnTo>
                    <a:pt x="1801596" y="15798"/>
                  </a:lnTo>
                  <a:lnTo>
                    <a:pt x="1805914" y="13233"/>
                  </a:lnTo>
                  <a:lnTo>
                    <a:pt x="1803285" y="8712"/>
                  </a:lnTo>
                  <a:lnTo>
                    <a:pt x="1800377" y="10439"/>
                  </a:lnTo>
                  <a:lnTo>
                    <a:pt x="1797304" y="12268"/>
                  </a:lnTo>
                  <a:lnTo>
                    <a:pt x="1794725" y="14706"/>
                  </a:lnTo>
                  <a:lnTo>
                    <a:pt x="1793151" y="17526"/>
                  </a:lnTo>
                  <a:lnTo>
                    <a:pt x="1792846" y="17030"/>
                  </a:lnTo>
                  <a:lnTo>
                    <a:pt x="1792452" y="16675"/>
                  </a:lnTo>
                  <a:lnTo>
                    <a:pt x="1791182" y="15875"/>
                  </a:lnTo>
                  <a:lnTo>
                    <a:pt x="1789976" y="15798"/>
                  </a:lnTo>
                  <a:lnTo>
                    <a:pt x="1788706" y="16738"/>
                  </a:lnTo>
                  <a:lnTo>
                    <a:pt x="1788401" y="17056"/>
                  </a:lnTo>
                  <a:lnTo>
                    <a:pt x="1788185" y="17411"/>
                  </a:lnTo>
                  <a:lnTo>
                    <a:pt x="1786039" y="16979"/>
                  </a:lnTo>
                  <a:lnTo>
                    <a:pt x="1784311" y="18567"/>
                  </a:lnTo>
                  <a:lnTo>
                    <a:pt x="1786077" y="26035"/>
                  </a:lnTo>
                  <a:lnTo>
                    <a:pt x="1788668" y="29959"/>
                  </a:lnTo>
                  <a:lnTo>
                    <a:pt x="1796757" y="31292"/>
                  </a:lnTo>
                  <a:lnTo>
                    <a:pt x="1798485" y="29248"/>
                  </a:lnTo>
                  <a:lnTo>
                    <a:pt x="1796745" y="25704"/>
                  </a:lnTo>
                  <a:lnTo>
                    <a:pt x="1796529" y="24396"/>
                  </a:lnTo>
                  <a:lnTo>
                    <a:pt x="1796630" y="23164"/>
                  </a:lnTo>
                  <a:lnTo>
                    <a:pt x="1801545" y="23164"/>
                  </a:lnTo>
                  <a:lnTo>
                    <a:pt x="1801609" y="21742"/>
                  </a:lnTo>
                  <a:lnTo>
                    <a:pt x="1802688" y="23609"/>
                  </a:lnTo>
                  <a:lnTo>
                    <a:pt x="1803641" y="25971"/>
                  </a:lnTo>
                  <a:lnTo>
                    <a:pt x="1802739" y="26111"/>
                  </a:lnTo>
                  <a:lnTo>
                    <a:pt x="1801863" y="26352"/>
                  </a:lnTo>
                  <a:lnTo>
                    <a:pt x="1800085" y="27305"/>
                  </a:lnTo>
                  <a:lnTo>
                    <a:pt x="1799450" y="28702"/>
                  </a:lnTo>
                  <a:lnTo>
                    <a:pt x="1800161" y="30594"/>
                  </a:lnTo>
                  <a:lnTo>
                    <a:pt x="1800618" y="31254"/>
                  </a:lnTo>
                  <a:lnTo>
                    <a:pt x="1801152" y="31800"/>
                  </a:lnTo>
                  <a:lnTo>
                    <a:pt x="1799945" y="31864"/>
                  </a:lnTo>
                  <a:lnTo>
                    <a:pt x="1798713" y="32651"/>
                  </a:lnTo>
                  <a:lnTo>
                    <a:pt x="1798472" y="34112"/>
                  </a:lnTo>
                  <a:lnTo>
                    <a:pt x="1798396" y="35483"/>
                  </a:lnTo>
                  <a:lnTo>
                    <a:pt x="1798574" y="36601"/>
                  </a:lnTo>
                  <a:lnTo>
                    <a:pt x="1799450" y="37541"/>
                  </a:lnTo>
                  <a:lnTo>
                    <a:pt x="1802980" y="38341"/>
                  </a:lnTo>
                  <a:lnTo>
                    <a:pt x="1805647" y="35928"/>
                  </a:lnTo>
                  <a:lnTo>
                    <a:pt x="1808988" y="33642"/>
                  </a:lnTo>
                  <a:lnTo>
                    <a:pt x="1809178" y="32080"/>
                  </a:lnTo>
                  <a:lnTo>
                    <a:pt x="1808391" y="30886"/>
                  </a:lnTo>
                  <a:lnTo>
                    <a:pt x="1809496" y="30530"/>
                  </a:lnTo>
                  <a:lnTo>
                    <a:pt x="1810194" y="29451"/>
                  </a:lnTo>
                  <a:lnTo>
                    <a:pt x="1810181" y="28321"/>
                  </a:lnTo>
                  <a:lnTo>
                    <a:pt x="1811045" y="27965"/>
                  </a:lnTo>
                  <a:lnTo>
                    <a:pt x="1814334" y="30124"/>
                  </a:lnTo>
                  <a:lnTo>
                    <a:pt x="1816874" y="29972"/>
                  </a:lnTo>
                  <a:lnTo>
                    <a:pt x="1820278" y="27901"/>
                  </a:lnTo>
                  <a:lnTo>
                    <a:pt x="1821586" y="28663"/>
                  </a:lnTo>
                  <a:lnTo>
                    <a:pt x="1824990" y="29667"/>
                  </a:lnTo>
                  <a:lnTo>
                    <a:pt x="1821967" y="33655"/>
                  </a:lnTo>
                  <a:lnTo>
                    <a:pt x="1820748" y="34874"/>
                  </a:lnTo>
                  <a:lnTo>
                    <a:pt x="1819122" y="37020"/>
                  </a:lnTo>
                  <a:lnTo>
                    <a:pt x="1819376" y="38061"/>
                  </a:lnTo>
                  <a:lnTo>
                    <a:pt x="1820062" y="39611"/>
                  </a:lnTo>
                  <a:lnTo>
                    <a:pt x="1819871" y="39712"/>
                  </a:lnTo>
                  <a:lnTo>
                    <a:pt x="1818627" y="39776"/>
                  </a:lnTo>
                  <a:lnTo>
                    <a:pt x="1817382" y="39776"/>
                  </a:lnTo>
                  <a:lnTo>
                    <a:pt x="1814042" y="39306"/>
                  </a:lnTo>
                  <a:lnTo>
                    <a:pt x="1812607" y="40703"/>
                  </a:lnTo>
                  <a:lnTo>
                    <a:pt x="1813255" y="45072"/>
                  </a:lnTo>
                  <a:lnTo>
                    <a:pt x="1814004" y="47002"/>
                  </a:lnTo>
                  <a:lnTo>
                    <a:pt x="1815045" y="48615"/>
                  </a:lnTo>
                  <a:lnTo>
                    <a:pt x="1815249" y="49288"/>
                  </a:lnTo>
                  <a:lnTo>
                    <a:pt x="1815668" y="49911"/>
                  </a:lnTo>
                  <a:lnTo>
                    <a:pt x="1816303" y="50266"/>
                  </a:lnTo>
                  <a:lnTo>
                    <a:pt x="1819706" y="53975"/>
                  </a:lnTo>
                  <a:lnTo>
                    <a:pt x="1824964" y="55092"/>
                  </a:lnTo>
                  <a:lnTo>
                    <a:pt x="1829879" y="52908"/>
                  </a:lnTo>
                  <a:lnTo>
                    <a:pt x="1830400" y="52959"/>
                  </a:lnTo>
                  <a:lnTo>
                    <a:pt x="1831327" y="54749"/>
                  </a:lnTo>
                  <a:lnTo>
                    <a:pt x="1832775" y="55232"/>
                  </a:lnTo>
                  <a:lnTo>
                    <a:pt x="1837715" y="54686"/>
                  </a:lnTo>
                  <a:lnTo>
                    <a:pt x="1839506" y="55867"/>
                  </a:lnTo>
                  <a:lnTo>
                    <a:pt x="1842973" y="57238"/>
                  </a:lnTo>
                  <a:lnTo>
                    <a:pt x="1846681" y="54686"/>
                  </a:lnTo>
                  <a:lnTo>
                    <a:pt x="1846922" y="54521"/>
                  </a:lnTo>
                  <a:lnTo>
                    <a:pt x="1850593" y="53149"/>
                  </a:lnTo>
                  <a:lnTo>
                    <a:pt x="1850682" y="52908"/>
                  </a:lnTo>
                  <a:lnTo>
                    <a:pt x="1851520" y="50901"/>
                  </a:lnTo>
                  <a:lnTo>
                    <a:pt x="1850961" y="50368"/>
                  </a:lnTo>
                  <a:lnTo>
                    <a:pt x="1849628" y="49085"/>
                  </a:lnTo>
                  <a:lnTo>
                    <a:pt x="1848777" y="48514"/>
                  </a:lnTo>
                  <a:lnTo>
                    <a:pt x="1849412" y="47371"/>
                  </a:lnTo>
                  <a:lnTo>
                    <a:pt x="1849678" y="46939"/>
                  </a:lnTo>
                  <a:lnTo>
                    <a:pt x="1850478" y="44831"/>
                  </a:lnTo>
                  <a:lnTo>
                    <a:pt x="1850491" y="44678"/>
                  </a:lnTo>
                  <a:lnTo>
                    <a:pt x="1849437" y="43268"/>
                  </a:lnTo>
                  <a:lnTo>
                    <a:pt x="1849081" y="43167"/>
                  </a:lnTo>
                  <a:lnTo>
                    <a:pt x="1850631" y="43218"/>
                  </a:lnTo>
                  <a:lnTo>
                    <a:pt x="1854022" y="37884"/>
                  </a:lnTo>
                  <a:lnTo>
                    <a:pt x="1854492" y="33401"/>
                  </a:lnTo>
                  <a:lnTo>
                    <a:pt x="1852282" y="31267"/>
                  </a:lnTo>
                  <a:lnTo>
                    <a:pt x="1851952" y="28968"/>
                  </a:lnTo>
                  <a:lnTo>
                    <a:pt x="1853260" y="27952"/>
                  </a:lnTo>
                  <a:lnTo>
                    <a:pt x="1855457" y="27114"/>
                  </a:lnTo>
                  <a:lnTo>
                    <a:pt x="1856740" y="25260"/>
                  </a:lnTo>
                  <a:lnTo>
                    <a:pt x="1855063" y="22987"/>
                  </a:lnTo>
                  <a:lnTo>
                    <a:pt x="1856994" y="21653"/>
                  </a:lnTo>
                  <a:lnTo>
                    <a:pt x="1857044" y="19431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77726" y="6212576"/>
              <a:ext cx="90815" cy="289827"/>
            </a:xfrm>
            <a:prstGeom prst="rect">
              <a:avLst/>
            </a:prstGeom>
          </p:spPr>
        </p:pic>
        <p:sp>
          <p:nvSpPr>
            <p:cNvPr id="195" name="object 195" descr=""/>
            <p:cNvSpPr/>
            <p:nvPr/>
          </p:nvSpPr>
          <p:spPr>
            <a:xfrm>
              <a:off x="7867561" y="5951105"/>
              <a:ext cx="385445" cy="375285"/>
            </a:xfrm>
            <a:custGeom>
              <a:avLst/>
              <a:gdLst/>
              <a:ahLst/>
              <a:cxnLst/>
              <a:rect l="l" t="t" r="r" b="b"/>
              <a:pathLst>
                <a:path w="385445" h="375285">
                  <a:moveTo>
                    <a:pt x="37846" y="275043"/>
                  </a:moveTo>
                  <a:lnTo>
                    <a:pt x="36029" y="273519"/>
                  </a:lnTo>
                  <a:lnTo>
                    <a:pt x="34950" y="272630"/>
                  </a:lnTo>
                  <a:lnTo>
                    <a:pt x="33312" y="271665"/>
                  </a:lnTo>
                  <a:lnTo>
                    <a:pt x="32029" y="270789"/>
                  </a:lnTo>
                  <a:lnTo>
                    <a:pt x="31661" y="270103"/>
                  </a:lnTo>
                  <a:lnTo>
                    <a:pt x="31038" y="269494"/>
                  </a:lnTo>
                  <a:lnTo>
                    <a:pt x="29565" y="268808"/>
                  </a:lnTo>
                  <a:lnTo>
                    <a:pt x="29032" y="268465"/>
                  </a:lnTo>
                  <a:lnTo>
                    <a:pt x="24066" y="267728"/>
                  </a:lnTo>
                  <a:lnTo>
                    <a:pt x="20675" y="272427"/>
                  </a:lnTo>
                  <a:lnTo>
                    <a:pt x="24371" y="276428"/>
                  </a:lnTo>
                  <a:lnTo>
                    <a:pt x="25476" y="277279"/>
                  </a:lnTo>
                  <a:lnTo>
                    <a:pt x="22948" y="279501"/>
                  </a:lnTo>
                  <a:lnTo>
                    <a:pt x="18656" y="277507"/>
                  </a:lnTo>
                  <a:lnTo>
                    <a:pt x="14249" y="276694"/>
                  </a:lnTo>
                  <a:lnTo>
                    <a:pt x="9740" y="277774"/>
                  </a:lnTo>
                  <a:lnTo>
                    <a:pt x="9931" y="277050"/>
                  </a:lnTo>
                  <a:lnTo>
                    <a:pt x="9944" y="276288"/>
                  </a:lnTo>
                  <a:lnTo>
                    <a:pt x="9499" y="274955"/>
                  </a:lnTo>
                  <a:lnTo>
                    <a:pt x="10083" y="274447"/>
                  </a:lnTo>
                  <a:lnTo>
                    <a:pt x="12128" y="273037"/>
                  </a:lnTo>
                  <a:lnTo>
                    <a:pt x="13055" y="270471"/>
                  </a:lnTo>
                  <a:lnTo>
                    <a:pt x="10528" y="266153"/>
                  </a:lnTo>
                  <a:lnTo>
                    <a:pt x="7531" y="265150"/>
                  </a:lnTo>
                  <a:lnTo>
                    <a:pt x="3835" y="267652"/>
                  </a:lnTo>
                  <a:lnTo>
                    <a:pt x="2400" y="268897"/>
                  </a:lnTo>
                  <a:lnTo>
                    <a:pt x="114" y="272821"/>
                  </a:lnTo>
                  <a:lnTo>
                    <a:pt x="0" y="275602"/>
                  </a:lnTo>
                  <a:lnTo>
                    <a:pt x="1422" y="279514"/>
                  </a:lnTo>
                  <a:lnTo>
                    <a:pt x="2578" y="280695"/>
                  </a:lnTo>
                  <a:lnTo>
                    <a:pt x="4013" y="281139"/>
                  </a:lnTo>
                  <a:lnTo>
                    <a:pt x="2692" y="284365"/>
                  </a:lnTo>
                  <a:lnTo>
                    <a:pt x="6477" y="288963"/>
                  </a:lnTo>
                  <a:lnTo>
                    <a:pt x="14274" y="285267"/>
                  </a:lnTo>
                  <a:lnTo>
                    <a:pt x="17983" y="287032"/>
                  </a:lnTo>
                  <a:lnTo>
                    <a:pt x="22428" y="289610"/>
                  </a:lnTo>
                  <a:lnTo>
                    <a:pt x="24409" y="289763"/>
                  </a:lnTo>
                  <a:lnTo>
                    <a:pt x="29451" y="286207"/>
                  </a:lnTo>
                  <a:lnTo>
                    <a:pt x="32588" y="282968"/>
                  </a:lnTo>
                  <a:lnTo>
                    <a:pt x="37795" y="278472"/>
                  </a:lnTo>
                  <a:lnTo>
                    <a:pt x="37846" y="275043"/>
                  </a:lnTo>
                  <a:close/>
                </a:path>
                <a:path w="385445" h="375285">
                  <a:moveTo>
                    <a:pt x="113665" y="284289"/>
                  </a:moveTo>
                  <a:lnTo>
                    <a:pt x="112839" y="283451"/>
                  </a:lnTo>
                  <a:lnTo>
                    <a:pt x="112420" y="283032"/>
                  </a:lnTo>
                  <a:lnTo>
                    <a:pt x="107226" y="277787"/>
                  </a:lnTo>
                  <a:lnTo>
                    <a:pt x="103365" y="282270"/>
                  </a:lnTo>
                  <a:lnTo>
                    <a:pt x="102666" y="283032"/>
                  </a:lnTo>
                  <a:lnTo>
                    <a:pt x="102336" y="282841"/>
                  </a:lnTo>
                  <a:lnTo>
                    <a:pt x="100355" y="281711"/>
                  </a:lnTo>
                  <a:lnTo>
                    <a:pt x="97853" y="280860"/>
                  </a:lnTo>
                  <a:lnTo>
                    <a:pt x="95211" y="280682"/>
                  </a:lnTo>
                  <a:lnTo>
                    <a:pt x="93459" y="279933"/>
                  </a:lnTo>
                  <a:lnTo>
                    <a:pt x="91655" y="277393"/>
                  </a:lnTo>
                  <a:lnTo>
                    <a:pt x="86525" y="277215"/>
                  </a:lnTo>
                  <a:lnTo>
                    <a:pt x="84670" y="281800"/>
                  </a:lnTo>
                  <a:lnTo>
                    <a:pt x="84518" y="282270"/>
                  </a:lnTo>
                  <a:lnTo>
                    <a:pt x="84302" y="282841"/>
                  </a:lnTo>
                  <a:lnTo>
                    <a:pt x="83921" y="282194"/>
                  </a:lnTo>
                  <a:lnTo>
                    <a:pt x="83477" y="281800"/>
                  </a:lnTo>
                  <a:lnTo>
                    <a:pt x="83324" y="281660"/>
                  </a:lnTo>
                  <a:lnTo>
                    <a:pt x="82461" y="281343"/>
                  </a:lnTo>
                  <a:lnTo>
                    <a:pt x="81686" y="279958"/>
                  </a:lnTo>
                  <a:lnTo>
                    <a:pt x="79959" y="279057"/>
                  </a:lnTo>
                  <a:lnTo>
                    <a:pt x="74739" y="279057"/>
                  </a:lnTo>
                  <a:lnTo>
                    <a:pt x="73126" y="280200"/>
                  </a:lnTo>
                  <a:lnTo>
                    <a:pt x="72402" y="281800"/>
                  </a:lnTo>
                  <a:lnTo>
                    <a:pt x="72351" y="280809"/>
                  </a:lnTo>
                  <a:lnTo>
                    <a:pt x="71996" y="277634"/>
                  </a:lnTo>
                  <a:lnTo>
                    <a:pt x="70866" y="275094"/>
                  </a:lnTo>
                  <a:lnTo>
                    <a:pt x="70751" y="274891"/>
                  </a:lnTo>
                  <a:lnTo>
                    <a:pt x="65760" y="268922"/>
                  </a:lnTo>
                  <a:lnTo>
                    <a:pt x="61810" y="271576"/>
                  </a:lnTo>
                  <a:lnTo>
                    <a:pt x="61010" y="274891"/>
                  </a:lnTo>
                  <a:lnTo>
                    <a:pt x="58039" y="275094"/>
                  </a:lnTo>
                  <a:lnTo>
                    <a:pt x="55067" y="275412"/>
                  </a:lnTo>
                  <a:lnTo>
                    <a:pt x="49174" y="276339"/>
                  </a:lnTo>
                  <a:lnTo>
                    <a:pt x="47993" y="278155"/>
                  </a:lnTo>
                  <a:lnTo>
                    <a:pt x="47256" y="280784"/>
                  </a:lnTo>
                  <a:lnTo>
                    <a:pt x="46596" y="280771"/>
                  </a:lnTo>
                  <a:lnTo>
                    <a:pt x="45948" y="280771"/>
                  </a:lnTo>
                  <a:lnTo>
                    <a:pt x="45275" y="280809"/>
                  </a:lnTo>
                  <a:lnTo>
                    <a:pt x="42037" y="278968"/>
                  </a:lnTo>
                  <a:lnTo>
                    <a:pt x="37452" y="282841"/>
                  </a:lnTo>
                  <a:lnTo>
                    <a:pt x="37388" y="283032"/>
                  </a:lnTo>
                  <a:lnTo>
                    <a:pt x="38887" y="286600"/>
                  </a:lnTo>
                  <a:lnTo>
                    <a:pt x="39077" y="287705"/>
                  </a:lnTo>
                  <a:lnTo>
                    <a:pt x="39763" y="288747"/>
                  </a:lnTo>
                  <a:lnTo>
                    <a:pt x="41249" y="289521"/>
                  </a:lnTo>
                  <a:lnTo>
                    <a:pt x="42748" y="290563"/>
                  </a:lnTo>
                  <a:lnTo>
                    <a:pt x="44589" y="290576"/>
                  </a:lnTo>
                  <a:lnTo>
                    <a:pt x="46101" y="289928"/>
                  </a:lnTo>
                  <a:lnTo>
                    <a:pt x="49352" y="289928"/>
                  </a:lnTo>
                  <a:lnTo>
                    <a:pt x="52095" y="290512"/>
                  </a:lnTo>
                  <a:lnTo>
                    <a:pt x="56070" y="293471"/>
                  </a:lnTo>
                  <a:lnTo>
                    <a:pt x="58293" y="293420"/>
                  </a:lnTo>
                  <a:lnTo>
                    <a:pt x="59969" y="292252"/>
                  </a:lnTo>
                  <a:lnTo>
                    <a:pt x="62077" y="292989"/>
                  </a:lnTo>
                  <a:lnTo>
                    <a:pt x="64173" y="292252"/>
                  </a:lnTo>
                  <a:lnTo>
                    <a:pt x="68059" y="285470"/>
                  </a:lnTo>
                  <a:lnTo>
                    <a:pt x="69710" y="285559"/>
                  </a:lnTo>
                  <a:lnTo>
                    <a:pt x="69926" y="285470"/>
                  </a:lnTo>
                  <a:lnTo>
                    <a:pt x="71310" y="284886"/>
                  </a:lnTo>
                  <a:lnTo>
                    <a:pt x="72021" y="283451"/>
                  </a:lnTo>
                  <a:lnTo>
                    <a:pt x="72009" y="286639"/>
                  </a:lnTo>
                  <a:lnTo>
                    <a:pt x="73228" y="288683"/>
                  </a:lnTo>
                  <a:lnTo>
                    <a:pt x="75018" y="289191"/>
                  </a:lnTo>
                  <a:lnTo>
                    <a:pt x="75882" y="292023"/>
                  </a:lnTo>
                  <a:lnTo>
                    <a:pt x="77317" y="294881"/>
                  </a:lnTo>
                  <a:lnTo>
                    <a:pt x="85915" y="297243"/>
                  </a:lnTo>
                  <a:lnTo>
                    <a:pt x="92951" y="294767"/>
                  </a:lnTo>
                  <a:lnTo>
                    <a:pt x="97726" y="290715"/>
                  </a:lnTo>
                  <a:lnTo>
                    <a:pt x="99009" y="291528"/>
                  </a:lnTo>
                  <a:lnTo>
                    <a:pt x="100139" y="292633"/>
                  </a:lnTo>
                  <a:lnTo>
                    <a:pt x="105194" y="294017"/>
                  </a:lnTo>
                  <a:lnTo>
                    <a:pt x="108140" y="290715"/>
                  </a:lnTo>
                  <a:lnTo>
                    <a:pt x="113665" y="284289"/>
                  </a:lnTo>
                  <a:close/>
                </a:path>
                <a:path w="385445" h="375285">
                  <a:moveTo>
                    <a:pt x="275412" y="358851"/>
                  </a:moveTo>
                  <a:lnTo>
                    <a:pt x="249847" y="358851"/>
                  </a:lnTo>
                  <a:lnTo>
                    <a:pt x="250825" y="355155"/>
                  </a:lnTo>
                  <a:lnTo>
                    <a:pt x="245414" y="353021"/>
                  </a:lnTo>
                  <a:lnTo>
                    <a:pt x="240525" y="351104"/>
                  </a:lnTo>
                  <a:lnTo>
                    <a:pt x="234861" y="351637"/>
                  </a:lnTo>
                  <a:lnTo>
                    <a:pt x="229247" y="348551"/>
                  </a:lnTo>
                  <a:lnTo>
                    <a:pt x="229489" y="346443"/>
                  </a:lnTo>
                  <a:lnTo>
                    <a:pt x="227863" y="343649"/>
                  </a:lnTo>
                  <a:lnTo>
                    <a:pt x="226034" y="342798"/>
                  </a:lnTo>
                  <a:lnTo>
                    <a:pt x="218694" y="341198"/>
                  </a:lnTo>
                  <a:lnTo>
                    <a:pt x="216230" y="349046"/>
                  </a:lnTo>
                  <a:lnTo>
                    <a:pt x="220891" y="350939"/>
                  </a:lnTo>
                  <a:lnTo>
                    <a:pt x="221030" y="351637"/>
                  </a:lnTo>
                  <a:lnTo>
                    <a:pt x="221259" y="352361"/>
                  </a:lnTo>
                  <a:lnTo>
                    <a:pt x="222923" y="355117"/>
                  </a:lnTo>
                  <a:lnTo>
                    <a:pt x="224701" y="356489"/>
                  </a:lnTo>
                  <a:lnTo>
                    <a:pt x="231813" y="360400"/>
                  </a:lnTo>
                  <a:lnTo>
                    <a:pt x="237807" y="359816"/>
                  </a:lnTo>
                  <a:lnTo>
                    <a:pt x="248488" y="363994"/>
                  </a:lnTo>
                  <a:lnTo>
                    <a:pt x="248691" y="363232"/>
                  </a:lnTo>
                  <a:lnTo>
                    <a:pt x="248691" y="371106"/>
                  </a:lnTo>
                  <a:lnTo>
                    <a:pt x="275412" y="371106"/>
                  </a:lnTo>
                  <a:lnTo>
                    <a:pt x="275412" y="358851"/>
                  </a:lnTo>
                  <a:close/>
                </a:path>
                <a:path w="385445" h="375285">
                  <a:moveTo>
                    <a:pt x="373481" y="17335"/>
                  </a:moveTo>
                  <a:lnTo>
                    <a:pt x="372440" y="11582"/>
                  </a:lnTo>
                  <a:lnTo>
                    <a:pt x="372008" y="9232"/>
                  </a:lnTo>
                  <a:lnTo>
                    <a:pt x="370522" y="7810"/>
                  </a:lnTo>
                  <a:lnTo>
                    <a:pt x="371043" y="1524"/>
                  </a:lnTo>
                  <a:lnTo>
                    <a:pt x="366687" y="0"/>
                  </a:lnTo>
                  <a:lnTo>
                    <a:pt x="362000" y="2209"/>
                  </a:lnTo>
                  <a:lnTo>
                    <a:pt x="359943" y="2552"/>
                  </a:lnTo>
                  <a:lnTo>
                    <a:pt x="357276" y="4191"/>
                  </a:lnTo>
                  <a:lnTo>
                    <a:pt x="356565" y="4914"/>
                  </a:lnTo>
                  <a:lnTo>
                    <a:pt x="355968" y="5740"/>
                  </a:lnTo>
                  <a:lnTo>
                    <a:pt x="354012" y="4813"/>
                  </a:lnTo>
                  <a:lnTo>
                    <a:pt x="351993" y="4051"/>
                  </a:lnTo>
                  <a:lnTo>
                    <a:pt x="344208" y="1600"/>
                  </a:lnTo>
                  <a:lnTo>
                    <a:pt x="341833" y="10414"/>
                  </a:lnTo>
                  <a:lnTo>
                    <a:pt x="350456" y="13169"/>
                  </a:lnTo>
                  <a:lnTo>
                    <a:pt x="353047" y="14300"/>
                  </a:lnTo>
                  <a:lnTo>
                    <a:pt x="358254" y="17856"/>
                  </a:lnTo>
                  <a:lnTo>
                    <a:pt x="361594" y="16027"/>
                  </a:lnTo>
                  <a:lnTo>
                    <a:pt x="362534" y="13081"/>
                  </a:lnTo>
                  <a:lnTo>
                    <a:pt x="362864" y="12471"/>
                  </a:lnTo>
                  <a:lnTo>
                    <a:pt x="363067" y="11976"/>
                  </a:lnTo>
                  <a:lnTo>
                    <a:pt x="363486" y="13284"/>
                  </a:lnTo>
                  <a:lnTo>
                    <a:pt x="364693" y="19812"/>
                  </a:lnTo>
                  <a:lnTo>
                    <a:pt x="373481" y="17335"/>
                  </a:lnTo>
                  <a:close/>
                </a:path>
                <a:path w="385445" h="375285">
                  <a:moveTo>
                    <a:pt x="378244" y="283032"/>
                  </a:moveTo>
                  <a:lnTo>
                    <a:pt x="375158" y="277660"/>
                  </a:lnTo>
                  <a:lnTo>
                    <a:pt x="373240" y="273189"/>
                  </a:lnTo>
                  <a:lnTo>
                    <a:pt x="370928" y="267779"/>
                  </a:lnTo>
                  <a:lnTo>
                    <a:pt x="363054" y="272453"/>
                  </a:lnTo>
                  <a:lnTo>
                    <a:pt x="366725" y="281063"/>
                  </a:lnTo>
                  <a:lnTo>
                    <a:pt x="367995" y="284276"/>
                  </a:lnTo>
                  <a:lnTo>
                    <a:pt x="368858" y="287680"/>
                  </a:lnTo>
                  <a:lnTo>
                    <a:pt x="368096" y="289661"/>
                  </a:lnTo>
                  <a:lnTo>
                    <a:pt x="367576" y="291655"/>
                  </a:lnTo>
                  <a:lnTo>
                    <a:pt x="366712" y="296684"/>
                  </a:lnTo>
                  <a:lnTo>
                    <a:pt x="366903" y="301713"/>
                  </a:lnTo>
                  <a:lnTo>
                    <a:pt x="358292" y="305142"/>
                  </a:lnTo>
                  <a:lnTo>
                    <a:pt x="360629" y="313982"/>
                  </a:lnTo>
                  <a:lnTo>
                    <a:pt x="372668" y="309219"/>
                  </a:lnTo>
                  <a:lnTo>
                    <a:pt x="374802" y="304380"/>
                  </a:lnTo>
                  <a:lnTo>
                    <a:pt x="376275" y="294601"/>
                  </a:lnTo>
                  <a:lnTo>
                    <a:pt x="378244" y="291020"/>
                  </a:lnTo>
                  <a:lnTo>
                    <a:pt x="378244" y="283032"/>
                  </a:lnTo>
                  <a:close/>
                </a:path>
                <a:path w="385445" h="375285">
                  <a:moveTo>
                    <a:pt x="378269" y="229971"/>
                  </a:moveTo>
                  <a:lnTo>
                    <a:pt x="370382" y="225336"/>
                  </a:lnTo>
                  <a:lnTo>
                    <a:pt x="365353" y="235889"/>
                  </a:lnTo>
                  <a:lnTo>
                    <a:pt x="361848" y="240372"/>
                  </a:lnTo>
                  <a:lnTo>
                    <a:pt x="356946" y="247129"/>
                  </a:lnTo>
                  <a:lnTo>
                    <a:pt x="358178" y="250050"/>
                  </a:lnTo>
                  <a:lnTo>
                    <a:pt x="361251" y="252044"/>
                  </a:lnTo>
                  <a:lnTo>
                    <a:pt x="362178" y="252907"/>
                  </a:lnTo>
                  <a:lnTo>
                    <a:pt x="362991" y="253834"/>
                  </a:lnTo>
                  <a:lnTo>
                    <a:pt x="361391" y="254685"/>
                  </a:lnTo>
                  <a:lnTo>
                    <a:pt x="360045" y="256057"/>
                  </a:lnTo>
                  <a:lnTo>
                    <a:pt x="356692" y="263499"/>
                  </a:lnTo>
                  <a:lnTo>
                    <a:pt x="364540" y="268160"/>
                  </a:lnTo>
                  <a:lnTo>
                    <a:pt x="367563" y="261518"/>
                  </a:lnTo>
                  <a:lnTo>
                    <a:pt x="373303" y="262356"/>
                  </a:lnTo>
                  <a:lnTo>
                    <a:pt x="374472" y="261061"/>
                  </a:lnTo>
                  <a:lnTo>
                    <a:pt x="376440" y="258902"/>
                  </a:lnTo>
                  <a:lnTo>
                    <a:pt x="372846" y="251790"/>
                  </a:lnTo>
                  <a:lnTo>
                    <a:pt x="371043" y="248970"/>
                  </a:lnTo>
                  <a:lnTo>
                    <a:pt x="368630" y="246570"/>
                  </a:lnTo>
                  <a:lnTo>
                    <a:pt x="371259" y="242963"/>
                  </a:lnTo>
                  <a:lnTo>
                    <a:pt x="373811" y="239356"/>
                  </a:lnTo>
                  <a:lnTo>
                    <a:pt x="378269" y="229971"/>
                  </a:lnTo>
                  <a:close/>
                </a:path>
                <a:path w="385445" h="375285">
                  <a:moveTo>
                    <a:pt x="380161" y="209283"/>
                  </a:moveTo>
                  <a:lnTo>
                    <a:pt x="379882" y="205232"/>
                  </a:lnTo>
                  <a:lnTo>
                    <a:pt x="377228" y="204000"/>
                  </a:lnTo>
                  <a:lnTo>
                    <a:pt x="373037" y="199758"/>
                  </a:lnTo>
                  <a:lnTo>
                    <a:pt x="372541" y="193941"/>
                  </a:lnTo>
                  <a:lnTo>
                    <a:pt x="375107" y="181673"/>
                  </a:lnTo>
                  <a:lnTo>
                    <a:pt x="375754" y="175806"/>
                  </a:lnTo>
                  <a:lnTo>
                    <a:pt x="366623" y="175895"/>
                  </a:lnTo>
                  <a:lnTo>
                    <a:pt x="366128" y="180187"/>
                  </a:lnTo>
                  <a:lnTo>
                    <a:pt x="363829" y="189725"/>
                  </a:lnTo>
                  <a:lnTo>
                    <a:pt x="363410" y="192925"/>
                  </a:lnTo>
                  <a:lnTo>
                    <a:pt x="363296" y="200660"/>
                  </a:lnTo>
                  <a:lnTo>
                    <a:pt x="364731" y="204965"/>
                  </a:lnTo>
                  <a:lnTo>
                    <a:pt x="367588" y="208178"/>
                  </a:lnTo>
                  <a:lnTo>
                    <a:pt x="366356" y="209003"/>
                  </a:lnTo>
                  <a:lnTo>
                    <a:pt x="361327" y="212077"/>
                  </a:lnTo>
                  <a:lnTo>
                    <a:pt x="365925" y="219976"/>
                  </a:lnTo>
                  <a:lnTo>
                    <a:pt x="373583" y="215303"/>
                  </a:lnTo>
                  <a:lnTo>
                    <a:pt x="375932" y="213271"/>
                  </a:lnTo>
                  <a:lnTo>
                    <a:pt x="380161" y="209283"/>
                  </a:lnTo>
                  <a:close/>
                </a:path>
                <a:path w="385445" h="375285">
                  <a:moveTo>
                    <a:pt x="380796" y="321678"/>
                  </a:moveTo>
                  <a:lnTo>
                    <a:pt x="378269" y="317360"/>
                  </a:lnTo>
                  <a:lnTo>
                    <a:pt x="375361" y="316509"/>
                  </a:lnTo>
                  <a:lnTo>
                    <a:pt x="371182" y="319100"/>
                  </a:lnTo>
                  <a:lnTo>
                    <a:pt x="369277" y="320776"/>
                  </a:lnTo>
                  <a:lnTo>
                    <a:pt x="366991" y="325653"/>
                  </a:lnTo>
                  <a:lnTo>
                    <a:pt x="367017" y="328688"/>
                  </a:lnTo>
                  <a:lnTo>
                    <a:pt x="367753" y="333590"/>
                  </a:lnTo>
                  <a:lnTo>
                    <a:pt x="370840" y="334911"/>
                  </a:lnTo>
                  <a:lnTo>
                    <a:pt x="375627" y="333590"/>
                  </a:lnTo>
                  <a:lnTo>
                    <a:pt x="376567" y="331152"/>
                  </a:lnTo>
                  <a:lnTo>
                    <a:pt x="376288" y="329285"/>
                  </a:lnTo>
                  <a:lnTo>
                    <a:pt x="376262" y="328688"/>
                  </a:lnTo>
                  <a:lnTo>
                    <a:pt x="376237" y="327837"/>
                  </a:lnTo>
                  <a:lnTo>
                    <a:pt x="376288" y="328282"/>
                  </a:lnTo>
                  <a:lnTo>
                    <a:pt x="376389" y="327837"/>
                  </a:lnTo>
                  <a:lnTo>
                    <a:pt x="376580" y="327025"/>
                  </a:lnTo>
                  <a:lnTo>
                    <a:pt x="376631" y="326847"/>
                  </a:lnTo>
                  <a:lnTo>
                    <a:pt x="376453" y="327025"/>
                  </a:lnTo>
                  <a:lnTo>
                    <a:pt x="376720" y="326618"/>
                  </a:lnTo>
                  <a:lnTo>
                    <a:pt x="377151" y="326212"/>
                  </a:lnTo>
                  <a:lnTo>
                    <a:pt x="376974" y="326402"/>
                  </a:lnTo>
                  <a:lnTo>
                    <a:pt x="377215" y="326212"/>
                  </a:lnTo>
                  <a:lnTo>
                    <a:pt x="377977" y="325653"/>
                  </a:lnTo>
                  <a:lnTo>
                    <a:pt x="379958" y="324396"/>
                  </a:lnTo>
                  <a:lnTo>
                    <a:pt x="380796" y="321678"/>
                  </a:lnTo>
                  <a:close/>
                </a:path>
                <a:path w="385445" h="375285">
                  <a:moveTo>
                    <a:pt x="380923" y="172173"/>
                  </a:moveTo>
                  <a:lnTo>
                    <a:pt x="378701" y="166700"/>
                  </a:lnTo>
                  <a:lnTo>
                    <a:pt x="376605" y="161531"/>
                  </a:lnTo>
                  <a:lnTo>
                    <a:pt x="379463" y="155371"/>
                  </a:lnTo>
                  <a:lnTo>
                    <a:pt x="377367" y="142074"/>
                  </a:lnTo>
                  <a:lnTo>
                    <a:pt x="370052" y="139712"/>
                  </a:lnTo>
                  <a:lnTo>
                    <a:pt x="357136" y="139446"/>
                  </a:lnTo>
                  <a:lnTo>
                    <a:pt x="357149" y="148577"/>
                  </a:lnTo>
                  <a:lnTo>
                    <a:pt x="368858" y="148856"/>
                  </a:lnTo>
                  <a:lnTo>
                    <a:pt x="370039" y="150177"/>
                  </a:lnTo>
                  <a:lnTo>
                    <a:pt x="369189" y="160172"/>
                  </a:lnTo>
                  <a:lnTo>
                    <a:pt x="368122" y="164807"/>
                  </a:lnTo>
                  <a:lnTo>
                    <a:pt x="372071" y="174510"/>
                  </a:lnTo>
                  <a:lnTo>
                    <a:pt x="380923" y="172173"/>
                  </a:lnTo>
                  <a:close/>
                </a:path>
                <a:path w="385445" h="375285">
                  <a:moveTo>
                    <a:pt x="381050" y="360045"/>
                  </a:moveTo>
                  <a:lnTo>
                    <a:pt x="375513" y="358025"/>
                  </a:lnTo>
                  <a:lnTo>
                    <a:pt x="370166" y="356069"/>
                  </a:lnTo>
                  <a:lnTo>
                    <a:pt x="370230" y="352437"/>
                  </a:lnTo>
                  <a:lnTo>
                    <a:pt x="375348" y="342633"/>
                  </a:lnTo>
                  <a:lnTo>
                    <a:pt x="367449" y="338010"/>
                  </a:lnTo>
                  <a:lnTo>
                    <a:pt x="362483" y="347510"/>
                  </a:lnTo>
                  <a:lnTo>
                    <a:pt x="361238" y="351815"/>
                  </a:lnTo>
                  <a:lnTo>
                    <a:pt x="362305" y="357492"/>
                  </a:lnTo>
                  <a:lnTo>
                    <a:pt x="362585" y="358292"/>
                  </a:lnTo>
                  <a:lnTo>
                    <a:pt x="362953" y="359041"/>
                  </a:lnTo>
                  <a:lnTo>
                    <a:pt x="360578" y="359905"/>
                  </a:lnTo>
                  <a:lnTo>
                    <a:pt x="355371" y="362000"/>
                  </a:lnTo>
                  <a:lnTo>
                    <a:pt x="352729" y="357466"/>
                  </a:lnTo>
                  <a:lnTo>
                    <a:pt x="347586" y="360362"/>
                  </a:lnTo>
                  <a:lnTo>
                    <a:pt x="345859" y="361327"/>
                  </a:lnTo>
                  <a:lnTo>
                    <a:pt x="343712" y="361213"/>
                  </a:lnTo>
                  <a:lnTo>
                    <a:pt x="341096" y="362915"/>
                  </a:lnTo>
                  <a:lnTo>
                    <a:pt x="340347" y="363601"/>
                  </a:lnTo>
                  <a:lnTo>
                    <a:pt x="339725" y="364350"/>
                  </a:lnTo>
                  <a:lnTo>
                    <a:pt x="335978" y="363194"/>
                  </a:lnTo>
                  <a:lnTo>
                    <a:pt x="332130" y="362635"/>
                  </a:lnTo>
                  <a:lnTo>
                    <a:pt x="328193" y="362394"/>
                  </a:lnTo>
                  <a:lnTo>
                    <a:pt x="327228" y="356362"/>
                  </a:lnTo>
                  <a:lnTo>
                    <a:pt x="320573" y="357378"/>
                  </a:lnTo>
                  <a:lnTo>
                    <a:pt x="318516" y="363194"/>
                  </a:lnTo>
                  <a:lnTo>
                    <a:pt x="318630" y="364413"/>
                  </a:lnTo>
                  <a:lnTo>
                    <a:pt x="319100" y="366318"/>
                  </a:lnTo>
                  <a:lnTo>
                    <a:pt x="318770" y="369316"/>
                  </a:lnTo>
                  <a:lnTo>
                    <a:pt x="321335" y="371360"/>
                  </a:lnTo>
                  <a:lnTo>
                    <a:pt x="328993" y="371436"/>
                  </a:lnTo>
                  <a:lnTo>
                    <a:pt x="334492" y="371627"/>
                  </a:lnTo>
                  <a:lnTo>
                    <a:pt x="342341" y="375208"/>
                  </a:lnTo>
                  <a:lnTo>
                    <a:pt x="345008" y="374078"/>
                  </a:lnTo>
                  <a:lnTo>
                    <a:pt x="346760" y="369684"/>
                  </a:lnTo>
                  <a:lnTo>
                    <a:pt x="350583" y="369176"/>
                  </a:lnTo>
                  <a:lnTo>
                    <a:pt x="356209" y="366014"/>
                  </a:lnTo>
                  <a:lnTo>
                    <a:pt x="357517" y="370916"/>
                  </a:lnTo>
                  <a:lnTo>
                    <a:pt x="369506" y="366141"/>
                  </a:lnTo>
                  <a:lnTo>
                    <a:pt x="378904" y="368007"/>
                  </a:lnTo>
                  <a:lnTo>
                    <a:pt x="381050" y="360045"/>
                  </a:lnTo>
                  <a:close/>
                </a:path>
                <a:path w="385445" h="375285">
                  <a:moveTo>
                    <a:pt x="383641" y="88226"/>
                  </a:moveTo>
                  <a:lnTo>
                    <a:pt x="381558" y="81305"/>
                  </a:lnTo>
                  <a:lnTo>
                    <a:pt x="376199" y="82816"/>
                  </a:lnTo>
                  <a:lnTo>
                    <a:pt x="375335" y="83058"/>
                  </a:lnTo>
                  <a:lnTo>
                    <a:pt x="374129" y="83108"/>
                  </a:lnTo>
                  <a:lnTo>
                    <a:pt x="373265" y="83261"/>
                  </a:lnTo>
                  <a:lnTo>
                    <a:pt x="374726" y="80111"/>
                  </a:lnTo>
                  <a:lnTo>
                    <a:pt x="376656" y="77635"/>
                  </a:lnTo>
                  <a:lnTo>
                    <a:pt x="381762" y="72364"/>
                  </a:lnTo>
                  <a:lnTo>
                    <a:pt x="378815" y="66141"/>
                  </a:lnTo>
                  <a:lnTo>
                    <a:pt x="372440" y="68491"/>
                  </a:lnTo>
                  <a:lnTo>
                    <a:pt x="370636" y="69265"/>
                  </a:lnTo>
                  <a:lnTo>
                    <a:pt x="366395" y="71348"/>
                  </a:lnTo>
                  <a:lnTo>
                    <a:pt x="366090" y="73685"/>
                  </a:lnTo>
                  <a:lnTo>
                    <a:pt x="366979" y="75590"/>
                  </a:lnTo>
                  <a:lnTo>
                    <a:pt x="365125" y="78511"/>
                  </a:lnTo>
                  <a:lnTo>
                    <a:pt x="363778" y="81711"/>
                  </a:lnTo>
                  <a:lnTo>
                    <a:pt x="363194" y="88836"/>
                  </a:lnTo>
                  <a:lnTo>
                    <a:pt x="364998" y="90843"/>
                  </a:lnTo>
                  <a:lnTo>
                    <a:pt x="367576" y="91808"/>
                  </a:lnTo>
                  <a:lnTo>
                    <a:pt x="366356" y="94526"/>
                  </a:lnTo>
                  <a:lnTo>
                    <a:pt x="366077" y="97561"/>
                  </a:lnTo>
                  <a:lnTo>
                    <a:pt x="369468" y="106400"/>
                  </a:lnTo>
                  <a:lnTo>
                    <a:pt x="378307" y="104038"/>
                  </a:lnTo>
                  <a:lnTo>
                    <a:pt x="374904" y="95173"/>
                  </a:lnTo>
                  <a:lnTo>
                    <a:pt x="377164" y="93103"/>
                  </a:lnTo>
                  <a:lnTo>
                    <a:pt x="383641" y="88226"/>
                  </a:lnTo>
                  <a:close/>
                </a:path>
                <a:path w="385445" h="375285">
                  <a:moveTo>
                    <a:pt x="384327" y="49390"/>
                  </a:moveTo>
                  <a:lnTo>
                    <a:pt x="382536" y="46215"/>
                  </a:lnTo>
                  <a:lnTo>
                    <a:pt x="379882" y="45288"/>
                  </a:lnTo>
                  <a:lnTo>
                    <a:pt x="375767" y="43853"/>
                  </a:lnTo>
                  <a:lnTo>
                    <a:pt x="377367" y="40995"/>
                  </a:lnTo>
                  <a:lnTo>
                    <a:pt x="379107" y="33426"/>
                  </a:lnTo>
                  <a:lnTo>
                    <a:pt x="379412" y="29362"/>
                  </a:lnTo>
                  <a:lnTo>
                    <a:pt x="377609" y="23939"/>
                  </a:lnTo>
                  <a:lnTo>
                    <a:pt x="376453" y="22377"/>
                  </a:lnTo>
                  <a:lnTo>
                    <a:pt x="371716" y="21666"/>
                  </a:lnTo>
                  <a:lnTo>
                    <a:pt x="369277" y="21945"/>
                  </a:lnTo>
                  <a:lnTo>
                    <a:pt x="360502" y="24295"/>
                  </a:lnTo>
                  <a:lnTo>
                    <a:pt x="362915" y="33108"/>
                  </a:lnTo>
                  <a:lnTo>
                    <a:pt x="369785" y="31254"/>
                  </a:lnTo>
                  <a:lnTo>
                    <a:pt x="369824" y="35102"/>
                  </a:lnTo>
                  <a:lnTo>
                    <a:pt x="368249" y="38963"/>
                  </a:lnTo>
                  <a:lnTo>
                    <a:pt x="367842" y="45148"/>
                  </a:lnTo>
                  <a:lnTo>
                    <a:pt x="368477" y="47091"/>
                  </a:lnTo>
                  <a:lnTo>
                    <a:pt x="369570" y="48704"/>
                  </a:lnTo>
                  <a:lnTo>
                    <a:pt x="366039" y="50482"/>
                  </a:lnTo>
                  <a:lnTo>
                    <a:pt x="366788" y="57150"/>
                  </a:lnTo>
                  <a:lnTo>
                    <a:pt x="376859" y="57645"/>
                  </a:lnTo>
                  <a:lnTo>
                    <a:pt x="379755" y="56375"/>
                  </a:lnTo>
                  <a:lnTo>
                    <a:pt x="384327" y="49390"/>
                  </a:lnTo>
                  <a:close/>
                </a:path>
                <a:path w="385445" h="375285">
                  <a:moveTo>
                    <a:pt x="384911" y="110515"/>
                  </a:moveTo>
                  <a:lnTo>
                    <a:pt x="363639" y="110515"/>
                  </a:lnTo>
                  <a:lnTo>
                    <a:pt x="363639" y="120891"/>
                  </a:lnTo>
                  <a:lnTo>
                    <a:pt x="363639" y="131521"/>
                  </a:lnTo>
                  <a:lnTo>
                    <a:pt x="384911" y="131521"/>
                  </a:lnTo>
                  <a:lnTo>
                    <a:pt x="384911" y="120891"/>
                  </a:lnTo>
                  <a:lnTo>
                    <a:pt x="384911" y="110515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6" name="object 19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27138" y="5947334"/>
              <a:ext cx="165634" cy="75438"/>
            </a:xfrm>
            <a:prstGeom prst="rect">
              <a:avLst/>
            </a:prstGeom>
          </p:spPr>
        </p:pic>
        <p:sp>
          <p:nvSpPr>
            <p:cNvPr id="197" name="object 197" descr=""/>
            <p:cNvSpPr/>
            <p:nvPr/>
          </p:nvSpPr>
          <p:spPr>
            <a:xfrm>
              <a:off x="8573579" y="5962434"/>
              <a:ext cx="31750" cy="148590"/>
            </a:xfrm>
            <a:custGeom>
              <a:avLst/>
              <a:gdLst/>
              <a:ahLst/>
              <a:cxnLst/>
              <a:rect l="l" t="t" r="r" b="b"/>
              <a:pathLst>
                <a:path w="31750" h="148589">
                  <a:moveTo>
                    <a:pt x="25666" y="32143"/>
                  </a:moveTo>
                  <a:lnTo>
                    <a:pt x="24193" y="29883"/>
                  </a:lnTo>
                  <a:lnTo>
                    <a:pt x="22250" y="29578"/>
                  </a:lnTo>
                  <a:lnTo>
                    <a:pt x="20243" y="29108"/>
                  </a:lnTo>
                  <a:lnTo>
                    <a:pt x="20764" y="26924"/>
                  </a:lnTo>
                  <a:lnTo>
                    <a:pt x="20701" y="24714"/>
                  </a:lnTo>
                  <a:lnTo>
                    <a:pt x="17132" y="19456"/>
                  </a:lnTo>
                  <a:lnTo>
                    <a:pt x="13284" y="19354"/>
                  </a:lnTo>
                  <a:lnTo>
                    <a:pt x="9207" y="18237"/>
                  </a:lnTo>
                  <a:lnTo>
                    <a:pt x="13474" y="11379"/>
                  </a:lnTo>
                  <a:lnTo>
                    <a:pt x="14338" y="8712"/>
                  </a:lnTo>
                  <a:lnTo>
                    <a:pt x="18402" y="6184"/>
                  </a:lnTo>
                  <a:lnTo>
                    <a:pt x="16929" y="0"/>
                  </a:lnTo>
                  <a:lnTo>
                    <a:pt x="6781" y="50"/>
                  </a:lnTo>
                  <a:lnTo>
                    <a:pt x="927" y="1765"/>
                  </a:lnTo>
                  <a:lnTo>
                    <a:pt x="0" y="5943"/>
                  </a:lnTo>
                  <a:lnTo>
                    <a:pt x="1879" y="8229"/>
                  </a:lnTo>
                  <a:lnTo>
                    <a:pt x="1727" y="9296"/>
                  </a:lnTo>
                  <a:lnTo>
                    <a:pt x="2108" y="10363"/>
                  </a:lnTo>
                  <a:lnTo>
                    <a:pt x="2819" y="11252"/>
                  </a:lnTo>
                  <a:lnTo>
                    <a:pt x="1905" y="12890"/>
                  </a:lnTo>
                  <a:lnTo>
                    <a:pt x="469" y="16573"/>
                  </a:lnTo>
                  <a:lnTo>
                    <a:pt x="177" y="20053"/>
                  </a:lnTo>
                  <a:lnTo>
                    <a:pt x="3009" y="25133"/>
                  </a:lnTo>
                  <a:lnTo>
                    <a:pt x="4965" y="26339"/>
                  </a:lnTo>
                  <a:lnTo>
                    <a:pt x="8509" y="27635"/>
                  </a:lnTo>
                  <a:lnTo>
                    <a:pt x="11049" y="28054"/>
                  </a:lnTo>
                  <a:lnTo>
                    <a:pt x="10553" y="29248"/>
                  </a:lnTo>
                  <a:lnTo>
                    <a:pt x="10198" y="29806"/>
                  </a:lnTo>
                  <a:lnTo>
                    <a:pt x="9004" y="32169"/>
                  </a:lnTo>
                  <a:lnTo>
                    <a:pt x="9842" y="36055"/>
                  </a:lnTo>
                  <a:lnTo>
                    <a:pt x="14046" y="36703"/>
                  </a:lnTo>
                  <a:lnTo>
                    <a:pt x="16154" y="37401"/>
                  </a:lnTo>
                  <a:lnTo>
                    <a:pt x="15887" y="39433"/>
                  </a:lnTo>
                  <a:lnTo>
                    <a:pt x="15443" y="41402"/>
                  </a:lnTo>
                  <a:lnTo>
                    <a:pt x="12814" y="48996"/>
                  </a:lnTo>
                  <a:lnTo>
                    <a:pt x="13995" y="49326"/>
                  </a:lnTo>
                  <a:lnTo>
                    <a:pt x="11582" y="56756"/>
                  </a:lnTo>
                  <a:lnTo>
                    <a:pt x="10401" y="60731"/>
                  </a:lnTo>
                  <a:lnTo>
                    <a:pt x="8636" y="66141"/>
                  </a:lnTo>
                  <a:lnTo>
                    <a:pt x="9131" y="68122"/>
                  </a:lnTo>
                  <a:lnTo>
                    <a:pt x="14592" y="72885"/>
                  </a:lnTo>
                  <a:lnTo>
                    <a:pt x="14833" y="75133"/>
                  </a:lnTo>
                  <a:lnTo>
                    <a:pt x="11430" y="80962"/>
                  </a:lnTo>
                  <a:lnTo>
                    <a:pt x="11353" y="82156"/>
                  </a:lnTo>
                  <a:lnTo>
                    <a:pt x="11620" y="83375"/>
                  </a:lnTo>
                  <a:lnTo>
                    <a:pt x="11493" y="84328"/>
                  </a:lnTo>
                  <a:lnTo>
                    <a:pt x="7188" y="79527"/>
                  </a:lnTo>
                  <a:lnTo>
                    <a:pt x="736" y="86017"/>
                  </a:lnTo>
                  <a:lnTo>
                    <a:pt x="7581" y="93662"/>
                  </a:lnTo>
                  <a:lnTo>
                    <a:pt x="12179" y="96901"/>
                  </a:lnTo>
                  <a:lnTo>
                    <a:pt x="21132" y="92417"/>
                  </a:lnTo>
                  <a:lnTo>
                    <a:pt x="21488" y="87617"/>
                  </a:lnTo>
                  <a:lnTo>
                    <a:pt x="20853" y="83210"/>
                  </a:lnTo>
                  <a:lnTo>
                    <a:pt x="24777" y="76974"/>
                  </a:lnTo>
                  <a:lnTo>
                    <a:pt x="23660" y="70091"/>
                  </a:lnTo>
                  <a:lnTo>
                    <a:pt x="18732" y="64617"/>
                  </a:lnTo>
                  <a:lnTo>
                    <a:pt x="19113" y="63411"/>
                  </a:lnTo>
                  <a:lnTo>
                    <a:pt x="21488" y="62953"/>
                  </a:lnTo>
                  <a:lnTo>
                    <a:pt x="23647" y="60858"/>
                  </a:lnTo>
                  <a:lnTo>
                    <a:pt x="22669" y="56667"/>
                  </a:lnTo>
                  <a:lnTo>
                    <a:pt x="21805" y="55181"/>
                  </a:lnTo>
                  <a:lnTo>
                    <a:pt x="22021" y="50317"/>
                  </a:lnTo>
                  <a:lnTo>
                    <a:pt x="24904" y="42011"/>
                  </a:lnTo>
                  <a:lnTo>
                    <a:pt x="25488" y="38049"/>
                  </a:lnTo>
                  <a:lnTo>
                    <a:pt x="25666" y="32143"/>
                  </a:lnTo>
                  <a:close/>
                </a:path>
                <a:path w="31750" h="148589">
                  <a:moveTo>
                    <a:pt x="31267" y="118770"/>
                  </a:moveTo>
                  <a:lnTo>
                    <a:pt x="31153" y="116433"/>
                  </a:lnTo>
                  <a:lnTo>
                    <a:pt x="30302" y="109499"/>
                  </a:lnTo>
                  <a:lnTo>
                    <a:pt x="27940" y="101587"/>
                  </a:lnTo>
                  <a:lnTo>
                    <a:pt x="25895" y="96113"/>
                  </a:lnTo>
                  <a:lnTo>
                    <a:pt x="24333" y="96532"/>
                  </a:lnTo>
                  <a:lnTo>
                    <a:pt x="24333" y="118770"/>
                  </a:lnTo>
                  <a:lnTo>
                    <a:pt x="21513" y="123977"/>
                  </a:lnTo>
                  <a:lnTo>
                    <a:pt x="20586" y="122351"/>
                  </a:lnTo>
                  <a:lnTo>
                    <a:pt x="19519" y="120942"/>
                  </a:lnTo>
                  <a:lnTo>
                    <a:pt x="18059" y="119532"/>
                  </a:lnTo>
                  <a:lnTo>
                    <a:pt x="17983" y="117957"/>
                  </a:lnTo>
                  <a:lnTo>
                    <a:pt x="17767" y="116433"/>
                  </a:lnTo>
                  <a:lnTo>
                    <a:pt x="16319" y="113017"/>
                  </a:lnTo>
                  <a:lnTo>
                    <a:pt x="15354" y="109588"/>
                  </a:lnTo>
                  <a:lnTo>
                    <a:pt x="18491" y="102374"/>
                  </a:lnTo>
                  <a:lnTo>
                    <a:pt x="20650" y="108153"/>
                  </a:lnTo>
                  <a:lnTo>
                    <a:pt x="24333" y="118770"/>
                  </a:lnTo>
                  <a:lnTo>
                    <a:pt x="24333" y="96532"/>
                  </a:lnTo>
                  <a:lnTo>
                    <a:pt x="17056" y="98475"/>
                  </a:lnTo>
                  <a:lnTo>
                    <a:pt x="18427" y="102209"/>
                  </a:lnTo>
                  <a:lnTo>
                    <a:pt x="10680" y="97599"/>
                  </a:lnTo>
                  <a:lnTo>
                    <a:pt x="7048" y="105930"/>
                  </a:lnTo>
                  <a:lnTo>
                    <a:pt x="7035" y="115176"/>
                  </a:lnTo>
                  <a:lnTo>
                    <a:pt x="8839" y="117170"/>
                  </a:lnTo>
                  <a:lnTo>
                    <a:pt x="9067" y="123901"/>
                  </a:lnTo>
                  <a:lnTo>
                    <a:pt x="10477" y="124663"/>
                  </a:lnTo>
                  <a:lnTo>
                    <a:pt x="14566" y="128536"/>
                  </a:lnTo>
                  <a:lnTo>
                    <a:pt x="15100" y="131572"/>
                  </a:lnTo>
                  <a:lnTo>
                    <a:pt x="16078" y="133858"/>
                  </a:lnTo>
                  <a:lnTo>
                    <a:pt x="16560" y="134366"/>
                  </a:lnTo>
                  <a:lnTo>
                    <a:pt x="17157" y="134747"/>
                  </a:lnTo>
                  <a:lnTo>
                    <a:pt x="17170" y="135521"/>
                  </a:lnTo>
                  <a:lnTo>
                    <a:pt x="17792" y="138811"/>
                  </a:lnTo>
                  <a:lnTo>
                    <a:pt x="17932" y="141770"/>
                  </a:lnTo>
                  <a:lnTo>
                    <a:pt x="18961" y="147129"/>
                  </a:lnTo>
                  <a:lnTo>
                    <a:pt x="21869" y="148488"/>
                  </a:lnTo>
                  <a:lnTo>
                    <a:pt x="26670" y="147167"/>
                  </a:lnTo>
                  <a:lnTo>
                    <a:pt x="27762" y="144691"/>
                  </a:lnTo>
                  <a:lnTo>
                    <a:pt x="26771" y="139344"/>
                  </a:lnTo>
                  <a:lnTo>
                    <a:pt x="26606" y="136385"/>
                  </a:lnTo>
                  <a:lnTo>
                    <a:pt x="26009" y="133197"/>
                  </a:lnTo>
                  <a:lnTo>
                    <a:pt x="25793" y="132664"/>
                  </a:lnTo>
                  <a:lnTo>
                    <a:pt x="30175" y="126199"/>
                  </a:lnTo>
                  <a:lnTo>
                    <a:pt x="30505" y="123977"/>
                  </a:lnTo>
                  <a:lnTo>
                    <a:pt x="31267" y="118770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7247890" y="6077648"/>
              <a:ext cx="98425" cy="32384"/>
            </a:xfrm>
            <a:custGeom>
              <a:avLst/>
              <a:gdLst/>
              <a:ahLst/>
              <a:cxnLst/>
              <a:rect l="l" t="t" r="r" b="b"/>
              <a:pathLst>
                <a:path w="98425" h="32385">
                  <a:moveTo>
                    <a:pt x="37452" y="19024"/>
                  </a:moveTo>
                  <a:lnTo>
                    <a:pt x="33159" y="16306"/>
                  </a:lnTo>
                  <a:lnTo>
                    <a:pt x="28092" y="18719"/>
                  </a:lnTo>
                  <a:lnTo>
                    <a:pt x="27152" y="20307"/>
                  </a:lnTo>
                  <a:lnTo>
                    <a:pt x="26593" y="21996"/>
                  </a:lnTo>
                  <a:lnTo>
                    <a:pt x="26466" y="22059"/>
                  </a:lnTo>
                  <a:lnTo>
                    <a:pt x="25933" y="20116"/>
                  </a:lnTo>
                  <a:lnTo>
                    <a:pt x="24777" y="18935"/>
                  </a:lnTo>
                  <a:lnTo>
                    <a:pt x="24206" y="18364"/>
                  </a:lnTo>
                  <a:lnTo>
                    <a:pt x="21297" y="18643"/>
                  </a:lnTo>
                  <a:lnTo>
                    <a:pt x="20561" y="18770"/>
                  </a:lnTo>
                  <a:lnTo>
                    <a:pt x="19862" y="18935"/>
                  </a:lnTo>
                  <a:lnTo>
                    <a:pt x="19900" y="17894"/>
                  </a:lnTo>
                  <a:lnTo>
                    <a:pt x="19253" y="14617"/>
                  </a:lnTo>
                  <a:lnTo>
                    <a:pt x="17716" y="13055"/>
                  </a:lnTo>
                  <a:lnTo>
                    <a:pt x="15735" y="12103"/>
                  </a:lnTo>
                  <a:lnTo>
                    <a:pt x="16256" y="10439"/>
                  </a:lnTo>
                  <a:lnTo>
                    <a:pt x="16370" y="9639"/>
                  </a:lnTo>
                  <a:lnTo>
                    <a:pt x="16433" y="7950"/>
                  </a:lnTo>
                  <a:lnTo>
                    <a:pt x="14566" y="0"/>
                  </a:lnTo>
                  <a:lnTo>
                    <a:pt x="13601" y="279"/>
                  </a:lnTo>
                  <a:lnTo>
                    <a:pt x="13601" y="22872"/>
                  </a:lnTo>
                  <a:lnTo>
                    <a:pt x="12496" y="24752"/>
                  </a:lnTo>
                  <a:lnTo>
                    <a:pt x="12382" y="24942"/>
                  </a:lnTo>
                  <a:lnTo>
                    <a:pt x="12344" y="24117"/>
                  </a:lnTo>
                  <a:lnTo>
                    <a:pt x="11988" y="22669"/>
                  </a:lnTo>
                  <a:lnTo>
                    <a:pt x="12547" y="22694"/>
                  </a:lnTo>
                  <a:lnTo>
                    <a:pt x="13081" y="22771"/>
                  </a:lnTo>
                  <a:lnTo>
                    <a:pt x="13601" y="22872"/>
                  </a:lnTo>
                  <a:lnTo>
                    <a:pt x="13601" y="279"/>
                  </a:lnTo>
                  <a:lnTo>
                    <a:pt x="5791" y="2438"/>
                  </a:lnTo>
                  <a:lnTo>
                    <a:pt x="7429" y="9639"/>
                  </a:lnTo>
                  <a:lnTo>
                    <a:pt x="6591" y="10439"/>
                  </a:lnTo>
                  <a:lnTo>
                    <a:pt x="3149" y="12255"/>
                  </a:lnTo>
                  <a:lnTo>
                    <a:pt x="2679" y="14300"/>
                  </a:lnTo>
                  <a:lnTo>
                    <a:pt x="3289" y="16090"/>
                  </a:lnTo>
                  <a:lnTo>
                    <a:pt x="0" y="18935"/>
                  </a:lnTo>
                  <a:lnTo>
                    <a:pt x="1663" y="24117"/>
                  </a:lnTo>
                  <a:lnTo>
                    <a:pt x="7810" y="30759"/>
                  </a:lnTo>
                  <a:lnTo>
                    <a:pt x="12585" y="26936"/>
                  </a:lnTo>
                  <a:lnTo>
                    <a:pt x="15417" y="29959"/>
                  </a:lnTo>
                  <a:lnTo>
                    <a:pt x="19050" y="29133"/>
                  </a:lnTo>
                  <a:lnTo>
                    <a:pt x="20091" y="30784"/>
                  </a:lnTo>
                  <a:lnTo>
                    <a:pt x="21717" y="31953"/>
                  </a:lnTo>
                  <a:lnTo>
                    <a:pt x="25831" y="32207"/>
                  </a:lnTo>
                  <a:lnTo>
                    <a:pt x="27381" y="31635"/>
                  </a:lnTo>
                  <a:lnTo>
                    <a:pt x="29527" y="30708"/>
                  </a:lnTo>
                  <a:lnTo>
                    <a:pt x="31711" y="29667"/>
                  </a:lnTo>
                  <a:lnTo>
                    <a:pt x="33185" y="29133"/>
                  </a:lnTo>
                  <a:lnTo>
                    <a:pt x="33743" y="28930"/>
                  </a:lnTo>
                  <a:lnTo>
                    <a:pt x="34785" y="27520"/>
                  </a:lnTo>
                  <a:lnTo>
                    <a:pt x="35052" y="25450"/>
                  </a:lnTo>
                  <a:lnTo>
                    <a:pt x="35610" y="24942"/>
                  </a:lnTo>
                  <a:lnTo>
                    <a:pt x="36068" y="24231"/>
                  </a:lnTo>
                  <a:lnTo>
                    <a:pt x="36487" y="22669"/>
                  </a:lnTo>
                  <a:lnTo>
                    <a:pt x="36652" y="22059"/>
                  </a:lnTo>
                  <a:lnTo>
                    <a:pt x="37452" y="19024"/>
                  </a:lnTo>
                  <a:close/>
                </a:path>
                <a:path w="98425" h="32385">
                  <a:moveTo>
                    <a:pt x="98209" y="20269"/>
                  </a:moveTo>
                  <a:lnTo>
                    <a:pt x="97167" y="17348"/>
                  </a:lnTo>
                  <a:lnTo>
                    <a:pt x="96329" y="15011"/>
                  </a:lnTo>
                  <a:lnTo>
                    <a:pt x="94081" y="13462"/>
                  </a:lnTo>
                  <a:lnTo>
                    <a:pt x="90487" y="14452"/>
                  </a:lnTo>
                  <a:lnTo>
                    <a:pt x="89560" y="15176"/>
                  </a:lnTo>
                  <a:lnTo>
                    <a:pt x="88938" y="16116"/>
                  </a:lnTo>
                  <a:lnTo>
                    <a:pt x="88760" y="16090"/>
                  </a:lnTo>
                  <a:lnTo>
                    <a:pt x="88531" y="15100"/>
                  </a:lnTo>
                  <a:lnTo>
                    <a:pt x="88061" y="14173"/>
                  </a:lnTo>
                  <a:lnTo>
                    <a:pt x="85344" y="11353"/>
                  </a:lnTo>
                  <a:lnTo>
                    <a:pt x="82435" y="10985"/>
                  </a:lnTo>
                  <a:lnTo>
                    <a:pt x="73558" y="13614"/>
                  </a:lnTo>
                  <a:lnTo>
                    <a:pt x="72009" y="21183"/>
                  </a:lnTo>
                  <a:lnTo>
                    <a:pt x="79159" y="26860"/>
                  </a:lnTo>
                  <a:lnTo>
                    <a:pt x="81749" y="27216"/>
                  </a:lnTo>
                  <a:lnTo>
                    <a:pt x="83654" y="25336"/>
                  </a:lnTo>
                  <a:lnTo>
                    <a:pt x="83934" y="26606"/>
                  </a:lnTo>
                  <a:lnTo>
                    <a:pt x="84836" y="27736"/>
                  </a:lnTo>
                  <a:lnTo>
                    <a:pt x="89344" y="31013"/>
                  </a:lnTo>
                  <a:lnTo>
                    <a:pt x="94792" y="31292"/>
                  </a:lnTo>
                  <a:lnTo>
                    <a:pt x="97980" y="23926"/>
                  </a:lnTo>
                  <a:lnTo>
                    <a:pt x="98209" y="20269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9" name="object 19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22440" y="5047616"/>
              <a:ext cx="91406" cy="93798"/>
            </a:xfrm>
            <a:prstGeom prst="rect">
              <a:avLst/>
            </a:prstGeom>
          </p:spPr>
        </p:pic>
        <p:sp>
          <p:nvSpPr>
            <p:cNvPr id="200" name="object 200" descr=""/>
            <p:cNvSpPr/>
            <p:nvPr/>
          </p:nvSpPr>
          <p:spPr>
            <a:xfrm>
              <a:off x="6243949" y="5565017"/>
              <a:ext cx="173355" cy="207010"/>
            </a:xfrm>
            <a:custGeom>
              <a:avLst/>
              <a:gdLst/>
              <a:ahLst/>
              <a:cxnLst/>
              <a:rect l="l" t="t" r="r" b="b"/>
              <a:pathLst>
                <a:path w="173354" h="207010">
                  <a:moveTo>
                    <a:pt x="172377" y="0"/>
                  </a:moveTo>
                  <a:lnTo>
                    <a:pt x="863" y="29438"/>
                  </a:lnTo>
                  <a:lnTo>
                    <a:pt x="0" y="206578"/>
                  </a:lnTo>
                  <a:lnTo>
                    <a:pt x="172821" y="151358"/>
                  </a:lnTo>
                  <a:lnTo>
                    <a:pt x="172377" y="0"/>
                  </a:lnTo>
                  <a:close/>
                </a:path>
              </a:pathLst>
            </a:custGeom>
            <a:solidFill>
              <a:srgbClr val="B7B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6067793" y="5565025"/>
              <a:ext cx="348615" cy="30480"/>
            </a:xfrm>
            <a:custGeom>
              <a:avLst/>
              <a:gdLst/>
              <a:ahLst/>
              <a:cxnLst/>
              <a:rect l="l" t="t" r="r" b="b"/>
              <a:pathLst>
                <a:path w="348614" h="30479">
                  <a:moveTo>
                    <a:pt x="348526" y="0"/>
                  </a:moveTo>
                  <a:lnTo>
                    <a:pt x="0" y="0"/>
                  </a:lnTo>
                  <a:lnTo>
                    <a:pt x="0" y="27343"/>
                  </a:lnTo>
                  <a:lnTo>
                    <a:pt x="0" y="29438"/>
                  </a:lnTo>
                  <a:lnTo>
                    <a:pt x="0" y="30162"/>
                  </a:lnTo>
                  <a:lnTo>
                    <a:pt x="348526" y="30162"/>
                  </a:lnTo>
                  <a:lnTo>
                    <a:pt x="348526" y="29438"/>
                  </a:lnTo>
                  <a:lnTo>
                    <a:pt x="348526" y="27343"/>
                  </a:lnTo>
                  <a:lnTo>
                    <a:pt x="348526" y="0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67800" y="5350798"/>
              <a:ext cx="349705" cy="420797"/>
            </a:xfrm>
            <a:prstGeom prst="rect">
              <a:avLst/>
            </a:prstGeom>
          </p:spPr>
        </p:pic>
        <p:sp>
          <p:nvSpPr>
            <p:cNvPr id="203" name="object 203" descr=""/>
            <p:cNvSpPr/>
            <p:nvPr/>
          </p:nvSpPr>
          <p:spPr>
            <a:xfrm>
              <a:off x="6121736" y="5350798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20" h="194945">
                  <a:moveTo>
                    <a:pt x="0" y="194477"/>
                  </a:moveTo>
                  <a:lnTo>
                    <a:pt x="197827" y="194477"/>
                  </a:lnTo>
                  <a:lnTo>
                    <a:pt x="197827" y="0"/>
                  </a:lnTo>
                  <a:lnTo>
                    <a:pt x="0" y="0"/>
                  </a:lnTo>
                  <a:lnTo>
                    <a:pt x="0" y="194477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8293143" y="4654246"/>
              <a:ext cx="390525" cy="74930"/>
            </a:xfrm>
            <a:custGeom>
              <a:avLst/>
              <a:gdLst/>
              <a:ahLst/>
              <a:cxnLst/>
              <a:rect l="l" t="t" r="r" b="b"/>
              <a:pathLst>
                <a:path w="390525" h="74929">
                  <a:moveTo>
                    <a:pt x="120370" y="0"/>
                  </a:moveTo>
                  <a:lnTo>
                    <a:pt x="0" y="73659"/>
                  </a:lnTo>
                  <a:lnTo>
                    <a:pt x="225691" y="74396"/>
                  </a:lnTo>
                  <a:lnTo>
                    <a:pt x="390474" y="292"/>
                  </a:lnTo>
                  <a:lnTo>
                    <a:pt x="12037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8293138" y="4457491"/>
              <a:ext cx="121285" cy="270510"/>
            </a:xfrm>
            <a:custGeom>
              <a:avLst/>
              <a:gdLst/>
              <a:ahLst/>
              <a:cxnLst/>
              <a:rect l="l" t="t" r="r" b="b"/>
              <a:pathLst>
                <a:path w="121284" h="270510">
                  <a:moveTo>
                    <a:pt x="121069" y="0"/>
                  </a:moveTo>
                  <a:lnTo>
                    <a:pt x="749" y="100266"/>
                  </a:lnTo>
                  <a:lnTo>
                    <a:pt x="0" y="270408"/>
                  </a:lnTo>
                  <a:lnTo>
                    <a:pt x="120370" y="196761"/>
                  </a:lnTo>
                  <a:lnTo>
                    <a:pt x="121069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8413512" y="4457492"/>
              <a:ext cx="270510" cy="197485"/>
            </a:xfrm>
            <a:custGeom>
              <a:avLst/>
              <a:gdLst/>
              <a:ahLst/>
              <a:cxnLst/>
              <a:rect l="l" t="t" r="r" b="b"/>
              <a:pathLst>
                <a:path w="270509" h="197485">
                  <a:moveTo>
                    <a:pt x="698" y="0"/>
                  </a:moveTo>
                  <a:lnTo>
                    <a:pt x="0" y="196761"/>
                  </a:lnTo>
                  <a:lnTo>
                    <a:pt x="270103" y="197040"/>
                  </a:lnTo>
                  <a:lnTo>
                    <a:pt x="263131" y="7848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8319763" y="5539118"/>
              <a:ext cx="97155" cy="249554"/>
            </a:xfrm>
            <a:custGeom>
              <a:avLst/>
              <a:gdLst/>
              <a:ahLst/>
              <a:cxnLst/>
              <a:rect l="l" t="t" r="r" b="b"/>
              <a:pathLst>
                <a:path w="97154" h="249554">
                  <a:moveTo>
                    <a:pt x="482" y="0"/>
                  </a:moveTo>
                  <a:lnTo>
                    <a:pt x="0" y="197358"/>
                  </a:lnTo>
                  <a:lnTo>
                    <a:pt x="93256" y="249250"/>
                  </a:lnTo>
                  <a:lnTo>
                    <a:pt x="96621" y="8458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8320240" y="5538380"/>
              <a:ext cx="335280" cy="9525"/>
            </a:xfrm>
            <a:custGeom>
              <a:avLst/>
              <a:gdLst/>
              <a:ahLst/>
              <a:cxnLst/>
              <a:rect l="l" t="t" r="r" b="b"/>
              <a:pathLst>
                <a:path w="335279" h="9525">
                  <a:moveTo>
                    <a:pt x="3733" y="0"/>
                  </a:moveTo>
                  <a:lnTo>
                    <a:pt x="0" y="0"/>
                  </a:lnTo>
                  <a:lnTo>
                    <a:pt x="0" y="9207"/>
                  </a:lnTo>
                  <a:lnTo>
                    <a:pt x="3733" y="9321"/>
                  </a:lnTo>
                  <a:lnTo>
                    <a:pt x="3733" y="0"/>
                  </a:lnTo>
                  <a:close/>
                </a:path>
                <a:path w="335279" h="9525">
                  <a:moveTo>
                    <a:pt x="334949" y="0"/>
                  </a:moveTo>
                  <a:lnTo>
                    <a:pt x="243801" y="0"/>
                  </a:lnTo>
                  <a:lnTo>
                    <a:pt x="243801" y="9207"/>
                  </a:lnTo>
                  <a:lnTo>
                    <a:pt x="334949" y="9321"/>
                  </a:lnTo>
                  <a:lnTo>
                    <a:pt x="334949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8413013" y="5547588"/>
              <a:ext cx="242570" cy="241300"/>
            </a:xfrm>
            <a:custGeom>
              <a:avLst/>
              <a:gdLst/>
              <a:ahLst/>
              <a:cxnLst/>
              <a:rect l="l" t="t" r="r" b="b"/>
              <a:pathLst>
                <a:path w="242570" h="241300">
                  <a:moveTo>
                    <a:pt x="242176" y="0"/>
                  </a:moveTo>
                  <a:lnTo>
                    <a:pt x="0" y="0"/>
                  </a:lnTo>
                  <a:lnTo>
                    <a:pt x="0" y="24853"/>
                  </a:lnTo>
                  <a:lnTo>
                    <a:pt x="0" y="83464"/>
                  </a:lnTo>
                  <a:lnTo>
                    <a:pt x="0" y="240779"/>
                  </a:lnTo>
                  <a:lnTo>
                    <a:pt x="242176" y="240779"/>
                  </a:lnTo>
                  <a:lnTo>
                    <a:pt x="242176" y="83464"/>
                  </a:lnTo>
                  <a:lnTo>
                    <a:pt x="242176" y="24853"/>
                  </a:lnTo>
                  <a:lnTo>
                    <a:pt x="242176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8123445" y="5617513"/>
              <a:ext cx="78105" cy="254635"/>
            </a:xfrm>
            <a:custGeom>
              <a:avLst/>
              <a:gdLst/>
              <a:ahLst/>
              <a:cxnLst/>
              <a:rect l="l" t="t" r="r" b="b"/>
              <a:pathLst>
                <a:path w="78104" h="254635">
                  <a:moveTo>
                    <a:pt x="0" y="0"/>
                  </a:moveTo>
                  <a:lnTo>
                    <a:pt x="571" y="187845"/>
                  </a:lnTo>
                  <a:lnTo>
                    <a:pt x="75590" y="254406"/>
                  </a:lnTo>
                  <a:lnTo>
                    <a:pt x="77927" y="13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8123440" y="5617514"/>
              <a:ext cx="321310" cy="15240"/>
            </a:xfrm>
            <a:custGeom>
              <a:avLst/>
              <a:gdLst/>
              <a:ahLst/>
              <a:cxnLst/>
              <a:rect l="l" t="t" r="r" b="b"/>
              <a:pathLst>
                <a:path w="321309" h="15239">
                  <a:moveTo>
                    <a:pt x="320941" y="0"/>
                  </a:moveTo>
                  <a:lnTo>
                    <a:pt x="0" y="0"/>
                  </a:lnTo>
                  <a:lnTo>
                    <a:pt x="0" y="13538"/>
                  </a:lnTo>
                  <a:lnTo>
                    <a:pt x="0" y="14681"/>
                  </a:lnTo>
                  <a:lnTo>
                    <a:pt x="320941" y="14681"/>
                  </a:lnTo>
                  <a:lnTo>
                    <a:pt x="320941" y="13538"/>
                  </a:lnTo>
                  <a:lnTo>
                    <a:pt x="320941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8199031" y="5631041"/>
              <a:ext cx="245745" cy="241300"/>
            </a:xfrm>
            <a:custGeom>
              <a:avLst/>
              <a:gdLst/>
              <a:ahLst/>
              <a:cxnLst/>
              <a:rect l="l" t="t" r="r" b="b"/>
              <a:pathLst>
                <a:path w="245745" h="241300">
                  <a:moveTo>
                    <a:pt x="2349" y="0"/>
                  </a:moveTo>
                  <a:lnTo>
                    <a:pt x="0" y="240880"/>
                  </a:lnTo>
                  <a:lnTo>
                    <a:pt x="241427" y="235242"/>
                  </a:lnTo>
                  <a:lnTo>
                    <a:pt x="245364" y="1155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7619646" y="5093928"/>
              <a:ext cx="486409" cy="50165"/>
            </a:xfrm>
            <a:custGeom>
              <a:avLst/>
              <a:gdLst/>
              <a:ahLst/>
              <a:cxnLst/>
              <a:rect l="l" t="t" r="r" b="b"/>
              <a:pathLst>
                <a:path w="486409" h="50164">
                  <a:moveTo>
                    <a:pt x="77990" y="0"/>
                  </a:moveTo>
                  <a:lnTo>
                    <a:pt x="0" y="48869"/>
                  </a:lnTo>
                  <a:lnTo>
                    <a:pt x="271500" y="49593"/>
                  </a:lnTo>
                  <a:lnTo>
                    <a:pt x="485813" y="2717"/>
                  </a:lnTo>
                  <a:lnTo>
                    <a:pt x="7799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7617500" y="4849376"/>
              <a:ext cx="80645" cy="294005"/>
            </a:xfrm>
            <a:custGeom>
              <a:avLst/>
              <a:gdLst/>
              <a:ahLst/>
              <a:cxnLst/>
              <a:rect l="l" t="t" r="r" b="b"/>
              <a:pathLst>
                <a:path w="80645" h="294004">
                  <a:moveTo>
                    <a:pt x="80251" y="0"/>
                  </a:moveTo>
                  <a:lnTo>
                    <a:pt x="0" y="130911"/>
                  </a:lnTo>
                  <a:lnTo>
                    <a:pt x="2146" y="293408"/>
                  </a:lnTo>
                  <a:lnTo>
                    <a:pt x="80136" y="244551"/>
                  </a:lnTo>
                  <a:lnTo>
                    <a:pt x="80251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7697641" y="4849375"/>
              <a:ext cx="408305" cy="247650"/>
            </a:xfrm>
            <a:custGeom>
              <a:avLst/>
              <a:gdLst/>
              <a:ahLst/>
              <a:cxnLst/>
              <a:rect l="l" t="t" r="r" b="b"/>
              <a:pathLst>
                <a:path w="408304" h="247650">
                  <a:moveTo>
                    <a:pt x="114" y="0"/>
                  </a:moveTo>
                  <a:lnTo>
                    <a:pt x="0" y="244551"/>
                  </a:lnTo>
                  <a:lnTo>
                    <a:pt x="407822" y="247268"/>
                  </a:lnTo>
                  <a:lnTo>
                    <a:pt x="403059" y="1108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6995807" y="4348213"/>
              <a:ext cx="20955" cy="205740"/>
            </a:xfrm>
            <a:custGeom>
              <a:avLst/>
              <a:gdLst/>
              <a:ahLst/>
              <a:cxnLst/>
              <a:rect l="l" t="t" r="r" b="b"/>
              <a:pathLst>
                <a:path w="20954" h="205739">
                  <a:moveTo>
                    <a:pt x="0" y="0"/>
                  </a:moveTo>
                  <a:lnTo>
                    <a:pt x="647" y="138391"/>
                  </a:lnTo>
                  <a:lnTo>
                    <a:pt x="20624" y="205232"/>
                  </a:lnTo>
                  <a:lnTo>
                    <a:pt x="20739" y="90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6805739" y="4348213"/>
              <a:ext cx="191135" cy="92075"/>
            </a:xfrm>
            <a:custGeom>
              <a:avLst/>
              <a:gdLst/>
              <a:ahLst/>
              <a:cxnLst/>
              <a:rect l="l" t="t" r="r" b="b"/>
              <a:pathLst>
                <a:path w="191134" h="92075">
                  <a:moveTo>
                    <a:pt x="0" y="92011"/>
                  </a:moveTo>
                  <a:lnTo>
                    <a:pt x="190715" y="92011"/>
                  </a:lnTo>
                  <a:lnTo>
                    <a:pt x="190715" y="0"/>
                  </a:lnTo>
                  <a:lnTo>
                    <a:pt x="0" y="0"/>
                  </a:lnTo>
                  <a:lnTo>
                    <a:pt x="0" y="92011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7139254" y="4598733"/>
              <a:ext cx="405765" cy="21590"/>
            </a:xfrm>
            <a:custGeom>
              <a:avLst/>
              <a:gdLst/>
              <a:ahLst/>
              <a:cxnLst/>
              <a:rect l="l" t="t" r="r" b="b"/>
              <a:pathLst>
                <a:path w="405765" h="21589">
                  <a:moveTo>
                    <a:pt x="66916" y="0"/>
                  </a:moveTo>
                  <a:lnTo>
                    <a:pt x="0" y="0"/>
                  </a:lnTo>
                  <a:lnTo>
                    <a:pt x="0" y="21412"/>
                  </a:lnTo>
                  <a:lnTo>
                    <a:pt x="66916" y="21412"/>
                  </a:lnTo>
                  <a:lnTo>
                    <a:pt x="66916" y="0"/>
                  </a:lnTo>
                  <a:close/>
                </a:path>
                <a:path w="405765" h="21589">
                  <a:moveTo>
                    <a:pt x="405739" y="0"/>
                  </a:moveTo>
                  <a:lnTo>
                    <a:pt x="340321" y="0"/>
                  </a:lnTo>
                  <a:lnTo>
                    <a:pt x="340321" y="21412"/>
                  </a:lnTo>
                  <a:lnTo>
                    <a:pt x="405739" y="21412"/>
                  </a:lnTo>
                  <a:lnTo>
                    <a:pt x="405739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7139267" y="4504575"/>
              <a:ext cx="405765" cy="94615"/>
            </a:xfrm>
            <a:custGeom>
              <a:avLst/>
              <a:gdLst/>
              <a:ahLst/>
              <a:cxnLst/>
              <a:rect l="l" t="t" r="r" b="b"/>
              <a:pathLst>
                <a:path w="405765" h="94614">
                  <a:moveTo>
                    <a:pt x="405739" y="0"/>
                  </a:moveTo>
                  <a:lnTo>
                    <a:pt x="0" y="0"/>
                  </a:lnTo>
                  <a:lnTo>
                    <a:pt x="0" y="15113"/>
                  </a:lnTo>
                  <a:lnTo>
                    <a:pt x="0" y="94195"/>
                  </a:lnTo>
                  <a:lnTo>
                    <a:pt x="405739" y="94195"/>
                  </a:lnTo>
                  <a:lnTo>
                    <a:pt x="405739" y="15113"/>
                  </a:lnTo>
                  <a:lnTo>
                    <a:pt x="405739" y="0"/>
                  </a:lnTo>
                  <a:close/>
                </a:path>
              </a:pathLst>
            </a:custGeom>
            <a:solidFill>
              <a:srgbClr val="C9D5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0" name="object 22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63438" y="4942400"/>
              <a:ext cx="235153" cy="222975"/>
            </a:xfrm>
            <a:prstGeom prst="rect">
              <a:avLst/>
            </a:prstGeom>
          </p:spPr>
        </p:pic>
        <p:sp>
          <p:nvSpPr>
            <p:cNvPr id="221" name="object 221" descr=""/>
            <p:cNvSpPr/>
            <p:nvPr/>
          </p:nvSpPr>
          <p:spPr>
            <a:xfrm>
              <a:off x="8123844" y="5084712"/>
              <a:ext cx="474980" cy="57785"/>
            </a:xfrm>
            <a:custGeom>
              <a:avLst/>
              <a:gdLst/>
              <a:ahLst/>
              <a:cxnLst/>
              <a:rect l="l" t="t" r="r" b="b"/>
              <a:pathLst>
                <a:path w="474979" h="57785">
                  <a:moveTo>
                    <a:pt x="474929" y="0"/>
                  </a:moveTo>
                  <a:lnTo>
                    <a:pt x="137236" y="850"/>
                  </a:lnTo>
                  <a:lnTo>
                    <a:pt x="0" y="57226"/>
                  </a:lnTo>
                  <a:lnTo>
                    <a:pt x="286257" y="56337"/>
                  </a:lnTo>
                  <a:lnTo>
                    <a:pt x="474929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8122184" y="4788738"/>
              <a:ext cx="139065" cy="353695"/>
            </a:xfrm>
            <a:custGeom>
              <a:avLst/>
              <a:gdLst/>
              <a:ahLst/>
              <a:cxnLst/>
              <a:rect l="l" t="t" r="r" b="b"/>
              <a:pathLst>
                <a:path w="139065" h="353695">
                  <a:moveTo>
                    <a:pt x="134124" y="0"/>
                  </a:moveTo>
                  <a:lnTo>
                    <a:pt x="0" y="112661"/>
                  </a:lnTo>
                  <a:lnTo>
                    <a:pt x="1663" y="353199"/>
                  </a:lnTo>
                  <a:lnTo>
                    <a:pt x="138899" y="296824"/>
                  </a:lnTo>
                  <a:lnTo>
                    <a:pt x="134124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8256303" y="4788733"/>
              <a:ext cx="342900" cy="297180"/>
            </a:xfrm>
            <a:custGeom>
              <a:avLst/>
              <a:gdLst/>
              <a:ahLst/>
              <a:cxnLst/>
              <a:rect l="l" t="t" r="r" b="b"/>
              <a:pathLst>
                <a:path w="342900" h="297179">
                  <a:moveTo>
                    <a:pt x="0" y="0"/>
                  </a:moveTo>
                  <a:lnTo>
                    <a:pt x="4787" y="296824"/>
                  </a:lnTo>
                  <a:lnTo>
                    <a:pt x="342468" y="295973"/>
                  </a:lnTo>
                  <a:lnTo>
                    <a:pt x="336207" y="8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7021182" y="4440897"/>
              <a:ext cx="52069" cy="323215"/>
            </a:xfrm>
            <a:custGeom>
              <a:avLst/>
              <a:gdLst/>
              <a:ahLst/>
              <a:cxnLst/>
              <a:rect l="l" t="t" r="r" b="b"/>
              <a:pathLst>
                <a:path w="52070" h="323214">
                  <a:moveTo>
                    <a:pt x="1054" y="0"/>
                  </a:moveTo>
                  <a:lnTo>
                    <a:pt x="0" y="261150"/>
                  </a:lnTo>
                  <a:lnTo>
                    <a:pt x="49479" y="323075"/>
                  </a:lnTo>
                  <a:lnTo>
                    <a:pt x="51561" y="134696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6700472" y="4701494"/>
              <a:ext cx="370205" cy="63500"/>
            </a:xfrm>
            <a:custGeom>
              <a:avLst/>
              <a:gdLst/>
              <a:ahLst/>
              <a:cxnLst/>
              <a:rect l="l" t="t" r="r" b="b"/>
              <a:pathLst>
                <a:path w="370204" h="63500">
                  <a:moveTo>
                    <a:pt x="0" y="0"/>
                  </a:moveTo>
                  <a:lnTo>
                    <a:pt x="145376" y="63246"/>
                  </a:lnTo>
                  <a:lnTo>
                    <a:pt x="370179" y="62471"/>
                  </a:lnTo>
                  <a:lnTo>
                    <a:pt x="320713" y="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6700469" y="4440224"/>
              <a:ext cx="321945" cy="262255"/>
            </a:xfrm>
            <a:custGeom>
              <a:avLst/>
              <a:gdLst/>
              <a:ahLst/>
              <a:cxnLst/>
              <a:rect l="l" t="t" r="r" b="b"/>
              <a:pathLst>
                <a:path w="321945" h="262254">
                  <a:moveTo>
                    <a:pt x="0" y="0"/>
                  </a:moveTo>
                  <a:lnTo>
                    <a:pt x="0" y="261264"/>
                  </a:lnTo>
                  <a:lnTo>
                    <a:pt x="320713" y="261823"/>
                  </a:lnTo>
                  <a:lnTo>
                    <a:pt x="321767" y="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7206173" y="4690333"/>
              <a:ext cx="273685" cy="62865"/>
            </a:xfrm>
            <a:custGeom>
              <a:avLst/>
              <a:gdLst/>
              <a:ahLst/>
              <a:cxnLst/>
              <a:rect l="l" t="t" r="r" b="b"/>
              <a:pathLst>
                <a:path w="273684" h="62864">
                  <a:moveTo>
                    <a:pt x="273405" y="25"/>
                  </a:moveTo>
                  <a:lnTo>
                    <a:pt x="0" y="0"/>
                  </a:lnTo>
                  <a:lnTo>
                    <a:pt x="23698" y="62776"/>
                  </a:lnTo>
                  <a:lnTo>
                    <a:pt x="251904" y="62826"/>
                  </a:lnTo>
                  <a:lnTo>
                    <a:pt x="273405" y="25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7206171" y="4519686"/>
              <a:ext cx="273685" cy="170815"/>
            </a:xfrm>
            <a:custGeom>
              <a:avLst/>
              <a:gdLst/>
              <a:ahLst/>
              <a:cxnLst/>
              <a:rect l="l" t="t" r="r" b="b"/>
              <a:pathLst>
                <a:path w="273684" h="170814">
                  <a:moveTo>
                    <a:pt x="269684" y="0"/>
                  </a:moveTo>
                  <a:lnTo>
                    <a:pt x="4102" y="76"/>
                  </a:lnTo>
                  <a:lnTo>
                    <a:pt x="0" y="170637"/>
                  </a:lnTo>
                  <a:lnTo>
                    <a:pt x="273405" y="170675"/>
                  </a:lnTo>
                  <a:lnTo>
                    <a:pt x="269684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9" name="object 2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23834" y="4487891"/>
              <a:ext cx="236847" cy="183809"/>
            </a:xfrm>
            <a:prstGeom prst="rect">
              <a:avLst/>
            </a:prstGeom>
          </p:spPr>
        </p:pic>
        <p:pic>
          <p:nvPicPr>
            <p:cNvPr id="230" name="object 2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7995" y="4396416"/>
              <a:ext cx="140670" cy="207324"/>
            </a:xfrm>
            <a:prstGeom prst="rect">
              <a:avLst/>
            </a:prstGeom>
          </p:spPr>
        </p:pic>
        <p:sp>
          <p:nvSpPr>
            <p:cNvPr id="231" name="object 231" descr=""/>
            <p:cNvSpPr/>
            <p:nvPr/>
          </p:nvSpPr>
          <p:spPr>
            <a:xfrm>
              <a:off x="7675825" y="4695005"/>
              <a:ext cx="275590" cy="64769"/>
            </a:xfrm>
            <a:custGeom>
              <a:avLst/>
              <a:gdLst/>
              <a:ahLst/>
              <a:cxnLst/>
              <a:rect l="l" t="t" r="r" b="b"/>
              <a:pathLst>
                <a:path w="275590" h="64770">
                  <a:moveTo>
                    <a:pt x="275577" y="0"/>
                  </a:moveTo>
                  <a:lnTo>
                    <a:pt x="32524" y="406"/>
                  </a:lnTo>
                  <a:lnTo>
                    <a:pt x="0" y="64630"/>
                  </a:lnTo>
                  <a:lnTo>
                    <a:pt x="206019" y="61976"/>
                  </a:lnTo>
                  <a:lnTo>
                    <a:pt x="275577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7673402" y="4499441"/>
              <a:ext cx="35560" cy="260350"/>
            </a:xfrm>
            <a:custGeom>
              <a:avLst/>
              <a:gdLst/>
              <a:ahLst/>
              <a:cxnLst/>
              <a:rect l="l" t="t" r="r" b="b"/>
              <a:pathLst>
                <a:path w="35559" h="260350">
                  <a:moveTo>
                    <a:pt x="32143" y="0"/>
                  </a:moveTo>
                  <a:lnTo>
                    <a:pt x="0" y="94716"/>
                  </a:lnTo>
                  <a:lnTo>
                    <a:pt x="2412" y="260184"/>
                  </a:lnTo>
                  <a:lnTo>
                    <a:pt x="34950" y="195973"/>
                  </a:lnTo>
                  <a:lnTo>
                    <a:pt x="32143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7705535" y="4499445"/>
              <a:ext cx="246379" cy="196215"/>
            </a:xfrm>
            <a:custGeom>
              <a:avLst/>
              <a:gdLst/>
              <a:ahLst/>
              <a:cxnLst/>
              <a:rect l="l" t="t" r="r" b="b"/>
              <a:pathLst>
                <a:path w="246379" h="196214">
                  <a:moveTo>
                    <a:pt x="0" y="0"/>
                  </a:moveTo>
                  <a:lnTo>
                    <a:pt x="2819" y="195973"/>
                  </a:lnTo>
                  <a:lnTo>
                    <a:pt x="245872" y="195567"/>
                  </a:lnTo>
                  <a:lnTo>
                    <a:pt x="238048" y="4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6505154" y="5310033"/>
              <a:ext cx="101600" cy="235585"/>
            </a:xfrm>
            <a:custGeom>
              <a:avLst/>
              <a:gdLst/>
              <a:ahLst/>
              <a:cxnLst/>
              <a:rect l="l" t="t" r="r" b="b"/>
              <a:pathLst>
                <a:path w="101600" h="235585">
                  <a:moveTo>
                    <a:pt x="0" y="0"/>
                  </a:moveTo>
                  <a:lnTo>
                    <a:pt x="215" y="235242"/>
                  </a:lnTo>
                  <a:lnTo>
                    <a:pt x="101053" y="210565"/>
                  </a:lnTo>
                  <a:lnTo>
                    <a:pt x="100888" y="24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6271220" y="5310033"/>
              <a:ext cx="234315" cy="235585"/>
            </a:xfrm>
            <a:custGeom>
              <a:avLst/>
              <a:gdLst/>
              <a:ahLst/>
              <a:cxnLst/>
              <a:rect l="l" t="t" r="r" b="b"/>
              <a:pathLst>
                <a:path w="234315" h="235585">
                  <a:moveTo>
                    <a:pt x="233934" y="0"/>
                  </a:moveTo>
                  <a:lnTo>
                    <a:pt x="0" y="6934"/>
                  </a:lnTo>
                  <a:lnTo>
                    <a:pt x="203" y="228714"/>
                  </a:lnTo>
                  <a:lnTo>
                    <a:pt x="234149" y="235242"/>
                  </a:lnTo>
                  <a:lnTo>
                    <a:pt x="233934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6464174" y="4329865"/>
              <a:ext cx="131445" cy="438150"/>
            </a:xfrm>
            <a:custGeom>
              <a:avLst/>
              <a:gdLst/>
              <a:ahLst/>
              <a:cxnLst/>
              <a:rect l="l" t="t" r="r" b="b"/>
              <a:pathLst>
                <a:path w="131445" h="438150">
                  <a:moveTo>
                    <a:pt x="3543" y="0"/>
                  </a:moveTo>
                  <a:lnTo>
                    <a:pt x="0" y="342519"/>
                  </a:lnTo>
                  <a:lnTo>
                    <a:pt x="130098" y="437553"/>
                  </a:lnTo>
                  <a:lnTo>
                    <a:pt x="130886" y="197802"/>
                  </a:lnTo>
                  <a:lnTo>
                    <a:pt x="3543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6062470" y="4671254"/>
              <a:ext cx="532130" cy="96520"/>
            </a:xfrm>
            <a:custGeom>
              <a:avLst/>
              <a:gdLst/>
              <a:ahLst/>
              <a:cxnLst/>
              <a:rect l="l" t="t" r="r" b="b"/>
              <a:pathLst>
                <a:path w="532129" h="96520">
                  <a:moveTo>
                    <a:pt x="0" y="0"/>
                  </a:moveTo>
                  <a:lnTo>
                    <a:pt x="247764" y="96405"/>
                  </a:lnTo>
                  <a:lnTo>
                    <a:pt x="531799" y="96164"/>
                  </a:lnTo>
                  <a:lnTo>
                    <a:pt x="401700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6062460" y="4329865"/>
              <a:ext cx="405765" cy="342900"/>
            </a:xfrm>
            <a:custGeom>
              <a:avLst/>
              <a:gdLst/>
              <a:ahLst/>
              <a:cxnLst/>
              <a:rect l="l" t="t" r="r" b="b"/>
              <a:pathLst>
                <a:path w="405764" h="342900">
                  <a:moveTo>
                    <a:pt x="405257" y="0"/>
                  </a:moveTo>
                  <a:lnTo>
                    <a:pt x="4013" y="2844"/>
                  </a:lnTo>
                  <a:lnTo>
                    <a:pt x="0" y="341388"/>
                  </a:lnTo>
                  <a:lnTo>
                    <a:pt x="401713" y="342519"/>
                  </a:lnTo>
                  <a:lnTo>
                    <a:pt x="405257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7742007" y="6375867"/>
              <a:ext cx="20955" cy="116205"/>
            </a:xfrm>
            <a:custGeom>
              <a:avLst/>
              <a:gdLst/>
              <a:ahLst/>
              <a:cxnLst/>
              <a:rect l="l" t="t" r="r" b="b"/>
              <a:pathLst>
                <a:path w="20954" h="116204">
                  <a:moveTo>
                    <a:pt x="0" y="0"/>
                  </a:moveTo>
                  <a:lnTo>
                    <a:pt x="342" y="89700"/>
                  </a:lnTo>
                  <a:lnTo>
                    <a:pt x="20789" y="116192"/>
                  </a:lnTo>
                  <a:lnTo>
                    <a:pt x="20421" y="23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7742007" y="6375859"/>
              <a:ext cx="200025" cy="23495"/>
            </a:xfrm>
            <a:custGeom>
              <a:avLst/>
              <a:gdLst/>
              <a:ahLst/>
              <a:cxnLst/>
              <a:rect l="l" t="t" r="r" b="b"/>
              <a:pathLst>
                <a:path w="200025" h="23495">
                  <a:moveTo>
                    <a:pt x="170268" y="12"/>
                  </a:moveTo>
                  <a:lnTo>
                    <a:pt x="0" y="0"/>
                  </a:lnTo>
                  <a:lnTo>
                    <a:pt x="20421" y="23266"/>
                  </a:lnTo>
                  <a:lnTo>
                    <a:pt x="199466" y="21640"/>
                  </a:lnTo>
                  <a:lnTo>
                    <a:pt x="170268" y="12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7762425" y="6397499"/>
              <a:ext cx="179070" cy="94615"/>
            </a:xfrm>
            <a:custGeom>
              <a:avLst/>
              <a:gdLst/>
              <a:ahLst/>
              <a:cxnLst/>
              <a:rect l="l" t="t" r="r" b="b"/>
              <a:pathLst>
                <a:path w="179070" h="94614">
                  <a:moveTo>
                    <a:pt x="179044" y="0"/>
                  </a:moveTo>
                  <a:lnTo>
                    <a:pt x="0" y="1625"/>
                  </a:lnTo>
                  <a:lnTo>
                    <a:pt x="368" y="94564"/>
                  </a:lnTo>
                  <a:lnTo>
                    <a:pt x="177469" y="93624"/>
                  </a:lnTo>
                  <a:lnTo>
                    <a:pt x="179044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2" name="object 24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92489" y="6383751"/>
              <a:ext cx="147154" cy="115569"/>
            </a:xfrm>
            <a:prstGeom prst="rect">
              <a:avLst/>
            </a:prstGeom>
          </p:spPr>
        </p:pic>
        <p:sp>
          <p:nvSpPr>
            <p:cNvPr id="243" name="object 243" descr=""/>
            <p:cNvSpPr/>
            <p:nvPr/>
          </p:nvSpPr>
          <p:spPr>
            <a:xfrm>
              <a:off x="7257770" y="6383033"/>
              <a:ext cx="138430" cy="18415"/>
            </a:xfrm>
            <a:custGeom>
              <a:avLst/>
              <a:gdLst/>
              <a:ahLst/>
              <a:cxnLst/>
              <a:rect l="l" t="t" r="r" b="b"/>
              <a:pathLst>
                <a:path w="138429" h="18414">
                  <a:moveTo>
                    <a:pt x="0" y="18122"/>
                  </a:moveTo>
                  <a:lnTo>
                    <a:pt x="138175" y="18122"/>
                  </a:lnTo>
                  <a:lnTo>
                    <a:pt x="138175" y="0"/>
                  </a:lnTo>
                  <a:lnTo>
                    <a:pt x="0" y="0"/>
                  </a:lnTo>
                  <a:lnTo>
                    <a:pt x="0" y="18122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7257770" y="6401156"/>
              <a:ext cx="138430" cy="95885"/>
            </a:xfrm>
            <a:custGeom>
              <a:avLst/>
              <a:gdLst/>
              <a:ahLst/>
              <a:cxnLst/>
              <a:rect l="l" t="t" r="r" b="b"/>
              <a:pathLst>
                <a:path w="138429" h="95885">
                  <a:moveTo>
                    <a:pt x="138176" y="0"/>
                  </a:moveTo>
                  <a:lnTo>
                    <a:pt x="0" y="304"/>
                  </a:lnTo>
                  <a:lnTo>
                    <a:pt x="1193" y="95389"/>
                  </a:lnTo>
                  <a:lnTo>
                    <a:pt x="137198" y="95046"/>
                  </a:lnTo>
                  <a:lnTo>
                    <a:pt x="138176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7829778" y="6243666"/>
              <a:ext cx="23495" cy="123189"/>
            </a:xfrm>
            <a:custGeom>
              <a:avLst/>
              <a:gdLst/>
              <a:ahLst/>
              <a:cxnLst/>
              <a:rect l="l" t="t" r="r" b="b"/>
              <a:pathLst>
                <a:path w="23495" h="123189">
                  <a:moveTo>
                    <a:pt x="0" y="0"/>
                  </a:moveTo>
                  <a:lnTo>
                    <a:pt x="101" y="102679"/>
                  </a:lnTo>
                  <a:lnTo>
                    <a:pt x="23342" y="123126"/>
                  </a:lnTo>
                  <a:lnTo>
                    <a:pt x="22898" y="14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7829781" y="6243663"/>
              <a:ext cx="123825" cy="14604"/>
            </a:xfrm>
            <a:custGeom>
              <a:avLst/>
              <a:gdLst/>
              <a:ahLst/>
              <a:cxnLst/>
              <a:rect l="l" t="t" r="r" b="b"/>
              <a:pathLst>
                <a:path w="123825" h="14604">
                  <a:moveTo>
                    <a:pt x="0" y="0"/>
                  </a:moveTo>
                  <a:lnTo>
                    <a:pt x="22898" y="14135"/>
                  </a:lnTo>
                  <a:lnTo>
                    <a:pt x="123380" y="14389"/>
                  </a:lnTo>
                  <a:lnTo>
                    <a:pt x="93992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7852680" y="6257798"/>
              <a:ext cx="100965" cy="109220"/>
            </a:xfrm>
            <a:custGeom>
              <a:avLst/>
              <a:gdLst/>
              <a:ahLst/>
              <a:cxnLst/>
              <a:rect l="l" t="t" r="r" b="b"/>
              <a:pathLst>
                <a:path w="100965" h="109220">
                  <a:moveTo>
                    <a:pt x="0" y="0"/>
                  </a:moveTo>
                  <a:lnTo>
                    <a:pt x="444" y="108991"/>
                  </a:lnTo>
                  <a:lnTo>
                    <a:pt x="98513" y="107594"/>
                  </a:lnTo>
                  <a:lnTo>
                    <a:pt x="10048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8" name="object 24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83333" y="6223701"/>
              <a:ext cx="150987" cy="113183"/>
            </a:xfrm>
            <a:prstGeom prst="rect">
              <a:avLst/>
            </a:prstGeom>
          </p:spPr>
        </p:pic>
        <p:sp>
          <p:nvSpPr>
            <p:cNvPr id="249" name="object 249" descr=""/>
            <p:cNvSpPr/>
            <p:nvPr/>
          </p:nvSpPr>
          <p:spPr>
            <a:xfrm>
              <a:off x="7263124" y="6225045"/>
              <a:ext cx="138430" cy="16510"/>
            </a:xfrm>
            <a:custGeom>
              <a:avLst/>
              <a:gdLst/>
              <a:ahLst/>
              <a:cxnLst/>
              <a:rect l="l" t="t" r="r" b="b"/>
              <a:pathLst>
                <a:path w="138429" h="16510">
                  <a:moveTo>
                    <a:pt x="0" y="15952"/>
                  </a:moveTo>
                  <a:lnTo>
                    <a:pt x="137858" y="15952"/>
                  </a:lnTo>
                  <a:lnTo>
                    <a:pt x="137858" y="0"/>
                  </a:lnTo>
                  <a:lnTo>
                    <a:pt x="0" y="0"/>
                  </a:lnTo>
                  <a:lnTo>
                    <a:pt x="0" y="15952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7263124" y="6240998"/>
              <a:ext cx="138430" cy="97790"/>
            </a:xfrm>
            <a:custGeom>
              <a:avLst/>
              <a:gdLst/>
              <a:ahLst/>
              <a:cxnLst/>
              <a:rect l="l" t="t" r="r" b="b"/>
              <a:pathLst>
                <a:path w="138429" h="97789">
                  <a:moveTo>
                    <a:pt x="0" y="0"/>
                  </a:moveTo>
                  <a:lnTo>
                    <a:pt x="482" y="97320"/>
                  </a:lnTo>
                  <a:lnTo>
                    <a:pt x="136944" y="97497"/>
                  </a:lnTo>
                  <a:lnTo>
                    <a:pt x="137896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8251070" y="6099771"/>
              <a:ext cx="60325" cy="215265"/>
            </a:xfrm>
            <a:custGeom>
              <a:avLst/>
              <a:gdLst/>
              <a:ahLst/>
              <a:cxnLst/>
              <a:rect l="l" t="t" r="r" b="b"/>
              <a:pathLst>
                <a:path w="60325" h="215264">
                  <a:moveTo>
                    <a:pt x="558" y="0"/>
                  </a:moveTo>
                  <a:lnTo>
                    <a:pt x="0" y="184226"/>
                  </a:lnTo>
                  <a:lnTo>
                    <a:pt x="59397" y="214833"/>
                  </a:lnTo>
                  <a:lnTo>
                    <a:pt x="59969" y="16243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8251639" y="6099770"/>
              <a:ext cx="401320" cy="16510"/>
            </a:xfrm>
            <a:custGeom>
              <a:avLst/>
              <a:gdLst/>
              <a:ahLst/>
              <a:cxnLst/>
              <a:rect l="l" t="t" r="r" b="b"/>
              <a:pathLst>
                <a:path w="401320" h="16510">
                  <a:moveTo>
                    <a:pt x="0" y="0"/>
                  </a:moveTo>
                  <a:lnTo>
                    <a:pt x="59397" y="16243"/>
                  </a:lnTo>
                  <a:lnTo>
                    <a:pt x="401307" y="16408"/>
                  </a:lnTo>
                  <a:lnTo>
                    <a:pt x="321513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8310463" y="6116016"/>
              <a:ext cx="342900" cy="198755"/>
            </a:xfrm>
            <a:custGeom>
              <a:avLst/>
              <a:gdLst/>
              <a:ahLst/>
              <a:cxnLst/>
              <a:rect l="l" t="t" r="r" b="b"/>
              <a:pathLst>
                <a:path w="342900" h="198754">
                  <a:moveTo>
                    <a:pt x="571" y="0"/>
                  </a:moveTo>
                  <a:lnTo>
                    <a:pt x="0" y="198589"/>
                  </a:lnTo>
                  <a:lnTo>
                    <a:pt x="341769" y="197878"/>
                  </a:lnTo>
                  <a:lnTo>
                    <a:pt x="342480" y="16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7749602" y="6000954"/>
              <a:ext cx="212725" cy="1270"/>
            </a:xfrm>
            <a:custGeom>
              <a:avLst/>
              <a:gdLst/>
              <a:ahLst/>
              <a:cxnLst/>
              <a:rect l="l" t="t" r="r" b="b"/>
              <a:pathLst>
                <a:path w="212725" h="1270">
                  <a:moveTo>
                    <a:pt x="0" y="662"/>
                  </a:moveTo>
                  <a:lnTo>
                    <a:pt x="212572" y="662"/>
                  </a:lnTo>
                  <a:lnTo>
                    <a:pt x="212572" y="0"/>
                  </a:lnTo>
                  <a:lnTo>
                    <a:pt x="0" y="0"/>
                  </a:lnTo>
                  <a:lnTo>
                    <a:pt x="0" y="662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5" name="object 25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49602" y="5987177"/>
              <a:ext cx="212575" cy="125727"/>
            </a:xfrm>
            <a:prstGeom prst="rect">
              <a:avLst/>
            </a:prstGeom>
          </p:spPr>
        </p:pic>
        <p:sp>
          <p:nvSpPr>
            <p:cNvPr id="256" name="object 256" descr=""/>
            <p:cNvSpPr/>
            <p:nvPr/>
          </p:nvSpPr>
          <p:spPr>
            <a:xfrm>
              <a:off x="7262863" y="5979079"/>
              <a:ext cx="138430" cy="16510"/>
            </a:xfrm>
            <a:custGeom>
              <a:avLst/>
              <a:gdLst/>
              <a:ahLst/>
              <a:cxnLst/>
              <a:rect l="l" t="t" r="r" b="b"/>
              <a:pathLst>
                <a:path w="138429" h="16510">
                  <a:moveTo>
                    <a:pt x="0" y="16141"/>
                  </a:moveTo>
                  <a:lnTo>
                    <a:pt x="137896" y="16141"/>
                  </a:lnTo>
                  <a:lnTo>
                    <a:pt x="137896" y="0"/>
                  </a:lnTo>
                  <a:lnTo>
                    <a:pt x="0" y="0"/>
                  </a:lnTo>
                  <a:lnTo>
                    <a:pt x="0" y="16141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7262863" y="5995221"/>
              <a:ext cx="138430" cy="97790"/>
            </a:xfrm>
            <a:custGeom>
              <a:avLst/>
              <a:gdLst/>
              <a:ahLst/>
              <a:cxnLst/>
              <a:rect l="l" t="t" r="r" b="b"/>
              <a:pathLst>
                <a:path w="138429" h="97789">
                  <a:moveTo>
                    <a:pt x="137896" y="0"/>
                  </a:moveTo>
                  <a:lnTo>
                    <a:pt x="0" y="419"/>
                  </a:lnTo>
                  <a:lnTo>
                    <a:pt x="977" y="97536"/>
                  </a:lnTo>
                  <a:lnTo>
                    <a:pt x="137414" y="97104"/>
                  </a:lnTo>
                  <a:lnTo>
                    <a:pt x="137896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8" name="object 25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48294" y="5964172"/>
              <a:ext cx="100119" cy="186829"/>
            </a:xfrm>
            <a:prstGeom prst="rect">
              <a:avLst/>
            </a:prstGeom>
          </p:spPr>
        </p:pic>
        <p:sp>
          <p:nvSpPr>
            <p:cNvPr id="259" name="object 259" descr=""/>
            <p:cNvSpPr/>
            <p:nvPr/>
          </p:nvSpPr>
          <p:spPr>
            <a:xfrm>
              <a:off x="8084426" y="5972593"/>
              <a:ext cx="156845" cy="120014"/>
            </a:xfrm>
            <a:custGeom>
              <a:avLst/>
              <a:gdLst/>
              <a:ahLst/>
              <a:cxnLst/>
              <a:rect l="l" t="t" r="r" b="b"/>
              <a:pathLst>
                <a:path w="156845" h="120014">
                  <a:moveTo>
                    <a:pt x="156121" y="0"/>
                  </a:moveTo>
                  <a:lnTo>
                    <a:pt x="0" y="0"/>
                  </a:lnTo>
                  <a:lnTo>
                    <a:pt x="0" y="292"/>
                  </a:lnTo>
                  <a:lnTo>
                    <a:pt x="156121" y="292"/>
                  </a:lnTo>
                  <a:lnTo>
                    <a:pt x="156121" y="0"/>
                  </a:lnTo>
                  <a:close/>
                </a:path>
                <a:path w="156845" h="120014">
                  <a:moveTo>
                    <a:pt x="156578" y="118554"/>
                  </a:moveTo>
                  <a:lnTo>
                    <a:pt x="0" y="118554"/>
                  </a:lnTo>
                  <a:lnTo>
                    <a:pt x="0" y="119697"/>
                  </a:lnTo>
                  <a:lnTo>
                    <a:pt x="156578" y="119697"/>
                  </a:lnTo>
                  <a:lnTo>
                    <a:pt x="156578" y="118554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0" name="object 26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84423" y="5963480"/>
              <a:ext cx="156588" cy="346478"/>
            </a:xfrm>
            <a:prstGeom prst="rect">
              <a:avLst/>
            </a:prstGeom>
          </p:spPr>
        </p:pic>
        <p:sp>
          <p:nvSpPr>
            <p:cNvPr id="261" name="object 261" descr=""/>
            <p:cNvSpPr/>
            <p:nvPr/>
          </p:nvSpPr>
          <p:spPr>
            <a:xfrm>
              <a:off x="8084431" y="6208646"/>
              <a:ext cx="153035" cy="1270"/>
            </a:xfrm>
            <a:custGeom>
              <a:avLst/>
              <a:gdLst/>
              <a:ahLst/>
              <a:cxnLst/>
              <a:rect l="l" t="t" r="r" b="b"/>
              <a:pathLst>
                <a:path w="153034" h="1270">
                  <a:moveTo>
                    <a:pt x="0" y="1137"/>
                  </a:moveTo>
                  <a:lnTo>
                    <a:pt x="152730" y="1137"/>
                  </a:lnTo>
                  <a:lnTo>
                    <a:pt x="152730" y="0"/>
                  </a:lnTo>
                  <a:lnTo>
                    <a:pt x="0" y="0"/>
                  </a:lnTo>
                  <a:lnTo>
                    <a:pt x="0" y="1137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2" name="object 26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826653" y="6580665"/>
              <a:ext cx="154829" cy="119887"/>
            </a:xfrm>
            <a:prstGeom prst="rect">
              <a:avLst/>
            </a:prstGeom>
          </p:spPr>
        </p:pic>
        <p:pic>
          <p:nvPicPr>
            <p:cNvPr id="263" name="object 26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39722" y="6580207"/>
              <a:ext cx="152238" cy="121791"/>
            </a:xfrm>
            <a:prstGeom prst="rect">
              <a:avLst/>
            </a:prstGeom>
          </p:spPr>
        </p:pic>
        <p:sp>
          <p:nvSpPr>
            <p:cNvPr id="264" name="object 264" descr=""/>
            <p:cNvSpPr/>
            <p:nvPr/>
          </p:nvSpPr>
          <p:spPr>
            <a:xfrm>
              <a:off x="7243064" y="6578332"/>
              <a:ext cx="138430" cy="121920"/>
            </a:xfrm>
            <a:custGeom>
              <a:avLst/>
              <a:gdLst/>
              <a:ahLst/>
              <a:cxnLst/>
              <a:rect l="l" t="t" r="r" b="b"/>
              <a:pathLst>
                <a:path w="138429" h="121920">
                  <a:moveTo>
                    <a:pt x="138163" y="25819"/>
                  </a:moveTo>
                  <a:lnTo>
                    <a:pt x="133223" y="0"/>
                  </a:lnTo>
                  <a:lnTo>
                    <a:pt x="3911" y="571"/>
                  </a:lnTo>
                  <a:lnTo>
                    <a:pt x="0" y="26428"/>
                  </a:lnTo>
                  <a:lnTo>
                    <a:pt x="1397" y="121488"/>
                  </a:lnTo>
                  <a:lnTo>
                    <a:pt x="137414" y="120865"/>
                  </a:lnTo>
                  <a:lnTo>
                    <a:pt x="138163" y="25819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5" name="object 2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87636" y="6590208"/>
              <a:ext cx="150088" cy="122529"/>
            </a:xfrm>
            <a:prstGeom prst="rect">
              <a:avLst/>
            </a:prstGeom>
          </p:spPr>
        </p:pic>
        <p:pic>
          <p:nvPicPr>
            <p:cNvPr id="266" name="object 26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53608" y="6590216"/>
              <a:ext cx="155406" cy="122516"/>
            </a:xfrm>
            <a:prstGeom prst="rect">
              <a:avLst/>
            </a:prstGeom>
          </p:spPr>
        </p:pic>
        <p:sp>
          <p:nvSpPr>
            <p:cNvPr id="267" name="object 267" descr=""/>
            <p:cNvSpPr/>
            <p:nvPr/>
          </p:nvSpPr>
          <p:spPr>
            <a:xfrm>
              <a:off x="6164808" y="6597510"/>
              <a:ext cx="379730" cy="30480"/>
            </a:xfrm>
            <a:custGeom>
              <a:avLst/>
              <a:gdLst/>
              <a:ahLst/>
              <a:cxnLst/>
              <a:rect l="l" t="t" r="r" b="b"/>
              <a:pathLst>
                <a:path w="379729" h="30479">
                  <a:moveTo>
                    <a:pt x="379234" y="0"/>
                  </a:moveTo>
                  <a:lnTo>
                    <a:pt x="0" y="0"/>
                  </a:lnTo>
                  <a:lnTo>
                    <a:pt x="0" y="29451"/>
                  </a:lnTo>
                  <a:lnTo>
                    <a:pt x="0" y="29984"/>
                  </a:lnTo>
                  <a:lnTo>
                    <a:pt x="379234" y="29984"/>
                  </a:lnTo>
                  <a:lnTo>
                    <a:pt x="379234" y="29451"/>
                  </a:lnTo>
                  <a:lnTo>
                    <a:pt x="379234" y="0"/>
                  </a:lnTo>
                  <a:close/>
                </a:path>
              </a:pathLst>
            </a:custGeom>
            <a:solidFill>
              <a:srgbClr val="E7D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6519575" y="6598560"/>
              <a:ext cx="24765" cy="109220"/>
            </a:xfrm>
            <a:custGeom>
              <a:avLst/>
              <a:gdLst/>
              <a:ahLst/>
              <a:cxnLst/>
              <a:rect l="l" t="t" r="r" b="b"/>
              <a:pathLst>
                <a:path w="24765" h="109220">
                  <a:moveTo>
                    <a:pt x="24472" y="0"/>
                  </a:moveTo>
                  <a:lnTo>
                    <a:pt x="1003" y="28917"/>
                  </a:lnTo>
                  <a:lnTo>
                    <a:pt x="0" y="109118"/>
                  </a:lnTo>
                  <a:lnTo>
                    <a:pt x="24231" y="77825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B1A9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6164817" y="6626950"/>
              <a:ext cx="356235" cy="81280"/>
            </a:xfrm>
            <a:custGeom>
              <a:avLst/>
              <a:gdLst/>
              <a:ahLst/>
              <a:cxnLst/>
              <a:rect l="l" t="t" r="r" b="b"/>
              <a:pathLst>
                <a:path w="356234" h="81279">
                  <a:moveTo>
                    <a:pt x="0" y="0"/>
                  </a:moveTo>
                  <a:lnTo>
                    <a:pt x="1003" y="79146"/>
                  </a:lnTo>
                  <a:lnTo>
                    <a:pt x="354749" y="80733"/>
                  </a:lnTo>
                  <a:lnTo>
                    <a:pt x="355765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0" name="object 27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621932" y="6583991"/>
              <a:ext cx="155011" cy="119890"/>
            </a:xfrm>
            <a:prstGeom prst="rect">
              <a:avLst/>
            </a:prstGeom>
          </p:spPr>
        </p:pic>
        <p:pic>
          <p:nvPicPr>
            <p:cNvPr id="271" name="object 27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14748" y="4881878"/>
              <a:ext cx="238290" cy="222666"/>
            </a:xfrm>
            <a:prstGeom prst="rect">
              <a:avLst/>
            </a:prstGeom>
          </p:spPr>
        </p:pic>
        <p:sp>
          <p:nvSpPr>
            <p:cNvPr id="272" name="object 272" descr=""/>
            <p:cNvSpPr/>
            <p:nvPr/>
          </p:nvSpPr>
          <p:spPr>
            <a:xfrm>
              <a:off x="7157702" y="5117689"/>
              <a:ext cx="422275" cy="35560"/>
            </a:xfrm>
            <a:custGeom>
              <a:avLst/>
              <a:gdLst/>
              <a:ahLst/>
              <a:cxnLst/>
              <a:rect l="l" t="t" r="r" b="b"/>
              <a:pathLst>
                <a:path w="422275" h="35560">
                  <a:moveTo>
                    <a:pt x="421817" y="63"/>
                  </a:moveTo>
                  <a:lnTo>
                    <a:pt x="0" y="0"/>
                  </a:lnTo>
                  <a:lnTo>
                    <a:pt x="40690" y="35471"/>
                  </a:lnTo>
                  <a:lnTo>
                    <a:pt x="385991" y="35521"/>
                  </a:lnTo>
                  <a:lnTo>
                    <a:pt x="421817" y="63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7157697" y="4818312"/>
              <a:ext cx="422275" cy="299720"/>
            </a:xfrm>
            <a:custGeom>
              <a:avLst/>
              <a:gdLst/>
              <a:ahLst/>
              <a:cxnLst/>
              <a:rect l="l" t="t" r="r" b="b"/>
              <a:pathLst>
                <a:path w="422275" h="299720">
                  <a:moveTo>
                    <a:pt x="416039" y="0"/>
                  </a:moveTo>
                  <a:lnTo>
                    <a:pt x="6591" y="88"/>
                  </a:lnTo>
                  <a:lnTo>
                    <a:pt x="0" y="299377"/>
                  </a:lnTo>
                  <a:lnTo>
                    <a:pt x="421817" y="299440"/>
                  </a:lnTo>
                  <a:lnTo>
                    <a:pt x="416039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4" name="object 27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02311" y="5964171"/>
              <a:ext cx="102844" cy="185318"/>
            </a:xfrm>
            <a:prstGeom prst="rect">
              <a:avLst/>
            </a:prstGeom>
          </p:spPr>
        </p:pic>
        <p:pic>
          <p:nvPicPr>
            <p:cNvPr id="275" name="object 27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57080" y="5964172"/>
              <a:ext cx="105004" cy="187035"/>
            </a:xfrm>
            <a:prstGeom prst="rect">
              <a:avLst/>
            </a:prstGeom>
          </p:spPr>
        </p:pic>
        <p:sp>
          <p:nvSpPr>
            <p:cNvPr id="276" name="object 276" descr=""/>
            <p:cNvSpPr/>
            <p:nvPr/>
          </p:nvSpPr>
          <p:spPr>
            <a:xfrm>
              <a:off x="6147018" y="6006851"/>
              <a:ext cx="144780" cy="635"/>
            </a:xfrm>
            <a:custGeom>
              <a:avLst/>
              <a:gdLst/>
              <a:ahLst/>
              <a:cxnLst/>
              <a:rect l="l" t="t" r="r" b="b"/>
              <a:pathLst>
                <a:path w="144779" h="635">
                  <a:moveTo>
                    <a:pt x="0" y="355"/>
                  </a:moveTo>
                  <a:lnTo>
                    <a:pt x="144360" y="355"/>
                  </a:lnTo>
                  <a:lnTo>
                    <a:pt x="144360" y="0"/>
                  </a:lnTo>
                  <a:lnTo>
                    <a:pt x="0" y="0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E7D4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7" name="object 27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47018" y="5995635"/>
              <a:ext cx="334355" cy="455885"/>
            </a:xfrm>
            <a:prstGeom prst="rect">
              <a:avLst/>
            </a:prstGeom>
          </p:spPr>
        </p:pic>
        <p:sp>
          <p:nvSpPr>
            <p:cNvPr id="278" name="object 278" descr=""/>
            <p:cNvSpPr/>
            <p:nvPr/>
          </p:nvSpPr>
          <p:spPr>
            <a:xfrm>
              <a:off x="6255348" y="6008998"/>
              <a:ext cx="226060" cy="1905"/>
            </a:xfrm>
            <a:custGeom>
              <a:avLst/>
              <a:gdLst/>
              <a:ahLst/>
              <a:cxnLst/>
              <a:rect l="l" t="t" r="r" b="b"/>
              <a:pathLst>
                <a:path w="226060" h="1904">
                  <a:moveTo>
                    <a:pt x="0" y="1689"/>
                  </a:moveTo>
                  <a:lnTo>
                    <a:pt x="226021" y="1689"/>
                  </a:lnTo>
                  <a:lnTo>
                    <a:pt x="226021" y="0"/>
                  </a:lnTo>
                  <a:lnTo>
                    <a:pt x="0" y="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E7D4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9" name="object 279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65167" y="6367302"/>
              <a:ext cx="368120" cy="340089"/>
            </a:xfrm>
            <a:prstGeom prst="rect">
              <a:avLst/>
            </a:prstGeom>
          </p:spPr>
        </p:pic>
        <p:pic>
          <p:nvPicPr>
            <p:cNvPr id="280" name="object 28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05471" y="6555888"/>
              <a:ext cx="93491" cy="122681"/>
            </a:xfrm>
            <a:prstGeom prst="rect">
              <a:avLst/>
            </a:prstGeom>
          </p:spPr>
        </p:pic>
        <p:pic>
          <p:nvPicPr>
            <p:cNvPr id="281" name="object 281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77564" y="5970981"/>
              <a:ext cx="112095" cy="144959"/>
            </a:xfrm>
            <a:prstGeom prst="rect">
              <a:avLst/>
            </a:prstGeom>
          </p:spPr>
        </p:pic>
        <p:pic>
          <p:nvPicPr>
            <p:cNvPr id="282" name="object 28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28815" y="5970983"/>
              <a:ext cx="108399" cy="145009"/>
            </a:xfrm>
            <a:prstGeom prst="rect">
              <a:avLst/>
            </a:prstGeom>
          </p:spPr>
        </p:pic>
        <p:sp>
          <p:nvSpPr>
            <p:cNvPr id="283" name="object 283" descr=""/>
            <p:cNvSpPr/>
            <p:nvPr/>
          </p:nvSpPr>
          <p:spPr>
            <a:xfrm>
              <a:off x="6366781" y="4705648"/>
              <a:ext cx="60325" cy="189865"/>
            </a:xfrm>
            <a:custGeom>
              <a:avLst/>
              <a:gdLst/>
              <a:ahLst/>
              <a:cxnLst/>
              <a:rect l="l" t="t" r="r" b="b"/>
              <a:pathLst>
                <a:path w="60325" h="189864">
                  <a:moveTo>
                    <a:pt x="1587" y="0"/>
                  </a:moveTo>
                  <a:lnTo>
                    <a:pt x="0" y="169900"/>
                  </a:lnTo>
                  <a:lnTo>
                    <a:pt x="60299" y="189826"/>
                  </a:lnTo>
                  <a:lnTo>
                    <a:pt x="59156" y="49123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6254666" y="4705648"/>
              <a:ext cx="114300" cy="170180"/>
            </a:xfrm>
            <a:custGeom>
              <a:avLst/>
              <a:gdLst/>
              <a:ahLst/>
              <a:cxnLst/>
              <a:rect l="l" t="t" r="r" b="b"/>
              <a:pathLst>
                <a:path w="114300" h="170179">
                  <a:moveTo>
                    <a:pt x="113703" y="0"/>
                  </a:moveTo>
                  <a:lnTo>
                    <a:pt x="0" y="330"/>
                  </a:lnTo>
                  <a:lnTo>
                    <a:pt x="0" y="169024"/>
                  </a:lnTo>
                  <a:lnTo>
                    <a:pt x="112115" y="169900"/>
                  </a:lnTo>
                  <a:lnTo>
                    <a:pt x="113703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6484623" y="4848904"/>
              <a:ext cx="99695" cy="243840"/>
            </a:xfrm>
            <a:custGeom>
              <a:avLst/>
              <a:gdLst/>
              <a:ahLst/>
              <a:cxnLst/>
              <a:rect l="l" t="t" r="r" b="b"/>
              <a:pathLst>
                <a:path w="99695" h="243839">
                  <a:moveTo>
                    <a:pt x="5791" y="0"/>
                  </a:moveTo>
                  <a:lnTo>
                    <a:pt x="0" y="188556"/>
                  </a:lnTo>
                  <a:lnTo>
                    <a:pt x="99123" y="243560"/>
                  </a:lnTo>
                  <a:lnTo>
                    <a:pt x="99212" y="98488"/>
                  </a:lnTo>
                  <a:lnTo>
                    <a:pt x="5791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6074722" y="5036478"/>
              <a:ext cx="509270" cy="56515"/>
            </a:xfrm>
            <a:custGeom>
              <a:avLst/>
              <a:gdLst/>
              <a:ahLst/>
              <a:cxnLst/>
              <a:rect l="l" t="t" r="r" b="b"/>
              <a:pathLst>
                <a:path w="509270" h="56514">
                  <a:moveTo>
                    <a:pt x="0" y="0"/>
                  </a:moveTo>
                  <a:lnTo>
                    <a:pt x="180327" y="56476"/>
                  </a:lnTo>
                  <a:lnTo>
                    <a:pt x="509028" y="55981"/>
                  </a:lnTo>
                  <a:lnTo>
                    <a:pt x="409905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6074731" y="4848904"/>
              <a:ext cx="415925" cy="188595"/>
            </a:xfrm>
            <a:custGeom>
              <a:avLst/>
              <a:gdLst/>
              <a:ahLst/>
              <a:cxnLst/>
              <a:rect l="l" t="t" r="r" b="b"/>
              <a:pathLst>
                <a:path w="415925" h="188595">
                  <a:moveTo>
                    <a:pt x="415683" y="0"/>
                  </a:moveTo>
                  <a:lnTo>
                    <a:pt x="0" y="355"/>
                  </a:lnTo>
                  <a:lnTo>
                    <a:pt x="0" y="187566"/>
                  </a:lnTo>
                  <a:lnTo>
                    <a:pt x="409892" y="188556"/>
                  </a:lnTo>
                  <a:lnTo>
                    <a:pt x="415683" y="0"/>
                  </a:lnTo>
                  <a:close/>
                </a:path>
              </a:pathLst>
            </a:custGeom>
            <a:solidFill>
              <a:srgbClr val="519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6465267" y="5646225"/>
              <a:ext cx="139700" cy="195580"/>
            </a:xfrm>
            <a:custGeom>
              <a:avLst/>
              <a:gdLst/>
              <a:ahLst/>
              <a:cxnLst/>
              <a:rect l="l" t="t" r="r" b="b"/>
              <a:pathLst>
                <a:path w="139700" h="195579">
                  <a:moveTo>
                    <a:pt x="139446" y="0"/>
                  </a:moveTo>
                  <a:lnTo>
                    <a:pt x="0" y="15265"/>
                  </a:lnTo>
                  <a:lnTo>
                    <a:pt x="1651" y="195008"/>
                  </a:lnTo>
                  <a:lnTo>
                    <a:pt x="139636" y="133642"/>
                  </a:lnTo>
                  <a:lnTo>
                    <a:pt x="139446" y="0"/>
                  </a:lnTo>
                  <a:close/>
                </a:path>
              </a:pathLst>
            </a:custGeom>
            <a:solidFill>
              <a:srgbClr val="B7BF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6290881" y="5646229"/>
              <a:ext cx="314325" cy="15875"/>
            </a:xfrm>
            <a:custGeom>
              <a:avLst/>
              <a:gdLst/>
              <a:ahLst/>
              <a:cxnLst/>
              <a:rect l="l" t="t" r="r" b="b"/>
              <a:pathLst>
                <a:path w="314325" h="15875">
                  <a:moveTo>
                    <a:pt x="313829" y="0"/>
                  </a:moveTo>
                  <a:lnTo>
                    <a:pt x="0" y="0"/>
                  </a:lnTo>
                  <a:lnTo>
                    <a:pt x="0" y="14947"/>
                  </a:lnTo>
                  <a:lnTo>
                    <a:pt x="0" y="15265"/>
                  </a:lnTo>
                  <a:lnTo>
                    <a:pt x="313829" y="15265"/>
                  </a:lnTo>
                  <a:lnTo>
                    <a:pt x="313829" y="14947"/>
                  </a:lnTo>
                  <a:lnTo>
                    <a:pt x="313829" y="0"/>
                  </a:lnTo>
                  <a:close/>
                </a:path>
              </a:pathLst>
            </a:custGeom>
            <a:solidFill>
              <a:srgbClr val="8A96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6290884" y="5661173"/>
              <a:ext cx="176530" cy="180340"/>
            </a:xfrm>
            <a:custGeom>
              <a:avLst/>
              <a:gdLst/>
              <a:ahLst/>
              <a:cxnLst/>
              <a:rect l="l" t="t" r="r" b="b"/>
              <a:pathLst>
                <a:path w="176529" h="180339">
                  <a:moveTo>
                    <a:pt x="0" y="0"/>
                  </a:moveTo>
                  <a:lnTo>
                    <a:pt x="685" y="174929"/>
                  </a:lnTo>
                  <a:lnTo>
                    <a:pt x="176034" y="180060"/>
                  </a:lnTo>
                  <a:lnTo>
                    <a:pt x="174383" y="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4B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1" name="object 291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99389" y="6412053"/>
              <a:ext cx="116325" cy="85269"/>
            </a:xfrm>
            <a:prstGeom prst="rect">
              <a:avLst/>
            </a:prstGeom>
          </p:spPr>
        </p:pic>
        <p:sp>
          <p:nvSpPr>
            <p:cNvPr id="292" name="object 292" descr=""/>
            <p:cNvSpPr/>
            <p:nvPr/>
          </p:nvSpPr>
          <p:spPr>
            <a:xfrm>
              <a:off x="8195313" y="5312977"/>
              <a:ext cx="130810" cy="259715"/>
            </a:xfrm>
            <a:custGeom>
              <a:avLst/>
              <a:gdLst/>
              <a:ahLst/>
              <a:cxnLst/>
              <a:rect l="l" t="t" r="r" b="b"/>
              <a:pathLst>
                <a:path w="130809" h="259714">
                  <a:moveTo>
                    <a:pt x="128676" y="0"/>
                  </a:moveTo>
                  <a:lnTo>
                    <a:pt x="0" y="46697"/>
                  </a:lnTo>
                  <a:lnTo>
                    <a:pt x="0" y="212407"/>
                  </a:lnTo>
                  <a:lnTo>
                    <a:pt x="130581" y="259460"/>
                  </a:lnTo>
                  <a:lnTo>
                    <a:pt x="128676" y="0"/>
                  </a:lnTo>
                  <a:close/>
                </a:path>
              </a:pathLst>
            </a:custGeom>
            <a:solidFill>
              <a:srgbClr val="A1A7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8323985" y="5312977"/>
              <a:ext cx="240665" cy="259715"/>
            </a:xfrm>
            <a:custGeom>
              <a:avLst/>
              <a:gdLst/>
              <a:ahLst/>
              <a:cxnLst/>
              <a:rect l="l" t="t" r="r" b="b"/>
              <a:pathLst>
                <a:path w="240665" h="259714">
                  <a:moveTo>
                    <a:pt x="0" y="0"/>
                  </a:moveTo>
                  <a:lnTo>
                    <a:pt x="1905" y="259460"/>
                  </a:lnTo>
                  <a:lnTo>
                    <a:pt x="240068" y="252348"/>
                  </a:lnTo>
                  <a:lnTo>
                    <a:pt x="240068" y="7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4" name="object 294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02127" y="6403374"/>
              <a:ext cx="137482" cy="110021"/>
            </a:xfrm>
            <a:prstGeom prst="rect">
              <a:avLst/>
            </a:prstGeom>
          </p:spPr>
        </p:pic>
        <p:pic>
          <p:nvPicPr>
            <p:cNvPr id="295" name="object 29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257788" y="6400881"/>
              <a:ext cx="138088" cy="109029"/>
            </a:xfrm>
            <a:prstGeom prst="rect">
              <a:avLst/>
            </a:prstGeom>
          </p:spPr>
        </p:pic>
        <p:pic>
          <p:nvPicPr>
            <p:cNvPr id="296" name="object 29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263494" y="6241113"/>
              <a:ext cx="137574" cy="105387"/>
            </a:xfrm>
            <a:prstGeom prst="rect">
              <a:avLst/>
            </a:prstGeom>
          </p:spPr>
        </p:pic>
        <p:pic>
          <p:nvPicPr>
            <p:cNvPr id="297" name="object 29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498494" y="6240039"/>
              <a:ext cx="136023" cy="105524"/>
            </a:xfrm>
            <a:prstGeom prst="rect">
              <a:avLst/>
            </a:prstGeom>
          </p:spPr>
        </p:pic>
        <p:pic>
          <p:nvPicPr>
            <p:cNvPr id="298" name="object 298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791229" y="6242112"/>
              <a:ext cx="127726" cy="90167"/>
            </a:xfrm>
            <a:prstGeom prst="rect">
              <a:avLst/>
            </a:prstGeom>
          </p:spPr>
        </p:pic>
        <p:pic>
          <p:nvPicPr>
            <p:cNvPr id="299" name="object 29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92208" y="6383794"/>
              <a:ext cx="126743" cy="92837"/>
            </a:xfrm>
            <a:prstGeom prst="rect">
              <a:avLst/>
            </a:prstGeom>
          </p:spPr>
        </p:pic>
        <p:pic>
          <p:nvPicPr>
            <p:cNvPr id="300" name="object 30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986381" y="6242104"/>
              <a:ext cx="123588" cy="88493"/>
            </a:xfrm>
            <a:prstGeom prst="rect">
              <a:avLst/>
            </a:prstGeom>
          </p:spPr>
        </p:pic>
        <p:pic>
          <p:nvPicPr>
            <p:cNvPr id="301" name="object 301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89192" y="6382777"/>
              <a:ext cx="120771" cy="93853"/>
            </a:xfrm>
            <a:prstGeom prst="rect">
              <a:avLst/>
            </a:prstGeom>
          </p:spPr>
        </p:pic>
        <p:pic>
          <p:nvPicPr>
            <p:cNvPr id="302" name="object 30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428172" y="6539482"/>
              <a:ext cx="206419" cy="168897"/>
            </a:xfrm>
            <a:prstGeom prst="rect">
              <a:avLst/>
            </a:prstGeom>
          </p:spPr>
        </p:pic>
        <p:sp>
          <p:nvSpPr>
            <p:cNvPr id="303" name="object 303" descr=""/>
            <p:cNvSpPr/>
            <p:nvPr/>
          </p:nvSpPr>
          <p:spPr>
            <a:xfrm>
              <a:off x="8285210" y="6624447"/>
              <a:ext cx="106045" cy="36830"/>
            </a:xfrm>
            <a:custGeom>
              <a:avLst/>
              <a:gdLst/>
              <a:ahLst/>
              <a:cxnLst/>
              <a:rect l="l" t="t" r="r" b="b"/>
              <a:pathLst>
                <a:path w="106045" h="36829">
                  <a:moveTo>
                    <a:pt x="96532" y="0"/>
                  </a:moveTo>
                  <a:lnTo>
                    <a:pt x="0" y="1282"/>
                  </a:lnTo>
                  <a:lnTo>
                    <a:pt x="9245" y="36245"/>
                  </a:lnTo>
                  <a:lnTo>
                    <a:pt x="106032" y="36245"/>
                  </a:lnTo>
                  <a:lnTo>
                    <a:pt x="96532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8285283" y="6660692"/>
              <a:ext cx="106045" cy="35560"/>
            </a:xfrm>
            <a:custGeom>
              <a:avLst/>
              <a:gdLst/>
              <a:ahLst/>
              <a:cxnLst/>
              <a:rect l="l" t="t" r="r" b="b"/>
              <a:pathLst>
                <a:path w="106045" h="35559">
                  <a:moveTo>
                    <a:pt x="105956" y="0"/>
                  </a:moveTo>
                  <a:lnTo>
                    <a:pt x="9182" y="0"/>
                  </a:lnTo>
                  <a:lnTo>
                    <a:pt x="0" y="35090"/>
                  </a:lnTo>
                  <a:lnTo>
                    <a:pt x="94233" y="32092"/>
                  </a:lnTo>
                  <a:lnTo>
                    <a:pt x="105956" y="0"/>
                  </a:lnTo>
                  <a:close/>
                </a:path>
              </a:pathLst>
            </a:custGeom>
            <a:solidFill>
              <a:srgbClr val="A896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8117352" y="6425179"/>
              <a:ext cx="106680" cy="37465"/>
            </a:xfrm>
            <a:custGeom>
              <a:avLst/>
              <a:gdLst/>
              <a:ahLst/>
              <a:cxnLst/>
              <a:rect l="l" t="t" r="r" b="b"/>
              <a:pathLst>
                <a:path w="106679" h="37464">
                  <a:moveTo>
                    <a:pt x="98298" y="0"/>
                  </a:moveTo>
                  <a:lnTo>
                    <a:pt x="0" y="952"/>
                  </a:lnTo>
                  <a:lnTo>
                    <a:pt x="6819" y="37058"/>
                  </a:lnTo>
                  <a:lnTo>
                    <a:pt x="106083" y="37058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8117513" y="6462026"/>
              <a:ext cx="106045" cy="35560"/>
            </a:xfrm>
            <a:custGeom>
              <a:avLst/>
              <a:gdLst/>
              <a:ahLst/>
              <a:cxnLst/>
              <a:rect l="l" t="t" r="r" b="b"/>
              <a:pathLst>
                <a:path w="106045" h="35560">
                  <a:moveTo>
                    <a:pt x="6616" y="0"/>
                  </a:moveTo>
                  <a:lnTo>
                    <a:pt x="0" y="35280"/>
                  </a:lnTo>
                  <a:lnTo>
                    <a:pt x="97485" y="35140"/>
                  </a:lnTo>
                  <a:lnTo>
                    <a:pt x="105778" y="317"/>
                  </a:lnTo>
                  <a:lnTo>
                    <a:pt x="6616" y="0"/>
                  </a:lnTo>
                  <a:close/>
                </a:path>
              </a:pathLst>
            </a:custGeom>
            <a:solidFill>
              <a:srgbClr val="A896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8162980" y="6574322"/>
              <a:ext cx="36195" cy="117475"/>
            </a:xfrm>
            <a:custGeom>
              <a:avLst/>
              <a:gdLst/>
              <a:ahLst/>
              <a:cxnLst/>
              <a:rect l="l" t="t" r="r" b="b"/>
              <a:pathLst>
                <a:path w="36195" h="117475">
                  <a:moveTo>
                    <a:pt x="35979" y="0"/>
                  </a:moveTo>
                  <a:lnTo>
                    <a:pt x="1308" y="12103"/>
                  </a:lnTo>
                  <a:lnTo>
                    <a:pt x="0" y="116903"/>
                  </a:lnTo>
                  <a:lnTo>
                    <a:pt x="35598" y="104051"/>
                  </a:lnTo>
                  <a:lnTo>
                    <a:pt x="35979" y="0"/>
                  </a:lnTo>
                  <a:close/>
                </a:path>
              </a:pathLst>
            </a:custGeom>
            <a:solidFill>
              <a:srgbClr val="C0AB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8122922" y="6574512"/>
              <a:ext cx="41910" cy="116839"/>
            </a:xfrm>
            <a:custGeom>
              <a:avLst/>
              <a:gdLst/>
              <a:ahLst/>
              <a:cxnLst/>
              <a:rect l="l" t="t" r="r" b="b"/>
              <a:pathLst>
                <a:path w="41909" h="116840">
                  <a:moveTo>
                    <a:pt x="889" y="0"/>
                  </a:moveTo>
                  <a:lnTo>
                    <a:pt x="0" y="104101"/>
                  </a:lnTo>
                  <a:lnTo>
                    <a:pt x="40017" y="116713"/>
                  </a:lnTo>
                  <a:lnTo>
                    <a:pt x="41363" y="11861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A896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6138380" y="5144223"/>
              <a:ext cx="1402715" cy="1132205"/>
            </a:xfrm>
            <a:custGeom>
              <a:avLst/>
              <a:gdLst/>
              <a:ahLst/>
              <a:cxnLst/>
              <a:rect l="l" t="t" r="r" b="b"/>
              <a:pathLst>
                <a:path w="1402715" h="1132204">
                  <a:moveTo>
                    <a:pt x="124866" y="824953"/>
                  </a:moveTo>
                  <a:lnTo>
                    <a:pt x="123863" y="824623"/>
                  </a:lnTo>
                  <a:lnTo>
                    <a:pt x="124066" y="825080"/>
                  </a:lnTo>
                  <a:lnTo>
                    <a:pt x="124866" y="824953"/>
                  </a:lnTo>
                  <a:close/>
                </a:path>
                <a:path w="1402715" h="1132204">
                  <a:moveTo>
                    <a:pt x="128270" y="834275"/>
                  </a:moveTo>
                  <a:lnTo>
                    <a:pt x="128092" y="831570"/>
                  </a:lnTo>
                  <a:lnTo>
                    <a:pt x="127889" y="828484"/>
                  </a:lnTo>
                  <a:lnTo>
                    <a:pt x="123139" y="824395"/>
                  </a:lnTo>
                  <a:lnTo>
                    <a:pt x="123863" y="824623"/>
                  </a:lnTo>
                  <a:lnTo>
                    <a:pt x="123748" y="824395"/>
                  </a:lnTo>
                  <a:lnTo>
                    <a:pt x="123177" y="823099"/>
                  </a:lnTo>
                  <a:lnTo>
                    <a:pt x="122859" y="822579"/>
                  </a:lnTo>
                  <a:lnTo>
                    <a:pt x="123977" y="820064"/>
                  </a:lnTo>
                  <a:lnTo>
                    <a:pt x="124142" y="819708"/>
                  </a:lnTo>
                  <a:lnTo>
                    <a:pt x="124815" y="816648"/>
                  </a:lnTo>
                  <a:lnTo>
                    <a:pt x="121488" y="807694"/>
                  </a:lnTo>
                  <a:lnTo>
                    <a:pt x="115506" y="806411"/>
                  </a:lnTo>
                  <a:lnTo>
                    <a:pt x="105397" y="810844"/>
                  </a:lnTo>
                  <a:lnTo>
                    <a:pt x="102362" y="815022"/>
                  </a:lnTo>
                  <a:lnTo>
                    <a:pt x="101688" y="819365"/>
                  </a:lnTo>
                  <a:lnTo>
                    <a:pt x="101320" y="819543"/>
                  </a:lnTo>
                  <a:lnTo>
                    <a:pt x="100634" y="820013"/>
                  </a:lnTo>
                  <a:lnTo>
                    <a:pt x="100393" y="820064"/>
                  </a:lnTo>
                  <a:lnTo>
                    <a:pt x="98310" y="816991"/>
                  </a:lnTo>
                  <a:lnTo>
                    <a:pt x="97929" y="816851"/>
                  </a:lnTo>
                  <a:lnTo>
                    <a:pt x="94449" y="815555"/>
                  </a:lnTo>
                  <a:lnTo>
                    <a:pt x="91059" y="816851"/>
                  </a:lnTo>
                  <a:lnTo>
                    <a:pt x="91846" y="814832"/>
                  </a:lnTo>
                  <a:lnTo>
                    <a:pt x="92456" y="812774"/>
                  </a:lnTo>
                  <a:lnTo>
                    <a:pt x="93421" y="807885"/>
                  </a:lnTo>
                  <a:lnTo>
                    <a:pt x="93878" y="805624"/>
                  </a:lnTo>
                  <a:lnTo>
                    <a:pt x="94399" y="803033"/>
                  </a:lnTo>
                  <a:lnTo>
                    <a:pt x="85737" y="797636"/>
                  </a:lnTo>
                  <a:lnTo>
                    <a:pt x="77609" y="805065"/>
                  </a:lnTo>
                  <a:lnTo>
                    <a:pt x="73444" y="805649"/>
                  </a:lnTo>
                  <a:lnTo>
                    <a:pt x="71780" y="806107"/>
                  </a:lnTo>
                  <a:lnTo>
                    <a:pt x="70612" y="806983"/>
                  </a:lnTo>
                  <a:lnTo>
                    <a:pt x="69469" y="807885"/>
                  </a:lnTo>
                  <a:lnTo>
                    <a:pt x="67564" y="805624"/>
                  </a:lnTo>
                  <a:lnTo>
                    <a:pt x="64528" y="804367"/>
                  </a:lnTo>
                  <a:lnTo>
                    <a:pt x="56616" y="806932"/>
                  </a:lnTo>
                  <a:lnTo>
                    <a:pt x="50977" y="807173"/>
                  </a:lnTo>
                  <a:lnTo>
                    <a:pt x="41046" y="814438"/>
                  </a:lnTo>
                  <a:lnTo>
                    <a:pt x="41478" y="820750"/>
                  </a:lnTo>
                  <a:lnTo>
                    <a:pt x="45643" y="824839"/>
                  </a:lnTo>
                  <a:lnTo>
                    <a:pt x="46418" y="829602"/>
                  </a:lnTo>
                  <a:lnTo>
                    <a:pt x="46291" y="829411"/>
                  </a:lnTo>
                  <a:lnTo>
                    <a:pt x="44831" y="828344"/>
                  </a:lnTo>
                  <a:lnTo>
                    <a:pt x="43180" y="825233"/>
                  </a:lnTo>
                  <a:lnTo>
                    <a:pt x="39471" y="823417"/>
                  </a:lnTo>
                  <a:lnTo>
                    <a:pt x="34340" y="824776"/>
                  </a:lnTo>
                  <a:lnTo>
                    <a:pt x="33896" y="823925"/>
                  </a:lnTo>
                  <a:lnTo>
                    <a:pt x="30314" y="822706"/>
                  </a:lnTo>
                  <a:lnTo>
                    <a:pt x="28435" y="822388"/>
                  </a:lnTo>
                  <a:lnTo>
                    <a:pt x="28752" y="820826"/>
                  </a:lnTo>
                  <a:lnTo>
                    <a:pt x="29337" y="816483"/>
                  </a:lnTo>
                  <a:lnTo>
                    <a:pt x="27762" y="812571"/>
                  </a:lnTo>
                  <a:lnTo>
                    <a:pt x="19304" y="809955"/>
                  </a:lnTo>
                  <a:lnTo>
                    <a:pt x="16179" y="809853"/>
                  </a:lnTo>
                  <a:lnTo>
                    <a:pt x="7696" y="811009"/>
                  </a:lnTo>
                  <a:lnTo>
                    <a:pt x="5384" y="816673"/>
                  </a:lnTo>
                  <a:lnTo>
                    <a:pt x="6743" y="820724"/>
                  </a:lnTo>
                  <a:lnTo>
                    <a:pt x="6045" y="822426"/>
                  </a:lnTo>
                  <a:lnTo>
                    <a:pt x="4572" y="824649"/>
                  </a:lnTo>
                  <a:lnTo>
                    <a:pt x="4279" y="827557"/>
                  </a:lnTo>
                  <a:lnTo>
                    <a:pt x="5118" y="829995"/>
                  </a:lnTo>
                  <a:lnTo>
                    <a:pt x="3251" y="831570"/>
                  </a:lnTo>
                  <a:lnTo>
                    <a:pt x="1752" y="833462"/>
                  </a:lnTo>
                  <a:lnTo>
                    <a:pt x="0" y="839736"/>
                  </a:lnTo>
                  <a:lnTo>
                    <a:pt x="749" y="844042"/>
                  </a:lnTo>
                  <a:lnTo>
                    <a:pt x="4572" y="847623"/>
                  </a:lnTo>
                  <a:lnTo>
                    <a:pt x="4914" y="852424"/>
                  </a:lnTo>
                  <a:lnTo>
                    <a:pt x="8077" y="856157"/>
                  </a:lnTo>
                  <a:lnTo>
                    <a:pt x="12801" y="857567"/>
                  </a:lnTo>
                  <a:lnTo>
                    <a:pt x="17792" y="855383"/>
                  </a:lnTo>
                  <a:lnTo>
                    <a:pt x="18389" y="854773"/>
                  </a:lnTo>
                  <a:lnTo>
                    <a:pt x="18808" y="854506"/>
                  </a:lnTo>
                  <a:lnTo>
                    <a:pt x="19304" y="854443"/>
                  </a:lnTo>
                  <a:lnTo>
                    <a:pt x="19875" y="854671"/>
                  </a:lnTo>
                  <a:lnTo>
                    <a:pt x="22834" y="855332"/>
                  </a:lnTo>
                  <a:lnTo>
                    <a:pt x="25958" y="854329"/>
                  </a:lnTo>
                  <a:lnTo>
                    <a:pt x="27889" y="852246"/>
                  </a:lnTo>
                  <a:lnTo>
                    <a:pt x="30149" y="853020"/>
                  </a:lnTo>
                  <a:lnTo>
                    <a:pt x="32791" y="852957"/>
                  </a:lnTo>
                  <a:lnTo>
                    <a:pt x="36576" y="851154"/>
                  </a:lnTo>
                  <a:lnTo>
                    <a:pt x="37553" y="851738"/>
                  </a:lnTo>
                  <a:lnTo>
                    <a:pt x="39636" y="852627"/>
                  </a:lnTo>
                  <a:lnTo>
                    <a:pt x="40081" y="853948"/>
                  </a:lnTo>
                  <a:lnTo>
                    <a:pt x="43878" y="860412"/>
                  </a:lnTo>
                  <a:lnTo>
                    <a:pt x="55651" y="862304"/>
                  </a:lnTo>
                  <a:lnTo>
                    <a:pt x="62052" y="850900"/>
                  </a:lnTo>
                  <a:lnTo>
                    <a:pt x="59855" y="846023"/>
                  </a:lnTo>
                  <a:lnTo>
                    <a:pt x="57111" y="841819"/>
                  </a:lnTo>
                  <a:lnTo>
                    <a:pt x="56095" y="840270"/>
                  </a:lnTo>
                  <a:lnTo>
                    <a:pt x="52755" y="835825"/>
                  </a:lnTo>
                  <a:lnTo>
                    <a:pt x="47929" y="833183"/>
                  </a:lnTo>
                  <a:lnTo>
                    <a:pt x="47434" y="831075"/>
                  </a:lnTo>
                  <a:lnTo>
                    <a:pt x="49860" y="834072"/>
                  </a:lnTo>
                  <a:lnTo>
                    <a:pt x="56819" y="832015"/>
                  </a:lnTo>
                  <a:lnTo>
                    <a:pt x="58000" y="831570"/>
                  </a:lnTo>
                  <a:lnTo>
                    <a:pt x="59347" y="832472"/>
                  </a:lnTo>
                  <a:lnTo>
                    <a:pt x="60934" y="833628"/>
                  </a:lnTo>
                  <a:lnTo>
                    <a:pt x="61912" y="834275"/>
                  </a:lnTo>
                  <a:lnTo>
                    <a:pt x="62738" y="834771"/>
                  </a:lnTo>
                  <a:lnTo>
                    <a:pt x="62725" y="837653"/>
                  </a:lnTo>
                  <a:lnTo>
                    <a:pt x="63677" y="840054"/>
                  </a:lnTo>
                  <a:lnTo>
                    <a:pt x="68605" y="843851"/>
                  </a:lnTo>
                  <a:lnTo>
                    <a:pt x="71361" y="844042"/>
                  </a:lnTo>
                  <a:lnTo>
                    <a:pt x="74980" y="843673"/>
                  </a:lnTo>
                  <a:lnTo>
                    <a:pt x="77406" y="843292"/>
                  </a:lnTo>
                  <a:lnTo>
                    <a:pt x="77571" y="843267"/>
                  </a:lnTo>
                  <a:lnTo>
                    <a:pt x="77101" y="843292"/>
                  </a:lnTo>
                  <a:lnTo>
                    <a:pt x="77800" y="843229"/>
                  </a:lnTo>
                  <a:lnTo>
                    <a:pt x="81965" y="845185"/>
                  </a:lnTo>
                  <a:lnTo>
                    <a:pt x="85001" y="843229"/>
                  </a:lnTo>
                  <a:lnTo>
                    <a:pt x="85801" y="842721"/>
                  </a:lnTo>
                  <a:lnTo>
                    <a:pt x="87401" y="839165"/>
                  </a:lnTo>
                  <a:lnTo>
                    <a:pt x="87909" y="839216"/>
                  </a:lnTo>
                  <a:lnTo>
                    <a:pt x="88379" y="839330"/>
                  </a:lnTo>
                  <a:lnTo>
                    <a:pt x="88849" y="839508"/>
                  </a:lnTo>
                  <a:lnTo>
                    <a:pt x="90131" y="840663"/>
                  </a:lnTo>
                  <a:lnTo>
                    <a:pt x="91808" y="841362"/>
                  </a:lnTo>
                  <a:lnTo>
                    <a:pt x="97497" y="841362"/>
                  </a:lnTo>
                  <a:lnTo>
                    <a:pt x="99733" y="839787"/>
                  </a:lnTo>
                  <a:lnTo>
                    <a:pt x="100063" y="839165"/>
                  </a:lnTo>
                  <a:lnTo>
                    <a:pt x="100888" y="837603"/>
                  </a:lnTo>
                  <a:lnTo>
                    <a:pt x="101511" y="837234"/>
                  </a:lnTo>
                  <a:lnTo>
                    <a:pt x="102044" y="836853"/>
                  </a:lnTo>
                  <a:lnTo>
                    <a:pt x="102514" y="836345"/>
                  </a:lnTo>
                  <a:lnTo>
                    <a:pt x="102844" y="835075"/>
                  </a:lnTo>
                  <a:lnTo>
                    <a:pt x="103543" y="834974"/>
                  </a:lnTo>
                  <a:lnTo>
                    <a:pt x="104584" y="836028"/>
                  </a:lnTo>
                  <a:lnTo>
                    <a:pt x="107556" y="837234"/>
                  </a:lnTo>
                  <a:lnTo>
                    <a:pt x="109982" y="836472"/>
                  </a:lnTo>
                  <a:lnTo>
                    <a:pt x="111442" y="834974"/>
                  </a:lnTo>
                  <a:lnTo>
                    <a:pt x="111645" y="834771"/>
                  </a:lnTo>
                  <a:lnTo>
                    <a:pt x="112102" y="835342"/>
                  </a:lnTo>
                  <a:lnTo>
                    <a:pt x="114236" y="837653"/>
                  </a:lnTo>
                  <a:lnTo>
                    <a:pt x="116357" y="838695"/>
                  </a:lnTo>
                  <a:lnTo>
                    <a:pt x="118960" y="839533"/>
                  </a:lnTo>
                  <a:lnTo>
                    <a:pt x="125044" y="838898"/>
                  </a:lnTo>
                  <a:lnTo>
                    <a:pt x="127927" y="834771"/>
                  </a:lnTo>
                  <a:lnTo>
                    <a:pt x="128270" y="834275"/>
                  </a:lnTo>
                  <a:close/>
                </a:path>
                <a:path w="1402715" h="1132204">
                  <a:moveTo>
                    <a:pt x="259372" y="824941"/>
                  </a:moveTo>
                  <a:lnTo>
                    <a:pt x="255955" y="820127"/>
                  </a:lnTo>
                  <a:lnTo>
                    <a:pt x="254127" y="818921"/>
                  </a:lnTo>
                  <a:lnTo>
                    <a:pt x="252539" y="817778"/>
                  </a:lnTo>
                  <a:lnTo>
                    <a:pt x="250291" y="815708"/>
                  </a:lnTo>
                  <a:lnTo>
                    <a:pt x="249618" y="815238"/>
                  </a:lnTo>
                  <a:lnTo>
                    <a:pt x="248920" y="814895"/>
                  </a:lnTo>
                  <a:lnTo>
                    <a:pt x="248843" y="809764"/>
                  </a:lnTo>
                  <a:lnTo>
                    <a:pt x="246532" y="806970"/>
                  </a:lnTo>
                  <a:lnTo>
                    <a:pt x="243560" y="805929"/>
                  </a:lnTo>
                  <a:lnTo>
                    <a:pt x="242900" y="796861"/>
                  </a:lnTo>
                  <a:lnTo>
                    <a:pt x="231432" y="794372"/>
                  </a:lnTo>
                  <a:lnTo>
                    <a:pt x="228422" y="802195"/>
                  </a:lnTo>
                  <a:lnTo>
                    <a:pt x="226822" y="803211"/>
                  </a:lnTo>
                  <a:lnTo>
                    <a:pt x="225526" y="804773"/>
                  </a:lnTo>
                  <a:lnTo>
                    <a:pt x="224840" y="806526"/>
                  </a:lnTo>
                  <a:lnTo>
                    <a:pt x="221513" y="807745"/>
                  </a:lnTo>
                  <a:lnTo>
                    <a:pt x="219163" y="811225"/>
                  </a:lnTo>
                  <a:lnTo>
                    <a:pt x="220091" y="816470"/>
                  </a:lnTo>
                  <a:lnTo>
                    <a:pt x="220205" y="817029"/>
                  </a:lnTo>
                  <a:lnTo>
                    <a:pt x="218579" y="817118"/>
                  </a:lnTo>
                  <a:lnTo>
                    <a:pt x="212775" y="817499"/>
                  </a:lnTo>
                  <a:lnTo>
                    <a:pt x="209778" y="823442"/>
                  </a:lnTo>
                  <a:lnTo>
                    <a:pt x="211277" y="827913"/>
                  </a:lnTo>
                  <a:lnTo>
                    <a:pt x="211023" y="827303"/>
                  </a:lnTo>
                  <a:lnTo>
                    <a:pt x="210680" y="826681"/>
                  </a:lnTo>
                  <a:lnTo>
                    <a:pt x="208368" y="823683"/>
                  </a:lnTo>
                  <a:lnTo>
                    <a:pt x="205892" y="820686"/>
                  </a:lnTo>
                  <a:lnTo>
                    <a:pt x="204495" y="820331"/>
                  </a:lnTo>
                  <a:lnTo>
                    <a:pt x="203352" y="820039"/>
                  </a:lnTo>
                  <a:lnTo>
                    <a:pt x="200990" y="820331"/>
                  </a:lnTo>
                  <a:lnTo>
                    <a:pt x="199859" y="819848"/>
                  </a:lnTo>
                  <a:lnTo>
                    <a:pt x="199326" y="819619"/>
                  </a:lnTo>
                  <a:lnTo>
                    <a:pt x="197396" y="819442"/>
                  </a:lnTo>
                  <a:lnTo>
                    <a:pt x="194716" y="819848"/>
                  </a:lnTo>
                  <a:lnTo>
                    <a:pt x="193167" y="819645"/>
                  </a:lnTo>
                  <a:lnTo>
                    <a:pt x="192595" y="818921"/>
                  </a:lnTo>
                  <a:lnTo>
                    <a:pt x="191884" y="818286"/>
                  </a:lnTo>
                  <a:lnTo>
                    <a:pt x="191020" y="817791"/>
                  </a:lnTo>
                  <a:lnTo>
                    <a:pt x="190931" y="816203"/>
                  </a:lnTo>
                  <a:lnTo>
                    <a:pt x="190690" y="815162"/>
                  </a:lnTo>
                  <a:lnTo>
                    <a:pt x="190258" y="814247"/>
                  </a:lnTo>
                  <a:lnTo>
                    <a:pt x="190195" y="813854"/>
                  </a:lnTo>
                  <a:lnTo>
                    <a:pt x="190881" y="812114"/>
                  </a:lnTo>
                  <a:lnTo>
                    <a:pt x="190957" y="811225"/>
                  </a:lnTo>
                  <a:lnTo>
                    <a:pt x="191020" y="809764"/>
                  </a:lnTo>
                  <a:lnTo>
                    <a:pt x="188569" y="800912"/>
                  </a:lnTo>
                  <a:lnTo>
                    <a:pt x="181292" y="798576"/>
                  </a:lnTo>
                  <a:lnTo>
                    <a:pt x="172910" y="801535"/>
                  </a:lnTo>
                  <a:lnTo>
                    <a:pt x="170840" y="803389"/>
                  </a:lnTo>
                  <a:lnTo>
                    <a:pt x="169938" y="805700"/>
                  </a:lnTo>
                  <a:lnTo>
                    <a:pt x="167360" y="807034"/>
                  </a:lnTo>
                  <a:lnTo>
                    <a:pt x="164922" y="808583"/>
                  </a:lnTo>
                  <a:lnTo>
                    <a:pt x="160413" y="812114"/>
                  </a:lnTo>
                  <a:lnTo>
                    <a:pt x="159931" y="813854"/>
                  </a:lnTo>
                  <a:lnTo>
                    <a:pt x="159918" y="814895"/>
                  </a:lnTo>
                  <a:lnTo>
                    <a:pt x="160147" y="816343"/>
                  </a:lnTo>
                  <a:lnTo>
                    <a:pt x="156006" y="817981"/>
                  </a:lnTo>
                  <a:lnTo>
                    <a:pt x="153504" y="824026"/>
                  </a:lnTo>
                  <a:lnTo>
                    <a:pt x="157403" y="829360"/>
                  </a:lnTo>
                  <a:lnTo>
                    <a:pt x="158635" y="830719"/>
                  </a:lnTo>
                  <a:lnTo>
                    <a:pt x="159943" y="831926"/>
                  </a:lnTo>
                  <a:lnTo>
                    <a:pt x="159981" y="834618"/>
                  </a:lnTo>
                  <a:lnTo>
                    <a:pt x="160591" y="836815"/>
                  </a:lnTo>
                  <a:lnTo>
                    <a:pt x="161886" y="839089"/>
                  </a:lnTo>
                  <a:lnTo>
                    <a:pt x="161074" y="841336"/>
                  </a:lnTo>
                  <a:lnTo>
                    <a:pt x="161302" y="843661"/>
                  </a:lnTo>
                  <a:lnTo>
                    <a:pt x="161417" y="844245"/>
                  </a:lnTo>
                  <a:lnTo>
                    <a:pt x="164401" y="849350"/>
                  </a:lnTo>
                  <a:lnTo>
                    <a:pt x="167754" y="850112"/>
                  </a:lnTo>
                  <a:lnTo>
                    <a:pt x="175793" y="849007"/>
                  </a:lnTo>
                  <a:lnTo>
                    <a:pt x="180047" y="847509"/>
                  </a:lnTo>
                  <a:lnTo>
                    <a:pt x="188760" y="846315"/>
                  </a:lnTo>
                  <a:lnTo>
                    <a:pt x="191020" y="840955"/>
                  </a:lnTo>
                  <a:lnTo>
                    <a:pt x="189966" y="837158"/>
                  </a:lnTo>
                  <a:lnTo>
                    <a:pt x="189852" y="836815"/>
                  </a:lnTo>
                  <a:lnTo>
                    <a:pt x="189699" y="836472"/>
                  </a:lnTo>
                  <a:lnTo>
                    <a:pt x="190588" y="836320"/>
                  </a:lnTo>
                  <a:lnTo>
                    <a:pt x="191452" y="835990"/>
                  </a:lnTo>
                  <a:lnTo>
                    <a:pt x="192290" y="835494"/>
                  </a:lnTo>
                  <a:lnTo>
                    <a:pt x="194564" y="838263"/>
                  </a:lnTo>
                  <a:lnTo>
                    <a:pt x="198577" y="838657"/>
                  </a:lnTo>
                  <a:lnTo>
                    <a:pt x="201904" y="837158"/>
                  </a:lnTo>
                  <a:lnTo>
                    <a:pt x="207289" y="838022"/>
                  </a:lnTo>
                  <a:lnTo>
                    <a:pt x="208432" y="837158"/>
                  </a:lnTo>
                  <a:lnTo>
                    <a:pt x="210629" y="835494"/>
                  </a:lnTo>
                  <a:lnTo>
                    <a:pt x="212979" y="833716"/>
                  </a:lnTo>
                  <a:lnTo>
                    <a:pt x="212940" y="833005"/>
                  </a:lnTo>
                  <a:lnTo>
                    <a:pt x="211455" y="828395"/>
                  </a:lnTo>
                  <a:lnTo>
                    <a:pt x="211874" y="829360"/>
                  </a:lnTo>
                  <a:lnTo>
                    <a:pt x="212445" y="830211"/>
                  </a:lnTo>
                  <a:lnTo>
                    <a:pt x="213271" y="830910"/>
                  </a:lnTo>
                  <a:lnTo>
                    <a:pt x="213106" y="831926"/>
                  </a:lnTo>
                  <a:lnTo>
                    <a:pt x="213055" y="833374"/>
                  </a:lnTo>
                  <a:lnTo>
                    <a:pt x="213131" y="833602"/>
                  </a:lnTo>
                  <a:lnTo>
                    <a:pt x="212979" y="833716"/>
                  </a:lnTo>
                  <a:lnTo>
                    <a:pt x="213677" y="836015"/>
                  </a:lnTo>
                  <a:lnTo>
                    <a:pt x="219303" y="841336"/>
                  </a:lnTo>
                  <a:lnTo>
                    <a:pt x="223024" y="843140"/>
                  </a:lnTo>
                  <a:lnTo>
                    <a:pt x="226999" y="844245"/>
                  </a:lnTo>
                  <a:lnTo>
                    <a:pt x="229552" y="847686"/>
                  </a:lnTo>
                  <a:lnTo>
                    <a:pt x="234937" y="849541"/>
                  </a:lnTo>
                  <a:lnTo>
                    <a:pt x="239280" y="846048"/>
                  </a:lnTo>
                  <a:lnTo>
                    <a:pt x="240093" y="845350"/>
                  </a:lnTo>
                  <a:lnTo>
                    <a:pt x="244195" y="843661"/>
                  </a:lnTo>
                  <a:lnTo>
                    <a:pt x="246011" y="839355"/>
                  </a:lnTo>
                  <a:lnTo>
                    <a:pt x="245389" y="835723"/>
                  </a:lnTo>
                  <a:lnTo>
                    <a:pt x="248399" y="834948"/>
                  </a:lnTo>
                  <a:lnTo>
                    <a:pt x="249923" y="834618"/>
                  </a:lnTo>
                  <a:lnTo>
                    <a:pt x="255193" y="834199"/>
                  </a:lnTo>
                  <a:lnTo>
                    <a:pt x="258724" y="830300"/>
                  </a:lnTo>
                  <a:lnTo>
                    <a:pt x="258953" y="828395"/>
                  </a:lnTo>
                  <a:lnTo>
                    <a:pt x="259016" y="827913"/>
                  </a:lnTo>
                  <a:lnTo>
                    <a:pt x="259372" y="824941"/>
                  </a:lnTo>
                  <a:close/>
                </a:path>
                <a:path w="1402715" h="1132204">
                  <a:moveTo>
                    <a:pt x="321691" y="820585"/>
                  </a:moveTo>
                  <a:lnTo>
                    <a:pt x="320090" y="814679"/>
                  </a:lnTo>
                  <a:lnTo>
                    <a:pt x="314312" y="812355"/>
                  </a:lnTo>
                  <a:lnTo>
                    <a:pt x="308838" y="810107"/>
                  </a:lnTo>
                  <a:lnTo>
                    <a:pt x="306133" y="809840"/>
                  </a:lnTo>
                  <a:lnTo>
                    <a:pt x="303123" y="805446"/>
                  </a:lnTo>
                  <a:lnTo>
                    <a:pt x="296786" y="805942"/>
                  </a:lnTo>
                  <a:lnTo>
                    <a:pt x="293573" y="809790"/>
                  </a:lnTo>
                  <a:lnTo>
                    <a:pt x="293217" y="809256"/>
                  </a:lnTo>
                  <a:lnTo>
                    <a:pt x="292950" y="808647"/>
                  </a:lnTo>
                  <a:lnTo>
                    <a:pt x="292100" y="800328"/>
                  </a:lnTo>
                  <a:lnTo>
                    <a:pt x="282638" y="796899"/>
                  </a:lnTo>
                  <a:lnTo>
                    <a:pt x="276225" y="807161"/>
                  </a:lnTo>
                  <a:lnTo>
                    <a:pt x="275958" y="816610"/>
                  </a:lnTo>
                  <a:lnTo>
                    <a:pt x="276098" y="820000"/>
                  </a:lnTo>
                  <a:lnTo>
                    <a:pt x="273456" y="822198"/>
                  </a:lnTo>
                  <a:lnTo>
                    <a:pt x="271602" y="824649"/>
                  </a:lnTo>
                  <a:lnTo>
                    <a:pt x="269938" y="830897"/>
                  </a:lnTo>
                  <a:lnTo>
                    <a:pt x="270129" y="834732"/>
                  </a:lnTo>
                  <a:lnTo>
                    <a:pt x="271208" y="837996"/>
                  </a:lnTo>
                  <a:lnTo>
                    <a:pt x="267690" y="842340"/>
                  </a:lnTo>
                  <a:lnTo>
                    <a:pt x="267830" y="847496"/>
                  </a:lnTo>
                  <a:lnTo>
                    <a:pt x="271119" y="851496"/>
                  </a:lnTo>
                  <a:lnTo>
                    <a:pt x="277012" y="852360"/>
                  </a:lnTo>
                  <a:lnTo>
                    <a:pt x="279577" y="851738"/>
                  </a:lnTo>
                  <a:lnTo>
                    <a:pt x="280797" y="851293"/>
                  </a:lnTo>
                  <a:lnTo>
                    <a:pt x="285508" y="850303"/>
                  </a:lnTo>
                  <a:lnTo>
                    <a:pt x="286461" y="850404"/>
                  </a:lnTo>
                  <a:lnTo>
                    <a:pt x="287528" y="850328"/>
                  </a:lnTo>
                  <a:lnTo>
                    <a:pt x="290322" y="849591"/>
                  </a:lnTo>
                  <a:lnTo>
                    <a:pt x="296468" y="852385"/>
                  </a:lnTo>
                  <a:lnTo>
                    <a:pt x="302615" y="850849"/>
                  </a:lnTo>
                  <a:lnTo>
                    <a:pt x="312013" y="845058"/>
                  </a:lnTo>
                  <a:lnTo>
                    <a:pt x="312712" y="841400"/>
                  </a:lnTo>
                  <a:lnTo>
                    <a:pt x="311683" y="838276"/>
                  </a:lnTo>
                  <a:lnTo>
                    <a:pt x="312915" y="837336"/>
                  </a:lnTo>
                  <a:lnTo>
                    <a:pt x="316255" y="833932"/>
                  </a:lnTo>
                  <a:lnTo>
                    <a:pt x="316407" y="830694"/>
                  </a:lnTo>
                  <a:lnTo>
                    <a:pt x="315074" y="828141"/>
                  </a:lnTo>
                  <a:lnTo>
                    <a:pt x="316966" y="826465"/>
                  </a:lnTo>
                  <a:lnTo>
                    <a:pt x="321691" y="820585"/>
                  </a:lnTo>
                  <a:close/>
                </a:path>
                <a:path w="1402715" h="1132204">
                  <a:moveTo>
                    <a:pt x="369493" y="985558"/>
                  </a:moveTo>
                  <a:lnTo>
                    <a:pt x="366687" y="979004"/>
                  </a:lnTo>
                  <a:lnTo>
                    <a:pt x="360299" y="979004"/>
                  </a:lnTo>
                  <a:lnTo>
                    <a:pt x="358990" y="979004"/>
                  </a:lnTo>
                  <a:lnTo>
                    <a:pt x="358990" y="967867"/>
                  </a:lnTo>
                  <a:lnTo>
                    <a:pt x="352310" y="963942"/>
                  </a:lnTo>
                  <a:lnTo>
                    <a:pt x="342125" y="969962"/>
                  </a:lnTo>
                  <a:lnTo>
                    <a:pt x="334048" y="971499"/>
                  </a:lnTo>
                  <a:lnTo>
                    <a:pt x="334175" y="981024"/>
                  </a:lnTo>
                  <a:lnTo>
                    <a:pt x="340639" y="985342"/>
                  </a:lnTo>
                  <a:lnTo>
                    <a:pt x="339928" y="987056"/>
                  </a:lnTo>
                  <a:lnTo>
                    <a:pt x="339559" y="988949"/>
                  </a:lnTo>
                  <a:lnTo>
                    <a:pt x="339280" y="991793"/>
                  </a:lnTo>
                  <a:lnTo>
                    <a:pt x="339483" y="992771"/>
                  </a:lnTo>
                  <a:lnTo>
                    <a:pt x="339890" y="993673"/>
                  </a:lnTo>
                  <a:lnTo>
                    <a:pt x="334975" y="997102"/>
                  </a:lnTo>
                  <a:lnTo>
                    <a:pt x="334556" y="1002652"/>
                  </a:lnTo>
                  <a:lnTo>
                    <a:pt x="337858" y="1007491"/>
                  </a:lnTo>
                  <a:lnTo>
                    <a:pt x="344081" y="1008799"/>
                  </a:lnTo>
                  <a:lnTo>
                    <a:pt x="351447" y="1006525"/>
                  </a:lnTo>
                  <a:lnTo>
                    <a:pt x="357822" y="1002690"/>
                  </a:lnTo>
                  <a:lnTo>
                    <a:pt x="363067" y="997407"/>
                  </a:lnTo>
                  <a:lnTo>
                    <a:pt x="367068" y="990815"/>
                  </a:lnTo>
                  <a:lnTo>
                    <a:pt x="369493" y="985558"/>
                  </a:lnTo>
                  <a:close/>
                </a:path>
                <a:path w="1402715" h="1132204">
                  <a:moveTo>
                    <a:pt x="373316" y="1107605"/>
                  </a:moveTo>
                  <a:lnTo>
                    <a:pt x="373100" y="1100582"/>
                  </a:lnTo>
                  <a:lnTo>
                    <a:pt x="371055" y="1098524"/>
                  </a:lnTo>
                  <a:lnTo>
                    <a:pt x="368185" y="1096479"/>
                  </a:lnTo>
                  <a:lnTo>
                    <a:pt x="366179" y="1095044"/>
                  </a:lnTo>
                  <a:lnTo>
                    <a:pt x="363588" y="1095057"/>
                  </a:lnTo>
                  <a:lnTo>
                    <a:pt x="361365" y="1095997"/>
                  </a:lnTo>
                  <a:lnTo>
                    <a:pt x="359270" y="1095692"/>
                  </a:lnTo>
                  <a:lnTo>
                    <a:pt x="357187" y="1095476"/>
                  </a:lnTo>
                  <a:lnTo>
                    <a:pt x="354152" y="1095387"/>
                  </a:lnTo>
                  <a:lnTo>
                    <a:pt x="353314" y="1095527"/>
                  </a:lnTo>
                  <a:lnTo>
                    <a:pt x="352539" y="1095794"/>
                  </a:lnTo>
                  <a:lnTo>
                    <a:pt x="350951" y="1093241"/>
                  </a:lnTo>
                  <a:lnTo>
                    <a:pt x="348030" y="1091577"/>
                  </a:lnTo>
                  <a:lnTo>
                    <a:pt x="340334" y="1091361"/>
                  </a:lnTo>
                  <a:lnTo>
                    <a:pt x="336765" y="1095146"/>
                  </a:lnTo>
                  <a:lnTo>
                    <a:pt x="336765" y="1103909"/>
                  </a:lnTo>
                  <a:lnTo>
                    <a:pt x="335711" y="1107528"/>
                  </a:lnTo>
                  <a:lnTo>
                    <a:pt x="335508" y="1110678"/>
                  </a:lnTo>
                  <a:lnTo>
                    <a:pt x="335407" y="1116787"/>
                  </a:lnTo>
                  <a:lnTo>
                    <a:pt x="337146" y="1119225"/>
                  </a:lnTo>
                  <a:lnTo>
                    <a:pt x="339547" y="1120508"/>
                  </a:lnTo>
                  <a:lnTo>
                    <a:pt x="339077" y="1126083"/>
                  </a:lnTo>
                  <a:lnTo>
                    <a:pt x="344906" y="1132065"/>
                  </a:lnTo>
                  <a:lnTo>
                    <a:pt x="352399" y="1127607"/>
                  </a:lnTo>
                  <a:lnTo>
                    <a:pt x="355117" y="1125296"/>
                  </a:lnTo>
                  <a:lnTo>
                    <a:pt x="361086" y="1125740"/>
                  </a:lnTo>
                  <a:lnTo>
                    <a:pt x="367106" y="1119670"/>
                  </a:lnTo>
                  <a:lnTo>
                    <a:pt x="361988" y="1111923"/>
                  </a:lnTo>
                  <a:lnTo>
                    <a:pt x="363816" y="1112151"/>
                  </a:lnTo>
                  <a:lnTo>
                    <a:pt x="365633" y="1112253"/>
                  </a:lnTo>
                  <a:lnTo>
                    <a:pt x="370776" y="1111313"/>
                  </a:lnTo>
                  <a:lnTo>
                    <a:pt x="373316" y="1107605"/>
                  </a:lnTo>
                  <a:close/>
                </a:path>
                <a:path w="1402715" h="1132204">
                  <a:moveTo>
                    <a:pt x="391871" y="877328"/>
                  </a:moveTo>
                  <a:lnTo>
                    <a:pt x="389851" y="869124"/>
                  </a:lnTo>
                  <a:lnTo>
                    <a:pt x="381355" y="869162"/>
                  </a:lnTo>
                  <a:lnTo>
                    <a:pt x="379133" y="869391"/>
                  </a:lnTo>
                  <a:lnTo>
                    <a:pt x="376732" y="868934"/>
                  </a:lnTo>
                  <a:lnTo>
                    <a:pt x="374154" y="869721"/>
                  </a:lnTo>
                  <a:lnTo>
                    <a:pt x="372198" y="871308"/>
                  </a:lnTo>
                  <a:lnTo>
                    <a:pt x="370878" y="869848"/>
                  </a:lnTo>
                  <a:lnTo>
                    <a:pt x="369074" y="868908"/>
                  </a:lnTo>
                  <a:lnTo>
                    <a:pt x="363702" y="869492"/>
                  </a:lnTo>
                  <a:lnTo>
                    <a:pt x="361238" y="870115"/>
                  </a:lnTo>
                  <a:lnTo>
                    <a:pt x="357835" y="871893"/>
                  </a:lnTo>
                  <a:lnTo>
                    <a:pt x="356273" y="873239"/>
                  </a:lnTo>
                  <a:lnTo>
                    <a:pt x="355282" y="864997"/>
                  </a:lnTo>
                  <a:lnTo>
                    <a:pt x="343890" y="864717"/>
                  </a:lnTo>
                  <a:lnTo>
                    <a:pt x="340360" y="873671"/>
                  </a:lnTo>
                  <a:lnTo>
                    <a:pt x="339039" y="874877"/>
                  </a:lnTo>
                  <a:lnTo>
                    <a:pt x="338201" y="876528"/>
                  </a:lnTo>
                  <a:lnTo>
                    <a:pt x="337908" y="878293"/>
                  </a:lnTo>
                  <a:lnTo>
                    <a:pt x="335381" y="882827"/>
                  </a:lnTo>
                  <a:lnTo>
                    <a:pt x="332740" y="887933"/>
                  </a:lnTo>
                  <a:lnTo>
                    <a:pt x="334937" y="894219"/>
                  </a:lnTo>
                  <a:lnTo>
                    <a:pt x="336372" y="895794"/>
                  </a:lnTo>
                  <a:lnTo>
                    <a:pt x="338162" y="897039"/>
                  </a:lnTo>
                  <a:lnTo>
                    <a:pt x="337947" y="899388"/>
                  </a:lnTo>
                  <a:lnTo>
                    <a:pt x="338670" y="901827"/>
                  </a:lnTo>
                  <a:lnTo>
                    <a:pt x="346265" y="909142"/>
                  </a:lnTo>
                  <a:lnTo>
                    <a:pt x="352323" y="913638"/>
                  </a:lnTo>
                  <a:lnTo>
                    <a:pt x="363905" y="911821"/>
                  </a:lnTo>
                  <a:lnTo>
                    <a:pt x="366547" y="909853"/>
                  </a:lnTo>
                  <a:lnTo>
                    <a:pt x="368909" y="907503"/>
                  </a:lnTo>
                  <a:lnTo>
                    <a:pt x="370382" y="908253"/>
                  </a:lnTo>
                  <a:lnTo>
                    <a:pt x="372148" y="908532"/>
                  </a:lnTo>
                  <a:lnTo>
                    <a:pt x="381342" y="906513"/>
                  </a:lnTo>
                  <a:lnTo>
                    <a:pt x="387565" y="902830"/>
                  </a:lnTo>
                  <a:lnTo>
                    <a:pt x="391350" y="891120"/>
                  </a:lnTo>
                  <a:lnTo>
                    <a:pt x="390372" y="886333"/>
                  </a:lnTo>
                  <a:lnTo>
                    <a:pt x="388581" y="881875"/>
                  </a:lnTo>
                  <a:lnTo>
                    <a:pt x="391871" y="877328"/>
                  </a:lnTo>
                  <a:close/>
                </a:path>
                <a:path w="1402715" h="1132204">
                  <a:moveTo>
                    <a:pt x="416636" y="818591"/>
                  </a:moveTo>
                  <a:lnTo>
                    <a:pt x="413778" y="814895"/>
                  </a:lnTo>
                  <a:lnTo>
                    <a:pt x="409613" y="813396"/>
                  </a:lnTo>
                  <a:lnTo>
                    <a:pt x="408686" y="811593"/>
                  </a:lnTo>
                  <a:lnTo>
                    <a:pt x="407200" y="810082"/>
                  </a:lnTo>
                  <a:lnTo>
                    <a:pt x="401332" y="807415"/>
                  </a:lnTo>
                  <a:lnTo>
                    <a:pt x="397421" y="807618"/>
                  </a:lnTo>
                  <a:lnTo>
                    <a:pt x="393674" y="808761"/>
                  </a:lnTo>
                  <a:lnTo>
                    <a:pt x="388315" y="807339"/>
                  </a:lnTo>
                  <a:lnTo>
                    <a:pt x="383311" y="810031"/>
                  </a:lnTo>
                  <a:lnTo>
                    <a:pt x="380885" y="814717"/>
                  </a:lnTo>
                  <a:lnTo>
                    <a:pt x="375831" y="816406"/>
                  </a:lnTo>
                  <a:lnTo>
                    <a:pt x="372110" y="820737"/>
                  </a:lnTo>
                  <a:lnTo>
                    <a:pt x="370573" y="827024"/>
                  </a:lnTo>
                  <a:lnTo>
                    <a:pt x="370484" y="828370"/>
                  </a:lnTo>
                  <a:lnTo>
                    <a:pt x="364109" y="833513"/>
                  </a:lnTo>
                  <a:lnTo>
                    <a:pt x="365607" y="840295"/>
                  </a:lnTo>
                  <a:lnTo>
                    <a:pt x="374573" y="845413"/>
                  </a:lnTo>
                  <a:lnTo>
                    <a:pt x="380022" y="846061"/>
                  </a:lnTo>
                  <a:lnTo>
                    <a:pt x="385025" y="844600"/>
                  </a:lnTo>
                  <a:lnTo>
                    <a:pt x="386410" y="845604"/>
                  </a:lnTo>
                  <a:lnTo>
                    <a:pt x="387121" y="848258"/>
                  </a:lnTo>
                  <a:lnTo>
                    <a:pt x="388886" y="850747"/>
                  </a:lnTo>
                  <a:lnTo>
                    <a:pt x="398576" y="857250"/>
                  </a:lnTo>
                  <a:lnTo>
                    <a:pt x="404926" y="849426"/>
                  </a:lnTo>
                  <a:lnTo>
                    <a:pt x="402894" y="843254"/>
                  </a:lnTo>
                  <a:lnTo>
                    <a:pt x="403263" y="842759"/>
                  </a:lnTo>
                  <a:lnTo>
                    <a:pt x="408927" y="843813"/>
                  </a:lnTo>
                  <a:lnTo>
                    <a:pt x="415582" y="837717"/>
                  </a:lnTo>
                  <a:lnTo>
                    <a:pt x="411391" y="830364"/>
                  </a:lnTo>
                  <a:lnTo>
                    <a:pt x="413054" y="828649"/>
                  </a:lnTo>
                  <a:lnTo>
                    <a:pt x="414413" y="826681"/>
                  </a:lnTo>
                  <a:lnTo>
                    <a:pt x="416636" y="818591"/>
                  </a:lnTo>
                  <a:close/>
                </a:path>
                <a:path w="1402715" h="1132204">
                  <a:moveTo>
                    <a:pt x="418211" y="987869"/>
                  </a:moveTo>
                  <a:lnTo>
                    <a:pt x="413372" y="980833"/>
                  </a:lnTo>
                  <a:lnTo>
                    <a:pt x="414274" y="976007"/>
                  </a:lnTo>
                  <a:lnTo>
                    <a:pt x="412927" y="969619"/>
                  </a:lnTo>
                  <a:lnTo>
                    <a:pt x="409397" y="967244"/>
                  </a:lnTo>
                  <a:lnTo>
                    <a:pt x="401828" y="967244"/>
                  </a:lnTo>
                  <a:lnTo>
                    <a:pt x="395439" y="966101"/>
                  </a:lnTo>
                  <a:lnTo>
                    <a:pt x="387781" y="970584"/>
                  </a:lnTo>
                  <a:lnTo>
                    <a:pt x="387184" y="973734"/>
                  </a:lnTo>
                  <a:lnTo>
                    <a:pt x="386410" y="977214"/>
                  </a:lnTo>
                  <a:lnTo>
                    <a:pt x="373875" y="996670"/>
                  </a:lnTo>
                  <a:lnTo>
                    <a:pt x="379895" y="999883"/>
                  </a:lnTo>
                  <a:lnTo>
                    <a:pt x="381063" y="1000315"/>
                  </a:lnTo>
                  <a:lnTo>
                    <a:pt x="383006" y="1002309"/>
                  </a:lnTo>
                  <a:lnTo>
                    <a:pt x="385826" y="1003414"/>
                  </a:lnTo>
                  <a:lnTo>
                    <a:pt x="390461" y="1001458"/>
                  </a:lnTo>
                  <a:lnTo>
                    <a:pt x="392442" y="1001001"/>
                  </a:lnTo>
                  <a:lnTo>
                    <a:pt x="394436" y="1000633"/>
                  </a:lnTo>
                  <a:lnTo>
                    <a:pt x="395236" y="1003947"/>
                  </a:lnTo>
                  <a:lnTo>
                    <a:pt x="398919" y="1006462"/>
                  </a:lnTo>
                  <a:lnTo>
                    <a:pt x="404647" y="1006462"/>
                  </a:lnTo>
                  <a:lnTo>
                    <a:pt x="406552" y="1005433"/>
                  </a:lnTo>
                  <a:lnTo>
                    <a:pt x="407873" y="1003833"/>
                  </a:lnTo>
                  <a:lnTo>
                    <a:pt x="412216" y="1003592"/>
                  </a:lnTo>
                  <a:lnTo>
                    <a:pt x="414756" y="1000112"/>
                  </a:lnTo>
                  <a:lnTo>
                    <a:pt x="415467" y="993902"/>
                  </a:lnTo>
                  <a:lnTo>
                    <a:pt x="417004" y="992263"/>
                  </a:lnTo>
                  <a:lnTo>
                    <a:pt x="418211" y="987869"/>
                  </a:lnTo>
                  <a:close/>
                </a:path>
                <a:path w="1402715" h="1132204">
                  <a:moveTo>
                    <a:pt x="450456" y="1117676"/>
                  </a:moveTo>
                  <a:lnTo>
                    <a:pt x="448564" y="1110322"/>
                  </a:lnTo>
                  <a:lnTo>
                    <a:pt x="443750" y="1107414"/>
                  </a:lnTo>
                  <a:lnTo>
                    <a:pt x="442925" y="1105839"/>
                  </a:lnTo>
                  <a:lnTo>
                    <a:pt x="440588" y="1102283"/>
                  </a:lnTo>
                  <a:lnTo>
                    <a:pt x="440372" y="1097622"/>
                  </a:lnTo>
                  <a:lnTo>
                    <a:pt x="434746" y="1094333"/>
                  </a:lnTo>
                  <a:lnTo>
                    <a:pt x="433057" y="1094054"/>
                  </a:lnTo>
                  <a:lnTo>
                    <a:pt x="431304" y="1094155"/>
                  </a:lnTo>
                  <a:lnTo>
                    <a:pt x="428409" y="1088440"/>
                  </a:lnTo>
                  <a:lnTo>
                    <a:pt x="418338" y="1089177"/>
                  </a:lnTo>
                  <a:lnTo>
                    <a:pt x="414794" y="1105001"/>
                  </a:lnTo>
                  <a:lnTo>
                    <a:pt x="407225" y="1103553"/>
                  </a:lnTo>
                  <a:lnTo>
                    <a:pt x="400888" y="1099096"/>
                  </a:lnTo>
                  <a:lnTo>
                    <a:pt x="395389" y="1097940"/>
                  </a:lnTo>
                  <a:lnTo>
                    <a:pt x="391020" y="1100988"/>
                  </a:lnTo>
                  <a:lnTo>
                    <a:pt x="389204" y="1106157"/>
                  </a:lnTo>
                  <a:lnTo>
                    <a:pt x="391375" y="1111427"/>
                  </a:lnTo>
                  <a:lnTo>
                    <a:pt x="395300" y="1115339"/>
                  </a:lnTo>
                  <a:lnTo>
                    <a:pt x="399161" y="1119670"/>
                  </a:lnTo>
                  <a:lnTo>
                    <a:pt x="406819" y="1122730"/>
                  </a:lnTo>
                  <a:lnTo>
                    <a:pt x="409460" y="1122959"/>
                  </a:lnTo>
                  <a:lnTo>
                    <a:pt x="412102" y="1122972"/>
                  </a:lnTo>
                  <a:lnTo>
                    <a:pt x="412673" y="1123924"/>
                  </a:lnTo>
                  <a:lnTo>
                    <a:pt x="414832" y="1126998"/>
                  </a:lnTo>
                  <a:lnTo>
                    <a:pt x="418769" y="1128864"/>
                  </a:lnTo>
                  <a:lnTo>
                    <a:pt x="426364" y="1126782"/>
                  </a:lnTo>
                  <a:lnTo>
                    <a:pt x="429831" y="1124788"/>
                  </a:lnTo>
                  <a:lnTo>
                    <a:pt x="437362" y="1122984"/>
                  </a:lnTo>
                  <a:lnTo>
                    <a:pt x="440664" y="1121981"/>
                  </a:lnTo>
                  <a:lnTo>
                    <a:pt x="450456" y="1117676"/>
                  </a:lnTo>
                  <a:close/>
                </a:path>
                <a:path w="1402715" h="1132204">
                  <a:moveTo>
                    <a:pt x="472008" y="842098"/>
                  </a:moveTo>
                  <a:lnTo>
                    <a:pt x="470928" y="836333"/>
                  </a:lnTo>
                  <a:lnTo>
                    <a:pt x="466432" y="833615"/>
                  </a:lnTo>
                  <a:lnTo>
                    <a:pt x="466090" y="832091"/>
                  </a:lnTo>
                  <a:lnTo>
                    <a:pt x="465340" y="830668"/>
                  </a:lnTo>
                  <a:lnTo>
                    <a:pt x="464261" y="829449"/>
                  </a:lnTo>
                  <a:lnTo>
                    <a:pt x="465239" y="821766"/>
                  </a:lnTo>
                  <a:lnTo>
                    <a:pt x="460121" y="814666"/>
                  </a:lnTo>
                  <a:lnTo>
                    <a:pt x="447459" y="814324"/>
                  </a:lnTo>
                  <a:lnTo>
                    <a:pt x="445109" y="815911"/>
                  </a:lnTo>
                  <a:lnTo>
                    <a:pt x="443674" y="818095"/>
                  </a:lnTo>
                  <a:lnTo>
                    <a:pt x="441934" y="816686"/>
                  </a:lnTo>
                  <a:lnTo>
                    <a:pt x="422732" y="827976"/>
                  </a:lnTo>
                  <a:lnTo>
                    <a:pt x="425323" y="831545"/>
                  </a:lnTo>
                  <a:lnTo>
                    <a:pt x="425450" y="832535"/>
                  </a:lnTo>
                  <a:lnTo>
                    <a:pt x="425767" y="833488"/>
                  </a:lnTo>
                  <a:lnTo>
                    <a:pt x="426796" y="835152"/>
                  </a:lnTo>
                  <a:lnTo>
                    <a:pt x="427888" y="836574"/>
                  </a:lnTo>
                  <a:lnTo>
                    <a:pt x="425640" y="839812"/>
                  </a:lnTo>
                  <a:lnTo>
                    <a:pt x="424738" y="843800"/>
                  </a:lnTo>
                  <a:lnTo>
                    <a:pt x="428612" y="855256"/>
                  </a:lnTo>
                  <a:lnTo>
                    <a:pt x="434670" y="857567"/>
                  </a:lnTo>
                  <a:lnTo>
                    <a:pt x="440563" y="856310"/>
                  </a:lnTo>
                  <a:lnTo>
                    <a:pt x="443674" y="861288"/>
                  </a:lnTo>
                  <a:lnTo>
                    <a:pt x="451929" y="862177"/>
                  </a:lnTo>
                  <a:lnTo>
                    <a:pt x="454380" y="855433"/>
                  </a:lnTo>
                  <a:lnTo>
                    <a:pt x="455828" y="856030"/>
                  </a:lnTo>
                  <a:lnTo>
                    <a:pt x="458647" y="857377"/>
                  </a:lnTo>
                  <a:lnTo>
                    <a:pt x="464159" y="857821"/>
                  </a:lnTo>
                  <a:lnTo>
                    <a:pt x="468744" y="855052"/>
                  </a:lnTo>
                  <a:lnTo>
                    <a:pt x="470827" y="850531"/>
                  </a:lnTo>
                  <a:lnTo>
                    <a:pt x="468833" y="845667"/>
                  </a:lnTo>
                  <a:lnTo>
                    <a:pt x="472008" y="842098"/>
                  </a:lnTo>
                  <a:close/>
                </a:path>
                <a:path w="1402715" h="1132204">
                  <a:moveTo>
                    <a:pt x="491261" y="1009307"/>
                  </a:moveTo>
                  <a:lnTo>
                    <a:pt x="488670" y="996340"/>
                  </a:lnTo>
                  <a:lnTo>
                    <a:pt x="484962" y="994562"/>
                  </a:lnTo>
                  <a:lnTo>
                    <a:pt x="481380" y="994918"/>
                  </a:lnTo>
                  <a:lnTo>
                    <a:pt x="481736" y="992035"/>
                  </a:lnTo>
                  <a:lnTo>
                    <a:pt x="482219" y="989164"/>
                  </a:lnTo>
                  <a:lnTo>
                    <a:pt x="482955" y="986332"/>
                  </a:lnTo>
                  <a:lnTo>
                    <a:pt x="482028" y="980160"/>
                  </a:lnTo>
                  <a:lnTo>
                    <a:pt x="477304" y="976896"/>
                  </a:lnTo>
                  <a:lnTo>
                    <a:pt x="471614" y="977303"/>
                  </a:lnTo>
                  <a:lnTo>
                    <a:pt x="467829" y="982167"/>
                  </a:lnTo>
                  <a:lnTo>
                    <a:pt x="467169" y="985012"/>
                  </a:lnTo>
                  <a:lnTo>
                    <a:pt x="466598" y="984694"/>
                  </a:lnTo>
                  <a:lnTo>
                    <a:pt x="465709" y="982421"/>
                  </a:lnTo>
                  <a:lnTo>
                    <a:pt x="462572" y="976325"/>
                  </a:lnTo>
                  <a:lnTo>
                    <a:pt x="454355" y="976414"/>
                  </a:lnTo>
                  <a:lnTo>
                    <a:pt x="450596" y="983513"/>
                  </a:lnTo>
                  <a:lnTo>
                    <a:pt x="450888" y="983488"/>
                  </a:lnTo>
                  <a:lnTo>
                    <a:pt x="447852" y="988682"/>
                  </a:lnTo>
                  <a:lnTo>
                    <a:pt x="446366" y="990968"/>
                  </a:lnTo>
                  <a:lnTo>
                    <a:pt x="443191" y="996899"/>
                  </a:lnTo>
                  <a:lnTo>
                    <a:pt x="443928" y="1002207"/>
                  </a:lnTo>
                  <a:lnTo>
                    <a:pt x="451116" y="1005674"/>
                  </a:lnTo>
                  <a:lnTo>
                    <a:pt x="452691" y="1006652"/>
                  </a:lnTo>
                  <a:lnTo>
                    <a:pt x="446747" y="1006551"/>
                  </a:lnTo>
                  <a:lnTo>
                    <a:pt x="441452" y="1012253"/>
                  </a:lnTo>
                  <a:lnTo>
                    <a:pt x="447281" y="1021956"/>
                  </a:lnTo>
                  <a:lnTo>
                    <a:pt x="450469" y="1025245"/>
                  </a:lnTo>
                  <a:lnTo>
                    <a:pt x="454355" y="1027061"/>
                  </a:lnTo>
                  <a:lnTo>
                    <a:pt x="455904" y="1032649"/>
                  </a:lnTo>
                  <a:lnTo>
                    <a:pt x="458952" y="1037793"/>
                  </a:lnTo>
                  <a:lnTo>
                    <a:pt x="473227" y="1039888"/>
                  </a:lnTo>
                  <a:lnTo>
                    <a:pt x="479132" y="1034821"/>
                  </a:lnTo>
                  <a:lnTo>
                    <a:pt x="485914" y="1025321"/>
                  </a:lnTo>
                  <a:lnTo>
                    <a:pt x="484987" y="1021969"/>
                  </a:lnTo>
                  <a:lnTo>
                    <a:pt x="482663" y="1019810"/>
                  </a:lnTo>
                  <a:lnTo>
                    <a:pt x="486664" y="1018324"/>
                  </a:lnTo>
                  <a:lnTo>
                    <a:pt x="488861" y="1016330"/>
                  </a:lnTo>
                  <a:lnTo>
                    <a:pt x="489534" y="1013637"/>
                  </a:lnTo>
                  <a:lnTo>
                    <a:pt x="490766" y="1011745"/>
                  </a:lnTo>
                  <a:lnTo>
                    <a:pt x="491261" y="1009307"/>
                  </a:lnTo>
                  <a:close/>
                </a:path>
                <a:path w="1402715" h="1132204">
                  <a:moveTo>
                    <a:pt x="496951" y="1074115"/>
                  </a:moveTo>
                  <a:lnTo>
                    <a:pt x="495338" y="1071232"/>
                  </a:lnTo>
                  <a:lnTo>
                    <a:pt x="492429" y="1069009"/>
                  </a:lnTo>
                  <a:lnTo>
                    <a:pt x="487070" y="1064895"/>
                  </a:lnTo>
                  <a:lnTo>
                    <a:pt x="484289" y="1063167"/>
                  </a:lnTo>
                  <a:lnTo>
                    <a:pt x="485267" y="1058633"/>
                  </a:lnTo>
                  <a:lnTo>
                    <a:pt x="481990" y="1053604"/>
                  </a:lnTo>
                  <a:lnTo>
                    <a:pt x="475259" y="1053541"/>
                  </a:lnTo>
                  <a:lnTo>
                    <a:pt x="474103" y="1053452"/>
                  </a:lnTo>
                  <a:lnTo>
                    <a:pt x="472948" y="1053160"/>
                  </a:lnTo>
                  <a:lnTo>
                    <a:pt x="470801" y="1050925"/>
                  </a:lnTo>
                  <a:lnTo>
                    <a:pt x="467791" y="1049845"/>
                  </a:lnTo>
                  <a:lnTo>
                    <a:pt x="460590" y="1052563"/>
                  </a:lnTo>
                  <a:lnTo>
                    <a:pt x="458381" y="1056068"/>
                  </a:lnTo>
                  <a:lnTo>
                    <a:pt x="458470" y="1059446"/>
                  </a:lnTo>
                  <a:lnTo>
                    <a:pt x="456044" y="1061516"/>
                  </a:lnTo>
                  <a:lnTo>
                    <a:pt x="454698" y="1064590"/>
                  </a:lnTo>
                  <a:lnTo>
                    <a:pt x="454494" y="1068806"/>
                  </a:lnTo>
                  <a:lnTo>
                    <a:pt x="450710" y="1071689"/>
                  </a:lnTo>
                  <a:lnTo>
                    <a:pt x="449338" y="1078687"/>
                  </a:lnTo>
                  <a:lnTo>
                    <a:pt x="454787" y="1082827"/>
                  </a:lnTo>
                  <a:lnTo>
                    <a:pt x="458076" y="1084262"/>
                  </a:lnTo>
                  <a:lnTo>
                    <a:pt x="459409" y="1084922"/>
                  </a:lnTo>
                  <a:lnTo>
                    <a:pt x="459625" y="1086700"/>
                  </a:lnTo>
                  <a:lnTo>
                    <a:pt x="459930" y="1094968"/>
                  </a:lnTo>
                  <a:lnTo>
                    <a:pt x="466140" y="1098423"/>
                  </a:lnTo>
                  <a:lnTo>
                    <a:pt x="473138" y="1094790"/>
                  </a:lnTo>
                  <a:lnTo>
                    <a:pt x="474192" y="1093533"/>
                  </a:lnTo>
                  <a:lnTo>
                    <a:pt x="475361" y="1091565"/>
                  </a:lnTo>
                  <a:lnTo>
                    <a:pt x="479831" y="1092415"/>
                  </a:lnTo>
                  <a:lnTo>
                    <a:pt x="495223" y="1082357"/>
                  </a:lnTo>
                  <a:lnTo>
                    <a:pt x="494906" y="1080681"/>
                  </a:lnTo>
                  <a:lnTo>
                    <a:pt x="495388" y="1079830"/>
                  </a:lnTo>
                  <a:lnTo>
                    <a:pt x="495782" y="1078890"/>
                  </a:lnTo>
                  <a:lnTo>
                    <a:pt x="496951" y="1074115"/>
                  </a:lnTo>
                  <a:close/>
                </a:path>
                <a:path w="1402715" h="1132204">
                  <a:moveTo>
                    <a:pt x="1171778" y="27584"/>
                  </a:moveTo>
                  <a:lnTo>
                    <a:pt x="1171740" y="26644"/>
                  </a:lnTo>
                  <a:lnTo>
                    <a:pt x="1171651" y="24091"/>
                  </a:lnTo>
                  <a:lnTo>
                    <a:pt x="1171498" y="19583"/>
                  </a:lnTo>
                  <a:lnTo>
                    <a:pt x="1171460" y="18567"/>
                  </a:lnTo>
                  <a:lnTo>
                    <a:pt x="1171460" y="18313"/>
                  </a:lnTo>
                  <a:lnTo>
                    <a:pt x="1168361" y="15265"/>
                  </a:lnTo>
                  <a:lnTo>
                    <a:pt x="1163586" y="14859"/>
                  </a:lnTo>
                  <a:lnTo>
                    <a:pt x="1163459" y="14160"/>
                  </a:lnTo>
                  <a:lnTo>
                    <a:pt x="1163510" y="13385"/>
                  </a:lnTo>
                  <a:lnTo>
                    <a:pt x="1164513" y="9563"/>
                  </a:lnTo>
                  <a:lnTo>
                    <a:pt x="1164450" y="9232"/>
                  </a:lnTo>
                  <a:lnTo>
                    <a:pt x="1160310" y="7264"/>
                  </a:lnTo>
                  <a:lnTo>
                    <a:pt x="1158976" y="10350"/>
                  </a:lnTo>
                  <a:lnTo>
                    <a:pt x="1158875" y="10693"/>
                  </a:lnTo>
                  <a:lnTo>
                    <a:pt x="1158265" y="12865"/>
                  </a:lnTo>
                  <a:lnTo>
                    <a:pt x="1157935" y="13868"/>
                  </a:lnTo>
                  <a:lnTo>
                    <a:pt x="1157135" y="14325"/>
                  </a:lnTo>
                  <a:lnTo>
                    <a:pt x="1156462" y="14935"/>
                  </a:lnTo>
                  <a:lnTo>
                    <a:pt x="1155827" y="15646"/>
                  </a:lnTo>
                  <a:lnTo>
                    <a:pt x="1155293" y="15709"/>
                  </a:lnTo>
                  <a:lnTo>
                    <a:pt x="1154772" y="15925"/>
                  </a:lnTo>
                  <a:lnTo>
                    <a:pt x="1152855" y="18199"/>
                  </a:lnTo>
                  <a:lnTo>
                    <a:pt x="1152448" y="18148"/>
                  </a:lnTo>
                  <a:lnTo>
                    <a:pt x="1151991" y="18199"/>
                  </a:lnTo>
                  <a:lnTo>
                    <a:pt x="1151636" y="18313"/>
                  </a:lnTo>
                  <a:lnTo>
                    <a:pt x="1151318" y="18237"/>
                  </a:lnTo>
                  <a:lnTo>
                    <a:pt x="1150988" y="18224"/>
                  </a:lnTo>
                  <a:lnTo>
                    <a:pt x="1150670" y="18288"/>
                  </a:lnTo>
                  <a:lnTo>
                    <a:pt x="1149311" y="17259"/>
                  </a:lnTo>
                  <a:lnTo>
                    <a:pt x="1149096" y="17094"/>
                  </a:lnTo>
                  <a:lnTo>
                    <a:pt x="1146073" y="15074"/>
                  </a:lnTo>
                  <a:lnTo>
                    <a:pt x="1145209" y="14160"/>
                  </a:lnTo>
                  <a:lnTo>
                    <a:pt x="1144498" y="13385"/>
                  </a:lnTo>
                  <a:lnTo>
                    <a:pt x="1142923" y="11899"/>
                  </a:lnTo>
                  <a:lnTo>
                    <a:pt x="1141501" y="10541"/>
                  </a:lnTo>
                  <a:lnTo>
                    <a:pt x="1141476" y="10350"/>
                  </a:lnTo>
                  <a:lnTo>
                    <a:pt x="1141374" y="9232"/>
                  </a:lnTo>
                  <a:lnTo>
                    <a:pt x="1141171" y="8382"/>
                  </a:lnTo>
                  <a:lnTo>
                    <a:pt x="1140396" y="5194"/>
                  </a:lnTo>
                  <a:lnTo>
                    <a:pt x="1140345" y="5029"/>
                  </a:lnTo>
                  <a:lnTo>
                    <a:pt x="1138796" y="4152"/>
                  </a:lnTo>
                  <a:lnTo>
                    <a:pt x="1132535" y="6096"/>
                  </a:lnTo>
                  <a:lnTo>
                    <a:pt x="1127467" y="7073"/>
                  </a:lnTo>
                  <a:lnTo>
                    <a:pt x="1122502" y="8382"/>
                  </a:lnTo>
                  <a:lnTo>
                    <a:pt x="1120165" y="8318"/>
                  </a:lnTo>
                  <a:lnTo>
                    <a:pt x="1117549" y="8991"/>
                  </a:lnTo>
                  <a:lnTo>
                    <a:pt x="1114983" y="10350"/>
                  </a:lnTo>
                  <a:lnTo>
                    <a:pt x="1114869" y="9563"/>
                  </a:lnTo>
                  <a:lnTo>
                    <a:pt x="1114742" y="9296"/>
                  </a:lnTo>
                  <a:lnTo>
                    <a:pt x="1114666" y="8788"/>
                  </a:lnTo>
                  <a:lnTo>
                    <a:pt x="1114539" y="7810"/>
                  </a:lnTo>
                  <a:lnTo>
                    <a:pt x="1114425" y="7073"/>
                  </a:lnTo>
                  <a:lnTo>
                    <a:pt x="1113777" y="4406"/>
                  </a:lnTo>
                  <a:lnTo>
                    <a:pt x="1113536" y="4241"/>
                  </a:lnTo>
                  <a:lnTo>
                    <a:pt x="1113536" y="18567"/>
                  </a:lnTo>
                  <a:lnTo>
                    <a:pt x="1113002" y="19583"/>
                  </a:lnTo>
                  <a:lnTo>
                    <a:pt x="1112088" y="20091"/>
                  </a:lnTo>
                  <a:lnTo>
                    <a:pt x="1110348" y="20624"/>
                  </a:lnTo>
                  <a:lnTo>
                    <a:pt x="1110742" y="19456"/>
                  </a:lnTo>
                  <a:lnTo>
                    <a:pt x="1110945" y="18719"/>
                  </a:lnTo>
                  <a:lnTo>
                    <a:pt x="1113002" y="18580"/>
                  </a:lnTo>
                  <a:lnTo>
                    <a:pt x="1113536" y="18567"/>
                  </a:lnTo>
                  <a:lnTo>
                    <a:pt x="1113536" y="4241"/>
                  </a:lnTo>
                  <a:lnTo>
                    <a:pt x="1112786" y="3683"/>
                  </a:lnTo>
                  <a:lnTo>
                    <a:pt x="1109497" y="3606"/>
                  </a:lnTo>
                  <a:lnTo>
                    <a:pt x="1109154" y="3683"/>
                  </a:lnTo>
                  <a:lnTo>
                    <a:pt x="1109167" y="2768"/>
                  </a:lnTo>
                  <a:lnTo>
                    <a:pt x="1108367" y="673"/>
                  </a:lnTo>
                  <a:lnTo>
                    <a:pt x="1107211" y="0"/>
                  </a:lnTo>
                  <a:lnTo>
                    <a:pt x="1105712" y="279"/>
                  </a:lnTo>
                  <a:lnTo>
                    <a:pt x="1105712" y="18567"/>
                  </a:lnTo>
                  <a:lnTo>
                    <a:pt x="1105446" y="19570"/>
                  </a:lnTo>
                  <a:lnTo>
                    <a:pt x="1105077" y="20599"/>
                  </a:lnTo>
                  <a:lnTo>
                    <a:pt x="1104506" y="21463"/>
                  </a:lnTo>
                  <a:lnTo>
                    <a:pt x="1103414" y="21386"/>
                  </a:lnTo>
                  <a:lnTo>
                    <a:pt x="1102855" y="21310"/>
                  </a:lnTo>
                  <a:lnTo>
                    <a:pt x="1103541" y="20193"/>
                  </a:lnTo>
                  <a:lnTo>
                    <a:pt x="1104049" y="18986"/>
                  </a:lnTo>
                  <a:lnTo>
                    <a:pt x="1104404" y="17716"/>
                  </a:lnTo>
                  <a:lnTo>
                    <a:pt x="1104950" y="17259"/>
                  </a:lnTo>
                  <a:lnTo>
                    <a:pt x="1105255" y="17716"/>
                  </a:lnTo>
                  <a:lnTo>
                    <a:pt x="1105560" y="18034"/>
                  </a:lnTo>
                  <a:lnTo>
                    <a:pt x="1105700" y="18148"/>
                  </a:lnTo>
                  <a:lnTo>
                    <a:pt x="1105712" y="18567"/>
                  </a:lnTo>
                  <a:lnTo>
                    <a:pt x="1105712" y="279"/>
                  </a:lnTo>
                  <a:lnTo>
                    <a:pt x="1103096" y="736"/>
                  </a:lnTo>
                  <a:lnTo>
                    <a:pt x="1100442" y="1587"/>
                  </a:lnTo>
                  <a:lnTo>
                    <a:pt x="1096022" y="2108"/>
                  </a:lnTo>
                  <a:lnTo>
                    <a:pt x="1094968" y="3403"/>
                  </a:lnTo>
                  <a:lnTo>
                    <a:pt x="1095679" y="7543"/>
                  </a:lnTo>
                  <a:lnTo>
                    <a:pt x="1094790" y="7924"/>
                  </a:lnTo>
                  <a:lnTo>
                    <a:pt x="1092606" y="8991"/>
                  </a:lnTo>
                  <a:lnTo>
                    <a:pt x="1092047" y="9296"/>
                  </a:lnTo>
                  <a:lnTo>
                    <a:pt x="1090917" y="4838"/>
                  </a:lnTo>
                  <a:lnTo>
                    <a:pt x="1086091" y="6172"/>
                  </a:lnTo>
                  <a:lnTo>
                    <a:pt x="1086015" y="6680"/>
                  </a:lnTo>
                  <a:lnTo>
                    <a:pt x="1086942" y="10541"/>
                  </a:lnTo>
                  <a:lnTo>
                    <a:pt x="1087069" y="11671"/>
                  </a:lnTo>
                  <a:lnTo>
                    <a:pt x="1086307" y="11899"/>
                  </a:lnTo>
                  <a:lnTo>
                    <a:pt x="1086078" y="11836"/>
                  </a:lnTo>
                  <a:lnTo>
                    <a:pt x="1085672" y="11671"/>
                  </a:lnTo>
                  <a:lnTo>
                    <a:pt x="1085634" y="11544"/>
                  </a:lnTo>
                  <a:lnTo>
                    <a:pt x="1086065" y="9994"/>
                  </a:lnTo>
                  <a:lnTo>
                    <a:pt x="1085951" y="9258"/>
                  </a:lnTo>
                  <a:lnTo>
                    <a:pt x="1085583" y="8788"/>
                  </a:lnTo>
                  <a:lnTo>
                    <a:pt x="1084897" y="7912"/>
                  </a:lnTo>
                  <a:lnTo>
                    <a:pt x="1081328" y="7886"/>
                  </a:lnTo>
                  <a:lnTo>
                    <a:pt x="1079665" y="7810"/>
                  </a:lnTo>
                  <a:lnTo>
                    <a:pt x="1076871" y="6756"/>
                  </a:lnTo>
                  <a:lnTo>
                    <a:pt x="1075423" y="7378"/>
                  </a:lnTo>
                  <a:lnTo>
                    <a:pt x="1074889" y="8382"/>
                  </a:lnTo>
                  <a:lnTo>
                    <a:pt x="1074432" y="8788"/>
                  </a:lnTo>
                  <a:lnTo>
                    <a:pt x="1073619" y="7810"/>
                  </a:lnTo>
                  <a:lnTo>
                    <a:pt x="1073416" y="7150"/>
                  </a:lnTo>
                  <a:lnTo>
                    <a:pt x="1072997" y="6680"/>
                  </a:lnTo>
                  <a:lnTo>
                    <a:pt x="1072553" y="6489"/>
                  </a:lnTo>
                  <a:lnTo>
                    <a:pt x="1071994" y="5905"/>
                  </a:lnTo>
                  <a:lnTo>
                    <a:pt x="1071270" y="5054"/>
                  </a:lnTo>
                  <a:lnTo>
                    <a:pt x="1069771" y="5194"/>
                  </a:lnTo>
                  <a:lnTo>
                    <a:pt x="1068743" y="5905"/>
                  </a:lnTo>
                  <a:lnTo>
                    <a:pt x="1068362" y="3175"/>
                  </a:lnTo>
                  <a:lnTo>
                    <a:pt x="1064933" y="1333"/>
                  </a:lnTo>
                  <a:lnTo>
                    <a:pt x="1063066" y="5689"/>
                  </a:lnTo>
                  <a:lnTo>
                    <a:pt x="1062710" y="5918"/>
                  </a:lnTo>
                  <a:lnTo>
                    <a:pt x="1062405" y="6223"/>
                  </a:lnTo>
                  <a:lnTo>
                    <a:pt x="1058722" y="2768"/>
                  </a:lnTo>
                  <a:lnTo>
                    <a:pt x="1056995" y="2247"/>
                  </a:lnTo>
                  <a:lnTo>
                    <a:pt x="1055700" y="3441"/>
                  </a:lnTo>
                  <a:lnTo>
                    <a:pt x="1054163" y="2184"/>
                  </a:lnTo>
                  <a:lnTo>
                    <a:pt x="1051394" y="2908"/>
                  </a:lnTo>
                  <a:lnTo>
                    <a:pt x="1051445" y="12865"/>
                  </a:lnTo>
                  <a:lnTo>
                    <a:pt x="1052931" y="18618"/>
                  </a:lnTo>
                  <a:lnTo>
                    <a:pt x="1055966" y="18872"/>
                  </a:lnTo>
                  <a:lnTo>
                    <a:pt x="1057402" y="16560"/>
                  </a:lnTo>
                  <a:lnTo>
                    <a:pt x="1058303" y="15443"/>
                  </a:lnTo>
                  <a:lnTo>
                    <a:pt x="1058760" y="14655"/>
                  </a:lnTo>
                  <a:lnTo>
                    <a:pt x="1060983" y="14160"/>
                  </a:lnTo>
                  <a:lnTo>
                    <a:pt x="1063866" y="15494"/>
                  </a:lnTo>
                  <a:lnTo>
                    <a:pt x="1066355" y="16789"/>
                  </a:lnTo>
                  <a:lnTo>
                    <a:pt x="1066673" y="17386"/>
                  </a:lnTo>
                  <a:lnTo>
                    <a:pt x="1067168" y="17818"/>
                  </a:lnTo>
                  <a:lnTo>
                    <a:pt x="1067600" y="17983"/>
                  </a:lnTo>
                  <a:lnTo>
                    <a:pt x="1067612" y="18148"/>
                  </a:lnTo>
                  <a:lnTo>
                    <a:pt x="1067028" y="18694"/>
                  </a:lnTo>
                  <a:lnTo>
                    <a:pt x="1066774" y="19367"/>
                  </a:lnTo>
                  <a:lnTo>
                    <a:pt x="1066774" y="20091"/>
                  </a:lnTo>
                  <a:lnTo>
                    <a:pt x="1067092" y="21132"/>
                  </a:lnTo>
                  <a:lnTo>
                    <a:pt x="1067282" y="21958"/>
                  </a:lnTo>
                  <a:lnTo>
                    <a:pt x="1066850" y="22199"/>
                  </a:lnTo>
                  <a:lnTo>
                    <a:pt x="1066012" y="22720"/>
                  </a:lnTo>
                  <a:lnTo>
                    <a:pt x="1064882" y="22313"/>
                  </a:lnTo>
                  <a:lnTo>
                    <a:pt x="1063510" y="22542"/>
                  </a:lnTo>
                  <a:lnTo>
                    <a:pt x="1062126" y="25514"/>
                  </a:lnTo>
                  <a:lnTo>
                    <a:pt x="1061275" y="26250"/>
                  </a:lnTo>
                  <a:lnTo>
                    <a:pt x="1060932" y="24942"/>
                  </a:lnTo>
                  <a:lnTo>
                    <a:pt x="1060335" y="23698"/>
                  </a:lnTo>
                  <a:lnTo>
                    <a:pt x="1058735" y="21704"/>
                  </a:lnTo>
                  <a:lnTo>
                    <a:pt x="1057567" y="21513"/>
                  </a:lnTo>
                  <a:lnTo>
                    <a:pt x="1049413" y="23825"/>
                  </a:lnTo>
                  <a:lnTo>
                    <a:pt x="1042720" y="26492"/>
                  </a:lnTo>
                  <a:lnTo>
                    <a:pt x="1040803" y="36830"/>
                  </a:lnTo>
                  <a:lnTo>
                    <a:pt x="1042365" y="38239"/>
                  </a:lnTo>
                  <a:lnTo>
                    <a:pt x="1046899" y="37579"/>
                  </a:lnTo>
                  <a:lnTo>
                    <a:pt x="1048766" y="36449"/>
                  </a:lnTo>
                  <a:lnTo>
                    <a:pt x="1050861" y="35433"/>
                  </a:lnTo>
                  <a:lnTo>
                    <a:pt x="1052156" y="38633"/>
                  </a:lnTo>
                  <a:lnTo>
                    <a:pt x="1053680" y="39306"/>
                  </a:lnTo>
                  <a:lnTo>
                    <a:pt x="1056703" y="37896"/>
                  </a:lnTo>
                  <a:lnTo>
                    <a:pt x="1058138" y="37198"/>
                  </a:lnTo>
                  <a:lnTo>
                    <a:pt x="1059611" y="36576"/>
                  </a:lnTo>
                  <a:lnTo>
                    <a:pt x="1062507" y="36779"/>
                  </a:lnTo>
                  <a:lnTo>
                    <a:pt x="1065415" y="36753"/>
                  </a:lnTo>
                  <a:lnTo>
                    <a:pt x="1066431" y="36576"/>
                  </a:lnTo>
                  <a:lnTo>
                    <a:pt x="1069873" y="35979"/>
                  </a:lnTo>
                  <a:lnTo>
                    <a:pt x="1070102" y="35433"/>
                  </a:lnTo>
                  <a:lnTo>
                    <a:pt x="1070597" y="34290"/>
                  </a:lnTo>
                  <a:lnTo>
                    <a:pt x="1070038" y="32080"/>
                  </a:lnTo>
                  <a:lnTo>
                    <a:pt x="1070025" y="31546"/>
                  </a:lnTo>
                  <a:lnTo>
                    <a:pt x="1071778" y="28498"/>
                  </a:lnTo>
                  <a:lnTo>
                    <a:pt x="1072248" y="27228"/>
                  </a:lnTo>
                  <a:lnTo>
                    <a:pt x="1073835" y="26517"/>
                  </a:lnTo>
                  <a:lnTo>
                    <a:pt x="1074420" y="29438"/>
                  </a:lnTo>
                  <a:lnTo>
                    <a:pt x="1074788" y="33477"/>
                  </a:lnTo>
                  <a:lnTo>
                    <a:pt x="1077239" y="34493"/>
                  </a:lnTo>
                  <a:lnTo>
                    <a:pt x="1080744" y="31546"/>
                  </a:lnTo>
                  <a:lnTo>
                    <a:pt x="1083297" y="29324"/>
                  </a:lnTo>
                  <a:lnTo>
                    <a:pt x="1085748" y="28219"/>
                  </a:lnTo>
                  <a:lnTo>
                    <a:pt x="1085710" y="28346"/>
                  </a:lnTo>
                  <a:lnTo>
                    <a:pt x="1085596" y="29616"/>
                  </a:lnTo>
                  <a:lnTo>
                    <a:pt x="1086561" y="30708"/>
                  </a:lnTo>
                  <a:lnTo>
                    <a:pt x="1089177" y="31572"/>
                  </a:lnTo>
                  <a:lnTo>
                    <a:pt x="1089977" y="31673"/>
                  </a:lnTo>
                  <a:lnTo>
                    <a:pt x="1091603" y="36068"/>
                  </a:lnTo>
                  <a:lnTo>
                    <a:pt x="1093216" y="36728"/>
                  </a:lnTo>
                  <a:lnTo>
                    <a:pt x="1097305" y="34785"/>
                  </a:lnTo>
                  <a:lnTo>
                    <a:pt x="1099223" y="32854"/>
                  </a:lnTo>
                  <a:lnTo>
                    <a:pt x="1103134" y="30988"/>
                  </a:lnTo>
                  <a:lnTo>
                    <a:pt x="1103249" y="30708"/>
                  </a:lnTo>
                  <a:lnTo>
                    <a:pt x="1103185" y="29248"/>
                  </a:lnTo>
                  <a:lnTo>
                    <a:pt x="1102601" y="28282"/>
                  </a:lnTo>
                  <a:lnTo>
                    <a:pt x="1103388" y="28219"/>
                  </a:lnTo>
                  <a:lnTo>
                    <a:pt x="1104036" y="28168"/>
                  </a:lnTo>
                  <a:lnTo>
                    <a:pt x="1105357" y="27533"/>
                  </a:lnTo>
                  <a:lnTo>
                    <a:pt x="1106525" y="26530"/>
                  </a:lnTo>
                  <a:lnTo>
                    <a:pt x="1106716" y="26517"/>
                  </a:lnTo>
                  <a:lnTo>
                    <a:pt x="1108989" y="26365"/>
                  </a:lnTo>
                  <a:lnTo>
                    <a:pt x="1109535" y="26250"/>
                  </a:lnTo>
                  <a:lnTo>
                    <a:pt x="1111427" y="25857"/>
                  </a:lnTo>
                  <a:lnTo>
                    <a:pt x="1116799" y="23825"/>
                  </a:lnTo>
                  <a:lnTo>
                    <a:pt x="1116926" y="23698"/>
                  </a:lnTo>
                  <a:lnTo>
                    <a:pt x="1117701" y="22720"/>
                  </a:lnTo>
                  <a:lnTo>
                    <a:pt x="1118120" y="22199"/>
                  </a:lnTo>
                  <a:lnTo>
                    <a:pt x="1118235" y="21958"/>
                  </a:lnTo>
                  <a:lnTo>
                    <a:pt x="1118374" y="21463"/>
                  </a:lnTo>
                  <a:lnTo>
                    <a:pt x="1118603" y="20624"/>
                  </a:lnTo>
                  <a:lnTo>
                    <a:pt x="1118819" y="19850"/>
                  </a:lnTo>
                  <a:lnTo>
                    <a:pt x="1120038" y="20777"/>
                  </a:lnTo>
                  <a:lnTo>
                    <a:pt x="1120851" y="21361"/>
                  </a:lnTo>
                  <a:lnTo>
                    <a:pt x="1122553" y="20688"/>
                  </a:lnTo>
                  <a:lnTo>
                    <a:pt x="1123073" y="19850"/>
                  </a:lnTo>
                  <a:lnTo>
                    <a:pt x="1123251" y="19583"/>
                  </a:lnTo>
                  <a:lnTo>
                    <a:pt x="1124407" y="19837"/>
                  </a:lnTo>
                  <a:lnTo>
                    <a:pt x="1124369" y="20777"/>
                  </a:lnTo>
                  <a:lnTo>
                    <a:pt x="1124813" y="21831"/>
                  </a:lnTo>
                  <a:lnTo>
                    <a:pt x="1130096" y="24206"/>
                  </a:lnTo>
                  <a:lnTo>
                    <a:pt x="1133868" y="24815"/>
                  </a:lnTo>
                  <a:lnTo>
                    <a:pt x="1138186" y="24091"/>
                  </a:lnTo>
                  <a:lnTo>
                    <a:pt x="1138174" y="24218"/>
                  </a:lnTo>
                  <a:lnTo>
                    <a:pt x="1137500" y="25349"/>
                  </a:lnTo>
                  <a:lnTo>
                    <a:pt x="1137069" y="26492"/>
                  </a:lnTo>
                  <a:lnTo>
                    <a:pt x="1136942" y="28219"/>
                  </a:lnTo>
                  <a:lnTo>
                    <a:pt x="1137234" y="28841"/>
                  </a:lnTo>
                  <a:lnTo>
                    <a:pt x="1137691" y="29324"/>
                  </a:lnTo>
                  <a:lnTo>
                    <a:pt x="1138059" y="29857"/>
                  </a:lnTo>
                  <a:lnTo>
                    <a:pt x="1138593" y="30302"/>
                  </a:lnTo>
                  <a:lnTo>
                    <a:pt x="1141679" y="30810"/>
                  </a:lnTo>
                  <a:lnTo>
                    <a:pt x="1144447" y="30086"/>
                  </a:lnTo>
                  <a:lnTo>
                    <a:pt x="1146835" y="29133"/>
                  </a:lnTo>
                  <a:lnTo>
                    <a:pt x="1150061" y="31813"/>
                  </a:lnTo>
                  <a:lnTo>
                    <a:pt x="1152486" y="30988"/>
                  </a:lnTo>
                  <a:lnTo>
                    <a:pt x="1152715" y="29133"/>
                  </a:lnTo>
                  <a:lnTo>
                    <a:pt x="1152766" y="28765"/>
                  </a:lnTo>
                  <a:lnTo>
                    <a:pt x="1153414" y="29337"/>
                  </a:lnTo>
                  <a:lnTo>
                    <a:pt x="1154252" y="29616"/>
                  </a:lnTo>
                  <a:lnTo>
                    <a:pt x="1155954" y="29133"/>
                  </a:lnTo>
                  <a:lnTo>
                    <a:pt x="1156500" y="28765"/>
                  </a:lnTo>
                  <a:lnTo>
                    <a:pt x="1157020" y="28270"/>
                  </a:lnTo>
                  <a:lnTo>
                    <a:pt x="1157033" y="28841"/>
                  </a:lnTo>
                  <a:lnTo>
                    <a:pt x="1157592" y="31584"/>
                  </a:lnTo>
                  <a:lnTo>
                    <a:pt x="1160233" y="31546"/>
                  </a:lnTo>
                  <a:lnTo>
                    <a:pt x="1161567" y="30149"/>
                  </a:lnTo>
                  <a:lnTo>
                    <a:pt x="1162202" y="30302"/>
                  </a:lnTo>
                  <a:lnTo>
                    <a:pt x="1162888" y="30238"/>
                  </a:lnTo>
                  <a:lnTo>
                    <a:pt x="1163078" y="30149"/>
                  </a:lnTo>
                  <a:lnTo>
                    <a:pt x="1165352" y="29133"/>
                  </a:lnTo>
                  <a:lnTo>
                    <a:pt x="1165936" y="28270"/>
                  </a:lnTo>
                  <a:lnTo>
                    <a:pt x="1166939" y="26644"/>
                  </a:lnTo>
                  <a:lnTo>
                    <a:pt x="1167117" y="26873"/>
                  </a:lnTo>
                  <a:lnTo>
                    <a:pt x="1168869" y="28346"/>
                  </a:lnTo>
                  <a:lnTo>
                    <a:pt x="1171778" y="27584"/>
                  </a:lnTo>
                  <a:close/>
                </a:path>
                <a:path w="1402715" h="1132204">
                  <a:moveTo>
                    <a:pt x="1402549" y="28714"/>
                  </a:moveTo>
                  <a:lnTo>
                    <a:pt x="1400746" y="24904"/>
                  </a:lnTo>
                  <a:lnTo>
                    <a:pt x="1400835" y="22999"/>
                  </a:lnTo>
                  <a:lnTo>
                    <a:pt x="1400962" y="21983"/>
                  </a:lnTo>
                  <a:lnTo>
                    <a:pt x="1400975" y="20840"/>
                  </a:lnTo>
                  <a:lnTo>
                    <a:pt x="1400962" y="19570"/>
                  </a:lnTo>
                  <a:lnTo>
                    <a:pt x="1400962" y="19062"/>
                  </a:lnTo>
                  <a:lnTo>
                    <a:pt x="1400962" y="18427"/>
                  </a:lnTo>
                  <a:lnTo>
                    <a:pt x="1399768" y="17538"/>
                  </a:lnTo>
                  <a:lnTo>
                    <a:pt x="1397825" y="17284"/>
                  </a:lnTo>
                  <a:lnTo>
                    <a:pt x="1396809" y="17284"/>
                  </a:lnTo>
                  <a:lnTo>
                    <a:pt x="1396682" y="17030"/>
                  </a:lnTo>
                  <a:lnTo>
                    <a:pt x="1397939" y="16268"/>
                  </a:lnTo>
                  <a:lnTo>
                    <a:pt x="1398930" y="15252"/>
                  </a:lnTo>
                  <a:lnTo>
                    <a:pt x="1399133" y="14744"/>
                  </a:lnTo>
                  <a:lnTo>
                    <a:pt x="1400035" y="12458"/>
                  </a:lnTo>
                  <a:lnTo>
                    <a:pt x="1400238" y="11950"/>
                  </a:lnTo>
                  <a:lnTo>
                    <a:pt x="1399806" y="11569"/>
                  </a:lnTo>
                  <a:lnTo>
                    <a:pt x="1399095" y="10934"/>
                  </a:lnTo>
                  <a:lnTo>
                    <a:pt x="1397469" y="10553"/>
                  </a:lnTo>
                  <a:lnTo>
                    <a:pt x="1397419" y="9791"/>
                  </a:lnTo>
                  <a:lnTo>
                    <a:pt x="1397304" y="9156"/>
                  </a:lnTo>
                  <a:lnTo>
                    <a:pt x="1396936" y="8648"/>
                  </a:lnTo>
                  <a:lnTo>
                    <a:pt x="1396555" y="8140"/>
                  </a:lnTo>
                  <a:lnTo>
                    <a:pt x="1396466" y="8013"/>
                  </a:lnTo>
                  <a:lnTo>
                    <a:pt x="1388452" y="8013"/>
                  </a:lnTo>
                  <a:lnTo>
                    <a:pt x="1388071" y="7759"/>
                  </a:lnTo>
                  <a:lnTo>
                    <a:pt x="1387309" y="7759"/>
                  </a:lnTo>
                  <a:lnTo>
                    <a:pt x="1387017" y="7505"/>
                  </a:lnTo>
                  <a:lnTo>
                    <a:pt x="1386649" y="7251"/>
                  </a:lnTo>
                  <a:lnTo>
                    <a:pt x="1386166" y="7251"/>
                  </a:lnTo>
                  <a:lnTo>
                    <a:pt x="1384300" y="5854"/>
                  </a:lnTo>
                  <a:lnTo>
                    <a:pt x="1383487" y="4457"/>
                  </a:lnTo>
                  <a:lnTo>
                    <a:pt x="1382039" y="4330"/>
                  </a:lnTo>
                  <a:lnTo>
                    <a:pt x="1375956" y="6997"/>
                  </a:lnTo>
                  <a:lnTo>
                    <a:pt x="1371053" y="8140"/>
                  </a:lnTo>
                  <a:lnTo>
                    <a:pt x="1368844" y="6273"/>
                  </a:lnTo>
                  <a:lnTo>
                    <a:pt x="1368844" y="11442"/>
                  </a:lnTo>
                  <a:lnTo>
                    <a:pt x="1368234" y="11493"/>
                  </a:lnTo>
                  <a:lnTo>
                    <a:pt x="1368234" y="19062"/>
                  </a:lnTo>
                  <a:lnTo>
                    <a:pt x="1367218" y="19316"/>
                  </a:lnTo>
                  <a:lnTo>
                    <a:pt x="1365250" y="19570"/>
                  </a:lnTo>
                  <a:lnTo>
                    <a:pt x="1365478" y="19189"/>
                  </a:lnTo>
                  <a:lnTo>
                    <a:pt x="1367294" y="19062"/>
                  </a:lnTo>
                  <a:lnTo>
                    <a:pt x="1368234" y="19062"/>
                  </a:lnTo>
                  <a:lnTo>
                    <a:pt x="1368234" y="11493"/>
                  </a:lnTo>
                  <a:lnTo>
                    <a:pt x="1366977" y="11569"/>
                  </a:lnTo>
                  <a:lnTo>
                    <a:pt x="1365110" y="11569"/>
                  </a:lnTo>
                  <a:lnTo>
                    <a:pt x="1363205" y="11442"/>
                  </a:lnTo>
                  <a:lnTo>
                    <a:pt x="1363878" y="10934"/>
                  </a:lnTo>
                  <a:lnTo>
                    <a:pt x="1364538" y="10299"/>
                  </a:lnTo>
                  <a:lnTo>
                    <a:pt x="1365173" y="9791"/>
                  </a:lnTo>
                  <a:lnTo>
                    <a:pt x="1366367" y="10553"/>
                  </a:lnTo>
                  <a:lnTo>
                    <a:pt x="1367599" y="11061"/>
                  </a:lnTo>
                  <a:lnTo>
                    <a:pt x="1368844" y="11442"/>
                  </a:lnTo>
                  <a:lnTo>
                    <a:pt x="1368844" y="6273"/>
                  </a:lnTo>
                  <a:lnTo>
                    <a:pt x="1365351" y="3314"/>
                  </a:lnTo>
                  <a:lnTo>
                    <a:pt x="1363649" y="3568"/>
                  </a:lnTo>
                  <a:lnTo>
                    <a:pt x="1361541" y="6362"/>
                  </a:lnTo>
                  <a:lnTo>
                    <a:pt x="1360233" y="7505"/>
                  </a:lnTo>
                  <a:lnTo>
                    <a:pt x="1358861" y="8648"/>
                  </a:lnTo>
                  <a:lnTo>
                    <a:pt x="1357706" y="7505"/>
                  </a:lnTo>
                  <a:lnTo>
                    <a:pt x="1355712" y="7886"/>
                  </a:lnTo>
                  <a:lnTo>
                    <a:pt x="1353400" y="11696"/>
                  </a:lnTo>
                  <a:lnTo>
                    <a:pt x="1352867" y="12458"/>
                  </a:lnTo>
                  <a:lnTo>
                    <a:pt x="1350619" y="11887"/>
                  </a:lnTo>
                  <a:lnTo>
                    <a:pt x="1350619" y="23888"/>
                  </a:lnTo>
                  <a:lnTo>
                    <a:pt x="1349413" y="25412"/>
                  </a:lnTo>
                  <a:lnTo>
                    <a:pt x="1348320" y="26936"/>
                  </a:lnTo>
                  <a:lnTo>
                    <a:pt x="1347355" y="28714"/>
                  </a:lnTo>
                  <a:lnTo>
                    <a:pt x="1345501" y="27825"/>
                  </a:lnTo>
                  <a:lnTo>
                    <a:pt x="1345730" y="25920"/>
                  </a:lnTo>
                  <a:lnTo>
                    <a:pt x="1345603" y="23761"/>
                  </a:lnTo>
                  <a:lnTo>
                    <a:pt x="1345425" y="21856"/>
                  </a:lnTo>
                  <a:lnTo>
                    <a:pt x="1345336" y="20840"/>
                  </a:lnTo>
                  <a:lnTo>
                    <a:pt x="1347025" y="21348"/>
                  </a:lnTo>
                  <a:lnTo>
                    <a:pt x="1348638" y="22237"/>
                  </a:lnTo>
                  <a:lnTo>
                    <a:pt x="1350289" y="23761"/>
                  </a:lnTo>
                  <a:lnTo>
                    <a:pt x="1350619" y="23888"/>
                  </a:lnTo>
                  <a:lnTo>
                    <a:pt x="1350619" y="11887"/>
                  </a:lnTo>
                  <a:lnTo>
                    <a:pt x="1349933" y="11696"/>
                  </a:lnTo>
                  <a:lnTo>
                    <a:pt x="1349451" y="11569"/>
                  </a:lnTo>
                  <a:lnTo>
                    <a:pt x="1345984" y="11569"/>
                  </a:lnTo>
                  <a:lnTo>
                    <a:pt x="1342542" y="11696"/>
                  </a:lnTo>
                  <a:lnTo>
                    <a:pt x="1342555" y="10934"/>
                  </a:lnTo>
                  <a:lnTo>
                    <a:pt x="1342580" y="9029"/>
                  </a:lnTo>
                  <a:lnTo>
                    <a:pt x="1342580" y="7505"/>
                  </a:lnTo>
                  <a:lnTo>
                    <a:pt x="1340078" y="6616"/>
                  </a:lnTo>
                  <a:lnTo>
                    <a:pt x="1338529" y="7505"/>
                  </a:lnTo>
                  <a:lnTo>
                    <a:pt x="1337475" y="6997"/>
                  </a:lnTo>
                  <a:lnTo>
                    <a:pt x="1336065" y="7124"/>
                  </a:lnTo>
                  <a:lnTo>
                    <a:pt x="1334960" y="8648"/>
                  </a:lnTo>
                  <a:lnTo>
                    <a:pt x="1334630" y="9029"/>
                  </a:lnTo>
                  <a:lnTo>
                    <a:pt x="1334465" y="8394"/>
                  </a:lnTo>
                  <a:lnTo>
                    <a:pt x="1334122" y="7886"/>
                  </a:lnTo>
                  <a:lnTo>
                    <a:pt x="1333601" y="7505"/>
                  </a:lnTo>
                  <a:lnTo>
                    <a:pt x="1332992" y="6616"/>
                  </a:lnTo>
                  <a:lnTo>
                    <a:pt x="1332496" y="6362"/>
                  </a:lnTo>
                  <a:lnTo>
                    <a:pt x="1331760" y="5981"/>
                  </a:lnTo>
                  <a:lnTo>
                    <a:pt x="1330642" y="6362"/>
                  </a:lnTo>
                  <a:lnTo>
                    <a:pt x="1328369" y="5473"/>
                  </a:lnTo>
                  <a:lnTo>
                    <a:pt x="1326197" y="4711"/>
                  </a:lnTo>
                  <a:lnTo>
                    <a:pt x="1321460" y="4330"/>
                  </a:lnTo>
                  <a:lnTo>
                    <a:pt x="1320825" y="6362"/>
                  </a:lnTo>
                  <a:lnTo>
                    <a:pt x="1320723" y="6997"/>
                  </a:lnTo>
                  <a:lnTo>
                    <a:pt x="1321460" y="8648"/>
                  </a:lnTo>
                  <a:lnTo>
                    <a:pt x="1321511" y="9156"/>
                  </a:lnTo>
                  <a:lnTo>
                    <a:pt x="1321269" y="9410"/>
                  </a:lnTo>
                  <a:lnTo>
                    <a:pt x="1321028" y="10045"/>
                  </a:lnTo>
                  <a:lnTo>
                    <a:pt x="1320990" y="10553"/>
                  </a:lnTo>
                  <a:lnTo>
                    <a:pt x="1320507" y="10553"/>
                  </a:lnTo>
                  <a:lnTo>
                    <a:pt x="1320025" y="10680"/>
                  </a:lnTo>
                  <a:lnTo>
                    <a:pt x="1319606" y="10934"/>
                  </a:lnTo>
                  <a:lnTo>
                    <a:pt x="1318882" y="10045"/>
                  </a:lnTo>
                  <a:lnTo>
                    <a:pt x="1318056" y="9283"/>
                  </a:lnTo>
                  <a:lnTo>
                    <a:pt x="1316634" y="5854"/>
                  </a:lnTo>
                  <a:lnTo>
                    <a:pt x="1313307" y="5473"/>
                  </a:lnTo>
                  <a:lnTo>
                    <a:pt x="1312926" y="6807"/>
                  </a:lnTo>
                  <a:lnTo>
                    <a:pt x="1312926" y="21348"/>
                  </a:lnTo>
                  <a:lnTo>
                    <a:pt x="1312900" y="21856"/>
                  </a:lnTo>
                  <a:lnTo>
                    <a:pt x="1312367" y="23634"/>
                  </a:lnTo>
                  <a:lnTo>
                    <a:pt x="1311960" y="24650"/>
                  </a:lnTo>
                  <a:lnTo>
                    <a:pt x="1311414" y="24269"/>
                  </a:lnTo>
                  <a:lnTo>
                    <a:pt x="1310741" y="24269"/>
                  </a:lnTo>
                  <a:lnTo>
                    <a:pt x="1306893" y="25158"/>
                  </a:lnTo>
                  <a:lnTo>
                    <a:pt x="1303832" y="25158"/>
                  </a:lnTo>
                  <a:lnTo>
                    <a:pt x="1300797" y="24904"/>
                  </a:lnTo>
                  <a:lnTo>
                    <a:pt x="1301610" y="24523"/>
                  </a:lnTo>
                  <a:lnTo>
                    <a:pt x="1301813" y="24269"/>
                  </a:lnTo>
                  <a:lnTo>
                    <a:pt x="1302105" y="23888"/>
                  </a:lnTo>
                  <a:lnTo>
                    <a:pt x="1302207" y="23507"/>
                  </a:lnTo>
                  <a:lnTo>
                    <a:pt x="1302207" y="19824"/>
                  </a:lnTo>
                  <a:lnTo>
                    <a:pt x="1302207" y="19189"/>
                  </a:lnTo>
                  <a:lnTo>
                    <a:pt x="1306042" y="20078"/>
                  </a:lnTo>
                  <a:lnTo>
                    <a:pt x="1312735" y="21094"/>
                  </a:lnTo>
                  <a:lnTo>
                    <a:pt x="1312926" y="21348"/>
                  </a:lnTo>
                  <a:lnTo>
                    <a:pt x="1312926" y="6807"/>
                  </a:lnTo>
                  <a:lnTo>
                    <a:pt x="1312392" y="8648"/>
                  </a:lnTo>
                  <a:lnTo>
                    <a:pt x="1312278" y="10553"/>
                  </a:lnTo>
                  <a:lnTo>
                    <a:pt x="1310640" y="11569"/>
                  </a:lnTo>
                  <a:lnTo>
                    <a:pt x="1310347" y="11696"/>
                  </a:lnTo>
                  <a:lnTo>
                    <a:pt x="1309763" y="12204"/>
                  </a:lnTo>
                  <a:lnTo>
                    <a:pt x="1308582" y="12966"/>
                  </a:lnTo>
                  <a:lnTo>
                    <a:pt x="1306347" y="14744"/>
                  </a:lnTo>
                  <a:lnTo>
                    <a:pt x="1302791" y="13982"/>
                  </a:lnTo>
                  <a:lnTo>
                    <a:pt x="1303515" y="12458"/>
                  </a:lnTo>
                  <a:lnTo>
                    <a:pt x="1305229" y="8140"/>
                  </a:lnTo>
                  <a:lnTo>
                    <a:pt x="1305204" y="7759"/>
                  </a:lnTo>
                  <a:lnTo>
                    <a:pt x="1303743" y="6235"/>
                  </a:lnTo>
                  <a:lnTo>
                    <a:pt x="1297647" y="6235"/>
                  </a:lnTo>
                  <a:lnTo>
                    <a:pt x="1297647" y="24269"/>
                  </a:lnTo>
                  <a:lnTo>
                    <a:pt x="1296670" y="24142"/>
                  </a:lnTo>
                  <a:lnTo>
                    <a:pt x="1296187" y="24015"/>
                  </a:lnTo>
                  <a:lnTo>
                    <a:pt x="1296695" y="23507"/>
                  </a:lnTo>
                  <a:lnTo>
                    <a:pt x="1297139" y="23507"/>
                  </a:lnTo>
                  <a:lnTo>
                    <a:pt x="1297419" y="24142"/>
                  </a:lnTo>
                  <a:lnTo>
                    <a:pt x="1297647" y="24269"/>
                  </a:lnTo>
                  <a:lnTo>
                    <a:pt x="1297647" y="6235"/>
                  </a:lnTo>
                  <a:lnTo>
                    <a:pt x="1296911" y="6235"/>
                  </a:lnTo>
                  <a:lnTo>
                    <a:pt x="1296022" y="7759"/>
                  </a:lnTo>
                  <a:lnTo>
                    <a:pt x="1296022" y="8394"/>
                  </a:lnTo>
                  <a:lnTo>
                    <a:pt x="1296365" y="10553"/>
                  </a:lnTo>
                  <a:lnTo>
                    <a:pt x="1296581" y="12458"/>
                  </a:lnTo>
                  <a:lnTo>
                    <a:pt x="1295323" y="12077"/>
                  </a:lnTo>
                  <a:lnTo>
                    <a:pt x="1294752" y="11569"/>
                  </a:lnTo>
                  <a:lnTo>
                    <a:pt x="1294371" y="11442"/>
                  </a:lnTo>
                  <a:lnTo>
                    <a:pt x="1293990" y="11315"/>
                  </a:lnTo>
                  <a:lnTo>
                    <a:pt x="1293253" y="11442"/>
                  </a:lnTo>
                  <a:lnTo>
                    <a:pt x="1291831" y="10985"/>
                  </a:lnTo>
                  <a:lnTo>
                    <a:pt x="1291831" y="21094"/>
                  </a:lnTo>
                  <a:lnTo>
                    <a:pt x="1290459" y="22364"/>
                  </a:lnTo>
                  <a:lnTo>
                    <a:pt x="1289697" y="22872"/>
                  </a:lnTo>
                  <a:lnTo>
                    <a:pt x="1288846" y="23507"/>
                  </a:lnTo>
                  <a:lnTo>
                    <a:pt x="1288567" y="24142"/>
                  </a:lnTo>
                  <a:lnTo>
                    <a:pt x="1288478" y="25285"/>
                  </a:lnTo>
                  <a:lnTo>
                    <a:pt x="1288275" y="25285"/>
                  </a:lnTo>
                  <a:lnTo>
                    <a:pt x="1287475" y="24904"/>
                  </a:lnTo>
                  <a:lnTo>
                    <a:pt x="1286738" y="24650"/>
                  </a:lnTo>
                  <a:lnTo>
                    <a:pt x="1286052" y="24269"/>
                  </a:lnTo>
                  <a:lnTo>
                    <a:pt x="1286446" y="23761"/>
                  </a:lnTo>
                  <a:lnTo>
                    <a:pt x="1286637" y="23253"/>
                  </a:lnTo>
                  <a:lnTo>
                    <a:pt x="1286687" y="22491"/>
                  </a:lnTo>
                  <a:lnTo>
                    <a:pt x="1287030" y="22364"/>
                  </a:lnTo>
                  <a:lnTo>
                    <a:pt x="1289786" y="20713"/>
                  </a:lnTo>
                  <a:lnTo>
                    <a:pt x="1290993" y="19824"/>
                  </a:lnTo>
                  <a:lnTo>
                    <a:pt x="1291158" y="20205"/>
                  </a:lnTo>
                  <a:lnTo>
                    <a:pt x="1291386" y="20586"/>
                  </a:lnTo>
                  <a:lnTo>
                    <a:pt x="1291831" y="21094"/>
                  </a:lnTo>
                  <a:lnTo>
                    <a:pt x="1291831" y="10985"/>
                  </a:lnTo>
                  <a:lnTo>
                    <a:pt x="1289011" y="10045"/>
                  </a:lnTo>
                  <a:lnTo>
                    <a:pt x="1287970" y="9664"/>
                  </a:lnTo>
                  <a:lnTo>
                    <a:pt x="1287856" y="8394"/>
                  </a:lnTo>
                  <a:lnTo>
                    <a:pt x="1287703" y="7378"/>
                  </a:lnTo>
                  <a:lnTo>
                    <a:pt x="1287589" y="6616"/>
                  </a:lnTo>
                  <a:lnTo>
                    <a:pt x="1285875" y="6108"/>
                  </a:lnTo>
                  <a:lnTo>
                    <a:pt x="1283741" y="6362"/>
                  </a:lnTo>
                  <a:lnTo>
                    <a:pt x="1283233" y="6870"/>
                  </a:lnTo>
                  <a:lnTo>
                    <a:pt x="1282877" y="7378"/>
                  </a:lnTo>
                  <a:lnTo>
                    <a:pt x="1282319" y="6997"/>
                  </a:lnTo>
                  <a:lnTo>
                    <a:pt x="1281633" y="5727"/>
                  </a:lnTo>
                  <a:lnTo>
                    <a:pt x="1279118" y="774"/>
                  </a:lnTo>
                  <a:lnTo>
                    <a:pt x="1275727" y="2171"/>
                  </a:lnTo>
                  <a:lnTo>
                    <a:pt x="1275435" y="5473"/>
                  </a:lnTo>
                  <a:lnTo>
                    <a:pt x="1275372" y="7124"/>
                  </a:lnTo>
                  <a:lnTo>
                    <a:pt x="1276540" y="9156"/>
                  </a:lnTo>
                  <a:lnTo>
                    <a:pt x="1278610" y="10934"/>
                  </a:lnTo>
                  <a:lnTo>
                    <a:pt x="1279055" y="11569"/>
                  </a:lnTo>
                  <a:lnTo>
                    <a:pt x="1279398" y="11950"/>
                  </a:lnTo>
                  <a:lnTo>
                    <a:pt x="1274991" y="12966"/>
                  </a:lnTo>
                  <a:lnTo>
                    <a:pt x="1270635" y="14236"/>
                  </a:lnTo>
                  <a:lnTo>
                    <a:pt x="1263446" y="17411"/>
                  </a:lnTo>
                  <a:lnTo>
                    <a:pt x="1266101" y="21983"/>
                  </a:lnTo>
                  <a:lnTo>
                    <a:pt x="1271231" y="19570"/>
                  </a:lnTo>
                  <a:lnTo>
                    <a:pt x="1273136" y="19316"/>
                  </a:lnTo>
                  <a:lnTo>
                    <a:pt x="1275232" y="19189"/>
                  </a:lnTo>
                  <a:lnTo>
                    <a:pt x="1275715" y="20840"/>
                  </a:lnTo>
                  <a:lnTo>
                    <a:pt x="1276375" y="22237"/>
                  </a:lnTo>
                  <a:lnTo>
                    <a:pt x="1277226" y="23507"/>
                  </a:lnTo>
                  <a:lnTo>
                    <a:pt x="1277277" y="24777"/>
                  </a:lnTo>
                  <a:lnTo>
                    <a:pt x="1278255" y="25793"/>
                  </a:lnTo>
                  <a:lnTo>
                    <a:pt x="1279410" y="26047"/>
                  </a:lnTo>
                  <a:lnTo>
                    <a:pt x="1281391" y="27825"/>
                  </a:lnTo>
                  <a:lnTo>
                    <a:pt x="1283906" y="29222"/>
                  </a:lnTo>
                  <a:lnTo>
                    <a:pt x="1288897" y="31000"/>
                  </a:lnTo>
                  <a:lnTo>
                    <a:pt x="1290167" y="29222"/>
                  </a:lnTo>
                  <a:lnTo>
                    <a:pt x="1290040" y="27571"/>
                  </a:lnTo>
                  <a:lnTo>
                    <a:pt x="1290320" y="27698"/>
                  </a:lnTo>
                  <a:lnTo>
                    <a:pt x="1296339" y="29730"/>
                  </a:lnTo>
                  <a:lnTo>
                    <a:pt x="1302270" y="30873"/>
                  </a:lnTo>
                  <a:lnTo>
                    <a:pt x="1308442" y="29984"/>
                  </a:lnTo>
                  <a:lnTo>
                    <a:pt x="1308658" y="30873"/>
                  </a:lnTo>
                  <a:lnTo>
                    <a:pt x="1309039" y="31508"/>
                  </a:lnTo>
                  <a:lnTo>
                    <a:pt x="1310779" y="33032"/>
                  </a:lnTo>
                  <a:lnTo>
                    <a:pt x="1312519" y="33413"/>
                  </a:lnTo>
                  <a:lnTo>
                    <a:pt x="1315008" y="30238"/>
                  </a:lnTo>
                  <a:lnTo>
                    <a:pt x="1315148" y="29984"/>
                  </a:lnTo>
                  <a:lnTo>
                    <a:pt x="1316088" y="28206"/>
                  </a:lnTo>
                  <a:lnTo>
                    <a:pt x="1316342" y="27571"/>
                  </a:lnTo>
                  <a:lnTo>
                    <a:pt x="1316964" y="26047"/>
                  </a:lnTo>
                  <a:lnTo>
                    <a:pt x="1317294" y="26047"/>
                  </a:lnTo>
                  <a:lnTo>
                    <a:pt x="1318907" y="25666"/>
                  </a:lnTo>
                  <a:lnTo>
                    <a:pt x="1319288" y="25920"/>
                  </a:lnTo>
                  <a:lnTo>
                    <a:pt x="1326095" y="27952"/>
                  </a:lnTo>
                  <a:lnTo>
                    <a:pt x="1331823" y="26047"/>
                  </a:lnTo>
                  <a:lnTo>
                    <a:pt x="1332369" y="25666"/>
                  </a:lnTo>
                  <a:lnTo>
                    <a:pt x="1332915" y="25285"/>
                  </a:lnTo>
                  <a:lnTo>
                    <a:pt x="1333106" y="25158"/>
                  </a:lnTo>
                  <a:lnTo>
                    <a:pt x="1333830" y="24650"/>
                  </a:lnTo>
                  <a:lnTo>
                    <a:pt x="1336941" y="22491"/>
                  </a:lnTo>
                  <a:lnTo>
                    <a:pt x="1338059" y="22364"/>
                  </a:lnTo>
                  <a:lnTo>
                    <a:pt x="1340243" y="21856"/>
                  </a:lnTo>
                  <a:lnTo>
                    <a:pt x="1340523" y="24523"/>
                  </a:lnTo>
                  <a:lnTo>
                    <a:pt x="1340637" y="26428"/>
                  </a:lnTo>
                  <a:lnTo>
                    <a:pt x="1339596" y="30238"/>
                  </a:lnTo>
                  <a:lnTo>
                    <a:pt x="1340510" y="31508"/>
                  </a:lnTo>
                  <a:lnTo>
                    <a:pt x="1343660" y="32778"/>
                  </a:lnTo>
                  <a:lnTo>
                    <a:pt x="1348422" y="34810"/>
                  </a:lnTo>
                  <a:lnTo>
                    <a:pt x="1350162" y="34683"/>
                  </a:lnTo>
                  <a:lnTo>
                    <a:pt x="1352283" y="30238"/>
                  </a:lnTo>
                  <a:lnTo>
                    <a:pt x="1353413" y="28714"/>
                  </a:lnTo>
                  <a:lnTo>
                    <a:pt x="1354162" y="27698"/>
                  </a:lnTo>
                  <a:lnTo>
                    <a:pt x="1356448" y="25412"/>
                  </a:lnTo>
                  <a:lnTo>
                    <a:pt x="1357045" y="25793"/>
                  </a:lnTo>
                  <a:lnTo>
                    <a:pt x="1357820" y="26047"/>
                  </a:lnTo>
                  <a:lnTo>
                    <a:pt x="1359420" y="25920"/>
                  </a:lnTo>
                  <a:lnTo>
                    <a:pt x="1360893" y="25666"/>
                  </a:lnTo>
                  <a:lnTo>
                    <a:pt x="1361478" y="26047"/>
                  </a:lnTo>
                  <a:lnTo>
                    <a:pt x="1362202" y="26174"/>
                  </a:lnTo>
                  <a:lnTo>
                    <a:pt x="1364208" y="25666"/>
                  </a:lnTo>
                  <a:lnTo>
                    <a:pt x="1365211" y="25412"/>
                  </a:lnTo>
                  <a:lnTo>
                    <a:pt x="1371714" y="24142"/>
                  </a:lnTo>
                  <a:lnTo>
                    <a:pt x="1373505" y="23761"/>
                  </a:lnTo>
                  <a:lnTo>
                    <a:pt x="1374470" y="24015"/>
                  </a:lnTo>
                  <a:lnTo>
                    <a:pt x="1374863" y="23888"/>
                  </a:lnTo>
                  <a:lnTo>
                    <a:pt x="1376324" y="23888"/>
                  </a:lnTo>
                  <a:lnTo>
                    <a:pt x="1376768" y="23761"/>
                  </a:lnTo>
                  <a:lnTo>
                    <a:pt x="1377670" y="23507"/>
                  </a:lnTo>
                  <a:lnTo>
                    <a:pt x="1378165" y="22999"/>
                  </a:lnTo>
                  <a:lnTo>
                    <a:pt x="1378508" y="22491"/>
                  </a:lnTo>
                  <a:lnTo>
                    <a:pt x="1378927" y="22491"/>
                  </a:lnTo>
                  <a:lnTo>
                    <a:pt x="1379270" y="22237"/>
                  </a:lnTo>
                  <a:lnTo>
                    <a:pt x="1379537" y="21983"/>
                  </a:lnTo>
                  <a:lnTo>
                    <a:pt x="1379791" y="22237"/>
                  </a:lnTo>
                  <a:lnTo>
                    <a:pt x="1380121" y="22618"/>
                  </a:lnTo>
                  <a:lnTo>
                    <a:pt x="1380642" y="22999"/>
                  </a:lnTo>
                  <a:lnTo>
                    <a:pt x="1381277" y="24269"/>
                  </a:lnTo>
                  <a:lnTo>
                    <a:pt x="1383042" y="24777"/>
                  </a:lnTo>
                  <a:lnTo>
                    <a:pt x="1385874" y="22999"/>
                  </a:lnTo>
                  <a:lnTo>
                    <a:pt x="1386370" y="24523"/>
                  </a:lnTo>
                  <a:lnTo>
                    <a:pt x="1391818" y="26936"/>
                  </a:lnTo>
                  <a:lnTo>
                    <a:pt x="1394929" y="28206"/>
                  </a:lnTo>
                  <a:lnTo>
                    <a:pt x="1400276" y="31508"/>
                  </a:lnTo>
                  <a:lnTo>
                    <a:pt x="1402549" y="28714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6161202" y="5951016"/>
              <a:ext cx="486409" cy="668020"/>
            </a:xfrm>
            <a:custGeom>
              <a:avLst/>
              <a:gdLst/>
              <a:ahLst/>
              <a:cxnLst/>
              <a:rect l="l" t="t" r="r" b="b"/>
              <a:pathLst>
                <a:path w="486409" h="668020">
                  <a:moveTo>
                    <a:pt x="39624" y="29413"/>
                  </a:moveTo>
                  <a:lnTo>
                    <a:pt x="39535" y="26758"/>
                  </a:lnTo>
                  <a:lnTo>
                    <a:pt x="38328" y="25184"/>
                  </a:lnTo>
                  <a:lnTo>
                    <a:pt x="37172" y="23672"/>
                  </a:lnTo>
                  <a:lnTo>
                    <a:pt x="36068" y="22085"/>
                  </a:lnTo>
                  <a:lnTo>
                    <a:pt x="32651" y="20510"/>
                  </a:lnTo>
                  <a:lnTo>
                    <a:pt x="31508" y="20066"/>
                  </a:lnTo>
                  <a:lnTo>
                    <a:pt x="29629" y="20078"/>
                  </a:lnTo>
                  <a:lnTo>
                    <a:pt x="29883" y="18249"/>
                  </a:lnTo>
                  <a:lnTo>
                    <a:pt x="29756" y="16357"/>
                  </a:lnTo>
                  <a:lnTo>
                    <a:pt x="29083" y="13068"/>
                  </a:lnTo>
                  <a:lnTo>
                    <a:pt x="28244" y="11798"/>
                  </a:lnTo>
                  <a:lnTo>
                    <a:pt x="27127" y="10782"/>
                  </a:lnTo>
                  <a:lnTo>
                    <a:pt x="27165" y="6731"/>
                  </a:lnTo>
                  <a:lnTo>
                    <a:pt x="23456" y="2286"/>
                  </a:lnTo>
                  <a:lnTo>
                    <a:pt x="16764" y="3136"/>
                  </a:lnTo>
                  <a:lnTo>
                    <a:pt x="14351" y="3022"/>
                  </a:lnTo>
                  <a:lnTo>
                    <a:pt x="11925" y="3073"/>
                  </a:lnTo>
                  <a:lnTo>
                    <a:pt x="7658" y="1892"/>
                  </a:lnTo>
                  <a:lnTo>
                    <a:pt x="3454" y="3708"/>
                  </a:lnTo>
                  <a:lnTo>
                    <a:pt x="546" y="12458"/>
                  </a:lnTo>
                  <a:lnTo>
                    <a:pt x="2006" y="15494"/>
                  </a:lnTo>
                  <a:lnTo>
                    <a:pt x="4495" y="17284"/>
                  </a:lnTo>
                  <a:lnTo>
                    <a:pt x="4660" y="17957"/>
                  </a:lnTo>
                  <a:lnTo>
                    <a:pt x="4927" y="18630"/>
                  </a:lnTo>
                  <a:lnTo>
                    <a:pt x="6654" y="21577"/>
                  </a:lnTo>
                  <a:lnTo>
                    <a:pt x="8991" y="22847"/>
                  </a:lnTo>
                  <a:lnTo>
                    <a:pt x="11468" y="22999"/>
                  </a:lnTo>
                  <a:lnTo>
                    <a:pt x="10883" y="23558"/>
                  </a:lnTo>
                  <a:lnTo>
                    <a:pt x="10363" y="24168"/>
                  </a:lnTo>
                  <a:lnTo>
                    <a:pt x="9359" y="26149"/>
                  </a:lnTo>
                  <a:lnTo>
                    <a:pt x="8813" y="27533"/>
                  </a:lnTo>
                  <a:lnTo>
                    <a:pt x="9004" y="30962"/>
                  </a:lnTo>
                  <a:lnTo>
                    <a:pt x="9207" y="31280"/>
                  </a:lnTo>
                  <a:lnTo>
                    <a:pt x="10515" y="34251"/>
                  </a:lnTo>
                  <a:lnTo>
                    <a:pt x="11963" y="35369"/>
                  </a:lnTo>
                  <a:lnTo>
                    <a:pt x="13677" y="36474"/>
                  </a:lnTo>
                  <a:lnTo>
                    <a:pt x="14528" y="36791"/>
                  </a:lnTo>
                  <a:lnTo>
                    <a:pt x="17487" y="37363"/>
                  </a:lnTo>
                  <a:lnTo>
                    <a:pt x="19481" y="37299"/>
                  </a:lnTo>
                  <a:lnTo>
                    <a:pt x="22364" y="35610"/>
                  </a:lnTo>
                  <a:lnTo>
                    <a:pt x="23164" y="34823"/>
                  </a:lnTo>
                  <a:lnTo>
                    <a:pt x="23799" y="33934"/>
                  </a:lnTo>
                  <a:lnTo>
                    <a:pt x="24688" y="34734"/>
                  </a:lnTo>
                  <a:lnTo>
                    <a:pt x="25742" y="35344"/>
                  </a:lnTo>
                  <a:lnTo>
                    <a:pt x="27343" y="35737"/>
                  </a:lnTo>
                  <a:lnTo>
                    <a:pt x="27990" y="36156"/>
                  </a:lnTo>
                  <a:lnTo>
                    <a:pt x="28702" y="36487"/>
                  </a:lnTo>
                  <a:lnTo>
                    <a:pt x="31496" y="37261"/>
                  </a:lnTo>
                  <a:lnTo>
                    <a:pt x="33705" y="36969"/>
                  </a:lnTo>
                  <a:lnTo>
                    <a:pt x="37274" y="34886"/>
                  </a:lnTo>
                  <a:lnTo>
                    <a:pt x="38582" y="33185"/>
                  </a:lnTo>
                  <a:lnTo>
                    <a:pt x="39624" y="29413"/>
                  </a:lnTo>
                  <a:close/>
                </a:path>
                <a:path w="486409" h="668020">
                  <a:moveTo>
                    <a:pt x="59309" y="645210"/>
                  </a:moveTo>
                  <a:lnTo>
                    <a:pt x="56692" y="639178"/>
                  </a:lnTo>
                  <a:lnTo>
                    <a:pt x="51752" y="638314"/>
                  </a:lnTo>
                  <a:lnTo>
                    <a:pt x="50279" y="636714"/>
                  </a:lnTo>
                  <a:lnTo>
                    <a:pt x="47764" y="634644"/>
                  </a:lnTo>
                  <a:lnTo>
                    <a:pt x="47320" y="633158"/>
                  </a:lnTo>
                  <a:lnTo>
                    <a:pt x="47371" y="634492"/>
                  </a:lnTo>
                  <a:lnTo>
                    <a:pt x="47129" y="629488"/>
                  </a:lnTo>
                  <a:lnTo>
                    <a:pt x="43154" y="626960"/>
                  </a:lnTo>
                  <a:lnTo>
                    <a:pt x="39268" y="626922"/>
                  </a:lnTo>
                  <a:lnTo>
                    <a:pt x="38849" y="619810"/>
                  </a:lnTo>
                  <a:lnTo>
                    <a:pt x="34455" y="616267"/>
                  </a:lnTo>
                  <a:lnTo>
                    <a:pt x="25184" y="618388"/>
                  </a:lnTo>
                  <a:lnTo>
                    <a:pt x="21310" y="621144"/>
                  </a:lnTo>
                  <a:lnTo>
                    <a:pt x="11188" y="621957"/>
                  </a:lnTo>
                  <a:lnTo>
                    <a:pt x="7937" y="627938"/>
                  </a:lnTo>
                  <a:lnTo>
                    <a:pt x="10045" y="632599"/>
                  </a:lnTo>
                  <a:lnTo>
                    <a:pt x="9258" y="633920"/>
                  </a:lnTo>
                  <a:lnTo>
                    <a:pt x="8724" y="635381"/>
                  </a:lnTo>
                  <a:lnTo>
                    <a:pt x="8496" y="636943"/>
                  </a:lnTo>
                  <a:lnTo>
                    <a:pt x="7137" y="639330"/>
                  </a:lnTo>
                  <a:lnTo>
                    <a:pt x="7200" y="642670"/>
                  </a:lnTo>
                  <a:lnTo>
                    <a:pt x="8648" y="645337"/>
                  </a:lnTo>
                  <a:lnTo>
                    <a:pt x="7404" y="645731"/>
                  </a:lnTo>
                  <a:lnTo>
                    <a:pt x="5003" y="647090"/>
                  </a:lnTo>
                  <a:lnTo>
                    <a:pt x="1384" y="649325"/>
                  </a:lnTo>
                  <a:lnTo>
                    <a:pt x="0" y="654050"/>
                  </a:lnTo>
                  <a:lnTo>
                    <a:pt x="3213" y="659536"/>
                  </a:lnTo>
                  <a:lnTo>
                    <a:pt x="4851" y="660742"/>
                  </a:lnTo>
                  <a:lnTo>
                    <a:pt x="6692" y="661314"/>
                  </a:lnTo>
                  <a:lnTo>
                    <a:pt x="7251" y="663168"/>
                  </a:lnTo>
                  <a:lnTo>
                    <a:pt x="8407" y="664756"/>
                  </a:lnTo>
                  <a:lnTo>
                    <a:pt x="13004" y="667448"/>
                  </a:lnTo>
                  <a:lnTo>
                    <a:pt x="17449" y="667245"/>
                  </a:lnTo>
                  <a:lnTo>
                    <a:pt x="21297" y="662597"/>
                  </a:lnTo>
                  <a:lnTo>
                    <a:pt x="23266" y="660958"/>
                  </a:lnTo>
                  <a:lnTo>
                    <a:pt x="25463" y="658164"/>
                  </a:lnTo>
                  <a:lnTo>
                    <a:pt x="25984" y="657301"/>
                  </a:lnTo>
                  <a:lnTo>
                    <a:pt x="26352" y="656399"/>
                  </a:lnTo>
                  <a:lnTo>
                    <a:pt x="27876" y="656158"/>
                  </a:lnTo>
                  <a:lnTo>
                    <a:pt x="30822" y="654951"/>
                  </a:lnTo>
                  <a:lnTo>
                    <a:pt x="32918" y="655345"/>
                  </a:lnTo>
                  <a:lnTo>
                    <a:pt x="34861" y="656259"/>
                  </a:lnTo>
                  <a:lnTo>
                    <a:pt x="37642" y="659676"/>
                  </a:lnTo>
                  <a:lnTo>
                    <a:pt x="43459" y="660793"/>
                  </a:lnTo>
                  <a:lnTo>
                    <a:pt x="46786" y="657339"/>
                  </a:lnTo>
                  <a:lnTo>
                    <a:pt x="51041" y="657136"/>
                  </a:lnTo>
                  <a:lnTo>
                    <a:pt x="54825" y="654875"/>
                  </a:lnTo>
                  <a:lnTo>
                    <a:pt x="59309" y="645210"/>
                  </a:lnTo>
                  <a:close/>
                </a:path>
                <a:path w="486409" h="668020">
                  <a:moveTo>
                    <a:pt x="89700" y="10147"/>
                  </a:moveTo>
                  <a:lnTo>
                    <a:pt x="89623" y="5626"/>
                  </a:lnTo>
                  <a:lnTo>
                    <a:pt x="86194" y="2057"/>
                  </a:lnTo>
                  <a:lnTo>
                    <a:pt x="80606" y="2057"/>
                  </a:lnTo>
                  <a:lnTo>
                    <a:pt x="79438" y="2362"/>
                  </a:lnTo>
                  <a:lnTo>
                    <a:pt x="78397" y="2882"/>
                  </a:lnTo>
                  <a:lnTo>
                    <a:pt x="78143" y="2921"/>
                  </a:lnTo>
                  <a:lnTo>
                    <a:pt x="76708" y="1155"/>
                  </a:lnTo>
                  <a:lnTo>
                    <a:pt x="74549" y="0"/>
                  </a:lnTo>
                  <a:lnTo>
                    <a:pt x="67868" y="0"/>
                  </a:lnTo>
                  <a:lnTo>
                    <a:pt x="64223" y="3568"/>
                  </a:lnTo>
                  <a:lnTo>
                    <a:pt x="64287" y="9448"/>
                  </a:lnTo>
                  <a:lnTo>
                    <a:pt x="64757" y="11023"/>
                  </a:lnTo>
                  <a:lnTo>
                    <a:pt x="65582" y="12369"/>
                  </a:lnTo>
                  <a:lnTo>
                    <a:pt x="65303" y="14071"/>
                  </a:lnTo>
                  <a:lnTo>
                    <a:pt x="65824" y="16078"/>
                  </a:lnTo>
                  <a:lnTo>
                    <a:pt x="67652" y="19189"/>
                  </a:lnTo>
                  <a:lnTo>
                    <a:pt x="69342" y="20510"/>
                  </a:lnTo>
                  <a:lnTo>
                    <a:pt x="73329" y="21602"/>
                  </a:lnTo>
                  <a:lnTo>
                    <a:pt x="75539" y="21323"/>
                  </a:lnTo>
                  <a:lnTo>
                    <a:pt x="77343" y="20256"/>
                  </a:lnTo>
                  <a:lnTo>
                    <a:pt x="79108" y="18859"/>
                  </a:lnTo>
                  <a:lnTo>
                    <a:pt x="79400" y="18491"/>
                  </a:lnTo>
                  <a:lnTo>
                    <a:pt x="80479" y="18491"/>
                  </a:lnTo>
                  <a:lnTo>
                    <a:pt x="83070" y="18046"/>
                  </a:lnTo>
                  <a:lnTo>
                    <a:pt x="83972" y="17678"/>
                  </a:lnTo>
                  <a:lnTo>
                    <a:pt x="87249" y="16751"/>
                  </a:lnTo>
                  <a:lnTo>
                    <a:pt x="89700" y="13690"/>
                  </a:lnTo>
                  <a:lnTo>
                    <a:pt x="89700" y="10147"/>
                  </a:lnTo>
                  <a:close/>
                </a:path>
                <a:path w="486409" h="668020">
                  <a:moveTo>
                    <a:pt x="146202" y="8801"/>
                  </a:moveTo>
                  <a:lnTo>
                    <a:pt x="146024" y="8191"/>
                  </a:lnTo>
                  <a:lnTo>
                    <a:pt x="145110" y="4826"/>
                  </a:lnTo>
                  <a:lnTo>
                    <a:pt x="143789" y="3124"/>
                  </a:lnTo>
                  <a:lnTo>
                    <a:pt x="140093" y="965"/>
                  </a:lnTo>
                  <a:lnTo>
                    <a:pt x="138150" y="927"/>
                  </a:lnTo>
                  <a:lnTo>
                    <a:pt x="134391" y="1600"/>
                  </a:lnTo>
                  <a:lnTo>
                    <a:pt x="132892" y="2273"/>
                  </a:lnTo>
                  <a:lnTo>
                    <a:pt x="131559" y="3200"/>
                  </a:lnTo>
                  <a:lnTo>
                    <a:pt x="129082" y="3200"/>
                  </a:lnTo>
                  <a:lnTo>
                    <a:pt x="126657" y="3759"/>
                  </a:lnTo>
                  <a:lnTo>
                    <a:pt x="123202" y="6083"/>
                  </a:lnTo>
                  <a:lnTo>
                    <a:pt x="122072" y="7086"/>
                  </a:lnTo>
                  <a:lnTo>
                    <a:pt x="121018" y="8191"/>
                  </a:lnTo>
                  <a:lnTo>
                    <a:pt x="119659" y="5702"/>
                  </a:lnTo>
                  <a:lnTo>
                    <a:pt x="117094" y="3746"/>
                  </a:lnTo>
                  <a:lnTo>
                    <a:pt x="111315" y="4470"/>
                  </a:lnTo>
                  <a:lnTo>
                    <a:pt x="109245" y="5092"/>
                  </a:lnTo>
                  <a:lnTo>
                    <a:pt x="105854" y="6578"/>
                  </a:lnTo>
                  <a:lnTo>
                    <a:pt x="104432" y="7315"/>
                  </a:lnTo>
                  <a:lnTo>
                    <a:pt x="103809" y="7607"/>
                  </a:lnTo>
                  <a:lnTo>
                    <a:pt x="103035" y="7886"/>
                  </a:lnTo>
                  <a:lnTo>
                    <a:pt x="102628" y="7975"/>
                  </a:lnTo>
                  <a:lnTo>
                    <a:pt x="97777" y="9296"/>
                  </a:lnTo>
                  <a:lnTo>
                    <a:pt x="96012" y="14249"/>
                  </a:lnTo>
                  <a:lnTo>
                    <a:pt x="97561" y="18389"/>
                  </a:lnTo>
                  <a:lnTo>
                    <a:pt x="97421" y="18910"/>
                  </a:lnTo>
                  <a:lnTo>
                    <a:pt x="97332" y="22542"/>
                  </a:lnTo>
                  <a:lnTo>
                    <a:pt x="97434" y="23088"/>
                  </a:lnTo>
                  <a:lnTo>
                    <a:pt x="97815" y="24333"/>
                  </a:lnTo>
                  <a:lnTo>
                    <a:pt x="98158" y="25298"/>
                  </a:lnTo>
                  <a:lnTo>
                    <a:pt x="98171" y="25895"/>
                  </a:lnTo>
                  <a:lnTo>
                    <a:pt x="98221" y="26111"/>
                  </a:lnTo>
                  <a:lnTo>
                    <a:pt x="98869" y="29743"/>
                  </a:lnTo>
                  <a:lnTo>
                    <a:pt x="102222" y="32626"/>
                  </a:lnTo>
                  <a:lnTo>
                    <a:pt x="108737" y="32626"/>
                  </a:lnTo>
                  <a:lnTo>
                    <a:pt x="111086" y="31203"/>
                  </a:lnTo>
                  <a:lnTo>
                    <a:pt x="112471" y="29095"/>
                  </a:lnTo>
                  <a:lnTo>
                    <a:pt x="112788" y="29616"/>
                  </a:lnTo>
                  <a:lnTo>
                    <a:pt x="113182" y="30086"/>
                  </a:lnTo>
                  <a:lnTo>
                    <a:pt x="113601" y="30518"/>
                  </a:lnTo>
                  <a:lnTo>
                    <a:pt x="114084" y="31927"/>
                  </a:lnTo>
                  <a:lnTo>
                    <a:pt x="114871" y="33274"/>
                  </a:lnTo>
                  <a:lnTo>
                    <a:pt x="118745" y="37401"/>
                  </a:lnTo>
                  <a:lnTo>
                    <a:pt x="123520" y="38087"/>
                  </a:lnTo>
                  <a:lnTo>
                    <a:pt x="131064" y="35153"/>
                  </a:lnTo>
                  <a:lnTo>
                    <a:pt x="133781" y="31508"/>
                  </a:lnTo>
                  <a:lnTo>
                    <a:pt x="133108" y="29095"/>
                  </a:lnTo>
                  <a:lnTo>
                    <a:pt x="132232" y="25895"/>
                  </a:lnTo>
                  <a:lnTo>
                    <a:pt x="131572" y="24790"/>
                  </a:lnTo>
                  <a:lnTo>
                    <a:pt x="130695" y="23837"/>
                  </a:lnTo>
                  <a:lnTo>
                    <a:pt x="131978" y="22542"/>
                  </a:lnTo>
                  <a:lnTo>
                    <a:pt x="132791" y="20739"/>
                  </a:lnTo>
                  <a:lnTo>
                    <a:pt x="132994" y="18910"/>
                  </a:lnTo>
                  <a:lnTo>
                    <a:pt x="133235" y="18910"/>
                  </a:lnTo>
                  <a:lnTo>
                    <a:pt x="135826" y="19316"/>
                  </a:lnTo>
                  <a:lnTo>
                    <a:pt x="136931" y="18910"/>
                  </a:lnTo>
                  <a:lnTo>
                    <a:pt x="138468" y="18351"/>
                  </a:lnTo>
                  <a:lnTo>
                    <a:pt x="140284" y="16395"/>
                  </a:lnTo>
                  <a:lnTo>
                    <a:pt x="142163" y="15989"/>
                  </a:lnTo>
                  <a:lnTo>
                    <a:pt x="143916" y="14427"/>
                  </a:lnTo>
                  <a:lnTo>
                    <a:pt x="145910" y="11010"/>
                  </a:lnTo>
                  <a:lnTo>
                    <a:pt x="146202" y="8801"/>
                  </a:lnTo>
                  <a:close/>
                </a:path>
                <a:path w="486409" h="668020">
                  <a:moveTo>
                    <a:pt x="199605" y="17754"/>
                  </a:moveTo>
                  <a:lnTo>
                    <a:pt x="199542" y="10731"/>
                  </a:lnTo>
                  <a:lnTo>
                    <a:pt x="198894" y="8382"/>
                  </a:lnTo>
                  <a:lnTo>
                    <a:pt x="197726" y="5930"/>
                  </a:lnTo>
                  <a:lnTo>
                    <a:pt x="196888" y="4165"/>
                  </a:lnTo>
                  <a:lnTo>
                    <a:pt x="194856" y="2819"/>
                  </a:lnTo>
                  <a:lnTo>
                    <a:pt x="192125" y="2070"/>
                  </a:lnTo>
                  <a:lnTo>
                    <a:pt x="191173" y="2006"/>
                  </a:lnTo>
                  <a:lnTo>
                    <a:pt x="190233" y="2095"/>
                  </a:lnTo>
                  <a:lnTo>
                    <a:pt x="189268" y="1803"/>
                  </a:lnTo>
                  <a:lnTo>
                    <a:pt x="188264" y="1689"/>
                  </a:lnTo>
                  <a:lnTo>
                    <a:pt x="187248" y="1816"/>
                  </a:lnTo>
                  <a:lnTo>
                    <a:pt x="183959" y="1384"/>
                  </a:lnTo>
                  <a:lnTo>
                    <a:pt x="180657" y="3365"/>
                  </a:lnTo>
                  <a:lnTo>
                    <a:pt x="179247" y="6324"/>
                  </a:lnTo>
                  <a:lnTo>
                    <a:pt x="178650" y="5486"/>
                  </a:lnTo>
                  <a:lnTo>
                    <a:pt x="175945" y="2781"/>
                  </a:lnTo>
                  <a:lnTo>
                    <a:pt x="171627" y="1879"/>
                  </a:lnTo>
                  <a:lnTo>
                    <a:pt x="167767" y="4597"/>
                  </a:lnTo>
                  <a:lnTo>
                    <a:pt x="166865" y="4927"/>
                  </a:lnTo>
                  <a:lnTo>
                    <a:pt x="164350" y="7442"/>
                  </a:lnTo>
                  <a:lnTo>
                    <a:pt x="163601" y="9499"/>
                  </a:lnTo>
                  <a:lnTo>
                    <a:pt x="163614" y="12230"/>
                  </a:lnTo>
                  <a:lnTo>
                    <a:pt x="163779" y="13233"/>
                  </a:lnTo>
                  <a:lnTo>
                    <a:pt x="163715" y="14173"/>
                  </a:lnTo>
                  <a:lnTo>
                    <a:pt x="163753" y="15151"/>
                  </a:lnTo>
                  <a:lnTo>
                    <a:pt x="164401" y="19608"/>
                  </a:lnTo>
                  <a:lnTo>
                    <a:pt x="167474" y="21932"/>
                  </a:lnTo>
                  <a:lnTo>
                    <a:pt x="173494" y="24142"/>
                  </a:lnTo>
                  <a:lnTo>
                    <a:pt x="176606" y="23406"/>
                  </a:lnTo>
                  <a:lnTo>
                    <a:pt x="182587" y="23329"/>
                  </a:lnTo>
                  <a:lnTo>
                    <a:pt x="185153" y="21678"/>
                  </a:lnTo>
                  <a:lnTo>
                    <a:pt x="186499" y="19265"/>
                  </a:lnTo>
                  <a:lnTo>
                    <a:pt x="187883" y="20523"/>
                  </a:lnTo>
                  <a:lnTo>
                    <a:pt x="189699" y="21323"/>
                  </a:lnTo>
                  <a:lnTo>
                    <a:pt x="195973" y="21323"/>
                  </a:lnTo>
                  <a:lnTo>
                    <a:pt x="199605" y="17754"/>
                  </a:lnTo>
                  <a:close/>
                </a:path>
                <a:path w="486409" h="668020">
                  <a:moveTo>
                    <a:pt x="207924" y="635647"/>
                  </a:moveTo>
                  <a:lnTo>
                    <a:pt x="204736" y="632815"/>
                  </a:lnTo>
                  <a:lnTo>
                    <a:pt x="202768" y="631050"/>
                  </a:lnTo>
                  <a:lnTo>
                    <a:pt x="200240" y="629831"/>
                  </a:lnTo>
                  <a:lnTo>
                    <a:pt x="196202" y="630186"/>
                  </a:lnTo>
                  <a:lnTo>
                    <a:pt x="194945" y="630453"/>
                  </a:lnTo>
                  <a:lnTo>
                    <a:pt x="193738" y="630885"/>
                  </a:lnTo>
                  <a:lnTo>
                    <a:pt x="192963" y="627494"/>
                  </a:lnTo>
                  <a:lnTo>
                    <a:pt x="190804" y="624674"/>
                  </a:lnTo>
                  <a:lnTo>
                    <a:pt x="187439" y="623316"/>
                  </a:lnTo>
                  <a:lnTo>
                    <a:pt x="186347" y="622706"/>
                  </a:lnTo>
                  <a:lnTo>
                    <a:pt x="185102" y="622338"/>
                  </a:lnTo>
                  <a:lnTo>
                    <a:pt x="179679" y="622338"/>
                  </a:lnTo>
                  <a:lnTo>
                    <a:pt x="177355" y="624217"/>
                  </a:lnTo>
                  <a:lnTo>
                    <a:pt x="176123" y="626668"/>
                  </a:lnTo>
                  <a:lnTo>
                    <a:pt x="173189" y="629513"/>
                  </a:lnTo>
                  <a:lnTo>
                    <a:pt x="168694" y="632853"/>
                  </a:lnTo>
                  <a:lnTo>
                    <a:pt x="166954" y="635901"/>
                  </a:lnTo>
                  <a:lnTo>
                    <a:pt x="168808" y="642645"/>
                  </a:lnTo>
                  <a:lnTo>
                    <a:pt x="171577" y="644994"/>
                  </a:lnTo>
                  <a:lnTo>
                    <a:pt x="174739" y="645274"/>
                  </a:lnTo>
                  <a:lnTo>
                    <a:pt x="174967" y="646595"/>
                  </a:lnTo>
                  <a:lnTo>
                    <a:pt x="175526" y="647801"/>
                  </a:lnTo>
                  <a:lnTo>
                    <a:pt x="176377" y="648855"/>
                  </a:lnTo>
                  <a:lnTo>
                    <a:pt x="176580" y="652919"/>
                  </a:lnTo>
                  <a:lnTo>
                    <a:pt x="179666" y="656704"/>
                  </a:lnTo>
                  <a:lnTo>
                    <a:pt x="188798" y="656336"/>
                  </a:lnTo>
                  <a:lnTo>
                    <a:pt x="191401" y="654558"/>
                  </a:lnTo>
                  <a:lnTo>
                    <a:pt x="196265" y="650443"/>
                  </a:lnTo>
                  <a:lnTo>
                    <a:pt x="196964" y="648665"/>
                  </a:lnTo>
                  <a:lnTo>
                    <a:pt x="197078" y="646823"/>
                  </a:lnTo>
                  <a:lnTo>
                    <a:pt x="197929" y="646404"/>
                  </a:lnTo>
                  <a:lnTo>
                    <a:pt x="198310" y="646137"/>
                  </a:lnTo>
                  <a:lnTo>
                    <a:pt x="201269" y="646188"/>
                  </a:lnTo>
                  <a:lnTo>
                    <a:pt x="203276" y="645363"/>
                  </a:lnTo>
                  <a:lnTo>
                    <a:pt x="207632" y="641007"/>
                  </a:lnTo>
                  <a:lnTo>
                    <a:pt x="207924" y="635647"/>
                  </a:lnTo>
                  <a:close/>
                </a:path>
                <a:path w="486409" h="668020">
                  <a:moveTo>
                    <a:pt x="256819" y="21120"/>
                  </a:moveTo>
                  <a:lnTo>
                    <a:pt x="256260" y="19100"/>
                  </a:lnTo>
                  <a:lnTo>
                    <a:pt x="255854" y="17627"/>
                  </a:lnTo>
                  <a:lnTo>
                    <a:pt x="254889" y="16040"/>
                  </a:lnTo>
                  <a:lnTo>
                    <a:pt x="253619" y="15036"/>
                  </a:lnTo>
                  <a:lnTo>
                    <a:pt x="254457" y="14185"/>
                  </a:lnTo>
                  <a:lnTo>
                    <a:pt x="255104" y="13093"/>
                  </a:lnTo>
                  <a:lnTo>
                    <a:pt x="256514" y="7988"/>
                  </a:lnTo>
                  <a:lnTo>
                    <a:pt x="254254" y="2705"/>
                  </a:lnTo>
                  <a:lnTo>
                    <a:pt x="247091" y="1651"/>
                  </a:lnTo>
                  <a:lnTo>
                    <a:pt x="244906" y="1790"/>
                  </a:lnTo>
                  <a:lnTo>
                    <a:pt x="240804" y="3810"/>
                  </a:lnTo>
                  <a:lnTo>
                    <a:pt x="239699" y="5080"/>
                  </a:lnTo>
                  <a:lnTo>
                    <a:pt x="238734" y="6362"/>
                  </a:lnTo>
                  <a:lnTo>
                    <a:pt x="236893" y="6553"/>
                  </a:lnTo>
                  <a:lnTo>
                    <a:pt x="235127" y="7505"/>
                  </a:lnTo>
                  <a:lnTo>
                    <a:pt x="233819" y="8877"/>
                  </a:lnTo>
                  <a:lnTo>
                    <a:pt x="232765" y="7861"/>
                  </a:lnTo>
                  <a:lnTo>
                    <a:pt x="230200" y="6362"/>
                  </a:lnTo>
                  <a:lnTo>
                    <a:pt x="228206" y="6273"/>
                  </a:lnTo>
                  <a:lnTo>
                    <a:pt x="224078" y="7099"/>
                  </a:lnTo>
                  <a:lnTo>
                    <a:pt x="222148" y="7747"/>
                  </a:lnTo>
                  <a:lnTo>
                    <a:pt x="216662" y="10883"/>
                  </a:lnTo>
                  <a:lnTo>
                    <a:pt x="215404" y="15824"/>
                  </a:lnTo>
                  <a:lnTo>
                    <a:pt x="218236" y="20675"/>
                  </a:lnTo>
                  <a:lnTo>
                    <a:pt x="219214" y="21590"/>
                  </a:lnTo>
                  <a:lnTo>
                    <a:pt x="220332" y="22225"/>
                  </a:lnTo>
                  <a:lnTo>
                    <a:pt x="217220" y="23266"/>
                  </a:lnTo>
                  <a:lnTo>
                    <a:pt x="214934" y="26238"/>
                  </a:lnTo>
                  <a:lnTo>
                    <a:pt x="214934" y="33921"/>
                  </a:lnTo>
                  <a:lnTo>
                    <a:pt x="218503" y="37503"/>
                  </a:lnTo>
                  <a:lnTo>
                    <a:pt x="223012" y="37490"/>
                  </a:lnTo>
                  <a:lnTo>
                    <a:pt x="224561" y="37642"/>
                  </a:lnTo>
                  <a:lnTo>
                    <a:pt x="226136" y="37325"/>
                  </a:lnTo>
                  <a:lnTo>
                    <a:pt x="230682" y="34213"/>
                  </a:lnTo>
                  <a:lnTo>
                    <a:pt x="231775" y="35039"/>
                  </a:lnTo>
                  <a:lnTo>
                    <a:pt x="233057" y="35585"/>
                  </a:lnTo>
                  <a:lnTo>
                    <a:pt x="238721" y="36868"/>
                  </a:lnTo>
                  <a:lnTo>
                    <a:pt x="243027" y="34709"/>
                  </a:lnTo>
                  <a:lnTo>
                    <a:pt x="244233" y="30289"/>
                  </a:lnTo>
                  <a:lnTo>
                    <a:pt x="245160" y="28981"/>
                  </a:lnTo>
                  <a:lnTo>
                    <a:pt x="245516" y="28270"/>
                  </a:lnTo>
                  <a:lnTo>
                    <a:pt x="246621" y="28740"/>
                  </a:lnTo>
                  <a:lnTo>
                    <a:pt x="248005" y="29108"/>
                  </a:lnTo>
                  <a:lnTo>
                    <a:pt x="249402" y="29108"/>
                  </a:lnTo>
                  <a:lnTo>
                    <a:pt x="252742" y="28206"/>
                  </a:lnTo>
                  <a:lnTo>
                    <a:pt x="254444" y="26885"/>
                  </a:lnTo>
                  <a:lnTo>
                    <a:pt x="256527" y="23329"/>
                  </a:lnTo>
                  <a:lnTo>
                    <a:pt x="256819" y="21120"/>
                  </a:lnTo>
                  <a:close/>
                </a:path>
                <a:path w="486409" h="668020">
                  <a:moveTo>
                    <a:pt x="367042" y="657161"/>
                  </a:moveTo>
                  <a:lnTo>
                    <a:pt x="366661" y="657453"/>
                  </a:lnTo>
                  <a:lnTo>
                    <a:pt x="366483" y="657682"/>
                  </a:lnTo>
                  <a:lnTo>
                    <a:pt x="367042" y="657161"/>
                  </a:lnTo>
                  <a:close/>
                </a:path>
                <a:path w="486409" h="668020">
                  <a:moveTo>
                    <a:pt x="367499" y="8991"/>
                  </a:moveTo>
                  <a:lnTo>
                    <a:pt x="365074" y="4368"/>
                  </a:lnTo>
                  <a:lnTo>
                    <a:pt x="360921" y="3365"/>
                  </a:lnTo>
                  <a:lnTo>
                    <a:pt x="357771" y="2603"/>
                  </a:lnTo>
                  <a:lnTo>
                    <a:pt x="353822" y="2298"/>
                  </a:lnTo>
                  <a:lnTo>
                    <a:pt x="348983" y="5765"/>
                  </a:lnTo>
                  <a:lnTo>
                    <a:pt x="347306" y="7620"/>
                  </a:lnTo>
                  <a:lnTo>
                    <a:pt x="346633" y="10972"/>
                  </a:lnTo>
                  <a:lnTo>
                    <a:pt x="346214" y="11150"/>
                  </a:lnTo>
                  <a:lnTo>
                    <a:pt x="345071" y="10464"/>
                  </a:lnTo>
                  <a:lnTo>
                    <a:pt x="343725" y="10058"/>
                  </a:lnTo>
                  <a:lnTo>
                    <a:pt x="339305" y="10058"/>
                  </a:lnTo>
                  <a:lnTo>
                    <a:pt x="326097" y="18313"/>
                  </a:lnTo>
                  <a:lnTo>
                    <a:pt x="323888" y="19253"/>
                  </a:lnTo>
                  <a:lnTo>
                    <a:pt x="323799" y="17691"/>
                  </a:lnTo>
                  <a:lnTo>
                    <a:pt x="323303" y="16154"/>
                  </a:lnTo>
                  <a:lnTo>
                    <a:pt x="322364" y="14897"/>
                  </a:lnTo>
                  <a:lnTo>
                    <a:pt x="325043" y="10325"/>
                  </a:lnTo>
                  <a:lnTo>
                    <a:pt x="323748" y="5435"/>
                  </a:lnTo>
                  <a:lnTo>
                    <a:pt x="318871" y="2590"/>
                  </a:lnTo>
                  <a:lnTo>
                    <a:pt x="317550" y="2260"/>
                  </a:lnTo>
                  <a:lnTo>
                    <a:pt x="316230" y="2247"/>
                  </a:lnTo>
                  <a:lnTo>
                    <a:pt x="313956" y="1117"/>
                  </a:lnTo>
                  <a:lnTo>
                    <a:pt x="311162" y="1231"/>
                  </a:lnTo>
                  <a:lnTo>
                    <a:pt x="307746" y="2730"/>
                  </a:lnTo>
                  <a:lnTo>
                    <a:pt x="306362" y="3022"/>
                  </a:lnTo>
                  <a:lnTo>
                    <a:pt x="301078" y="3086"/>
                  </a:lnTo>
                  <a:lnTo>
                    <a:pt x="299275" y="3835"/>
                  </a:lnTo>
                  <a:lnTo>
                    <a:pt x="297891" y="5054"/>
                  </a:lnTo>
                  <a:lnTo>
                    <a:pt x="292862" y="4889"/>
                  </a:lnTo>
                  <a:lnTo>
                    <a:pt x="288493" y="5676"/>
                  </a:lnTo>
                  <a:lnTo>
                    <a:pt x="286232" y="8216"/>
                  </a:lnTo>
                  <a:lnTo>
                    <a:pt x="284797" y="13525"/>
                  </a:lnTo>
                  <a:lnTo>
                    <a:pt x="285635" y="16256"/>
                  </a:lnTo>
                  <a:lnTo>
                    <a:pt x="288391" y="19240"/>
                  </a:lnTo>
                  <a:lnTo>
                    <a:pt x="290537" y="20218"/>
                  </a:lnTo>
                  <a:lnTo>
                    <a:pt x="290029" y="23317"/>
                  </a:lnTo>
                  <a:lnTo>
                    <a:pt x="289839" y="28181"/>
                  </a:lnTo>
                  <a:lnTo>
                    <a:pt x="292430" y="31750"/>
                  </a:lnTo>
                  <a:lnTo>
                    <a:pt x="300329" y="33401"/>
                  </a:lnTo>
                  <a:lnTo>
                    <a:pt x="304571" y="33655"/>
                  </a:lnTo>
                  <a:lnTo>
                    <a:pt x="309689" y="31356"/>
                  </a:lnTo>
                  <a:lnTo>
                    <a:pt x="311010" y="30416"/>
                  </a:lnTo>
                  <a:lnTo>
                    <a:pt x="311645" y="34137"/>
                  </a:lnTo>
                  <a:lnTo>
                    <a:pt x="314807" y="37071"/>
                  </a:lnTo>
                  <a:lnTo>
                    <a:pt x="320319" y="37071"/>
                  </a:lnTo>
                  <a:lnTo>
                    <a:pt x="321830" y="36563"/>
                  </a:lnTo>
                  <a:lnTo>
                    <a:pt x="323100" y="35699"/>
                  </a:lnTo>
                  <a:lnTo>
                    <a:pt x="326478" y="41135"/>
                  </a:lnTo>
                  <a:lnTo>
                    <a:pt x="331089" y="42595"/>
                  </a:lnTo>
                  <a:lnTo>
                    <a:pt x="337985" y="38544"/>
                  </a:lnTo>
                  <a:lnTo>
                    <a:pt x="339547" y="34544"/>
                  </a:lnTo>
                  <a:lnTo>
                    <a:pt x="338416" y="31165"/>
                  </a:lnTo>
                  <a:lnTo>
                    <a:pt x="340385" y="32524"/>
                  </a:lnTo>
                  <a:lnTo>
                    <a:pt x="343027" y="33045"/>
                  </a:lnTo>
                  <a:lnTo>
                    <a:pt x="347586" y="31788"/>
                  </a:lnTo>
                  <a:lnTo>
                    <a:pt x="349161" y="30289"/>
                  </a:lnTo>
                  <a:lnTo>
                    <a:pt x="350024" y="28397"/>
                  </a:lnTo>
                  <a:lnTo>
                    <a:pt x="351536" y="27559"/>
                  </a:lnTo>
                  <a:lnTo>
                    <a:pt x="356133" y="22974"/>
                  </a:lnTo>
                  <a:lnTo>
                    <a:pt x="356819" y="21882"/>
                  </a:lnTo>
                  <a:lnTo>
                    <a:pt x="358787" y="21272"/>
                  </a:lnTo>
                  <a:lnTo>
                    <a:pt x="360286" y="19964"/>
                  </a:lnTo>
                  <a:lnTo>
                    <a:pt x="361213" y="18326"/>
                  </a:lnTo>
                  <a:lnTo>
                    <a:pt x="363651" y="17564"/>
                  </a:lnTo>
                  <a:lnTo>
                    <a:pt x="365658" y="15684"/>
                  </a:lnTo>
                  <a:lnTo>
                    <a:pt x="367499" y="8991"/>
                  </a:lnTo>
                  <a:close/>
                </a:path>
                <a:path w="486409" h="668020">
                  <a:moveTo>
                    <a:pt x="367690" y="182562"/>
                  </a:moveTo>
                  <a:lnTo>
                    <a:pt x="366534" y="175387"/>
                  </a:lnTo>
                  <a:lnTo>
                    <a:pt x="362458" y="168325"/>
                  </a:lnTo>
                  <a:lnTo>
                    <a:pt x="361061" y="165900"/>
                  </a:lnTo>
                  <a:lnTo>
                    <a:pt x="355714" y="159156"/>
                  </a:lnTo>
                  <a:lnTo>
                    <a:pt x="351878" y="159004"/>
                  </a:lnTo>
                  <a:lnTo>
                    <a:pt x="344703" y="158153"/>
                  </a:lnTo>
                  <a:lnTo>
                    <a:pt x="340652" y="160959"/>
                  </a:lnTo>
                  <a:lnTo>
                    <a:pt x="336308" y="161188"/>
                  </a:lnTo>
                  <a:lnTo>
                    <a:pt x="331165" y="163563"/>
                  </a:lnTo>
                  <a:lnTo>
                    <a:pt x="328701" y="168478"/>
                  </a:lnTo>
                  <a:lnTo>
                    <a:pt x="329514" y="173596"/>
                  </a:lnTo>
                  <a:lnTo>
                    <a:pt x="334225" y="176593"/>
                  </a:lnTo>
                  <a:lnTo>
                    <a:pt x="337324" y="177177"/>
                  </a:lnTo>
                  <a:lnTo>
                    <a:pt x="335749" y="180174"/>
                  </a:lnTo>
                  <a:lnTo>
                    <a:pt x="334632" y="183388"/>
                  </a:lnTo>
                  <a:lnTo>
                    <a:pt x="334124" y="189357"/>
                  </a:lnTo>
                  <a:lnTo>
                    <a:pt x="336003" y="192163"/>
                  </a:lnTo>
                  <a:lnTo>
                    <a:pt x="341020" y="195059"/>
                  </a:lnTo>
                  <a:lnTo>
                    <a:pt x="344093" y="196202"/>
                  </a:lnTo>
                  <a:lnTo>
                    <a:pt x="348653" y="195605"/>
                  </a:lnTo>
                  <a:lnTo>
                    <a:pt x="351307" y="194564"/>
                  </a:lnTo>
                  <a:lnTo>
                    <a:pt x="352882" y="194297"/>
                  </a:lnTo>
                  <a:lnTo>
                    <a:pt x="356158" y="200507"/>
                  </a:lnTo>
                  <a:lnTo>
                    <a:pt x="367690" y="199275"/>
                  </a:lnTo>
                  <a:lnTo>
                    <a:pt x="367690" y="182562"/>
                  </a:lnTo>
                  <a:close/>
                </a:path>
                <a:path w="486409" h="668020">
                  <a:moveTo>
                    <a:pt x="382638" y="623328"/>
                  </a:moveTo>
                  <a:lnTo>
                    <a:pt x="379069" y="619760"/>
                  </a:lnTo>
                  <a:lnTo>
                    <a:pt x="374396" y="619760"/>
                  </a:lnTo>
                  <a:lnTo>
                    <a:pt x="373291" y="616775"/>
                  </a:lnTo>
                  <a:lnTo>
                    <a:pt x="370395" y="614591"/>
                  </a:lnTo>
                  <a:lnTo>
                    <a:pt x="363689" y="614591"/>
                  </a:lnTo>
                  <a:lnTo>
                    <a:pt x="360807" y="616788"/>
                  </a:lnTo>
                  <a:lnTo>
                    <a:pt x="359702" y="619810"/>
                  </a:lnTo>
                  <a:lnTo>
                    <a:pt x="358851" y="621055"/>
                  </a:lnTo>
                  <a:lnTo>
                    <a:pt x="358343" y="622554"/>
                  </a:lnTo>
                  <a:lnTo>
                    <a:pt x="358368" y="625221"/>
                  </a:lnTo>
                  <a:lnTo>
                    <a:pt x="358533" y="626630"/>
                  </a:lnTo>
                  <a:lnTo>
                    <a:pt x="358990" y="627786"/>
                  </a:lnTo>
                  <a:lnTo>
                    <a:pt x="354012" y="626630"/>
                  </a:lnTo>
                  <a:lnTo>
                    <a:pt x="348576" y="627951"/>
                  </a:lnTo>
                  <a:lnTo>
                    <a:pt x="342392" y="635203"/>
                  </a:lnTo>
                  <a:lnTo>
                    <a:pt x="341960" y="639838"/>
                  </a:lnTo>
                  <a:lnTo>
                    <a:pt x="346125" y="644004"/>
                  </a:lnTo>
                  <a:lnTo>
                    <a:pt x="347395" y="644677"/>
                  </a:lnTo>
                  <a:lnTo>
                    <a:pt x="348767" y="645033"/>
                  </a:lnTo>
                  <a:lnTo>
                    <a:pt x="348856" y="645998"/>
                  </a:lnTo>
                  <a:lnTo>
                    <a:pt x="348970" y="646836"/>
                  </a:lnTo>
                  <a:lnTo>
                    <a:pt x="349656" y="649986"/>
                  </a:lnTo>
                  <a:lnTo>
                    <a:pt x="351256" y="651700"/>
                  </a:lnTo>
                  <a:lnTo>
                    <a:pt x="353237" y="652653"/>
                  </a:lnTo>
                  <a:lnTo>
                    <a:pt x="353504" y="655154"/>
                  </a:lnTo>
                  <a:lnTo>
                    <a:pt x="354850" y="657402"/>
                  </a:lnTo>
                  <a:lnTo>
                    <a:pt x="358279" y="659409"/>
                  </a:lnTo>
                  <a:lnTo>
                    <a:pt x="359651" y="659777"/>
                  </a:lnTo>
                  <a:lnTo>
                    <a:pt x="362153" y="659777"/>
                  </a:lnTo>
                  <a:lnTo>
                    <a:pt x="369811" y="651916"/>
                  </a:lnTo>
                  <a:lnTo>
                    <a:pt x="369811" y="649389"/>
                  </a:lnTo>
                  <a:lnTo>
                    <a:pt x="369684" y="648373"/>
                  </a:lnTo>
                  <a:lnTo>
                    <a:pt x="369404" y="647407"/>
                  </a:lnTo>
                  <a:lnTo>
                    <a:pt x="369608" y="646722"/>
                  </a:lnTo>
                  <a:lnTo>
                    <a:pt x="369722" y="642467"/>
                  </a:lnTo>
                  <a:lnTo>
                    <a:pt x="369989" y="642327"/>
                  </a:lnTo>
                  <a:lnTo>
                    <a:pt x="370116" y="642239"/>
                  </a:lnTo>
                  <a:lnTo>
                    <a:pt x="370662" y="642175"/>
                  </a:lnTo>
                  <a:lnTo>
                    <a:pt x="371170" y="642035"/>
                  </a:lnTo>
                  <a:lnTo>
                    <a:pt x="371678" y="641858"/>
                  </a:lnTo>
                  <a:lnTo>
                    <a:pt x="372033" y="641883"/>
                  </a:lnTo>
                  <a:lnTo>
                    <a:pt x="377456" y="641883"/>
                  </a:lnTo>
                  <a:lnTo>
                    <a:pt x="379971" y="637667"/>
                  </a:lnTo>
                  <a:lnTo>
                    <a:pt x="379780" y="633603"/>
                  </a:lnTo>
                  <a:lnTo>
                    <a:pt x="381520" y="632155"/>
                  </a:lnTo>
                  <a:lnTo>
                    <a:pt x="382638" y="629996"/>
                  </a:lnTo>
                  <a:lnTo>
                    <a:pt x="382638" y="627786"/>
                  </a:lnTo>
                  <a:lnTo>
                    <a:pt x="382638" y="623328"/>
                  </a:lnTo>
                  <a:close/>
                </a:path>
                <a:path w="486409" h="668020">
                  <a:moveTo>
                    <a:pt x="413753" y="12750"/>
                  </a:moveTo>
                  <a:lnTo>
                    <a:pt x="410184" y="9182"/>
                  </a:lnTo>
                  <a:lnTo>
                    <a:pt x="404114" y="9182"/>
                  </a:lnTo>
                  <a:lnTo>
                    <a:pt x="402729" y="9550"/>
                  </a:lnTo>
                  <a:lnTo>
                    <a:pt x="400570" y="10668"/>
                  </a:lnTo>
                  <a:lnTo>
                    <a:pt x="400316" y="10858"/>
                  </a:lnTo>
                  <a:lnTo>
                    <a:pt x="399415" y="10248"/>
                  </a:lnTo>
                  <a:lnTo>
                    <a:pt x="397548" y="9220"/>
                  </a:lnTo>
                  <a:lnTo>
                    <a:pt x="396125" y="7823"/>
                  </a:lnTo>
                  <a:lnTo>
                    <a:pt x="389877" y="6896"/>
                  </a:lnTo>
                  <a:lnTo>
                    <a:pt x="386715" y="7696"/>
                  </a:lnTo>
                  <a:lnTo>
                    <a:pt x="381381" y="13042"/>
                  </a:lnTo>
                  <a:lnTo>
                    <a:pt x="380898" y="16764"/>
                  </a:lnTo>
                  <a:lnTo>
                    <a:pt x="382447" y="19799"/>
                  </a:lnTo>
                  <a:lnTo>
                    <a:pt x="381914" y="21450"/>
                  </a:lnTo>
                  <a:lnTo>
                    <a:pt x="381584" y="23075"/>
                  </a:lnTo>
                  <a:lnTo>
                    <a:pt x="381520" y="24853"/>
                  </a:lnTo>
                  <a:lnTo>
                    <a:pt x="379577" y="25844"/>
                  </a:lnTo>
                  <a:lnTo>
                    <a:pt x="378028" y="27609"/>
                  </a:lnTo>
                  <a:lnTo>
                    <a:pt x="376275" y="33972"/>
                  </a:lnTo>
                  <a:lnTo>
                    <a:pt x="378828" y="38138"/>
                  </a:lnTo>
                  <a:lnTo>
                    <a:pt x="387477" y="40805"/>
                  </a:lnTo>
                  <a:lnTo>
                    <a:pt x="392633" y="40449"/>
                  </a:lnTo>
                  <a:lnTo>
                    <a:pt x="396849" y="38176"/>
                  </a:lnTo>
                  <a:lnTo>
                    <a:pt x="398284" y="39636"/>
                  </a:lnTo>
                  <a:lnTo>
                    <a:pt x="400265" y="40551"/>
                  </a:lnTo>
                  <a:lnTo>
                    <a:pt x="406704" y="40551"/>
                  </a:lnTo>
                  <a:lnTo>
                    <a:pt x="410273" y="36995"/>
                  </a:lnTo>
                  <a:lnTo>
                    <a:pt x="410260" y="30911"/>
                  </a:lnTo>
                  <a:lnTo>
                    <a:pt x="409905" y="29527"/>
                  </a:lnTo>
                  <a:lnTo>
                    <a:pt x="408635" y="26987"/>
                  </a:lnTo>
                  <a:lnTo>
                    <a:pt x="406857" y="25209"/>
                  </a:lnTo>
                  <a:lnTo>
                    <a:pt x="408025" y="24739"/>
                  </a:lnTo>
                  <a:lnTo>
                    <a:pt x="408559" y="24371"/>
                  </a:lnTo>
                  <a:lnTo>
                    <a:pt x="411556" y="23266"/>
                  </a:lnTo>
                  <a:lnTo>
                    <a:pt x="413753" y="20383"/>
                  </a:lnTo>
                  <a:lnTo>
                    <a:pt x="413753" y="17018"/>
                  </a:lnTo>
                  <a:lnTo>
                    <a:pt x="413753" y="12750"/>
                  </a:lnTo>
                  <a:close/>
                </a:path>
                <a:path w="486409" h="668020">
                  <a:moveTo>
                    <a:pt x="471093" y="307962"/>
                  </a:moveTo>
                  <a:lnTo>
                    <a:pt x="470636" y="305460"/>
                  </a:lnTo>
                  <a:lnTo>
                    <a:pt x="470014" y="302018"/>
                  </a:lnTo>
                  <a:lnTo>
                    <a:pt x="463334" y="298145"/>
                  </a:lnTo>
                  <a:lnTo>
                    <a:pt x="461022" y="297192"/>
                  </a:lnTo>
                  <a:lnTo>
                    <a:pt x="460717" y="297065"/>
                  </a:lnTo>
                  <a:lnTo>
                    <a:pt x="457822" y="297192"/>
                  </a:lnTo>
                  <a:lnTo>
                    <a:pt x="457923" y="290118"/>
                  </a:lnTo>
                  <a:lnTo>
                    <a:pt x="457923" y="285394"/>
                  </a:lnTo>
                  <a:lnTo>
                    <a:pt x="457034" y="284784"/>
                  </a:lnTo>
                  <a:lnTo>
                    <a:pt x="455422" y="283667"/>
                  </a:lnTo>
                  <a:lnTo>
                    <a:pt x="452932" y="281952"/>
                  </a:lnTo>
                  <a:lnTo>
                    <a:pt x="447408" y="283235"/>
                  </a:lnTo>
                  <a:lnTo>
                    <a:pt x="446811" y="283425"/>
                  </a:lnTo>
                  <a:lnTo>
                    <a:pt x="446201" y="283667"/>
                  </a:lnTo>
                  <a:lnTo>
                    <a:pt x="445135" y="283171"/>
                  </a:lnTo>
                  <a:lnTo>
                    <a:pt x="442823" y="282346"/>
                  </a:lnTo>
                  <a:lnTo>
                    <a:pt x="440448" y="282702"/>
                  </a:lnTo>
                  <a:lnTo>
                    <a:pt x="438632" y="283298"/>
                  </a:lnTo>
                  <a:lnTo>
                    <a:pt x="433260" y="285178"/>
                  </a:lnTo>
                  <a:lnTo>
                    <a:pt x="431266" y="286867"/>
                  </a:lnTo>
                  <a:lnTo>
                    <a:pt x="430072" y="289026"/>
                  </a:lnTo>
                  <a:lnTo>
                    <a:pt x="424624" y="290118"/>
                  </a:lnTo>
                  <a:lnTo>
                    <a:pt x="417880" y="289674"/>
                  </a:lnTo>
                  <a:lnTo>
                    <a:pt x="410540" y="295452"/>
                  </a:lnTo>
                  <a:lnTo>
                    <a:pt x="410438" y="297065"/>
                  </a:lnTo>
                  <a:lnTo>
                    <a:pt x="410375" y="300393"/>
                  </a:lnTo>
                  <a:lnTo>
                    <a:pt x="410514" y="302844"/>
                  </a:lnTo>
                  <a:lnTo>
                    <a:pt x="404964" y="305130"/>
                  </a:lnTo>
                  <a:lnTo>
                    <a:pt x="399935" y="308330"/>
                  </a:lnTo>
                  <a:lnTo>
                    <a:pt x="394627" y="313397"/>
                  </a:lnTo>
                  <a:lnTo>
                    <a:pt x="394030" y="314286"/>
                  </a:lnTo>
                  <a:lnTo>
                    <a:pt x="393649" y="315188"/>
                  </a:lnTo>
                  <a:lnTo>
                    <a:pt x="392734" y="313956"/>
                  </a:lnTo>
                  <a:lnTo>
                    <a:pt x="391337" y="312991"/>
                  </a:lnTo>
                  <a:lnTo>
                    <a:pt x="386372" y="311785"/>
                  </a:lnTo>
                  <a:lnTo>
                    <a:pt x="383552" y="310781"/>
                  </a:lnTo>
                  <a:lnTo>
                    <a:pt x="380936" y="309549"/>
                  </a:lnTo>
                  <a:lnTo>
                    <a:pt x="380123" y="307225"/>
                  </a:lnTo>
                  <a:lnTo>
                    <a:pt x="378053" y="305269"/>
                  </a:lnTo>
                  <a:lnTo>
                    <a:pt x="357276" y="278091"/>
                  </a:lnTo>
                  <a:lnTo>
                    <a:pt x="349123" y="276987"/>
                  </a:lnTo>
                  <a:lnTo>
                    <a:pt x="343090" y="285953"/>
                  </a:lnTo>
                  <a:lnTo>
                    <a:pt x="339191" y="289369"/>
                  </a:lnTo>
                  <a:lnTo>
                    <a:pt x="337654" y="294982"/>
                  </a:lnTo>
                  <a:lnTo>
                    <a:pt x="337553" y="295452"/>
                  </a:lnTo>
                  <a:lnTo>
                    <a:pt x="338023" y="298399"/>
                  </a:lnTo>
                  <a:lnTo>
                    <a:pt x="339559" y="300393"/>
                  </a:lnTo>
                  <a:lnTo>
                    <a:pt x="334962" y="304380"/>
                  </a:lnTo>
                  <a:lnTo>
                    <a:pt x="331012" y="308597"/>
                  </a:lnTo>
                  <a:lnTo>
                    <a:pt x="327571" y="314159"/>
                  </a:lnTo>
                  <a:lnTo>
                    <a:pt x="326466" y="319798"/>
                  </a:lnTo>
                  <a:lnTo>
                    <a:pt x="329399" y="323926"/>
                  </a:lnTo>
                  <a:lnTo>
                    <a:pt x="334505" y="325539"/>
                  </a:lnTo>
                  <a:lnTo>
                    <a:pt x="339890" y="323659"/>
                  </a:lnTo>
                  <a:lnTo>
                    <a:pt x="342061" y="321906"/>
                  </a:lnTo>
                  <a:lnTo>
                    <a:pt x="349910" y="319341"/>
                  </a:lnTo>
                  <a:lnTo>
                    <a:pt x="354952" y="316839"/>
                  </a:lnTo>
                  <a:lnTo>
                    <a:pt x="354660" y="317004"/>
                  </a:lnTo>
                  <a:lnTo>
                    <a:pt x="356031" y="316280"/>
                  </a:lnTo>
                  <a:lnTo>
                    <a:pt x="358597" y="316763"/>
                  </a:lnTo>
                  <a:lnTo>
                    <a:pt x="359752" y="320370"/>
                  </a:lnTo>
                  <a:lnTo>
                    <a:pt x="363118" y="323176"/>
                  </a:lnTo>
                  <a:lnTo>
                    <a:pt x="368452" y="321564"/>
                  </a:lnTo>
                  <a:lnTo>
                    <a:pt x="370903" y="322059"/>
                  </a:lnTo>
                  <a:lnTo>
                    <a:pt x="375234" y="324485"/>
                  </a:lnTo>
                  <a:lnTo>
                    <a:pt x="380009" y="326390"/>
                  </a:lnTo>
                  <a:lnTo>
                    <a:pt x="389991" y="328790"/>
                  </a:lnTo>
                  <a:lnTo>
                    <a:pt x="393420" y="325818"/>
                  </a:lnTo>
                  <a:lnTo>
                    <a:pt x="394576" y="322199"/>
                  </a:lnTo>
                  <a:lnTo>
                    <a:pt x="397116" y="325793"/>
                  </a:lnTo>
                  <a:lnTo>
                    <a:pt x="402463" y="327596"/>
                  </a:lnTo>
                  <a:lnTo>
                    <a:pt x="408127" y="322199"/>
                  </a:lnTo>
                  <a:lnTo>
                    <a:pt x="408787" y="321564"/>
                  </a:lnTo>
                  <a:lnTo>
                    <a:pt x="410679" y="319760"/>
                  </a:lnTo>
                  <a:lnTo>
                    <a:pt x="415353" y="317385"/>
                  </a:lnTo>
                  <a:lnTo>
                    <a:pt x="419328" y="316280"/>
                  </a:lnTo>
                  <a:lnTo>
                    <a:pt x="420827" y="315861"/>
                  </a:lnTo>
                  <a:lnTo>
                    <a:pt x="423252" y="315188"/>
                  </a:lnTo>
                  <a:lnTo>
                    <a:pt x="424116" y="314947"/>
                  </a:lnTo>
                  <a:lnTo>
                    <a:pt x="426504" y="311899"/>
                  </a:lnTo>
                  <a:lnTo>
                    <a:pt x="426466" y="305485"/>
                  </a:lnTo>
                  <a:lnTo>
                    <a:pt x="426618" y="305460"/>
                  </a:lnTo>
                  <a:lnTo>
                    <a:pt x="427532" y="307962"/>
                  </a:lnTo>
                  <a:lnTo>
                    <a:pt x="428790" y="310324"/>
                  </a:lnTo>
                  <a:lnTo>
                    <a:pt x="432574" y="314591"/>
                  </a:lnTo>
                  <a:lnTo>
                    <a:pt x="435851" y="316014"/>
                  </a:lnTo>
                  <a:lnTo>
                    <a:pt x="437426" y="318147"/>
                  </a:lnTo>
                  <a:lnTo>
                    <a:pt x="444106" y="321919"/>
                  </a:lnTo>
                  <a:lnTo>
                    <a:pt x="452589" y="320675"/>
                  </a:lnTo>
                  <a:lnTo>
                    <a:pt x="460984" y="316611"/>
                  </a:lnTo>
                  <a:lnTo>
                    <a:pt x="467398" y="311899"/>
                  </a:lnTo>
                  <a:lnTo>
                    <a:pt x="471055" y="308597"/>
                  </a:lnTo>
                  <a:lnTo>
                    <a:pt x="471093" y="307962"/>
                  </a:lnTo>
                  <a:close/>
                </a:path>
                <a:path w="486409" h="668020">
                  <a:moveTo>
                    <a:pt x="476770" y="242735"/>
                  </a:moveTo>
                  <a:lnTo>
                    <a:pt x="476123" y="241058"/>
                  </a:lnTo>
                  <a:lnTo>
                    <a:pt x="474865" y="237832"/>
                  </a:lnTo>
                  <a:lnTo>
                    <a:pt x="468642" y="235597"/>
                  </a:lnTo>
                  <a:lnTo>
                    <a:pt x="467614" y="235077"/>
                  </a:lnTo>
                  <a:lnTo>
                    <a:pt x="466661" y="234492"/>
                  </a:lnTo>
                  <a:lnTo>
                    <a:pt x="467601" y="232702"/>
                  </a:lnTo>
                  <a:lnTo>
                    <a:pt x="468274" y="230771"/>
                  </a:lnTo>
                  <a:lnTo>
                    <a:pt x="468744" y="224155"/>
                  </a:lnTo>
                  <a:lnTo>
                    <a:pt x="466674" y="220192"/>
                  </a:lnTo>
                  <a:lnTo>
                    <a:pt x="464426" y="212217"/>
                  </a:lnTo>
                  <a:lnTo>
                    <a:pt x="461492" y="210540"/>
                  </a:lnTo>
                  <a:lnTo>
                    <a:pt x="458457" y="210464"/>
                  </a:lnTo>
                  <a:lnTo>
                    <a:pt x="458114" y="209905"/>
                  </a:lnTo>
                  <a:lnTo>
                    <a:pt x="455587" y="205727"/>
                  </a:lnTo>
                  <a:lnTo>
                    <a:pt x="448233" y="203873"/>
                  </a:lnTo>
                  <a:lnTo>
                    <a:pt x="445389" y="209943"/>
                  </a:lnTo>
                  <a:lnTo>
                    <a:pt x="445262" y="210197"/>
                  </a:lnTo>
                  <a:lnTo>
                    <a:pt x="444969" y="210731"/>
                  </a:lnTo>
                  <a:lnTo>
                    <a:pt x="444538" y="211607"/>
                  </a:lnTo>
                  <a:lnTo>
                    <a:pt x="441921" y="213029"/>
                  </a:lnTo>
                  <a:lnTo>
                    <a:pt x="440004" y="215671"/>
                  </a:lnTo>
                  <a:lnTo>
                    <a:pt x="439928" y="218389"/>
                  </a:lnTo>
                  <a:lnTo>
                    <a:pt x="436003" y="220091"/>
                  </a:lnTo>
                  <a:lnTo>
                    <a:pt x="433222" y="225234"/>
                  </a:lnTo>
                  <a:lnTo>
                    <a:pt x="435457" y="229844"/>
                  </a:lnTo>
                  <a:lnTo>
                    <a:pt x="431927" y="237274"/>
                  </a:lnTo>
                  <a:lnTo>
                    <a:pt x="440321" y="243928"/>
                  </a:lnTo>
                  <a:lnTo>
                    <a:pt x="445909" y="241058"/>
                  </a:lnTo>
                  <a:lnTo>
                    <a:pt x="445985" y="243954"/>
                  </a:lnTo>
                  <a:lnTo>
                    <a:pt x="456133" y="255701"/>
                  </a:lnTo>
                  <a:lnTo>
                    <a:pt x="456222" y="257238"/>
                  </a:lnTo>
                  <a:lnTo>
                    <a:pt x="457390" y="265023"/>
                  </a:lnTo>
                  <a:lnTo>
                    <a:pt x="467271" y="264515"/>
                  </a:lnTo>
                  <a:lnTo>
                    <a:pt x="472198" y="257238"/>
                  </a:lnTo>
                  <a:lnTo>
                    <a:pt x="472605" y="253809"/>
                  </a:lnTo>
                  <a:lnTo>
                    <a:pt x="473100" y="250926"/>
                  </a:lnTo>
                  <a:lnTo>
                    <a:pt x="473519" y="249770"/>
                  </a:lnTo>
                  <a:lnTo>
                    <a:pt x="473989" y="248640"/>
                  </a:lnTo>
                  <a:lnTo>
                    <a:pt x="476770" y="242735"/>
                  </a:lnTo>
                  <a:close/>
                </a:path>
                <a:path w="486409" h="668020">
                  <a:moveTo>
                    <a:pt x="479945" y="181267"/>
                  </a:moveTo>
                  <a:lnTo>
                    <a:pt x="477824" y="178904"/>
                  </a:lnTo>
                  <a:lnTo>
                    <a:pt x="475043" y="177825"/>
                  </a:lnTo>
                  <a:lnTo>
                    <a:pt x="474814" y="175780"/>
                  </a:lnTo>
                  <a:lnTo>
                    <a:pt x="474078" y="173812"/>
                  </a:lnTo>
                  <a:lnTo>
                    <a:pt x="471843" y="171196"/>
                  </a:lnTo>
                  <a:lnTo>
                    <a:pt x="469912" y="170180"/>
                  </a:lnTo>
                  <a:lnTo>
                    <a:pt x="467372" y="167932"/>
                  </a:lnTo>
                  <a:lnTo>
                    <a:pt x="463346" y="167170"/>
                  </a:lnTo>
                  <a:lnTo>
                    <a:pt x="456946" y="167017"/>
                  </a:lnTo>
                  <a:lnTo>
                    <a:pt x="454875" y="168300"/>
                  </a:lnTo>
                  <a:lnTo>
                    <a:pt x="453644" y="170154"/>
                  </a:lnTo>
                  <a:lnTo>
                    <a:pt x="451916" y="168135"/>
                  </a:lnTo>
                  <a:lnTo>
                    <a:pt x="449287" y="166839"/>
                  </a:lnTo>
                  <a:lnTo>
                    <a:pt x="443738" y="167868"/>
                  </a:lnTo>
                  <a:lnTo>
                    <a:pt x="442620" y="168275"/>
                  </a:lnTo>
                  <a:lnTo>
                    <a:pt x="441261" y="166217"/>
                  </a:lnTo>
                  <a:lnTo>
                    <a:pt x="439064" y="164820"/>
                  </a:lnTo>
                  <a:lnTo>
                    <a:pt x="433730" y="165417"/>
                  </a:lnTo>
                  <a:lnTo>
                    <a:pt x="428739" y="166954"/>
                  </a:lnTo>
                  <a:lnTo>
                    <a:pt x="423202" y="159397"/>
                  </a:lnTo>
                  <a:lnTo>
                    <a:pt x="415696" y="160362"/>
                  </a:lnTo>
                  <a:lnTo>
                    <a:pt x="411962" y="169456"/>
                  </a:lnTo>
                  <a:lnTo>
                    <a:pt x="410819" y="167627"/>
                  </a:lnTo>
                  <a:lnTo>
                    <a:pt x="408901" y="166179"/>
                  </a:lnTo>
                  <a:lnTo>
                    <a:pt x="404799" y="164465"/>
                  </a:lnTo>
                  <a:lnTo>
                    <a:pt x="397319" y="162852"/>
                  </a:lnTo>
                  <a:lnTo>
                    <a:pt x="394119" y="161201"/>
                  </a:lnTo>
                  <a:lnTo>
                    <a:pt x="385178" y="161201"/>
                  </a:lnTo>
                  <a:lnTo>
                    <a:pt x="381381" y="167373"/>
                  </a:lnTo>
                  <a:lnTo>
                    <a:pt x="377837" y="171335"/>
                  </a:lnTo>
                  <a:lnTo>
                    <a:pt x="375780" y="177101"/>
                  </a:lnTo>
                  <a:lnTo>
                    <a:pt x="378079" y="182245"/>
                  </a:lnTo>
                  <a:lnTo>
                    <a:pt x="382866" y="184886"/>
                  </a:lnTo>
                  <a:lnTo>
                    <a:pt x="388251" y="183108"/>
                  </a:lnTo>
                  <a:lnTo>
                    <a:pt x="386448" y="187312"/>
                  </a:lnTo>
                  <a:lnTo>
                    <a:pt x="387781" y="190169"/>
                  </a:lnTo>
                  <a:lnTo>
                    <a:pt x="389686" y="192151"/>
                  </a:lnTo>
                  <a:lnTo>
                    <a:pt x="389318" y="196888"/>
                  </a:lnTo>
                  <a:lnTo>
                    <a:pt x="392938" y="201701"/>
                  </a:lnTo>
                  <a:lnTo>
                    <a:pt x="409054" y="197662"/>
                  </a:lnTo>
                  <a:lnTo>
                    <a:pt x="410946" y="196062"/>
                  </a:lnTo>
                  <a:lnTo>
                    <a:pt x="412013" y="194068"/>
                  </a:lnTo>
                  <a:lnTo>
                    <a:pt x="414693" y="193548"/>
                  </a:lnTo>
                  <a:lnTo>
                    <a:pt x="417220" y="191782"/>
                  </a:lnTo>
                  <a:lnTo>
                    <a:pt x="419074" y="187083"/>
                  </a:lnTo>
                  <a:lnTo>
                    <a:pt x="420827" y="183934"/>
                  </a:lnTo>
                  <a:lnTo>
                    <a:pt x="422249" y="184683"/>
                  </a:lnTo>
                  <a:lnTo>
                    <a:pt x="423049" y="184835"/>
                  </a:lnTo>
                  <a:lnTo>
                    <a:pt x="424205" y="188772"/>
                  </a:lnTo>
                  <a:lnTo>
                    <a:pt x="428129" y="191922"/>
                  </a:lnTo>
                  <a:lnTo>
                    <a:pt x="434009" y="189801"/>
                  </a:lnTo>
                  <a:lnTo>
                    <a:pt x="436981" y="188315"/>
                  </a:lnTo>
                  <a:lnTo>
                    <a:pt x="437883" y="193738"/>
                  </a:lnTo>
                  <a:lnTo>
                    <a:pt x="434632" y="193179"/>
                  </a:lnTo>
                  <a:lnTo>
                    <a:pt x="432231" y="193243"/>
                  </a:lnTo>
                  <a:lnTo>
                    <a:pt x="426656" y="194881"/>
                  </a:lnTo>
                  <a:lnTo>
                    <a:pt x="425056" y="199275"/>
                  </a:lnTo>
                  <a:lnTo>
                    <a:pt x="428180" y="201980"/>
                  </a:lnTo>
                  <a:lnTo>
                    <a:pt x="427723" y="205295"/>
                  </a:lnTo>
                  <a:lnTo>
                    <a:pt x="427799" y="206273"/>
                  </a:lnTo>
                  <a:lnTo>
                    <a:pt x="430034" y="212712"/>
                  </a:lnTo>
                  <a:lnTo>
                    <a:pt x="437540" y="210985"/>
                  </a:lnTo>
                  <a:lnTo>
                    <a:pt x="437134" y="205816"/>
                  </a:lnTo>
                  <a:lnTo>
                    <a:pt x="437845" y="204724"/>
                  </a:lnTo>
                  <a:lnTo>
                    <a:pt x="438937" y="204508"/>
                  </a:lnTo>
                  <a:lnTo>
                    <a:pt x="439724" y="203923"/>
                  </a:lnTo>
                  <a:lnTo>
                    <a:pt x="440245" y="203161"/>
                  </a:lnTo>
                  <a:lnTo>
                    <a:pt x="442252" y="203111"/>
                  </a:lnTo>
                  <a:lnTo>
                    <a:pt x="444931" y="202717"/>
                  </a:lnTo>
                  <a:lnTo>
                    <a:pt x="446697" y="201104"/>
                  </a:lnTo>
                  <a:lnTo>
                    <a:pt x="447941" y="199021"/>
                  </a:lnTo>
                  <a:lnTo>
                    <a:pt x="449859" y="197662"/>
                  </a:lnTo>
                  <a:lnTo>
                    <a:pt x="450469" y="194538"/>
                  </a:lnTo>
                  <a:lnTo>
                    <a:pt x="448691" y="191655"/>
                  </a:lnTo>
                  <a:lnTo>
                    <a:pt x="448043" y="191008"/>
                  </a:lnTo>
                  <a:lnTo>
                    <a:pt x="446430" y="189890"/>
                  </a:lnTo>
                  <a:lnTo>
                    <a:pt x="445528" y="183921"/>
                  </a:lnTo>
                  <a:lnTo>
                    <a:pt x="448652" y="182727"/>
                  </a:lnTo>
                  <a:lnTo>
                    <a:pt x="452069" y="182181"/>
                  </a:lnTo>
                  <a:lnTo>
                    <a:pt x="453440" y="181394"/>
                  </a:lnTo>
                  <a:lnTo>
                    <a:pt x="454367" y="180352"/>
                  </a:lnTo>
                  <a:lnTo>
                    <a:pt x="455206" y="181140"/>
                  </a:lnTo>
                  <a:lnTo>
                    <a:pt x="455841" y="182232"/>
                  </a:lnTo>
                  <a:lnTo>
                    <a:pt x="456742" y="183134"/>
                  </a:lnTo>
                  <a:lnTo>
                    <a:pt x="458419" y="183870"/>
                  </a:lnTo>
                  <a:lnTo>
                    <a:pt x="457847" y="185928"/>
                  </a:lnTo>
                  <a:lnTo>
                    <a:pt x="457898" y="187325"/>
                  </a:lnTo>
                  <a:lnTo>
                    <a:pt x="458254" y="188658"/>
                  </a:lnTo>
                  <a:lnTo>
                    <a:pt x="457174" y="192303"/>
                  </a:lnTo>
                  <a:lnTo>
                    <a:pt x="457758" y="196126"/>
                  </a:lnTo>
                  <a:lnTo>
                    <a:pt x="465226" y="200647"/>
                  </a:lnTo>
                  <a:lnTo>
                    <a:pt x="468922" y="199212"/>
                  </a:lnTo>
                  <a:lnTo>
                    <a:pt x="475792" y="193789"/>
                  </a:lnTo>
                  <a:lnTo>
                    <a:pt x="478866" y="189585"/>
                  </a:lnTo>
                  <a:lnTo>
                    <a:pt x="479945" y="181267"/>
                  </a:lnTo>
                  <a:close/>
                </a:path>
                <a:path w="486409" h="668020">
                  <a:moveTo>
                    <a:pt x="484936" y="382739"/>
                  </a:moveTo>
                  <a:lnTo>
                    <a:pt x="479831" y="377126"/>
                  </a:lnTo>
                  <a:lnTo>
                    <a:pt x="483158" y="373786"/>
                  </a:lnTo>
                  <a:lnTo>
                    <a:pt x="481774" y="367334"/>
                  </a:lnTo>
                  <a:lnTo>
                    <a:pt x="477875" y="364909"/>
                  </a:lnTo>
                  <a:lnTo>
                    <a:pt x="476237" y="363880"/>
                  </a:lnTo>
                  <a:lnTo>
                    <a:pt x="474218" y="363232"/>
                  </a:lnTo>
                  <a:lnTo>
                    <a:pt x="472287" y="362458"/>
                  </a:lnTo>
                  <a:lnTo>
                    <a:pt x="473976" y="357276"/>
                  </a:lnTo>
                  <a:lnTo>
                    <a:pt x="470090" y="352082"/>
                  </a:lnTo>
                  <a:lnTo>
                    <a:pt x="465505" y="351790"/>
                  </a:lnTo>
                  <a:lnTo>
                    <a:pt x="463232" y="347484"/>
                  </a:lnTo>
                  <a:lnTo>
                    <a:pt x="456565" y="347776"/>
                  </a:lnTo>
                  <a:lnTo>
                    <a:pt x="451993" y="351396"/>
                  </a:lnTo>
                  <a:lnTo>
                    <a:pt x="451053" y="352348"/>
                  </a:lnTo>
                  <a:lnTo>
                    <a:pt x="450215" y="353364"/>
                  </a:lnTo>
                  <a:lnTo>
                    <a:pt x="446049" y="355587"/>
                  </a:lnTo>
                  <a:lnTo>
                    <a:pt x="445325" y="355282"/>
                  </a:lnTo>
                  <a:lnTo>
                    <a:pt x="439559" y="354723"/>
                  </a:lnTo>
                  <a:lnTo>
                    <a:pt x="435254" y="357466"/>
                  </a:lnTo>
                  <a:lnTo>
                    <a:pt x="433616" y="362191"/>
                  </a:lnTo>
                  <a:lnTo>
                    <a:pt x="435813" y="367601"/>
                  </a:lnTo>
                  <a:lnTo>
                    <a:pt x="436587" y="368515"/>
                  </a:lnTo>
                  <a:lnTo>
                    <a:pt x="438378" y="370128"/>
                  </a:lnTo>
                  <a:lnTo>
                    <a:pt x="433451" y="373951"/>
                  </a:lnTo>
                  <a:lnTo>
                    <a:pt x="434174" y="383070"/>
                  </a:lnTo>
                  <a:lnTo>
                    <a:pt x="440651" y="384111"/>
                  </a:lnTo>
                  <a:lnTo>
                    <a:pt x="441198" y="385038"/>
                  </a:lnTo>
                  <a:lnTo>
                    <a:pt x="438937" y="389166"/>
                  </a:lnTo>
                  <a:lnTo>
                    <a:pt x="440791" y="395732"/>
                  </a:lnTo>
                  <a:lnTo>
                    <a:pt x="453072" y="397624"/>
                  </a:lnTo>
                  <a:lnTo>
                    <a:pt x="462305" y="398322"/>
                  </a:lnTo>
                  <a:lnTo>
                    <a:pt x="466509" y="389699"/>
                  </a:lnTo>
                  <a:lnTo>
                    <a:pt x="466775" y="388835"/>
                  </a:lnTo>
                  <a:lnTo>
                    <a:pt x="466915" y="387997"/>
                  </a:lnTo>
                  <a:lnTo>
                    <a:pt x="468363" y="388696"/>
                  </a:lnTo>
                  <a:lnTo>
                    <a:pt x="469887" y="389242"/>
                  </a:lnTo>
                  <a:lnTo>
                    <a:pt x="478320" y="390867"/>
                  </a:lnTo>
                  <a:lnTo>
                    <a:pt x="484936" y="382739"/>
                  </a:lnTo>
                  <a:close/>
                </a:path>
                <a:path w="486409" h="668020">
                  <a:moveTo>
                    <a:pt x="485952" y="463092"/>
                  </a:moveTo>
                  <a:lnTo>
                    <a:pt x="484555" y="457923"/>
                  </a:lnTo>
                  <a:lnTo>
                    <a:pt x="481279" y="455345"/>
                  </a:lnTo>
                  <a:lnTo>
                    <a:pt x="481215" y="454875"/>
                  </a:lnTo>
                  <a:lnTo>
                    <a:pt x="480288" y="451523"/>
                  </a:lnTo>
                  <a:lnTo>
                    <a:pt x="480098" y="450875"/>
                  </a:lnTo>
                  <a:lnTo>
                    <a:pt x="475449" y="447522"/>
                  </a:lnTo>
                  <a:lnTo>
                    <a:pt x="470230" y="449681"/>
                  </a:lnTo>
                  <a:lnTo>
                    <a:pt x="468515" y="450469"/>
                  </a:lnTo>
                  <a:lnTo>
                    <a:pt x="467537" y="450977"/>
                  </a:lnTo>
                  <a:lnTo>
                    <a:pt x="466598" y="451523"/>
                  </a:lnTo>
                  <a:lnTo>
                    <a:pt x="465086" y="450875"/>
                  </a:lnTo>
                  <a:lnTo>
                    <a:pt x="463524" y="450316"/>
                  </a:lnTo>
                  <a:lnTo>
                    <a:pt x="456780" y="448233"/>
                  </a:lnTo>
                  <a:lnTo>
                    <a:pt x="463245" y="443877"/>
                  </a:lnTo>
                  <a:lnTo>
                    <a:pt x="465810" y="442010"/>
                  </a:lnTo>
                  <a:lnTo>
                    <a:pt x="470763" y="443661"/>
                  </a:lnTo>
                  <a:lnTo>
                    <a:pt x="475297" y="441744"/>
                  </a:lnTo>
                  <a:lnTo>
                    <a:pt x="478066" y="437616"/>
                  </a:lnTo>
                  <a:lnTo>
                    <a:pt x="477761" y="432574"/>
                  </a:lnTo>
                  <a:lnTo>
                    <a:pt x="481749" y="429958"/>
                  </a:lnTo>
                  <a:lnTo>
                    <a:pt x="482879" y="424167"/>
                  </a:lnTo>
                  <a:lnTo>
                    <a:pt x="479171" y="420458"/>
                  </a:lnTo>
                  <a:lnTo>
                    <a:pt x="476034" y="417372"/>
                  </a:lnTo>
                  <a:lnTo>
                    <a:pt x="479132" y="413435"/>
                  </a:lnTo>
                  <a:lnTo>
                    <a:pt x="481012" y="407403"/>
                  </a:lnTo>
                  <a:lnTo>
                    <a:pt x="478561" y="402183"/>
                  </a:lnTo>
                  <a:lnTo>
                    <a:pt x="473633" y="399821"/>
                  </a:lnTo>
                  <a:lnTo>
                    <a:pt x="468033" y="402336"/>
                  </a:lnTo>
                  <a:lnTo>
                    <a:pt x="466953" y="403479"/>
                  </a:lnTo>
                  <a:lnTo>
                    <a:pt x="465963" y="404698"/>
                  </a:lnTo>
                  <a:lnTo>
                    <a:pt x="464896" y="405841"/>
                  </a:lnTo>
                  <a:lnTo>
                    <a:pt x="462800" y="405853"/>
                  </a:lnTo>
                  <a:lnTo>
                    <a:pt x="460667" y="406615"/>
                  </a:lnTo>
                  <a:lnTo>
                    <a:pt x="459079" y="408114"/>
                  </a:lnTo>
                  <a:lnTo>
                    <a:pt x="454279" y="404037"/>
                  </a:lnTo>
                  <a:lnTo>
                    <a:pt x="444881" y="408330"/>
                  </a:lnTo>
                  <a:lnTo>
                    <a:pt x="446036" y="414858"/>
                  </a:lnTo>
                  <a:lnTo>
                    <a:pt x="443915" y="416153"/>
                  </a:lnTo>
                  <a:lnTo>
                    <a:pt x="442518" y="418503"/>
                  </a:lnTo>
                  <a:lnTo>
                    <a:pt x="441934" y="423265"/>
                  </a:lnTo>
                  <a:lnTo>
                    <a:pt x="442112" y="424878"/>
                  </a:lnTo>
                  <a:lnTo>
                    <a:pt x="442595" y="426313"/>
                  </a:lnTo>
                  <a:lnTo>
                    <a:pt x="441350" y="427926"/>
                  </a:lnTo>
                  <a:lnTo>
                    <a:pt x="437616" y="433616"/>
                  </a:lnTo>
                  <a:lnTo>
                    <a:pt x="443699" y="441325"/>
                  </a:lnTo>
                  <a:lnTo>
                    <a:pt x="450049" y="439483"/>
                  </a:lnTo>
                  <a:lnTo>
                    <a:pt x="450710" y="444614"/>
                  </a:lnTo>
                  <a:lnTo>
                    <a:pt x="455244" y="448576"/>
                  </a:lnTo>
                  <a:lnTo>
                    <a:pt x="451878" y="453351"/>
                  </a:lnTo>
                  <a:lnTo>
                    <a:pt x="452399" y="457923"/>
                  </a:lnTo>
                  <a:lnTo>
                    <a:pt x="452399" y="458470"/>
                  </a:lnTo>
                  <a:lnTo>
                    <a:pt x="452107" y="459511"/>
                  </a:lnTo>
                  <a:lnTo>
                    <a:pt x="451154" y="462153"/>
                  </a:lnTo>
                  <a:lnTo>
                    <a:pt x="450748" y="463613"/>
                  </a:lnTo>
                  <a:lnTo>
                    <a:pt x="446163" y="467537"/>
                  </a:lnTo>
                  <a:lnTo>
                    <a:pt x="446989" y="472414"/>
                  </a:lnTo>
                  <a:lnTo>
                    <a:pt x="449821" y="475348"/>
                  </a:lnTo>
                  <a:lnTo>
                    <a:pt x="449046" y="480415"/>
                  </a:lnTo>
                  <a:lnTo>
                    <a:pt x="453072" y="485902"/>
                  </a:lnTo>
                  <a:lnTo>
                    <a:pt x="460400" y="483933"/>
                  </a:lnTo>
                  <a:lnTo>
                    <a:pt x="461340" y="483577"/>
                  </a:lnTo>
                  <a:lnTo>
                    <a:pt x="462203" y="483171"/>
                  </a:lnTo>
                  <a:lnTo>
                    <a:pt x="463867" y="487032"/>
                  </a:lnTo>
                  <a:lnTo>
                    <a:pt x="464642" y="487641"/>
                  </a:lnTo>
                  <a:lnTo>
                    <a:pt x="462940" y="487273"/>
                  </a:lnTo>
                  <a:lnTo>
                    <a:pt x="456971" y="492201"/>
                  </a:lnTo>
                  <a:lnTo>
                    <a:pt x="456349" y="492798"/>
                  </a:lnTo>
                  <a:lnTo>
                    <a:pt x="450215" y="488530"/>
                  </a:lnTo>
                  <a:lnTo>
                    <a:pt x="445706" y="491426"/>
                  </a:lnTo>
                  <a:lnTo>
                    <a:pt x="444144" y="495604"/>
                  </a:lnTo>
                  <a:lnTo>
                    <a:pt x="440626" y="496354"/>
                  </a:lnTo>
                  <a:lnTo>
                    <a:pt x="437553" y="499313"/>
                  </a:lnTo>
                  <a:lnTo>
                    <a:pt x="438137" y="507568"/>
                  </a:lnTo>
                  <a:lnTo>
                    <a:pt x="440258" y="512648"/>
                  </a:lnTo>
                  <a:lnTo>
                    <a:pt x="444106" y="514489"/>
                  </a:lnTo>
                  <a:lnTo>
                    <a:pt x="442518" y="520039"/>
                  </a:lnTo>
                  <a:lnTo>
                    <a:pt x="441210" y="525119"/>
                  </a:lnTo>
                  <a:lnTo>
                    <a:pt x="444855" y="529501"/>
                  </a:lnTo>
                  <a:lnTo>
                    <a:pt x="449821" y="529945"/>
                  </a:lnTo>
                  <a:lnTo>
                    <a:pt x="449783" y="535406"/>
                  </a:lnTo>
                  <a:lnTo>
                    <a:pt x="454914" y="540346"/>
                  </a:lnTo>
                  <a:lnTo>
                    <a:pt x="463600" y="536625"/>
                  </a:lnTo>
                  <a:lnTo>
                    <a:pt x="468033" y="539089"/>
                  </a:lnTo>
                  <a:lnTo>
                    <a:pt x="472046" y="537197"/>
                  </a:lnTo>
                  <a:lnTo>
                    <a:pt x="474560" y="533438"/>
                  </a:lnTo>
                  <a:lnTo>
                    <a:pt x="474916" y="532752"/>
                  </a:lnTo>
                  <a:lnTo>
                    <a:pt x="475132" y="532015"/>
                  </a:lnTo>
                  <a:lnTo>
                    <a:pt x="476097" y="531495"/>
                  </a:lnTo>
                  <a:lnTo>
                    <a:pt x="476986" y="530834"/>
                  </a:lnTo>
                  <a:lnTo>
                    <a:pt x="479336" y="528180"/>
                  </a:lnTo>
                  <a:lnTo>
                    <a:pt x="480491" y="526224"/>
                  </a:lnTo>
                  <a:lnTo>
                    <a:pt x="480961" y="524129"/>
                  </a:lnTo>
                  <a:lnTo>
                    <a:pt x="482028" y="523176"/>
                  </a:lnTo>
                  <a:lnTo>
                    <a:pt x="482955" y="522058"/>
                  </a:lnTo>
                  <a:lnTo>
                    <a:pt x="485698" y="518045"/>
                  </a:lnTo>
                  <a:lnTo>
                    <a:pt x="485140" y="514375"/>
                  </a:lnTo>
                  <a:lnTo>
                    <a:pt x="483933" y="511505"/>
                  </a:lnTo>
                  <a:lnTo>
                    <a:pt x="483666" y="510870"/>
                  </a:lnTo>
                  <a:lnTo>
                    <a:pt x="482892" y="509739"/>
                  </a:lnTo>
                  <a:lnTo>
                    <a:pt x="484022" y="506730"/>
                  </a:lnTo>
                  <a:lnTo>
                    <a:pt x="483108" y="503059"/>
                  </a:lnTo>
                  <a:lnTo>
                    <a:pt x="480720" y="500926"/>
                  </a:lnTo>
                  <a:lnTo>
                    <a:pt x="479894" y="497687"/>
                  </a:lnTo>
                  <a:lnTo>
                    <a:pt x="477151" y="494982"/>
                  </a:lnTo>
                  <a:lnTo>
                    <a:pt x="471932" y="495071"/>
                  </a:lnTo>
                  <a:lnTo>
                    <a:pt x="471373" y="494550"/>
                  </a:lnTo>
                  <a:lnTo>
                    <a:pt x="469506" y="489127"/>
                  </a:lnTo>
                  <a:lnTo>
                    <a:pt x="474154" y="487845"/>
                  </a:lnTo>
                  <a:lnTo>
                    <a:pt x="476364" y="485736"/>
                  </a:lnTo>
                  <a:lnTo>
                    <a:pt x="477266" y="483273"/>
                  </a:lnTo>
                  <a:lnTo>
                    <a:pt x="478104" y="483171"/>
                  </a:lnTo>
                  <a:lnTo>
                    <a:pt x="481469" y="482765"/>
                  </a:lnTo>
                  <a:lnTo>
                    <a:pt x="485406" y="479145"/>
                  </a:lnTo>
                  <a:lnTo>
                    <a:pt x="484974" y="475005"/>
                  </a:lnTo>
                  <a:lnTo>
                    <a:pt x="485698" y="472998"/>
                  </a:lnTo>
                  <a:lnTo>
                    <a:pt x="485609" y="470750"/>
                  </a:lnTo>
                  <a:lnTo>
                    <a:pt x="483463" y="467321"/>
                  </a:lnTo>
                  <a:lnTo>
                    <a:pt x="483006" y="466661"/>
                  </a:lnTo>
                  <a:lnTo>
                    <a:pt x="485952" y="463092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1" name="object 31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74717" y="6565234"/>
              <a:ext cx="75130" cy="145008"/>
            </a:xfrm>
            <a:prstGeom prst="rect">
              <a:avLst/>
            </a:prstGeom>
          </p:spPr>
        </p:pic>
        <p:sp>
          <p:nvSpPr>
            <p:cNvPr id="312" name="object 312" descr=""/>
            <p:cNvSpPr/>
            <p:nvPr/>
          </p:nvSpPr>
          <p:spPr>
            <a:xfrm>
              <a:off x="6884886" y="6554520"/>
              <a:ext cx="955675" cy="164465"/>
            </a:xfrm>
            <a:custGeom>
              <a:avLst/>
              <a:gdLst/>
              <a:ahLst/>
              <a:cxnLst/>
              <a:rect l="l" t="t" r="r" b="b"/>
              <a:pathLst>
                <a:path w="955675" h="164465">
                  <a:moveTo>
                    <a:pt x="44856" y="147916"/>
                  </a:moveTo>
                  <a:lnTo>
                    <a:pt x="40741" y="143649"/>
                  </a:lnTo>
                  <a:lnTo>
                    <a:pt x="41706" y="142201"/>
                  </a:lnTo>
                  <a:lnTo>
                    <a:pt x="42087" y="140271"/>
                  </a:lnTo>
                  <a:lnTo>
                    <a:pt x="41389" y="138226"/>
                  </a:lnTo>
                  <a:lnTo>
                    <a:pt x="41186" y="137782"/>
                  </a:lnTo>
                  <a:lnTo>
                    <a:pt x="40957" y="137350"/>
                  </a:lnTo>
                  <a:lnTo>
                    <a:pt x="41402" y="136817"/>
                  </a:lnTo>
                  <a:lnTo>
                    <a:pt x="43637" y="133883"/>
                  </a:lnTo>
                  <a:lnTo>
                    <a:pt x="42964" y="132575"/>
                  </a:lnTo>
                  <a:lnTo>
                    <a:pt x="41656" y="130048"/>
                  </a:lnTo>
                  <a:lnTo>
                    <a:pt x="38735" y="128574"/>
                  </a:lnTo>
                  <a:lnTo>
                    <a:pt x="39420" y="127977"/>
                  </a:lnTo>
                  <a:lnTo>
                    <a:pt x="42913" y="123977"/>
                  </a:lnTo>
                  <a:lnTo>
                    <a:pt x="42913" y="119278"/>
                  </a:lnTo>
                  <a:lnTo>
                    <a:pt x="39674" y="113741"/>
                  </a:lnTo>
                  <a:lnTo>
                    <a:pt x="38544" y="112433"/>
                  </a:lnTo>
                  <a:lnTo>
                    <a:pt x="37299" y="111226"/>
                  </a:lnTo>
                  <a:lnTo>
                    <a:pt x="38163" y="108343"/>
                  </a:lnTo>
                  <a:lnTo>
                    <a:pt x="37477" y="105067"/>
                  </a:lnTo>
                  <a:lnTo>
                    <a:pt x="35674" y="102958"/>
                  </a:lnTo>
                  <a:lnTo>
                    <a:pt x="37680" y="100749"/>
                  </a:lnTo>
                  <a:lnTo>
                    <a:pt x="38544" y="97256"/>
                  </a:lnTo>
                  <a:lnTo>
                    <a:pt x="38176" y="96050"/>
                  </a:lnTo>
                  <a:lnTo>
                    <a:pt x="37642" y="94297"/>
                  </a:lnTo>
                  <a:lnTo>
                    <a:pt x="38493" y="93040"/>
                  </a:lnTo>
                  <a:lnTo>
                    <a:pt x="39001" y="91541"/>
                  </a:lnTo>
                  <a:lnTo>
                    <a:pt x="38989" y="87528"/>
                  </a:lnTo>
                  <a:lnTo>
                    <a:pt x="38874" y="85598"/>
                  </a:lnTo>
                  <a:lnTo>
                    <a:pt x="38277" y="82969"/>
                  </a:lnTo>
                  <a:lnTo>
                    <a:pt x="38100" y="82397"/>
                  </a:lnTo>
                  <a:lnTo>
                    <a:pt x="38227" y="80810"/>
                  </a:lnTo>
                  <a:lnTo>
                    <a:pt x="37884" y="79197"/>
                  </a:lnTo>
                  <a:lnTo>
                    <a:pt x="36423" y="76708"/>
                  </a:lnTo>
                  <a:lnTo>
                    <a:pt x="35623" y="75958"/>
                  </a:lnTo>
                  <a:lnTo>
                    <a:pt x="34696" y="75374"/>
                  </a:lnTo>
                  <a:lnTo>
                    <a:pt x="34772" y="75247"/>
                  </a:lnTo>
                  <a:lnTo>
                    <a:pt x="38023" y="75768"/>
                  </a:lnTo>
                  <a:lnTo>
                    <a:pt x="38620" y="75247"/>
                  </a:lnTo>
                  <a:lnTo>
                    <a:pt x="41452" y="72745"/>
                  </a:lnTo>
                  <a:lnTo>
                    <a:pt x="42037" y="66370"/>
                  </a:lnTo>
                  <a:lnTo>
                    <a:pt x="41363" y="63766"/>
                  </a:lnTo>
                  <a:lnTo>
                    <a:pt x="38404" y="60744"/>
                  </a:lnTo>
                  <a:lnTo>
                    <a:pt x="37338" y="60312"/>
                  </a:lnTo>
                  <a:lnTo>
                    <a:pt x="36830" y="59829"/>
                  </a:lnTo>
                  <a:lnTo>
                    <a:pt x="36029" y="59105"/>
                  </a:lnTo>
                  <a:lnTo>
                    <a:pt x="34975" y="58267"/>
                  </a:lnTo>
                  <a:lnTo>
                    <a:pt x="35826" y="55918"/>
                  </a:lnTo>
                  <a:lnTo>
                    <a:pt x="35598" y="53162"/>
                  </a:lnTo>
                  <a:lnTo>
                    <a:pt x="34963" y="50634"/>
                  </a:lnTo>
                  <a:lnTo>
                    <a:pt x="36118" y="50507"/>
                  </a:lnTo>
                  <a:lnTo>
                    <a:pt x="43776" y="41884"/>
                  </a:lnTo>
                  <a:lnTo>
                    <a:pt x="42849" y="39217"/>
                  </a:lnTo>
                  <a:lnTo>
                    <a:pt x="40830" y="37655"/>
                  </a:lnTo>
                  <a:lnTo>
                    <a:pt x="40614" y="36753"/>
                  </a:lnTo>
                  <a:lnTo>
                    <a:pt x="40297" y="35953"/>
                  </a:lnTo>
                  <a:lnTo>
                    <a:pt x="39865" y="35217"/>
                  </a:lnTo>
                  <a:lnTo>
                    <a:pt x="40106" y="34810"/>
                  </a:lnTo>
                  <a:lnTo>
                    <a:pt x="40906" y="33680"/>
                  </a:lnTo>
                  <a:lnTo>
                    <a:pt x="41275" y="33172"/>
                  </a:lnTo>
                  <a:lnTo>
                    <a:pt x="41236" y="31381"/>
                  </a:lnTo>
                  <a:lnTo>
                    <a:pt x="40513" y="29806"/>
                  </a:lnTo>
                  <a:lnTo>
                    <a:pt x="41770" y="27647"/>
                  </a:lnTo>
                  <a:lnTo>
                    <a:pt x="41516" y="24549"/>
                  </a:lnTo>
                  <a:lnTo>
                    <a:pt x="39852" y="22682"/>
                  </a:lnTo>
                  <a:lnTo>
                    <a:pt x="39966" y="21767"/>
                  </a:lnTo>
                  <a:lnTo>
                    <a:pt x="40081" y="16497"/>
                  </a:lnTo>
                  <a:lnTo>
                    <a:pt x="40093" y="15862"/>
                  </a:lnTo>
                  <a:lnTo>
                    <a:pt x="39281" y="15328"/>
                  </a:lnTo>
                  <a:lnTo>
                    <a:pt x="38379" y="14744"/>
                  </a:lnTo>
                  <a:lnTo>
                    <a:pt x="37401" y="14109"/>
                  </a:lnTo>
                  <a:lnTo>
                    <a:pt x="36487" y="13512"/>
                  </a:lnTo>
                  <a:lnTo>
                    <a:pt x="33020" y="14109"/>
                  </a:lnTo>
                  <a:lnTo>
                    <a:pt x="30949" y="13843"/>
                  </a:lnTo>
                  <a:lnTo>
                    <a:pt x="28638" y="14236"/>
                  </a:lnTo>
                  <a:lnTo>
                    <a:pt x="26428" y="14744"/>
                  </a:lnTo>
                  <a:lnTo>
                    <a:pt x="24218" y="12712"/>
                  </a:lnTo>
                  <a:lnTo>
                    <a:pt x="20828" y="12204"/>
                  </a:lnTo>
                  <a:lnTo>
                    <a:pt x="18161" y="15011"/>
                  </a:lnTo>
                  <a:lnTo>
                    <a:pt x="17830" y="15328"/>
                  </a:lnTo>
                  <a:lnTo>
                    <a:pt x="15659" y="14274"/>
                  </a:lnTo>
                  <a:lnTo>
                    <a:pt x="12865" y="14922"/>
                  </a:lnTo>
                  <a:lnTo>
                    <a:pt x="11176" y="16408"/>
                  </a:lnTo>
                  <a:lnTo>
                    <a:pt x="7099" y="15011"/>
                  </a:lnTo>
                  <a:lnTo>
                    <a:pt x="3708" y="15862"/>
                  </a:lnTo>
                  <a:lnTo>
                    <a:pt x="2438" y="16979"/>
                  </a:lnTo>
                  <a:lnTo>
                    <a:pt x="254" y="20815"/>
                  </a:lnTo>
                  <a:lnTo>
                    <a:pt x="190" y="21767"/>
                  </a:lnTo>
                  <a:lnTo>
                    <a:pt x="558" y="24091"/>
                  </a:lnTo>
                  <a:lnTo>
                    <a:pt x="1790" y="26708"/>
                  </a:lnTo>
                  <a:lnTo>
                    <a:pt x="0" y="30835"/>
                  </a:lnTo>
                  <a:lnTo>
                    <a:pt x="3657" y="36868"/>
                  </a:lnTo>
                  <a:lnTo>
                    <a:pt x="9982" y="34404"/>
                  </a:lnTo>
                  <a:lnTo>
                    <a:pt x="12763" y="33680"/>
                  </a:lnTo>
                  <a:lnTo>
                    <a:pt x="13741" y="34556"/>
                  </a:lnTo>
                  <a:lnTo>
                    <a:pt x="14960" y="35102"/>
                  </a:lnTo>
                  <a:lnTo>
                    <a:pt x="16522" y="35140"/>
                  </a:lnTo>
                  <a:lnTo>
                    <a:pt x="16852" y="35140"/>
                  </a:lnTo>
                  <a:lnTo>
                    <a:pt x="16802" y="36753"/>
                  </a:lnTo>
                  <a:lnTo>
                    <a:pt x="17005" y="38290"/>
                  </a:lnTo>
                  <a:lnTo>
                    <a:pt x="17208" y="38874"/>
                  </a:lnTo>
                  <a:lnTo>
                    <a:pt x="16344" y="39878"/>
                  </a:lnTo>
                  <a:lnTo>
                    <a:pt x="15811" y="41160"/>
                  </a:lnTo>
                  <a:lnTo>
                    <a:pt x="15849" y="44780"/>
                  </a:lnTo>
                  <a:lnTo>
                    <a:pt x="16941" y="46507"/>
                  </a:lnTo>
                  <a:lnTo>
                    <a:pt x="18592" y="47536"/>
                  </a:lnTo>
                  <a:lnTo>
                    <a:pt x="18719" y="48031"/>
                  </a:lnTo>
                  <a:lnTo>
                    <a:pt x="18910" y="48526"/>
                  </a:lnTo>
                  <a:lnTo>
                    <a:pt x="19951" y="50317"/>
                  </a:lnTo>
                  <a:lnTo>
                    <a:pt x="21386" y="51346"/>
                  </a:lnTo>
                  <a:lnTo>
                    <a:pt x="22936" y="51765"/>
                  </a:lnTo>
                  <a:lnTo>
                    <a:pt x="23431" y="52692"/>
                  </a:lnTo>
                  <a:lnTo>
                    <a:pt x="23431" y="54571"/>
                  </a:lnTo>
                  <a:lnTo>
                    <a:pt x="22428" y="55765"/>
                  </a:lnTo>
                  <a:lnTo>
                    <a:pt x="21818" y="57023"/>
                  </a:lnTo>
                  <a:lnTo>
                    <a:pt x="21513" y="58331"/>
                  </a:lnTo>
                  <a:lnTo>
                    <a:pt x="21348" y="58508"/>
                  </a:lnTo>
                  <a:lnTo>
                    <a:pt x="21158" y="58661"/>
                  </a:lnTo>
                  <a:lnTo>
                    <a:pt x="20256" y="59829"/>
                  </a:lnTo>
                  <a:lnTo>
                    <a:pt x="19926" y="60159"/>
                  </a:lnTo>
                  <a:lnTo>
                    <a:pt x="19786" y="60375"/>
                  </a:lnTo>
                  <a:lnTo>
                    <a:pt x="19621" y="60579"/>
                  </a:lnTo>
                  <a:lnTo>
                    <a:pt x="18300" y="60896"/>
                  </a:lnTo>
                  <a:lnTo>
                    <a:pt x="17068" y="61747"/>
                  </a:lnTo>
                  <a:lnTo>
                    <a:pt x="13690" y="67716"/>
                  </a:lnTo>
                  <a:lnTo>
                    <a:pt x="13754" y="71678"/>
                  </a:lnTo>
                  <a:lnTo>
                    <a:pt x="15557" y="74434"/>
                  </a:lnTo>
                  <a:lnTo>
                    <a:pt x="15151" y="77584"/>
                  </a:lnTo>
                  <a:lnTo>
                    <a:pt x="17132" y="81000"/>
                  </a:lnTo>
                  <a:lnTo>
                    <a:pt x="20764" y="81165"/>
                  </a:lnTo>
                  <a:lnTo>
                    <a:pt x="20853" y="83096"/>
                  </a:lnTo>
                  <a:lnTo>
                    <a:pt x="21323" y="85344"/>
                  </a:lnTo>
                  <a:lnTo>
                    <a:pt x="23228" y="87528"/>
                  </a:lnTo>
                  <a:lnTo>
                    <a:pt x="23317" y="89217"/>
                  </a:lnTo>
                  <a:lnTo>
                    <a:pt x="22796" y="89573"/>
                  </a:lnTo>
                  <a:lnTo>
                    <a:pt x="20840" y="91236"/>
                  </a:lnTo>
                  <a:lnTo>
                    <a:pt x="19672" y="93332"/>
                  </a:lnTo>
                  <a:lnTo>
                    <a:pt x="19545" y="95554"/>
                  </a:lnTo>
                  <a:lnTo>
                    <a:pt x="17678" y="96050"/>
                  </a:lnTo>
                  <a:lnTo>
                    <a:pt x="15582" y="95643"/>
                  </a:lnTo>
                  <a:lnTo>
                    <a:pt x="5448" y="94424"/>
                  </a:lnTo>
                  <a:lnTo>
                    <a:pt x="4292" y="106121"/>
                  </a:lnTo>
                  <a:lnTo>
                    <a:pt x="12242" y="111620"/>
                  </a:lnTo>
                  <a:lnTo>
                    <a:pt x="14414" y="112966"/>
                  </a:lnTo>
                  <a:lnTo>
                    <a:pt x="16865" y="113855"/>
                  </a:lnTo>
                  <a:lnTo>
                    <a:pt x="17576" y="114642"/>
                  </a:lnTo>
                  <a:lnTo>
                    <a:pt x="16840" y="117792"/>
                  </a:lnTo>
                  <a:lnTo>
                    <a:pt x="18059" y="121615"/>
                  </a:lnTo>
                  <a:lnTo>
                    <a:pt x="20777" y="123329"/>
                  </a:lnTo>
                  <a:lnTo>
                    <a:pt x="20586" y="127317"/>
                  </a:lnTo>
                  <a:lnTo>
                    <a:pt x="23482" y="131597"/>
                  </a:lnTo>
                  <a:lnTo>
                    <a:pt x="27609" y="131813"/>
                  </a:lnTo>
                  <a:lnTo>
                    <a:pt x="27533" y="132054"/>
                  </a:lnTo>
                  <a:lnTo>
                    <a:pt x="27432" y="132575"/>
                  </a:lnTo>
                  <a:lnTo>
                    <a:pt x="25755" y="132194"/>
                  </a:lnTo>
                  <a:lnTo>
                    <a:pt x="23939" y="132537"/>
                  </a:lnTo>
                  <a:lnTo>
                    <a:pt x="22529" y="133565"/>
                  </a:lnTo>
                  <a:lnTo>
                    <a:pt x="19989" y="133616"/>
                  </a:lnTo>
                  <a:lnTo>
                    <a:pt x="17475" y="135293"/>
                  </a:lnTo>
                  <a:lnTo>
                    <a:pt x="16141" y="141020"/>
                  </a:lnTo>
                  <a:lnTo>
                    <a:pt x="16598" y="144360"/>
                  </a:lnTo>
                  <a:lnTo>
                    <a:pt x="17881" y="149987"/>
                  </a:lnTo>
                  <a:lnTo>
                    <a:pt x="20459" y="151790"/>
                  </a:lnTo>
                  <a:lnTo>
                    <a:pt x="26212" y="151752"/>
                  </a:lnTo>
                  <a:lnTo>
                    <a:pt x="30416" y="151066"/>
                  </a:lnTo>
                  <a:lnTo>
                    <a:pt x="39408" y="156057"/>
                  </a:lnTo>
                  <a:lnTo>
                    <a:pt x="42748" y="151066"/>
                  </a:lnTo>
                  <a:lnTo>
                    <a:pt x="44856" y="147916"/>
                  </a:lnTo>
                  <a:close/>
                </a:path>
                <a:path w="955675" h="164465">
                  <a:moveTo>
                    <a:pt x="100114" y="127647"/>
                  </a:moveTo>
                  <a:lnTo>
                    <a:pt x="98247" y="121818"/>
                  </a:lnTo>
                  <a:lnTo>
                    <a:pt x="93256" y="120764"/>
                  </a:lnTo>
                  <a:lnTo>
                    <a:pt x="93027" y="119608"/>
                  </a:lnTo>
                  <a:lnTo>
                    <a:pt x="92684" y="118402"/>
                  </a:lnTo>
                  <a:lnTo>
                    <a:pt x="89839" y="116192"/>
                  </a:lnTo>
                  <a:lnTo>
                    <a:pt x="89852" y="115392"/>
                  </a:lnTo>
                  <a:lnTo>
                    <a:pt x="91694" y="113893"/>
                  </a:lnTo>
                  <a:lnTo>
                    <a:pt x="93700" y="109905"/>
                  </a:lnTo>
                  <a:lnTo>
                    <a:pt x="91935" y="106172"/>
                  </a:lnTo>
                  <a:lnTo>
                    <a:pt x="87972" y="104228"/>
                  </a:lnTo>
                  <a:lnTo>
                    <a:pt x="83375" y="105587"/>
                  </a:lnTo>
                  <a:lnTo>
                    <a:pt x="78092" y="109867"/>
                  </a:lnTo>
                  <a:lnTo>
                    <a:pt x="77203" y="117030"/>
                  </a:lnTo>
                  <a:lnTo>
                    <a:pt x="81216" y="124320"/>
                  </a:lnTo>
                  <a:lnTo>
                    <a:pt x="81673" y="124815"/>
                  </a:lnTo>
                  <a:lnTo>
                    <a:pt x="80225" y="126365"/>
                  </a:lnTo>
                  <a:lnTo>
                    <a:pt x="79768" y="128485"/>
                  </a:lnTo>
                  <a:lnTo>
                    <a:pt x="80391" y="130416"/>
                  </a:lnTo>
                  <a:lnTo>
                    <a:pt x="79527" y="132867"/>
                  </a:lnTo>
                  <a:lnTo>
                    <a:pt x="80378" y="135902"/>
                  </a:lnTo>
                  <a:lnTo>
                    <a:pt x="84277" y="138620"/>
                  </a:lnTo>
                  <a:lnTo>
                    <a:pt x="85267" y="140563"/>
                  </a:lnTo>
                  <a:lnTo>
                    <a:pt x="91059" y="147332"/>
                  </a:lnTo>
                  <a:lnTo>
                    <a:pt x="98679" y="140169"/>
                  </a:lnTo>
                  <a:lnTo>
                    <a:pt x="95389" y="134518"/>
                  </a:lnTo>
                  <a:lnTo>
                    <a:pt x="96278" y="133438"/>
                  </a:lnTo>
                  <a:lnTo>
                    <a:pt x="96735" y="132105"/>
                  </a:lnTo>
                  <a:lnTo>
                    <a:pt x="96735" y="130759"/>
                  </a:lnTo>
                  <a:lnTo>
                    <a:pt x="100114" y="127647"/>
                  </a:lnTo>
                  <a:close/>
                </a:path>
                <a:path w="955675" h="164465">
                  <a:moveTo>
                    <a:pt x="128854" y="20891"/>
                  </a:moveTo>
                  <a:lnTo>
                    <a:pt x="124523" y="16611"/>
                  </a:lnTo>
                  <a:lnTo>
                    <a:pt x="123190" y="12522"/>
                  </a:lnTo>
                  <a:lnTo>
                    <a:pt x="117856" y="11391"/>
                  </a:lnTo>
                  <a:lnTo>
                    <a:pt x="113309" y="15786"/>
                  </a:lnTo>
                  <a:lnTo>
                    <a:pt x="110159" y="18389"/>
                  </a:lnTo>
                  <a:lnTo>
                    <a:pt x="109537" y="17868"/>
                  </a:lnTo>
                  <a:lnTo>
                    <a:pt x="108813" y="17462"/>
                  </a:lnTo>
                  <a:lnTo>
                    <a:pt x="108013" y="17246"/>
                  </a:lnTo>
                  <a:lnTo>
                    <a:pt x="106680" y="14401"/>
                  </a:lnTo>
                  <a:lnTo>
                    <a:pt x="104267" y="13182"/>
                  </a:lnTo>
                  <a:lnTo>
                    <a:pt x="99479" y="13982"/>
                  </a:lnTo>
                  <a:lnTo>
                    <a:pt x="98729" y="14173"/>
                  </a:lnTo>
                  <a:lnTo>
                    <a:pt x="98031" y="13093"/>
                  </a:lnTo>
                  <a:lnTo>
                    <a:pt x="97002" y="12255"/>
                  </a:lnTo>
                  <a:lnTo>
                    <a:pt x="92011" y="11264"/>
                  </a:lnTo>
                  <a:lnTo>
                    <a:pt x="88671" y="11468"/>
                  </a:lnTo>
                  <a:lnTo>
                    <a:pt x="83299" y="12217"/>
                  </a:lnTo>
                  <a:lnTo>
                    <a:pt x="81305" y="14300"/>
                  </a:lnTo>
                  <a:lnTo>
                    <a:pt x="79984" y="22148"/>
                  </a:lnTo>
                  <a:lnTo>
                    <a:pt x="78181" y="31788"/>
                  </a:lnTo>
                  <a:lnTo>
                    <a:pt x="81534" y="37896"/>
                  </a:lnTo>
                  <a:lnTo>
                    <a:pt x="81229" y="39839"/>
                  </a:lnTo>
                  <a:lnTo>
                    <a:pt x="81457" y="41617"/>
                  </a:lnTo>
                  <a:lnTo>
                    <a:pt x="82130" y="43256"/>
                  </a:lnTo>
                  <a:lnTo>
                    <a:pt x="81483" y="44234"/>
                  </a:lnTo>
                  <a:lnTo>
                    <a:pt x="80314" y="46520"/>
                  </a:lnTo>
                  <a:lnTo>
                    <a:pt x="79997" y="51257"/>
                  </a:lnTo>
                  <a:lnTo>
                    <a:pt x="82854" y="54559"/>
                  </a:lnTo>
                  <a:lnTo>
                    <a:pt x="86969" y="55346"/>
                  </a:lnTo>
                  <a:lnTo>
                    <a:pt x="90462" y="52463"/>
                  </a:lnTo>
                  <a:lnTo>
                    <a:pt x="91325" y="50634"/>
                  </a:lnTo>
                  <a:lnTo>
                    <a:pt x="97269" y="50939"/>
                  </a:lnTo>
                  <a:lnTo>
                    <a:pt x="98298" y="42545"/>
                  </a:lnTo>
                  <a:lnTo>
                    <a:pt x="93954" y="39674"/>
                  </a:lnTo>
                  <a:lnTo>
                    <a:pt x="93637" y="38138"/>
                  </a:lnTo>
                  <a:lnTo>
                    <a:pt x="93789" y="37579"/>
                  </a:lnTo>
                  <a:lnTo>
                    <a:pt x="95364" y="37592"/>
                  </a:lnTo>
                  <a:lnTo>
                    <a:pt x="99060" y="37973"/>
                  </a:lnTo>
                  <a:lnTo>
                    <a:pt x="101485" y="35420"/>
                  </a:lnTo>
                  <a:lnTo>
                    <a:pt x="101942" y="32702"/>
                  </a:lnTo>
                  <a:lnTo>
                    <a:pt x="102616" y="32664"/>
                  </a:lnTo>
                  <a:lnTo>
                    <a:pt x="104736" y="33134"/>
                  </a:lnTo>
                  <a:lnTo>
                    <a:pt x="106743" y="33185"/>
                  </a:lnTo>
                  <a:lnTo>
                    <a:pt x="112445" y="32105"/>
                  </a:lnTo>
                  <a:lnTo>
                    <a:pt x="116103" y="29248"/>
                  </a:lnTo>
                  <a:lnTo>
                    <a:pt x="119227" y="26390"/>
                  </a:lnTo>
                  <a:lnTo>
                    <a:pt x="124091" y="27127"/>
                  </a:lnTo>
                  <a:lnTo>
                    <a:pt x="128854" y="20891"/>
                  </a:lnTo>
                  <a:close/>
                </a:path>
                <a:path w="955675" h="164465">
                  <a:moveTo>
                    <a:pt x="278930" y="105854"/>
                  </a:moveTo>
                  <a:lnTo>
                    <a:pt x="276910" y="101079"/>
                  </a:lnTo>
                  <a:lnTo>
                    <a:pt x="276491" y="99136"/>
                  </a:lnTo>
                  <a:lnTo>
                    <a:pt x="276326" y="97167"/>
                  </a:lnTo>
                  <a:lnTo>
                    <a:pt x="276339" y="91833"/>
                  </a:lnTo>
                  <a:lnTo>
                    <a:pt x="275983" y="90779"/>
                  </a:lnTo>
                  <a:lnTo>
                    <a:pt x="275424" y="89877"/>
                  </a:lnTo>
                  <a:lnTo>
                    <a:pt x="276009" y="87668"/>
                  </a:lnTo>
                  <a:lnTo>
                    <a:pt x="275361" y="85153"/>
                  </a:lnTo>
                  <a:lnTo>
                    <a:pt x="273812" y="83629"/>
                  </a:lnTo>
                  <a:lnTo>
                    <a:pt x="274510" y="81876"/>
                  </a:lnTo>
                  <a:lnTo>
                    <a:pt x="274904" y="78003"/>
                  </a:lnTo>
                  <a:lnTo>
                    <a:pt x="274510" y="75412"/>
                  </a:lnTo>
                  <a:lnTo>
                    <a:pt x="273481" y="73012"/>
                  </a:lnTo>
                  <a:lnTo>
                    <a:pt x="274320" y="71539"/>
                  </a:lnTo>
                  <a:lnTo>
                    <a:pt x="274688" y="69837"/>
                  </a:lnTo>
                  <a:lnTo>
                    <a:pt x="274142" y="66852"/>
                  </a:lnTo>
                  <a:lnTo>
                    <a:pt x="273291" y="65201"/>
                  </a:lnTo>
                  <a:lnTo>
                    <a:pt x="276593" y="60947"/>
                  </a:lnTo>
                  <a:lnTo>
                    <a:pt x="272732" y="54330"/>
                  </a:lnTo>
                  <a:lnTo>
                    <a:pt x="266522" y="56045"/>
                  </a:lnTo>
                  <a:lnTo>
                    <a:pt x="265544" y="56464"/>
                  </a:lnTo>
                  <a:lnTo>
                    <a:pt x="260832" y="56857"/>
                  </a:lnTo>
                  <a:lnTo>
                    <a:pt x="258851" y="60007"/>
                  </a:lnTo>
                  <a:lnTo>
                    <a:pt x="259207" y="63030"/>
                  </a:lnTo>
                  <a:lnTo>
                    <a:pt x="258114" y="65430"/>
                  </a:lnTo>
                  <a:lnTo>
                    <a:pt x="258457" y="68402"/>
                  </a:lnTo>
                  <a:lnTo>
                    <a:pt x="260807" y="70078"/>
                  </a:lnTo>
                  <a:lnTo>
                    <a:pt x="259930" y="72136"/>
                  </a:lnTo>
                  <a:lnTo>
                    <a:pt x="260248" y="74536"/>
                  </a:lnTo>
                  <a:lnTo>
                    <a:pt x="263232" y="77838"/>
                  </a:lnTo>
                  <a:lnTo>
                    <a:pt x="262724" y="82194"/>
                  </a:lnTo>
                  <a:lnTo>
                    <a:pt x="263182" y="83388"/>
                  </a:lnTo>
                  <a:lnTo>
                    <a:pt x="263944" y="84366"/>
                  </a:lnTo>
                  <a:lnTo>
                    <a:pt x="260819" y="85534"/>
                  </a:lnTo>
                  <a:lnTo>
                    <a:pt x="259537" y="88277"/>
                  </a:lnTo>
                  <a:lnTo>
                    <a:pt x="260845" y="95389"/>
                  </a:lnTo>
                  <a:lnTo>
                    <a:pt x="258940" y="96215"/>
                  </a:lnTo>
                  <a:lnTo>
                    <a:pt x="257543" y="97866"/>
                  </a:lnTo>
                  <a:lnTo>
                    <a:pt x="257314" y="100101"/>
                  </a:lnTo>
                  <a:lnTo>
                    <a:pt x="256171" y="100888"/>
                  </a:lnTo>
                  <a:lnTo>
                    <a:pt x="254038" y="103339"/>
                  </a:lnTo>
                  <a:lnTo>
                    <a:pt x="253453" y="106070"/>
                  </a:lnTo>
                  <a:lnTo>
                    <a:pt x="255206" y="108331"/>
                  </a:lnTo>
                  <a:lnTo>
                    <a:pt x="255854" y="110756"/>
                  </a:lnTo>
                  <a:lnTo>
                    <a:pt x="257149" y="112852"/>
                  </a:lnTo>
                  <a:lnTo>
                    <a:pt x="260997" y="115036"/>
                  </a:lnTo>
                  <a:lnTo>
                    <a:pt x="262458" y="115290"/>
                  </a:lnTo>
                  <a:lnTo>
                    <a:pt x="263880" y="115176"/>
                  </a:lnTo>
                  <a:lnTo>
                    <a:pt x="262788" y="116319"/>
                  </a:lnTo>
                  <a:lnTo>
                    <a:pt x="261988" y="117563"/>
                  </a:lnTo>
                  <a:lnTo>
                    <a:pt x="261988" y="120523"/>
                  </a:lnTo>
                  <a:lnTo>
                    <a:pt x="262597" y="122123"/>
                  </a:lnTo>
                  <a:lnTo>
                    <a:pt x="262267" y="123723"/>
                  </a:lnTo>
                  <a:lnTo>
                    <a:pt x="262572" y="125387"/>
                  </a:lnTo>
                  <a:lnTo>
                    <a:pt x="263728" y="126746"/>
                  </a:lnTo>
                  <a:lnTo>
                    <a:pt x="262724" y="128295"/>
                  </a:lnTo>
                  <a:lnTo>
                    <a:pt x="262216" y="129997"/>
                  </a:lnTo>
                  <a:lnTo>
                    <a:pt x="262369" y="131838"/>
                  </a:lnTo>
                  <a:lnTo>
                    <a:pt x="262128" y="134734"/>
                  </a:lnTo>
                  <a:lnTo>
                    <a:pt x="262636" y="132283"/>
                  </a:lnTo>
                  <a:lnTo>
                    <a:pt x="262191" y="134493"/>
                  </a:lnTo>
                  <a:lnTo>
                    <a:pt x="262890" y="136309"/>
                  </a:lnTo>
                  <a:lnTo>
                    <a:pt x="264109" y="137604"/>
                  </a:lnTo>
                  <a:lnTo>
                    <a:pt x="259359" y="137363"/>
                  </a:lnTo>
                  <a:lnTo>
                    <a:pt x="256921" y="137617"/>
                  </a:lnTo>
                  <a:lnTo>
                    <a:pt x="252387" y="139407"/>
                  </a:lnTo>
                  <a:lnTo>
                    <a:pt x="250126" y="141401"/>
                  </a:lnTo>
                  <a:lnTo>
                    <a:pt x="250596" y="145719"/>
                  </a:lnTo>
                  <a:lnTo>
                    <a:pt x="250799" y="146405"/>
                  </a:lnTo>
                  <a:lnTo>
                    <a:pt x="249021" y="147434"/>
                  </a:lnTo>
                  <a:lnTo>
                    <a:pt x="247802" y="149326"/>
                  </a:lnTo>
                  <a:lnTo>
                    <a:pt x="247789" y="153428"/>
                  </a:lnTo>
                  <a:lnTo>
                    <a:pt x="248221" y="155346"/>
                  </a:lnTo>
                  <a:lnTo>
                    <a:pt x="251091" y="158203"/>
                  </a:lnTo>
                  <a:lnTo>
                    <a:pt x="252971" y="158661"/>
                  </a:lnTo>
                  <a:lnTo>
                    <a:pt x="258165" y="158661"/>
                  </a:lnTo>
                  <a:lnTo>
                    <a:pt x="260832" y="155994"/>
                  </a:lnTo>
                  <a:lnTo>
                    <a:pt x="260832" y="152781"/>
                  </a:lnTo>
                  <a:lnTo>
                    <a:pt x="262153" y="151993"/>
                  </a:lnTo>
                  <a:lnTo>
                    <a:pt x="263105" y="150736"/>
                  </a:lnTo>
                  <a:lnTo>
                    <a:pt x="263575" y="149326"/>
                  </a:lnTo>
                  <a:lnTo>
                    <a:pt x="264312" y="149428"/>
                  </a:lnTo>
                  <a:lnTo>
                    <a:pt x="275818" y="155689"/>
                  </a:lnTo>
                  <a:lnTo>
                    <a:pt x="278485" y="152946"/>
                  </a:lnTo>
                  <a:lnTo>
                    <a:pt x="278485" y="147205"/>
                  </a:lnTo>
                  <a:lnTo>
                    <a:pt x="276809" y="145097"/>
                  </a:lnTo>
                  <a:lnTo>
                    <a:pt x="274535" y="144272"/>
                  </a:lnTo>
                  <a:lnTo>
                    <a:pt x="275399" y="142011"/>
                  </a:lnTo>
                  <a:lnTo>
                    <a:pt x="274624" y="139369"/>
                  </a:lnTo>
                  <a:lnTo>
                    <a:pt x="272986" y="137693"/>
                  </a:lnTo>
                  <a:lnTo>
                    <a:pt x="273773" y="136334"/>
                  </a:lnTo>
                  <a:lnTo>
                    <a:pt x="274307" y="133248"/>
                  </a:lnTo>
                  <a:lnTo>
                    <a:pt x="277012" y="130429"/>
                  </a:lnTo>
                  <a:lnTo>
                    <a:pt x="277266" y="126695"/>
                  </a:lnTo>
                  <a:lnTo>
                    <a:pt x="275640" y="123240"/>
                  </a:lnTo>
                  <a:lnTo>
                    <a:pt x="276377" y="120967"/>
                  </a:lnTo>
                  <a:lnTo>
                    <a:pt x="276352" y="119900"/>
                  </a:lnTo>
                  <a:lnTo>
                    <a:pt x="276098" y="118922"/>
                  </a:lnTo>
                  <a:lnTo>
                    <a:pt x="277088" y="115976"/>
                  </a:lnTo>
                  <a:lnTo>
                    <a:pt x="275183" y="112864"/>
                  </a:lnTo>
                  <a:lnTo>
                    <a:pt x="272478" y="111683"/>
                  </a:lnTo>
                  <a:lnTo>
                    <a:pt x="273596" y="111709"/>
                  </a:lnTo>
                  <a:lnTo>
                    <a:pt x="274701" y="111455"/>
                  </a:lnTo>
                  <a:lnTo>
                    <a:pt x="278599" y="109181"/>
                  </a:lnTo>
                  <a:lnTo>
                    <a:pt x="278930" y="105854"/>
                  </a:lnTo>
                  <a:close/>
                </a:path>
                <a:path w="955675" h="164465">
                  <a:moveTo>
                    <a:pt x="353390" y="125679"/>
                  </a:moveTo>
                  <a:lnTo>
                    <a:pt x="353377" y="123952"/>
                  </a:lnTo>
                  <a:lnTo>
                    <a:pt x="353377" y="120764"/>
                  </a:lnTo>
                  <a:lnTo>
                    <a:pt x="351561" y="118732"/>
                  </a:lnTo>
                  <a:lnTo>
                    <a:pt x="347903" y="117449"/>
                  </a:lnTo>
                  <a:lnTo>
                    <a:pt x="346773" y="116967"/>
                  </a:lnTo>
                  <a:lnTo>
                    <a:pt x="342595" y="115493"/>
                  </a:lnTo>
                  <a:lnTo>
                    <a:pt x="339191" y="117741"/>
                  </a:lnTo>
                  <a:lnTo>
                    <a:pt x="338124" y="121653"/>
                  </a:lnTo>
                  <a:lnTo>
                    <a:pt x="338137" y="122605"/>
                  </a:lnTo>
                  <a:lnTo>
                    <a:pt x="338353" y="123494"/>
                  </a:lnTo>
                  <a:lnTo>
                    <a:pt x="335419" y="126111"/>
                  </a:lnTo>
                  <a:lnTo>
                    <a:pt x="336194" y="130759"/>
                  </a:lnTo>
                  <a:lnTo>
                    <a:pt x="339382" y="132803"/>
                  </a:lnTo>
                  <a:lnTo>
                    <a:pt x="338150" y="136156"/>
                  </a:lnTo>
                  <a:lnTo>
                    <a:pt x="340461" y="139573"/>
                  </a:lnTo>
                  <a:lnTo>
                    <a:pt x="346646" y="141274"/>
                  </a:lnTo>
                  <a:lnTo>
                    <a:pt x="349478" y="139268"/>
                  </a:lnTo>
                  <a:lnTo>
                    <a:pt x="351497" y="133781"/>
                  </a:lnTo>
                  <a:lnTo>
                    <a:pt x="351967" y="131318"/>
                  </a:lnTo>
                  <a:lnTo>
                    <a:pt x="351256" y="128460"/>
                  </a:lnTo>
                  <a:lnTo>
                    <a:pt x="352577" y="127355"/>
                  </a:lnTo>
                  <a:lnTo>
                    <a:pt x="353390" y="125679"/>
                  </a:lnTo>
                  <a:close/>
                </a:path>
                <a:path w="955675" h="164465">
                  <a:moveTo>
                    <a:pt x="355206" y="91224"/>
                  </a:moveTo>
                  <a:lnTo>
                    <a:pt x="353745" y="88925"/>
                  </a:lnTo>
                  <a:lnTo>
                    <a:pt x="354037" y="86537"/>
                  </a:lnTo>
                  <a:lnTo>
                    <a:pt x="352755" y="84162"/>
                  </a:lnTo>
                  <a:lnTo>
                    <a:pt x="350647" y="83032"/>
                  </a:lnTo>
                  <a:lnTo>
                    <a:pt x="351180" y="82524"/>
                  </a:lnTo>
                  <a:lnTo>
                    <a:pt x="351713" y="81648"/>
                  </a:lnTo>
                  <a:lnTo>
                    <a:pt x="352221" y="81165"/>
                  </a:lnTo>
                  <a:lnTo>
                    <a:pt x="352691" y="80467"/>
                  </a:lnTo>
                  <a:lnTo>
                    <a:pt x="352983" y="79768"/>
                  </a:lnTo>
                  <a:lnTo>
                    <a:pt x="354266" y="78676"/>
                  </a:lnTo>
                  <a:lnTo>
                    <a:pt x="355104" y="77089"/>
                  </a:lnTo>
                  <a:lnTo>
                    <a:pt x="355104" y="72110"/>
                  </a:lnTo>
                  <a:lnTo>
                    <a:pt x="352425" y="69430"/>
                  </a:lnTo>
                  <a:lnTo>
                    <a:pt x="347129" y="69481"/>
                  </a:lnTo>
                  <a:lnTo>
                    <a:pt x="344716" y="70180"/>
                  </a:lnTo>
                  <a:lnTo>
                    <a:pt x="343522" y="70993"/>
                  </a:lnTo>
                  <a:lnTo>
                    <a:pt x="341376" y="73088"/>
                  </a:lnTo>
                  <a:lnTo>
                    <a:pt x="340753" y="74637"/>
                  </a:lnTo>
                  <a:lnTo>
                    <a:pt x="340804" y="77038"/>
                  </a:lnTo>
                  <a:lnTo>
                    <a:pt x="340906" y="77495"/>
                  </a:lnTo>
                  <a:lnTo>
                    <a:pt x="340753" y="78752"/>
                  </a:lnTo>
                  <a:lnTo>
                    <a:pt x="340652" y="80987"/>
                  </a:lnTo>
                  <a:lnTo>
                    <a:pt x="342061" y="82943"/>
                  </a:lnTo>
                  <a:lnTo>
                    <a:pt x="343966" y="83947"/>
                  </a:lnTo>
                  <a:lnTo>
                    <a:pt x="343192" y="84658"/>
                  </a:lnTo>
                  <a:lnTo>
                    <a:pt x="342582" y="85585"/>
                  </a:lnTo>
                  <a:lnTo>
                    <a:pt x="341477" y="89319"/>
                  </a:lnTo>
                  <a:lnTo>
                    <a:pt x="342023" y="92113"/>
                  </a:lnTo>
                  <a:lnTo>
                    <a:pt x="343369" y="94475"/>
                  </a:lnTo>
                  <a:lnTo>
                    <a:pt x="342544" y="95491"/>
                  </a:lnTo>
                  <a:lnTo>
                    <a:pt x="342023" y="96748"/>
                  </a:lnTo>
                  <a:lnTo>
                    <a:pt x="342087" y="99910"/>
                  </a:lnTo>
                  <a:lnTo>
                    <a:pt x="342519" y="101536"/>
                  </a:lnTo>
                  <a:lnTo>
                    <a:pt x="343344" y="102997"/>
                  </a:lnTo>
                  <a:lnTo>
                    <a:pt x="343369" y="103974"/>
                  </a:lnTo>
                  <a:lnTo>
                    <a:pt x="341337" y="104914"/>
                  </a:lnTo>
                  <a:lnTo>
                    <a:pt x="339902" y="106959"/>
                  </a:lnTo>
                  <a:lnTo>
                    <a:pt x="339902" y="112522"/>
                  </a:lnTo>
                  <a:lnTo>
                    <a:pt x="342569" y="115176"/>
                  </a:lnTo>
                  <a:lnTo>
                    <a:pt x="349415" y="115201"/>
                  </a:lnTo>
                  <a:lnTo>
                    <a:pt x="352082" y="112509"/>
                  </a:lnTo>
                  <a:lnTo>
                    <a:pt x="352031" y="108826"/>
                  </a:lnTo>
                  <a:lnTo>
                    <a:pt x="353834" y="107823"/>
                  </a:lnTo>
                  <a:lnTo>
                    <a:pt x="355092" y="105905"/>
                  </a:lnTo>
                  <a:lnTo>
                    <a:pt x="355104" y="102527"/>
                  </a:lnTo>
                  <a:lnTo>
                    <a:pt x="355003" y="101866"/>
                  </a:lnTo>
                  <a:lnTo>
                    <a:pt x="355180" y="100304"/>
                  </a:lnTo>
                  <a:lnTo>
                    <a:pt x="354749" y="98704"/>
                  </a:lnTo>
                  <a:lnTo>
                    <a:pt x="353720" y="97421"/>
                  </a:lnTo>
                  <a:lnTo>
                    <a:pt x="353517" y="96316"/>
                  </a:lnTo>
                  <a:lnTo>
                    <a:pt x="353288" y="95821"/>
                  </a:lnTo>
                  <a:lnTo>
                    <a:pt x="354787" y="93954"/>
                  </a:lnTo>
                  <a:lnTo>
                    <a:pt x="355206" y="91224"/>
                  </a:lnTo>
                  <a:close/>
                </a:path>
                <a:path w="955675" h="164465">
                  <a:moveTo>
                    <a:pt x="356755" y="49276"/>
                  </a:moveTo>
                  <a:lnTo>
                    <a:pt x="356196" y="47828"/>
                  </a:lnTo>
                  <a:lnTo>
                    <a:pt x="355307" y="45770"/>
                  </a:lnTo>
                  <a:lnTo>
                    <a:pt x="354241" y="42760"/>
                  </a:lnTo>
                  <a:lnTo>
                    <a:pt x="351345" y="40767"/>
                  </a:lnTo>
                  <a:lnTo>
                    <a:pt x="345173" y="42468"/>
                  </a:lnTo>
                  <a:lnTo>
                    <a:pt x="342900" y="45885"/>
                  </a:lnTo>
                  <a:lnTo>
                    <a:pt x="344157" y="49352"/>
                  </a:lnTo>
                  <a:lnTo>
                    <a:pt x="342773" y="50838"/>
                  </a:lnTo>
                  <a:lnTo>
                    <a:pt x="351955" y="61950"/>
                  </a:lnTo>
                  <a:lnTo>
                    <a:pt x="355727" y="58178"/>
                  </a:lnTo>
                  <a:lnTo>
                    <a:pt x="356196" y="56083"/>
                  </a:lnTo>
                  <a:lnTo>
                    <a:pt x="355752" y="54165"/>
                  </a:lnTo>
                  <a:lnTo>
                    <a:pt x="356095" y="53543"/>
                  </a:lnTo>
                  <a:lnTo>
                    <a:pt x="356349" y="52870"/>
                  </a:lnTo>
                  <a:lnTo>
                    <a:pt x="356654" y="50647"/>
                  </a:lnTo>
                  <a:lnTo>
                    <a:pt x="356755" y="49276"/>
                  </a:lnTo>
                  <a:close/>
                </a:path>
                <a:path w="955675" h="164465">
                  <a:moveTo>
                    <a:pt x="380479" y="20548"/>
                  </a:moveTo>
                  <a:lnTo>
                    <a:pt x="379323" y="13246"/>
                  </a:lnTo>
                  <a:lnTo>
                    <a:pt x="373329" y="13906"/>
                  </a:lnTo>
                  <a:lnTo>
                    <a:pt x="372300" y="14046"/>
                  </a:lnTo>
                  <a:lnTo>
                    <a:pt x="371792" y="14033"/>
                  </a:lnTo>
                  <a:lnTo>
                    <a:pt x="371208" y="11303"/>
                  </a:lnTo>
                  <a:lnTo>
                    <a:pt x="369379" y="9867"/>
                  </a:lnTo>
                  <a:lnTo>
                    <a:pt x="367322" y="9398"/>
                  </a:lnTo>
                  <a:lnTo>
                    <a:pt x="365302" y="6705"/>
                  </a:lnTo>
                  <a:lnTo>
                    <a:pt x="360883" y="6146"/>
                  </a:lnTo>
                  <a:lnTo>
                    <a:pt x="358355" y="8788"/>
                  </a:lnTo>
                  <a:lnTo>
                    <a:pt x="354558" y="6985"/>
                  </a:lnTo>
                  <a:lnTo>
                    <a:pt x="350316" y="7340"/>
                  </a:lnTo>
                  <a:lnTo>
                    <a:pt x="340639" y="13639"/>
                  </a:lnTo>
                  <a:lnTo>
                    <a:pt x="344208" y="22237"/>
                  </a:lnTo>
                  <a:lnTo>
                    <a:pt x="351078" y="20675"/>
                  </a:lnTo>
                  <a:lnTo>
                    <a:pt x="351497" y="21526"/>
                  </a:lnTo>
                  <a:lnTo>
                    <a:pt x="352018" y="22161"/>
                  </a:lnTo>
                  <a:lnTo>
                    <a:pt x="352602" y="22631"/>
                  </a:lnTo>
                  <a:lnTo>
                    <a:pt x="352831" y="24130"/>
                  </a:lnTo>
                  <a:lnTo>
                    <a:pt x="353656" y="25552"/>
                  </a:lnTo>
                  <a:lnTo>
                    <a:pt x="356260" y="27190"/>
                  </a:lnTo>
                  <a:lnTo>
                    <a:pt x="358076" y="28524"/>
                  </a:lnTo>
                  <a:lnTo>
                    <a:pt x="358521" y="32359"/>
                  </a:lnTo>
                  <a:lnTo>
                    <a:pt x="362826" y="35293"/>
                  </a:lnTo>
                  <a:lnTo>
                    <a:pt x="369189" y="31724"/>
                  </a:lnTo>
                  <a:lnTo>
                    <a:pt x="371779" y="30924"/>
                  </a:lnTo>
                  <a:lnTo>
                    <a:pt x="376542" y="28257"/>
                  </a:lnTo>
                  <a:lnTo>
                    <a:pt x="377291" y="26060"/>
                  </a:lnTo>
                  <a:lnTo>
                    <a:pt x="376948" y="23990"/>
                  </a:lnTo>
                  <a:lnTo>
                    <a:pt x="380479" y="20548"/>
                  </a:lnTo>
                  <a:close/>
                </a:path>
                <a:path w="955675" h="164465">
                  <a:moveTo>
                    <a:pt x="435165" y="156514"/>
                  </a:moveTo>
                  <a:lnTo>
                    <a:pt x="432879" y="148221"/>
                  </a:lnTo>
                  <a:lnTo>
                    <a:pt x="432714" y="147599"/>
                  </a:lnTo>
                  <a:lnTo>
                    <a:pt x="432054" y="145186"/>
                  </a:lnTo>
                  <a:lnTo>
                    <a:pt x="424408" y="147205"/>
                  </a:lnTo>
                  <a:lnTo>
                    <a:pt x="422757" y="147421"/>
                  </a:lnTo>
                  <a:lnTo>
                    <a:pt x="421932" y="147599"/>
                  </a:lnTo>
                  <a:lnTo>
                    <a:pt x="419976" y="146608"/>
                  </a:lnTo>
                  <a:lnTo>
                    <a:pt x="417664" y="146723"/>
                  </a:lnTo>
                  <a:lnTo>
                    <a:pt x="415721" y="148221"/>
                  </a:lnTo>
                  <a:lnTo>
                    <a:pt x="412318" y="147955"/>
                  </a:lnTo>
                  <a:lnTo>
                    <a:pt x="409638" y="151053"/>
                  </a:lnTo>
                  <a:lnTo>
                    <a:pt x="409638" y="157467"/>
                  </a:lnTo>
                  <a:lnTo>
                    <a:pt x="412330" y="159702"/>
                  </a:lnTo>
                  <a:lnTo>
                    <a:pt x="414972" y="159918"/>
                  </a:lnTo>
                  <a:lnTo>
                    <a:pt x="415175" y="159931"/>
                  </a:lnTo>
                  <a:lnTo>
                    <a:pt x="416890" y="160172"/>
                  </a:lnTo>
                  <a:lnTo>
                    <a:pt x="417804" y="160058"/>
                  </a:lnTo>
                  <a:lnTo>
                    <a:pt x="420077" y="161188"/>
                  </a:lnTo>
                  <a:lnTo>
                    <a:pt x="423011" y="161074"/>
                  </a:lnTo>
                  <a:lnTo>
                    <a:pt x="423938" y="160058"/>
                  </a:lnTo>
                  <a:lnTo>
                    <a:pt x="424078" y="159918"/>
                  </a:lnTo>
                  <a:lnTo>
                    <a:pt x="424878" y="159054"/>
                  </a:lnTo>
                  <a:lnTo>
                    <a:pt x="425640" y="158813"/>
                  </a:lnTo>
                  <a:lnTo>
                    <a:pt x="426389" y="158711"/>
                  </a:lnTo>
                  <a:lnTo>
                    <a:pt x="427113" y="158648"/>
                  </a:lnTo>
                  <a:lnTo>
                    <a:pt x="435165" y="156514"/>
                  </a:lnTo>
                  <a:close/>
                </a:path>
                <a:path w="955675" h="164465">
                  <a:moveTo>
                    <a:pt x="459270" y="149593"/>
                  </a:moveTo>
                  <a:lnTo>
                    <a:pt x="456590" y="146875"/>
                  </a:lnTo>
                  <a:lnTo>
                    <a:pt x="453390" y="146900"/>
                  </a:lnTo>
                  <a:lnTo>
                    <a:pt x="449694" y="146939"/>
                  </a:lnTo>
                  <a:lnTo>
                    <a:pt x="439178" y="148424"/>
                  </a:lnTo>
                  <a:lnTo>
                    <a:pt x="437489" y="152412"/>
                  </a:lnTo>
                  <a:lnTo>
                    <a:pt x="439178" y="158584"/>
                  </a:lnTo>
                  <a:lnTo>
                    <a:pt x="442315" y="159753"/>
                  </a:lnTo>
                  <a:lnTo>
                    <a:pt x="447370" y="159067"/>
                  </a:lnTo>
                  <a:lnTo>
                    <a:pt x="450227" y="158762"/>
                  </a:lnTo>
                  <a:lnTo>
                    <a:pt x="451802" y="158673"/>
                  </a:lnTo>
                  <a:lnTo>
                    <a:pt x="456590" y="158623"/>
                  </a:lnTo>
                  <a:lnTo>
                    <a:pt x="459270" y="156006"/>
                  </a:lnTo>
                  <a:lnTo>
                    <a:pt x="459270" y="149593"/>
                  </a:lnTo>
                  <a:close/>
                </a:path>
                <a:path w="955675" h="164465">
                  <a:moveTo>
                    <a:pt x="503605" y="154393"/>
                  </a:moveTo>
                  <a:lnTo>
                    <a:pt x="501205" y="150304"/>
                  </a:lnTo>
                  <a:lnTo>
                    <a:pt x="501078" y="150088"/>
                  </a:lnTo>
                  <a:lnTo>
                    <a:pt x="500367" y="148869"/>
                  </a:lnTo>
                  <a:lnTo>
                    <a:pt x="496582" y="147688"/>
                  </a:lnTo>
                  <a:lnTo>
                    <a:pt x="493890" y="149428"/>
                  </a:lnTo>
                  <a:lnTo>
                    <a:pt x="492887" y="149923"/>
                  </a:lnTo>
                  <a:lnTo>
                    <a:pt x="492887" y="150291"/>
                  </a:lnTo>
                  <a:lnTo>
                    <a:pt x="492429" y="150190"/>
                  </a:lnTo>
                  <a:lnTo>
                    <a:pt x="492188" y="150266"/>
                  </a:lnTo>
                  <a:lnTo>
                    <a:pt x="492340" y="150190"/>
                  </a:lnTo>
                  <a:lnTo>
                    <a:pt x="492010" y="150266"/>
                  </a:lnTo>
                  <a:lnTo>
                    <a:pt x="492315" y="150190"/>
                  </a:lnTo>
                  <a:lnTo>
                    <a:pt x="492175" y="150126"/>
                  </a:lnTo>
                  <a:lnTo>
                    <a:pt x="492391" y="150164"/>
                  </a:lnTo>
                  <a:lnTo>
                    <a:pt x="492721" y="150088"/>
                  </a:lnTo>
                  <a:lnTo>
                    <a:pt x="492506" y="150190"/>
                  </a:lnTo>
                  <a:lnTo>
                    <a:pt x="492887" y="150291"/>
                  </a:lnTo>
                  <a:lnTo>
                    <a:pt x="492887" y="149923"/>
                  </a:lnTo>
                  <a:lnTo>
                    <a:pt x="492417" y="150152"/>
                  </a:lnTo>
                  <a:lnTo>
                    <a:pt x="491553" y="149758"/>
                  </a:lnTo>
                  <a:lnTo>
                    <a:pt x="491693" y="149745"/>
                  </a:lnTo>
                  <a:lnTo>
                    <a:pt x="490867" y="148958"/>
                  </a:lnTo>
                  <a:lnTo>
                    <a:pt x="490474" y="148602"/>
                  </a:lnTo>
                  <a:lnTo>
                    <a:pt x="488886" y="146354"/>
                  </a:lnTo>
                  <a:lnTo>
                    <a:pt x="485648" y="145122"/>
                  </a:lnTo>
                  <a:lnTo>
                    <a:pt x="480123" y="148361"/>
                  </a:lnTo>
                  <a:lnTo>
                    <a:pt x="478739" y="152260"/>
                  </a:lnTo>
                  <a:lnTo>
                    <a:pt x="485127" y="161302"/>
                  </a:lnTo>
                  <a:lnTo>
                    <a:pt x="492785" y="164134"/>
                  </a:lnTo>
                  <a:lnTo>
                    <a:pt x="502513" y="157848"/>
                  </a:lnTo>
                  <a:lnTo>
                    <a:pt x="503605" y="154393"/>
                  </a:lnTo>
                  <a:close/>
                </a:path>
                <a:path w="955675" h="164465">
                  <a:moveTo>
                    <a:pt x="507034" y="24384"/>
                  </a:moveTo>
                  <a:lnTo>
                    <a:pt x="505764" y="22593"/>
                  </a:lnTo>
                  <a:lnTo>
                    <a:pt x="503948" y="21615"/>
                  </a:lnTo>
                  <a:lnTo>
                    <a:pt x="504139" y="18199"/>
                  </a:lnTo>
                  <a:lnTo>
                    <a:pt x="503402" y="14986"/>
                  </a:lnTo>
                  <a:lnTo>
                    <a:pt x="500824" y="8851"/>
                  </a:lnTo>
                  <a:lnTo>
                    <a:pt x="499376" y="7950"/>
                  </a:lnTo>
                  <a:lnTo>
                    <a:pt x="496887" y="7454"/>
                  </a:lnTo>
                  <a:lnTo>
                    <a:pt x="495833" y="7454"/>
                  </a:lnTo>
                  <a:lnTo>
                    <a:pt x="493572" y="8102"/>
                  </a:lnTo>
                  <a:lnTo>
                    <a:pt x="489699" y="9436"/>
                  </a:lnTo>
                  <a:lnTo>
                    <a:pt x="485787" y="8267"/>
                  </a:lnTo>
                  <a:lnTo>
                    <a:pt x="477367" y="8382"/>
                  </a:lnTo>
                  <a:lnTo>
                    <a:pt x="475018" y="12928"/>
                  </a:lnTo>
                  <a:lnTo>
                    <a:pt x="476364" y="16433"/>
                  </a:lnTo>
                  <a:lnTo>
                    <a:pt x="473595" y="16433"/>
                  </a:lnTo>
                  <a:lnTo>
                    <a:pt x="474903" y="12382"/>
                  </a:lnTo>
                  <a:lnTo>
                    <a:pt x="471182" y="7975"/>
                  </a:lnTo>
                  <a:lnTo>
                    <a:pt x="458952" y="10439"/>
                  </a:lnTo>
                  <a:lnTo>
                    <a:pt x="452196" y="12458"/>
                  </a:lnTo>
                  <a:lnTo>
                    <a:pt x="450291" y="15633"/>
                  </a:lnTo>
                  <a:lnTo>
                    <a:pt x="451535" y="20129"/>
                  </a:lnTo>
                  <a:lnTo>
                    <a:pt x="451929" y="22923"/>
                  </a:lnTo>
                  <a:lnTo>
                    <a:pt x="450557" y="24041"/>
                  </a:lnTo>
                  <a:lnTo>
                    <a:pt x="449656" y="25768"/>
                  </a:lnTo>
                  <a:lnTo>
                    <a:pt x="449656" y="34493"/>
                  </a:lnTo>
                  <a:lnTo>
                    <a:pt x="454558" y="36563"/>
                  </a:lnTo>
                  <a:lnTo>
                    <a:pt x="460438" y="33896"/>
                  </a:lnTo>
                  <a:lnTo>
                    <a:pt x="462915" y="34505"/>
                  </a:lnTo>
                  <a:lnTo>
                    <a:pt x="466407" y="33959"/>
                  </a:lnTo>
                  <a:lnTo>
                    <a:pt x="467385" y="34759"/>
                  </a:lnTo>
                  <a:lnTo>
                    <a:pt x="468541" y="35356"/>
                  </a:lnTo>
                  <a:lnTo>
                    <a:pt x="474154" y="36474"/>
                  </a:lnTo>
                  <a:lnTo>
                    <a:pt x="478624" y="35356"/>
                  </a:lnTo>
                  <a:lnTo>
                    <a:pt x="484276" y="33477"/>
                  </a:lnTo>
                  <a:lnTo>
                    <a:pt x="486295" y="31991"/>
                  </a:lnTo>
                  <a:lnTo>
                    <a:pt x="486867" y="28359"/>
                  </a:lnTo>
                  <a:lnTo>
                    <a:pt x="487311" y="27165"/>
                  </a:lnTo>
                  <a:lnTo>
                    <a:pt x="487400" y="26555"/>
                  </a:lnTo>
                  <a:lnTo>
                    <a:pt x="488810" y="26123"/>
                  </a:lnTo>
                  <a:lnTo>
                    <a:pt x="490181" y="25438"/>
                  </a:lnTo>
                  <a:lnTo>
                    <a:pt x="491490" y="24384"/>
                  </a:lnTo>
                  <a:lnTo>
                    <a:pt x="491020" y="26746"/>
                  </a:lnTo>
                  <a:lnTo>
                    <a:pt x="492277" y="29248"/>
                  </a:lnTo>
                  <a:lnTo>
                    <a:pt x="496481" y="31775"/>
                  </a:lnTo>
                  <a:lnTo>
                    <a:pt x="498640" y="32385"/>
                  </a:lnTo>
                  <a:lnTo>
                    <a:pt x="504355" y="32778"/>
                  </a:lnTo>
                  <a:lnTo>
                    <a:pt x="507034" y="29730"/>
                  </a:lnTo>
                  <a:lnTo>
                    <a:pt x="507034" y="24384"/>
                  </a:lnTo>
                  <a:close/>
                </a:path>
                <a:path w="955675" h="164465">
                  <a:moveTo>
                    <a:pt x="509651" y="127203"/>
                  </a:moveTo>
                  <a:lnTo>
                    <a:pt x="508558" y="123456"/>
                  </a:lnTo>
                  <a:lnTo>
                    <a:pt x="503034" y="120218"/>
                  </a:lnTo>
                  <a:lnTo>
                    <a:pt x="499491" y="121272"/>
                  </a:lnTo>
                  <a:lnTo>
                    <a:pt x="496773" y="125628"/>
                  </a:lnTo>
                  <a:lnTo>
                    <a:pt x="496379" y="127330"/>
                  </a:lnTo>
                  <a:lnTo>
                    <a:pt x="495922" y="131292"/>
                  </a:lnTo>
                  <a:lnTo>
                    <a:pt x="496531" y="133223"/>
                  </a:lnTo>
                  <a:lnTo>
                    <a:pt x="498690" y="138010"/>
                  </a:lnTo>
                  <a:lnTo>
                    <a:pt x="502881" y="138684"/>
                  </a:lnTo>
                  <a:lnTo>
                    <a:pt x="506730" y="136423"/>
                  </a:lnTo>
                  <a:lnTo>
                    <a:pt x="507720" y="135153"/>
                  </a:lnTo>
                  <a:lnTo>
                    <a:pt x="508482" y="132359"/>
                  </a:lnTo>
                  <a:lnTo>
                    <a:pt x="508304" y="131216"/>
                  </a:lnTo>
                  <a:lnTo>
                    <a:pt x="507885" y="130048"/>
                  </a:lnTo>
                  <a:lnTo>
                    <a:pt x="507961" y="129921"/>
                  </a:lnTo>
                  <a:lnTo>
                    <a:pt x="509651" y="127203"/>
                  </a:lnTo>
                  <a:close/>
                </a:path>
                <a:path w="955675" h="164465">
                  <a:moveTo>
                    <a:pt x="563981" y="102603"/>
                  </a:moveTo>
                  <a:lnTo>
                    <a:pt x="562673" y="100380"/>
                  </a:lnTo>
                  <a:lnTo>
                    <a:pt x="561784" y="98869"/>
                  </a:lnTo>
                  <a:lnTo>
                    <a:pt x="560438" y="98171"/>
                  </a:lnTo>
                  <a:lnTo>
                    <a:pt x="558939" y="97955"/>
                  </a:lnTo>
                  <a:lnTo>
                    <a:pt x="558634" y="97370"/>
                  </a:lnTo>
                  <a:lnTo>
                    <a:pt x="558253" y="96799"/>
                  </a:lnTo>
                  <a:lnTo>
                    <a:pt x="556133" y="94170"/>
                  </a:lnTo>
                  <a:lnTo>
                    <a:pt x="552983" y="94653"/>
                  </a:lnTo>
                  <a:lnTo>
                    <a:pt x="550176" y="97193"/>
                  </a:lnTo>
                  <a:lnTo>
                    <a:pt x="549275" y="98069"/>
                  </a:lnTo>
                  <a:lnTo>
                    <a:pt x="547979" y="102158"/>
                  </a:lnTo>
                  <a:lnTo>
                    <a:pt x="549579" y="104190"/>
                  </a:lnTo>
                  <a:lnTo>
                    <a:pt x="551726" y="104940"/>
                  </a:lnTo>
                  <a:lnTo>
                    <a:pt x="551929" y="105257"/>
                  </a:lnTo>
                  <a:lnTo>
                    <a:pt x="550799" y="106540"/>
                  </a:lnTo>
                  <a:lnTo>
                    <a:pt x="548411" y="108953"/>
                  </a:lnTo>
                  <a:lnTo>
                    <a:pt x="547065" y="108178"/>
                  </a:lnTo>
                  <a:lnTo>
                    <a:pt x="545426" y="107975"/>
                  </a:lnTo>
                  <a:lnTo>
                    <a:pt x="542556" y="108750"/>
                  </a:lnTo>
                  <a:lnTo>
                    <a:pt x="541032" y="109766"/>
                  </a:lnTo>
                  <a:lnTo>
                    <a:pt x="539737" y="112509"/>
                  </a:lnTo>
                  <a:lnTo>
                    <a:pt x="539229" y="113944"/>
                  </a:lnTo>
                  <a:lnTo>
                    <a:pt x="539483" y="117767"/>
                  </a:lnTo>
                  <a:lnTo>
                    <a:pt x="540258" y="119583"/>
                  </a:lnTo>
                  <a:lnTo>
                    <a:pt x="543928" y="123583"/>
                  </a:lnTo>
                  <a:lnTo>
                    <a:pt x="547878" y="123418"/>
                  </a:lnTo>
                  <a:lnTo>
                    <a:pt x="550354" y="120942"/>
                  </a:lnTo>
                  <a:lnTo>
                    <a:pt x="550786" y="120332"/>
                  </a:lnTo>
                  <a:lnTo>
                    <a:pt x="553046" y="120243"/>
                  </a:lnTo>
                  <a:lnTo>
                    <a:pt x="553681" y="120611"/>
                  </a:lnTo>
                  <a:lnTo>
                    <a:pt x="554443" y="120815"/>
                  </a:lnTo>
                  <a:lnTo>
                    <a:pt x="557009" y="120700"/>
                  </a:lnTo>
                  <a:lnTo>
                    <a:pt x="558355" y="120421"/>
                  </a:lnTo>
                  <a:lnTo>
                    <a:pt x="560781" y="117805"/>
                  </a:lnTo>
                  <a:lnTo>
                    <a:pt x="561492" y="115290"/>
                  </a:lnTo>
                  <a:lnTo>
                    <a:pt x="559346" y="112483"/>
                  </a:lnTo>
                  <a:lnTo>
                    <a:pt x="558901" y="112052"/>
                  </a:lnTo>
                  <a:lnTo>
                    <a:pt x="558419" y="111696"/>
                  </a:lnTo>
                  <a:lnTo>
                    <a:pt x="559663" y="110299"/>
                  </a:lnTo>
                  <a:lnTo>
                    <a:pt x="560857" y="108864"/>
                  </a:lnTo>
                  <a:lnTo>
                    <a:pt x="563270" y="105308"/>
                  </a:lnTo>
                  <a:lnTo>
                    <a:pt x="563981" y="102603"/>
                  </a:lnTo>
                  <a:close/>
                </a:path>
                <a:path w="955675" h="164465">
                  <a:moveTo>
                    <a:pt x="570826" y="152057"/>
                  </a:moveTo>
                  <a:lnTo>
                    <a:pt x="568947" y="150406"/>
                  </a:lnTo>
                  <a:lnTo>
                    <a:pt x="568604" y="150126"/>
                  </a:lnTo>
                  <a:lnTo>
                    <a:pt x="568198" y="149593"/>
                  </a:lnTo>
                  <a:lnTo>
                    <a:pt x="567664" y="149123"/>
                  </a:lnTo>
                  <a:lnTo>
                    <a:pt x="566928" y="148691"/>
                  </a:lnTo>
                  <a:lnTo>
                    <a:pt x="566394" y="148475"/>
                  </a:lnTo>
                  <a:lnTo>
                    <a:pt x="565251" y="147777"/>
                  </a:lnTo>
                  <a:lnTo>
                    <a:pt x="563956" y="147612"/>
                  </a:lnTo>
                  <a:lnTo>
                    <a:pt x="561644" y="148247"/>
                  </a:lnTo>
                  <a:lnTo>
                    <a:pt x="560654" y="149021"/>
                  </a:lnTo>
                  <a:lnTo>
                    <a:pt x="559371" y="151193"/>
                  </a:lnTo>
                  <a:lnTo>
                    <a:pt x="559371" y="151650"/>
                  </a:lnTo>
                  <a:lnTo>
                    <a:pt x="558863" y="150063"/>
                  </a:lnTo>
                  <a:lnTo>
                    <a:pt x="561213" y="148196"/>
                  </a:lnTo>
                  <a:lnTo>
                    <a:pt x="561924" y="146291"/>
                  </a:lnTo>
                  <a:lnTo>
                    <a:pt x="562406" y="142214"/>
                  </a:lnTo>
                  <a:lnTo>
                    <a:pt x="561213" y="140157"/>
                  </a:lnTo>
                  <a:lnTo>
                    <a:pt x="559917" y="138798"/>
                  </a:lnTo>
                  <a:lnTo>
                    <a:pt x="558584" y="137375"/>
                  </a:lnTo>
                  <a:lnTo>
                    <a:pt x="556450" y="137134"/>
                  </a:lnTo>
                  <a:lnTo>
                    <a:pt x="554748" y="137909"/>
                  </a:lnTo>
                  <a:lnTo>
                    <a:pt x="554812" y="137287"/>
                  </a:lnTo>
                  <a:lnTo>
                    <a:pt x="554812" y="132791"/>
                  </a:lnTo>
                  <a:lnTo>
                    <a:pt x="552145" y="130124"/>
                  </a:lnTo>
                  <a:lnTo>
                    <a:pt x="545731" y="130124"/>
                  </a:lnTo>
                  <a:lnTo>
                    <a:pt x="543064" y="132791"/>
                  </a:lnTo>
                  <a:lnTo>
                    <a:pt x="543064" y="140500"/>
                  </a:lnTo>
                  <a:lnTo>
                    <a:pt x="545731" y="143167"/>
                  </a:lnTo>
                  <a:lnTo>
                    <a:pt x="550125" y="143167"/>
                  </a:lnTo>
                  <a:lnTo>
                    <a:pt x="551218" y="142798"/>
                  </a:lnTo>
                  <a:lnTo>
                    <a:pt x="552157" y="142189"/>
                  </a:lnTo>
                  <a:lnTo>
                    <a:pt x="552170" y="142595"/>
                  </a:lnTo>
                  <a:lnTo>
                    <a:pt x="552386" y="143421"/>
                  </a:lnTo>
                  <a:lnTo>
                    <a:pt x="550964" y="144322"/>
                  </a:lnTo>
                  <a:lnTo>
                    <a:pt x="549871" y="145554"/>
                  </a:lnTo>
                  <a:lnTo>
                    <a:pt x="548678" y="149542"/>
                  </a:lnTo>
                  <a:lnTo>
                    <a:pt x="549478" y="151904"/>
                  </a:lnTo>
                  <a:lnTo>
                    <a:pt x="551840" y="155956"/>
                  </a:lnTo>
                  <a:lnTo>
                    <a:pt x="554685" y="156705"/>
                  </a:lnTo>
                  <a:lnTo>
                    <a:pt x="558711" y="154343"/>
                  </a:lnTo>
                  <a:lnTo>
                    <a:pt x="559396" y="152387"/>
                  </a:lnTo>
                  <a:lnTo>
                    <a:pt x="559841" y="155168"/>
                  </a:lnTo>
                  <a:lnTo>
                    <a:pt x="561136" y="156133"/>
                  </a:lnTo>
                  <a:lnTo>
                    <a:pt x="562368" y="156997"/>
                  </a:lnTo>
                  <a:lnTo>
                    <a:pt x="562495" y="157060"/>
                  </a:lnTo>
                  <a:lnTo>
                    <a:pt x="563156" y="157365"/>
                  </a:lnTo>
                  <a:lnTo>
                    <a:pt x="564959" y="158521"/>
                  </a:lnTo>
                  <a:lnTo>
                    <a:pt x="567296" y="158521"/>
                  </a:lnTo>
                  <a:lnTo>
                    <a:pt x="568477" y="157340"/>
                  </a:lnTo>
                  <a:lnTo>
                    <a:pt x="568947" y="156870"/>
                  </a:lnTo>
                  <a:lnTo>
                    <a:pt x="570623" y="155194"/>
                  </a:lnTo>
                  <a:lnTo>
                    <a:pt x="570826" y="152057"/>
                  </a:lnTo>
                  <a:close/>
                </a:path>
                <a:path w="955675" h="164465">
                  <a:moveTo>
                    <a:pt x="575729" y="14439"/>
                  </a:moveTo>
                  <a:lnTo>
                    <a:pt x="573570" y="10477"/>
                  </a:lnTo>
                  <a:lnTo>
                    <a:pt x="572935" y="9309"/>
                  </a:lnTo>
                  <a:lnTo>
                    <a:pt x="568083" y="10261"/>
                  </a:lnTo>
                  <a:lnTo>
                    <a:pt x="566204" y="10553"/>
                  </a:lnTo>
                  <a:lnTo>
                    <a:pt x="564972" y="10668"/>
                  </a:lnTo>
                  <a:lnTo>
                    <a:pt x="563562" y="11760"/>
                  </a:lnTo>
                  <a:lnTo>
                    <a:pt x="562927" y="13208"/>
                  </a:lnTo>
                  <a:lnTo>
                    <a:pt x="560781" y="14439"/>
                  </a:lnTo>
                  <a:lnTo>
                    <a:pt x="558825" y="15671"/>
                  </a:lnTo>
                  <a:lnTo>
                    <a:pt x="555993" y="18948"/>
                  </a:lnTo>
                  <a:lnTo>
                    <a:pt x="555993" y="20904"/>
                  </a:lnTo>
                  <a:lnTo>
                    <a:pt x="556514" y="22212"/>
                  </a:lnTo>
                  <a:lnTo>
                    <a:pt x="553834" y="22745"/>
                  </a:lnTo>
                  <a:lnTo>
                    <a:pt x="552577" y="25222"/>
                  </a:lnTo>
                  <a:lnTo>
                    <a:pt x="552742" y="27457"/>
                  </a:lnTo>
                  <a:lnTo>
                    <a:pt x="551789" y="27495"/>
                  </a:lnTo>
                  <a:lnTo>
                    <a:pt x="550837" y="27609"/>
                  </a:lnTo>
                  <a:lnTo>
                    <a:pt x="546468" y="28714"/>
                  </a:lnTo>
                  <a:lnTo>
                    <a:pt x="545960" y="32156"/>
                  </a:lnTo>
                  <a:lnTo>
                    <a:pt x="547293" y="34518"/>
                  </a:lnTo>
                  <a:lnTo>
                    <a:pt x="547433" y="34975"/>
                  </a:lnTo>
                  <a:lnTo>
                    <a:pt x="547725" y="35509"/>
                  </a:lnTo>
                  <a:lnTo>
                    <a:pt x="547941" y="35839"/>
                  </a:lnTo>
                  <a:lnTo>
                    <a:pt x="546633" y="37503"/>
                  </a:lnTo>
                  <a:lnTo>
                    <a:pt x="546773" y="39992"/>
                  </a:lnTo>
                  <a:lnTo>
                    <a:pt x="548208" y="41732"/>
                  </a:lnTo>
                  <a:lnTo>
                    <a:pt x="547763" y="42506"/>
                  </a:lnTo>
                  <a:lnTo>
                    <a:pt x="547585" y="43395"/>
                  </a:lnTo>
                  <a:lnTo>
                    <a:pt x="547293" y="44234"/>
                  </a:lnTo>
                  <a:lnTo>
                    <a:pt x="545617" y="44488"/>
                  </a:lnTo>
                  <a:lnTo>
                    <a:pt x="544093" y="45504"/>
                  </a:lnTo>
                  <a:lnTo>
                    <a:pt x="543572" y="47790"/>
                  </a:lnTo>
                  <a:lnTo>
                    <a:pt x="543433" y="49110"/>
                  </a:lnTo>
                  <a:lnTo>
                    <a:pt x="543052" y="52082"/>
                  </a:lnTo>
                  <a:lnTo>
                    <a:pt x="542455" y="55664"/>
                  </a:lnTo>
                  <a:lnTo>
                    <a:pt x="542124" y="59728"/>
                  </a:lnTo>
                  <a:lnTo>
                    <a:pt x="542010" y="61442"/>
                  </a:lnTo>
                  <a:lnTo>
                    <a:pt x="541794" y="65976"/>
                  </a:lnTo>
                  <a:lnTo>
                    <a:pt x="542163" y="70459"/>
                  </a:lnTo>
                  <a:lnTo>
                    <a:pt x="543966" y="74396"/>
                  </a:lnTo>
                  <a:lnTo>
                    <a:pt x="543318" y="76669"/>
                  </a:lnTo>
                  <a:lnTo>
                    <a:pt x="543433" y="80314"/>
                  </a:lnTo>
                  <a:lnTo>
                    <a:pt x="543839" y="87096"/>
                  </a:lnTo>
                  <a:lnTo>
                    <a:pt x="552678" y="87210"/>
                  </a:lnTo>
                  <a:lnTo>
                    <a:pt x="552627" y="81597"/>
                  </a:lnTo>
                  <a:lnTo>
                    <a:pt x="553847" y="81165"/>
                  </a:lnTo>
                  <a:lnTo>
                    <a:pt x="554888" y="80314"/>
                  </a:lnTo>
                  <a:lnTo>
                    <a:pt x="555383" y="79133"/>
                  </a:lnTo>
                  <a:lnTo>
                    <a:pt x="555777" y="78955"/>
                  </a:lnTo>
                  <a:lnTo>
                    <a:pt x="560997" y="75526"/>
                  </a:lnTo>
                  <a:lnTo>
                    <a:pt x="563841" y="69316"/>
                  </a:lnTo>
                  <a:lnTo>
                    <a:pt x="562254" y="58940"/>
                  </a:lnTo>
                  <a:lnTo>
                    <a:pt x="559244" y="56984"/>
                  </a:lnTo>
                  <a:lnTo>
                    <a:pt x="555777" y="56819"/>
                  </a:lnTo>
                  <a:lnTo>
                    <a:pt x="554837" y="56007"/>
                  </a:lnTo>
                  <a:lnTo>
                    <a:pt x="553948" y="55753"/>
                  </a:lnTo>
                  <a:lnTo>
                    <a:pt x="553643" y="55664"/>
                  </a:lnTo>
                  <a:lnTo>
                    <a:pt x="552450" y="55753"/>
                  </a:lnTo>
                  <a:lnTo>
                    <a:pt x="552323" y="54508"/>
                  </a:lnTo>
                  <a:lnTo>
                    <a:pt x="552221" y="51841"/>
                  </a:lnTo>
                  <a:lnTo>
                    <a:pt x="553110" y="51549"/>
                  </a:lnTo>
                  <a:lnTo>
                    <a:pt x="553935" y="50990"/>
                  </a:lnTo>
                  <a:lnTo>
                    <a:pt x="555294" y="49110"/>
                  </a:lnTo>
                  <a:lnTo>
                    <a:pt x="555840" y="47790"/>
                  </a:lnTo>
                  <a:lnTo>
                    <a:pt x="556171" y="46888"/>
                  </a:lnTo>
                  <a:lnTo>
                    <a:pt x="558711" y="46062"/>
                  </a:lnTo>
                  <a:lnTo>
                    <a:pt x="559930" y="42494"/>
                  </a:lnTo>
                  <a:lnTo>
                    <a:pt x="558444" y="40233"/>
                  </a:lnTo>
                  <a:lnTo>
                    <a:pt x="559358" y="38773"/>
                  </a:lnTo>
                  <a:lnTo>
                    <a:pt x="559193" y="36995"/>
                  </a:lnTo>
                  <a:lnTo>
                    <a:pt x="558355" y="35509"/>
                  </a:lnTo>
                  <a:lnTo>
                    <a:pt x="559498" y="34378"/>
                  </a:lnTo>
                  <a:lnTo>
                    <a:pt x="560057" y="32740"/>
                  </a:lnTo>
                  <a:lnTo>
                    <a:pt x="559841" y="31242"/>
                  </a:lnTo>
                  <a:lnTo>
                    <a:pt x="561848" y="31394"/>
                  </a:lnTo>
                  <a:lnTo>
                    <a:pt x="563702" y="31965"/>
                  </a:lnTo>
                  <a:lnTo>
                    <a:pt x="568718" y="35306"/>
                  </a:lnTo>
                  <a:lnTo>
                    <a:pt x="572109" y="32435"/>
                  </a:lnTo>
                  <a:lnTo>
                    <a:pt x="572236" y="31242"/>
                  </a:lnTo>
                  <a:lnTo>
                    <a:pt x="572490" y="28714"/>
                  </a:lnTo>
                  <a:lnTo>
                    <a:pt x="572935" y="27609"/>
                  </a:lnTo>
                  <a:lnTo>
                    <a:pt x="573697" y="26784"/>
                  </a:lnTo>
                  <a:lnTo>
                    <a:pt x="574167" y="25730"/>
                  </a:lnTo>
                  <a:lnTo>
                    <a:pt x="574167" y="21818"/>
                  </a:lnTo>
                  <a:lnTo>
                    <a:pt x="573786" y="20904"/>
                  </a:lnTo>
                  <a:lnTo>
                    <a:pt x="573201" y="20154"/>
                  </a:lnTo>
                  <a:lnTo>
                    <a:pt x="573163" y="18415"/>
                  </a:lnTo>
                  <a:lnTo>
                    <a:pt x="573011" y="17576"/>
                  </a:lnTo>
                  <a:lnTo>
                    <a:pt x="575729" y="14439"/>
                  </a:lnTo>
                  <a:close/>
                </a:path>
                <a:path w="955675" h="164465">
                  <a:moveTo>
                    <a:pt x="715467" y="24726"/>
                  </a:moveTo>
                  <a:lnTo>
                    <a:pt x="712495" y="20993"/>
                  </a:lnTo>
                  <a:lnTo>
                    <a:pt x="711631" y="20561"/>
                  </a:lnTo>
                  <a:lnTo>
                    <a:pt x="711428" y="20523"/>
                  </a:lnTo>
                  <a:lnTo>
                    <a:pt x="710780" y="20396"/>
                  </a:lnTo>
                  <a:lnTo>
                    <a:pt x="709930" y="20523"/>
                  </a:lnTo>
                  <a:lnTo>
                    <a:pt x="709015" y="20078"/>
                  </a:lnTo>
                  <a:lnTo>
                    <a:pt x="707898" y="19900"/>
                  </a:lnTo>
                  <a:lnTo>
                    <a:pt x="706958" y="20078"/>
                  </a:lnTo>
                  <a:lnTo>
                    <a:pt x="706437" y="19634"/>
                  </a:lnTo>
                  <a:lnTo>
                    <a:pt x="705904" y="19215"/>
                  </a:lnTo>
                  <a:lnTo>
                    <a:pt x="705319" y="18846"/>
                  </a:lnTo>
                  <a:lnTo>
                    <a:pt x="705561" y="16560"/>
                  </a:lnTo>
                  <a:lnTo>
                    <a:pt x="703961" y="14071"/>
                  </a:lnTo>
                  <a:lnTo>
                    <a:pt x="701281" y="13665"/>
                  </a:lnTo>
                  <a:lnTo>
                    <a:pt x="702437" y="11950"/>
                  </a:lnTo>
                  <a:lnTo>
                    <a:pt x="702119" y="10033"/>
                  </a:lnTo>
                  <a:lnTo>
                    <a:pt x="701052" y="8636"/>
                  </a:lnTo>
                  <a:lnTo>
                    <a:pt x="700735" y="8089"/>
                  </a:lnTo>
                  <a:lnTo>
                    <a:pt x="699846" y="6540"/>
                  </a:lnTo>
                  <a:lnTo>
                    <a:pt x="696950" y="5372"/>
                  </a:lnTo>
                  <a:lnTo>
                    <a:pt x="692645" y="8089"/>
                  </a:lnTo>
                  <a:lnTo>
                    <a:pt x="691527" y="7454"/>
                  </a:lnTo>
                  <a:lnTo>
                    <a:pt x="690410" y="6896"/>
                  </a:lnTo>
                  <a:lnTo>
                    <a:pt x="689267" y="6515"/>
                  </a:lnTo>
                  <a:lnTo>
                    <a:pt x="689152" y="5994"/>
                  </a:lnTo>
                  <a:lnTo>
                    <a:pt x="688428" y="2768"/>
                  </a:lnTo>
                  <a:lnTo>
                    <a:pt x="683691" y="1206"/>
                  </a:lnTo>
                  <a:lnTo>
                    <a:pt x="680707" y="5372"/>
                  </a:lnTo>
                  <a:lnTo>
                    <a:pt x="680224" y="5994"/>
                  </a:lnTo>
                  <a:lnTo>
                    <a:pt x="679716" y="5905"/>
                  </a:lnTo>
                  <a:lnTo>
                    <a:pt x="678726" y="5816"/>
                  </a:lnTo>
                  <a:lnTo>
                    <a:pt x="678218" y="1981"/>
                  </a:lnTo>
                  <a:lnTo>
                    <a:pt x="674001" y="0"/>
                  </a:lnTo>
                  <a:lnTo>
                    <a:pt x="668197" y="5283"/>
                  </a:lnTo>
                  <a:lnTo>
                    <a:pt x="667207" y="8013"/>
                  </a:lnTo>
                  <a:lnTo>
                    <a:pt x="667397" y="10693"/>
                  </a:lnTo>
                  <a:lnTo>
                    <a:pt x="666534" y="11836"/>
                  </a:lnTo>
                  <a:lnTo>
                    <a:pt x="666457" y="13665"/>
                  </a:lnTo>
                  <a:lnTo>
                    <a:pt x="666864" y="14859"/>
                  </a:lnTo>
                  <a:lnTo>
                    <a:pt x="661987" y="15684"/>
                  </a:lnTo>
                  <a:lnTo>
                    <a:pt x="661377" y="21882"/>
                  </a:lnTo>
                  <a:lnTo>
                    <a:pt x="667537" y="24358"/>
                  </a:lnTo>
                  <a:lnTo>
                    <a:pt x="668997" y="24726"/>
                  </a:lnTo>
                  <a:lnTo>
                    <a:pt x="670458" y="24917"/>
                  </a:lnTo>
                  <a:lnTo>
                    <a:pt x="670356" y="25781"/>
                  </a:lnTo>
                  <a:lnTo>
                    <a:pt x="670572" y="26746"/>
                  </a:lnTo>
                  <a:lnTo>
                    <a:pt x="671017" y="27571"/>
                  </a:lnTo>
                  <a:lnTo>
                    <a:pt x="671017" y="29895"/>
                  </a:lnTo>
                  <a:lnTo>
                    <a:pt x="672668" y="32118"/>
                  </a:lnTo>
                  <a:lnTo>
                    <a:pt x="675982" y="32118"/>
                  </a:lnTo>
                  <a:lnTo>
                    <a:pt x="675170" y="34404"/>
                  </a:lnTo>
                  <a:lnTo>
                    <a:pt x="675906" y="37096"/>
                  </a:lnTo>
                  <a:lnTo>
                    <a:pt x="681456" y="37909"/>
                  </a:lnTo>
                  <a:lnTo>
                    <a:pt x="689444" y="37566"/>
                  </a:lnTo>
                  <a:lnTo>
                    <a:pt x="690930" y="35128"/>
                  </a:lnTo>
                  <a:lnTo>
                    <a:pt x="690943" y="34404"/>
                  </a:lnTo>
                  <a:lnTo>
                    <a:pt x="690727" y="33197"/>
                  </a:lnTo>
                  <a:lnTo>
                    <a:pt x="690600" y="32308"/>
                  </a:lnTo>
                  <a:lnTo>
                    <a:pt x="690867" y="32105"/>
                  </a:lnTo>
                  <a:lnTo>
                    <a:pt x="691273" y="31800"/>
                  </a:lnTo>
                  <a:lnTo>
                    <a:pt x="691705" y="31940"/>
                  </a:lnTo>
                  <a:lnTo>
                    <a:pt x="692162" y="32054"/>
                  </a:lnTo>
                  <a:lnTo>
                    <a:pt x="694613" y="32334"/>
                  </a:lnTo>
                  <a:lnTo>
                    <a:pt x="697865" y="32308"/>
                  </a:lnTo>
                  <a:lnTo>
                    <a:pt x="699058" y="31800"/>
                  </a:lnTo>
                  <a:lnTo>
                    <a:pt x="700176" y="31330"/>
                  </a:lnTo>
                  <a:lnTo>
                    <a:pt x="700087" y="32054"/>
                  </a:lnTo>
                  <a:lnTo>
                    <a:pt x="699973" y="33350"/>
                  </a:lnTo>
                  <a:lnTo>
                    <a:pt x="700189" y="35128"/>
                  </a:lnTo>
                  <a:lnTo>
                    <a:pt x="700887" y="37388"/>
                  </a:lnTo>
                  <a:lnTo>
                    <a:pt x="700963" y="37566"/>
                  </a:lnTo>
                  <a:lnTo>
                    <a:pt x="701205" y="37998"/>
                  </a:lnTo>
                  <a:lnTo>
                    <a:pt x="701535" y="38442"/>
                  </a:lnTo>
                  <a:lnTo>
                    <a:pt x="701802" y="39001"/>
                  </a:lnTo>
                  <a:lnTo>
                    <a:pt x="702157" y="39509"/>
                  </a:lnTo>
                  <a:lnTo>
                    <a:pt x="702576" y="39941"/>
                  </a:lnTo>
                  <a:lnTo>
                    <a:pt x="703427" y="40932"/>
                  </a:lnTo>
                  <a:lnTo>
                    <a:pt x="704659" y="41579"/>
                  </a:lnTo>
                  <a:lnTo>
                    <a:pt x="706031" y="41579"/>
                  </a:lnTo>
                  <a:lnTo>
                    <a:pt x="707301" y="41681"/>
                  </a:lnTo>
                  <a:lnTo>
                    <a:pt x="708494" y="41300"/>
                  </a:lnTo>
                  <a:lnTo>
                    <a:pt x="710031" y="39928"/>
                  </a:lnTo>
                  <a:lnTo>
                    <a:pt x="710349" y="39509"/>
                  </a:lnTo>
                  <a:lnTo>
                    <a:pt x="710501" y="39281"/>
                  </a:lnTo>
                  <a:lnTo>
                    <a:pt x="712774" y="37388"/>
                  </a:lnTo>
                  <a:lnTo>
                    <a:pt x="713206" y="33350"/>
                  </a:lnTo>
                  <a:lnTo>
                    <a:pt x="709714" y="31572"/>
                  </a:lnTo>
                  <a:lnTo>
                    <a:pt x="709866" y="31330"/>
                  </a:lnTo>
                  <a:lnTo>
                    <a:pt x="710526" y="30302"/>
                  </a:lnTo>
                  <a:lnTo>
                    <a:pt x="712419" y="29768"/>
                  </a:lnTo>
                  <a:lnTo>
                    <a:pt x="715441" y="26746"/>
                  </a:lnTo>
                  <a:lnTo>
                    <a:pt x="715467" y="24726"/>
                  </a:lnTo>
                  <a:close/>
                </a:path>
                <a:path w="955675" h="164465">
                  <a:moveTo>
                    <a:pt x="746988" y="85178"/>
                  </a:moveTo>
                  <a:lnTo>
                    <a:pt x="743940" y="82981"/>
                  </a:lnTo>
                  <a:lnTo>
                    <a:pt x="741006" y="83502"/>
                  </a:lnTo>
                  <a:lnTo>
                    <a:pt x="742835" y="80022"/>
                  </a:lnTo>
                  <a:lnTo>
                    <a:pt x="742505" y="78155"/>
                  </a:lnTo>
                  <a:lnTo>
                    <a:pt x="741337" y="76784"/>
                  </a:lnTo>
                  <a:lnTo>
                    <a:pt x="741603" y="75844"/>
                  </a:lnTo>
                  <a:lnTo>
                    <a:pt x="741603" y="73672"/>
                  </a:lnTo>
                  <a:lnTo>
                    <a:pt x="740511" y="71704"/>
                  </a:lnTo>
                  <a:lnTo>
                    <a:pt x="738886" y="71069"/>
                  </a:lnTo>
                  <a:lnTo>
                    <a:pt x="736777" y="70078"/>
                  </a:lnTo>
                  <a:lnTo>
                    <a:pt x="735279" y="69507"/>
                  </a:lnTo>
                  <a:lnTo>
                    <a:pt x="733907" y="69138"/>
                  </a:lnTo>
                  <a:lnTo>
                    <a:pt x="729805" y="68821"/>
                  </a:lnTo>
                  <a:lnTo>
                    <a:pt x="727710" y="71234"/>
                  </a:lnTo>
                  <a:lnTo>
                    <a:pt x="727710" y="75463"/>
                  </a:lnTo>
                  <a:lnTo>
                    <a:pt x="728776" y="76885"/>
                  </a:lnTo>
                  <a:lnTo>
                    <a:pt x="730300" y="77609"/>
                  </a:lnTo>
                  <a:lnTo>
                    <a:pt x="729780" y="79146"/>
                  </a:lnTo>
                  <a:lnTo>
                    <a:pt x="729996" y="80835"/>
                  </a:lnTo>
                  <a:lnTo>
                    <a:pt x="730885" y="82054"/>
                  </a:lnTo>
                  <a:lnTo>
                    <a:pt x="729843" y="82702"/>
                  </a:lnTo>
                  <a:lnTo>
                    <a:pt x="729132" y="83820"/>
                  </a:lnTo>
                  <a:lnTo>
                    <a:pt x="728865" y="85051"/>
                  </a:lnTo>
                  <a:lnTo>
                    <a:pt x="724230" y="87490"/>
                  </a:lnTo>
                  <a:lnTo>
                    <a:pt x="722934" y="92062"/>
                  </a:lnTo>
                  <a:lnTo>
                    <a:pt x="723684" y="99504"/>
                  </a:lnTo>
                  <a:lnTo>
                    <a:pt x="725792" y="100952"/>
                  </a:lnTo>
                  <a:lnTo>
                    <a:pt x="727913" y="101168"/>
                  </a:lnTo>
                  <a:lnTo>
                    <a:pt x="728586" y="102971"/>
                  </a:lnTo>
                  <a:lnTo>
                    <a:pt x="729449" y="104736"/>
                  </a:lnTo>
                  <a:lnTo>
                    <a:pt x="730897" y="106984"/>
                  </a:lnTo>
                  <a:lnTo>
                    <a:pt x="729615" y="107365"/>
                  </a:lnTo>
                  <a:lnTo>
                    <a:pt x="728472" y="108267"/>
                  </a:lnTo>
                  <a:lnTo>
                    <a:pt x="726706" y="112903"/>
                  </a:lnTo>
                  <a:lnTo>
                    <a:pt x="726490" y="114503"/>
                  </a:lnTo>
                  <a:lnTo>
                    <a:pt x="724928" y="115443"/>
                  </a:lnTo>
                  <a:lnTo>
                    <a:pt x="724496" y="117233"/>
                  </a:lnTo>
                  <a:lnTo>
                    <a:pt x="724903" y="118922"/>
                  </a:lnTo>
                  <a:lnTo>
                    <a:pt x="724217" y="120459"/>
                  </a:lnTo>
                  <a:lnTo>
                    <a:pt x="722553" y="125145"/>
                  </a:lnTo>
                  <a:lnTo>
                    <a:pt x="723112" y="126606"/>
                  </a:lnTo>
                  <a:lnTo>
                    <a:pt x="724115" y="127698"/>
                  </a:lnTo>
                  <a:lnTo>
                    <a:pt x="722871" y="129870"/>
                  </a:lnTo>
                  <a:lnTo>
                    <a:pt x="722363" y="132295"/>
                  </a:lnTo>
                  <a:lnTo>
                    <a:pt x="725017" y="137960"/>
                  </a:lnTo>
                  <a:lnTo>
                    <a:pt x="728992" y="138849"/>
                  </a:lnTo>
                  <a:lnTo>
                    <a:pt x="735444" y="138137"/>
                  </a:lnTo>
                  <a:lnTo>
                    <a:pt x="738911" y="136982"/>
                  </a:lnTo>
                  <a:lnTo>
                    <a:pt x="742251" y="131686"/>
                  </a:lnTo>
                  <a:lnTo>
                    <a:pt x="741743" y="129374"/>
                  </a:lnTo>
                  <a:lnTo>
                    <a:pt x="740384" y="127520"/>
                  </a:lnTo>
                  <a:lnTo>
                    <a:pt x="741984" y="126136"/>
                  </a:lnTo>
                  <a:lnTo>
                    <a:pt x="743839" y="124929"/>
                  </a:lnTo>
                  <a:lnTo>
                    <a:pt x="745490" y="121450"/>
                  </a:lnTo>
                  <a:lnTo>
                    <a:pt x="745502" y="120040"/>
                  </a:lnTo>
                  <a:lnTo>
                    <a:pt x="745058" y="118846"/>
                  </a:lnTo>
                  <a:lnTo>
                    <a:pt x="745464" y="117652"/>
                  </a:lnTo>
                  <a:lnTo>
                    <a:pt x="745528" y="113118"/>
                  </a:lnTo>
                  <a:lnTo>
                    <a:pt x="743775" y="109232"/>
                  </a:lnTo>
                  <a:lnTo>
                    <a:pt x="740448" y="107721"/>
                  </a:lnTo>
                  <a:lnTo>
                    <a:pt x="741768" y="107518"/>
                  </a:lnTo>
                  <a:lnTo>
                    <a:pt x="742975" y="106819"/>
                  </a:lnTo>
                  <a:lnTo>
                    <a:pt x="743559" y="105587"/>
                  </a:lnTo>
                  <a:lnTo>
                    <a:pt x="746112" y="100241"/>
                  </a:lnTo>
                  <a:lnTo>
                    <a:pt x="744969" y="94602"/>
                  </a:lnTo>
                  <a:lnTo>
                    <a:pt x="746988" y="85178"/>
                  </a:lnTo>
                  <a:close/>
                </a:path>
                <a:path w="955675" h="164465">
                  <a:moveTo>
                    <a:pt x="763892" y="26974"/>
                  </a:moveTo>
                  <a:lnTo>
                    <a:pt x="763765" y="18503"/>
                  </a:lnTo>
                  <a:lnTo>
                    <a:pt x="758113" y="19100"/>
                  </a:lnTo>
                  <a:lnTo>
                    <a:pt x="757491" y="19265"/>
                  </a:lnTo>
                  <a:lnTo>
                    <a:pt x="757529" y="17640"/>
                  </a:lnTo>
                  <a:lnTo>
                    <a:pt x="757301" y="13360"/>
                  </a:lnTo>
                  <a:lnTo>
                    <a:pt x="752919" y="12077"/>
                  </a:lnTo>
                  <a:lnTo>
                    <a:pt x="750036" y="14300"/>
                  </a:lnTo>
                  <a:lnTo>
                    <a:pt x="748271" y="13576"/>
                  </a:lnTo>
                  <a:lnTo>
                    <a:pt x="746366" y="13169"/>
                  </a:lnTo>
                  <a:lnTo>
                    <a:pt x="744499" y="13144"/>
                  </a:lnTo>
                  <a:lnTo>
                    <a:pt x="744626" y="10871"/>
                  </a:lnTo>
                  <a:lnTo>
                    <a:pt x="742962" y="8699"/>
                  </a:lnTo>
                  <a:lnTo>
                    <a:pt x="737565" y="8026"/>
                  </a:lnTo>
                  <a:lnTo>
                    <a:pt x="735215" y="8407"/>
                  </a:lnTo>
                  <a:lnTo>
                    <a:pt x="731888" y="9131"/>
                  </a:lnTo>
                  <a:lnTo>
                    <a:pt x="731189" y="9601"/>
                  </a:lnTo>
                  <a:lnTo>
                    <a:pt x="730656" y="10198"/>
                  </a:lnTo>
                  <a:lnTo>
                    <a:pt x="729068" y="11645"/>
                  </a:lnTo>
                  <a:lnTo>
                    <a:pt x="728383" y="14300"/>
                  </a:lnTo>
                  <a:lnTo>
                    <a:pt x="730250" y="16967"/>
                  </a:lnTo>
                  <a:lnTo>
                    <a:pt x="731469" y="18440"/>
                  </a:lnTo>
                  <a:lnTo>
                    <a:pt x="731304" y="20129"/>
                  </a:lnTo>
                  <a:lnTo>
                    <a:pt x="731354" y="21031"/>
                  </a:lnTo>
                  <a:lnTo>
                    <a:pt x="727417" y="22212"/>
                  </a:lnTo>
                  <a:lnTo>
                    <a:pt x="725932" y="25590"/>
                  </a:lnTo>
                  <a:lnTo>
                    <a:pt x="727481" y="28130"/>
                  </a:lnTo>
                  <a:lnTo>
                    <a:pt x="726541" y="31775"/>
                  </a:lnTo>
                  <a:lnTo>
                    <a:pt x="724052" y="33439"/>
                  </a:lnTo>
                  <a:lnTo>
                    <a:pt x="723734" y="36385"/>
                  </a:lnTo>
                  <a:lnTo>
                    <a:pt x="725347" y="38506"/>
                  </a:lnTo>
                  <a:lnTo>
                    <a:pt x="724649" y="41795"/>
                  </a:lnTo>
                  <a:lnTo>
                    <a:pt x="727278" y="44665"/>
                  </a:lnTo>
                  <a:lnTo>
                    <a:pt x="732459" y="43726"/>
                  </a:lnTo>
                  <a:lnTo>
                    <a:pt x="733831" y="43243"/>
                  </a:lnTo>
                  <a:lnTo>
                    <a:pt x="735037" y="42583"/>
                  </a:lnTo>
                  <a:lnTo>
                    <a:pt x="734949" y="43383"/>
                  </a:lnTo>
                  <a:lnTo>
                    <a:pt x="734999" y="44234"/>
                  </a:lnTo>
                  <a:lnTo>
                    <a:pt x="736142" y="49326"/>
                  </a:lnTo>
                  <a:lnTo>
                    <a:pt x="741108" y="49136"/>
                  </a:lnTo>
                  <a:lnTo>
                    <a:pt x="743204" y="46469"/>
                  </a:lnTo>
                  <a:lnTo>
                    <a:pt x="747864" y="46799"/>
                  </a:lnTo>
                  <a:lnTo>
                    <a:pt x="752068" y="46697"/>
                  </a:lnTo>
                  <a:lnTo>
                    <a:pt x="754849" y="45808"/>
                  </a:lnTo>
                  <a:lnTo>
                    <a:pt x="757643" y="42456"/>
                  </a:lnTo>
                  <a:lnTo>
                    <a:pt x="758050" y="40640"/>
                  </a:lnTo>
                  <a:lnTo>
                    <a:pt x="757694" y="39090"/>
                  </a:lnTo>
                  <a:lnTo>
                    <a:pt x="758609" y="37896"/>
                  </a:lnTo>
                  <a:lnTo>
                    <a:pt x="760183" y="35267"/>
                  </a:lnTo>
                  <a:lnTo>
                    <a:pt x="759675" y="32943"/>
                  </a:lnTo>
                  <a:lnTo>
                    <a:pt x="758202" y="31546"/>
                  </a:lnTo>
                  <a:lnTo>
                    <a:pt x="758774" y="30505"/>
                  </a:lnTo>
                  <a:lnTo>
                    <a:pt x="758964" y="29248"/>
                  </a:lnTo>
                  <a:lnTo>
                    <a:pt x="758685" y="28117"/>
                  </a:lnTo>
                  <a:lnTo>
                    <a:pt x="763892" y="26974"/>
                  </a:lnTo>
                  <a:close/>
                </a:path>
                <a:path w="955675" h="164465">
                  <a:moveTo>
                    <a:pt x="955497" y="98894"/>
                  </a:moveTo>
                  <a:lnTo>
                    <a:pt x="954582" y="97955"/>
                  </a:lnTo>
                  <a:lnTo>
                    <a:pt x="951776" y="95034"/>
                  </a:lnTo>
                  <a:lnTo>
                    <a:pt x="949642" y="92697"/>
                  </a:lnTo>
                  <a:lnTo>
                    <a:pt x="950366" y="91186"/>
                  </a:lnTo>
                  <a:lnTo>
                    <a:pt x="951585" y="88201"/>
                  </a:lnTo>
                  <a:lnTo>
                    <a:pt x="951649" y="85521"/>
                  </a:lnTo>
                  <a:lnTo>
                    <a:pt x="947889" y="81686"/>
                  </a:lnTo>
                  <a:lnTo>
                    <a:pt x="945286" y="80505"/>
                  </a:lnTo>
                  <a:lnTo>
                    <a:pt x="942721" y="80467"/>
                  </a:lnTo>
                  <a:lnTo>
                    <a:pt x="943000" y="79565"/>
                  </a:lnTo>
                  <a:lnTo>
                    <a:pt x="943483" y="78765"/>
                  </a:lnTo>
                  <a:lnTo>
                    <a:pt x="945769" y="76860"/>
                  </a:lnTo>
                  <a:lnTo>
                    <a:pt x="946035" y="74155"/>
                  </a:lnTo>
                  <a:lnTo>
                    <a:pt x="943317" y="70053"/>
                  </a:lnTo>
                  <a:lnTo>
                    <a:pt x="941514" y="67564"/>
                  </a:lnTo>
                  <a:lnTo>
                    <a:pt x="941044" y="65849"/>
                  </a:lnTo>
                  <a:lnTo>
                    <a:pt x="941044" y="106527"/>
                  </a:lnTo>
                  <a:lnTo>
                    <a:pt x="939863" y="106692"/>
                  </a:lnTo>
                  <a:lnTo>
                    <a:pt x="939038" y="106908"/>
                  </a:lnTo>
                  <a:lnTo>
                    <a:pt x="939825" y="106235"/>
                  </a:lnTo>
                  <a:lnTo>
                    <a:pt x="940181" y="106387"/>
                  </a:lnTo>
                  <a:lnTo>
                    <a:pt x="940600" y="106476"/>
                  </a:lnTo>
                  <a:lnTo>
                    <a:pt x="941044" y="106527"/>
                  </a:lnTo>
                  <a:lnTo>
                    <a:pt x="941044" y="65849"/>
                  </a:lnTo>
                  <a:lnTo>
                    <a:pt x="939152" y="58940"/>
                  </a:lnTo>
                  <a:lnTo>
                    <a:pt x="930313" y="61353"/>
                  </a:lnTo>
                  <a:lnTo>
                    <a:pt x="932370" y="68808"/>
                  </a:lnTo>
                  <a:lnTo>
                    <a:pt x="933081" y="70434"/>
                  </a:lnTo>
                  <a:lnTo>
                    <a:pt x="933907" y="72009"/>
                  </a:lnTo>
                  <a:lnTo>
                    <a:pt x="930986" y="73037"/>
                  </a:lnTo>
                  <a:lnTo>
                    <a:pt x="930084" y="75171"/>
                  </a:lnTo>
                  <a:lnTo>
                    <a:pt x="930262" y="77139"/>
                  </a:lnTo>
                  <a:lnTo>
                    <a:pt x="928255" y="78828"/>
                  </a:lnTo>
                  <a:lnTo>
                    <a:pt x="926706" y="80848"/>
                  </a:lnTo>
                  <a:lnTo>
                    <a:pt x="926985" y="86588"/>
                  </a:lnTo>
                  <a:lnTo>
                    <a:pt x="928865" y="88620"/>
                  </a:lnTo>
                  <a:lnTo>
                    <a:pt x="931329" y="90081"/>
                  </a:lnTo>
                  <a:lnTo>
                    <a:pt x="931176" y="90246"/>
                  </a:lnTo>
                  <a:lnTo>
                    <a:pt x="931049" y="90424"/>
                  </a:lnTo>
                  <a:lnTo>
                    <a:pt x="928624" y="93040"/>
                  </a:lnTo>
                  <a:lnTo>
                    <a:pt x="929487" y="97345"/>
                  </a:lnTo>
                  <a:lnTo>
                    <a:pt x="932929" y="98221"/>
                  </a:lnTo>
                  <a:lnTo>
                    <a:pt x="934021" y="97955"/>
                  </a:lnTo>
                  <a:lnTo>
                    <a:pt x="934478" y="98069"/>
                  </a:lnTo>
                  <a:lnTo>
                    <a:pt x="934351" y="98552"/>
                  </a:lnTo>
                  <a:lnTo>
                    <a:pt x="934085" y="98983"/>
                  </a:lnTo>
                  <a:lnTo>
                    <a:pt x="933970" y="99237"/>
                  </a:lnTo>
                  <a:lnTo>
                    <a:pt x="933538" y="99771"/>
                  </a:lnTo>
                  <a:lnTo>
                    <a:pt x="933208" y="100114"/>
                  </a:lnTo>
                  <a:lnTo>
                    <a:pt x="930719" y="104241"/>
                  </a:lnTo>
                  <a:lnTo>
                    <a:pt x="934796" y="107810"/>
                  </a:lnTo>
                  <a:lnTo>
                    <a:pt x="929043" y="113449"/>
                  </a:lnTo>
                  <a:lnTo>
                    <a:pt x="928293" y="121666"/>
                  </a:lnTo>
                  <a:lnTo>
                    <a:pt x="925131" y="131508"/>
                  </a:lnTo>
                  <a:lnTo>
                    <a:pt x="929741" y="135470"/>
                  </a:lnTo>
                  <a:lnTo>
                    <a:pt x="933577" y="132651"/>
                  </a:lnTo>
                  <a:lnTo>
                    <a:pt x="934097" y="132232"/>
                  </a:lnTo>
                  <a:lnTo>
                    <a:pt x="934605" y="131787"/>
                  </a:lnTo>
                  <a:lnTo>
                    <a:pt x="937094" y="133032"/>
                  </a:lnTo>
                  <a:lnTo>
                    <a:pt x="940295" y="132003"/>
                  </a:lnTo>
                  <a:lnTo>
                    <a:pt x="940346" y="131787"/>
                  </a:lnTo>
                  <a:lnTo>
                    <a:pt x="941349" y="128282"/>
                  </a:lnTo>
                  <a:lnTo>
                    <a:pt x="942124" y="128282"/>
                  </a:lnTo>
                  <a:lnTo>
                    <a:pt x="942822" y="128282"/>
                  </a:lnTo>
                  <a:lnTo>
                    <a:pt x="944245" y="128397"/>
                  </a:lnTo>
                  <a:lnTo>
                    <a:pt x="944905" y="129044"/>
                  </a:lnTo>
                  <a:lnTo>
                    <a:pt x="945565" y="129603"/>
                  </a:lnTo>
                  <a:lnTo>
                    <a:pt x="948397" y="130771"/>
                  </a:lnTo>
                  <a:lnTo>
                    <a:pt x="951141" y="129679"/>
                  </a:lnTo>
                  <a:lnTo>
                    <a:pt x="951865" y="127977"/>
                  </a:lnTo>
                  <a:lnTo>
                    <a:pt x="953236" y="124752"/>
                  </a:lnTo>
                  <a:lnTo>
                    <a:pt x="953731" y="121894"/>
                  </a:lnTo>
                  <a:lnTo>
                    <a:pt x="952817" y="116014"/>
                  </a:lnTo>
                  <a:lnTo>
                    <a:pt x="952068" y="115658"/>
                  </a:lnTo>
                  <a:lnTo>
                    <a:pt x="949744" y="114541"/>
                  </a:lnTo>
                  <a:lnTo>
                    <a:pt x="946645" y="115519"/>
                  </a:lnTo>
                  <a:lnTo>
                    <a:pt x="945756" y="115658"/>
                  </a:lnTo>
                  <a:lnTo>
                    <a:pt x="944905" y="115582"/>
                  </a:lnTo>
                  <a:lnTo>
                    <a:pt x="950201" y="113626"/>
                  </a:lnTo>
                  <a:lnTo>
                    <a:pt x="949566" y="109181"/>
                  </a:lnTo>
                  <a:lnTo>
                    <a:pt x="949248" y="106934"/>
                  </a:lnTo>
                  <a:lnTo>
                    <a:pt x="943203" y="106413"/>
                  </a:lnTo>
                  <a:lnTo>
                    <a:pt x="944346" y="106235"/>
                  </a:lnTo>
                  <a:lnTo>
                    <a:pt x="945921" y="105994"/>
                  </a:lnTo>
                  <a:lnTo>
                    <a:pt x="948258" y="104914"/>
                  </a:lnTo>
                  <a:lnTo>
                    <a:pt x="953947" y="102514"/>
                  </a:lnTo>
                  <a:lnTo>
                    <a:pt x="955497" y="98894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7134047" y="6566026"/>
              <a:ext cx="1149985" cy="149225"/>
            </a:xfrm>
            <a:custGeom>
              <a:avLst/>
              <a:gdLst/>
              <a:ahLst/>
              <a:cxnLst/>
              <a:rect l="l" t="t" r="r" b="b"/>
              <a:pathLst>
                <a:path w="1149984" h="149225">
                  <a:moveTo>
                    <a:pt x="27241" y="54571"/>
                  </a:moveTo>
                  <a:lnTo>
                    <a:pt x="24460" y="52971"/>
                  </a:lnTo>
                  <a:lnTo>
                    <a:pt x="23126" y="52197"/>
                  </a:lnTo>
                  <a:lnTo>
                    <a:pt x="21666" y="51714"/>
                  </a:lnTo>
                  <a:lnTo>
                    <a:pt x="17462" y="53962"/>
                  </a:lnTo>
                  <a:lnTo>
                    <a:pt x="16129" y="55232"/>
                  </a:lnTo>
                  <a:lnTo>
                    <a:pt x="15494" y="57010"/>
                  </a:lnTo>
                  <a:lnTo>
                    <a:pt x="16078" y="58775"/>
                  </a:lnTo>
                  <a:lnTo>
                    <a:pt x="14960" y="61836"/>
                  </a:lnTo>
                  <a:lnTo>
                    <a:pt x="14668" y="65151"/>
                  </a:lnTo>
                  <a:lnTo>
                    <a:pt x="15240" y="71018"/>
                  </a:lnTo>
                  <a:lnTo>
                    <a:pt x="16891" y="73113"/>
                  </a:lnTo>
                  <a:lnTo>
                    <a:pt x="21882" y="73113"/>
                  </a:lnTo>
                  <a:lnTo>
                    <a:pt x="24384" y="71031"/>
                  </a:lnTo>
                  <a:lnTo>
                    <a:pt x="23888" y="65963"/>
                  </a:lnTo>
                  <a:lnTo>
                    <a:pt x="23647" y="62344"/>
                  </a:lnTo>
                  <a:lnTo>
                    <a:pt x="27178" y="57899"/>
                  </a:lnTo>
                  <a:lnTo>
                    <a:pt x="27241" y="54571"/>
                  </a:lnTo>
                  <a:close/>
                </a:path>
                <a:path w="1149984" h="149225">
                  <a:moveTo>
                    <a:pt x="28460" y="93052"/>
                  </a:moveTo>
                  <a:lnTo>
                    <a:pt x="27432" y="88417"/>
                  </a:lnTo>
                  <a:lnTo>
                    <a:pt x="26885" y="85979"/>
                  </a:lnTo>
                  <a:lnTo>
                    <a:pt x="24117" y="84594"/>
                  </a:lnTo>
                  <a:lnTo>
                    <a:pt x="19316" y="85915"/>
                  </a:lnTo>
                  <a:lnTo>
                    <a:pt x="18072" y="88417"/>
                  </a:lnTo>
                  <a:lnTo>
                    <a:pt x="19088" y="93040"/>
                  </a:lnTo>
                  <a:lnTo>
                    <a:pt x="18415" y="94856"/>
                  </a:lnTo>
                  <a:lnTo>
                    <a:pt x="14503" y="101968"/>
                  </a:lnTo>
                  <a:lnTo>
                    <a:pt x="22390" y="106565"/>
                  </a:lnTo>
                  <a:lnTo>
                    <a:pt x="27520" y="97294"/>
                  </a:lnTo>
                  <a:lnTo>
                    <a:pt x="28460" y="93052"/>
                  </a:lnTo>
                  <a:close/>
                </a:path>
                <a:path w="1149984" h="149225">
                  <a:moveTo>
                    <a:pt x="28511" y="134734"/>
                  </a:moveTo>
                  <a:lnTo>
                    <a:pt x="27889" y="127863"/>
                  </a:lnTo>
                  <a:lnTo>
                    <a:pt x="25247" y="121754"/>
                  </a:lnTo>
                  <a:lnTo>
                    <a:pt x="23368" y="117436"/>
                  </a:lnTo>
                  <a:lnTo>
                    <a:pt x="25908" y="117436"/>
                  </a:lnTo>
                  <a:lnTo>
                    <a:pt x="25908" y="108305"/>
                  </a:lnTo>
                  <a:lnTo>
                    <a:pt x="20015" y="108305"/>
                  </a:lnTo>
                  <a:lnTo>
                    <a:pt x="14122" y="108305"/>
                  </a:lnTo>
                  <a:lnTo>
                    <a:pt x="14122" y="117436"/>
                  </a:lnTo>
                  <a:lnTo>
                    <a:pt x="21082" y="117436"/>
                  </a:lnTo>
                  <a:lnTo>
                    <a:pt x="15036" y="121018"/>
                  </a:lnTo>
                  <a:lnTo>
                    <a:pt x="18199" y="128346"/>
                  </a:lnTo>
                  <a:lnTo>
                    <a:pt x="18453" y="129882"/>
                  </a:lnTo>
                  <a:lnTo>
                    <a:pt x="16992" y="131368"/>
                  </a:lnTo>
                  <a:lnTo>
                    <a:pt x="12992" y="132956"/>
                  </a:lnTo>
                  <a:lnTo>
                    <a:pt x="9994" y="134226"/>
                  </a:lnTo>
                  <a:lnTo>
                    <a:pt x="7480" y="135940"/>
                  </a:lnTo>
                  <a:lnTo>
                    <a:pt x="5918" y="138353"/>
                  </a:lnTo>
                  <a:lnTo>
                    <a:pt x="1460" y="138404"/>
                  </a:lnTo>
                  <a:lnTo>
                    <a:pt x="0" y="145719"/>
                  </a:lnTo>
                  <a:lnTo>
                    <a:pt x="6337" y="147853"/>
                  </a:lnTo>
                  <a:lnTo>
                    <a:pt x="7213" y="148526"/>
                  </a:lnTo>
                  <a:lnTo>
                    <a:pt x="11391" y="148285"/>
                  </a:lnTo>
                  <a:lnTo>
                    <a:pt x="13284" y="146456"/>
                  </a:lnTo>
                  <a:lnTo>
                    <a:pt x="13436" y="142811"/>
                  </a:lnTo>
                  <a:lnTo>
                    <a:pt x="18072" y="140563"/>
                  </a:lnTo>
                  <a:lnTo>
                    <a:pt x="20193" y="139877"/>
                  </a:lnTo>
                  <a:lnTo>
                    <a:pt x="28511" y="134734"/>
                  </a:lnTo>
                  <a:close/>
                </a:path>
                <a:path w="1149984" h="149225">
                  <a:moveTo>
                    <a:pt x="117983" y="8674"/>
                  </a:moveTo>
                  <a:lnTo>
                    <a:pt x="116928" y="7137"/>
                  </a:lnTo>
                  <a:lnTo>
                    <a:pt x="115430" y="6375"/>
                  </a:lnTo>
                  <a:lnTo>
                    <a:pt x="114642" y="4826"/>
                  </a:lnTo>
                  <a:lnTo>
                    <a:pt x="112979" y="3670"/>
                  </a:lnTo>
                  <a:lnTo>
                    <a:pt x="110363" y="3746"/>
                  </a:lnTo>
                  <a:lnTo>
                    <a:pt x="109461" y="3911"/>
                  </a:lnTo>
                  <a:lnTo>
                    <a:pt x="107823" y="4152"/>
                  </a:lnTo>
                  <a:lnTo>
                    <a:pt x="105333" y="4279"/>
                  </a:lnTo>
                  <a:lnTo>
                    <a:pt x="103238" y="6134"/>
                  </a:lnTo>
                  <a:lnTo>
                    <a:pt x="103238" y="10718"/>
                  </a:lnTo>
                  <a:lnTo>
                    <a:pt x="104686" y="12611"/>
                  </a:lnTo>
                  <a:lnTo>
                    <a:pt x="106603" y="13131"/>
                  </a:lnTo>
                  <a:lnTo>
                    <a:pt x="106807" y="13550"/>
                  </a:lnTo>
                  <a:lnTo>
                    <a:pt x="107061" y="13957"/>
                  </a:lnTo>
                  <a:lnTo>
                    <a:pt x="107416" y="14287"/>
                  </a:lnTo>
                  <a:lnTo>
                    <a:pt x="108292" y="15176"/>
                  </a:lnTo>
                  <a:lnTo>
                    <a:pt x="109461" y="15621"/>
                  </a:lnTo>
                  <a:lnTo>
                    <a:pt x="111391" y="15621"/>
                  </a:lnTo>
                  <a:lnTo>
                    <a:pt x="112128" y="15417"/>
                  </a:lnTo>
                  <a:lnTo>
                    <a:pt x="112801" y="15062"/>
                  </a:lnTo>
                  <a:lnTo>
                    <a:pt x="113411" y="15011"/>
                  </a:lnTo>
                  <a:lnTo>
                    <a:pt x="115900" y="15011"/>
                  </a:lnTo>
                  <a:lnTo>
                    <a:pt x="117983" y="12941"/>
                  </a:lnTo>
                  <a:lnTo>
                    <a:pt x="117983" y="8674"/>
                  </a:lnTo>
                  <a:close/>
                </a:path>
                <a:path w="1149984" h="149225">
                  <a:moveTo>
                    <a:pt x="239903" y="10591"/>
                  </a:moveTo>
                  <a:lnTo>
                    <a:pt x="238721" y="8559"/>
                  </a:lnTo>
                  <a:lnTo>
                    <a:pt x="237388" y="6286"/>
                  </a:lnTo>
                  <a:lnTo>
                    <a:pt x="234708" y="5842"/>
                  </a:lnTo>
                  <a:lnTo>
                    <a:pt x="231914" y="7188"/>
                  </a:lnTo>
                  <a:lnTo>
                    <a:pt x="230974" y="7543"/>
                  </a:lnTo>
                  <a:lnTo>
                    <a:pt x="229146" y="7962"/>
                  </a:lnTo>
                  <a:lnTo>
                    <a:pt x="226568" y="8039"/>
                  </a:lnTo>
                  <a:lnTo>
                    <a:pt x="225374" y="8623"/>
                  </a:lnTo>
                  <a:lnTo>
                    <a:pt x="224536" y="9525"/>
                  </a:lnTo>
                  <a:lnTo>
                    <a:pt x="224675" y="7150"/>
                  </a:lnTo>
                  <a:lnTo>
                    <a:pt x="223215" y="4635"/>
                  </a:lnTo>
                  <a:lnTo>
                    <a:pt x="218401" y="4546"/>
                  </a:lnTo>
                  <a:lnTo>
                    <a:pt x="216687" y="4279"/>
                  </a:lnTo>
                  <a:lnTo>
                    <a:pt x="214210" y="4102"/>
                  </a:lnTo>
                  <a:lnTo>
                    <a:pt x="213525" y="4241"/>
                  </a:lnTo>
                  <a:lnTo>
                    <a:pt x="212877" y="4508"/>
                  </a:lnTo>
                  <a:lnTo>
                    <a:pt x="206654" y="2603"/>
                  </a:lnTo>
                  <a:lnTo>
                    <a:pt x="204266" y="11417"/>
                  </a:lnTo>
                  <a:lnTo>
                    <a:pt x="211162" y="13601"/>
                  </a:lnTo>
                  <a:lnTo>
                    <a:pt x="211734" y="13843"/>
                  </a:lnTo>
                  <a:lnTo>
                    <a:pt x="212356" y="13970"/>
                  </a:lnTo>
                  <a:lnTo>
                    <a:pt x="213931" y="13957"/>
                  </a:lnTo>
                  <a:lnTo>
                    <a:pt x="214795" y="13728"/>
                  </a:lnTo>
                  <a:lnTo>
                    <a:pt x="215620" y="13360"/>
                  </a:lnTo>
                  <a:lnTo>
                    <a:pt x="217119" y="13474"/>
                  </a:lnTo>
                  <a:lnTo>
                    <a:pt x="218617" y="13690"/>
                  </a:lnTo>
                  <a:lnTo>
                    <a:pt x="221538" y="13741"/>
                  </a:lnTo>
                  <a:lnTo>
                    <a:pt x="222592" y="13246"/>
                  </a:lnTo>
                  <a:lnTo>
                    <a:pt x="223316" y="12547"/>
                  </a:lnTo>
                  <a:lnTo>
                    <a:pt x="223316" y="15062"/>
                  </a:lnTo>
                  <a:lnTo>
                    <a:pt x="225399" y="17195"/>
                  </a:lnTo>
                  <a:lnTo>
                    <a:pt x="231178" y="17132"/>
                  </a:lnTo>
                  <a:lnTo>
                    <a:pt x="234149" y="16256"/>
                  </a:lnTo>
                  <a:lnTo>
                    <a:pt x="239318" y="13728"/>
                  </a:lnTo>
                  <a:lnTo>
                    <a:pt x="239903" y="10591"/>
                  </a:lnTo>
                  <a:close/>
                </a:path>
                <a:path w="1149984" h="149225">
                  <a:moveTo>
                    <a:pt x="261302" y="132080"/>
                  </a:moveTo>
                  <a:lnTo>
                    <a:pt x="260946" y="131216"/>
                  </a:lnTo>
                  <a:lnTo>
                    <a:pt x="260400" y="130454"/>
                  </a:lnTo>
                  <a:lnTo>
                    <a:pt x="261277" y="128752"/>
                  </a:lnTo>
                  <a:lnTo>
                    <a:pt x="260743" y="126580"/>
                  </a:lnTo>
                  <a:lnTo>
                    <a:pt x="258953" y="124434"/>
                  </a:lnTo>
                  <a:lnTo>
                    <a:pt x="259207" y="121640"/>
                  </a:lnTo>
                  <a:lnTo>
                    <a:pt x="257708" y="114935"/>
                  </a:lnTo>
                  <a:lnTo>
                    <a:pt x="248881" y="117373"/>
                  </a:lnTo>
                  <a:lnTo>
                    <a:pt x="250431" y="124320"/>
                  </a:lnTo>
                  <a:lnTo>
                    <a:pt x="250151" y="125552"/>
                  </a:lnTo>
                  <a:lnTo>
                    <a:pt x="250444" y="126923"/>
                  </a:lnTo>
                  <a:lnTo>
                    <a:pt x="247840" y="128892"/>
                  </a:lnTo>
                  <a:lnTo>
                    <a:pt x="248462" y="132626"/>
                  </a:lnTo>
                  <a:lnTo>
                    <a:pt x="252158" y="135343"/>
                  </a:lnTo>
                  <a:lnTo>
                    <a:pt x="252158" y="136042"/>
                  </a:lnTo>
                  <a:lnTo>
                    <a:pt x="249555" y="136969"/>
                  </a:lnTo>
                  <a:lnTo>
                    <a:pt x="242468" y="138684"/>
                  </a:lnTo>
                  <a:lnTo>
                    <a:pt x="244894" y="147497"/>
                  </a:lnTo>
                  <a:lnTo>
                    <a:pt x="253161" y="145503"/>
                  </a:lnTo>
                  <a:lnTo>
                    <a:pt x="259867" y="142760"/>
                  </a:lnTo>
                  <a:lnTo>
                    <a:pt x="261302" y="141338"/>
                  </a:lnTo>
                  <a:lnTo>
                    <a:pt x="261302" y="132080"/>
                  </a:lnTo>
                  <a:close/>
                </a:path>
                <a:path w="1149984" h="149225">
                  <a:moveTo>
                    <a:pt x="303491" y="104736"/>
                  </a:moveTo>
                  <a:lnTo>
                    <a:pt x="302895" y="102616"/>
                  </a:lnTo>
                  <a:lnTo>
                    <a:pt x="302221" y="100215"/>
                  </a:lnTo>
                  <a:lnTo>
                    <a:pt x="299681" y="98755"/>
                  </a:lnTo>
                  <a:lnTo>
                    <a:pt x="295732" y="99847"/>
                  </a:lnTo>
                  <a:lnTo>
                    <a:pt x="294601" y="101041"/>
                  </a:lnTo>
                  <a:lnTo>
                    <a:pt x="294144" y="102463"/>
                  </a:lnTo>
                  <a:lnTo>
                    <a:pt x="292379" y="103517"/>
                  </a:lnTo>
                  <a:lnTo>
                    <a:pt x="291325" y="105473"/>
                  </a:lnTo>
                  <a:lnTo>
                    <a:pt x="292544" y="109905"/>
                  </a:lnTo>
                  <a:lnTo>
                    <a:pt x="295186" y="111645"/>
                  </a:lnTo>
                  <a:lnTo>
                    <a:pt x="298983" y="110324"/>
                  </a:lnTo>
                  <a:lnTo>
                    <a:pt x="300266" y="109702"/>
                  </a:lnTo>
                  <a:lnTo>
                    <a:pt x="302920" y="107048"/>
                  </a:lnTo>
                  <a:lnTo>
                    <a:pt x="303491" y="104736"/>
                  </a:lnTo>
                  <a:close/>
                </a:path>
                <a:path w="1149984" h="149225">
                  <a:moveTo>
                    <a:pt x="306120" y="81026"/>
                  </a:moveTo>
                  <a:lnTo>
                    <a:pt x="303720" y="75704"/>
                  </a:lnTo>
                  <a:lnTo>
                    <a:pt x="302933" y="73977"/>
                  </a:lnTo>
                  <a:lnTo>
                    <a:pt x="302133" y="72656"/>
                  </a:lnTo>
                  <a:lnTo>
                    <a:pt x="302272" y="68503"/>
                  </a:lnTo>
                  <a:lnTo>
                    <a:pt x="300697" y="67030"/>
                  </a:lnTo>
                  <a:lnTo>
                    <a:pt x="295757" y="65062"/>
                  </a:lnTo>
                  <a:lnTo>
                    <a:pt x="299618" y="58064"/>
                  </a:lnTo>
                  <a:lnTo>
                    <a:pt x="304825" y="52362"/>
                  </a:lnTo>
                  <a:lnTo>
                    <a:pt x="298373" y="45872"/>
                  </a:lnTo>
                  <a:lnTo>
                    <a:pt x="294386" y="50241"/>
                  </a:lnTo>
                  <a:lnTo>
                    <a:pt x="290766" y="55778"/>
                  </a:lnTo>
                  <a:lnTo>
                    <a:pt x="289001" y="62115"/>
                  </a:lnTo>
                  <a:lnTo>
                    <a:pt x="289636" y="68287"/>
                  </a:lnTo>
                  <a:lnTo>
                    <a:pt x="293230" y="73291"/>
                  </a:lnTo>
                  <a:lnTo>
                    <a:pt x="293649" y="75755"/>
                  </a:lnTo>
                  <a:lnTo>
                    <a:pt x="294728" y="77901"/>
                  </a:lnTo>
                  <a:lnTo>
                    <a:pt x="298246" y="85686"/>
                  </a:lnTo>
                  <a:lnTo>
                    <a:pt x="306120" y="81026"/>
                  </a:lnTo>
                  <a:close/>
                </a:path>
                <a:path w="1149984" h="149225">
                  <a:moveTo>
                    <a:pt x="312089" y="130810"/>
                  </a:moveTo>
                  <a:lnTo>
                    <a:pt x="308178" y="126428"/>
                  </a:lnTo>
                  <a:lnTo>
                    <a:pt x="308648" y="126949"/>
                  </a:lnTo>
                  <a:lnTo>
                    <a:pt x="308216" y="126428"/>
                  </a:lnTo>
                  <a:lnTo>
                    <a:pt x="306971" y="124904"/>
                  </a:lnTo>
                  <a:lnTo>
                    <a:pt x="307111" y="123596"/>
                  </a:lnTo>
                  <a:lnTo>
                    <a:pt x="307225" y="122021"/>
                  </a:lnTo>
                  <a:lnTo>
                    <a:pt x="308470" y="117487"/>
                  </a:lnTo>
                  <a:lnTo>
                    <a:pt x="305346" y="113550"/>
                  </a:lnTo>
                  <a:lnTo>
                    <a:pt x="300024" y="115722"/>
                  </a:lnTo>
                  <a:lnTo>
                    <a:pt x="298500" y="116738"/>
                  </a:lnTo>
                  <a:lnTo>
                    <a:pt x="294640" y="120561"/>
                  </a:lnTo>
                  <a:lnTo>
                    <a:pt x="295617" y="123596"/>
                  </a:lnTo>
                  <a:lnTo>
                    <a:pt x="297675" y="125107"/>
                  </a:lnTo>
                  <a:lnTo>
                    <a:pt x="297002" y="127152"/>
                  </a:lnTo>
                  <a:lnTo>
                    <a:pt x="297624" y="129438"/>
                  </a:lnTo>
                  <a:lnTo>
                    <a:pt x="300469" y="131089"/>
                  </a:lnTo>
                  <a:lnTo>
                    <a:pt x="300774" y="131851"/>
                  </a:lnTo>
                  <a:lnTo>
                    <a:pt x="305663" y="137287"/>
                  </a:lnTo>
                  <a:lnTo>
                    <a:pt x="312089" y="130810"/>
                  </a:lnTo>
                  <a:close/>
                </a:path>
                <a:path w="1149984" h="149225">
                  <a:moveTo>
                    <a:pt x="385699" y="144056"/>
                  </a:moveTo>
                  <a:lnTo>
                    <a:pt x="385673" y="141097"/>
                  </a:lnTo>
                  <a:lnTo>
                    <a:pt x="383921" y="139344"/>
                  </a:lnTo>
                  <a:lnTo>
                    <a:pt x="382206" y="137617"/>
                  </a:lnTo>
                  <a:lnTo>
                    <a:pt x="379425" y="137617"/>
                  </a:lnTo>
                  <a:lnTo>
                    <a:pt x="377634" y="139192"/>
                  </a:lnTo>
                  <a:lnTo>
                    <a:pt x="377088" y="139534"/>
                  </a:lnTo>
                  <a:lnTo>
                    <a:pt x="375881" y="140081"/>
                  </a:lnTo>
                  <a:lnTo>
                    <a:pt x="375119" y="140639"/>
                  </a:lnTo>
                  <a:lnTo>
                    <a:pt x="373964" y="142608"/>
                  </a:lnTo>
                  <a:lnTo>
                    <a:pt x="373799" y="143903"/>
                  </a:lnTo>
                  <a:lnTo>
                    <a:pt x="374751" y="147345"/>
                  </a:lnTo>
                  <a:lnTo>
                    <a:pt x="377405" y="149110"/>
                  </a:lnTo>
                  <a:lnTo>
                    <a:pt x="381292" y="147726"/>
                  </a:lnTo>
                  <a:lnTo>
                    <a:pt x="382739" y="146977"/>
                  </a:lnTo>
                  <a:lnTo>
                    <a:pt x="385699" y="144056"/>
                  </a:lnTo>
                  <a:close/>
                </a:path>
                <a:path w="1149984" h="149225">
                  <a:moveTo>
                    <a:pt x="455333" y="25260"/>
                  </a:moveTo>
                  <a:lnTo>
                    <a:pt x="454571" y="19164"/>
                  </a:lnTo>
                  <a:lnTo>
                    <a:pt x="450761" y="18516"/>
                  </a:lnTo>
                  <a:lnTo>
                    <a:pt x="449745" y="18338"/>
                  </a:lnTo>
                  <a:lnTo>
                    <a:pt x="447319" y="18161"/>
                  </a:lnTo>
                  <a:lnTo>
                    <a:pt x="446074" y="17132"/>
                  </a:lnTo>
                  <a:lnTo>
                    <a:pt x="444144" y="16802"/>
                  </a:lnTo>
                  <a:lnTo>
                    <a:pt x="442442" y="16967"/>
                  </a:lnTo>
                  <a:lnTo>
                    <a:pt x="441642" y="16522"/>
                  </a:lnTo>
                  <a:lnTo>
                    <a:pt x="440994" y="15900"/>
                  </a:lnTo>
                  <a:lnTo>
                    <a:pt x="440283" y="14541"/>
                  </a:lnTo>
                  <a:lnTo>
                    <a:pt x="441134" y="13703"/>
                  </a:lnTo>
                  <a:lnTo>
                    <a:pt x="441693" y="12560"/>
                  </a:lnTo>
                  <a:lnTo>
                    <a:pt x="441553" y="9525"/>
                  </a:lnTo>
                  <a:lnTo>
                    <a:pt x="443344" y="6134"/>
                  </a:lnTo>
                  <a:lnTo>
                    <a:pt x="440055" y="1930"/>
                  </a:lnTo>
                  <a:lnTo>
                    <a:pt x="436168" y="3048"/>
                  </a:lnTo>
                  <a:lnTo>
                    <a:pt x="432549" y="3035"/>
                  </a:lnTo>
                  <a:lnTo>
                    <a:pt x="430390" y="3937"/>
                  </a:lnTo>
                  <a:lnTo>
                    <a:pt x="429475" y="4432"/>
                  </a:lnTo>
                  <a:lnTo>
                    <a:pt x="428523" y="6172"/>
                  </a:lnTo>
                  <a:lnTo>
                    <a:pt x="427748" y="6565"/>
                  </a:lnTo>
                  <a:lnTo>
                    <a:pt x="424942" y="3327"/>
                  </a:lnTo>
                  <a:lnTo>
                    <a:pt x="420979" y="2628"/>
                  </a:lnTo>
                  <a:lnTo>
                    <a:pt x="411848" y="3263"/>
                  </a:lnTo>
                  <a:lnTo>
                    <a:pt x="411797" y="12407"/>
                  </a:lnTo>
                  <a:lnTo>
                    <a:pt x="419519" y="11836"/>
                  </a:lnTo>
                  <a:lnTo>
                    <a:pt x="420217" y="12115"/>
                  </a:lnTo>
                  <a:lnTo>
                    <a:pt x="418579" y="16852"/>
                  </a:lnTo>
                  <a:lnTo>
                    <a:pt x="424637" y="19545"/>
                  </a:lnTo>
                  <a:lnTo>
                    <a:pt x="429348" y="15328"/>
                  </a:lnTo>
                  <a:lnTo>
                    <a:pt x="431571" y="14922"/>
                  </a:lnTo>
                  <a:lnTo>
                    <a:pt x="433400" y="13931"/>
                  </a:lnTo>
                  <a:lnTo>
                    <a:pt x="431952" y="15481"/>
                  </a:lnTo>
                  <a:lnTo>
                    <a:pt x="431774" y="17703"/>
                  </a:lnTo>
                  <a:lnTo>
                    <a:pt x="433768" y="21945"/>
                  </a:lnTo>
                  <a:lnTo>
                    <a:pt x="435330" y="23456"/>
                  </a:lnTo>
                  <a:lnTo>
                    <a:pt x="437159" y="24498"/>
                  </a:lnTo>
                  <a:lnTo>
                    <a:pt x="437896" y="26301"/>
                  </a:lnTo>
                  <a:lnTo>
                    <a:pt x="439648" y="27254"/>
                  </a:lnTo>
                  <a:lnTo>
                    <a:pt x="441413" y="27317"/>
                  </a:lnTo>
                  <a:lnTo>
                    <a:pt x="442556" y="28498"/>
                  </a:lnTo>
                  <a:lnTo>
                    <a:pt x="444411" y="28943"/>
                  </a:lnTo>
                  <a:lnTo>
                    <a:pt x="448106" y="28232"/>
                  </a:lnTo>
                  <a:lnTo>
                    <a:pt x="449922" y="27774"/>
                  </a:lnTo>
                  <a:lnTo>
                    <a:pt x="455333" y="25260"/>
                  </a:lnTo>
                  <a:close/>
                </a:path>
                <a:path w="1149984" h="149225">
                  <a:moveTo>
                    <a:pt x="489991" y="98272"/>
                  </a:moveTo>
                  <a:lnTo>
                    <a:pt x="489648" y="95643"/>
                  </a:lnTo>
                  <a:lnTo>
                    <a:pt x="488086" y="93713"/>
                  </a:lnTo>
                  <a:lnTo>
                    <a:pt x="486664" y="91948"/>
                  </a:lnTo>
                  <a:lnTo>
                    <a:pt x="485165" y="90233"/>
                  </a:lnTo>
                  <a:lnTo>
                    <a:pt x="483577" y="88620"/>
                  </a:lnTo>
                  <a:lnTo>
                    <a:pt x="484759" y="87795"/>
                  </a:lnTo>
                  <a:lnTo>
                    <a:pt x="485546" y="86423"/>
                  </a:lnTo>
                  <a:lnTo>
                    <a:pt x="485635" y="83578"/>
                  </a:lnTo>
                  <a:lnTo>
                    <a:pt x="487108" y="81216"/>
                  </a:lnTo>
                  <a:lnTo>
                    <a:pt x="486244" y="78308"/>
                  </a:lnTo>
                  <a:lnTo>
                    <a:pt x="481939" y="75780"/>
                  </a:lnTo>
                  <a:lnTo>
                    <a:pt x="479209" y="76606"/>
                  </a:lnTo>
                  <a:lnTo>
                    <a:pt x="476707" y="80594"/>
                  </a:lnTo>
                  <a:lnTo>
                    <a:pt x="476402" y="82715"/>
                  </a:lnTo>
                  <a:lnTo>
                    <a:pt x="476402" y="85039"/>
                  </a:lnTo>
                  <a:lnTo>
                    <a:pt x="476453" y="85331"/>
                  </a:lnTo>
                  <a:lnTo>
                    <a:pt x="475830" y="85534"/>
                  </a:lnTo>
                  <a:lnTo>
                    <a:pt x="475246" y="85877"/>
                  </a:lnTo>
                  <a:lnTo>
                    <a:pt x="473075" y="88061"/>
                  </a:lnTo>
                  <a:lnTo>
                    <a:pt x="472833" y="91236"/>
                  </a:lnTo>
                  <a:lnTo>
                    <a:pt x="476084" y="94018"/>
                  </a:lnTo>
                  <a:lnTo>
                    <a:pt x="477342" y="95275"/>
                  </a:lnTo>
                  <a:lnTo>
                    <a:pt x="478536" y="96583"/>
                  </a:lnTo>
                  <a:lnTo>
                    <a:pt x="474624" y="99212"/>
                  </a:lnTo>
                  <a:lnTo>
                    <a:pt x="477024" y="106451"/>
                  </a:lnTo>
                  <a:lnTo>
                    <a:pt x="484555" y="104038"/>
                  </a:lnTo>
                  <a:lnTo>
                    <a:pt x="486371" y="101892"/>
                  </a:lnTo>
                  <a:lnTo>
                    <a:pt x="489991" y="98272"/>
                  </a:lnTo>
                  <a:close/>
                </a:path>
                <a:path w="1149984" h="149225">
                  <a:moveTo>
                    <a:pt x="510641" y="7137"/>
                  </a:moveTo>
                  <a:lnTo>
                    <a:pt x="510349" y="6654"/>
                  </a:lnTo>
                  <a:lnTo>
                    <a:pt x="508863" y="4089"/>
                  </a:lnTo>
                  <a:lnTo>
                    <a:pt x="507898" y="3352"/>
                  </a:lnTo>
                  <a:lnTo>
                    <a:pt x="505625" y="2717"/>
                  </a:lnTo>
                  <a:lnTo>
                    <a:pt x="504647" y="2895"/>
                  </a:lnTo>
                  <a:lnTo>
                    <a:pt x="503516" y="3340"/>
                  </a:lnTo>
                  <a:lnTo>
                    <a:pt x="503339" y="3327"/>
                  </a:lnTo>
                  <a:lnTo>
                    <a:pt x="502386" y="2171"/>
                  </a:lnTo>
                  <a:lnTo>
                    <a:pt x="500354" y="787"/>
                  </a:lnTo>
                  <a:lnTo>
                    <a:pt x="499198" y="0"/>
                  </a:lnTo>
                  <a:lnTo>
                    <a:pt x="497509" y="88"/>
                  </a:lnTo>
                  <a:lnTo>
                    <a:pt x="496150" y="787"/>
                  </a:lnTo>
                  <a:lnTo>
                    <a:pt x="495439" y="609"/>
                  </a:lnTo>
                  <a:lnTo>
                    <a:pt x="488835" y="6654"/>
                  </a:lnTo>
                  <a:lnTo>
                    <a:pt x="488442" y="6502"/>
                  </a:lnTo>
                  <a:lnTo>
                    <a:pt x="488226" y="6451"/>
                  </a:lnTo>
                  <a:lnTo>
                    <a:pt x="485343" y="5969"/>
                  </a:lnTo>
                  <a:lnTo>
                    <a:pt x="482587" y="6261"/>
                  </a:lnTo>
                  <a:lnTo>
                    <a:pt x="475665" y="6337"/>
                  </a:lnTo>
                  <a:lnTo>
                    <a:pt x="473824" y="11049"/>
                  </a:lnTo>
                  <a:lnTo>
                    <a:pt x="476338" y="13970"/>
                  </a:lnTo>
                  <a:lnTo>
                    <a:pt x="476669" y="14859"/>
                  </a:lnTo>
                  <a:lnTo>
                    <a:pt x="476935" y="15481"/>
                  </a:lnTo>
                  <a:lnTo>
                    <a:pt x="477126" y="15786"/>
                  </a:lnTo>
                  <a:lnTo>
                    <a:pt x="477062" y="17932"/>
                  </a:lnTo>
                  <a:lnTo>
                    <a:pt x="477393" y="18745"/>
                  </a:lnTo>
                  <a:lnTo>
                    <a:pt x="477812" y="19710"/>
                  </a:lnTo>
                  <a:lnTo>
                    <a:pt x="477837" y="19862"/>
                  </a:lnTo>
                  <a:lnTo>
                    <a:pt x="477977" y="21094"/>
                  </a:lnTo>
                  <a:lnTo>
                    <a:pt x="479564" y="23190"/>
                  </a:lnTo>
                  <a:lnTo>
                    <a:pt x="482473" y="23190"/>
                  </a:lnTo>
                  <a:lnTo>
                    <a:pt x="482879" y="23114"/>
                  </a:lnTo>
                  <a:lnTo>
                    <a:pt x="482155" y="23799"/>
                  </a:lnTo>
                  <a:lnTo>
                    <a:pt x="481584" y="24650"/>
                  </a:lnTo>
                  <a:lnTo>
                    <a:pt x="480606" y="26885"/>
                  </a:lnTo>
                  <a:lnTo>
                    <a:pt x="480339" y="27901"/>
                  </a:lnTo>
                  <a:lnTo>
                    <a:pt x="480987" y="30988"/>
                  </a:lnTo>
                  <a:lnTo>
                    <a:pt x="482384" y="32143"/>
                  </a:lnTo>
                  <a:lnTo>
                    <a:pt x="484873" y="32981"/>
                  </a:lnTo>
                  <a:lnTo>
                    <a:pt x="485787" y="32753"/>
                  </a:lnTo>
                  <a:lnTo>
                    <a:pt x="487019" y="32550"/>
                  </a:lnTo>
                  <a:lnTo>
                    <a:pt x="487172" y="32499"/>
                  </a:lnTo>
                  <a:lnTo>
                    <a:pt x="488289" y="32232"/>
                  </a:lnTo>
                  <a:lnTo>
                    <a:pt x="489267" y="31572"/>
                  </a:lnTo>
                  <a:lnTo>
                    <a:pt x="489902" y="30657"/>
                  </a:lnTo>
                  <a:lnTo>
                    <a:pt x="491629" y="29997"/>
                  </a:lnTo>
                  <a:lnTo>
                    <a:pt x="492874" y="28219"/>
                  </a:lnTo>
                  <a:lnTo>
                    <a:pt x="492874" y="24091"/>
                  </a:lnTo>
                  <a:lnTo>
                    <a:pt x="491947" y="23114"/>
                  </a:lnTo>
                  <a:lnTo>
                    <a:pt x="491274" y="22402"/>
                  </a:lnTo>
                  <a:lnTo>
                    <a:pt x="489191" y="21920"/>
                  </a:lnTo>
                  <a:lnTo>
                    <a:pt x="489026" y="21894"/>
                  </a:lnTo>
                  <a:lnTo>
                    <a:pt x="488696" y="21780"/>
                  </a:lnTo>
                  <a:lnTo>
                    <a:pt x="488048" y="21640"/>
                  </a:lnTo>
                  <a:lnTo>
                    <a:pt x="487464" y="21513"/>
                  </a:lnTo>
                  <a:lnTo>
                    <a:pt x="486575" y="21463"/>
                  </a:lnTo>
                  <a:lnTo>
                    <a:pt x="485686" y="21640"/>
                  </a:lnTo>
                  <a:lnTo>
                    <a:pt x="486473" y="20828"/>
                  </a:lnTo>
                  <a:lnTo>
                    <a:pt x="486918" y="19862"/>
                  </a:lnTo>
                  <a:lnTo>
                    <a:pt x="486829" y="18618"/>
                  </a:lnTo>
                  <a:lnTo>
                    <a:pt x="486740" y="17868"/>
                  </a:lnTo>
                  <a:lnTo>
                    <a:pt x="486638" y="17335"/>
                  </a:lnTo>
                  <a:lnTo>
                    <a:pt x="486448" y="16751"/>
                  </a:lnTo>
                  <a:lnTo>
                    <a:pt x="486689" y="16319"/>
                  </a:lnTo>
                  <a:lnTo>
                    <a:pt x="486879" y="15786"/>
                  </a:lnTo>
                  <a:lnTo>
                    <a:pt x="486994" y="15354"/>
                  </a:lnTo>
                  <a:lnTo>
                    <a:pt x="488937" y="15303"/>
                  </a:lnTo>
                  <a:lnTo>
                    <a:pt x="490677" y="14300"/>
                  </a:lnTo>
                  <a:lnTo>
                    <a:pt x="491337" y="12293"/>
                  </a:lnTo>
                  <a:lnTo>
                    <a:pt x="492328" y="12839"/>
                  </a:lnTo>
                  <a:lnTo>
                    <a:pt x="493509" y="13017"/>
                  </a:lnTo>
                  <a:lnTo>
                    <a:pt x="495795" y="12382"/>
                  </a:lnTo>
                  <a:lnTo>
                    <a:pt x="496709" y="11658"/>
                  </a:lnTo>
                  <a:lnTo>
                    <a:pt x="497306" y="10731"/>
                  </a:lnTo>
                  <a:lnTo>
                    <a:pt x="498284" y="11912"/>
                  </a:lnTo>
                  <a:lnTo>
                    <a:pt x="499732" y="12598"/>
                  </a:lnTo>
                  <a:lnTo>
                    <a:pt x="501345" y="12382"/>
                  </a:lnTo>
                  <a:lnTo>
                    <a:pt x="501700" y="12547"/>
                  </a:lnTo>
                  <a:lnTo>
                    <a:pt x="502145" y="12700"/>
                  </a:lnTo>
                  <a:lnTo>
                    <a:pt x="502805" y="12877"/>
                  </a:lnTo>
                  <a:lnTo>
                    <a:pt x="503440" y="12877"/>
                  </a:lnTo>
                  <a:lnTo>
                    <a:pt x="504558" y="12700"/>
                  </a:lnTo>
                  <a:lnTo>
                    <a:pt x="505104" y="12509"/>
                  </a:lnTo>
                  <a:lnTo>
                    <a:pt x="505358" y="12382"/>
                  </a:lnTo>
                  <a:lnTo>
                    <a:pt x="505536" y="12293"/>
                  </a:lnTo>
                  <a:lnTo>
                    <a:pt x="507060" y="11734"/>
                  </a:lnTo>
                  <a:lnTo>
                    <a:pt x="509130" y="10731"/>
                  </a:lnTo>
                  <a:lnTo>
                    <a:pt x="510057" y="10287"/>
                  </a:lnTo>
                  <a:lnTo>
                    <a:pt x="510641" y="7137"/>
                  </a:lnTo>
                  <a:close/>
                </a:path>
                <a:path w="1149984" h="149225">
                  <a:moveTo>
                    <a:pt x="695693" y="55626"/>
                  </a:moveTo>
                  <a:lnTo>
                    <a:pt x="693242" y="50304"/>
                  </a:lnTo>
                  <a:lnTo>
                    <a:pt x="693674" y="50139"/>
                  </a:lnTo>
                  <a:lnTo>
                    <a:pt x="693737" y="49771"/>
                  </a:lnTo>
                  <a:lnTo>
                    <a:pt x="693432" y="49174"/>
                  </a:lnTo>
                  <a:lnTo>
                    <a:pt x="693432" y="48044"/>
                  </a:lnTo>
                  <a:lnTo>
                    <a:pt x="692988" y="46977"/>
                  </a:lnTo>
                  <a:lnTo>
                    <a:pt x="692264" y="46151"/>
                  </a:lnTo>
                  <a:lnTo>
                    <a:pt x="692886" y="44907"/>
                  </a:lnTo>
                  <a:lnTo>
                    <a:pt x="693432" y="43611"/>
                  </a:lnTo>
                  <a:lnTo>
                    <a:pt x="694245" y="40741"/>
                  </a:lnTo>
                  <a:lnTo>
                    <a:pt x="694550" y="38696"/>
                  </a:lnTo>
                  <a:lnTo>
                    <a:pt x="694131" y="37198"/>
                  </a:lnTo>
                  <a:lnTo>
                    <a:pt x="693915" y="36423"/>
                  </a:lnTo>
                  <a:lnTo>
                    <a:pt x="693534" y="35750"/>
                  </a:lnTo>
                  <a:lnTo>
                    <a:pt x="692480" y="34671"/>
                  </a:lnTo>
                  <a:lnTo>
                    <a:pt x="693178" y="32867"/>
                  </a:lnTo>
                  <a:lnTo>
                    <a:pt x="694296" y="26555"/>
                  </a:lnTo>
                  <a:lnTo>
                    <a:pt x="685507" y="24079"/>
                  </a:lnTo>
                  <a:lnTo>
                    <a:pt x="683234" y="36690"/>
                  </a:lnTo>
                  <a:lnTo>
                    <a:pt x="684987" y="39674"/>
                  </a:lnTo>
                  <a:lnTo>
                    <a:pt x="684618" y="41490"/>
                  </a:lnTo>
                  <a:lnTo>
                    <a:pt x="683768" y="43167"/>
                  </a:lnTo>
                  <a:lnTo>
                    <a:pt x="680440" y="47447"/>
                  </a:lnTo>
                  <a:lnTo>
                    <a:pt x="681177" y="50888"/>
                  </a:lnTo>
                  <a:lnTo>
                    <a:pt x="684517" y="52235"/>
                  </a:lnTo>
                  <a:lnTo>
                    <a:pt x="684669" y="53136"/>
                  </a:lnTo>
                  <a:lnTo>
                    <a:pt x="684923" y="54025"/>
                  </a:lnTo>
                  <a:lnTo>
                    <a:pt x="687819" y="60274"/>
                  </a:lnTo>
                  <a:lnTo>
                    <a:pt x="695693" y="55626"/>
                  </a:lnTo>
                  <a:close/>
                </a:path>
                <a:path w="1149984" h="149225">
                  <a:moveTo>
                    <a:pt x="703516" y="95173"/>
                  </a:moveTo>
                  <a:lnTo>
                    <a:pt x="699846" y="91567"/>
                  </a:lnTo>
                  <a:lnTo>
                    <a:pt x="697687" y="89433"/>
                  </a:lnTo>
                  <a:lnTo>
                    <a:pt x="695337" y="88353"/>
                  </a:lnTo>
                  <a:lnTo>
                    <a:pt x="692505" y="88773"/>
                  </a:lnTo>
                  <a:lnTo>
                    <a:pt x="692213" y="86690"/>
                  </a:lnTo>
                  <a:lnTo>
                    <a:pt x="690791" y="85572"/>
                  </a:lnTo>
                  <a:lnTo>
                    <a:pt x="687273" y="83223"/>
                  </a:lnTo>
                  <a:lnTo>
                    <a:pt x="684923" y="83781"/>
                  </a:lnTo>
                  <a:lnTo>
                    <a:pt x="680643" y="87706"/>
                  </a:lnTo>
                  <a:lnTo>
                    <a:pt x="679094" y="91135"/>
                  </a:lnTo>
                  <a:lnTo>
                    <a:pt x="677887" y="97815"/>
                  </a:lnTo>
                  <a:lnTo>
                    <a:pt x="679665" y="100609"/>
                  </a:lnTo>
                  <a:lnTo>
                    <a:pt x="683018" y="100672"/>
                  </a:lnTo>
                  <a:lnTo>
                    <a:pt x="682637" y="104330"/>
                  </a:lnTo>
                  <a:lnTo>
                    <a:pt x="695071" y="99123"/>
                  </a:lnTo>
                  <a:lnTo>
                    <a:pt x="699071" y="100558"/>
                  </a:lnTo>
                  <a:lnTo>
                    <a:pt x="703516" y="95173"/>
                  </a:lnTo>
                  <a:close/>
                </a:path>
                <a:path w="1149984" h="149225">
                  <a:moveTo>
                    <a:pt x="709625" y="118262"/>
                  </a:moveTo>
                  <a:lnTo>
                    <a:pt x="703846" y="117068"/>
                  </a:lnTo>
                  <a:lnTo>
                    <a:pt x="701598" y="116611"/>
                  </a:lnTo>
                  <a:lnTo>
                    <a:pt x="699109" y="116547"/>
                  </a:lnTo>
                  <a:lnTo>
                    <a:pt x="696747" y="117005"/>
                  </a:lnTo>
                  <a:lnTo>
                    <a:pt x="696442" y="116547"/>
                  </a:lnTo>
                  <a:lnTo>
                    <a:pt x="696048" y="116154"/>
                  </a:lnTo>
                  <a:lnTo>
                    <a:pt x="695566" y="115862"/>
                  </a:lnTo>
                  <a:lnTo>
                    <a:pt x="695121" y="115468"/>
                  </a:lnTo>
                  <a:lnTo>
                    <a:pt x="694601" y="115150"/>
                  </a:lnTo>
                  <a:lnTo>
                    <a:pt x="693191" y="114655"/>
                  </a:lnTo>
                  <a:lnTo>
                    <a:pt x="691730" y="113792"/>
                  </a:lnTo>
                  <a:lnTo>
                    <a:pt x="688670" y="113639"/>
                  </a:lnTo>
                  <a:lnTo>
                    <a:pt x="687108" y="114325"/>
                  </a:lnTo>
                  <a:lnTo>
                    <a:pt x="682091" y="118033"/>
                  </a:lnTo>
                  <a:lnTo>
                    <a:pt x="683234" y="122720"/>
                  </a:lnTo>
                  <a:lnTo>
                    <a:pt x="687235" y="123748"/>
                  </a:lnTo>
                  <a:lnTo>
                    <a:pt x="687781" y="125056"/>
                  </a:lnTo>
                  <a:lnTo>
                    <a:pt x="688898" y="125857"/>
                  </a:lnTo>
                  <a:lnTo>
                    <a:pt x="690257" y="126238"/>
                  </a:lnTo>
                  <a:lnTo>
                    <a:pt x="691794" y="127736"/>
                  </a:lnTo>
                  <a:lnTo>
                    <a:pt x="694131" y="128447"/>
                  </a:lnTo>
                  <a:lnTo>
                    <a:pt x="697509" y="125971"/>
                  </a:lnTo>
                  <a:lnTo>
                    <a:pt x="699973" y="125590"/>
                  </a:lnTo>
                  <a:lnTo>
                    <a:pt x="707174" y="127076"/>
                  </a:lnTo>
                  <a:lnTo>
                    <a:pt x="709625" y="118262"/>
                  </a:lnTo>
                  <a:close/>
                </a:path>
                <a:path w="1149984" h="149225">
                  <a:moveTo>
                    <a:pt x="959332" y="58127"/>
                  </a:moveTo>
                  <a:lnTo>
                    <a:pt x="959205" y="53136"/>
                  </a:lnTo>
                  <a:lnTo>
                    <a:pt x="955319" y="51181"/>
                  </a:lnTo>
                  <a:lnTo>
                    <a:pt x="954836" y="50914"/>
                  </a:lnTo>
                  <a:lnTo>
                    <a:pt x="954481" y="50596"/>
                  </a:lnTo>
                  <a:lnTo>
                    <a:pt x="954074" y="50342"/>
                  </a:lnTo>
                  <a:lnTo>
                    <a:pt x="953630" y="50139"/>
                  </a:lnTo>
                  <a:lnTo>
                    <a:pt x="956132" y="49060"/>
                  </a:lnTo>
                  <a:lnTo>
                    <a:pt x="956310" y="48272"/>
                  </a:lnTo>
                  <a:lnTo>
                    <a:pt x="957021" y="45237"/>
                  </a:lnTo>
                  <a:lnTo>
                    <a:pt x="955192" y="42862"/>
                  </a:lnTo>
                  <a:lnTo>
                    <a:pt x="956271" y="39484"/>
                  </a:lnTo>
                  <a:lnTo>
                    <a:pt x="956284" y="38709"/>
                  </a:lnTo>
                  <a:lnTo>
                    <a:pt x="956348" y="35941"/>
                  </a:lnTo>
                  <a:lnTo>
                    <a:pt x="952385" y="26860"/>
                  </a:lnTo>
                  <a:lnTo>
                    <a:pt x="946861" y="25971"/>
                  </a:lnTo>
                  <a:lnTo>
                    <a:pt x="946861" y="38709"/>
                  </a:lnTo>
                  <a:lnTo>
                    <a:pt x="946518" y="37833"/>
                  </a:lnTo>
                  <a:lnTo>
                    <a:pt x="946404" y="37185"/>
                  </a:lnTo>
                  <a:lnTo>
                    <a:pt x="946302" y="35941"/>
                  </a:lnTo>
                  <a:lnTo>
                    <a:pt x="946505" y="36118"/>
                  </a:lnTo>
                  <a:lnTo>
                    <a:pt x="946683" y="36512"/>
                  </a:lnTo>
                  <a:lnTo>
                    <a:pt x="946823" y="36906"/>
                  </a:lnTo>
                  <a:lnTo>
                    <a:pt x="946861" y="38709"/>
                  </a:lnTo>
                  <a:lnTo>
                    <a:pt x="946861" y="25971"/>
                  </a:lnTo>
                  <a:lnTo>
                    <a:pt x="946137" y="25844"/>
                  </a:lnTo>
                  <a:lnTo>
                    <a:pt x="938618" y="27597"/>
                  </a:lnTo>
                  <a:lnTo>
                    <a:pt x="937539" y="29540"/>
                  </a:lnTo>
                  <a:lnTo>
                    <a:pt x="936993" y="35521"/>
                  </a:lnTo>
                  <a:lnTo>
                    <a:pt x="937298" y="39154"/>
                  </a:lnTo>
                  <a:lnTo>
                    <a:pt x="938745" y="42545"/>
                  </a:lnTo>
                  <a:lnTo>
                    <a:pt x="934554" y="45859"/>
                  </a:lnTo>
                  <a:lnTo>
                    <a:pt x="938974" y="53136"/>
                  </a:lnTo>
                  <a:lnTo>
                    <a:pt x="944664" y="49568"/>
                  </a:lnTo>
                  <a:lnTo>
                    <a:pt x="945451" y="48945"/>
                  </a:lnTo>
                  <a:lnTo>
                    <a:pt x="946188" y="48272"/>
                  </a:lnTo>
                  <a:lnTo>
                    <a:pt x="946670" y="48666"/>
                  </a:lnTo>
                  <a:lnTo>
                    <a:pt x="948042" y="49415"/>
                  </a:lnTo>
                  <a:lnTo>
                    <a:pt x="949172" y="49657"/>
                  </a:lnTo>
                  <a:lnTo>
                    <a:pt x="950328" y="50038"/>
                  </a:lnTo>
                  <a:lnTo>
                    <a:pt x="948169" y="50939"/>
                  </a:lnTo>
                  <a:lnTo>
                    <a:pt x="946683" y="53251"/>
                  </a:lnTo>
                  <a:lnTo>
                    <a:pt x="947305" y="55511"/>
                  </a:lnTo>
                  <a:lnTo>
                    <a:pt x="947026" y="56083"/>
                  </a:lnTo>
                  <a:lnTo>
                    <a:pt x="946353" y="57658"/>
                  </a:lnTo>
                  <a:lnTo>
                    <a:pt x="946200" y="59232"/>
                  </a:lnTo>
                  <a:lnTo>
                    <a:pt x="944981" y="63246"/>
                  </a:lnTo>
                  <a:lnTo>
                    <a:pt x="946543" y="65836"/>
                  </a:lnTo>
                  <a:lnTo>
                    <a:pt x="951369" y="67170"/>
                  </a:lnTo>
                  <a:lnTo>
                    <a:pt x="953782" y="65671"/>
                  </a:lnTo>
                  <a:lnTo>
                    <a:pt x="954849" y="62268"/>
                  </a:lnTo>
                  <a:lnTo>
                    <a:pt x="954951" y="61214"/>
                  </a:lnTo>
                  <a:lnTo>
                    <a:pt x="955205" y="60172"/>
                  </a:lnTo>
                  <a:lnTo>
                    <a:pt x="955560" y="59931"/>
                  </a:lnTo>
                  <a:lnTo>
                    <a:pt x="959332" y="58127"/>
                  </a:lnTo>
                  <a:close/>
                </a:path>
                <a:path w="1149984" h="149225">
                  <a:moveTo>
                    <a:pt x="960780" y="76669"/>
                  </a:moveTo>
                  <a:lnTo>
                    <a:pt x="951941" y="74295"/>
                  </a:lnTo>
                  <a:lnTo>
                    <a:pt x="949312" y="81762"/>
                  </a:lnTo>
                  <a:lnTo>
                    <a:pt x="948791" y="83858"/>
                  </a:lnTo>
                  <a:lnTo>
                    <a:pt x="948016" y="85801"/>
                  </a:lnTo>
                  <a:lnTo>
                    <a:pt x="947127" y="84810"/>
                  </a:lnTo>
                  <a:lnTo>
                    <a:pt x="945769" y="84201"/>
                  </a:lnTo>
                  <a:lnTo>
                    <a:pt x="942073" y="84201"/>
                  </a:lnTo>
                  <a:lnTo>
                    <a:pt x="939876" y="86283"/>
                  </a:lnTo>
                  <a:lnTo>
                    <a:pt x="939977" y="90233"/>
                  </a:lnTo>
                  <a:lnTo>
                    <a:pt x="940282" y="91300"/>
                  </a:lnTo>
                  <a:lnTo>
                    <a:pt x="941222" y="93306"/>
                  </a:lnTo>
                  <a:lnTo>
                    <a:pt x="942289" y="94526"/>
                  </a:lnTo>
                  <a:lnTo>
                    <a:pt x="942733" y="95186"/>
                  </a:lnTo>
                  <a:lnTo>
                    <a:pt x="943330" y="95707"/>
                  </a:lnTo>
                  <a:lnTo>
                    <a:pt x="943965" y="96100"/>
                  </a:lnTo>
                  <a:lnTo>
                    <a:pt x="944181" y="96494"/>
                  </a:lnTo>
                  <a:lnTo>
                    <a:pt x="944422" y="96862"/>
                  </a:lnTo>
                  <a:lnTo>
                    <a:pt x="946594" y="99047"/>
                  </a:lnTo>
                  <a:lnTo>
                    <a:pt x="949274" y="98767"/>
                  </a:lnTo>
                  <a:lnTo>
                    <a:pt x="955713" y="93383"/>
                  </a:lnTo>
                  <a:lnTo>
                    <a:pt x="956945" y="87553"/>
                  </a:lnTo>
                  <a:lnTo>
                    <a:pt x="957567" y="85801"/>
                  </a:lnTo>
                  <a:lnTo>
                    <a:pt x="960780" y="76669"/>
                  </a:lnTo>
                  <a:close/>
                </a:path>
                <a:path w="1149984" h="149225">
                  <a:moveTo>
                    <a:pt x="963676" y="111569"/>
                  </a:moveTo>
                  <a:lnTo>
                    <a:pt x="963396" y="106184"/>
                  </a:lnTo>
                  <a:lnTo>
                    <a:pt x="963295" y="104406"/>
                  </a:lnTo>
                  <a:lnTo>
                    <a:pt x="957859" y="104419"/>
                  </a:lnTo>
                  <a:lnTo>
                    <a:pt x="956106" y="104419"/>
                  </a:lnTo>
                  <a:lnTo>
                    <a:pt x="952677" y="106184"/>
                  </a:lnTo>
                  <a:lnTo>
                    <a:pt x="950087" y="103251"/>
                  </a:lnTo>
                  <a:lnTo>
                    <a:pt x="943851" y="105727"/>
                  </a:lnTo>
                  <a:lnTo>
                    <a:pt x="945159" y="112191"/>
                  </a:lnTo>
                  <a:lnTo>
                    <a:pt x="944854" y="113855"/>
                  </a:lnTo>
                  <a:lnTo>
                    <a:pt x="945451" y="116027"/>
                  </a:lnTo>
                  <a:lnTo>
                    <a:pt x="947140" y="118910"/>
                  </a:lnTo>
                  <a:lnTo>
                    <a:pt x="947140" y="119049"/>
                  </a:lnTo>
                  <a:lnTo>
                    <a:pt x="946518" y="120040"/>
                  </a:lnTo>
                  <a:lnTo>
                    <a:pt x="946454" y="121208"/>
                  </a:lnTo>
                  <a:lnTo>
                    <a:pt x="942327" y="124637"/>
                  </a:lnTo>
                  <a:lnTo>
                    <a:pt x="943241" y="129857"/>
                  </a:lnTo>
                  <a:lnTo>
                    <a:pt x="949071" y="135394"/>
                  </a:lnTo>
                  <a:lnTo>
                    <a:pt x="952461" y="134912"/>
                  </a:lnTo>
                  <a:lnTo>
                    <a:pt x="955560" y="130009"/>
                  </a:lnTo>
                  <a:lnTo>
                    <a:pt x="956398" y="127508"/>
                  </a:lnTo>
                  <a:lnTo>
                    <a:pt x="956449" y="124980"/>
                  </a:lnTo>
                  <a:lnTo>
                    <a:pt x="957173" y="124371"/>
                  </a:lnTo>
                  <a:lnTo>
                    <a:pt x="960666" y="120802"/>
                  </a:lnTo>
                  <a:lnTo>
                    <a:pt x="960640" y="117830"/>
                  </a:lnTo>
                  <a:lnTo>
                    <a:pt x="960628" y="116954"/>
                  </a:lnTo>
                  <a:lnTo>
                    <a:pt x="959129" y="113372"/>
                  </a:lnTo>
                  <a:lnTo>
                    <a:pt x="963676" y="111569"/>
                  </a:lnTo>
                  <a:close/>
                </a:path>
                <a:path w="1149984" h="149225">
                  <a:moveTo>
                    <a:pt x="1000848" y="127292"/>
                  </a:moveTo>
                  <a:lnTo>
                    <a:pt x="995845" y="122936"/>
                  </a:lnTo>
                  <a:lnTo>
                    <a:pt x="995273" y="122504"/>
                  </a:lnTo>
                  <a:lnTo>
                    <a:pt x="994676" y="122110"/>
                  </a:lnTo>
                  <a:lnTo>
                    <a:pt x="994435" y="119888"/>
                  </a:lnTo>
                  <a:lnTo>
                    <a:pt x="993000" y="117970"/>
                  </a:lnTo>
                  <a:lnTo>
                    <a:pt x="992644" y="117513"/>
                  </a:lnTo>
                  <a:lnTo>
                    <a:pt x="989698" y="117805"/>
                  </a:lnTo>
                  <a:lnTo>
                    <a:pt x="988847" y="117970"/>
                  </a:lnTo>
                  <a:lnTo>
                    <a:pt x="987945" y="117055"/>
                  </a:lnTo>
                  <a:lnTo>
                    <a:pt x="986688" y="116471"/>
                  </a:lnTo>
                  <a:lnTo>
                    <a:pt x="983234" y="116471"/>
                  </a:lnTo>
                  <a:lnTo>
                    <a:pt x="980694" y="117906"/>
                  </a:lnTo>
                  <a:lnTo>
                    <a:pt x="977430" y="119456"/>
                  </a:lnTo>
                  <a:lnTo>
                    <a:pt x="976426" y="121285"/>
                  </a:lnTo>
                  <a:lnTo>
                    <a:pt x="976579" y="123647"/>
                  </a:lnTo>
                  <a:lnTo>
                    <a:pt x="976922" y="125437"/>
                  </a:lnTo>
                  <a:lnTo>
                    <a:pt x="977163" y="128257"/>
                  </a:lnTo>
                  <a:lnTo>
                    <a:pt x="978865" y="130352"/>
                  </a:lnTo>
                  <a:lnTo>
                    <a:pt x="983234" y="130352"/>
                  </a:lnTo>
                  <a:lnTo>
                    <a:pt x="984999" y="129222"/>
                  </a:lnTo>
                  <a:lnTo>
                    <a:pt x="985735" y="127660"/>
                  </a:lnTo>
                  <a:lnTo>
                    <a:pt x="986282" y="127762"/>
                  </a:lnTo>
                  <a:lnTo>
                    <a:pt x="986840" y="127762"/>
                  </a:lnTo>
                  <a:lnTo>
                    <a:pt x="987386" y="127698"/>
                  </a:lnTo>
                  <a:lnTo>
                    <a:pt x="987971" y="128409"/>
                  </a:lnTo>
                  <a:lnTo>
                    <a:pt x="988517" y="128930"/>
                  </a:lnTo>
                  <a:lnTo>
                    <a:pt x="989533" y="129667"/>
                  </a:lnTo>
                  <a:lnTo>
                    <a:pt x="990815" y="130670"/>
                  </a:lnTo>
                  <a:lnTo>
                    <a:pt x="994346" y="133705"/>
                  </a:lnTo>
                  <a:lnTo>
                    <a:pt x="998245" y="129870"/>
                  </a:lnTo>
                  <a:lnTo>
                    <a:pt x="1000442" y="127698"/>
                  </a:lnTo>
                  <a:lnTo>
                    <a:pt x="1000848" y="127292"/>
                  </a:lnTo>
                  <a:close/>
                </a:path>
                <a:path w="1149984" h="149225">
                  <a:moveTo>
                    <a:pt x="1055966" y="139954"/>
                  </a:moveTo>
                  <a:lnTo>
                    <a:pt x="1053211" y="135648"/>
                  </a:lnTo>
                  <a:lnTo>
                    <a:pt x="1049959" y="135839"/>
                  </a:lnTo>
                  <a:lnTo>
                    <a:pt x="1044702" y="136144"/>
                  </a:lnTo>
                  <a:lnTo>
                    <a:pt x="1039799" y="132702"/>
                  </a:lnTo>
                  <a:lnTo>
                    <a:pt x="1035799" y="129095"/>
                  </a:lnTo>
                  <a:lnTo>
                    <a:pt x="1035405" y="126504"/>
                  </a:lnTo>
                  <a:lnTo>
                    <a:pt x="1032992" y="124231"/>
                  </a:lnTo>
                  <a:lnTo>
                    <a:pt x="1030224" y="125196"/>
                  </a:lnTo>
                  <a:lnTo>
                    <a:pt x="1028496" y="125082"/>
                  </a:lnTo>
                  <a:lnTo>
                    <a:pt x="1026769" y="125958"/>
                  </a:lnTo>
                  <a:lnTo>
                    <a:pt x="1025804" y="127317"/>
                  </a:lnTo>
                  <a:lnTo>
                    <a:pt x="1023620" y="127685"/>
                  </a:lnTo>
                  <a:lnTo>
                    <a:pt x="1022654" y="129095"/>
                  </a:lnTo>
                  <a:lnTo>
                    <a:pt x="1019911" y="134048"/>
                  </a:lnTo>
                  <a:lnTo>
                    <a:pt x="1021575" y="136690"/>
                  </a:lnTo>
                  <a:lnTo>
                    <a:pt x="1023874" y="137680"/>
                  </a:lnTo>
                  <a:lnTo>
                    <a:pt x="1024458" y="141592"/>
                  </a:lnTo>
                  <a:lnTo>
                    <a:pt x="1028192" y="142532"/>
                  </a:lnTo>
                  <a:lnTo>
                    <a:pt x="1030541" y="141452"/>
                  </a:lnTo>
                  <a:lnTo>
                    <a:pt x="1031582" y="143713"/>
                  </a:lnTo>
                  <a:lnTo>
                    <a:pt x="1033424" y="144564"/>
                  </a:lnTo>
                  <a:lnTo>
                    <a:pt x="1035875" y="144564"/>
                  </a:lnTo>
                  <a:lnTo>
                    <a:pt x="1036777" y="144437"/>
                  </a:lnTo>
                  <a:lnTo>
                    <a:pt x="1038301" y="143548"/>
                  </a:lnTo>
                  <a:lnTo>
                    <a:pt x="1038339" y="143116"/>
                  </a:lnTo>
                  <a:lnTo>
                    <a:pt x="1038263" y="142862"/>
                  </a:lnTo>
                  <a:lnTo>
                    <a:pt x="1040942" y="145681"/>
                  </a:lnTo>
                  <a:lnTo>
                    <a:pt x="1042911" y="147281"/>
                  </a:lnTo>
                  <a:lnTo>
                    <a:pt x="1047242" y="148793"/>
                  </a:lnTo>
                  <a:lnTo>
                    <a:pt x="1049108" y="148196"/>
                  </a:lnTo>
                  <a:lnTo>
                    <a:pt x="1051560" y="145707"/>
                  </a:lnTo>
                  <a:lnTo>
                    <a:pt x="1052753" y="144284"/>
                  </a:lnTo>
                  <a:lnTo>
                    <a:pt x="1055966" y="139954"/>
                  </a:lnTo>
                  <a:close/>
                </a:path>
                <a:path w="1149984" h="149225">
                  <a:moveTo>
                    <a:pt x="1149769" y="133489"/>
                  </a:moveTo>
                  <a:lnTo>
                    <a:pt x="1148207" y="131254"/>
                  </a:lnTo>
                  <a:lnTo>
                    <a:pt x="1145870" y="130403"/>
                  </a:lnTo>
                  <a:lnTo>
                    <a:pt x="1143342" y="129489"/>
                  </a:lnTo>
                  <a:lnTo>
                    <a:pt x="1140993" y="128143"/>
                  </a:lnTo>
                  <a:lnTo>
                    <a:pt x="1135837" y="127025"/>
                  </a:lnTo>
                  <a:lnTo>
                    <a:pt x="1133525" y="127342"/>
                  </a:lnTo>
                  <a:lnTo>
                    <a:pt x="1131417" y="128358"/>
                  </a:lnTo>
                  <a:lnTo>
                    <a:pt x="1130046" y="127698"/>
                  </a:lnTo>
                  <a:lnTo>
                    <a:pt x="1127429" y="127584"/>
                  </a:lnTo>
                  <a:lnTo>
                    <a:pt x="1126871" y="126415"/>
                  </a:lnTo>
                  <a:lnTo>
                    <a:pt x="1124229" y="124167"/>
                  </a:lnTo>
                  <a:lnTo>
                    <a:pt x="1123683" y="120929"/>
                  </a:lnTo>
                  <a:lnTo>
                    <a:pt x="1119593" y="115747"/>
                  </a:lnTo>
                  <a:lnTo>
                    <a:pt x="1115225" y="116154"/>
                  </a:lnTo>
                  <a:lnTo>
                    <a:pt x="1109510" y="117017"/>
                  </a:lnTo>
                  <a:lnTo>
                    <a:pt x="1108430" y="119900"/>
                  </a:lnTo>
                  <a:lnTo>
                    <a:pt x="1108811" y="122085"/>
                  </a:lnTo>
                  <a:lnTo>
                    <a:pt x="1106373" y="122758"/>
                  </a:lnTo>
                  <a:lnTo>
                    <a:pt x="1105192" y="123482"/>
                  </a:lnTo>
                  <a:lnTo>
                    <a:pt x="1104328" y="124434"/>
                  </a:lnTo>
                  <a:lnTo>
                    <a:pt x="1095781" y="128282"/>
                  </a:lnTo>
                  <a:lnTo>
                    <a:pt x="1095159" y="128879"/>
                  </a:lnTo>
                  <a:lnTo>
                    <a:pt x="1094778" y="129565"/>
                  </a:lnTo>
                  <a:lnTo>
                    <a:pt x="1094003" y="129362"/>
                  </a:lnTo>
                  <a:lnTo>
                    <a:pt x="1092365" y="129590"/>
                  </a:lnTo>
                  <a:lnTo>
                    <a:pt x="1091374" y="127927"/>
                  </a:lnTo>
                  <a:lnTo>
                    <a:pt x="1089152" y="126911"/>
                  </a:lnTo>
                  <a:lnTo>
                    <a:pt x="1087323" y="127330"/>
                  </a:lnTo>
                  <a:lnTo>
                    <a:pt x="1086510" y="125095"/>
                  </a:lnTo>
                  <a:lnTo>
                    <a:pt x="1084110" y="123520"/>
                  </a:lnTo>
                  <a:lnTo>
                    <a:pt x="1081646" y="124434"/>
                  </a:lnTo>
                  <a:lnTo>
                    <a:pt x="1079449" y="119126"/>
                  </a:lnTo>
                  <a:lnTo>
                    <a:pt x="1075766" y="112598"/>
                  </a:lnTo>
                  <a:lnTo>
                    <a:pt x="1069492" y="114376"/>
                  </a:lnTo>
                  <a:lnTo>
                    <a:pt x="1069492" y="122047"/>
                  </a:lnTo>
                  <a:lnTo>
                    <a:pt x="1066622" y="121754"/>
                  </a:lnTo>
                  <a:lnTo>
                    <a:pt x="1063663" y="122732"/>
                  </a:lnTo>
                  <a:lnTo>
                    <a:pt x="1056487" y="129019"/>
                  </a:lnTo>
                  <a:lnTo>
                    <a:pt x="1062990" y="135458"/>
                  </a:lnTo>
                  <a:lnTo>
                    <a:pt x="1067409" y="131597"/>
                  </a:lnTo>
                  <a:lnTo>
                    <a:pt x="1068933" y="130784"/>
                  </a:lnTo>
                  <a:lnTo>
                    <a:pt x="1070063" y="131203"/>
                  </a:lnTo>
                  <a:lnTo>
                    <a:pt x="1070825" y="132892"/>
                  </a:lnTo>
                  <a:lnTo>
                    <a:pt x="1072248" y="134467"/>
                  </a:lnTo>
                  <a:lnTo>
                    <a:pt x="1074305" y="134556"/>
                  </a:lnTo>
                  <a:lnTo>
                    <a:pt x="1075944" y="133756"/>
                  </a:lnTo>
                  <a:lnTo>
                    <a:pt x="1076756" y="134404"/>
                  </a:lnTo>
                  <a:lnTo>
                    <a:pt x="1077455" y="136118"/>
                  </a:lnTo>
                  <a:lnTo>
                    <a:pt x="1079042" y="137464"/>
                  </a:lnTo>
                  <a:lnTo>
                    <a:pt x="1083246" y="137045"/>
                  </a:lnTo>
                  <a:lnTo>
                    <a:pt x="1083297" y="140182"/>
                  </a:lnTo>
                  <a:lnTo>
                    <a:pt x="1087628" y="142176"/>
                  </a:lnTo>
                  <a:lnTo>
                    <a:pt x="1092136" y="139433"/>
                  </a:lnTo>
                  <a:lnTo>
                    <a:pt x="1095413" y="143014"/>
                  </a:lnTo>
                  <a:lnTo>
                    <a:pt x="1098537" y="145224"/>
                  </a:lnTo>
                  <a:lnTo>
                    <a:pt x="1109357" y="143624"/>
                  </a:lnTo>
                  <a:lnTo>
                    <a:pt x="1107859" y="136423"/>
                  </a:lnTo>
                  <a:lnTo>
                    <a:pt x="1103299" y="135610"/>
                  </a:lnTo>
                  <a:lnTo>
                    <a:pt x="1105103" y="135191"/>
                  </a:lnTo>
                  <a:lnTo>
                    <a:pt x="1107097" y="135750"/>
                  </a:lnTo>
                  <a:lnTo>
                    <a:pt x="1109421" y="135128"/>
                  </a:lnTo>
                  <a:lnTo>
                    <a:pt x="1110449" y="132930"/>
                  </a:lnTo>
                  <a:lnTo>
                    <a:pt x="1111808" y="131851"/>
                  </a:lnTo>
                  <a:lnTo>
                    <a:pt x="1112316" y="131152"/>
                  </a:lnTo>
                  <a:lnTo>
                    <a:pt x="1116482" y="129730"/>
                  </a:lnTo>
                  <a:lnTo>
                    <a:pt x="1116939" y="129362"/>
                  </a:lnTo>
                  <a:lnTo>
                    <a:pt x="1114183" y="132765"/>
                  </a:lnTo>
                  <a:lnTo>
                    <a:pt x="1116571" y="138468"/>
                  </a:lnTo>
                  <a:lnTo>
                    <a:pt x="1123899" y="136334"/>
                  </a:lnTo>
                  <a:lnTo>
                    <a:pt x="1126248" y="136652"/>
                  </a:lnTo>
                  <a:lnTo>
                    <a:pt x="1128826" y="136791"/>
                  </a:lnTo>
                  <a:lnTo>
                    <a:pt x="1129334" y="137160"/>
                  </a:lnTo>
                  <a:lnTo>
                    <a:pt x="1129423" y="138645"/>
                  </a:lnTo>
                  <a:lnTo>
                    <a:pt x="1130236" y="140068"/>
                  </a:lnTo>
                  <a:lnTo>
                    <a:pt x="1134110" y="142506"/>
                  </a:lnTo>
                  <a:lnTo>
                    <a:pt x="1137196" y="142544"/>
                  </a:lnTo>
                  <a:lnTo>
                    <a:pt x="1139761" y="141097"/>
                  </a:lnTo>
                  <a:lnTo>
                    <a:pt x="1141603" y="141008"/>
                  </a:lnTo>
                  <a:lnTo>
                    <a:pt x="1143165" y="140462"/>
                  </a:lnTo>
                  <a:lnTo>
                    <a:pt x="1145146" y="139407"/>
                  </a:lnTo>
                  <a:lnTo>
                    <a:pt x="1146937" y="139192"/>
                  </a:lnTo>
                  <a:lnTo>
                    <a:pt x="1148588" y="137756"/>
                  </a:lnTo>
                  <a:lnTo>
                    <a:pt x="1149769" y="133489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8152829" y="6380448"/>
              <a:ext cx="255904" cy="52069"/>
            </a:xfrm>
            <a:custGeom>
              <a:avLst/>
              <a:gdLst/>
              <a:ahLst/>
              <a:cxnLst/>
              <a:rect l="l" t="t" r="r" b="b"/>
              <a:pathLst>
                <a:path w="255904" h="52070">
                  <a:moveTo>
                    <a:pt x="197967" y="0"/>
                  </a:moveTo>
                  <a:lnTo>
                    <a:pt x="194436" y="7378"/>
                  </a:lnTo>
                  <a:lnTo>
                    <a:pt x="198780" y="14858"/>
                  </a:lnTo>
                  <a:lnTo>
                    <a:pt x="195910" y="14528"/>
                  </a:lnTo>
                  <a:lnTo>
                    <a:pt x="194881" y="11671"/>
                  </a:lnTo>
                  <a:lnTo>
                    <a:pt x="192328" y="9728"/>
                  </a:lnTo>
                  <a:lnTo>
                    <a:pt x="186359" y="9169"/>
                  </a:lnTo>
                  <a:lnTo>
                    <a:pt x="182092" y="7518"/>
                  </a:lnTo>
                  <a:lnTo>
                    <a:pt x="175552" y="9309"/>
                  </a:lnTo>
                  <a:lnTo>
                    <a:pt x="173939" y="11747"/>
                  </a:lnTo>
                  <a:lnTo>
                    <a:pt x="172834" y="14541"/>
                  </a:lnTo>
                  <a:lnTo>
                    <a:pt x="170853" y="14693"/>
                  </a:lnTo>
                  <a:lnTo>
                    <a:pt x="168871" y="15747"/>
                  </a:lnTo>
                  <a:lnTo>
                    <a:pt x="167436" y="17284"/>
                  </a:lnTo>
                  <a:lnTo>
                    <a:pt x="162293" y="9842"/>
                  </a:lnTo>
                  <a:lnTo>
                    <a:pt x="158000" y="8102"/>
                  </a:lnTo>
                  <a:lnTo>
                    <a:pt x="152666" y="11277"/>
                  </a:lnTo>
                  <a:lnTo>
                    <a:pt x="150444" y="13157"/>
                  </a:lnTo>
                  <a:lnTo>
                    <a:pt x="146405" y="12039"/>
                  </a:lnTo>
                  <a:lnTo>
                    <a:pt x="147015" y="5283"/>
                  </a:lnTo>
                  <a:lnTo>
                    <a:pt x="142849" y="1714"/>
                  </a:lnTo>
                  <a:lnTo>
                    <a:pt x="123812" y="1714"/>
                  </a:lnTo>
                  <a:lnTo>
                    <a:pt x="121272" y="7226"/>
                  </a:lnTo>
                  <a:lnTo>
                    <a:pt x="122732" y="12026"/>
                  </a:lnTo>
                  <a:lnTo>
                    <a:pt x="122313" y="12598"/>
                  </a:lnTo>
                  <a:lnTo>
                    <a:pt x="118821" y="13068"/>
                  </a:lnTo>
                  <a:lnTo>
                    <a:pt x="115646" y="15557"/>
                  </a:lnTo>
                  <a:lnTo>
                    <a:pt x="115671" y="21259"/>
                  </a:lnTo>
                  <a:lnTo>
                    <a:pt x="114439" y="19367"/>
                  </a:lnTo>
                  <a:lnTo>
                    <a:pt x="112356" y="18097"/>
                  </a:lnTo>
                  <a:lnTo>
                    <a:pt x="105549" y="18846"/>
                  </a:lnTo>
                  <a:lnTo>
                    <a:pt x="104355" y="17678"/>
                  </a:lnTo>
                  <a:lnTo>
                    <a:pt x="102920" y="16700"/>
                  </a:lnTo>
                  <a:lnTo>
                    <a:pt x="99212" y="15227"/>
                  </a:lnTo>
                  <a:lnTo>
                    <a:pt x="96939" y="15887"/>
                  </a:lnTo>
                  <a:lnTo>
                    <a:pt x="95097" y="17030"/>
                  </a:lnTo>
                  <a:lnTo>
                    <a:pt x="92621" y="16128"/>
                  </a:lnTo>
                  <a:lnTo>
                    <a:pt x="91439" y="13804"/>
                  </a:lnTo>
                  <a:lnTo>
                    <a:pt x="89166" y="4444"/>
                  </a:lnTo>
                  <a:lnTo>
                    <a:pt x="84505" y="2349"/>
                  </a:lnTo>
                  <a:lnTo>
                    <a:pt x="78689" y="3809"/>
                  </a:lnTo>
                  <a:lnTo>
                    <a:pt x="77876" y="4203"/>
                  </a:lnTo>
                  <a:lnTo>
                    <a:pt x="75717" y="3276"/>
                  </a:lnTo>
                  <a:lnTo>
                    <a:pt x="71564" y="2120"/>
                  </a:lnTo>
                  <a:lnTo>
                    <a:pt x="66433" y="5118"/>
                  </a:lnTo>
                  <a:lnTo>
                    <a:pt x="58521" y="8737"/>
                  </a:lnTo>
                  <a:lnTo>
                    <a:pt x="56260" y="12014"/>
                  </a:lnTo>
                  <a:lnTo>
                    <a:pt x="54914" y="15811"/>
                  </a:lnTo>
                  <a:lnTo>
                    <a:pt x="54089" y="15735"/>
                  </a:lnTo>
                  <a:lnTo>
                    <a:pt x="53200" y="13436"/>
                  </a:lnTo>
                  <a:lnTo>
                    <a:pt x="51307" y="11468"/>
                  </a:lnTo>
                  <a:lnTo>
                    <a:pt x="42125" y="9499"/>
                  </a:lnTo>
                  <a:lnTo>
                    <a:pt x="35178" y="9588"/>
                  </a:lnTo>
                  <a:lnTo>
                    <a:pt x="27457" y="8216"/>
                  </a:lnTo>
                  <a:lnTo>
                    <a:pt x="25501" y="8369"/>
                  </a:lnTo>
                  <a:lnTo>
                    <a:pt x="22567" y="6273"/>
                  </a:lnTo>
                  <a:lnTo>
                    <a:pt x="18503" y="5956"/>
                  </a:lnTo>
                  <a:lnTo>
                    <a:pt x="13284" y="11772"/>
                  </a:lnTo>
                  <a:lnTo>
                    <a:pt x="8597" y="15074"/>
                  </a:lnTo>
                  <a:lnTo>
                    <a:pt x="6527" y="18859"/>
                  </a:lnTo>
                  <a:lnTo>
                    <a:pt x="5143" y="19608"/>
                  </a:lnTo>
                  <a:lnTo>
                    <a:pt x="3924" y="20675"/>
                  </a:lnTo>
                  <a:lnTo>
                    <a:pt x="0" y="26771"/>
                  </a:lnTo>
                  <a:lnTo>
                    <a:pt x="3086" y="32080"/>
                  </a:lnTo>
                  <a:lnTo>
                    <a:pt x="14376" y="36207"/>
                  </a:lnTo>
                  <a:lnTo>
                    <a:pt x="27127" y="32461"/>
                  </a:lnTo>
                  <a:lnTo>
                    <a:pt x="30632" y="36106"/>
                  </a:lnTo>
                  <a:lnTo>
                    <a:pt x="34899" y="38861"/>
                  </a:lnTo>
                  <a:lnTo>
                    <a:pt x="40119" y="40398"/>
                  </a:lnTo>
                  <a:lnTo>
                    <a:pt x="41948" y="41719"/>
                  </a:lnTo>
                  <a:lnTo>
                    <a:pt x="44208" y="42265"/>
                  </a:lnTo>
                  <a:lnTo>
                    <a:pt x="46431" y="41503"/>
                  </a:lnTo>
                  <a:lnTo>
                    <a:pt x="50139" y="41338"/>
                  </a:lnTo>
                  <a:lnTo>
                    <a:pt x="52831" y="38760"/>
                  </a:lnTo>
                  <a:lnTo>
                    <a:pt x="53962" y="35763"/>
                  </a:lnTo>
                  <a:lnTo>
                    <a:pt x="56260" y="33248"/>
                  </a:lnTo>
                  <a:lnTo>
                    <a:pt x="57276" y="31851"/>
                  </a:lnTo>
                  <a:lnTo>
                    <a:pt x="62115" y="33439"/>
                  </a:lnTo>
                  <a:lnTo>
                    <a:pt x="64465" y="35852"/>
                  </a:lnTo>
                  <a:lnTo>
                    <a:pt x="69113" y="36918"/>
                  </a:lnTo>
                  <a:lnTo>
                    <a:pt x="71348" y="36817"/>
                  </a:lnTo>
                  <a:lnTo>
                    <a:pt x="74079" y="40741"/>
                  </a:lnTo>
                  <a:lnTo>
                    <a:pt x="77165" y="42367"/>
                  </a:lnTo>
                  <a:lnTo>
                    <a:pt x="80822" y="41414"/>
                  </a:lnTo>
                  <a:lnTo>
                    <a:pt x="91002" y="40213"/>
                  </a:lnTo>
                  <a:lnTo>
                    <a:pt x="111548" y="40778"/>
                  </a:lnTo>
                  <a:lnTo>
                    <a:pt x="121742" y="38849"/>
                  </a:lnTo>
                  <a:lnTo>
                    <a:pt x="124396" y="37909"/>
                  </a:lnTo>
                  <a:lnTo>
                    <a:pt x="125983" y="36042"/>
                  </a:lnTo>
                  <a:lnTo>
                    <a:pt x="126682" y="33921"/>
                  </a:lnTo>
                  <a:lnTo>
                    <a:pt x="132270" y="36982"/>
                  </a:lnTo>
                  <a:lnTo>
                    <a:pt x="138772" y="39014"/>
                  </a:lnTo>
                  <a:lnTo>
                    <a:pt x="146913" y="41109"/>
                  </a:lnTo>
                  <a:lnTo>
                    <a:pt x="151409" y="39090"/>
                  </a:lnTo>
                  <a:lnTo>
                    <a:pt x="152628" y="35242"/>
                  </a:lnTo>
                  <a:lnTo>
                    <a:pt x="153161" y="34747"/>
                  </a:lnTo>
                  <a:lnTo>
                    <a:pt x="156819" y="34721"/>
                  </a:lnTo>
                  <a:lnTo>
                    <a:pt x="160388" y="34124"/>
                  </a:lnTo>
                  <a:lnTo>
                    <a:pt x="166573" y="33959"/>
                  </a:lnTo>
                  <a:lnTo>
                    <a:pt x="168389" y="33121"/>
                  </a:lnTo>
                  <a:lnTo>
                    <a:pt x="169722" y="31838"/>
                  </a:lnTo>
                  <a:lnTo>
                    <a:pt x="172313" y="35267"/>
                  </a:lnTo>
                  <a:lnTo>
                    <a:pt x="173913" y="36817"/>
                  </a:lnTo>
                  <a:lnTo>
                    <a:pt x="172656" y="40424"/>
                  </a:lnTo>
                  <a:lnTo>
                    <a:pt x="174231" y="48259"/>
                  </a:lnTo>
                  <a:lnTo>
                    <a:pt x="177660" y="50647"/>
                  </a:lnTo>
                  <a:lnTo>
                    <a:pt x="185648" y="50634"/>
                  </a:lnTo>
                  <a:lnTo>
                    <a:pt x="190157" y="50418"/>
                  </a:lnTo>
                  <a:lnTo>
                    <a:pt x="200075" y="47447"/>
                  </a:lnTo>
                  <a:lnTo>
                    <a:pt x="201688" y="41452"/>
                  </a:lnTo>
                  <a:lnTo>
                    <a:pt x="198869" y="37045"/>
                  </a:lnTo>
                  <a:lnTo>
                    <a:pt x="204812" y="35509"/>
                  </a:lnTo>
                  <a:lnTo>
                    <a:pt x="209499" y="35191"/>
                  </a:lnTo>
                  <a:lnTo>
                    <a:pt x="211035" y="34632"/>
                  </a:lnTo>
                  <a:lnTo>
                    <a:pt x="212305" y="33769"/>
                  </a:lnTo>
                  <a:lnTo>
                    <a:pt x="214198" y="35178"/>
                  </a:lnTo>
                  <a:lnTo>
                    <a:pt x="216623" y="35953"/>
                  </a:lnTo>
                  <a:lnTo>
                    <a:pt x="225818" y="32207"/>
                  </a:lnTo>
                  <a:lnTo>
                    <a:pt x="229768" y="33591"/>
                  </a:lnTo>
                  <a:lnTo>
                    <a:pt x="231393" y="47116"/>
                  </a:lnTo>
                  <a:lnTo>
                    <a:pt x="236943" y="51701"/>
                  </a:lnTo>
                  <a:lnTo>
                    <a:pt x="242519" y="48298"/>
                  </a:lnTo>
                  <a:lnTo>
                    <a:pt x="249461" y="42510"/>
                  </a:lnTo>
                  <a:lnTo>
                    <a:pt x="253644" y="35553"/>
                  </a:lnTo>
                  <a:lnTo>
                    <a:pt x="255474" y="27520"/>
                  </a:lnTo>
                  <a:lnTo>
                    <a:pt x="255358" y="18503"/>
                  </a:lnTo>
                  <a:lnTo>
                    <a:pt x="255028" y="15303"/>
                  </a:lnTo>
                  <a:lnTo>
                    <a:pt x="253225" y="11518"/>
                  </a:lnTo>
                  <a:lnTo>
                    <a:pt x="243674" y="10058"/>
                  </a:lnTo>
                  <a:lnTo>
                    <a:pt x="240664" y="12255"/>
                  </a:lnTo>
                  <a:lnTo>
                    <a:pt x="238683" y="10426"/>
                  </a:lnTo>
                  <a:lnTo>
                    <a:pt x="236562" y="8813"/>
                  </a:lnTo>
                  <a:lnTo>
                    <a:pt x="229577" y="7073"/>
                  </a:lnTo>
                  <a:lnTo>
                    <a:pt x="220840" y="11010"/>
                  </a:lnTo>
                  <a:lnTo>
                    <a:pt x="220408" y="9258"/>
                  </a:lnTo>
                  <a:lnTo>
                    <a:pt x="219201" y="7658"/>
                  </a:lnTo>
                  <a:lnTo>
                    <a:pt x="215836" y="6108"/>
                  </a:lnTo>
                  <a:lnTo>
                    <a:pt x="214972" y="4673"/>
                  </a:lnTo>
                  <a:lnTo>
                    <a:pt x="210997" y="1308"/>
                  </a:lnTo>
                  <a:lnTo>
                    <a:pt x="207759" y="698"/>
                  </a:lnTo>
                  <a:lnTo>
                    <a:pt x="197967" y="0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6757492" y="5941758"/>
              <a:ext cx="1716405" cy="495300"/>
            </a:xfrm>
            <a:custGeom>
              <a:avLst/>
              <a:gdLst/>
              <a:ahLst/>
              <a:cxnLst/>
              <a:rect l="l" t="t" r="r" b="b"/>
              <a:pathLst>
                <a:path w="1716404" h="495300">
                  <a:moveTo>
                    <a:pt x="40652" y="18719"/>
                  </a:moveTo>
                  <a:lnTo>
                    <a:pt x="35483" y="14478"/>
                  </a:lnTo>
                  <a:lnTo>
                    <a:pt x="35166" y="14338"/>
                  </a:lnTo>
                  <a:lnTo>
                    <a:pt x="32842" y="13322"/>
                  </a:lnTo>
                  <a:lnTo>
                    <a:pt x="29819" y="12763"/>
                  </a:lnTo>
                  <a:lnTo>
                    <a:pt x="29641" y="11252"/>
                  </a:lnTo>
                  <a:lnTo>
                    <a:pt x="29476" y="9779"/>
                  </a:lnTo>
                  <a:lnTo>
                    <a:pt x="28829" y="6375"/>
                  </a:lnTo>
                  <a:lnTo>
                    <a:pt x="27813" y="1447"/>
                  </a:lnTo>
                  <a:lnTo>
                    <a:pt x="24955" y="0"/>
                  </a:lnTo>
                  <a:lnTo>
                    <a:pt x="20574" y="1282"/>
                  </a:lnTo>
                  <a:lnTo>
                    <a:pt x="20574" y="12331"/>
                  </a:lnTo>
                  <a:lnTo>
                    <a:pt x="19418" y="12725"/>
                  </a:lnTo>
                  <a:lnTo>
                    <a:pt x="18656" y="13373"/>
                  </a:lnTo>
                  <a:lnTo>
                    <a:pt x="17805" y="14338"/>
                  </a:lnTo>
                  <a:lnTo>
                    <a:pt x="17741" y="13754"/>
                  </a:lnTo>
                  <a:lnTo>
                    <a:pt x="17576" y="13195"/>
                  </a:lnTo>
                  <a:lnTo>
                    <a:pt x="17310" y="12687"/>
                  </a:lnTo>
                  <a:lnTo>
                    <a:pt x="19380" y="11709"/>
                  </a:lnTo>
                  <a:lnTo>
                    <a:pt x="20421" y="11252"/>
                  </a:lnTo>
                  <a:lnTo>
                    <a:pt x="20574" y="12331"/>
                  </a:lnTo>
                  <a:lnTo>
                    <a:pt x="20574" y="1282"/>
                  </a:lnTo>
                  <a:lnTo>
                    <a:pt x="16522" y="2463"/>
                  </a:lnTo>
                  <a:lnTo>
                    <a:pt x="11303" y="6375"/>
                  </a:lnTo>
                  <a:lnTo>
                    <a:pt x="0" y="8242"/>
                  </a:lnTo>
                  <a:lnTo>
                    <a:pt x="1143" y="14859"/>
                  </a:lnTo>
                  <a:lnTo>
                    <a:pt x="5791" y="16586"/>
                  </a:lnTo>
                  <a:lnTo>
                    <a:pt x="7467" y="17360"/>
                  </a:lnTo>
                  <a:lnTo>
                    <a:pt x="6451" y="21488"/>
                  </a:lnTo>
                  <a:lnTo>
                    <a:pt x="6362" y="22199"/>
                  </a:lnTo>
                  <a:lnTo>
                    <a:pt x="7188" y="26784"/>
                  </a:lnTo>
                  <a:lnTo>
                    <a:pt x="17106" y="29921"/>
                  </a:lnTo>
                  <a:lnTo>
                    <a:pt x="20739" y="27178"/>
                  </a:lnTo>
                  <a:lnTo>
                    <a:pt x="21856" y="23469"/>
                  </a:lnTo>
                  <a:lnTo>
                    <a:pt x="22872" y="22898"/>
                  </a:lnTo>
                  <a:lnTo>
                    <a:pt x="23723" y="22199"/>
                  </a:lnTo>
                  <a:lnTo>
                    <a:pt x="24523" y="21336"/>
                  </a:lnTo>
                  <a:lnTo>
                    <a:pt x="25209" y="21488"/>
                  </a:lnTo>
                  <a:lnTo>
                    <a:pt x="26682" y="21526"/>
                  </a:lnTo>
                  <a:lnTo>
                    <a:pt x="27216" y="21564"/>
                  </a:lnTo>
                  <a:lnTo>
                    <a:pt x="27597" y="24041"/>
                  </a:lnTo>
                  <a:lnTo>
                    <a:pt x="29679" y="26187"/>
                  </a:lnTo>
                  <a:lnTo>
                    <a:pt x="32727" y="25146"/>
                  </a:lnTo>
                  <a:lnTo>
                    <a:pt x="33807" y="24663"/>
                  </a:lnTo>
                  <a:lnTo>
                    <a:pt x="34937" y="24371"/>
                  </a:lnTo>
                  <a:lnTo>
                    <a:pt x="36106" y="24295"/>
                  </a:lnTo>
                  <a:lnTo>
                    <a:pt x="39395" y="23787"/>
                  </a:lnTo>
                  <a:lnTo>
                    <a:pt x="40005" y="21336"/>
                  </a:lnTo>
                  <a:lnTo>
                    <a:pt x="40652" y="18719"/>
                  </a:lnTo>
                  <a:close/>
                </a:path>
                <a:path w="1716404" h="495300">
                  <a:moveTo>
                    <a:pt x="119011" y="32753"/>
                  </a:moveTo>
                  <a:lnTo>
                    <a:pt x="118795" y="31457"/>
                  </a:lnTo>
                  <a:lnTo>
                    <a:pt x="118681" y="30594"/>
                  </a:lnTo>
                  <a:lnTo>
                    <a:pt x="118592" y="28956"/>
                  </a:lnTo>
                  <a:lnTo>
                    <a:pt x="118579" y="25285"/>
                  </a:lnTo>
                  <a:lnTo>
                    <a:pt x="117500" y="23723"/>
                  </a:lnTo>
                  <a:lnTo>
                    <a:pt x="115976" y="22974"/>
                  </a:lnTo>
                  <a:lnTo>
                    <a:pt x="116128" y="22631"/>
                  </a:lnTo>
                  <a:lnTo>
                    <a:pt x="116814" y="21844"/>
                  </a:lnTo>
                  <a:lnTo>
                    <a:pt x="117970" y="20688"/>
                  </a:lnTo>
                  <a:lnTo>
                    <a:pt x="118198" y="19812"/>
                  </a:lnTo>
                  <a:lnTo>
                    <a:pt x="118287" y="19494"/>
                  </a:lnTo>
                  <a:lnTo>
                    <a:pt x="118389" y="19100"/>
                  </a:lnTo>
                  <a:lnTo>
                    <a:pt x="118313" y="18516"/>
                  </a:lnTo>
                  <a:lnTo>
                    <a:pt x="117665" y="16179"/>
                  </a:lnTo>
                  <a:lnTo>
                    <a:pt x="116903" y="15328"/>
                  </a:lnTo>
                  <a:lnTo>
                    <a:pt x="115925" y="14732"/>
                  </a:lnTo>
                  <a:lnTo>
                    <a:pt x="115544" y="13982"/>
                  </a:lnTo>
                  <a:lnTo>
                    <a:pt x="114973" y="13347"/>
                  </a:lnTo>
                  <a:lnTo>
                    <a:pt x="112395" y="12090"/>
                  </a:lnTo>
                  <a:lnTo>
                    <a:pt x="110502" y="11518"/>
                  </a:lnTo>
                  <a:lnTo>
                    <a:pt x="107200" y="13449"/>
                  </a:lnTo>
                  <a:lnTo>
                    <a:pt x="106311" y="14986"/>
                  </a:lnTo>
                  <a:lnTo>
                    <a:pt x="106311" y="17678"/>
                  </a:lnTo>
                  <a:lnTo>
                    <a:pt x="106667" y="18516"/>
                  </a:lnTo>
                  <a:lnTo>
                    <a:pt x="107200" y="19304"/>
                  </a:lnTo>
                  <a:lnTo>
                    <a:pt x="106692" y="19405"/>
                  </a:lnTo>
                  <a:lnTo>
                    <a:pt x="106451" y="19494"/>
                  </a:lnTo>
                  <a:lnTo>
                    <a:pt x="105511" y="19100"/>
                  </a:lnTo>
                  <a:lnTo>
                    <a:pt x="104470" y="18986"/>
                  </a:lnTo>
                  <a:lnTo>
                    <a:pt x="102730" y="19494"/>
                  </a:lnTo>
                  <a:lnTo>
                    <a:pt x="101358" y="19812"/>
                  </a:lnTo>
                  <a:lnTo>
                    <a:pt x="100698" y="18084"/>
                  </a:lnTo>
                  <a:lnTo>
                    <a:pt x="99606" y="16611"/>
                  </a:lnTo>
                  <a:lnTo>
                    <a:pt x="97942" y="15290"/>
                  </a:lnTo>
                  <a:lnTo>
                    <a:pt x="97205" y="14363"/>
                  </a:lnTo>
                  <a:lnTo>
                    <a:pt x="96075" y="13690"/>
                  </a:lnTo>
                  <a:lnTo>
                    <a:pt x="90919" y="13423"/>
                  </a:lnTo>
                  <a:lnTo>
                    <a:pt x="83235" y="14224"/>
                  </a:lnTo>
                  <a:lnTo>
                    <a:pt x="83185" y="23380"/>
                  </a:lnTo>
                  <a:lnTo>
                    <a:pt x="90220" y="22631"/>
                  </a:lnTo>
                  <a:lnTo>
                    <a:pt x="91351" y="22631"/>
                  </a:lnTo>
                  <a:lnTo>
                    <a:pt x="92494" y="22669"/>
                  </a:lnTo>
                  <a:lnTo>
                    <a:pt x="93192" y="23380"/>
                  </a:lnTo>
                  <a:lnTo>
                    <a:pt x="93345" y="24282"/>
                  </a:lnTo>
                  <a:lnTo>
                    <a:pt x="92925" y="25374"/>
                  </a:lnTo>
                  <a:lnTo>
                    <a:pt x="92773" y="28346"/>
                  </a:lnTo>
                  <a:lnTo>
                    <a:pt x="95973" y="30594"/>
                  </a:lnTo>
                  <a:lnTo>
                    <a:pt x="99885" y="29451"/>
                  </a:lnTo>
                  <a:lnTo>
                    <a:pt x="102247" y="28956"/>
                  </a:lnTo>
                  <a:lnTo>
                    <a:pt x="102539" y="29248"/>
                  </a:lnTo>
                  <a:lnTo>
                    <a:pt x="102857" y="29489"/>
                  </a:lnTo>
                  <a:lnTo>
                    <a:pt x="103225" y="29705"/>
                  </a:lnTo>
                  <a:lnTo>
                    <a:pt x="104736" y="31457"/>
                  </a:lnTo>
                  <a:lnTo>
                    <a:pt x="103276" y="35153"/>
                  </a:lnTo>
                  <a:lnTo>
                    <a:pt x="102311" y="38785"/>
                  </a:lnTo>
                  <a:lnTo>
                    <a:pt x="103124" y="41033"/>
                  </a:lnTo>
                  <a:lnTo>
                    <a:pt x="104927" y="42024"/>
                  </a:lnTo>
                  <a:lnTo>
                    <a:pt x="104419" y="42456"/>
                  </a:lnTo>
                  <a:lnTo>
                    <a:pt x="102895" y="44018"/>
                  </a:lnTo>
                  <a:lnTo>
                    <a:pt x="102768" y="46850"/>
                  </a:lnTo>
                  <a:lnTo>
                    <a:pt x="104038" y="48602"/>
                  </a:lnTo>
                  <a:lnTo>
                    <a:pt x="103479" y="49377"/>
                  </a:lnTo>
                  <a:lnTo>
                    <a:pt x="102946" y="50165"/>
                  </a:lnTo>
                  <a:lnTo>
                    <a:pt x="99314" y="56019"/>
                  </a:lnTo>
                  <a:lnTo>
                    <a:pt x="107238" y="60604"/>
                  </a:lnTo>
                  <a:lnTo>
                    <a:pt x="111721" y="53378"/>
                  </a:lnTo>
                  <a:lnTo>
                    <a:pt x="113195" y="51536"/>
                  </a:lnTo>
                  <a:lnTo>
                    <a:pt x="117132" y="47917"/>
                  </a:lnTo>
                  <a:lnTo>
                    <a:pt x="116725" y="44069"/>
                  </a:lnTo>
                  <a:lnTo>
                    <a:pt x="114452" y="42633"/>
                  </a:lnTo>
                  <a:lnTo>
                    <a:pt x="114566" y="41363"/>
                  </a:lnTo>
                  <a:lnTo>
                    <a:pt x="117043" y="41287"/>
                  </a:lnTo>
                  <a:lnTo>
                    <a:pt x="118922" y="39243"/>
                  </a:lnTo>
                  <a:lnTo>
                    <a:pt x="118999" y="35750"/>
                  </a:lnTo>
                  <a:lnTo>
                    <a:pt x="118833" y="35077"/>
                  </a:lnTo>
                  <a:lnTo>
                    <a:pt x="118630" y="34607"/>
                  </a:lnTo>
                  <a:lnTo>
                    <a:pt x="118935" y="33731"/>
                  </a:lnTo>
                  <a:lnTo>
                    <a:pt x="119011" y="32753"/>
                  </a:lnTo>
                  <a:close/>
                </a:path>
                <a:path w="1716404" h="495300">
                  <a:moveTo>
                    <a:pt x="122809" y="98971"/>
                  </a:moveTo>
                  <a:lnTo>
                    <a:pt x="120726" y="97040"/>
                  </a:lnTo>
                  <a:lnTo>
                    <a:pt x="118237" y="96951"/>
                  </a:lnTo>
                  <a:lnTo>
                    <a:pt x="117830" y="96888"/>
                  </a:lnTo>
                  <a:lnTo>
                    <a:pt x="118541" y="96088"/>
                  </a:lnTo>
                  <a:lnTo>
                    <a:pt x="118999" y="95059"/>
                  </a:lnTo>
                  <a:lnTo>
                    <a:pt x="118999" y="92544"/>
                  </a:lnTo>
                  <a:lnTo>
                    <a:pt x="118351" y="91313"/>
                  </a:lnTo>
                  <a:lnTo>
                    <a:pt x="117373" y="90462"/>
                  </a:lnTo>
                  <a:lnTo>
                    <a:pt x="116763" y="88773"/>
                  </a:lnTo>
                  <a:lnTo>
                    <a:pt x="115150" y="87528"/>
                  </a:lnTo>
                  <a:lnTo>
                    <a:pt x="113449" y="87249"/>
                  </a:lnTo>
                  <a:lnTo>
                    <a:pt x="113411" y="85763"/>
                  </a:lnTo>
                  <a:lnTo>
                    <a:pt x="112737" y="84340"/>
                  </a:lnTo>
                  <a:lnTo>
                    <a:pt x="111264" y="83629"/>
                  </a:lnTo>
                  <a:lnTo>
                    <a:pt x="111086" y="82054"/>
                  </a:lnTo>
                  <a:lnTo>
                    <a:pt x="110083" y="80645"/>
                  </a:lnTo>
                  <a:lnTo>
                    <a:pt x="106057" y="79768"/>
                  </a:lnTo>
                  <a:lnTo>
                    <a:pt x="104584" y="79552"/>
                  </a:lnTo>
                  <a:lnTo>
                    <a:pt x="100685" y="80835"/>
                  </a:lnTo>
                  <a:lnTo>
                    <a:pt x="99288" y="82499"/>
                  </a:lnTo>
                  <a:lnTo>
                    <a:pt x="99275" y="85839"/>
                  </a:lnTo>
                  <a:lnTo>
                    <a:pt x="99517" y="86652"/>
                  </a:lnTo>
                  <a:lnTo>
                    <a:pt x="99923" y="87350"/>
                  </a:lnTo>
                  <a:lnTo>
                    <a:pt x="98793" y="91097"/>
                  </a:lnTo>
                  <a:lnTo>
                    <a:pt x="101282" y="95745"/>
                  </a:lnTo>
                  <a:lnTo>
                    <a:pt x="97929" y="100342"/>
                  </a:lnTo>
                  <a:lnTo>
                    <a:pt x="98348" y="102793"/>
                  </a:lnTo>
                  <a:lnTo>
                    <a:pt x="99656" y="104279"/>
                  </a:lnTo>
                  <a:lnTo>
                    <a:pt x="98971" y="105079"/>
                  </a:lnTo>
                  <a:lnTo>
                    <a:pt x="97167" y="106654"/>
                  </a:lnTo>
                  <a:lnTo>
                    <a:pt x="96850" y="108102"/>
                  </a:lnTo>
                  <a:lnTo>
                    <a:pt x="97180" y="109448"/>
                  </a:lnTo>
                  <a:lnTo>
                    <a:pt x="97015" y="111252"/>
                  </a:lnTo>
                  <a:lnTo>
                    <a:pt x="97828" y="113233"/>
                  </a:lnTo>
                  <a:lnTo>
                    <a:pt x="100279" y="114338"/>
                  </a:lnTo>
                  <a:lnTo>
                    <a:pt x="98158" y="117144"/>
                  </a:lnTo>
                  <a:lnTo>
                    <a:pt x="99961" y="121056"/>
                  </a:lnTo>
                  <a:lnTo>
                    <a:pt x="105410" y="122148"/>
                  </a:lnTo>
                  <a:lnTo>
                    <a:pt x="108229" y="122542"/>
                  </a:lnTo>
                  <a:lnTo>
                    <a:pt x="113512" y="121856"/>
                  </a:lnTo>
                  <a:lnTo>
                    <a:pt x="115620" y="120332"/>
                  </a:lnTo>
                  <a:lnTo>
                    <a:pt x="115620" y="114427"/>
                  </a:lnTo>
                  <a:lnTo>
                    <a:pt x="113753" y="111925"/>
                  </a:lnTo>
                  <a:lnTo>
                    <a:pt x="116497" y="107962"/>
                  </a:lnTo>
                  <a:lnTo>
                    <a:pt x="116598" y="106921"/>
                  </a:lnTo>
                  <a:lnTo>
                    <a:pt x="116382" y="105918"/>
                  </a:lnTo>
                  <a:lnTo>
                    <a:pt x="117627" y="106083"/>
                  </a:lnTo>
                  <a:lnTo>
                    <a:pt x="120726" y="106172"/>
                  </a:lnTo>
                  <a:lnTo>
                    <a:pt x="122809" y="103962"/>
                  </a:lnTo>
                  <a:lnTo>
                    <a:pt x="122809" y="98971"/>
                  </a:lnTo>
                  <a:close/>
                </a:path>
                <a:path w="1716404" h="495300">
                  <a:moveTo>
                    <a:pt x="124485" y="186829"/>
                  </a:moveTo>
                  <a:lnTo>
                    <a:pt x="123088" y="181940"/>
                  </a:lnTo>
                  <a:lnTo>
                    <a:pt x="118237" y="180987"/>
                  </a:lnTo>
                  <a:lnTo>
                    <a:pt x="116598" y="180822"/>
                  </a:lnTo>
                  <a:lnTo>
                    <a:pt x="114960" y="180695"/>
                  </a:lnTo>
                  <a:lnTo>
                    <a:pt x="115176" y="179870"/>
                  </a:lnTo>
                  <a:lnTo>
                    <a:pt x="115290" y="178181"/>
                  </a:lnTo>
                  <a:lnTo>
                    <a:pt x="117462" y="176745"/>
                  </a:lnTo>
                  <a:lnTo>
                    <a:pt x="117767" y="173418"/>
                  </a:lnTo>
                  <a:lnTo>
                    <a:pt x="116065" y="171335"/>
                  </a:lnTo>
                  <a:lnTo>
                    <a:pt x="117703" y="170205"/>
                  </a:lnTo>
                  <a:lnTo>
                    <a:pt x="119227" y="168897"/>
                  </a:lnTo>
                  <a:lnTo>
                    <a:pt x="123380" y="164388"/>
                  </a:lnTo>
                  <a:lnTo>
                    <a:pt x="121475" y="160210"/>
                  </a:lnTo>
                  <a:lnTo>
                    <a:pt x="117767" y="159626"/>
                  </a:lnTo>
                  <a:lnTo>
                    <a:pt x="117894" y="157264"/>
                  </a:lnTo>
                  <a:lnTo>
                    <a:pt x="117932" y="154838"/>
                  </a:lnTo>
                  <a:lnTo>
                    <a:pt x="113449" y="149961"/>
                  </a:lnTo>
                  <a:lnTo>
                    <a:pt x="107543" y="145453"/>
                  </a:lnTo>
                  <a:lnTo>
                    <a:pt x="104851" y="146011"/>
                  </a:lnTo>
                  <a:lnTo>
                    <a:pt x="103187" y="147828"/>
                  </a:lnTo>
                  <a:lnTo>
                    <a:pt x="101041" y="148463"/>
                  </a:lnTo>
                  <a:lnTo>
                    <a:pt x="99225" y="149618"/>
                  </a:lnTo>
                  <a:lnTo>
                    <a:pt x="95986" y="152158"/>
                  </a:lnTo>
                  <a:lnTo>
                    <a:pt x="95631" y="153517"/>
                  </a:lnTo>
                  <a:lnTo>
                    <a:pt x="95859" y="154838"/>
                  </a:lnTo>
                  <a:lnTo>
                    <a:pt x="94310" y="157264"/>
                  </a:lnTo>
                  <a:lnTo>
                    <a:pt x="95364" y="160883"/>
                  </a:lnTo>
                  <a:lnTo>
                    <a:pt x="98196" y="161759"/>
                  </a:lnTo>
                  <a:lnTo>
                    <a:pt x="98158" y="162890"/>
                  </a:lnTo>
                  <a:lnTo>
                    <a:pt x="98425" y="164211"/>
                  </a:lnTo>
                  <a:lnTo>
                    <a:pt x="99453" y="166954"/>
                  </a:lnTo>
                  <a:lnTo>
                    <a:pt x="100215" y="167741"/>
                  </a:lnTo>
                  <a:lnTo>
                    <a:pt x="101104" y="168236"/>
                  </a:lnTo>
                  <a:lnTo>
                    <a:pt x="101307" y="169049"/>
                  </a:lnTo>
                  <a:lnTo>
                    <a:pt x="101434" y="169456"/>
                  </a:lnTo>
                  <a:lnTo>
                    <a:pt x="97891" y="169964"/>
                  </a:lnTo>
                  <a:lnTo>
                    <a:pt x="97383" y="173685"/>
                  </a:lnTo>
                  <a:lnTo>
                    <a:pt x="98856" y="176174"/>
                  </a:lnTo>
                  <a:lnTo>
                    <a:pt x="96227" y="177622"/>
                  </a:lnTo>
                  <a:lnTo>
                    <a:pt x="95415" y="181089"/>
                  </a:lnTo>
                  <a:lnTo>
                    <a:pt x="98526" y="184378"/>
                  </a:lnTo>
                  <a:lnTo>
                    <a:pt x="100228" y="186283"/>
                  </a:lnTo>
                  <a:lnTo>
                    <a:pt x="99860" y="186677"/>
                  </a:lnTo>
                  <a:lnTo>
                    <a:pt x="99568" y="187121"/>
                  </a:lnTo>
                  <a:lnTo>
                    <a:pt x="99339" y="187617"/>
                  </a:lnTo>
                  <a:lnTo>
                    <a:pt x="98844" y="187794"/>
                  </a:lnTo>
                  <a:lnTo>
                    <a:pt x="98399" y="187998"/>
                  </a:lnTo>
                  <a:lnTo>
                    <a:pt x="98005" y="188264"/>
                  </a:lnTo>
                  <a:lnTo>
                    <a:pt x="97878" y="188315"/>
                  </a:lnTo>
                  <a:lnTo>
                    <a:pt x="96583" y="188201"/>
                  </a:lnTo>
                  <a:lnTo>
                    <a:pt x="95135" y="188810"/>
                  </a:lnTo>
                  <a:lnTo>
                    <a:pt x="88976" y="194970"/>
                  </a:lnTo>
                  <a:lnTo>
                    <a:pt x="93738" y="201523"/>
                  </a:lnTo>
                  <a:lnTo>
                    <a:pt x="98285" y="198437"/>
                  </a:lnTo>
                  <a:lnTo>
                    <a:pt x="98640" y="198234"/>
                  </a:lnTo>
                  <a:lnTo>
                    <a:pt x="100825" y="198932"/>
                  </a:lnTo>
                  <a:lnTo>
                    <a:pt x="101739" y="198234"/>
                  </a:lnTo>
                  <a:lnTo>
                    <a:pt x="102958" y="197307"/>
                  </a:lnTo>
                  <a:lnTo>
                    <a:pt x="103441" y="196240"/>
                  </a:lnTo>
                  <a:lnTo>
                    <a:pt x="103416" y="196608"/>
                  </a:lnTo>
                  <a:lnTo>
                    <a:pt x="103670" y="195935"/>
                  </a:lnTo>
                  <a:lnTo>
                    <a:pt x="103822" y="195427"/>
                  </a:lnTo>
                  <a:lnTo>
                    <a:pt x="103670" y="195935"/>
                  </a:lnTo>
                  <a:lnTo>
                    <a:pt x="106654" y="195427"/>
                  </a:lnTo>
                  <a:lnTo>
                    <a:pt x="107492" y="194779"/>
                  </a:lnTo>
                  <a:lnTo>
                    <a:pt x="108026" y="193903"/>
                  </a:lnTo>
                  <a:lnTo>
                    <a:pt x="113055" y="193509"/>
                  </a:lnTo>
                  <a:lnTo>
                    <a:pt x="117792" y="192316"/>
                  </a:lnTo>
                  <a:lnTo>
                    <a:pt x="122669" y="188315"/>
                  </a:lnTo>
                  <a:lnTo>
                    <a:pt x="124485" y="186829"/>
                  </a:lnTo>
                  <a:close/>
                </a:path>
                <a:path w="1716404" h="495300">
                  <a:moveTo>
                    <a:pt x="265518" y="108661"/>
                  </a:moveTo>
                  <a:lnTo>
                    <a:pt x="264591" y="104317"/>
                  </a:lnTo>
                  <a:lnTo>
                    <a:pt x="262928" y="96748"/>
                  </a:lnTo>
                  <a:lnTo>
                    <a:pt x="261734" y="96291"/>
                  </a:lnTo>
                  <a:lnTo>
                    <a:pt x="260654" y="95872"/>
                  </a:lnTo>
                  <a:lnTo>
                    <a:pt x="258546" y="96291"/>
                  </a:lnTo>
                  <a:lnTo>
                    <a:pt x="259994" y="94907"/>
                  </a:lnTo>
                  <a:lnTo>
                    <a:pt x="260146" y="93078"/>
                  </a:lnTo>
                  <a:lnTo>
                    <a:pt x="259511" y="91503"/>
                  </a:lnTo>
                  <a:lnTo>
                    <a:pt x="261683" y="89217"/>
                  </a:lnTo>
                  <a:lnTo>
                    <a:pt x="260591" y="85585"/>
                  </a:lnTo>
                  <a:lnTo>
                    <a:pt x="257987" y="84328"/>
                  </a:lnTo>
                  <a:lnTo>
                    <a:pt x="257479" y="82397"/>
                  </a:lnTo>
                  <a:lnTo>
                    <a:pt x="255790" y="80848"/>
                  </a:lnTo>
                  <a:lnTo>
                    <a:pt x="251599" y="80899"/>
                  </a:lnTo>
                  <a:lnTo>
                    <a:pt x="249720" y="81127"/>
                  </a:lnTo>
                  <a:lnTo>
                    <a:pt x="245249" y="81876"/>
                  </a:lnTo>
                  <a:lnTo>
                    <a:pt x="243039" y="85585"/>
                  </a:lnTo>
                  <a:lnTo>
                    <a:pt x="238887" y="88709"/>
                  </a:lnTo>
                  <a:lnTo>
                    <a:pt x="238315" y="91859"/>
                  </a:lnTo>
                  <a:lnTo>
                    <a:pt x="239890" y="93853"/>
                  </a:lnTo>
                  <a:lnTo>
                    <a:pt x="239268" y="95859"/>
                  </a:lnTo>
                  <a:lnTo>
                    <a:pt x="239382" y="97866"/>
                  </a:lnTo>
                  <a:lnTo>
                    <a:pt x="240169" y="99771"/>
                  </a:lnTo>
                  <a:lnTo>
                    <a:pt x="238874" y="100609"/>
                  </a:lnTo>
                  <a:lnTo>
                    <a:pt x="235610" y="102298"/>
                  </a:lnTo>
                  <a:lnTo>
                    <a:pt x="235178" y="106197"/>
                  </a:lnTo>
                  <a:lnTo>
                    <a:pt x="237553" y="108432"/>
                  </a:lnTo>
                  <a:lnTo>
                    <a:pt x="235953" y="110070"/>
                  </a:lnTo>
                  <a:lnTo>
                    <a:pt x="235026" y="112141"/>
                  </a:lnTo>
                  <a:lnTo>
                    <a:pt x="236575" y="117779"/>
                  </a:lnTo>
                  <a:lnTo>
                    <a:pt x="239382" y="119735"/>
                  </a:lnTo>
                  <a:lnTo>
                    <a:pt x="242201" y="121361"/>
                  </a:lnTo>
                  <a:lnTo>
                    <a:pt x="243179" y="123177"/>
                  </a:lnTo>
                  <a:lnTo>
                    <a:pt x="245414" y="124510"/>
                  </a:lnTo>
                  <a:lnTo>
                    <a:pt x="245275" y="124536"/>
                  </a:lnTo>
                  <a:lnTo>
                    <a:pt x="249250" y="124218"/>
                  </a:lnTo>
                  <a:lnTo>
                    <a:pt x="249770" y="124129"/>
                  </a:lnTo>
                  <a:lnTo>
                    <a:pt x="252387" y="123685"/>
                  </a:lnTo>
                  <a:lnTo>
                    <a:pt x="253339" y="121196"/>
                  </a:lnTo>
                  <a:lnTo>
                    <a:pt x="252907" y="118960"/>
                  </a:lnTo>
                  <a:lnTo>
                    <a:pt x="253250" y="118046"/>
                  </a:lnTo>
                  <a:lnTo>
                    <a:pt x="254685" y="118275"/>
                  </a:lnTo>
                  <a:lnTo>
                    <a:pt x="256133" y="118325"/>
                  </a:lnTo>
                  <a:lnTo>
                    <a:pt x="257594" y="118084"/>
                  </a:lnTo>
                  <a:lnTo>
                    <a:pt x="258267" y="118516"/>
                  </a:lnTo>
                  <a:lnTo>
                    <a:pt x="259067" y="118795"/>
                  </a:lnTo>
                  <a:lnTo>
                    <a:pt x="263563" y="118795"/>
                  </a:lnTo>
                  <a:lnTo>
                    <a:pt x="263969" y="118084"/>
                  </a:lnTo>
                  <a:lnTo>
                    <a:pt x="265201" y="115989"/>
                  </a:lnTo>
                  <a:lnTo>
                    <a:pt x="264782" y="113436"/>
                  </a:lnTo>
                  <a:lnTo>
                    <a:pt x="265518" y="108661"/>
                  </a:lnTo>
                  <a:close/>
                </a:path>
                <a:path w="1716404" h="495300">
                  <a:moveTo>
                    <a:pt x="268935" y="48920"/>
                  </a:moveTo>
                  <a:lnTo>
                    <a:pt x="268490" y="43484"/>
                  </a:lnTo>
                  <a:lnTo>
                    <a:pt x="264388" y="42506"/>
                  </a:lnTo>
                  <a:lnTo>
                    <a:pt x="265074" y="38087"/>
                  </a:lnTo>
                  <a:lnTo>
                    <a:pt x="265823" y="34213"/>
                  </a:lnTo>
                  <a:lnTo>
                    <a:pt x="265734" y="32232"/>
                  </a:lnTo>
                  <a:lnTo>
                    <a:pt x="265163" y="26327"/>
                  </a:lnTo>
                  <a:lnTo>
                    <a:pt x="264058" y="24053"/>
                  </a:lnTo>
                  <a:lnTo>
                    <a:pt x="262407" y="22618"/>
                  </a:lnTo>
                  <a:lnTo>
                    <a:pt x="262597" y="21577"/>
                  </a:lnTo>
                  <a:lnTo>
                    <a:pt x="262750" y="20535"/>
                  </a:lnTo>
                  <a:lnTo>
                    <a:pt x="262851" y="18148"/>
                  </a:lnTo>
                  <a:lnTo>
                    <a:pt x="262356" y="17081"/>
                  </a:lnTo>
                  <a:lnTo>
                    <a:pt x="261493" y="16217"/>
                  </a:lnTo>
                  <a:lnTo>
                    <a:pt x="261543" y="13779"/>
                  </a:lnTo>
                  <a:lnTo>
                    <a:pt x="261518" y="13335"/>
                  </a:lnTo>
                  <a:lnTo>
                    <a:pt x="258991" y="10909"/>
                  </a:lnTo>
                  <a:lnTo>
                    <a:pt x="254012" y="12065"/>
                  </a:lnTo>
                  <a:lnTo>
                    <a:pt x="252222" y="12712"/>
                  </a:lnTo>
                  <a:lnTo>
                    <a:pt x="250634" y="13550"/>
                  </a:lnTo>
                  <a:lnTo>
                    <a:pt x="250240" y="13563"/>
                  </a:lnTo>
                  <a:lnTo>
                    <a:pt x="249834" y="13614"/>
                  </a:lnTo>
                  <a:lnTo>
                    <a:pt x="249428" y="13779"/>
                  </a:lnTo>
                  <a:lnTo>
                    <a:pt x="248856" y="13335"/>
                  </a:lnTo>
                  <a:lnTo>
                    <a:pt x="248475" y="13042"/>
                  </a:lnTo>
                  <a:lnTo>
                    <a:pt x="247205" y="12763"/>
                  </a:lnTo>
                  <a:lnTo>
                    <a:pt x="245681" y="13335"/>
                  </a:lnTo>
                  <a:lnTo>
                    <a:pt x="244614" y="12763"/>
                  </a:lnTo>
                  <a:lnTo>
                    <a:pt x="243293" y="12560"/>
                  </a:lnTo>
                  <a:lnTo>
                    <a:pt x="240157" y="13652"/>
                  </a:lnTo>
                  <a:lnTo>
                    <a:pt x="238709" y="13931"/>
                  </a:lnTo>
                  <a:lnTo>
                    <a:pt x="235839" y="18148"/>
                  </a:lnTo>
                  <a:lnTo>
                    <a:pt x="237210" y="21653"/>
                  </a:lnTo>
                  <a:lnTo>
                    <a:pt x="239750" y="22491"/>
                  </a:lnTo>
                  <a:lnTo>
                    <a:pt x="240284" y="23660"/>
                  </a:lnTo>
                  <a:lnTo>
                    <a:pt x="241223" y="24549"/>
                  </a:lnTo>
                  <a:lnTo>
                    <a:pt x="242341" y="24993"/>
                  </a:lnTo>
                  <a:lnTo>
                    <a:pt x="241084" y="26720"/>
                  </a:lnTo>
                  <a:lnTo>
                    <a:pt x="240830" y="29070"/>
                  </a:lnTo>
                  <a:lnTo>
                    <a:pt x="244525" y="32232"/>
                  </a:lnTo>
                  <a:lnTo>
                    <a:pt x="245287" y="32740"/>
                  </a:lnTo>
                  <a:lnTo>
                    <a:pt x="245148" y="34213"/>
                  </a:lnTo>
                  <a:lnTo>
                    <a:pt x="245351" y="34937"/>
                  </a:lnTo>
                  <a:lnTo>
                    <a:pt x="245706" y="35585"/>
                  </a:lnTo>
                  <a:lnTo>
                    <a:pt x="244881" y="38087"/>
                  </a:lnTo>
                  <a:lnTo>
                    <a:pt x="244894" y="40652"/>
                  </a:lnTo>
                  <a:lnTo>
                    <a:pt x="245973" y="42837"/>
                  </a:lnTo>
                  <a:lnTo>
                    <a:pt x="244348" y="44691"/>
                  </a:lnTo>
                  <a:lnTo>
                    <a:pt x="243636" y="46939"/>
                  </a:lnTo>
                  <a:lnTo>
                    <a:pt x="243979" y="48971"/>
                  </a:lnTo>
                  <a:lnTo>
                    <a:pt x="243154" y="51003"/>
                  </a:lnTo>
                  <a:lnTo>
                    <a:pt x="243954" y="53860"/>
                  </a:lnTo>
                  <a:lnTo>
                    <a:pt x="248996" y="57365"/>
                  </a:lnTo>
                  <a:lnTo>
                    <a:pt x="251599" y="56896"/>
                  </a:lnTo>
                  <a:lnTo>
                    <a:pt x="256794" y="55638"/>
                  </a:lnTo>
                  <a:lnTo>
                    <a:pt x="257721" y="54724"/>
                  </a:lnTo>
                  <a:lnTo>
                    <a:pt x="258178" y="53619"/>
                  </a:lnTo>
                  <a:lnTo>
                    <a:pt x="258876" y="53784"/>
                  </a:lnTo>
                  <a:lnTo>
                    <a:pt x="259613" y="53759"/>
                  </a:lnTo>
                  <a:lnTo>
                    <a:pt x="259969" y="53619"/>
                  </a:lnTo>
                  <a:lnTo>
                    <a:pt x="262178" y="52743"/>
                  </a:lnTo>
                  <a:lnTo>
                    <a:pt x="263918" y="51943"/>
                  </a:lnTo>
                  <a:lnTo>
                    <a:pt x="268935" y="48920"/>
                  </a:lnTo>
                  <a:close/>
                </a:path>
                <a:path w="1716404" h="495300">
                  <a:moveTo>
                    <a:pt x="269862" y="180111"/>
                  </a:moveTo>
                  <a:lnTo>
                    <a:pt x="269024" y="176466"/>
                  </a:lnTo>
                  <a:lnTo>
                    <a:pt x="267360" y="169303"/>
                  </a:lnTo>
                  <a:lnTo>
                    <a:pt x="265963" y="162204"/>
                  </a:lnTo>
                  <a:lnTo>
                    <a:pt x="265709" y="150241"/>
                  </a:lnTo>
                  <a:lnTo>
                    <a:pt x="260642" y="149225"/>
                  </a:lnTo>
                  <a:lnTo>
                    <a:pt x="257987" y="151841"/>
                  </a:lnTo>
                  <a:lnTo>
                    <a:pt x="257390" y="149936"/>
                  </a:lnTo>
                  <a:lnTo>
                    <a:pt x="255638" y="148577"/>
                  </a:lnTo>
                  <a:lnTo>
                    <a:pt x="250507" y="148577"/>
                  </a:lnTo>
                  <a:lnTo>
                    <a:pt x="249351" y="149199"/>
                  </a:lnTo>
                  <a:lnTo>
                    <a:pt x="248539" y="150126"/>
                  </a:lnTo>
                  <a:lnTo>
                    <a:pt x="247281" y="150266"/>
                  </a:lnTo>
                  <a:lnTo>
                    <a:pt x="246037" y="150622"/>
                  </a:lnTo>
                  <a:lnTo>
                    <a:pt x="242570" y="152209"/>
                  </a:lnTo>
                  <a:lnTo>
                    <a:pt x="241998" y="154051"/>
                  </a:lnTo>
                  <a:lnTo>
                    <a:pt x="242354" y="155803"/>
                  </a:lnTo>
                  <a:lnTo>
                    <a:pt x="241706" y="157784"/>
                  </a:lnTo>
                  <a:lnTo>
                    <a:pt x="242722" y="159588"/>
                  </a:lnTo>
                  <a:lnTo>
                    <a:pt x="244309" y="160578"/>
                  </a:lnTo>
                  <a:lnTo>
                    <a:pt x="243484" y="163042"/>
                  </a:lnTo>
                  <a:lnTo>
                    <a:pt x="244106" y="165417"/>
                  </a:lnTo>
                  <a:lnTo>
                    <a:pt x="245516" y="167373"/>
                  </a:lnTo>
                  <a:lnTo>
                    <a:pt x="245351" y="168389"/>
                  </a:lnTo>
                  <a:lnTo>
                    <a:pt x="243497" y="169430"/>
                  </a:lnTo>
                  <a:lnTo>
                    <a:pt x="242417" y="171894"/>
                  </a:lnTo>
                  <a:lnTo>
                    <a:pt x="243052" y="174053"/>
                  </a:lnTo>
                  <a:lnTo>
                    <a:pt x="237807" y="175285"/>
                  </a:lnTo>
                  <a:lnTo>
                    <a:pt x="238836" y="181356"/>
                  </a:lnTo>
                  <a:lnTo>
                    <a:pt x="243090" y="183121"/>
                  </a:lnTo>
                  <a:lnTo>
                    <a:pt x="244030" y="183705"/>
                  </a:lnTo>
                  <a:lnTo>
                    <a:pt x="243027" y="185432"/>
                  </a:lnTo>
                  <a:lnTo>
                    <a:pt x="241744" y="186969"/>
                  </a:lnTo>
                  <a:lnTo>
                    <a:pt x="239839" y="186956"/>
                  </a:lnTo>
                  <a:lnTo>
                    <a:pt x="233299" y="185242"/>
                  </a:lnTo>
                  <a:lnTo>
                    <a:pt x="231444" y="193446"/>
                  </a:lnTo>
                  <a:lnTo>
                    <a:pt x="238467" y="196342"/>
                  </a:lnTo>
                  <a:lnTo>
                    <a:pt x="240093" y="196507"/>
                  </a:lnTo>
                  <a:lnTo>
                    <a:pt x="242887" y="196265"/>
                  </a:lnTo>
                  <a:lnTo>
                    <a:pt x="247523" y="197853"/>
                  </a:lnTo>
                  <a:lnTo>
                    <a:pt x="252437" y="197497"/>
                  </a:lnTo>
                  <a:lnTo>
                    <a:pt x="258152" y="191592"/>
                  </a:lnTo>
                  <a:lnTo>
                    <a:pt x="258521" y="189344"/>
                  </a:lnTo>
                  <a:lnTo>
                    <a:pt x="257911" y="187236"/>
                  </a:lnTo>
                  <a:lnTo>
                    <a:pt x="260756" y="186588"/>
                  </a:lnTo>
                  <a:lnTo>
                    <a:pt x="262216" y="183413"/>
                  </a:lnTo>
                  <a:lnTo>
                    <a:pt x="261315" y="181063"/>
                  </a:lnTo>
                  <a:lnTo>
                    <a:pt x="262293" y="181635"/>
                  </a:lnTo>
                  <a:lnTo>
                    <a:pt x="265823" y="184010"/>
                  </a:lnTo>
                  <a:lnTo>
                    <a:pt x="269862" y="180111"/>
                  </a:lnTo>
                  <a:close/>
                </a:path>
                <a:path w="1716404" h="495300">
                  <a:moveTo>
                    <a:pt x="399796" y="119837"/>
                  </a:moveTo>
                  <a:lnTo>
                    <a:pt x="398437" y="116992"/>
                  </a:lnTo>
                  <a:lnTo>
                    <a:pt x="397573" y="115150"/>
                  </a:lnTo>
                  <a:lnTo>
                    <a:pt x="397090" y="114338"/>
                  </a:lnTo>
                  <a:lnTo>
                    <a:pt x="397802" y="111556"/>
                  </a:lnTo>
                  <a:lnTo>
                    <a:pt x="397281" y="109093"/>
                  </a:lnTo>
                  <a:lnTo>
                    <a:pt x="395719" y="107175"/>
                  </a:lnTo>
                  <a:lnTo>
                    <a:pt x="395782" y="106337"/>
                  </a:lnTo>
                  <a:lnTo>
                    <a:pt x="395605" y="105511"/>
                  </a:lnTo>
                  <a:lnTo>
                    <a:pt x="395122" y="104825"/>
                  </a:lnTo>
                  <a:lnTo>
                    <a:pt x="396227" y="102362"/>
                  </a:lnTo>
                  <a:lnTo>
                    <a:pt x="396125" y="100355"/>
                  </a:lnTo>
                  <a:lnTo>
                    <a:pt x="394855" y="98704"/>
                  </a:lnTo>
                  <a:lnTo>
                    <a:pt x="396227" y="96037"/>
                  </a:lnTo>
                  <a:lnTo>
                    <a:pt x="397014" y="93065"/>
                  </a:lnTo>
                  <a:lnTo>
                    <a:pt x="397040" y="90131"/>
                  </a:lnTo>
                  <a:lnTo>
                    <a:pt x="397827" y="88493"/>
                  </a:lnTo>
                  <a:lnTo>
                    <a:pt x="397459" y="86918"/>
                  </a:lnTo>
                  <a:lnTo>
                    <a:pt x="396494" y="85775"/>
                  </a:lnTo>
                  <a:lnTo>
                    <a:pt x="396240" y="84924"/>
                  </a:lnTo>
                  <a:lnTo>
                    <a:pt x="395478" y="83312"/>
                  </a:lnTo>
                  <a:lnTo>
                    <a:pt x="395973" y="80124"/>
                  </a:lnTo>
                  <a:lnTo>
                    <a:pt x="393065" y="76936"/>
                  </a:lnTo>
                  <a:lnTo>
                    <a:pt x="389623" y="78168"/>
                  </a:lnTo>
                  <a:lnTo>
                    <a:pt x="386842" y="77965"/>
                  </a:lnTo>
                  <a:lnTo>
                    <a:pt x="384543" y="81127"/>
                  </a:lnTo>
                  <a:lnTo>
                    <a:pt x="385076" y="83972"/>
                  </a:lnTo>
                  <a:lnTo>
                    <a:pt x="384606" y="85420"/>
                  </a:lnTo>
                  <a:lnTo>
                    <a:pt x="384492" y="86817"/>
                  </a:lnTo>
                  <a:lnTo>
                    <a:pt x="384771" y="88125"/>
                  </a:lnTo>
                  <a:lnTo>
                    <a:pt x="382981" y="90297"/>
                  </a:lnTo>
                  <a:lnTo>
                    <a:pt x="383501" y="93827"/>
                  </a:lnTo>
                  <a:lnTo>
                    <a:pt x="386410" y="95084"/>
                  </a:lnTo>
                  <a:lnTo>
                    <a:pt x="385648" y="96253"/>
                  </a:lnTo>
                  <a:lnTo>
                    <a:pt x="383336" y="98742"/>
                  </a:lnTo>
                  <a:lnTo>
                    <a:pt x="383768" y="101523"/>
                  </a:lnTo>
                  <a:lnTo>
                    <a:pt x="385635" y="103200"/>
                  </a:lnTo>
                  <a:lnTo>
                    <a:pt x="385356" y="104038"/>
                  </a:lnTo>
                  <a:lnTo>
                    <a:pt x="385318" y="104495"/>
                  </a:lnTo>
                  <a:lnTo>
                    <a:pt x="382866" y="106794"/>
                  </a:lnTo>
                  <a:lnTo>
                    <a:pt x="382943" y="111264"/>
                  </a:lnTo>
                  <a:lnTo>
                    <a:pt x="386930" y="112293"/>
                  </a:lnTo>
                  <a:lnTo>
                    <a:pt x="387997" y="112763"/>
                  </a:lnTo>
                  <a:lnTo>
                    <a:pt x="387223" y="114211"/>
                  </a:lnTo>
                  <a:lnTo>
                    <a:pt x="387210" y="115874"/>
                  </a:lnTo>
                  <a:lnTo>
                    <a:pt x="387959" y="117259"/>
                  </a:lnTo>
                  <a:lnTo>
                    <a:pt x="385635" y="120065"/>
                  </a:lnTo>
                  <a:lnTo>
                    <a:pt x="386638" y="125247"/>
                  </a:lnTo>
                  <a:lnTo>
                    <a:pt x="392709" y="124536"/>
                  </a:lnTo>
                  <a:lnTo>
                    <a:pt x="394182" y="124294"/>
                  </a:lnTo>
                  <a:lnTo>
                    <a:pt x="398614" y="122605"/>
                  </a:lnTo>
                  <a:lnTo>
                    <a:pt x="399796" y="119837"/>
                  </a:lnTo>
                  <a:close/>
                </a:path>
                <a:path w="1716404" h="495300">
                  <a:moveTo>
                    <a:pt x="401777" y="187921"/>
                  </a:moveTo>
                  <a:lnTo>
                    <a:pt x="400164" y="184238"/>
                  </a:lnTo>
                  <a:lnTo>
                    <a:pt x="397637" y="183413"/>
                  </a:lnTo>
                  <a:lnTo>
                    <a:pt x="397891" y="182219"/>
                  </a:lnTo>
                  <a:lnTo>
                    <a:pt x="397979" y="177190"/>
                  </a:lnTo>
                  <a:lnTo>
                    <a:pt x="393852" y="174866"/>
                  </a:lnTo>
                  <a:lnTo>
                    <a:pt x="386562" y="177368"/>
                  </a:lnTo>
                  <a:lnTo>
                    <a:pt x="386092" y="180987"/>
                  </a:lnTo>
                  <a:lnTo>
                    <a:pt x="387451" y="183299"/>
                  </a:lnTo>
                  <a:lnTo>
                    <a:pt x="386689" y="184073"/>
                  </a:lnTo>
                  <a:lnTo>
                    <a:pt x="384175" y="181889"/>
                  </a:lnTo>
                  <a:lnTo>
                    <a:pt x="379044" y="183007"/>
                  </a:lnTo>
                  <a:lnTo>
                    <a:pt x="378777" y="191706"/>
                  </a:lnTo>
                  <a:lnTo>
                    <a:pt x="381076" y="194970"/>
                  </a:lnTo>
                  <a:lnTo>
                    <a:pt x="388747" y="197624"/>
                  </a:lnTo>
                  <a:lnTo>
                    <a:pt x="393065" y="196316"/>
                  </a:lnTo>
                  <a:lnTo>
                    <a:pt x="397776" y="194068"/>
                  </a:lnTo>
                  <a:lnTo>
                    <a:pt x="398475" y="192989"/>
                  </a:lnTo>
                  <a:lnTo>
                    <a:pt x="398640" y="191820"/>
                  </a:lnTo>
                  <a:lnTo>
                    <a:pt x="399656" y="190766"/>
                  </a:lnTo>
                  <a:lnTo>
                    <a:pt x="401777" y="187921"/>
                  </a:lnTo>
                  <a:close/>
                </a:path>
                <a:path w="1716404" h="495300">
                  <a:moveTo>
                    <a:pt x="402361" y="23558"/>
                  </a:moveTo>
                  <a:lnTo>
                    <a:pt x="397713" y="18338"/>
                  </a:lnTo>
                  <a:lnTo>
                    <a:pt x="397205" y="17767"/>
                  </a:lnTo>
                  <a:lnTo>
                    <a:pt x="396659" y="17386"/>
                  </a:lnTo>
                  <a:lnTo>
                    <a:pt x="396087" y="17157"/>
                  </a:lnTo>
                  <a:lnTo>
                    <a:pt x="396379" y="15290"/>
                  </a:lnTo>
                  <a:lnTo>
                    <a:pt x="395998" y="13309"/>
                  </a:lnTo>
                  <a:lnTo>
                    <a:pt x="393166" y="9042"/>
                  </a:lnTo>
                  <a:lnTo>
                    <a:pt x="390702" y="8432"/>
                  </a:lnTo>
                  <a:lnTo>
                    <a:pt x="385343" y="11074"/>
                  </a:lnTo>
                  <a:lnTo>
                    <a:pt x="381990" y="11734"/>
                  </a:lnTo>
                  <a:lnTo>
                    <a:pt x="377786" y="13716"/>
                  </a:lnTo>
                  <a:lnTo>
                    <a:pt x="376834" y="14452"/>
                  </a:lnTo>
                  <a:lnTo>
                    <a:pt x="376021" y="15316"/>
                  </a:lnTo>
                  <a:lnTo>
                    <a:pt x="375208" y="15875"/>
                  </a:lnTo>
                  <a:lnTo>
                    <a:pt x="374142" y="16713"/>
                  </a:lnTo>
                  <a:lnTo>
                    <a:pt x="373697" y="17703"/>
                  </a:lnTo>
                  <a:lnTo>
                    <a:pt x="373672" y="18694"/>
                  </a:lnTo>
                  <a:lnTo>
                    <a:pt x="372719" y="20777"/>
                  </a:lnTo>
                  <a:lnTo>
                    <a:pt x="371462" y="23926"/>
                  </a:lnTo>
                  <a:lnTo>
                    <a:pt x="375272" y="27571"/>
                  </a:lnTo>
                  <a:lnTo>
                    <a:pt x="379971" y="25806"/>
                  </a:lnTo>
                  <a:lnTo>
                    <a:pt x="381177" y="25196"/>
                  </a:lnTo>
                  <a:lnTo>
                    <a:pt x="382181" y="24409"/>
                  </a:lnTo>
                  <a:lnTo>
                    <a:pt x="380974" y="26428"/>
                  </a:lnTo>
                  <a:lnTo>
                    <a:pt x="381165" y="29222"/>
                  </a:lnTo>
                  <a:lnTo>
                    <a:pt x="385813" y="31737"/>
                  </a:lnTo>
                  <a:lnTo>
                    <a:pt x="387832" y="32905"/>
                  </a:lnTo>
                  <a:lnTo>
                    <a:pt x="387731" y="40055"/>
                  </a:lnTo>
                  <a:lnTo>
                    <a:pt x="394106" y="41833"/>
                  </a:lnTo>
                  <a:lnTo>
                    <a:pt x="399275" y="32512"/>
                  </a:lnTo>
                  <a:lnTo>
                    <a:pt x="402361" y="23558"/>
                  </a:lnTo>
                  <a:close/>
                </a:path>
                <a:path w="1716404" h="495300">
                  <a:moveTo>
                    <a:pt x="527773" y="35991"/>
                  </a:moveTo>
                  <a:lnTo>
                    <a:pt x="526846" y="32207"/>
                  </a:lnTo>
                  <a:lnTo>
                    <a:pt x="525983" y="28689"/>
                  </a:lnTo>
                  <a:lnTo>
                    <a:pt x="518452" y="27038"/>
                  </a:lnTo>
                  <a:lnTo>
                    <a:pt x="517055" y="26403"/>
                  </a:lnTo>
                  <a:lnTo>
                    <a:pt x="517448" y="25501"/>
                  </a:lnTo>
                  <a:lnTo>
                    <a:pt x="517512" y="24523"/>
                  </a:lnTo>
                  <a:lnTo>
                    <a:pt x="517309" y="23596"/>
                  </a:lnTo>
                  <a:lnTo>
                    <a:pt x="518248" y="21132"/>
                  </a:lnTo>
                  <a:lnTo>
                    <a:pt x="518388" y="18262"/>
                  </a:lnTo>
                  <a:lnTo>
                    <a:pt x="516255" y="11252"/>
                  </a:lnTo>
                  <a:lnTo>
                    <a:pt x="510882" y="10109"/>
                  </a:lnTo>
                  <a:lnTo>
                    <a:pt x="508939" y="13843"/>
                  </a:lnTo>
                  <a:lnTo>
                    <a:pt x="507199" y="12484"/>
                  </a:lnTo>
                  <a:lnTo>
                    <a:pt x="504736" y="12153"/>
                  </a:lnTo>
                  <a:lnTo>
                    <a:pt x="502640" y="14414"/>
                  </a:lnTo>
                  <a:lnTo>
                    <a:pt x="501230" y="12496"/>
                  </a:lnTo>
                  <a:lnTo>
                    <a:pt x="499567" y="9956"/>
                  </a:lnTo>
                  <a:lnTo>
                    <a:pt x="496303" y="9525"/>
                  </a:lnTo>
                  <a:lnTo>
                    <a:pt x="493572" y="12052"/>
                  </a:lnTo>
                  <a:lnTo>
                    <a:pt x="493395" y="12293"/>
                  </a:lnTo>
                  <a:lnTo>
                    <a:pt x="492137" y="12357"/>
                  </a:lnTo>
                  <a:lnTo>
                    <a:pt x="489458" y="12941"/>
                  </a:lnTo>
                  <a:lnTo>
                    <a:pt x="488365" y="14630"/>
                  </a:lnTo>
                  <a:lnTo>
                    <a:pt x="488162" y="16446"/>
                  </a:lnTo>
                  <a:lnTo>
                    <a:pt x="484682" y="17564"/>
                  </a:lnTo>
                  <a:lnTo>
                    <a:pt x="482879" y="20599"/>
                  </a:lnTo>
                  <a:lnTo>
                    <a:pt x="483666" y="24282"/>
                  </a:lnTo>
                  <a:lnTo>
                    <a:pt x="483336" y="26797"/>
                  </a:lnTo>
                  <a:lnTo>
                    <a:pt x="483666" y="29019"/>
                  </a:lnTo>
                  <a:lnTo>
                    <a:pt x="484746" y="32880"/>
                  </a:lnTo>
                  <a:lnTo>
                    <a:pt x="485470" y="33756"/>
                  </a:lnTo>
                  <a:lnTo>
                    <a:pt x="486384" y="34302"/>
                  </a:lnTo>
                  <a:lnTo>
                    <a:pt x="486371" y="34785"/>
                  </a:lnTo>
                  <a:lnTo>
                    <a:pt x="483730" y="35420"/>
                  </a:lnTo>
                  <a:lnTo>
                    <a:pt x="481203" y="36347"/>
                  </a:lnTo>
                  <a:lnTo>
                    <a:pt x="475970" y="39941"/>
                  </a:lnTo>
                  <a:lnTo>
                    <a:pt x="475742" y="45567"/>
                  </a:lnTo>
                  <a:lnTo>
                    <a:pt x="482384" y="46710"/>
                  </a:lnTo>
                  <a:lnTo>
                    <a:pt x="484898" y="46532"/>
                  </a:lnTo>
                  <a:lnTo>
                    <a:pt x="487413" y="45948"/>
                  </a:lnTo>
                  <a:lnTo>
                    <a:pt x="485521" y="50698"/>
                  </a:lnTo>
                  <a:lnTo>
                    <a:pt x="490499" y="54394"/>
                  </a:lnTo>
                  <a:lnTo>
                    <a:pt x="494563" y="51536"/>
                  </a:lnTo>
                  <a:lnTo>
                    <a:pt x="494944" y="52222"/>
                  </a:lnTo>
                  <a:lnTo>
                    <a:pt x="495490" y="52819"/>
                  </a:lnTo>
                  <a:lnTo>
                    <a:pt x="496163" y="53251"/>
                  </a:lnTo>
                  <a:lnTo>
                    <a:pt x="495744" y="55880"/>
                  </a:lnTo>
                  <a:lnTo>
                    <a:pt x="497725" y="58978"/>
                  </a:lnTo>
                  <a:lnTo>
                    <a:pt x="503186" y="58496"/>
                  </a:lnTo>
                  <a:lnTo>
                    <a:pt x="507098" y="58000"/>
                  </a:lnTo>
                  <a:lnTo>
                    <a:pt x="510120" y="54978"/>
                  </a:lnTo>
                  <a:lnTo>
                    <a:pt x="510247" y="53390"/>
                  </a:lnTo>
                  <a:lnTo>
                    <a:pt x="511454" y="50800"/>
                  </a:lnTo>
                  <a:lnTo>
                    <a:pt x="512203" y="49809"/>
                  </a:lnTo>
                  <a:lnTo>
                    <a:pt x="513143" y="48945"/>
                  </a:lnTo>
                  <a:lnTo>
                    <a:pt x="514477" y="49047"/>
                  </a:lnTo>
                  <a:lnTo>
                    <a:pt x="520458" y="48907"/>
                  </a:lnTo>
                  <a:lnTo>
                    <a:pt x="521906" y="46012"/>
                  </a:lnTo>
                  <a:lnTo>
                    <a:pt x="521525" y="43510"/>
                  </a:lnTo>
                  <a:lnTo>
                    <a:pt x="526478" y="41071"/>
                  </a:lnTo>
                  <a:lnTo>
                    <a:pt x="527773" y="35991"/>
                  </a:lnTo>
                  <a:close/>
                </a:path>
                <a:path w="1716404" h="495300">
                  <a:moveTo>
                    <a:pt x="676084" y="44856"/>
                  </a:moveTo>
                  <a:lnTo>
                    <a:pt x="672947" y="40157"/>
                  </a:lnTo>
                  <a:lnTo>
                    <a:pt x="672541" y="39992"/>
                  </a:lnTo>
                  <a:lnTo>
                    <a:pt x="671093" y="39395"/>
                  </a:lnTo>
                  <a:lnTo>
                    <a:pt x="668807" y="39890"/>
                  </a:lnTo>
                  <a:lnTo>
                    <a:pt x="668477" y="39992"/>
                  </a:lnTo>
                  <a:lnTo>
                    <a:pt x="668705" y="39243"/>
                  </a:lnTo>
                  <a:lnTo>
                    <a:pt x="668794" y="38747"/>
                  </a:lnTo>
                  <a:lnTo>
                    <a:pt x="668870" y="33413"/>
                  </a:lnTo>
                  <a:lnTo>
                    <a:pt x="666915" y="31000"/>
                  </a:lnTo>
                  <a:lnTo>
                    <a:pt x="664070" y="29895"/>
                  </a:lnTo>
                  <a:lnTo>
                    <a:pt x="664718" y="27254"/>
                  </a:lnTo>
                  <a:lnTo>
                    <a:pt x="664845" y="26797"/>
                  </a:lnTo>
                  <a:lnTo>
                    <a:pt x="664756" y="26060"/>
                  </a:lnTo>
                  <a:lnTo>
                    <a:pt x="664679" y="25565"/>
                  </a:lnTo>
                  <a:lnTo>
                    <a:pt x="664171" y="24587"/>
                  </a:lnTo>
                  <a:lnTo>
                    <a:pt x="664667" y="23698"/>
                  </a:lnTo>
                  <a:lnTo>
                    <a:pt x="664781" y="22733"/>
                  </a:lnTo>
                  <a:lnTo>
                    <a:pt x="664616" y="21831"/>
                  </a:lnTo>
                  <a:lnTo>
                    <a:pt x="666597" y="19100"/>
                  </a:lnTo>
                  <a:lnTo>
                    <a:pt x="665251" y="14973"/>
                  </a:lnTo>
                  <a:lnTo>
                    <a:pt x="664921" y="13944"/>
                  </a:lnTo>
                  <a:lnTo>
                    <a:pt x="660120" y="14579"/>
                  </a:lnTo>
                  <a:lnTo>
                    <a:pt x="659269" y="14757"/>
                  </a:lnTo>
                  <a:lnTo>
                    <a:pt x="658456" y="14973"/>
                  </a:lnTo>
                  <a:lnTo>
                    <a:pt x="658418" y="12954"/>
                  </a:lnTo>
                  <a:lnTo>
                    <a:pt x="657542" y="11036"/>
                  </a:lnTo>
                  <a:lnTo>
                    <a:pt x="655612" y="9817"/>
                  </a:lnTo>
                  <a:lnTo>
                    <a:pt x="654812" y="9309"/>
                  </a:lnTo>
                  <a:lnTo>
                    <a:pt x="654646" y="9207"/>
                  </a:lnTo>
                  <a:lnTo>
                    <a:pt x="652843" y="8064"/>
                  </a:lnTo>
                  <a:lnTo>
                    <a:pt x="650430" y="8140"/>
                  </a:lnTo>
                  <a:lnTo>
                    <a:pt x="648411" y="9207"/>
                  </a:lnTo>
                  <a:lnTo>
                    <a:pt x="647585" y="9080"/>
                  </a:lnTo>
                  <a:lnTo>
                    <a:pt x="646645" y="9118"/>
                  </a:lnTo>
                  <a:lnTo>
                    <a:pt x="645629" y="9309"/>
                  </a:lnTo>
                  <a:lnTo>
                    <a:pt x="642073" y="6832"/>
                  </a:lnTo>
                  <a:lnTo>
                    <a:pt x="638060" y="6997"/>
                  </a:lnTo>
                  <a:lnTo>
                    <a:pt x="636270" y="8813"/>
                  </a:lnTo>
                  <a:lnTo>
                    <a:pt x="636270" y="27101"/>
                  </a:lnTo>
                  <a:lnTo>
                    <a:pt x="636117" y="27139"/>
                  </a:lnTo>
                  <a:lnTo>
                    <a:pt x="635850" y="27254"/>
                  </a:lnTo>
                  <a:lnTo>
                    <a:pt x="635723" y="26797"/>
                  </a:lnTo>
                  <a:lnTo>
                    <a:pt x="635584" y="26454"/>
                  </a:lnTo>
                  <a:lnTo>
                    <a:pt x="635355" y="26060"/>
                  </a:lnTo>
                  <a:lnTo>
                    <a:pt x="635800" y="26149"/>
                  </a:lnTo>
                  <a:lnTo>
                    <a:pt x="636041" y="26162"/>
                  </a:lnTo>
                  <a:lnTo>
                    <a:pt x="636270" y="27101"/>
                  </a:lnTo>
                  <a:lnTo>
                    <a:pt x="636270" y="8813"/>
                  </a:lnTo>
                  <a:lnTo>
                    <a:pt x="635266" y="9817"/>
                  </a:lnTo>
                  <a:lnTo>
                    <a:pt x="629615" y="9588"/>
                  </a:lnTo>
                  <a:lnTo>
                    <a:pt x="626605" y="14008"/>
                  </a:lnTo>
                  <a:lnTo>
                    <a:pt x="627761" y="18224"/>
                  </a:lnTo>
                  <a:lnTo>
                    <a:pt x="625589" y="20281"/>
                  </a:lnTo>
                  <a:lnTo>
                    <a:pt x="624928" y="22733"/>
                  </a:lnTo>
                  <a:lnTo>
                    <a:pt x="624916" y="23698"/>
                  </a:lnTo>
                  <a:lnTo>
                    <a:pt x="625525" y="26060"/>
                  </a:lnTo>
                  <a:lnTo>
                    <a:pt x="625551" y="26708"/>
                  </a:lnTo>
                  <a:lnTo>
                    <a:pt x="622909" y="29273"/>
                  </a:lnTo>
                  <a:lnTo>
                    <a:pt x="621830" y="33223"/>
                  </a:lnTo>
                  <a:lnTo>
                    <a:pt x="623709" y="38747"/>
                  </a:lnTo>
                  <a:lnTo>
                    <a:pt x="624471" y="39814"/>
                  </a:lnTo>
                  <a:lnTo>
                    <a:pt x="625386" y="40576"/>
                  </a:lnTo>
                  <a:lnTo>
                    <a:pt x="625068" y="41922"/>
                  </a:lnTo>
                  <a:lnTo>
                    <a:pt x="624954" y="43459"/>
                  </a:lnTo>
                  <a:lnTo>
                    <a:pt x="625449" y="48780"/>
                  </a:lnTo>
                  <a:lnTo>
                    <a:pt x="628624" y="50584"/>
                  </a:lnTo>
                  <a:lnTo>
                    <a:pt x="631520" y="49364"/>
                  </a:lnTo>
                  <a:lnTo>
                    <a:pt x="632117" y="49364"/>
                  </a:lnTo>
                  <a:lnTo>
                    <a:pt x="632409" y="49314"/>
                  </a:lnTo>
                  <a:lnTo>
                    <a:pt x="634009" y="50063"/>
                  </a:lnTo>
                  <a:lnTo>
                    <a:pt x="634923" y="51371"/>
                  </a:lnTo>
                  <a:lnTo>
                    <a:pt x="637628" y="56134"/>
                  </a:lnTo>
                  <a:lnTo>
                    <a:pt x="642416" y="55943"/>
                  </a:lnTo>
                  <a:lnTo>
                    <a:pt x="643915" y="52920"/>
                  </a:lnTo>
                  <a:lnTo>
                    <a:pt x="644169" y="52844"/>
                  </a:lnTo>
                  <a:lnTo>
                    <a:pt x="647179" y="51371"/>
                  </a:lnTo>
                  <a:lnTo>
                    <a:pt x="647687" y="49314"/>
                  </a:lnTo>
                  <a:lnTo>
                    <a:pt x="648030" y="47942"/>
                  </a:lnTo>
                  <a:lnTo>
                    <a:pt x="648030" y="44881"/>
                  </a:lnTo>
                  <a:lnTo>
                    <a:pt x="648919" y="45199"/>
                  </a:lnTo>
                  <a:lnTo>
                    <a:pt x="649833" y="46355"/>
                  </a:lnTo>
                  <a:lnTo>
                    <a:pt x="651535" y="49377"/>
                  </a:lnTo>
                  <a:lnTo>
                    <a:pt x="654481" y="49949"/>
                  </a:lnTo>
                  <a:lnTo>
                    <a:pt x="656551" y="48793"/>
                  </a:lnTo>
                  <a:lnTo>
                    <a:pt x="657390" y="49428"/>
                  </a:lnTo>
                  <a:lnTo>
                    <a:pt x="659282" y="51155"/>
                  </a:lnTo>
                  <a:lnTo>
                    <a:pt x="661479" y="51574"/>
                  </a:lnTo>
                  <a:lnTo>
                    <a:pt x="663956" y="50101"/>
                  </a:lnTo>
                  <a:lnTo>
                    <a:pt x="664222" y="49809"/>
                  </a:lnTo>
                  <a:lnTo>
                    <a:pt x="664324" y="49593"/>
                  </a:lnTo>
                  <a:lnTo>
                    <a:pt x="664489" y="49809"/>
                  </a:lnTo>
                  <a:lnTo>
                    <a:pt x="664806" y="50101"/>
                  </a:lnTo>
                  <a:lnTo>
                    <a:pt x="667753" y="51866"/>
                  </a:lnTo>
                  <a:lnTo>
                    <a:pt x="670267" y="50838"/>
                  </a:lnTo>
                  <a:lnTo>
                    <a:pt x="671169" y="49593"/>
                  </a:lnTo>
                  <a:lnTo>
                    <a:pt x="671753" y="48793"/>
                  </a:lnTo>
                  <a:lnTo>
                    <a:pt x="672058" y="48437"/>
                  </a:lnTo>
                  <a:lnTo>
                    <a:pt x="674433" y="47485"/>
                  </a:lnTo>
                  <a:lnTo>
                    <a:pt x="676071" y="44881"/>
                  </a:lnTo>
                  <a:close/>
                </a:path>
                <a:path w="1716404" h="495300">
                  <a:moveTo>
                    <a:pt x="850531" y="44513"/>
                  </a:moveTo>
                  <a:lnTo>
                    <a:pt x="850303" y="41579"/>
                  </a:lnTo>
                  <a:lnTo>
                    <a:pt x="847585" y="40322"/>
                  </a:lnTo>
                  <a:lnTo>
                    <a:pt x="847382" y="39636"/>
                  </a:lnTo>
                  <a:lnTo>
                    <a:pt x="848842" y="37807"/>
                  </a:lnTo>
                  <a:lnTo>
                    <a:pt x="849464" y="34861"/>
                  </a:lnTo>
                  <a:lnTo>
                    <a:pt x="846797" y="32651"/>
                  </a:lnTo>
                  <a:lnTo>
                    <a:pt x="846340" y="32372"/>
                  </a:lnTo>
                  <a:lnTo>
                    <a:pt x="845820" y="32092"/>
                  </a:lnTo>
                  <a:lnTo>
                    <a:pt x="845299" y="30314"/>
                  </a:lnTo>
                  <a:lnTo>
                    <a:pt x="844257" y="29095"/>
                  </a:lnTo>
                  <a:lnTo>
                    <a:pt x="842860" y="28308"/>
                  </a:lnTo>
                  <a:lnTo>
                    <a:pt x="843292" y="26289"/>
                  </a:lnTo>
                  <a:lnTo>
                    <a:pt x="841870" y="24345"/>
                  </a:lnTo>
                  <a:lnTo>
                    <a:pt x="840016" y="23431"/>
                  </a:lnTo>
                  <a:lnTo>
                    <a:pt x="840625" y="22618"/>
                  </a:lnTo>
                  <a:lnTo>
                    <a:pt x="843153" y="19037"/>
                  </a:lnTo>
                  <a:lnTo>
                    <a:pt x="840054" y="15671"/>
                  </a:lnTo>
                  <a:lnTo>
                    <a:pt x="836968" y="15303"/>
                  </a:lnTo>
                  <a:lnTo>
                    <a:pt x="836079" y="14947"/>
                  </a:lnTo>
                  <a:lnTo>
                    <a:pt x="837323" y="12382"/>
                  </a:lnTo>
                  <a:lnTo>
                    <a:pt x="838200" y="10464"/>
                  </a:lnTo>
                  <a:lnTo>
                    <a:pt x="839622" y="5943"/>
                  </a:lnTo>
                  <a:lnTo>
                    <a:pt x="837946" y="3530"/>
                  </a:lnTo>
                  <a:lnTo>
                    <a:pt x="833374" y="2032"/>
                  </a:lnTo>
                  <a:lnTo>
                    <a:pt x="829754" y="406"/>
                  </a:lnTo>
                  <a:lnTo>
                    <a:pt x="824496" y="4025"/>
                  </a:lnTo>
                  <a:lnTo>
                    <a:pt x="820915" y="6337"/>
                  </a:lnTo>
                  <a:lnTo>
                    <a:pt x="816305" y="8597"/>
                  </a:lnTo>
                  <a:lnTo>
                    <a:pt x="815505" y="10325"/>
                  </a:lnTo>
                  <a:lnTo>
                    <a:pt x="815479" y="11849"/>
                  </a:lnTo>
                  <a:lnTo>
                    <a:pt x="812863" y="12763"/>
                  </a:lnTo>
                  <a:lnTo>
                    <a:pt x="811669" y="12776"/>
                  </a:lnTo>
                  <a:lnTo>
                    <a:pt x="810653" y="13246"/>
                  </a:lnTo>
                  <a:lnTo>
                    <a:pt x="809891" y="13957"/>
                  </a:lnTo>
                  <a:lnTo>
                    <a:pt x="808951" y="14325"/>
                  </a:lnTo>
                  <a:lnTo>
                    <a:pt x="808151" y="14947"/>
                  </a:lnTo>
                  <a:lnTo>
                    <a:pt x="805510" y="19786"/>
                  </a:lnTo>
                  <a:lnTo>
                    <a:pt x="804100" y="23672"/>
                  </a:lnTo>
                  <a:lnTo>
                    <a:pt x="804849" y="27343"/>
                  </a:lnTo>
                  <a:lnTo>
                    <a:pt x="803097" y="28473"/>
                  </a:lnTo>
                  <a:lnTo>
                    <a:pt x="802030" y="30721"/>
                  </a:lnTo>
                  <a:lnTo>
                    <a:pt x="802335" y="32092"/>
                  </a:lnTo>
                  <a:lnTo>
                    <a:pt x="802386" y="32689"/>
                  </a:lnTo>
                  <a:lnTo>
                    <a:pt x="800011" y="34163"/>
                  </a:lnTo>
                  <a:lnTo>
                    <a:pt x="797509" y="35585"/>
                  </a:lnTo>
                  <a:lnTo>
                    <a:pt x="792657" y="39408"/>
                  </a:lnTo>
                  <a:lnTo>
                    <a:pt x="794029" y="44513"/>
                  </a:lnTo>
                  <a:lnTo>
                    <a:pt x="798880" y="45275"/>
                  </a:lnTo>
                  <a:lnTo>
                    <a:pt x="800430" y="45631"/>
                  </a:lnTo>
                  <a:lnTo>
                    <a:pt x="801941" y="46075"/>
                  </a:lnTo>
                  <a:lnTo>
                    <a:pt x="802068" y="47231"/>
                  </a:lnTo>
                  <a:lnTo>
                    <a:pt x="802398" y="48044"/>
                  </a:lnTo>
                  <a:lnTo>
                    <a:pt x="805053" y="50698"/>
                  </a:lnTo>
                  <a:lnTo>
                    <a:pt x="804989" y="53149"/>
                  </a:lnTo>
                  <a:lnTo>
                    <a:pt x="805942" y="54978"/>
                  </a:lnTo>
                  <a:lnTo>
                    <a:pt x="808202" y="59842"/>
                  </a:lnTo>
                  <a:lnTo>
                    <a:pt x="811580" y="60718"/>
                  </a:lnTo>
                  <a:lnTo>
                    <a:pt x="816063" y="57518"/>
                  </a:lnTo>
                  <a:lnTo>
                    <a:pt x="817079" y="55791"/>
                  </a:lnTo>
                  <a:lnTo>
                    <a:pt x="818705" y="51130"/>
                  </a:lnTo>
                  <a:lnTo>
                    <a:pt x="818578" y="50469"/>
                  </a:lnTo>
                  <a:lnTo>
                    <a:pt x="817968" y="49174"/>
                  </a:lnTo>
                  <a:lnTo>
                    <a:pt x="816584" y="48120"/>
                  </a:lnTo>
                  <a:lnTo>
                    <a:pt x="817473" y="46659"/>
                  </a:lnTo>
                  <a:lnTo>
                    <a:pt x="818438" y="46291"/>
                  </a:lnTo>
                  <a:lnTo>
                    <a:pt x="818972" y="46431"/>
                  </a:lnTo>
                  <a:lnTo>
                    <a:pt x="819467" y="46748"/>
                  </a:lnTo>
                  <a:lnTo>
                    <a:pt x="819543" y="47713"/>
                  </a:lnTo>
                  <a:lnTo>
                    <a:pt x="819785" y="48552"/>
                  </a:lnTo>
                  <a:lnTo>
                    <a:pt x="819912" y="48869"/>
                  </a:lnTo>
                  <a:lnTo>
                    <a:pt x="820089" y="49187"/>
                  </a:lnTo>
                  <a:lnTo>
                    <a:pt x="820559" y="50469"/>
                  </a:lnTo>
                  <a:lnTo>
                    <a:pt x="820712" y="51130"/>
                  </a:lnTo>
                  <a:lnTo>
                    <a:pt x="821715" y="54419"/>
                  </a:lnTo>
                  <a:lnTo>
                    <a:pt x="825868" y="55613"/>
                  </a:lnTo>
                  <a:lnTo>
                    <a:pt x="828573" y="52933"/>
                  </a:lnTo>
                  <a:lnTo>
                    <a:pt x="829043" y="52552"/>
                  </a:lnTo>
                  <a:lnTo>
                    <a:pt x="831405" y="54114"/>
                  </a:lnTo>
                  <a:lnTo>
                    <a:pt x="834313" y="53784"/>
                  </a:lnTo>
                  <a:lnTo>
                    <a:pt x="836002" y="52552"/>
                  </a:lnTo>
                  <a:lnTo>
                    <a:pt x="837184" y="51689"/>
                  </a:lnTo>
                  <a:lnTo>
                    <a:pt x="841451" y="52692"/>
                  </a:lnTo>
                  <a:lnTo>
                    <a:pt x="844423" y="51689"/>
                  </a:lnTo>
                  <a:lnTo>
                    <a:pt x="845286" y="51396"/>
                  </a:lnTo>
                  <a:lnTo>
                    <a:pt x="849896" y="46291"/>
                  </a:lnTo>
                  <a:lnTo>
                    <a:pt x="850493" y="45631"/>
                  </a:lnTo>
                  <a:lnTo>
                    <a:pt x="850531" y="44513"/>
                  </a:lnTo>
                  <a:close/>
                </a:path>
                <a:path w="1716404" h="495300">
                  <a:moveTo>
                    <a:pt x="936980" y="27495"/>
                  </a:moveTo>
                  <a:lnTo>
                    <a:pt x="935507" y="24993"/>
                  </a:lnTo>
                  <a:lnTo>
                    <a:pt x="933500" y="24104"/>
                  </a:lnTo>
                  <a:lnTo>
                    <a:pt x="933411" y="21691"/>
                  </a:lnTo>
                  <a:lnTo>
                    <a:pt x="932967" y="19291"/>
                  </a:lnTo>
                  <a:lnTo>
                    <a:pt x="932459" y="18072"/>
                  </a:lnTo>
                  <a:lnTo>
                    <a:pt x="932053" y="17183"/>
                  </a:lnTo>
                  <a:lnTo>
                    <a:pt x="931938" y="15570"/>
                  </a:lnTo>
                  <a:lnTo>
                    <a:pt x="931799" y="14820"/>
                  </a:lnTo>
                  <a:lnTo>
                    <a:pt x="931430" y="12839"/>
                  </a:lnTo>
                  <a:lnTo>
                    <a:pt x="931405" y="12636"/>
                  </a:lnTo>
                  <a:lnTo>
                    <a:pt x="931087" y="12839"/>
                  </a:lnTo>
                  <a:lnTo>
                    <a:pt x="931392" y="12636"/>
                  </a:lnTo>
                  <a:lnTo>
                    <a:pt x="931367" y="12446"/>
                  </a:lnTo>
                  <a:lnTo>
                    <a:pt x="931989" y="12242"/>
                  </a:lnTo>
                  <a:lnTo>
                    <a:pt x="935278" y="10109"/>
                  </a:lnTo>
                  <a:lnTo>
                    <a:pt x="934173" y="6997"/>
                  </a:lnTo>
                  <a:lnTo>
                    <a:pt x="932675" y="2781"/>
                  </a:lnTo>
                  <a:lnTo>
                    <a:pt x="925804" y="5054"/>
                  </a:lnTo>
                  <a:lnTo>
                    <a:pt x="924191" y="5867"/>
                  </a:lnTo>
                  <a:lnTo>
                    <a:pt x="923963" y="6083"/>
                  </a:lnTo>
                  <a:lnTo>
                    <a:pt x="923963" y="42303"/>
                  </a:lnTo>
                  <a:lnTo>
                    <a:pt x="923747" y="42164"/>
                  </a:lnTo>
                  <a:lnTo>
                    <a:pt x="923531" y="41897"/>
                  </a:lnTo>
                  <a:lnTo>
                    <a:pt x="923302" y="41478"/>
                  </a:lnTo>
                  <a:lnTo>
                    <a:pt x="923048" y="41122"/>
                  </a:lnTo>
                  <a:lnTo>
                    <a:pt x="923544" y="41084"/>
                  </a:lnTo>
                  <a:lnTo>
                    <a:pt x="923772" y="41033"/>
                  </a:lnTo>
                  <a:lnTo>
                    <a:pt x="923848" y="41960"/>
                  </a:lnTo>
                  <a:lnTo>
                    <a:pt x="923963" y="42303"/>
                  </a:lnTo>
                  <a:lnTo>
                    <a:pt x="923963" y="6083"/>
                  </a:lnTo>
                  <a:lnTo>
                    <a:pt x="922972" y="6997"/>
                  </a:lnTo>
                  <a:lnTo>
                    <a:pt x="922693" y="6743"/>
                  </a:lnTo>
                  <a:lnTo>
                    <a:pt x="921613" y="5778"/>
                  </a:lnTo>
                  <a:lnTo>
                    <a:pt x="919746" y="5295"/>
                  </a:lnTo>
                  <a:lnTo>
                    <a:pt x="917841" y="6743"/>
                  </a:lnTo>
                  <a:lnTo>
                    <a:pt x="912787" y="4914"/>
                  </a:lnTo>
                  <a:lnTo>
                    <a:pt x="906767" y="6184"/>
                  </a:lnTo>
                  <a:lnTo>
                    <a:pt x="901852" y="9766"/>
                  </a:lnTo>
                  <a:lnTo>
                    <a:pt x="900087" y="14820"/>
                  </a:lnTo>
                  <a:lnTo>
                    <a:pt x="899782" y="14668"/>
                  </a:lnTo>
                  <a:lnTo>
                    <a:pt x="895197" y="12077"/>
                  </a:lnTo>
                  <a:lnTo>
                    <a:pt x="890663" y="18072"/>
                  </a:lnTo>
                  <a:lnTo>
                    <a:pt x="894664" y="22313"/>
                  </a:lnTo>
                  <a:lnTo>
                    <a:pt x="895565" y="23177"/>
                  </a:lnTo>
                  <a:lnTo>
                    <a:pt x="895070" y="24485"/>
                  </a:lnTo>
                  <a:lnTo>
                    <a:pt x="895045" y="26009"/>
                  </a:lnTo>
                  <a:lnTo>
                    <a:pt x="896188" y="28460"/>
                  </a:lnTo>
                  <a:lnTo>
                    <a:pt x="896874" y="29400"/>
                  </a:lnTo>
                  <a:lnTo>
                    <a:pt x="897661" y="30302"/>
                  </a:lnTo>
                  <a:lnTo>
                    <a:pt x="897623" y="33959"/>
                  </a:lnTo>
                  <a:lnTo>
                    <a:pt x="898169" y="35039"/>
                  </a:lnTo>
                  <a:lnTo>
                    <a:pt x="898969" y="35788"/>
                  </a:lnTo>
                  <a:lnTo>
                    <a:pt x="899375" y="37363"/>
                  </a:lnTo>
                  <a:lnTo>
                    <a:pt x="900595" y="38608"/>
                  </a:lnTo>
                  <a:lnTo>
                    <a:pt x="902144" y="39065"/>
                  </a:lnTo>
                  <a:lnTo>
                    <a:pt x="902271" y="40881"/>
                  </a:lnTo>
                  <a:lnTo>
                    <a:pt x="902398" y="42303"/>
                  </a:lnTo>
                  <a:lnTo>
                    <a:pt x="904379" y="44284"/>
                  </a:lnTo>
                  <a:lnTo>
                    <a:pt x="906691" y="44373"/>
                  </a:lnTo>
                  <a:lnTo>
                    <a:pt x="907592" y="45618"/>
                  </a:lnTo>
                  <a:lnTo>
                    <a:pt x="908685" y="46761"/>
                  </a:lnTo>
                  <a:lnTo>
                    <a:pt x="910780" y="49060"/>
                  </a:lnTo>
                  <a:lnTo>
                    <a:pt x="912114" y="49466"/>
                  </a:lnTo>
                  <a:lnTo>
                    <a:pt x="913409" y="49390"/>
                  </a:lnTo>
                  <a:lnTo>
                    <a:pt x="914450" y="52336"/>
                  </a:lnTo>
                  <a:lnTo>
                    <a:pt x="918921" y="53403"/>
                  </a:lnTo>
                  <a:lnTo>
                    <a:pt x="921092" y="51028"/>
                  </a:lnTo>
                  <a:lnTo>
                    <a:pt x="924445" y="52158"/>
                  </a:lnTo>
                  <a:lnTo>
                    <a:pt x="928420" y="51625"/>
                  </a:lnTo>
                  <a:lnTo>
                    <a:pt x="929652" y="51028"/>
                  </a:lnTo>
                  <a:lnTo>
                    <a:pt x="933030" y="49390"/>
                  </a:lnTo>
                  <a:lnTo>
                    <a:pt x="936104" y="47904"/>
                  </a:lnTo>
                  <a:lnTo>
                    <a:pt x="936688" y="44043"/>
                  </a:lnTo>
                  <a:lnTo>
                    <a:pt x="935799" y="42303"/>
                  </a:lnTo>
                  <a:lnTo>
                    <a:pt x="935151" y="41033"/>
                  </a:lnTo>
                  <a:lnTo>
                    <a:pt x="935075" y="40881"/>
                  </a:lnTo>
                  <a:lnTo>
                    <a:pt x="936523" y="38608"/>
                  </a:lnTo>
                  <a:lnTo>
                    <a:pt x="936612" y="35458"/>
                  </a:lnTo>
                  <a:lnTo>
                    <a:pt x="934783" y="32562"/>
                  </a:lnTo>
                  <a:lnTo>
                    <a:pt x="935278" y="31623"/>
                  </a:lnTo>
                  <a:lnTo>
                    <a:pt x="935723" y="30645"/>
                  </a:lnTo>
                  <a:lnTo>
                    <a:pt x="936980" y="27495"/>
                  </a:lnTo>
                  <a:close/>
                </a:path>
                <a:path w="1716404" h="495300">
                  <a:moveTo>
                    <a:pt x="1468399" y="457225"/>
                  </a:moveTo>
                  <a:lnTo>
                    <a:pt x="1467472" y="454914"/>
                  </a:lnTo>
                  <a:lnTo>
                    <a:pt x="1466532" y="452577"/>
                  </a:lnTo>
                  <a:lnTo>
                    <a:pt x="1466227" y="450773"/>
                  </a:lnTo>
                  <a:lnTo>
                    <a:pt x="1466227" y="446100"/>
                  </a:lnTo>
                  <a:lnTo>
                    <a:pt x="1464970" y="444728"/>
                  </a:lnTo>
                  <a:lnTo>
                    <a:pt x="1463395" y="444169"/>
                  </a:lnTo>
                  <a:lnTo>
                    <a:pt x="1461287" y="442379"/>
                  </a:lnTo>
                  <a:lnTo>
                    <a:pt x="1458404" y="441960"/>
                  </a:lnTo>
                  <a:lnTo>
                    <a:pt x="1454175" y="444601"/>
                  </a:lnTo>
                  <a:lnTo>
                    <a:pt x="1452956" y="445935"/>
                  </a:lnTo>
                  <a:lnTo>
                    <a:pt x="1450517" y="448233"/>
                  </a:lnTo>
                  <a:lnTo>
                    <a:pt x="1450086" y="448525"/>
                  </a:lnTo>
                  <a:lnTo>
                    <a:pt x="1444739" y="446633"/>
                  </a:lnTo>
                  <a:lnTo>
                    <a:pt x="1441704" y="452755"/>
                  </a:lnTo>
                  <a:lnTo>
                    <a:pt x="1446123" y="457263"/>
                  </a:lnTo>
                  <a:lnTo>
                    <a:pt x="1446745" y="458000"/>
                  </a:lnTo>
                  <a:lnTo>
                    <a:pt x="1446276" y="458787"/>
                  </a:lnTo>
                  <a:lnTo>
                    <a:pt x="1446110" y="459282"/>
                  </a:lnTo>
                  <a:lnTo>
                    <a:pt x="1445577" y="459041"/>
                  </a:lnTo>
                  <a:lnTo>
                    <a:pt x="1444980" y="458914"/>
                  </a:lnTo>
                  <a:lnTo>
                    <a:pt x="1442389" y="458952"/>
                  </a:lnTo>
                  <a:lnTo>
                    <a:pt x="1440611" y="459511"/>
                  </a:lnTo>
                  <a:lnTo>
                    <a:pt x="1439252" y="460781"/>
                  </a:lnTo>
                  <a:lnTo>
                    <a:pt x="1438033" y="458647"/>
                  </a:lnTo>
                  <a:lnTo>
                    <a:pt x="1436255" y="456869"/>
                  </a:lnTo>
                  <a:lnTo>
                    <a:pt x="1431328" y="456069"/>
                  </a:lnTo>
                  <a:lnTo>
                    <a:pt x="1428915" y="457085"/>
                  </a:lnTo>
                  <a:lnTo>
                    <a:pt x="1427276" y="462800"/>
                  </a:lnTo>
                  <a:lnTo>
                    <a:pt x="1425384" y="461949"/>
                  </a:lnTo>
                  <a:lnTo>
                    <a:pt x="1425397" y="461606"/>
                  </a:lnTo>
                  <a:lnTo>
                    <a:pt x="1426540" y="459638"/>
                  </a:lnTo>
                  <a:lnTo>
                    <a:pt x="1427543" y="457593"/>
                  </a:lnTo>
                  <a:lnTo>
                    <a:pt x="1428292" y="452462"/>
                  </a:lnTo>
                  <a:lnTo>
                    <a:pt x="1425867" y="448627"/>
                  </a:lnTo>
                  <a:lnTo>
                    <a:pt x="1415630" y="452361"/>
                  </a:lnTo>
                  <a:lnTo>
                    <a:pt x="1414322" y="457288"/>
                  </a:lnTo>
                  <a:lnTo>
                    <a:pt x="1414614" y="458825"/>
                  </a:lnTo>
                  <a:lnTo>
                    <a:pt x="1415453" y="460425"/>
                  </a:lnTo>
                  <a:lnTo>
                    <a:pt x="1414246" y="462495"/>
                  </a:lnTo>
                  <a:lnTo>
                    <a:pt x="1412608" y="465683"/>
                  </a:lnTo>
                  <a:lnTo>
                    <a:pt x="1414653" y="469163"/>
                  </a:lnTo>
                  <a:lnTo>
                    <a:pt x="1421003" y="469544"/>
                  </a:lnTo>
                  <a:lnTo>
                    <a:pt x="1424660" y="471385"/>
                  </a:lnTo>
                  <a:lnTo>
                    <a:pt x="1429258" y="475576"/>
                  </a:lnTo>
                  <a:lnTo>
                    <a:pt x="1433410" y="474675"/>
                  </a:lnTo>
                  <a:lnTo>
                    <a:pt x="1434655" y="470281"/>
                  </a:lnTo>
                  <a:lnTo>
                    <a:pt x="1435760" y="470700"/>
                  </a:lnTo>
                  <a:lnTo>
                    <a:pt x="1437030" y="470636"/>
                  </a:lnTo>
                  <a:lnTo>
                    <a:pt x="1438148" y="470204"/>
                  </a:lnTo>
                  <a:lnTo>
                    <a:pt x="1438998" y="471284"/>
                  </a:lnTo>
                  <a:lnTo>
                    <a:pt x="1440294" y="471995"/>
                  </a:lnTo>
                  <a:lnTo>
                    <a:pt x="1444167" y="471995"/>
                  </a:lnTo>
                  <a:lnTo>
                    <a:pt x="1446187" y="470014"/>
                  </a:lnTo>
                  <a:lnTo>
                    <a:pt x="1446301" y="467614"/>
                  </a:lnTo>
                  <a:lnTo>
                    <a:pt x="1447063" y="467245"/>
                  </a:lnTo>
                  <a:lnTo>
                    <a:pt x="1447723" y="466661"/>
                  </a:lnTo>
                  <a:lnTo>
                    <a:pt x="1448193" y="465963"/>
                  </a:lnTo>
                  <a:lnTo>
                    <a:pt x="1448828" y="466293"/>
                  </a:lnTo>
                  <a:lnTo>
                    <a:pt x="1449578" y="466483"/>
                  </a:lnTo>
                  <a:lnTo>
                    <a:pt x="1450289" y="466496"/>
                  </a:lnTo>
                  <a:lnTo>
                    <a:pt x="1451610" y="471106"/>
                  </a:lnTo>
                  <a:lnTo>
                    <a:pt x="1458912" y="470662"/>
                  </a:lnTo>
                  <a:lnTo>
                    <a:pt x="1459382" y="462521"/>
                  </a:lnTo>
                  <a:lnTo>
                    <a:pt x="1457363" y="456882"/>
                  </a:lnTo>
                  <a:lnTo>
                    <a:pt x="1456842" y="456171"/>
                  </a:lnTo>
                  <a:lnTo>
                    <a:pt x="1456029" y="455320"/>
                  </a:lnTo>
                  <a:lnTo>
                    <a:pt x="1457617" y="454037"/>
                  </a:lnTo>
                  <a:lnTo>
                    <a:pt x="1458188" y="456222"/>
                  </a:lnTo>
                  <a:lnTo>
                    <a:pt x="1459598" y="459651"/>
                  </a:lnTo>
                  <a:lnTo>
                    <a:pt x="1461655" y="461264"/>
                  </a:lnTo>
                  <a:lnTo>
                    <a:pt x="1466469" y="459930"/>
                  </a:lnTo>
                  <a:lnTo>
                    <a:pt x="1468399" y="457225"/>
                  </a:lnTo>
                  <a:close/>
                </a:path>
                <a:path w="1716404" h="495300">
                  <a:moveTo>
                    <a:pt x="1510931" y="469760"/>
                  </a:moveTo>
                  <a:lnTo>
                    <a:pt x="1506016" y="466547"/>
                  </a:lnTo>
                  <a:lnTo>
                    <a:pt x="1503680" y="465023"/>
                  </a:lnTo>
                  <a:lnTo>
                    <a:pt x="1501305" y="464908"/>
                  </a:lnTo>
                  <a:lnTo>
                    <a:pt x="1498828" y="465175"/>
                  </a:lnTo>
                  <a:lnTo>
                    <a:pt x="1497965" y="464096"/>
                  </a:lnTo>
                  <a:lnTo>
                    <a:pt x="1496644" y="463334"/>
                  </a:lnTo>
                  <a:lnTo>
                    <a:pt x="1495094" y="463499"/>
                  </a:lnTo>
                  <a:lnTo>
                    <a:pt x="1495399" y="462991"/>
                  </a:lnTo>
                  <a:lnTo>
                    <a:pt x="1496745" y="460197"/>
                  </a:lnTo>
                  <a:lnTo>
                    <a:pt x="1495183" y="455726"/>
                  </a:lnTo>
                  <a:lnTo>
                    <a:pt x="1486623" y="456590"/>
                  </a:lnTo>
                  <a:lnTo>
                    <a:pt x="1482775" y="457276"/>
                  </a:lnTo>
                  <a:lnTo>
                    <a:pt x="1477606" y="461962"/>
                  </a:lnTo>
                  <a:lnTo>
                    <a:pt x="1477454" y="464248"/>
                  </a:lnTo>
                  <a:lnTo>
                    <a:pt x="1478305" y="465975"/>
                  </a:lnTo>
                  <a:lnTo>
                    <a:pt x="1478153" y="466877"/>
                  </a:lnTo>
                  <a:lnTo>
                    <a:pt x="1477606" y="466725"/>
                  </a:lnTo>
                  <a:lnTo>
                    <a:pt x="1477048" y="466661"/>
                  </a:lnTo>
                  <a:lnTo>
                    <a:pt x="1476451" y="466712"/>
                  </a:lnTo>
                  <a:lnTo>
                    <a:pt x="1475041" y="466178"/>
                  </a:lnTo>
                  <a:lnTo>
                    <a:pt x="1473415" y="466407"/>
                  </a:lnTo>
                  <a:lnTo>
                    <a:pt x="1471269" y="468909"/>
                  </a:lnTo>
                  <a:lnTo>
                    <a:pt x="1470113" y="470662"/>
                  </a:lnTo>
                  <a:lnTo>
                    <a:pt x="1470139" y="472147"/>
                  </a:lnTo>
                  <a:lnTo>
                    <a:pt x="1470685" y="473417"/>
                  </a:lnTo>
                  <a:lnTo>
                    <a:pt x="1469275" y="475894"/>
                  </a:lnTo>
                  <a:lnTo>
                    <a:pt x="1466634" y="480199"/>
                  </a:lnTo>
                  <a:lnTo>
                    <a:pt x="1471637" y="483819"/>
                  </a:lnTo>
                  <a:lnTo>
                    <a:pt x="1479524" y="480453"/>
                  </a:lnTo>
                  <a:lnTo>
                    <a:pt x="1483652" y="479488"/>
                  </a:lnTo>
                  <a:lnTo>
                    <a:pt x="1487551" y="474268"/>
                  </a:lnTo>
                  <a:lnTo>
                    <a:pt x="1488160" y="472808"/>
                  </a:lnTo>
                  <a:lnTo>
                    <a:pt x="1488313" y="470954"/>
                  </a:lnTo>
                  <a:lnTo>
                    <a:pt x="1489290" y="471779"/>
                  </a:lnTo>
                  <a:lnTo>
                    <a:pt x="1490535" y="472363"/>
                  </a:lnTo>
                  <a:lnTo>
                    <a:pt x="1492123" y="472592"/>
                  </a:lnTo>
                  <a:lnTo>
                    <a:pt x="1493075" y="474472"/>
                  </a:lnTo>
                  <a:lnTo>
                    <a:pt x="1495374" y="474802"/>
                  </a:lnTo>
                  <a:lnTo>
                    <a:pt x="1497215" y="474560"/>
                  </a:lnTo>
                  <a:lnTo>
                    <a:pt x="1498600" y="474230"/>
                  </a:lnTo>
                  <a:lnTo>
                    <a:pt x="1499997" y="474192"/>
                  </a:lnTo>
                  <a:lnTo>
                    <a:pt x="1501394" y="474446"/>
                  </a:lnTo>
                  <a:lnTo>
                    <a:pt x="1506347" y="477685"/>
                  </a:lnTo>
                  <a:lnTo>
                    <a:pt x="1510931" y="469760"/>
                  </a:lnTo>
                  <a:close/>
                </a:path>
                <a:path w="1716404" h="495300">
                  <a:moveTo>
                    <a:pt x="1571929" y="468998"/>
                  </a:moveTo>
                  <a:lnTo>
                    <a:pt x="1570151" y="466737"/>
                  </a:lnTo>
                  <a:lnTo>
                    <a:pt x="1568335" y="466432"/>
                  </a:lnTo>
                  <a:lnTo>
                    <a:pt x="1561960" y="465391"/>
                  </a:lnTo>
                  <a:lnTo>
                    <a:pt x="1560106" y="462356"/>
                  </a:lnTo>
                  <a:lnTo>
                    <a:pt x="1560715" y="458381"/>
                  </a:lnTo>
                  <a:lnTo>
                    <a:pt x="1560715" y="451345"/>
                  </a:lnTo>
                  <a:lnTo>
                    <a:pt x="1560195" y="444588"/>
                  </a:lnTo>
                  <a:lnTo>
                    <a:pt x="1550885" y="447255"/>
                  </a:lnTo>
                  <a:lnTo>
                    <a:pt x="1549933" y="449859"/>
                  </a:lnTo>
                  <a:lnTo>
                    <a:pt x="1550619" y="452323"/>
                  </a:lnTo>
                  <a:lnTo>
                    <a:pt x="1546237" y="454787"/>
                  </a:lnTo>
                  <a:lnTo>
                    <a:pt x="1544421" y="458965"/>
                  </a:lnTo>
                  <a:lnTo>
                    <a:pt x="1542465" y="457581"/>
                  </a:lnTo>
                  <a:lnTo>
                    <a:pt x="1540256" y="457898"/>
                  </a:lnTo>
                  <a:lnTo>
                    <a:pt x="1538935" y="455688"/>
                  </a:lnTo>
                  <a:lnTo>
                    <a:pt x="1536547" y="454736"/>
                  </a:lnTo>
                  <a:lnTo>
                    <a:pt x="1533766" y="456145"/>
                  </a:lnTo>
                  <a:lnTo>
                    <a:pt x="1533296" y="456272"/>
                  </a:lnTo>
                  <a:lnTo>
                    <a:pt x="1531785" y="454431"/>
                  </a:lnTo>
                  <a:lnTo>
                    <a:pt x="1529842" y="453402"/>
                  </a:lnTo>
                  <a:lnTo>
                    <a:pt x="1527670" y="452805"/>
                  </a:lnTo>
                  <a:lnTo>
                    <a:pt x="1526959" y="452577"/>
                  </a:lnTo>
                  <a:lnTo>
                    <a:pt x="1526578" y="452539"/>
                  </a:lnTo>
                  <a:lnTo>
                    <a:pt x="1523441" y="451878"/>
                  </a:lnTo>
                  <a:lnTo>
                    <a:pt x="1519948" y="451916"/>
                  </a:lnTo>
                  <a:lnTo>
                    <a:pt x="1512290" y="451078"/>
                  </a:lnTo>
                  <a:lnTo>
                    <a:pt x="1511173" y="456679"/>
                  </a:lnTo>
                  <a:lnTo>
                    <a:pt x="1514170" y="460235"/>
                  </a:lnTo>
                  <a:lnTo>
                    <a:pt x="1515008" y="460908"/>
                  </a:lnTo>
                  <a:lnTo>
                    <a:pt x="1515897" y="461429"/>
                  </a:lnTo>
                  <a:lnTo>
                    <a:pt x="1515402" y="463842"/>
                  </a:lnTo>
                  <a:lnTo>
                    <a:pt x="1516697" y="466331"/>
                  </a:lnTo>
                  <a:lnTo>
                    <a:pt x="1519097" y="466890"/>
                  </a:lnTo>
                  <a:lnTo>
                    <a:pt x="1521244" y="468833"/>
                  </a:lnTo>
                  <a:lnTo>
                    <a:pt x="1525651" y="468693"/>
                  </a:lnTo>
                  <a:lnTo>
                    <a:pt x="1527149" y="464743"/>
                  </a:lnTo>
                  <a:lnTo>
                    <a:pt x="1527670" y="464312"/>
                  </a:lnTo>
                  <a:lnTo>
                    <a:pt x="1528775" y="465607"/>
                  </a:lnTo>
                  <a:lnTo>
                    <a:pt x="1530388" y="466407"/>
                  </a:lnTo>
                  <a:lnTo>
                    <a:pt x="1533334" y="465467"/>
                  </a:lnTo>
                  <a:lnTo>
                    <a:pt x="1533867" y="465353"/>
                  </a:lnTo>
                  <a:lnTo>
                    <a:pt x="1534858" y="467233"/>
                  </a:lnTo>
                  <a:lnTo>
                    <a:pt x="1536382" y="467995"/>
                  </a:lnTo>
                  <a:lnTo>
                    <a:pt x="1537931" y="468020"/>
                  </a:lnTo>
                  <a:lnTo>
                    <a:pt x="1540637" y="471512"/>
                  </a:lnTo>
                  <a:lnTo>
                    <a:pt x="1547444" y="469061"/>
                  </a:lnTo>
                  <a:lnTo>
                    <a:pt x="1545958" y="464019"/>
                  </a:lnTo>
                  <a:lnTo>
                    <a:pt x="1545678" y="463092"/>
                  </a:lnTo>
                  <a:lnTo>
                    <a:pt x="1545526" y="462153"/>
                  </a:lnTo>
                  <a:lnTo>
                    <a:pt x="1548726" y="466610"/>
                  </a:lnTo>
                  <a:lnTo>
                    <a:pt x="1550758" y="467029"/>
                  </a:lnTo>
                  <a:lnTo>
                    <a:pt x="1552511" y="466585"/>
                  </a:lnTo>
                  <a:lnTo>
                    <a:pt x="1553883" y="471157"/>
                  </a:lnTo>
                  <a:lnTo>
                    <a:pt x="1557858" y="473227"/>
                  </a:lnTo>
                  <a:lnTo>
                    <a:pt x="1561922" y="474383"/>
                  </a:lnTo>
                  <a:lnTo>
                    <a:pt x="1562811" y="477532"/>
                  </a:lnTo>
                  <a:lnTo>
                    <a:pt x="1566697" y="479717"/>
                  </a:lnTo>
                  <a:lnTo>
                    <a:pt x="1570812" y="474700"/>
                  </a:lnTo>
                  <a:lnTo>
                    <a:pt x="1571409" y="473202"/>
                  </a:lnTo>
                  <a:lnTo>
                    <a:pt x="1571929" y="468998"/>
                  </a:lnTo>
                  <a:close/>
                </a:path>
                <a:path w="1716404" h="495300">
                  <a:moveTo>
                    <a:pt x="1607210" y="460082"/>
                  </a:moveTo>
                  <a:lnTo>
                    <a:pt x="1607159" y="459625"/>
                  </a:lnTo>
                  <a:lnTo>
                    <a:pt x="1606804" y="455460"/>
                  </a:lnTo>
                  <a:lnTo>
                    <a:pt x="1596313" y="452843"/>
                  </a:lnTo>
                  <a:lnTo>
                    <a:pt x="1592961" y="448589"/>
                  </a:lnTo>
                  <a:lnTo>
                    <a:pt x="1580565" y="454825"/>
                  </a:lnTo>
                  <a:lnTo>
                    <a:pt x="1585201" y="462711"/>
                  </a:lnTo>
                  <a:lnTo>
                    <a:pt x="1591360" y="459625"/>
                  </a:lnTo>
                  <a:lnTo>
                    <a:pt x="1592618" y="459867"/>
                  </a:lnTo>
                  <a:lnTo>
                    <a:pt x="1593977" y="460362"/>
                  </a:lnTo>
                  <a:lnTo>
                    <a:pt x="1593557" y="461797"/>
                  </a:lnTo>
                  <a:lnTo>
                    <a:pt x="1593646" y="463321"/>
                  </a:lnTo>
                  <a:lnTo>
                    <a:pt x="1594256" y="464769"/>
                  </a:lnTo>
                  <a:lnTo>
                    <a:pt x="1592618" y="466204"/>
                  </a:lnTo>
                  <a:lnTo>
                    <a:pt x="1591449" y="467258"/>
                  </a:lnTo>
                  <a:lnTo>
                    <a:pt x="1591119" y="468795"/>
                  </a:lnTo>
                  <a:lnTo>
                    <a:pt x="1591398" y="470179"/>
                  </a:lnTo>
                  <a:lnTo>
                    <a:pt x="1590548" y="471500"/>
                  </a:lnTo>
                  <a:lnTo>
                    <a:pt x="1590548" y="473544"/>
                  </a:lnTo>
                  <a:lnTo>
                    <a:pt x="1590573" y="473837"/>
                  </a:lnTo>
                  <a:lnTo>
                    <a:pt x="1591462" y="475449"/>
                  </a:lnTo>
                  <a:lnTo>
                    <a:pt x="1590052" y="476351"/>
                  </a:lnTo>
                  <a:lnTo>
                    <a:pt x="1588617" y="477227"/>
                  </a:lnTo>
                  <a:lnTo>
                    <a:pt x="1587817" y="478840"/>
                  </a:lnTo>
                  <a:lnTo>
                    <a:pt x="1587817" y="480428"/>
                  </a:lnTo>
                  <a:lnTo>
                    <a:pt x="1587119" y="480428"/>
                  </a:lnTo>
                  <a:lnTo>
                    <a:pt x="1586509" y="480453"/>
                  </a:lnTo>
                  <a:lnTo>
                    <a:pt x="1584629" y="481114"/>
                  </a:lnTo>
                  <a:lnTo>
                    <a:pt x="1583486" y="482142"/>
                  </a:lnTo>
                  <a:lnTo>
                    <a:pt x="1582597" y="483387"/>
                  </a:lnTo>
                  <a:lnTo>
                    <a:pt x="1582178" y="483235"/>
                  </a:lnTo>
                  <a:lnTo>
                    <a:pt x="1581683" y="483108"/>
                  </a:lnTo>
                  <a:lnTo>
                    <a:pt x="1581150" y="483082"/>
                  </a:lnTo>
                  <a:lnTo>
                    <a:pt x="1580908" y="482968"/>
                  </a:lnTo>
                  <a:lnTo>
                    <a:pt x="1580642" y="483006"/>
                  </a:lnTo>
                  <a:lnTo>
                    <a:pt x="1580908" y="483082"/>
                  </a:lnTo>
                  <a:lnTo>
                    <a:pt x="1580883" y="482942"/>
                  </a:lnTo>
                  <a:lnTo>
                    <a:pt x="1580718" y="482854"/>
                  </a:lnTo>
                  <a:lnTo>
                    <a:pt x="1579499" y="482219"/>
                  </a:lnTo>
                  <a:lnTo>
                    <a:pt x="1578724" y="481406"/>
                  </a:lnTo>
                  <a:lnTo>
                    <a:pt x="1577657" y="480555"/>
                  </a:lnTo>
                  <a:lnTo>
                    <a:pt x="1577505" y="480453"/>
                  </a:lnTo>
                  <a:lnTo>
                    <a:pt x="1577428" y="480301"/>
                  </a:lnTo>
                  <a:lnTo>
                    <a:pt x="1576844" y="478282"/>
                  </a:lnTo>
                  <a:lnTo>
                    <a:pt x="1574152" y="476326"/>
                  </a:lnTo>
                  <a:lnTo>
                    <a:pt x="1570126" y="478028"/>
                  </a:lnTo>
                  <a:lnTo>
                    <a:pt x="1568742" y="478891"/>
                  </a:lnTo>
                  <a:lnTo>
                    <a:pt x="1564195" y="483374"/>
                  </a:lnTo>
                  <a:lnTo>
                    <a:pt x="1567421" y="489254"/>
                  </a:lnTo>
                  <a:lnTo>
                    <a:pt x="1572094" y="487781"/>
                  </a:lnTo>
                  <a:lnTo>
                    <a:pt x="1572387" y="487997"/>
                  </a:lnTo>
                  <a:lnTo>
                    <a:pt x="1573136" y="488721"/>
                  </a:lnTo>
                  <a:lnTo>
                    <a:pt x="1575600" y="490943"/>
                  </a:lnTo>
                  <a:lnTo>
                    <a:pt x="1577936" y="491998"/>
                  </a:lnTo>
                  <a:lnTo>
                    <a:pt x="1580692" y="492188"/>
                  </a:lnTo>
                  <a:lnTo>
                    <a:pt x="1582572" y="494880"/>
                  </a:lnTo>
                  <a:lnTo>
                    <a:pt x="1587741" y="495122"/>
                  </a:lnTo>
                  <a:lnTo>
                    <a:pt x="1589062" y="490969"/>
                  </a:lnTo>
                  <a:lnTo>
                    <a:pt x="1588477" y="489458"/>
                  </a:lnTo>
                  <a:lnTo>
                    <a:pt x="1588782" y="488886"/>
                  </a:lnTo>
                  <a:lnTo>
                    <a:pt x="1589951" y="489254"/>
                  </a:lnTo>
                  <a:lnTo>
                    <a:pt x="1590852" y="489318"/>
                  </a:lnTo>
                  <a:lnTo>
                    <a:pt x="1591691" y="489458"/>
                  </a:lnTo>
                  <a:lnTo>
                    <a:pt x="1594916" y="489419"/>
                  </a:lnTo>
                  <a:lnTo>
                    <a:pt x="1595729" y="488886"/>
                  </a:lnTo>
                  <a:lnTo>
                    <a:pt x="1596783" y="488213"/>
                  </a:lnTo>
                  <a:lnTo>
                    <a:pt x="1597240" y="487781"/>
                  </a:lnTo>
                  <a:lnTo>
                    <a:pt x="1599920" y="485254"/>
                  </a:lnTo>
                  <a:lnTo>
                    <a:pt x="1599984" y="483387"/>
                  </a:lnTo>
                  <a:lnTo>
                    <a:pt x="1599869" y="482942"/>
                  </a:lnTo>
                  <a:lnTo>
                    <a:pt x="1599196" y="481495"/>
                  </a:lnTo>
                  <a:lnTo>
                    <a:pt x="1599425" y="481406"/>
                  </a:lnTo>
                  <a:lnTo>
                    <a:pt x="1599641" y="481279"/>
                  </a:lnTo>
                  <a:lnTo>
                    <a:pt x="1602752" y="480301"/>
                  </a:lnTo>
                  <a:lnTo>
                    <a:pt x="1603806" y="477342"/>
                  </a:lnTo>
                  <a:lnTo>
                    <a:pt x="1602778" y="474980"/>
                  </a:lnTo>
                  <a:lnTo>
                    <a:pt x="1603692" y="473544"/>
                  </a:lnTo>
                  <a:lnTo>
                    <a:pt x="1603654" y="471500"/>
                  </a:lnTo>
                  <a:lnTo>
                    <a:pt x="1602854" y="469925"/>
                  </a:lnTo>
                  <a:lnTo>
                    <a:pt x="1605851" y="468795"/>
                  </a:lnTo>
                  <a:lnTo>
                    <a:pt x="1607185" y="464540"/>
                  </a:lnTo>
                  <a:lnTo>
                    <a:pt x="1604784" y="462330"/>
                  </a:lnTo>
                  <a:lnTo>
                    <a:pt x="1607210" y="460082"/>
                  </a:lnTo>
                  <a:close/>
                </a:path>
                <a:path w="1716404" h="495300">
                  <a:moveTo>
                    <a:pt x="1632508" y="475919"/>
                  </a:moveTo>
                  <a:lnTo>
                    <a:pt x="1630743" y="471728"/>
                  </a:lnTo>
                  <a:lnTo>
                    <a:pt x="1630248" y="470535"/>
                  </a:lnTo>
                  <a:lnTo>
                    <a:pt x="1630248" y="469176"/>
                  </a:lnTo>
                  <a:lnTo>
                    <a:pt x="1629727" y="465836"/>
                  </a:lnTo>
                  <a:lnTo>
                    <a:pt x="1628457" y="464845"/>
                  </a:lnTo>
                  <a:lnTo>
                    <a:pt x="1626958" y="464616"/>
                  </a:lnTo>
                  <a:lnTo>
                    <a:pt x="1626362" y="463499"/>
                  </a:lnTo>
                  <a:lnTo>
                    <a:pt x="1625231" y="462661"/>
                  </a:lnTo>
                  <a:lnTo>
                    <a:pt x="1622691" y="461759"/>
                  </a:lnTo>
                  <a:lnTo>
                    <a:pt x="1621993" y="461581"/>
                  </a:lnTo>
                  <a:lnTo>
                    <a:pt x="1622818" y="460286"/>
                  </a:lnTo>
                  <a:lnTo>
                    <a:pt x="1623555" y="458952"/>
                  </a:lnTo>
                  <a:lnTo>
                    <a:pt x="1624241" y="457581"/>
                  </a:lnTo>
                  <a:lnTo>
                    <a:pt x="1624622" y="457098"/>
                  </a:lnTo>
                  <a:lnTo>
                    <a:pt x="1624939" y="456552"/>
                  </a:lnTo>
                  <a:lnTo>
                    <a:pt x="1626806" y="450938"/>
                  </a:lnTo>
                  <a:lnTo>
                    <a:pt x="1621891" y="447954"/>
                  </a:lnTo>
                  <a:lnTo>
                    <a:pt x="1618869" y="449491"/>
                  </a:lnTo>
                  <a:lnTo>
                    <a:pt x="1618056" y="449122"/>
                  </a:lnTo>
                  <a:lnTo>
                    <a:pt x="1617078" y="448945"/>
                  </a:lnTo>
                  <a:lnTo>
                    <a:pt x="1611452" y="449122"/>
                  </a:lnTo>
                  <a:lnTo>
                    <a:pt x="1606715" y="453771"/>
                  </a:lnTo>
                  <a:lnTo>
                    <a:pt x="1609166" y="459740"/>
                  </a:lnTo>
                  <a:lnTo>
                    <a:pt x="1610144" y="460603"/>
                  </a:lnTo>
                  <a:lnTo>
                    <a:pt x="1611249" y="461048"/>
                  </a:lnTo>
                  <a:lnTo>
                    <a:pt x="1607743" y="465658"/>
                  </a:lnTo>
                  <a:lnTo>
                    <a:pt x="1611096" y="469125"/>
                  </a:lnTo>
                  <a:lnTo>
                    <a:pt x="1616227" y="469734"/>
                  </a:lnTo>
                  <a:lnTo>
                    <a:pt x="1617268" y="469912"/>
                  </a:lnTo>
                  <a:lnTo>
                    <a:pt x="1617446" y="470877"/>
                  </a:lnTo>
                  <a:lnTo>
                    <a:pt x="1617878" y="471766"/>
                  </a:lnTo>
                  <a:lnTo>
                    <a:pt x="1620405" y="473887"/>
                  </a:lnTo>
                  <a:lnTo>
                    <a:pt x="1622107" y="476046"/>
                  </a:lnTo>
                  <a:lnTo>
                    <a:pt x="1627136" y="478282"/>
                  </a:lnTo>
                  <a:lnTo>
                    <a:pt x="1632508" y="475919"/>
                  </a:lnTo>
                  <a:close/>
                </a:path>
                <a:path w="1716404" h="495300">
                  <a:moveTo>
                    <a:pt x="1716265" y="471817"/>
                  </a:moveTo>
                  <a:lnTo>
                    <a:pt x="1716176" y="470941"/>
                  </a:lnTo>
                  <a:lnTo>
                    <a:pt x="1715871" y="470065"/>
                  </a:lnTo>
                  <a:lnTo>
                    <a:pt x="1715528" y="469252"/>
                  </a:lnTo>
                  <a:lnTo>
                    <a:pt x="1715287" y="468503"/>
                  </a:lnTo>
                  <a:lnTo>
                    <a:pt x="1714919" y="467677"/>
                  </a:lnTo>
                  <a:lnTo>
                    <a:pt x="1714309" y="466394"/>
                  </a:lnTo>
                  <a:lnTo>
                    <a:pt x="1707362" y="466407"/>
                  </a:lnTo>
                  <a:lnTo>
                    <a:pt x="1706587" y="466953"/>
                  </a:lnTo>
                  <a:lnTo>
                    <a:pt x="1706092" y="467410"/>
                  </a:lnTo>
                  <a:lnTo>
                    <a:pt x="1705864" y="467677"/>
                  </a:lnTo>
                  <a:lnTo>
                    <a:pt x="1706079" y="467258"/>
                  </a:lnTo>
                  <a:lnTo>
                    <a:pt x="1706194" y="466953"/>
                  </a:lnTo>
                  <a:lnTo>
                    <a:pt x="1706308" y="466305"/>
                  </a:lnTo>
                  <a:lnTo>
                    <a:pt x="1706676" y="466394"/>
                  </a:lnTo>
                  <a:lnTo>
                    <a:pt x="1707032" y="466407"/>
                  </a:lnTo>
                  <a:lnTo>
                    <a:pt x="1707362" y="466407"/>
                  </a:lnTo>
                  <a:lnTo>
                    <a:pt x="1714309" y="466394"/>
                  </a:lnTo>
                  <a:lnTo>
                    <a:pt x="1714195" y="466153"/>
                  </a:lnTo>
                  <a:lnTo>
                    <a:pt x="1712861" y="465416"/>
                  </a:lnTo>
                  <a:lnTo>
                    <a:pt x="1712366" y="465150"/>
                  </a:lnTo>
                  <a:lnTo>
                    <a:pt x="1710486" y="465277"/>
                  </a:lnTo>
                  <a:lnTo>
                    <a:pt x="1709737" y="465416"/>
                  </a:lnTo>
                  <a:lnTo>
                    <a:pt x="1711604" y="463854"/>
                  </a:lnTo>
                  <a:lnTo>
                    <a:pt x="1712417" y="460794"/>
                  </a:lnTo>
                  <a:lnTo>
                    <a:pt x="1710639" y="458901"/>
                  </a:lnTo>
                  <a:lnTo>
                    <a:pt x="1711960" y="457784"/>
                  </a:lnTo>
                  <a:lnTo>
                    <a:pt x="1712658" y="456082"/>
                  </a:lnTo>
                  <a:lnTo>
                    <a:pt x="1711515" y="451954"/>
                  </a:lnTo>
                  <a:lnTo>
                    <a:pt x="1708873" y="450227"/>
                  </a:lnTo>
                  <a:lnTo>
                    <a:pt x="1703768" y="452005"/>
                  </a:lnTo>
                  <a:lnTo>
                    <a:pt x="1701076" y="453885"/>
                  </a:lnTo>
                  <a:lnTo>
                    <a:pt x="1700618" y="456996"/>
                  </a:lnTo>
                  <a:lnTo>
                    <a:pt x="1700517" y="458241"/>
                  </a:lnTo>
                  <a:lnTo>
                    <a:pt x="1698383" y="459816"/>
                  </a:lnTo>
                  <a:lnTo>
                    <a:pt x="1697024" y="462495"/>
                  </a:lnTo>
                  <a:lnTo>
                    <a:pt x="1697342" y="468109"/>
                  </a:lnTo>
                  <a:lnTo>
                    <a:pt x="1699171" y="470192"/>
                  </a:lnTo>
                  <a:lnTo>
                    <a:pt x="1703120" y="470192"/>
                  </a:lnTo>
                  <a:lnTo>
                    <a:pt x="1704428" y="469519"/>
                  </a:lnTo>
                  <a:lnTo>
                    <a:pt x="1705305" y="468503"/>
                  </a:lnTo>
                  <a:lnTo>
                    <a:pt x="1705000" y="469074"/>
                  </a:lnTo>
                  <a:lnTo>
                    <a:pt x="1704873" y="469519"/>
                  </a:lnTo>
                  <a:lnTo>
                    <a:pt x="1704759" y="470357"/>
                  </a:lnTo>
                  <a:lnTo>
                    <a:pt x="1704644" y="470750"/>
                  </a:lnTo>
                  <a:lnTo>
                    <a:pt x="1708048" y="475970"/>
                  </a:lnTo>
                  <a:lnTo>
                    <a:pt x="1708378" y="476097"/>
                  </a:lnTo>
                  <a:lnTo>
                    <a:pt x="1709051" y="476364"/>
                  </a:lnTo>
                  <a:lnTo>
                    <a:pt x="1709699" y="476554"/>
                  </a:lnTo>
                  <a:lnTo>
                    <a:pt x="1712163" y="476707"/>
                  </a:lnTo>
                  <a:lnTo>
                    <a:pt x="1713649" y="475881"/>
                  </a:lnTo>
                  <a:lnTo>
                    <a:pt x="1714817" y="474802"/>
                  </a:lnTo>
                  <a:lnTo>
                    <a:pt x="1715389" y="474230"/>
                  </a:lnTo>
                  <a:lnTo>
                    <a:pt x="1715782" y="473557"/>
                  </a:lnTo>
                  <a:lnTo>
                    <a:pt x="1716265" y="471817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6770916" y="5946749"/>
              <a:ext cx="836294" cy="191770"/>
            </a:xfrm>
            <a:custGeom>
              <a:avLst/>
              <a:gdLst/>
              <a:ahLst/>
              <a:cxnLst/>
              <a:rect l="l" t="t" r="r" b="b"/>
              <a:pathLst>
                <a:path w="836295" h="191770">
                  <a:moveTo>
                    <a:pt x="19697" y="16929"/>
                  </a:moveTo>
                  <a:lnTo>
                    <a:pt x="17818" y="14236"/>
                  </a:lnTo>
                  <a:lnTo>
                    <a:pt x="15595" y="13627"/>
                  </a:lnTo>
                  <a:lnTo>
                    <a:pt x="14897" y="13474"/>
                  </a:lnTo>
                  <a:lnTo>
                    <a:pt x="14566" y="13462"/>
                  </a:lnTo>
                  <a:lnTo>
                    <a:pt x="14363" y="12623"/>
                  </a:lnTo>
                  <a:lnTo>
                    <a:pt x="13462" y="10604"/>
                  </a:lnTo>
                  <a:lnTo>
                    <a:pt x="12649" y="9017"/>
                  </a:lnTo>
                  <a:lnTo>
                    <a:pt x="11595" y="7620"/>
                  </a:lnTo>
                  <a:lnTo>
                    <a:pt x="11836" y="4343"/>
                  </a:lnTo>
                  <a:lnTo>
                    <a:pt x="8483" y="1778"/>
                  </a:lnTo>
                  <a:lnTo>
                    <a:pt x="4394" y="3276"/>
                  </a:lnTo>
                  <a:lnTo>
                    <a:pt x="3365" y="3962"/>
                  </a:lnTo>
                  <a:lnTo>
                    <a:pt x="0" y="6654"/>
                  </a:lnTo>
                  <a:lnTo>
                    <a:pt x="673" y="10439"/>
                  </a:lnTo>
                  <a:lnTo>
                    <a:pt x="2857" y="11887"/>
                  </a:lnTo>
                  <a:lnTo>
                    <a:pt x="3327" y="13931"/>
                  </a:lnTo>
                  <a:lnTo>
                    <a:pt x="4089" y="15875"/>
                  </a:lnTo>
                  <a:lnTo>
                    <a:pt x="4800" y="17881"/>
                  </a:lnTo>
                  <a:lnTo>
                    <a:pt x="4089" y="18249"/>
                  </a:lnTo>
                  <a:lnTo>
                    <a:pt x="0" y="20027"/>
                  </a:lnTo>
                  <a:lnTo>
                    <a:pt x="1955" y="27292"/>
                  </a:lnTo>
                  <a:lnTo>
                    <a:pt x="11798" y="26136"/>
                  </a:lnTo>
                  <a:lnTo>
                    <a:pt x="16649" y="24752"/>
                  </a:lnTo>
                  <a:lnTo>
                    <a:pt x="19697" y="16929"/>
                  </a:lnTo>
                  <a:close/>
                </a:path>
                <a:path w="836295" h="191770">
                  <a:moveTo>
                    <a:pt x="94449" y="31470"/>
                  </a:moveTo>
                  <a:lnTo>
                    <a:pt x="94284" y="31546"/>
                  </a:lnTo>
                  <a:lnTo>
                    <a:pt x="94449" y="31470"/>
                  </a:lnTo>
                  <a:close/>
                </a:path>
                <a:path w="836295" h="191770">
                  <a:moveTo>
                    <a:pt x="98564" y="151688"/>
                  </a:moveTo>
                  <a:lnTo>
                    <a:pt x="91617" y="145770"/>
                  </a:lnTo>
                  <a:lnTo>
                    <a:pt x="92316" y="145948"/>
                  </a:lnTo>
                  <a:lnTo>
                    <a:pt x="91274" y="145732"/>
                  </a:lnTo>
                  <a:lnTo>
                    <a:pt x="90246" y="145846"/>
                  </a:lnTo>
                  <a:lnTo>
                    <a:pt x="89331" y="146215"/>
                  </a:lnTo>
                  <a:lnTo>
                    <a:pt x="88480" y="145948"/>
                  </a:lnTo>
                  <a:lnTo>
                    <a:pt x="84734" y="144513"/>
                  </a:lnTo>
                  <a:lnTo>
                    <a:pt x="81737" y="149034"/>
                  </a:lnTo>
                  <a:lnTo>
                    <a:pt x="83108" y="152247"/>
                  </a:lnTo>
                  <a:lnTo>
                    <a:pt x="83172" y="153073"/>
                  </a:lnTo>
                  <a:lnTo>
                    <a:pt x="82994" y="154317"/>
                  </a:lnTo>
                  <a:lnTo>
                    <a:pt x="82105" y="157238"/>
                  </a:lnTo>
                  <a:lnTo>
                    <a:pt x="81622" y="157086"/>
                  </a:lnTo>
                  <a:lnTo>
                    <a:pt x="81102" y="156984"/>
                  </a:lnTo>
                  <a:lnTo>
                    <a:pt x="78066" y="156959"/>
                  </a:lnTo>
                  <a:lnTo>
                    <a:pt x="75984" y="159067"/>
                  </a:lnTo>
                  <a:lnTo>
                    <a:pt x="75984" y="163449"/>
                  </a:lnTo>
                  <a:lnTo>
                    <a:pt x="77165" y="165074"/>
                  </a:lnTo>
                  <a:lnTo>
                    <a:pt x="78828" y="165760"/>
                  </a:lnTo>
                  <a:lnTo>
                    <a:pt x="80187" y="166585"/>
                  </a:lnTo>
                  <a:lnTo>
                    <a:pt x="81915" y="166624"/>
                  </a:lnTo>
                  <a:lnTo>
                    <a:pt x="83312" y="165887"/>
                  </a:lnTo>
                  <a:lnTo>
                    <a:pt x="84518" y="166293"/>
                  </a:lnTo>
                  <a:lnTo>
                    <a:pt x="92087" y="155587"/>
                  </a:lnTo>
                  <a:lnTo>
                    <a:pt x="96037" y="155524"/>
                  </a:lnTo>
                  <a:lnTo>
                    <a:pt x="98564" y="151688"/>
                  </a:lnTo>
                  <a:close/>
                </a:path>
                <a:path w="836295" h="191770">
                  <a:moveTo>
                    <a:pt x="100876" y="37020"/>
                  </a:moveTo>
                  <a:lnTo>
                    <a:pt x="100495" y="36639"/>
                  </a:lnTo>
                  <a:lnTo>
                    <a:pt x="98120" y="34251"/>
                  </a:lnTo>
                  <a:lnTo>
                    <a:pt x="97815" y="33947"/>
                  </a:lnTo>
                  <a:lnTo>
                    <a:pt x="95846" y="33616"/>
                  </a:lnTo>
                  <a:lnTo>
                    <a:pt x="94208" y="34251"/>
                  </a:lnTo>
                  <a:lnTo>
                    <a:pt x="94234" y="31851"/>
                  </a:lnTo>
                  <a:lnTo>
                    <a:pt x="94221" y="31635"/>
                  </a:lnTo>
                  <a:lnTo>
                    <a:pt x="93992" y="31775"/>
                  </a:lnTo>
                  <a:lnTo>
                    <a:pt x="93802" y="31851"/>
                  </a:lnTo>
                  <a:lnTo>
                    <a:pt x="94145" y="31635"/>
                  </a:lnTo>
                  <a:lnTo>
                    <a:pt x="94348" y="31470"/>
                  </a:lnTo>
                  <a:lnTo>
                    <a:pt x="96088" y="30162"/>
                  </a:lnTo>
                  <a:lnTo>
                    <a:pt x="96380" y="27368"/>
                  </a:lnTo>
                  <a:lnTo>
                    <a:pt x="94564" y="24282"/>
                  </a:lnTo>
                  <a:lnTo>
                    <a:pt x="93357" y="23634"/>
                  </a:lnTo>
                  <a:lnTo>
                    <a:pt x="92036" y="23495"/>
                  </a:lnTo>
                  <a:lnTo>
                    <a:pt x="92036" y="23025"/>
                  </a:lnTo>
                  <a:lnTo>
                    <a:pt x="100736" y="5626"/>
                  </a:lnTo>
                  <a:lnTo>
                    <a:pt x="98780" y="1917"/>
                  </a:lnTo>
                  <a:lnTo>
                    <a:pt x="90424" y="0"/>
                  </a:lnTo>
                  <a:lnTo>
                    <a:pt x="80289" y="8991"/>
                  </a:lnTo>
                  <a:lnTo>
                    <a:pt x="81445" y="12992"/>
                  </a:lnTo>
                  <a:lnTo>
                    <a:pt x="84112" y="14236"/>
                  </a:lnTo>
                  <a:lnTo>
                    <a:pt x="84175" y="14643"/>
                  </a:lnTo>
                  <a:lnTo>
                    <a:pt x="84289" y="15049"/>
                  </a:lnTo>
                  <a:lnTo>
                    <a:pt x="84429" y="15430"/>
                  </a:lnTo>
                  <a:lnTo>
                    <a:pt x="83578" y="15811"/>
                  </a:lnTo>
                  <a:lnTo>
                    <a:pt x="82816" y="16294"/>
                  </a:lnTo>
                  <a:lnTo>
                    <a:pt x="81394" y="17983"/>
                  </a:lnTo>
                  <a:lnTo>
                    <a:pt x="80911" y="18986"/>
                  </a:lnTo>
                  <a:lnTo>
                    <a:pt x="80733" y="19964"/>
                  </a:lnTo>
                  <a:lnTo>
                    <a:pt x="80060" y="20497"/>
                  </a:lnTo>
                  <a:lnTo>
                    <a:pt x="79654" y="21196"/>
                  </a:lnTo>
                  <a:lnTo>
                    <a:pt x="76454" y="23469"/>
                  </a:lnTo>
                  <a:lnTo>
                    <a:pt x="76212" y="26060"/>
                  </a:lnTo>
                  <a:lnTo>
                    <a:pt x="77355" y="27914"/>
                  </a:lnTo>
                  <a:lnTo>
                    <a:pt x="76911" y="28778"/>
                  </a:lnTo>
                  <a:lnTo>
                    <a:pt x="76669" y="29667"/>
                  </a:lnTo>
                  <a:lnTo>
                    <a:pt x="76631" y="30454"/>
                  </a:lnTo>
                  <a:lnTo>
                    <a:pt x="76263" y="31318"/>
                  </a:lnTo>
                  <a:lnTo>
                    <a:pt x="76238" y="32512"/>
                  </a:lnTo>
                  <a:lnTo>
                    <a:pt x="76962" y="35166"/>
                  </a:lnTo>
                  <a:lnTo>
                    <a:pt x="78854" y="36830"/>
                  </a:lnTo>
                  <a:lnTo>
                    <a:pt x="81127" y="36639"/>
                  </a:lnTo>
                  <a:lnTo>
                    <a:pt x="81673" y="36639"/>
                  </a:lnTo>
                  <a:lnTo>
                    <a:pt x="81876" y="37465"/>
                  </a:lnTo>
                  <a:lnTo>
                    <a:pt x="82080" y="38849"/>
                  </a:lnTo>
                  <a:lnTo>
                    <a:pt x="83705" y="40474"/>
                  </a:lnTo>
                  <a:lnTo>
                    <a:pt x="85331" y="40690"/>
                  </a:lnTo>
                  <a:lnTo>
                    <a:pt x="85483" y="40868"/>
                  </a:lnTo>
                  <a:lnTo>
                    <a:pt x="85864" y="41186"/>
                  </a:lnTo>
                  <a:lnTo>
                    <a:pt x="85102" y="42506"/>
                  </a:lnTo>
                  <a:lnTo>
                    <a:pt x="84963" y="44056"/>
                  </a:lnTo>
                  <a:lnTo>
                    <a:pt x="87007" y="47548"/>
                  </a:lnTo>
                  <a:lnTo>
                    <a:pt x="90131" y="48755"/>
                  </a:lnTo>
                  <a:lnTo>
                    <a:pt x="93002" y="46558"/>
                  </a:lnTo>
                  <a:lnTo>
                    <a:pt x="93840" y="45847"/>
                  </a:lnTo>
                  <a:lnTo>
                    <a:pt x="94653" y="45123"/>
                  </a:lnTo>
                  <a:lnTo>
                    <a:pt x="96329" y="44411"/>
                  </a:lnTo>
                  <a:lnTo>
                    <a:pt x="97840" y="43002"/>
                  </a:lnTo>
                  <a:lnTo>
                    <a:pt x="100876" y="39966"/>
                  </a:lnTo>
                  <a:lnTo>
                    <a:pt x="100876" y="37020"/>
                  </a:lnTo>
                  <a:close/>
                </a:path>
                <a:path w="836295" h="191770">
                  <a:moveTo>
                    <a:pt x="106210" y="88417"/>
                  </a:moveTo>
                  <a:lnTo>
                    <a:pt x="104127" y="86360"/>
                  </a:lnTo>
                  <a:lnTo>
                    <a:pt x="98831" y="86334"/>
                  </a:lnTo>
                  <a:lnTo>
                    <a:pt x="96748" y="88430"/>
                  </a:lnTo>
                  <a:lnTo>
                    <a:pt x="96748" y="92125"/>
                  </a:lnTo>
                  <a:lnTo>
                    <a:pt x="97243" y="93230"/>
                  </a:lnTo>
                  <a:lnTo>
                    <a:pt x="98031" y="94056"/>
                  </a:lnTo>
                  <a:lnTo>
                    <a:pt x="97091" y="94068"/>
                  </a:lnTo>
                  <a:lnTo>
                    <a:pt x="96177" y="94335"/>
                  </a:lnTo>
                  <a:lnTo>
                    <a:pt x="95415" y="94907"/>
                  </a:lnTo>
                  <a:lnTo>
                    <a:pt x="95364" y="93789"/>
                  </a:lnTo>
                  <a:lnTo>
                    <a:pt x="94932" y="92659"/>
                  </a:lnTo>
                  <a:lnTo>
                    <a:pt x="92875" y="90462"/>
                  </a:lnTo>
                  <a:lnTo>
                    <a:pt x="91414" y="90106"/>
                  </a:lnTo>
                  <a:lnTo>
                    <a:pt x="90030" y="89636"/>
                  </a:lnTo>
                  <a:lnTo>
                    <a:pt x="92608" y="88963"/>
                  </a:lnTo>
                  <a:lnTo>
                    <a:pt x="94475" y="86283"/>
                  </a:lnTo>
                  <a:lnTo>
                    <a:pt x="92671" y="81368"/>
                  </a:lnTo>
                  <a:lnTo>
                    <a:pt x="91973" y="80213"/>
                  </a:lnTo>
                  <a:lnTo>
                    <a:pt x="89687" y="78803"/>
                  </a:lnTo>
                  <a:lnTo>
                    <a:pt x="88658" y="78625"/>
                  </a:lnTo>
                  <a:lnTo>
                    <a:pt x="86080" y="78676"/>
                  </a:lnTo>
                  <a:lnTo>
                    <a:pt x="83185" y="79883"/>
                  </a:lnTo>
                  <a:lnTo>
                    <a:pt x="81292" y="82473"/>
                  </a:lnTo>
                  <a:lnTo>
                    <a:pt x="81102" y="83159"/>
                  </a:lnTo>
                  <a:lnTo>
                    <a:pt x="81076" y="83870"/>
                  </a:lnTo>
                  <a:lnTo>
                    <a:pt x="80873" y="84366"/>
                  </a:lnTo>
                  <a:lnTo>
                    <a:pt x="80759" y="84899"/>
                  </a:lnTo>
                  <a:lnTo>
                    <a:pt x="80759" y="86017"/>
                  </a:lnTo>
                  <a:lnTo>
                    <a:pt x="80886" y="86537"/>
                  </a:lnTo>
                  <a:lnTo>
                    <a:pt x="81076" y="87033"/>
                  </a:lnTo>
                  <a:lnTo>
                    <a:pt x="80886" y="87528"/>
                  </a:lnTo>
                  <a:lnTo>
                    <a:pt x="80759" y="88061"/>
                  </a:lnTo>
                  <a:lnTo>
                    <a:pt x="80746" y="91871"/>
                  </a:lnTo>
                  <a:lnTo>
                    <a:pt x="81813" y="94589"/>
                  </a:lnTo>
                  <a:lnTo>
                    <a:pt x="83959" y="96469"/>
                  </a:lnTo>
                  <a:lnTo>
                    <a:pt x="80289" y="99860"/>
                  </a:lnTo>
                  <a:lnTo>
                    <a:pt x="81419" y="103073"/>
                  </a:lnTo>
                  <a:lnTo>
                    <a:pt x="83731" y="104660"/>
                  </a:lnTo>
                  <a:lnTo>
                    <a:pt x="83312" y="105232"/>
                  </a:lnTo>
                  <a:lnTo>
                    <a:pt x="82689" y="106286"/>
                  </a:lnTo>
                  <a:lnTo>
                    <a:pt x="82524" y="107569"/>
                  </a:lnTo>
                  <a:lnTo>
                    <a:pt x="83159" y="109905"/>
                  </a:lnTo>
                  <a:lnTo>
                    <a:pt x="83921" y="110883"/>
                  </a:lnTo>
                  <a:lnTo>
                    <a:pt x="85902" y="112039"/>
                  </a:lnTo>
                  <a:lnTo>
                    <a:pt x="87401" y="112395"/>
                  </a:lnTo>
                  <a:lnTo>
                    <a:pt x="89941" y="111328"/>
                  </a:lnTo>
                  <a:lnTo>
                    <a:pt x="90639" y="110947"/>
                  </a:lnTo>
                  <a:lnTo>
                    <a:pt x="91478" y="111848"/>
                  </a:lnTo>
                  <a:lnTo>
                    <a:pt x="92646" y="112433"/>
                  </a:lnTo>
                  <a:lnTo>
                    <a:pt x="96481" y="112433"/>
                  </a:lnTo>
                  <a:lnTo>
                    <a:pt x="98513" y="110350"/>
                  </a:lnTo>
                  <a:lnTo>
                    <a:pt x="98539" y="106705"/>
                  </a:lnTo>
                  <a:lnTo>
                    <a:pt x="98298" y="105943"/>
                  </a:lnTo>
                  <a:lnTo>
                    <a:pt x="97878" y="105257"/>
                  </a:lnTo>
                  <a:lnTo>
                    <a:pt x="99123" y="104940"/>
                  </a:lnTo>
                  <a:lnTo>
                    <a:pt x="100304" y="104152"/>
                  </a:lnTo>
                  <a:lnTo>
                    <a:pt x="101536" y="101587"/>
                  </a:lnTo>
                  <a:lnTo>
                    <a:pt x="102997" y="99796"/>
                  </a:lnTo>
                  <a:lnTo>
                    <a:pt x="103085" y="97231"/>
                  </a:lnTo>
                  <a:lnTo>
                    <a:pt x="101460" y="95491"/>
                  </a:lnTo>
                  <a:lnTo>
                    <a:pt x="104127" y="95478"/>
                  </a:lnTo>
                  <a:lnTo>
                    <a:pt x="106210" y="93421"/>
                  </a:lnTo>
                  <a:lnTo>
                    <a:pt x="106210" y="90919"/>
                  </a:lnTo>
                  <a:lnTo>
                    <a:pt x="106210" y="88417"/>
                  </a:lnTo>
                  <a:close/>
                </a:path>
                <a:path w="836295" h="191770">
                  <a:moveTo>
                    <a:pt x="108470" y="167627"/>
                  </a:moveTo>
                  <a:lnTo>
                    <a:pt x="107962" y="165773"/>
                  </a:lnTo>
                  <a:lnTo>
                    <a:pt x="107315" y="163410"/>
                  </a:lnTo>
                  <a:lnTo>
                    <a:pt x="104724" y="161861"/>
                  </a:lnTo>
                  <a:lnTo>
                    <a:pt x="99047" y="163563"/>
                  </a:lnTo>
                  <a:lnTo>
                    <a:pt x="97751" y="166484"/>
                  </a:lnTo>
                  <a:lnTo>
                    <a:pt x="97053" y="170713"/>
                  </a:lnTo>
                  <a:lnTo>
                    <a:pt x="97053" y="171704"/>
                  </a:lnTo>
                  <a:lnTo>
                    <a:pt x="97497" y="172707"/>
                  </a:lnTo>
                  <a:lnTo>
                    <a:pt x="96088" y="172910"/>
                  </a:lnTo>
                  <a:lnTo>
                    <a:pt x="94843" y="173774"/>
                  </a:lnTo>
                  <a:lnTo>
                    <a:pt x="94132" y="175044"/>
                  </a:lnTo>
                  <a:lnTo>
                    <a:pt x="93345" y="174879"/>
                  </a:lnTo>
                  <a:lnTo>
                    <a:pt x="92519" y="174866"/>
                  </a:lnTo>
                  <a:lnTo>
                    <a:pt x="90373" y="175374"/>
                  </a:lnTo>
                  <a:lnTo>
                    <a:pt x="89014" y="176174"/>
                  </a:lnTo>
                  <a:lnTo>
                    <a:pt x="87896" y="177177"/>
                  </a:lnTo>
                  <a:lnTo>
                    <a:pt x="87515" y="177304"/>
                  </a:lnTo>
                  <a:lnTo>
                    <a:pt x="85013" y="177317"/>
                  </a:lnTo>
                  <a:lnTo>
                    <a:pt x="81254" y="177673"/>
                  </a:lnTo>
                  <a:lnTo>
                    <a:pt x="79159" y="179324"/>
                  </a:lnTo>
                  <a:lnTo>
                    <a:pt x="79159" y="185077"/>
                  </a:lnTo>
                  <a:lnTo>
                    <a:pt x="81241" y="187299"/>
                  </a:lnTo>
                  <a:lnTo>
                    <a:pt x="85559" y="187159"/>
                  </a:lnTo>
                  <a:lnTo>
                    <a:pt x="87325" y="186829"/>
                  </a:lnTo>
                  <a:lnTo>
                    <a:pt x="89065" y="186372"/>
                  </a:lnTo>
                  <a:lnTo>
                    <a:pt x="90906" y="186296"/>
                  </a:lnTo>
                  <a:lnTo>
                    <a:pt x="92735" y="186105"/>
                  </a:lnTo>
                  <a:lnTo>
                    <a:pt x="95097" y="185254"/>
                  </a:lnTo>
                  <a:lnTo>
                    <a:pt x="95618" y="184975"/>
                  </a:lnTo>
                  <a:lnTo>
                    <a:pt x="96062" y="184619"/>
                  </a:lnTo>
                  <a:lnTo>
                    <a:pt x="96596" y="184848"/>
                  </a:lnTo>
                  <a:lnTo>
                    <a:pt x="97193" y="184975"/>
                  </a:lnTo>
                  <a:lnTo>
                    <a:pt x="100291" y="184975"/>
                  </a:lnTo>
                  <a:lnTo>
                    <a:pt x="102374" y="182905"/>
                  </a:lnTo>
                  <a:lnTo>
                    <a:pt x="102387" y="179425"/>
                  </a:lnTo>
                  <a:lnTo>
                    <a:pt x="102527" y="178435"/>
                  </a:lnTo>
                  <a:lnTo>
                    <a:pt x="102857" y="177368"/>
                  </a:lnTo>
                  <a:lnTo>
                    <a:pt x="102704" y="176276"/>
                  </a:lnTo>
                  <a:lnTo>
                    <a:pt x="102247" y="175310"/>
                  </a:lnTo>
                  <a:lnTo>
                    <a:pt x="104025" y="175056"/>
                  </a:lnTo>
                  <a:lnTo>
                    <a:pt x="105740" y="173863"/>
                  </a:lnTo>
                  <a:lnTo>
                    <a:pt x="106210" y="171056"/>
                  </a:lnTo>
                  <a:lnTo>
                    <a:pt x="106324" y="170586"/>
                  </a:lnTo>
                  <a:lnTo>
                    <a:pt x="107746" y="169468"/>
                  </a:lnTo>
                  <a:lnTo>
                    <a:pt x="108470" y="167627"/>
                  </a:lnTo>
                  <a:close/>
                </a:path>
                <a:path w="836295" h="191770">
                  <a:moveTo>
                    <a:pt x="239128" y="159296"/>
                  </a:moveTo>
                  <a:lnTo>
                    <a:pt x="239090" y="157073"/>
                  </a:lnTo>
                  <a:lnTo>
                    <a:pt x="237934" y="155486"/>
                  </a:lnTo>
                  <a:lnTo>
                    <a:pt x="237617" y="152641"/>
                  </a:lnTo>
                  <a:lnTo>
                    <a:pt x="234467" y="149860"/>
                  </a:lnTo>
                  <a:lnTo>
                    <a:pt x="229692" y="152171"/>
                  </a:lnTo>
                  <a:lnTo>
                    <a:pt x="228574" y="153136"/>
                  </a:lnTo>
                  <a:lnTo>
                    <a:pt x="227228" y="154457"/>
                  </a:lnTo>
                  <a:lnTo>
                    <a:pt x="226796" y="155105"/>
                  </a:lnTo>
                  <a:lnTo>
                    <a:pt x="224866" y="155613"/>
                  </a:lnTo>
                  <a:lnTo>
                    <a:pt x="223151" y="156464"/>
                  </a:lnTo>
                  <a:lnTo>
                    <a:pt x="220713" y="159181"/>
                  </a:lnTo>
                  <a:lnTo>
                    <a:pt x="220370" y="160502"/>
                  </a:lnTo>
                  <a:lnTo>
                    <a:pt x="220522" y="161721"/>
                  </a:lnTo>
                  <a:lnTo>
                    <a:pt x="218071" y="163283"/>
                  </a:lnTo>
                  <a:lnTo>
                    <a:pt x="216306" y="165696"/>
                  </a:lnTo>
                  <a:lnTo>
                    <a:pt x="218313" y="173050"/>
                  </a:lnTo>
                  <a:lnTo>
                    <a:pt x="222402" y="174840"/>
                  </a:lnTo>
                  <a:lnTo>
                    <a:pt x="230111" y="175425"/>
                  </a:lnTo>
                  <a:lnTo>
                    <a:pt x="236372" y="172669"/>
                  </a:lnTo>
                  <a:lnTo>
                    <a:pt x="236207" y="166839"/>
                  </a:lnTo>
                  <a:lnTo>
                    <a:pt x="235775" y="165773"/>
                  </a:lnTo>
                  <a:lnTo>
                    <a:pt x="235064" y="164769"/>
                  </a:lnTo>
                  <a:lnTo>
                    <a:pt x="235762" y="163525"/>
                  </a:lnTo>
                  <a:lnTo>
                    <a:pt x="236626" y="162369"/>
                  </a:lnTo>
                  <a:lnTo>
                    <a:pt x="239128" y="159296"/>
                  </a:lnTo>
                  <a:close/>
                </a:path>
                <a:path w="836295" h="191770">
                  <a:moveTo>
                    <a:pt x="242150" y="39420"/>
                  </a:moveTo>
                  <a:lnTo>
                    <a:pt x="240576" y="34467"/>
                  </a:lnTo>
                  <a:lnTo>
                    <a:pt x="237502" y="33375"/>
                  </a:lnTo>
                  <a:lnTo>
                    <a:pt x="237070" y="32512"/>
                  </a:lnTo>
                  <a:lnTo>
                    <a:pt x="236410" y="31788"/>
                  </a:lnTo>
                  <a:lnTo>
                    <a:pt x="235534" y="31381"/>
                  </a:lnTo>
                  <a:lnTo>
                    <a:pt x="235800" y="30060"/>
                  </a:lnTo>
                  <a:lnTo>
                    <a:pt x="235470" y="28600"/>
                  </a:lnTo>
                  <a:lnTo>
                    <a:pt x="234683" y="27470"/>
                  </a:lnTo>
                  <a:lnTo>
                    <a:pt x="238074" y="25031"/>
                  </a:lnTo>
                  <a:lnTo>
                    <a:pt x="235572" y="18351"/>
                  </a:lnTo>
                  <a:lnTo>
                    <a:pt x="226783" y="20142"/>
                  </a:lnTo>
                  <a:lnTo>
                    <a:pt x="222567" y="22720"/>
                  </a:lnTo>
                  <a:lnTo>
                    <a:pt x="221259" y="29324"/>
                  </a:lnTo>
                  <a:lnTo>
                    <a:pt x="222097" y="31254"/>
                  </a:lnTo>
                  <a:lnTo>
                    <a:pt x="223621" y="32575"/>
                  </a:lnTo>
                  <a:lnTo>
                    <a:pt x="223418" y="33845"/>
                  </a:lnTo>
                  <a:lnTo>
                    <a:pt x="223583" y="35204"/>
                  </a:lnTo>
                  <a:lnTo>
                    <a:pt x="224891" y="37884"/>
                  </a:lnTo>
                  <a:lnTo>
                    <a:pt x="225856" y="38836"/>
                  </a:lnTo>
                  <a:lnTo>
                    <a:pt x="226999" y="39471"/>
                  </a:lnTo>
                  <a:lnTo>
                    <a:pt x="227215" y="41059"/>
                  </a:lnTo>
                  <a:lnTo>
                    <a:pt x="228295" y="42481"/>
                  </a:lnTo>
                  <a:lnTo>
                    <a:pt x="233222" y="44424"/>
                  </a:lnTo>
                  <a:lnTo>
                    <a:pt x="235902" y="43510"/>
                  </a:lnTo>
                  <a:lnTo>
                    <a:pt x="242150" y="39420"/>
                  </a:lnTo>
                  <a:close/>
                </a:path>
                <a:path w="836295" h="191770">
                  <a:moveTo>
                    <a:pt x="252196" y="103771"/>
                  </a:moveTo>
                  <a:lnTo>
                    <a:pt x="251891" y="101104"/>
                  </a:lnTo>
                  <a:lnTo>
                    <a:pt x="250304" y="99187"/>
                  </a:lnTo>
                  <a:lnTo>
                    <a:pt x="250672" y="99631"/>
                  </a:lnTo>
                  <a:lnTo>
                    <a:pt x="250393" y="99187"/>
                  </a:lnTo>
                  <a:lnTo>
                    <a:pt x="250075" y="98691"/>
                  </a:lnTo>
                  <a:lnTo>
                    <a:pt x="249682" y="98183"/>
                  </a:lnTo>
                  <a:lnTo>
                    <a:pt x="248958" y="97612"/>
                  </a:lnTo>
                  <a:lnTo>
                    <a:pt x="248564" y="96151"/>
                  </a:lnTo>
                  <a:lnTo>
                    <a:pt x="248297" y="94665"/>
                  </a:lnTo>
                  <a:lnTo>
                    <a:pt x="247916" y="91338"/>
                  </a:lnTo>
                  <a:lnTo>
                    <a:pt x="247015" y="89750"/>
                  </a:lnTo>
                  <a:lnTo>
                    <a:pt x="245491" y="89014"/>
                  </a:lnTo>
                  <a:lnTo>
                    <a:pt x="245465" y="87007"/>
                  </a:lnTo>
                  <a:lnTo>
                    <a:pt x="244309" y="85166"/>
                  </a:lnTo>
                  <a:lnTo>
                    <a:pt x="239928" y="83959"/>
                  </a:lnTo>
                  <a:lnTo>
                    <a:pt x="237109" y="85344"/>
                  </a:lnTo>
                  <a:lnTo>
                    <a:pt x="236613" y="87668"/>
                  </a:lnTo>
                  <a:lnTo>
                    <a:pt x="234467" y="81622"/>
                  </a:lnTo>
                  <a:lnTo>
                    <a:pt x="229235" y="82981"/>
                  </a:lnTo>
                  <a:lnTo>
                    <a:pt x="227012" y="83566"/>
                  </a:lnTo>
                  <a:lnTo>
                    <a:pt x="224751" y="83997"/>
                  </a:lnTo>
                  <a:lnTo>
                    <a:pt x="218922" y="85521"/>
                  </a:lnTo>
                  <a:lnTo>
                    <a:pt x="218516" y="89166"/>
                  </a:lnTo>
                  <a:lnTo>
                    <a:pt x="220179" y="91528"/>
                  </a:lnTo>
                  <a:lnTo>
                    <a:pt x="218643" y="93726"/>
                  </a:lnTo>
                  <a:lnTo>
                    <a:pt x="217182" y="95961"/>
                  </a:lnTo>
                  <a:lnTo>
                    <a:pt x="215747" y="100965"/>
                  </a:lnTo>
                  <a:lnTo>
                    <a:pt x="216230" y="103771"/>
                  </a:lnTo>
                  <a:lnTo>
                    <a:pt x="218960" y="106146"/>
                  </a:lnTo>
                  <a:lnTo>
                    <a:pt x="219875" y="106591"/>
                  </a:lnTo>
                  <a:lnTo>
                    <a:pt x="220840" y="106845"/>
                  </a:lnTo>
                  <a:lnTo>
                    <a:pt x="221716" y="111455"/>
                  </a:lnTo>
                  <a:lnTo>
                    <a:pt x="229527" y="111023"/>
                  </a:lnTo>
                  <a:lnTo>
                    <a:pt x="229933" y="104851"/>
                  </a:lnTo>
                  <a:lnTo>
                    <a:pt x="232117" y="102069"/>
                  </a:lnTo>
                  <a:lnTo>
                    <a:pt x="230162" y="98221"/>
                  </a:lnTo>
                  <a:lnTo>
                    <a:pt x="227012" y="97650"/>
                  </a:lnTo>
                  <a:lnTo>
                    <a:pt x="227787" y="96456"/>
                  </a:lnTo>
                  <a:lnTo>
                    <a:pt x="229095" y="96418"/>
                  </a:lnTo>
                  <a:lnTo>
                    <a:pt x="230390" y="95745"/>
                  </a:lnTo>
                  <a:lnTo>
                    <a:pt x="231635" y="93345"/>
                  </a:lnTo>
                  <a:lnTo>
                    <a:pt x="231952" y="91897"/>
                  </a:lnTo>
                  <a:lnTo>
                    <a:pt x="236372" y="88811"/>
                  </a:lnTo>
                  <a:lnTo>
                    <a:pt x="236270" y="89852"/>
                  </a:lnTo>
                  <a:lnTo>
                    <a:pt x="236143" y="92570"/>
                  </a:lnTo>
                  <a:lnTo>
                    <a:pt x="235966" y="93840"/>
                  </a:lnTo>
                  <a:lnTo>
                    <a:pt x="237363" y="96215"/>
                  </a:lnTo>
                  <a:lnTo>
                    <a:pt x="238417" y="96977"/>
                  </a:lnTo>
                  <a:lnTo>
                    <a:pt x="239572" y="97421"/>
                  </a:lnTo>
                  <a:lnTo>
                    <a:pt x="239890" y="99187"/>
                  </a:lnTo>
                  <a:lnTo>
                    <a:pt x="240195" y="100520"/>
                  </a:lnTo>
                  <a:lnTo>
                    <a:pt x="241249" y="103441"/>
                  </a:lnTo>
                  <a:lnTo>
                    <a:pt x="242074" y="104343"/>
                  </a:lnTo>
                  <a:lnTo>
                    <a:pt x="243205" y="104863"/>
                  </a:lnTo>
                  <a:lnTo>
                    <a:pt x="245427" y="107569"/>
                  </a:lnTo>
                  <a:lnTo>
                    <a:pt x="248666" y="107289"/>
                  </a:lnTo>
                  <a:lnTo>
                    <a:pt x="252196" y="103771"/>
                  </a:lnTo>
                  <a:close/>
                </a:path>
                <a:path w="836295" h="191770">
                  <a:moveTo>
                    <a:pt x="253771" y="174155"/>
                  </a:moveTo>
                  <a:lnTo>
                    <a:pt x="252857" y="171919"/>
                  </a:lnTo>
                  <a:lnTo>
                    <a:pt x="251129" y="170599"/>
                  </a:lnTo>
                  <a:lnTo>
                    <a:pt x="252425" y="168821"/>
                  </a:lnTo>
                  <a:lnTo>
                    <a:pt x="253060" y="166966"/>
                  </a:lnTo>
                  <a:lnTo>
                    <a:pt x="253403" y="162941"/>
                  </a:lnTo>
                  <a:lnTo>
                    <a:pt x="251752" y="160591"/>
                  </a:lnTo>
                  <a:lnTo>
                    <a:pt x="246964" y="159943"/>
                  </a:lnTo>
                  <a:lnTo>
                    <a:pt x="244157" y="159804"/>
                  </a:lnTo>
                  <a:lnTo>
                    <a:pt x="239090" y="161950"/>
                  </a:lnTo>
                  <a:lnTo>
                    <a:pt x="237464" y="163957"/>
                  </a:lnTo>
                  <a:lnTo>
                    <a:pt x="238506" y="167728"/>
                  </a:lnTo>
                  <a:lnTo>
                    <a:pt x="239395" y="168808"/>
                  </a:lnTo>
                  <a:lnTo>
                    <a:pt x="240499" y="169443"/>
                  </a:lnTo>
                  <a:lnTo>
                    <a:pt x="239928" y="170434"/>
                  </a:lnTo>
                  <a:lnTo>
                    <a:pt x="238658" y="172910"/>
                  </a:lnTo>
                  <a:lnTo>
                    <a:pt x="239534" y="175272"/>
                  </a:lnTo>
                  <a:lnTo>
                    <a:pt x="241503" y="176491"/>
                  </a:lnTo>
                  <a:lnTo>
                    <a:pt x="238658" y="180873"/>
                  </a:lnTo>
                  <a:lnTo>
                    <a:pt x="244665" y="186626"/>
                  </a:lnTo>
                  <a:lnTo>
                    <a:pt x="250012" y="180505"/>
                  </a:lnTo>
                  <a:lnTo>
                    <a:pt x="250939" y="178346"/>
                  </a:lnTo>
                  <a:lnTo>
                    <a:pt x="253771" y="174155"/>
                  </a:lnTo>
                  <a:close/>
                </a:path>
                <a:path w="836295" h="191770">
                  <a:moveTo>
                    <a:pt x="253885" y="26327"/>
                  </a:moveTo>
                  <a:lnTo>
                    <a:pt x="253314" y="23495"/>
                  </a:lnTo>
                  <a:lnTo>
                    <a:pt x="252628" y="20116"/>
                  </a:lnTo>
                  <a:lnTo>
                    <a:pt x="249275" y="18364"/>
                  </a:lnTo>
                  <a:lnTo>
                    <a:pt x="243624" y="18173"/>
                  </a:lnTo>
                  <a:lnTo>
                    <a:pt x="241541" y="20408"/>
                  </a:lnTo>
                  <a:lnTo>
                    <a:pt x="241541" y="24549"/>
                  </a:lnTo>
                  <a:lnTo>
                    <a:pt x="242493" y="25971"/>
                  </a:lnTo>
                  <a:lnTo>
                    <a:pt x="243865" y="26758"/>
                  </a:lnTo>
                  <a:lnTo>
                    <a:pt x="242430" y="29019"/>
                  </a:lnTo>
                  <a:lnTo>
                    <a:pt x="243319" y="31953"/>
                  </a:lnTo>
                  <a:lnTo>
                    <a:pt x="247624" y="34480"/>
                  </a:lnTo>
                  <a:lnTo>
                    <a:pt x="250317" y="33629"/>
                  </a:lnTo>
                  <a:lnTo>
                    <a:pt x="253225" y="29108"/>
                  </a:lnTo>
                  <a:lnTo>
                    <a:pt x="253885" y="26327"/>
                  </a:lnTo>
                  <a:close/>
                </a:path>
                <a:path w="836295" h="191770">
                  <a:moveTo>
                    <a:pt x="385889" y="172707"/>
                  </a:moveTo>
                  <a:lnTo>
                    <a:pt x="384962" y="171234"/>
                  </a:lnTo>
                  <a:lnTo>
                    <a:pt x="383641" y="170421"/>
                  </a:lnTo>
                  <a:lnTo>
                    <a:pt x="383641" y="168617"/>
                  </a:lnTo>
                  <a:lnTo>
                    <a:pt x="382155" y="167106"/>
                  </a:lnTo>
                  <a:lnTo>
                    <a:pt x="380479" y="166509"/>
                  </a:lnTo>
                  <a:lnTo>
                    <a:pt x="379780" y="164668"/>
                  </a:lnTo>
                  <a:lnTo>
                    <a:pt x="379171" y="163461"/>
                  </a:lnTo>
                  <a:lnTo>
                    <a:pt x="379171" y="160274"/>
                  </a:lnTo>
                  <a:lnTo>
                    <a:pt x="376275" y="158572"/>
                  </a:lnTo>
                  <a:lnTo>
                    <a:pt x="372719" y="159169"/>
                  </a:lnTo>
                  <a:lnTo>
                    <a:pt x="371576" y="159702"/>
                  </a:lnTo>
                  <a:lnTo>
                    <a:pt x="370738" y="159981"/>
                  </a:lnTo>
                  <a:lnTo>
                    <a:pt x="369925" y="160451"/>
                  </a:lnTo>
                  <a:lnTo>
                    <a:pt x="367411" y="162801"/>
                  </a:lnTo>
                  <a:lnTo>
                    <a:pt x="367360" y="164693"/>
                  </a:lnTo>
                  <a:lnTo>
                    <a:pt x="368198" y="166204"/>
                  </a:lnTo>
                  <a:lnTo>
                    <a:pt x="367030" y="170726"/>
                  </a:lnTo>
                  <a:lnTo>
                    <a:pt x="368592" y="175882"/>
                  </a:lnTo>
                  <a:lnTo>
                    <a:pt x="372249" y="183476"/>
                  </a:lnTo>
                  <a:lnTo>
                    <a:pt x="375920" y="182905"/>
                  </a:lnTo>
                  <a:lnTo>
                    <a:pt x="377837" y="180746"/>
                  </a:lnTo>
                  <a:lnTo>
                    <a:pt x="378548" y="180911"/>
                  </a:lnTo>
                  <a:lnTo>
                    <a:pt x="379298" y="180898"/>
                  </a:lnTo>
                  <a:lnTo>
                    <a:pt x="384467" y="178993"/>
                  </a:lnTo>
                  <a:lnTo>
                    <a:pt x="385889" y="177457"/>
                  </a:lnTo>
                  <a:lnTo>
                    <a:pt x="385889" y="172707"/>
                  </a:lnTo>
                  <a:close/>
                </a:path>
                <a:path w="836295" h="191770">
                  <a:moveTo>
                    <a:pt x="390588" y="98501"/>
                  </a:moveTo>
                  <a:lnTo>
                    <a:pt x="390169" y="97040"/>
                  </a:lnTo>
                  <a:lnTo>
                    <a:pt x="389674" y="95300"/>
                  </a:lnTo>
                  <a:lnTo>
                    <a:pt x="388569" y="94081"/>
                  </a:lnTo>
                  <a:lnTo>
                    <a:pt x="386181" y="92354"/>
                  </a:lnTo>
                  <a:lnTo>
                    <a:pt x="384695" y="92278"/>
                  </a:lnTo>
                  <a:lnTo>
                    <a:pt x="382460" y="92887"/>
                  </a:lnTo>
                  <a:lnTo>
                    <a:pt x="381469" y="93649"/>
                  </a:lnTo>
                  <a:lnTo>
                    <a:pt x="380453" y="95389"/>
                  </a:lnTo>
                  <a:lnTo>
                    <a:pt x="380263" y="96215"/>
                  </a:lnTo>
                  <a:lnTo>
                    <a:pt x="380276" y="97028"/>
                  </a:lnTo>
                  <a:lnTo>
                    <a:pt x="379298" y="96799"/>
                  </a:lnTo>
                  <a:lnTo>
                    <a:pt x="378193" y="96989"/>
                  </a:lnTo>
                  <a:lnTo>
                    <a:pt x="375704" y="98869"/>
                  </a:lnTo>
                  <a:lnTo>
                    <a:pt x="375386" y="98539"/>
                  </a:lnTo>
                  <a:lnTo>
                    <a:pt x="375119" y="98082"/>
                  </a:lnTo>
                  <a:lnTo>
                    <a:pt x="374472" y="97282"/>
                  </a:lnTo>
                  <a:lnTo>
                    <a:pt x="375208" y="96723"/>
                  </a:lnTo>
                  <a:lnTo>
                    <a:pt x="378155" y="94856"/>
                  </a:lnTo>
                  <a:lnTo>
                    <a:pt x="378625" y="91478"/>
                  </a:lnTo>
                  <a:lnTo>
                    <a:pt x="376326" y="89039"/>
                  </a:lnTo>
                  <a:lnTo>
                    <a:pt x="377736" y="87287"/>
                  </a:lnTo>
                  <a:lnTo>
                    <a:pt x="378739" y="86169"/>
                  </a:lnTo>
                  <a:lnTo>
                    <a:pt x="380466" y="85661"/>
                  </a:lnTo>
                  <a:lnTo>
                    <a:pt x="381939" y="84277"/>
                  </a:lnTo>
                  <a:lnTo>
                    <a:pt x="382104" y="80467"/>
                  </a:lnTo>
                  <a:lnTo>
                    <a:pt x="381685" y="79082"/>
                  </a:lnTo>
                  <a:lnTo>
                    <a:pt x="379031" y="76504"/>
                  </a:lnTo>
                  <a:lnTo>
                    <a:pt x="376936" y="76377"/>
                  </a:lnTo>
                  <a:lnTo>
                    <a:pt x="372224" y="78689"/>
                  </a:lnTo>
                  <a:lnTo>
                    <a:pt x="369684" y="82575"/>
                  </a:lnTo>
                  <a:lnTo>
                    <a:pt x="367322" y="87325"/>
                  </a:lnTo>
                  <a:lnTo>
                    <a:pt x="367118" y="89344"/>
                  </a:lnTo>
                  <a:lnTo>
                    <a:pt x="367563" y="91249"/>
                  </a:lnTo>
                  <a:lnTo>
                    <a:pt x="366204" y="92532"/>
                  </a:lnTo>
                  <a:lnTo>
                    <a:pt x="364998" y="93967"/>
                  </a:lnTo>
                  <a:lnTo>
                    <a:pt x="362712" y="97574"/>
                  </a:lnTo>
                  <a:lnTo>
                    <a:pt x="363347" y="100901"/>
                  </a:lnTo>
                  <a:lnTo>
                    <a:pt x="367525" y="102768"/>
                  </a:lnTo>
                  <a:lnTo>
                    <a:pt x="368439" y="104432"/>
                  </a:lnTo>
                  <a:lnTo>
                    <a:pt x="371716" y="108000"/>
                  </a:lnTo>
                  <a:lnTo>
                    <a:pt x="374497" y="108712"/>
                  </a:lnTo>
                  <a:lnTo>
                    <a:pt x="378688" y="108521"/>
                  </a:lnTo>
                  <a:lnTo>
                    <a:pt x="380377" y="107784"/>
                  </a:lnTo>
                  <a:lnTo>
                    <a:pt x="381101" y="106324"/>
                  </a:lnTo>
                  <a:lnTo>
                    <a:pt x="381101" y="106019"/>
                  </a:lnTo>
                  <a:lnTo>
                    <a:pt x="381304" y="105816"/>
                  </a:lnTo>
                  <a:lnTo>
                    <a:pt x="381698" y="105727"/>
                  </a:lnTo>
                  <a:lnTo>
                    <a:pt x="382384" y="105206"/>
                  </a:lnTo>
                  <a:lnTo>
                    <a:pt x="382854" y="104571"/>
                  </a:lnTo>
                  <a:lnTo>
                    <a:pt x="383159" y="103911"/>
                  </a:lnTo>
                  <a:lnTo>
                    <a:pt x="383565" y="104203"/>
                  </a:lnTo>
                  <a:lnTo>
                    <a:pt x="384035" y="104444"/>
                  </a:lnTo>
                  <a:lnTo>
                    <a:pt x="386880" y="105232"/>
                  </a:lnTo>
                  <a:lnTo>
                    <a:pt x="389636" y="103835"/>
                  </a:lnTo>
                  <a:lnTo>
                    <a:pt x="390525" y="99936"/>
                  </a:lnTo>
                  <a:lnTo>
                    <a:pt x="390588" y="98501"/>
                  </a:lnTo>
                  <a:close/>
                </a:path>
                <a:path w="836295" h="191770">
                  <a:moveTo>
                    <a:pt x="391312" y="24828"/>
                  </a:moveTo>
                  <a:lnTo>
                    <a:pt x="391287" y="21475"/>
                  </a:lnTo>
                  <a:lnTo>
                    <a:pt x="391007" y="20637"/>
                  </a:lnTo>
                  <a:lnTo>
                    <a:pt x="390461" y="19862"/>
                  </a:lnTo>
                  <a:lnTo>
                    <a:pt x="390220" y="19189"/>
                  </a:lnTo>
                  <a:lnTo>
                    <a:pt x="389483" y="17945"/>
                  </a:lnTo>
                  <a:lnTo>
                    <a:pt x="388543" y="17208"/>
                  </a:lnTo>
                  <a:lnTo>
                    <a:pt x="387451" y="16865"/>
                  </a:lnTo>
                  <a:lnTo>
                    <a:pt x="388480" y="16268"/>
                  </a:lnTo>
                  <a:lnTo>
                    <a:pt x="389242" y="15278"/>
                  </a:lnTo>
                  <a:lnTo>
                    <a:pt x="389763" y="13373"/>
                  </a:lnTo>
                  <a:lnTo>
                    <a:pt x="389712" y="12306"/>
                  </a:lnTo>
                  <a:lnTo>
                    <a:pt x="389509" y="11709"/>
                  </a:lnTo>
                  <a:lnTo>
                    <a:pt x="389445" y="11493"/>
                  </a:lnTo>
                  <a:lnTo>
                    <a:pt x="389382" y="8509"/>
                  </a:lnTo>
                  <a:lnTo>
                    <a:pt x="387324" y="6426"/>
                  </a:lnTo>
                  <a:lnTo>
                    <a:pt x="382333" y="6426"/>
                  </a:lnTo>
                  <a:lnTo>
                    <a:pt x="380263" y="8509"/>
                  </a:lnTo>
                  <a:lnTo>
                    <a:pt x="380339" y="12306"/>
                  </a:lnTo>
                  <a:lnTo>
                    <a:pt x="383806" y="17284"/>
                  </a:lnTo>
                  <a:lnTo>
                    <a:pt x="382676" y="17945"/>
                  </a:lnTo>
                  <a:lnTo>
                    <a:pt x="382181" y="18859"/>
                  </a:lnTo>
                  <a:lnTo>
                    <a:pt x="381088" y="21475"/>
                  </a:lnTo>
                  <a:lnTo>
                    <a:pt x="381482" y="23139"/>
                  </a:lnTo>
                  <a:lnTo>
                    <a:pt x="381762" y="23710"/>
                  </a:lnTo>
                  <a:lnTo>
                    <a:pt x="378498" y="24498"/>
                  </a:lnTo>
                  <a:lnTo>
                    <a:pt x="377431" y="19583"/>
                  </a:lnTo>
                  <a:lnTo>
                    <a:pt x="372402" y="15849"/>
                  </a:lnTo>
                  <a:lnTo>
                    <a:pt x="363562" y="10210"/>
                  </a:lnTo>
                  <a:lnTo>
                    <a:pt x="359371" y="15189"/>
                  </a:lnTo>
                  <a:lnTo>
                    <a:pt x="361670" y="19685"/>
                  </a:lnTo>
                  <a:lnTo>
                    <a:pt x="360578" y="21628"/>
                  </a:lnTo>
                  <a:lnTo>
                    <a:pt x="359943" y="23647"/>
                  </a:lnTo>
                  <a:lnTo>
                    <a:pt x="359905" y="25742"/>
                  </a:lnTo>
                  <a:lnTo>
                    <a:pt x="355498" y="28155"/>
                  </a:lnTo>
                  <a:lnTo>
                    <a:pt x="358876" y="35255"/>
                  </a:lnTo>
                  <a:lnTo>
                    <a:pt x="364515" y="33731"/>
                  </a:lnTo>
                  <a:lnTo>
                    <a:pt x="367411" y="32994"/>
                  </a:lnTo>
                  <a:lnTo>
                    <a:pt x="368261" y="32321"/>
                  </a:lnTo>
                  <a:lnTo>
                    <a:pt x="368795" y="31445"/>
                  </a:lnTo>
                  <a:lnTo>
                    <a:pt x="369392" y="33235"/>
                  </a:lnTo>
                  <a:lnTo>
                    <a:pt x="370916" y="34696"/>
                  </a:lnTo>
                  <a:lnTo>
                    <a:pt x="375653" y="34112"/>
                  </a:lnTo>
                  <a:lnTo>
                    <a:pt x="378320" y="33947"/>
                  </a:lnTo>
                  <a:lnTo>
                    <a:pt x="386651" y="31927"/>
                  </a:lnTo>
                  <a:lnTo>
                    <a:pt x="385267" y="26924"/>
                  </a:lnTo>
                  <a:lnTo>
                    <a:pt x="385635" y="26987"/>
                  </a:lnTo>
                  <a:lnTo>
                    <a:pt x="389242" y="27317"/>
                  </a:lnTo>
                  <a:lnTo>
                    <a:pt x="391312" y="24828"/>
                  </a:lnTo>
                  <a:close/>
                </a:path>
                <a:path w="836295" h="191770">
                  <a:moveTo>
                    <a:pt x="482828" y="19494"/>
                  </a:moveTo>
                  <a:lnTo>
                    <a:pt x="481076" y="18338"/>
                  </a:lnTo>
                  <a:lnTo>
                    <a:pt x="480987" y="18135"/>
                  </a:lnTo>
                  <a:lnTo>
                    <a:pt x="481355" y="16967"/>
                  </a:lnTo>
                  <a:lnTo>
                    <a:pt x="480555" y="15443"/>
                  </a:lnTo>
                  <a:lnTo>
                    <a:pt x="479145" y="14859"/>
                  </a:lnTo>
                  <a:lnTo>
                    <a:pt x="481660" y="13487"/>
                  </a:lnTo>
                  <a:lnTo>
                    <a:pt x="480148" y="10058"/>
                  </a:lnTo>
                  <a:lnTo>
                    <a:pt x="477837" y="10007"/>
                  </a:lnTo>
                  <a:lnTo>
                    <a:pt x="477253" y="9842"/>
                  </a:lnTo>
                  <a:lnTo>
                    <a:pt x="476567" y="9906"/>
                  </a:lnTo>
                  <a:lnTo>
                    <a:pt x="475195" y="10782"/>
                  </a:lnTo>
                  <a:lnTo>
                    <a:pt x="474599" y="11315"/>
                  </a:lnTo>
                  <a:lnTo>
                    <a:pt x="474027" y="11861"/>
                  </a:lnTo>
                  <a:lnTo>
                    <a:pt x="472948" y="12547"/>
                  </a:lnTo>
                  <a:lnTo>
                    <a:pt x="471881" y="13258"/>
                  </a:lnTo>
                  <a:lnTo>
                    <a:pt x="469176" y="14719"/>
                  </a:lnTo>
                  <a:lnTo>
                    <a:pt x="469214" y="16713"/>
                  </a:lnTo>
                  <a:lnTo>
                    <a:pt x="470382" y="18135"/>
                  </a:lnTo>
                  <a:lnTo>
                    <a:pt x="470687" y="18427"/>
                  </a:lnTo>
                  <a:lnTo>
                    <a:pt x="467093" y="20612"/>
                  </a:lnTo>
                  <a:lnTo>
                    <a:pt x="466394" y="22352"/>
                  </a:lnTo>
                  <a:lnTo>
                    <a:pt x="469633" y="26644"/>
                  </a:lnTo>
                  <a:lnTo>
                    <a:pt x="471982" y="29832"/>
                  </a:lnTo>
                  <a:lnTo>
                    <a:pt x="478929" y="28790"/>
                  </a:lnTo>
                  <a:lnTo>
                    <a:pt x="478523" y="25361"/>
                  </a:lnTo>
                  <a:lnTo>
                    <a:pt x="476656" y="24320"/>
                  </a:lnTo>
                  <a:lnTo>
                    <a:pt x="477850" y="23710"/>
                  </a:lnTo>
                  <a:lnTo>
                    <a:pt x="479183" y="23368"/>
                  </a:lnTo>
                  <a:lnTo>
                    <a:pt x="482815" y="22631"/>
                  </a:lnTo>
                  <a:lnTo>
                    <a:pt x="482828" y="19494"/>
                  </a:lnTo>
                  <a:close/>
                </a:path>
                <a:path w="836295" h="191770">
                  <a:moveTo>
                    <a:pt x="494550" y="44170"/>
                  </a:moveTo>
                  <a:lnTo>
                    <a:pt x="494309" y="42214"/>
                  </a:lnTo>
                  <a:lnTo>
                    <a:pt x="493750" y="37922"/>
                  </a:lnTo>
                  <a:lnTo>
                    <a:pt x="491959" y="35369"/>
                  </a:lnTo>
                  <a:lnTo>
                    <a:pt x="485813" y="32804"/>
                  </a:lnTo>
                  <a:lnTo>
                    <a:pt x="482866" y="32981"/>
                  </a:lnTo>
                  <a:lnTo>
                    <a:pt x="477672" y="33858"/>
                  </a:lnTo>
                  <a:lnTo>
                    <a:pt x="476326" y="36855"/>
                  </a:lnTo>
                  <a:lnTo>
                    <a:pt x="477647" y="41668"/>
                  </a:lnTo>
                  <a:lnTo>
                    <a:pt x="480098" y="42659"/>
                  </a:lnTo>
                  <a:lnTo>
                    <a:pt x="482549" y="42265"/>
                  </a:lnTo>
                  <a:lnTo>
                    <a:pt x="482955" y="42227"/>
                  </a:lnTo>
                  <a:lnTo>
                    <a:pt x="483781" y="42214"/>
                  </a:lnTo>
                  <a:lnTo>
                    <a:pt x="484784" y="42303"/>
                  </a:lnTo>
                  <a:lnTo>
                    <a:pt x="485228" y="42430"/>
                  </a:lnTo>
                  <a:lnTo>
                    <a:pt x="485749" y="44602"/>
                  </a:lnTo>
                  <a:lnTo>
                    <a:pt x="487222" y="46266"/>
                  </a:lnTo>
                  <a:lnTo>
                    <a:pt x="491909" y="46266"/>
                  </a:lnTo>
                  <a:lnTo>
                    <a:pt x="494550" y="44170"/>
                  </a:lnTo>
                  <a:close/>
                </a:path>
                <a:path w="836295" h="191770">
                  <a:moveTo>
                    <a:pt x="506437" y="33096"/>
                  </a:moveTo>
                  <a:lnTo>
                    <a:pt x="505853" y="32258"/>
                  </a:lnTo>
                  <a:lnTo>
                    <a:pt x="505053" y="31788"/>
                  </a:lnTo>
                  <a:lnTo>
                    <a:pt x="505015" y="30886"/>
                  </a:lnTo>
                  <a:lnTo>
                    <a:pt x="504748" y="29984"/>
                  </a:lnTo>
                  <a:lnTo>
                    <a:pt x="502996" y="27368"/>
                  </a:lnTo>
                  <a:lnTo>
                    <a:pt x="501142" y="26250"/>
                  </a:lnTo>
                  <a:lnTo>
                    <a:pt x="499224" y="25412"/>
                  </a:lnTo>
                  <a:lnTo>
                    <a:pt x="499389" y="23190"/>
                  </a:lnTo>
                  <a:lnTo>
                    <a:pt x="496697" y="21209"/>
                  </a:lnTo>
                  <a:lnTo>
                    <a:pt x="491451" y="26924"/>
                  </a:lnTo>
                  <a:lnTo>
                    <a:pt x="490893" y="32537"/>
                  </a:lnTo>
                  <a:lnTo>
                    <a:pt x="496658" y="35877"/>
                  </a:lnTo>
                  <a:lnTo>
                    <a:pt x="497573" y="35750"/>
                  </a:lnTo>
                  <a:lnTo>
                    <a:pt x="498284" y="35293"/>
                  </a:lnTo>
                  <a:lnTo>
                    <a:pt x="498449" y="36487"/>
                  </a:lnTo>
                  <a:lnTo>
                    <a:pt x="499364" y="37579"/>
                  </a:lnTo>
                  <a:lnTo>
                    <a:pt x="500672" y="37592"/>
                  </a:lnTo>
                  <a:lnTo>
                    <a:pt x="501611" y="39712"/>
                  </a:lnTo>
                  <a:lnTo>
                    <a:pt x="505180" y="40500"/>
                  </a:lnTo>
                  <a:lnTo>
                    <a:pt x="505777" y="36385"/>
                  </a:lnTo>
                  <a:lnTo>
                    <a:pt x="506209" y="35255"/>
                  </a:lnTo>
                  <a:lnTo>
                    <a:pt x="506437" y="33096"/>
                  </a:lnTo>
                  <a:close/>
                </a:path>
                <a:path w="836295" h="191770">
                  <a:moveTo>
                    <a:pt x="515531" y="34874"/>
                  </a:moveTo>
                  <a:lnTo>
                    <a:pt x="515188" y="33642"/>
                  </a:lnTo>
                  <a:lnTo>
                    <a:pt x="515061" y="33185"/>
                  </a:lnTo>
                  <a:lnTo>
                    <a:pt x="514883" y="32816"/>
                  </a:lnTo>
                  <a:lnTo>
                    <a:pt x="514667" y="32499"/>
                  </a:lnTo>
                  <a:lnTo>
                    <a:pt x="515277" y="30975"/>
                  </a:lnTo>
                  <a:lnTo>
                    <a:pt x="514946" y="29413"/>
                  </a:lnTo>
                  <a:lnTo>
                    <a:pt x="512381" y="24612"/>
                  </a:lnTo>
                  <a:lnTo>
                    <a:pt x="507860" y="27254"/>
                  </a:lnTo>
                  <a:lnTo>
                    <a:pt x="509447" y="30226"/>
                  </a:lnTo>
                  <a:lnTo>
                    <a:pt x="509841" y="30530"/>
                  </a:lnTo>
                  <a:lnTo>
                    <a:pt x="509879" y="30746"/>
                  </a:lnTo>
                  <a:lnTo>
                    <a:pt x="509536" y="30886"/>
                  </a:lnTo>
                  <a:lnTo>
                    <a:pt x="508939" y="31483"/>
                  </a:lnTo>
                  <a:lnTo>
                    <a:pt x="508533" y="32600"/>
                  </a:lnTo>
                  <a:lnTo>
                    <a:pt x="509193" y="34201"/>
                  </a:lnTo>
                  <a:lnTo>
                    <a:pt x="508152" y="35471"/>
                  </a:lnTo>
                  <a:lnTo>
                    <a:pt x="505180" y="40500"/>
                  </a:lnTo>
                  <a:lnTo>
                    <a:pt x="505091" y="40652"/>
                  </a:lnTo>
                  <a:lnTo>
                    <a:pt x="503326" y="42316"/>
                  </a:lnTo>
                  <a:lnTo>
                    <a:pt x="502132" y="41160"/>
                  </a:lnTo>
                  <a:lnTo>
                    <a:pt x="498830" y="38671"/>
                  </a:lnTo>
                  <a:lnTo>
                    <a:pt x="496227" y="43218"/>
                  </a:lnTo>
                  <a:lnTo>
                    <a:pt x="501916" y="47510"/>
                  </a:lnTo>
                  <a:lnTo>
                    <a:pt x="505320" y="47599"/>
                  </a:lnTo>
                  <a:lnTo>
                    <a:pt x="510590" y="42646"/>
                  </a:lnTo>
                  <a:lnTo>
                    <a:pt x="511327" y="38620"/>
                  </a:lnTo>
                  <a:lnTo>
                    <a:pt x="514934" y="35864"/>
                  </a:lnTo>
                  <a:lnTo>
                    <a:pt x="515531" y="34874"/>
                  </a:lnTo>
                  <a:close/>
                </a:path>
                <a:path w="836295" h="191770">
                  <a:moveTo>
                    <a:pt x="629945" y="22237"/>
                  </a:moveTo>
                  <a:lnTo>
                    <a:pt x="629843" y="20091"/>
                  </a:lnTo>
                  <a:lnTo>
                    <a:pt x="629056" y="18288"/>
                  </a:lnTo>
                  <a:lnTo>
                    <a:pt x="629246" y="16992"/>
                  </a:lnTo>
                  <a:lnTo>
                    <a:pt x="628307" y="15519"/>
                  </a:lnTo>
                  <a:lnTo>
                    <a:pt x="626910" y="15176"/>
                  </a:lnTo>
                  <a:lnTo>
                    <a:pt x="627583" y="13665"/>
                  </a:lnTo>
                  <a:lnTo>
                    <a:pt x="628065" y="12103"/>
                  </a:lnTo>
                  <a:lnTo>
                    <a:pt x="628573" y="8953"/>
                  </a:lnTo>
                  <a:lnTo>
                    <a:pt x="627976" y="7683"/>
                  </a:lnTo>
                  <a:lnTo>
                    <a:pt x="624840" y="6654"/>
                  </a:lnTo>
                  <a:lnTo>
                    <a:pt x="623227" y="6019"/>
                  </a:lnTo>
                  <a:lnTo>
                    <a:pt x="620598" y="8153"/>
                  </a:lnTo>
                  <a:lnTo>
                    <a:pt x="619315" y="8839"/>
                  </a:lnTo>
                  <a:lnTo>
                    <a:pt x="616927" y="10922"/>
                  </a:lnTo>
                  <a:lnTo>
                    <a:pt x="617359" y="13081"/>
                  </a:lnTo>
                  <a:lnTo>
                    <a:pt x="619099" y="14147"/>
                  </a:lnTo>
                  <a:lnTo>
                    <a:pt x="618858" y="14528"/>
                  </a:lnTo>
                  <a:lnTo>
                    <a:pt x="618718" y="14986"/>
                  </a:lnTo>
                  <a:lnTo>
                    <a:pt x="618744" y="16929"/>
                  </a:lnTo>
                  <a:lnTo>
                    <a:pt x="618896" y="18084"/>
                  </a:lnTo>
                  <a:lnTo>
                    <a:pt x="620128" y="19634"/>
                  </a:lnTo>
                  <a:lnTo>
                    <a:pt x="620547" y="19824"/>
                  </a:lnTo>
                  <a:lnTo>
                    <a:pt x="621004" y="19913"/>
                  </a:lnTo>
                  <a:lnTo>
                    <a:pt x="620547" y="21424"/>
                  </a:lnTo>
                  <a:lnTo>
                    <a:pt x="620763" y="23114"/>
                  </a:lnTo>
                  <a:lnTo>
                    <a:pt x="622782" y="25933"/>
                  </a:lnTo>
                  <a:lnTo>
                    <a:pt x="624065" y="26123"/>
                  </a:lnTo>
                  <a:lnTo>
                    <a:pt x="625132" y="25755"/>
                  </a:lnTo>
                  <a:lnTo>
                    <a:pt x="626440" y="26733"/>
                  </a:lnTo>
                  <a:lnTo>
                    <a:pt x="628700" y="26530"/>
                  </a:lnTo>
                  <a:lnTo>
                    <a:pt x="629945" y="22237"/>
                  </a:lnTo>
                  <a:close/>
                </a:path>
                <a:path w="836295" h="191770">
                  <a:moveTo>
                    <a:pt x="630720" y="44729"/>
                  </a:moveTo>
                  <a:lnTo>
                    <a:pt x="629996" y="43522"/>
                  </a:lnTo>
                  <a:lnTo>
                    <a:pt x="628967" y="42938"/>
                  </a:lnTo>
                  <a:lnTo>
                    <a:pt x="629259" y="41211"/>
                  </a:lnTo>
                  <a:lnTo>
                    <a:pt x="628891" y="39598"/>
                  </a:lnTo>
                  <a:lnTo>
                    <a:pt x="627824" y="38493"/>
                  </a:lnTo>
                  <a:lnTo>
                    <a:pt x="628281" y="36614"/>
                  </a:lnTo>
                  <a:lnTo>
                    <a:pt x="625894" y="34455"/>
                  </a:lnTo>
                  <a:lnTo>
                    <a:pt x="623735" y="35648"/>
                  </a:lnTo>
                  <a:lnTo>
                    <a:pt x="622566" y="33896"/>
                  </a:lnTo>
                  <a:lnTo>
                    <a:pt x="619506" y="33642"/>
                  </a:lnTo>
                  <a:lnTo>
                    <a:pt x="619061" y="36842"/>
                  </a:lnTo>
                  <a:lnTo>
                    <a:pt x="617613" y="36639"/>
                  </a:lnTo>
                  <a:lnTo>
                    <a:pt x="616546" y="36436"/>
                  </a:lnTo>
                  <a:lnTo>
                    <a:pt x="615950" y="35255"/>
                  </a:lnTo>
                  <a:lnTo>
                    <a:pt x="615530" y="33921"/>
                  </a:lnTo>
                  <a:lnTo>
                    <a:pt x="616280" y="33769"/>
                  </a:lnTo>
                  <a:lnTo>
                    <a:pt x="620331" y="32727"/>
                  </a:lnTo>
                  <a:lnTo>
                    <a:pt x="620433" y="28854"/>
                  </a:lnTo>
                  <a:lnTo>
                    <a:pt x="617105" y="28130"/>
                  </a:lnTo>
                  <a:lnTo>
                    <a:pt x="616229" y="27609"/>
                  </a:lnTo>
                  <a:lnTo>
                    <a:pt x="614476" y="27774"/>
                  </a:lnTo>
                  <a:lnTo>
                    <a:pt x="613778" y="28206"/>
                  </a:lnTo>
                  <a:lnTo>
                    <a:pt x="613371" y="28790"/>
                  </a:lnTo>
                  <a:lnTo>
                    <a:pt x="612978" y="28702"/>
                  </a:lnTo>
                  <a:lnTo>
                    <a:pt x="610984" y="27952"/>
                  </a:lnTo>
                  <a:lnTo>
                    <a:pt x="608850" y="30048"/>
                  </a:lnTo>
                  <a:lnTo>
                    <a:pt x="610870" y="35191"/>
                  </a:lnTo>
                  <a:lnTo>
                    <a:pt x="611085" y="39077"/>
                  </a:lnTo>
                  <a:lnTo>
                    <a:pt x="615594" y="41668"/>
                  </a:lnTo>
                  <a:lnTo>
                    <a:pt x="619086" y="42087"/>
                  </a:lnTo>
                  <a:lnTo>
                    <a:pt x="618934" y="42646"/>
                  </a:lnTo>
                  <a:lnTo>
                    <a:pt x="618401" y="44196"/>
                  </a:lnTo>
                  <a:lnTo>
                    <a:pt x="619290" y="45859"/>
                  </a:lnTo>
                  <a:lnTo>
                    <a:pt x="620750" y="46139"/>
                  </a:lnTo>
                  <a:lnTo>
                    <a:pt x="620953" y="46202"/>
                  </a:lnTo>
                  <a:lnTo>
                    <a:pt x="619899" y="48247"/>
                  </a:lnTo>
                  <a:lnTo>
                    <a:pt x="620560" y="50139"/>
                  </a:lnTo>
                  <a:lnTo>
                    <a:pt x="624192" y="51142"/>
                  </a:lnTo>
                  <a:lnTo>
                    <a:pt x="625614" y="51041"/>
                  </a:lnTo>
                  <a:lnTo>
                    <a:pt x="629335" y="49517"/>
                  </a:lnTo>
                  <a:lnTo>
                    <a:pt x="629564" y="47625"/>
                  </a:lnTo>
                  <a:lnTo>
                    <a:pt x="630720" y="44729"/>
                  </a:lnTo>
                  <a:close/>
                </a:path>
                <a:path w="836295" h="191770">
                  <a:moveTo>
                    <a:pt x="654799" y="29997"/>
                  </a:moveTo>
                  <a:lnTo>
                    <a:pt x="654545" y="28536"/>
                  </a:lnTo>
                  <a:lnTo>
                    <a:pt x="654354" y="27432"/>
                  </a:lnTo>
                  <a:lnTo>
                    <a:pt x="654062" y="26479"/>
                  </a:lnTo>
                  <a:lnTo>
                    <a:pt x="653643" y="25552"/>
                  </a:lnTo>
                  <a:lnTo>
                    <a:pt x="653923" y="25146"/>
                  </a:lnTo>
                  <a:lnTo>
                    <a:pt x="654596" y="23126"/>
                  </a:lnTo>
                  <a:lnTo>
                    <a:pt x="654011" y="21729"/>
                  </a:lnTo>
                  <a:lnTo>
                    <a:pt x="652411" y="20866"/>
                  </a:lnTo>
                  <a:lnTo>
                    <a:pt x="653364" y="18910"/>
                  </a:lnTo>
                  <a:lnTo>
                    <a:pt x="653402" y="16916"/>
                  </a:lnTo>
                  <a:lnTo>
                    <a:pt x="652246" y="14947"/>
                  </a:lnTo>
                  <a:lnTo>
                    <a:pt x="653389" y="12573"/>
                  </a:lnTo>
                  <a:lnTo>
                    <a:pt x="653173" y="10998"/>
                  </a:lnTo>
                  <a:lnTo>
                    <a:pt x="649782" y="7137"/>
                  </a:lnTo>
                  <a:lnTo>
                    <a:pt x="647827" y="7797"/>
                  </a:lnTo>
                  <a:lnTo>
                    <a:pt x="645744" y="10566"/>
                  </a:lnTo>
                  <a:lnTo>
                    <a:pt x="643470" y="11087"/>
                  </a:lnTo>
                  <a:lnTo>
                    <a:pt x="641832" y="11938"/>
                  </a:lnTo>
                  <a:lnTo>
                    <a:pt x="641057" y="11239"/>
                  </a:lnTo>
                  <a:lnTo>
                    <a:pt x="639953" y="10985"/>
                  </a:lnTo>
                  <a:lnTo>
                    <a:pt x="635711" y="13550"/>
                  </a:lnTo>
                  <a:lnTo>
                    <a:pt x="634771" y="16217"/>
                  </a:lnTo>
                  <a:lnTo>
                    <a:pt x="636600" y="21082"/>
                  </a:lnTo>
                  <a:lnTo>
                    <a:pt x="637882" y="21577"/>
                  </a:lnTo>
                  <a:lnTo>
                    <a:pt x="639038" y="21437"/>
                  </a:lnTo>
                  <a:lnTo>
                    <a:pt x="639787" y="22428"/>
                  </a:lnTo>
                  <a:lnTo>
                    <a:pt x="641210" y="22936"/>
                  </a:lnTo>
                  <a:lnTo>
                    <a:pt x="642683" y="22136"/>
                  </a:lnTo>
                  <a:lnTo>
                    <a:pt x="642785" y="27368"/>
                  </a:lnTo>
                  <a:lnTo>
                    <a:pt x="645731" y="31013"/>
                  </a:lnTo>
                  <a:lnTo>
                    <a:pt x="653859" y="32092"/>
                  </a:lnTo>
                  <a:lnTo>
                    <a:pt x="654799" y="29997"/>
                  </a:lnTo>
                  <a:close/>
                </a:path>
                <a:path w="836295" h="191770">
                  <a:moveTo>
                    <a:pt x="657707" y="41059"/>
                  </a:moveTo>
                  <a:lnTo>
                    <a:pt x="657669" y="40678"/>
                  </a:lnTo>
                  <a:lnTo>
                    <a:pt x="655637" y="36918"/>
                  </a:lnTo>
                  <a:lnTo>
                    <a:pt x="654710" y="35204"/>
                  </a:lnTo>
                  <a:lnTo>
                    <a:pt x="651002" y="36918"/>
                  </a:lnTo>
                  <a:lnTo>
                    <a:pt x="642785" y="33350"/>
                  </a:lnTo>
                  <a:lnTo>
                    <a:pt x="640054" y="32016"/>
                  </a:lnTo>
                  <a:lnTo>
                    <a:pt x="633806" y="33451"/>
                  </a:lnTo>
                  <a:lnTo>
                    <a:pt x="633298" y="34645"/>
                  </a:lnTo>
                  <a:lnTo>
                    <a:pt x="633514" y="35801"/>
                  </a:lnTo>
                  <a:lnTo>
                    <a:pt x="633171" y="36042"/>
                  </a:lnTo>
                  <a:lnTo>
                    <a:pt x="632866" y="36322"/>
                  </a:lnTo>
                  <a:lnTo>
                    <a:pt x="630961" y="38608"/>
                  </a:lnTo>
                  <a:lnTo>
                    <a:pt x="632929" y="42138"/>
                  </a:lnTo>
                  <a:lnTo>
                    <a:pt x="635241" y="41059"/>
                  </a:lnTo>
                  <a:lnTo>
                    <a:pt x="636193" y="43027"/>
                  </a:lnTo>
                  <a:lnTo>
                    <a:pt x="639445" y="43357"/>
                  </a:lnTo>
                  <a:lnTo>
                    <a:pt x="640080" y="41059"/>
                  </a:lnTo>
                  <a:lnTo>
                    <a:pt x="640194" y="40843"/>
                  </a:lnTo>
                  <a:lnTo>
                    <a:pt x="639864" y="42303"/>
                  </a:lnTo>
                  <a:lnTo>
                    <a:pt x="640994" y="44005"/>
                  </a:lnTo>
                  <a:lnTo>
                    <a:pt x="644537" y="43954"/>
                  </a:lnTo>
                  <a:lnTo>
                    <a:pt x="646303" y="43891"/>
                  </a:lnTo>
                  <a:lnTo>
                    <a:pt x="648093" y="43891"/>
                  </a:lnTo>
                  <a:lnTo>
                    <a:pt x="648944" y="44145"/>
                  </a:lnTo>
                  <a:lnTo>
                    <a:pt x="649820" y="44284"/>
                  </a:lnTo>
                  <a:lnTo>
                    <a:pt x="650697" y="44234"/>
                  </a:lnTo>
                  <a:lnTo>
                    <a:pt x="652348" y="45681"/>
                  </a:lnTo>
                  <a:lnTo>
                    <a:pt x="654596" y="45364"/>
                  </a:lnTo>
                  <a:lnTo>
                    <a:pt x="655586" y="44234"/>
                  </a:lnTo>
                  <a:lnTo>
                    <a:pt x="655904" y="43878"/>
                  </a:lnTo>
                  <a:lnTo>
                    <a:pt x="657555" y="41986"/>
                  </a:lnTo>
                  <a:lnTo>
                    <a:pt x="657707" y="41059"/>
                  </a:lnTo>
                  <a:close/>
                </a:path>
                <a:path w="836295" h="191770">
                  <a:moveTo>
                    <a:pt x="757796" y="181432"/>
                  </a:moveTo>
                  <a:lnTo>
                    <a:pt x="756450" y="176377"/>
                  </a:lnTo>
                  <a:lnTo>
                    <a:pt x="753287" y="177558"/>
                  </a:lnTo>
                  <a:lnTo>
                    <a:pt x="752805" y="177863"/>
                  </a:lnTo>
                  <a:lnTo>
                    <a:pt x="752322" y="177965"/>
                  </a:lnTo>
                  <a:lnTo>
                    <a:pt x="751852" y="177914"/>
                  </a:lnTo>
                  <a:lnTo>
                    <a:pt x="751154" y="177292"/>
                  </a:lnTo>
                  <a:lnTo>
                    <a:pt x="750366" y="176720"/>
                  </a:lnTo>
                  <a:lnTo>
                    <a:pt x="749554" y="176199"/>
                  </a:lnTo>
                  <a:lnTo>
                    <a:pt x="749579" y="174294"/>
                  </a:lnTo>
                  <a:lnTo>
                    <a:pt x="747877" y="172859"/>
                  </a:lnTo>
                  <a:lnTo>
                    <a:pt x="745959" y="173520"/>
                  </a:lnTo>
                  <a:lnTo>
                    <a:pt x="745477" y="172808"/>
                  </a:lnTo>
                  <a:lnTo>
                    <a:pt x="744550" y="172288"/>
                  </a:lnTo>
                  <a:lnTo>
                    <a:pt x="743673" y="172364"/>
                  </a:lnTo>
                  <a:lnTo>
                    <a:pt x="742378" y="171577"/>
                  </a:lnTo>
                  <a:lnTo>
                    <a:pt x="741019" y="170942"/>
                  </a:lnTo>
                  <a:lnTo>
                    <a:pt x="737311" y="170446"/>
                  </a:lnTo>
                  <a:lnTo>
                    <a:pt x="736180" y="173799"/>
                  </a:lnTo>
                  <a:lnTo>
                    <a:pt x="739190" y="176517"/>
                  </a:lnTo>
                  <a:lnTo>
                    <a:pt x="740105" y="177253"/>
                  </a:lnTo>
                  <a:lnTo>
                    <a:pt x="741527" y="177520"/>
                  </a:lnTo>
                  <a:lnTo>
                    <a:pt x="741768" y="178816"/>
                  </a:lnTo>
                  <a:lnTo>
                    <a:pt x="742823" y="179819"/>
                  </a:lnTo>
                  <a:lnTo>
                    <a:pt x="744067" y="179832"/>
                  </a:lnTo>
                  <a:lnTo>
                    <a:pt x="744359" y="181622"/>
                  </a:lnTo>
                  <a:lnTo>
                    <a:pt x="746556" y="182486"/>
                  </a:lnTo>
                  <a:lnTo>
                    <a:pt x="747991" y="181711"/>
                  </a:lnTo>
                  <a:lnTo>
                    <a:pt x="748779" y="182499"/>
                  </a:lnTo>
                  <a:lnTo>
                    <a:pt x="750341" y="183972"/>
                  </a:lnTo>
                  <a:lnTo>
                    <a:pt x="751738" y="183807"/>
                  </a:lnTo>
                  <a:lnTo>
                    <a:pt x="752678" y="183045"/>
                  </a:lnTo>
                  <a:lnTo>
                    <a:pt x="753325" y="182981"/>
                  </a:lnTo>
                  <a:lnTo>
                    <a:pt x="753986" y="182854"/>
                  </a:lnTo>
                  <a:lnTo>
                    <a:pt x="757796" y="181432"/>
                  </a:lnTo>
                  <a:close/>
                </a:path>
                <a:path w="836295" h="191770">
                  <a:moveTo>
                    <a:pt x="802589" y="50507"/>
                  </a:moveTo>
                  <a:lnTo>
                    <a:pt x="800950" y="47955"/>
                  </a:lnTo>
                  <a:lnTo>
                    <a:pt x="801331" y="47231"/>
                  </a:lnTo>
                  <a:lnTo>
                    <a:pt x="801649" y="46456"/>
                  </a:lnTo>
                  <a:lnTo>
                    <a:pt x="802144" y="44678"/>
                  </a:lnTo>
                  <a:lnTo>
                    <a:pt x="801852" y="43776"/>
                  </a:lnTo>
                  <a:lnTo>
                    <a:pt x="801268" y="43129"/>
                  </a:lnTo>
                  <a:lnTo>
                    <a:pt x="801547" y="42189"/>
                  </a:lnTo>
                  <a:lnTo>
                    <a:pt x="799630" y="37071"/>
                  </a:lnTo>
                  <a:lnTo>
                    <a:pt x="799871" y="35420"/>
                  </a:lnTo>
                  <a:lnTo>
                    <a:pt x="798995" y="33477"/>
                  </a:lnTo>
                  <a:lnTo>
                    <a:pt x="796455" y="33667"/>
                  </a:lnTo>
                  <a:lnTo>
                    <a:pt x="796442" y="32766"/>
                  </a:lnTo>
                  <a:lnTo>
                    <a:pt x="795997" y="31889"/>
                  </a:lnTo>
                  <a:lnTo>
                    <a:pt x="795286" y="31407"/>
                  </a:lnTo>
                  <a:lnTo>
                    <a:pt x="795832" y="31000"/>
                  </a:lnTo>
                  <a:lnTo>
                    <a:pt x="797090" y="29933"/>
                  </a:lnTo>
                  <a:lnTo>
                    <a:pt x="797585" y="28613"/>
                  </a:lnTo>
                  <a:lnTo>
                    <a:pt x="797344" y="23622"/>
                  </a:lnTo>
                  <a:lnTo>
                    <a:pt x="792124" y="23609"/>
                  </a:lnTo>
                  <a:lnTo>
                    <a:pt x="792289" y="27266"/>
                  </a:lnTo>
                  <a:lnTo>
                    <a:pt x="789393" y="28816"/>
                  </a:lnTo>
                  <a:lnTo>
                    <a:pt x="788403" y="29908"/>
                  </a:lnTo>
                  <a:lnTo>
                    <a:pt x="788123" y="30657"/>
                  </a:lnTo>
                  <a:lnTo>
                    <a:pt x="788035" y="31445"/>
                  </a:lnTo>
                  <a:lnTo>
                    <a:pt x="786218" y="32397"/>
                  </a:lnTo>
                  <a:lnTo>
                    <a:pt x="784326" y="33477"/>
                  </a:lnTo>
                  <a:lnTo>
                    <a:pt x="784593" y="36690"/>
                  </a:lnTo>
                  <a:lnTo>
                    <a:pt x="787704" y="37338"/>
                  </a:lnTo>
                  <a:lnTo>
                    <a:pt x="788149" y="37960"/>
                  </a:lnTo>
                  <a:lnTo>
                    <a:pt x="788873" y="38430"/>
                  </a:lnTo>
                  <a:lnTo>
                    <a:pt x="792492" y="38862"/>
                  </a:lnTo>
                  <a:lnTo>
                    <a:pt x="793851" y="38925"/>
                  </a:lnTo>
                  <a:lnTo>
                    <a:pt x="793432" y="39687"/>
                  </a:lnTo>
                  <a:lnTo>
                    <a:pt x="793140" y="40513"/>
                  </a:lnTo>
                  <a:lnTo>
                    <a:pt x="792835" y="42392"/>
                  </a:lnTo>
                  <a:lnTo>
                    <a:pt x="793153" y="43307"/>
                  </a:lnTo>
                  <a:lnTo>
                    <a:pt x="793800" y="43891"/>
                  </a:lnTo>
                  <a:lnTo>
                    <a:pt x="793153" y="45059"/>
                  </a:lnTo>
                  <a:lnTo>
                    <a:pt x="793750" y="46685"/>
                  </a:lnTo>
                  <a:lnTo>
                    <a:pt x="794905" y="47421"/>
                  </a:lnTo>
                  <a:lnTo>
                    <a:pt x="794727" y="48285"/>
                  </a:lnTo>
                  <a:lnTo>
                    <a:pt x="795020" y="49225"/>
                  </a:lnTo>
                  <a:lnTo>
                    <a:pt x="795997" y="50406"/>
                  </a:lnTo>
                  <a:lnTo>
                    <a:pt x="796480" y="50723"/>
                  </a:lnTo>
                  <a:lnTo>
                    <a:pt x="798779" y="53505"/>
                  </a:lnTo>
                  <a:lnTo>
                    <a:pt x="802589" y="50507"/>
                  </a:lnTo>
                  <a:close/>
                </a:path>
                <a:path w="836295" h="191770">
                  <a:moveTo>
                    <a:pt x="817016" y="6324"/>
                  </a:moveTo>
                  <a:lnTo>
                    <a:pt x="816660" y="4635"/>
                  </a:lnTo>
                  <a:lnTo>
                    <a:pt x="815390" y="3949"/>
                  </a:lnTo>
                  <a:lnTo>
                    <a:pt x="814197" y="3302"/>
                  </a:lnTo>
                  <a:lnTo>
                    <a:pt x="813066" y="3454"/>
                  </a:lnTo>
                  <a:lnTo>
                    <a:pt x="810272" y="3962"/>
                  </a:lnTo>
                  <a:lnTo>
                    <a:pt x="809739" y="5600"/>
                  </a:lnTo>
                  <a:lnTo>
                    <a:pt x="810120" y="7924"/>
                  </a:lnTo>
                  <a:lnTo>
                    <a:pt x="808253" y="9182"/>
                  </a:lnTo>
                  <a:lnTo>
                    <a:pt x="807262" y="10337"/>
                  </a:lnTo>
                  <a:lnTo>
                    <a:pt x="802195" y="11442"/>
                  </a:lnTo>
                  <a:lnTo>
                    <a:pt x="799338" y="17513"/>
                  </a:lnTo>
                  <a:lnTo>
                    <a:pt x="804303" y="22885"/>
                  </a:lnTo>
                  <a:lnTo>
                    <a:pt x="805141" y="23063"/>
                  </a:lnTo>
                  <a:lnTo>
                    <a:pt x="805903" y="22860"/>
                  </a:lnTo>
                  <a:lnTo>
                    <a:pt x="804722" y="24460"/>
                  </a:lnTo>
                  <a:lnTo>
                    <a:pt x="805815" y="27178"/>
                  </a:lnTo>
                  <a:lnTo>
                    <a:pt x="809574" y="26949"/>
                  </a:lnTo>
                  <a:lnTo>
                    <a:pt x="810755" y="26593"/>
                  </a:lnTo>
                  <a:lnTo>
                    <a:pt x="813777" y="25336"/>
                  </a:lnTo>
                  <a:lnTo>
                    <a:pt x="815111" y="22987"/>
                  </a:lnTo>
                  <a:lnTo>
                    <a:pt x="813079" y="21399"/>
                  </a:lnTo>
                  <a:lnTo>
                    <a:pt x="814412" y="19278"/>
                  </a:lnTo>
                  <a:lnTo>
                    <a:pt x="814146" y="17995"/>
                  </a:lnTo>
                  <a:lnTo>
                    <a:pt x="811022" y="14579"/>
                  </a:lnTo>
                  <a:lnTo>
                    <a:pt x="815022" y="9855"/>
                  </a:lnTo>
                  <a:lnTo>
                    <a:pt x="817016" y="6324"/>
                  </a:lnTo>
                  <a:close/>
                </a:path>
                <a:path w="836295" h="191770">
                  <a:moveTo>
                    <a:pt x="820712" y="179882"/>
                  </a:moveTo>
                  <a:lnTo>
                    <a:pt x="819759" y="179260"/>
                  </a:lnTo>
                  <a:lnTo>
                    <a:pt x="819797" y="179006"/>
                  </a:lnTo>
                  <a:lnTo>
                    <a:pt x="819975" y="178015"/>
                  </a:lnTo>
                  <a:lnTo>
                    <a:pt x="820013" y="177330"/>
                  </a:lnTo>
                  <a:lnTo>
                    <a:pt x="819772" y="176453"/>
                  </a:lnTo>
                  <a:lnTo>
                    <a:pt x="819645" y="175933"/>
                  </a:lnTo>
                  <a:lnTo>
                    <a:pt x="818680" y="174663"/>
                  </a:lnTo>
                  <a:lnTo>
                    <a:pt x="818680" y="173570"/>
                  </a:lnTo>
                  <a:lnTo>
                    <a:pt x="817181" y="171615"/>
                  </a:lnTo>
                  <a:lnTo>
                    <a:pt x="816267" y="170751"/>
                  </a:lnTo>
                  <a:lnTo>
                    <a:pt x="814412" y="169633"/>
                  </a:lnTo>
                  <a:lnTo>
                    <a:pt x="814412" y="179006"/>
                  </a:lnTo>
                  <a:lnTo>
                    <a:pt x="814209" y="179463"/>
                  </a:lnTo>
                  <a:lnTo>
                    <a:pt x="813219" y="179590"/>
                  </a:lnTo>
                  <a:lnTo>
                    <a:pt x="813752" y="179184"/>
                  </a:lnTo>
                  <a:lnTo>
                    <a:pt x="814006" y="179146"/>
                  </a:lnTo>
                  <a:lnTo>
                    <a:pt x="814412" y="179006"/>
                  </a:lnTo>
                  <a:lnTo>
                    <a:pt x="814412" y="169633"/>
                  </a:lnTo>
                  <a:lnTo>
                    <a:pt x="813193" y="168897"/>
                  </a:lnTo>
                  <a:lnTo>
                    <a:pt x="811225" y="169926"/>
                  </a:lnTo>
                  <a:lnTo>
                    <a:pt x="810895" y="171615"/>
                  </a:lnTo>
                  <a:lnTo>
                    <a:pt x="810653" y="171170"/>
                  </a:lnTo>
                  <a:lnTo>
                    <a:pt x="810234" y="170345"/>
                  </a:lnTo>
                  <a:lnTo>
                    <a:pt x="809193" y="169252"/>
                  </a:lnTo>
                  <a:lnTo>
                    <a:pt x="807720" y="168554"/>
                  </a:lnTo>
                  <a:lnTo>
                    <a:pt x="806792" y="167843"/>
                  </a:lnTo>
                  <a:lnTo>
                    <a:pt x="805548" y="167716"/>
                  </a:lnTo>
                  <a:lnTo>
                    <a:pt x="804329" y="169252"/>
                  </a:lnTo>
                  <a:lnTo>
                    <a:pt x="804189" y="169532"/>
                  </a:lnTo>
                  <a:lnTo>
                    <a:pt x="804062" y="169862"/>
                  </a:lnTo>
                  <a:lnTo>
                    <a:pt x="802665" y="170624"/>
                  </a:lnTo>
                  <a:lnTo>
                    <a:pt x="802106" y="171170"/>
                  </a:lnTo>
                  <a:lnTo>
                    <a:pt x="801903" y="170865"/>
                  </a:lnTo>
                  <a:lnTo>
                    <a:pt x="801598" y="170611"/>
                  </a:lnTo>
                  <a:lnTo>
                    <a:pt x="801243" y="170421"/>
                  </a:lnTo>
                  <a:lnTo>
                    <a:pt x="802424" y="168998"/>
                  </a:lnTo>
                  <a:lnTo>
                    <a:pt x="803122" y="167195"/>
                  </a:lnTo>
                  <a:lnTo>
                    <a:pt x="803313" y="164376"/>
                  </a:lnTo>
                  <a:lnTo>
                    <a:pt x="803021" y="163791"/>
                  </a:lnTo>
                  <a:lnTo>
                    <a:pt x="802576" y="163334"/>
                  </a:lnTo>
                  <a:lnTo>
                    <a:pt x="802513" y="162598"/>
                  </a:lnTo>
                  <a:lnTo>
                    <a:pt x="802347" y="162280"/>
                  </a:lnTo>
                  <a:lnTo>
                    <a:pt x="803795" y="161658"/>
                  </a:lnTo>
                  <a:lnTo>
                    <a:pt x="804189" y="161086"/>
                  </a:lnTo>
                  <a:lnTo>
                    <a:pt x="804405" y="160489"/>
                  </a:lnTo>
                  <a:lnTo>
                    <a:pt x="806996" y="161086"/>
                  </a:lnTo>
                  <a:lnTo>
                    <a:pt x="807339" y="160489"/>
                  </a:lnTo>
                  <a:lnTo>
                    <a:pt x="808494" y="158483"/>
                  </a:lnTo>
                  <a:lnTo>
                    <a:pt x="809028" y="157581"/>
                  </a:lnTo>
                  <a:lnTo>
                    <a:pt x="806907" y="156044"/>
                  </a:lnTo>
                  <a:lnTo>
                    <a:pt x="807796" y="154825"/>
                  </a:lnTo>
                  <a:lnTo>
                    <a:pt x="807440" y="153073"/>
                  </a:lnTo>
                  <a:lnTo>
                    <a:pt x="805243" y="151739"/>
                  </a:lnTo>
                  <a:lnTo>
                    <a:pt x="805078" y="148907"/>
                  </a:lnTo>
                  <a:lnTo>
                    <a:pt x="804214" y="146900"/>
                  </a:lnTo>
                  <a:lnTo>
                    <a:pt x="803884" y="146113"/>
                  </a:lnTo>
                  <a:lnTo>
                    <a:pt x="799998" y="141503"/>
                  </a:lnTo>
                  <a:lnTo>
                    <a:pt x="797090" y="143954"/>
                  </a:lnTo>
                  <a:lnTo>
                    <a:pt x="797598" y="146900"/>
                  </a:lnTo>
                  <a:lnTo>
                    <a:pt x="793788" y="145643"/>
                  </a:lnTo>
                  <a:lnTo>
                    <a:pt x="792568" y="149072"/>
                  </a:lnTo>
                  <a:lnTo>
                    <a:pt x="795058" y="152260"/>
                  </a:lnTo>
                  <a:lnTo>
                    <a:pt x="795591" y="152908"/>
                  </a:lnTo>
                  <a:lnTo>
                    <a:pt x="795693" y="153631"/>
                  </a:lnTo>
                  <a:lnTo>
                    <a:pt x="796074" y="154355"/>
                  </a:lnTo>
                  <a:lnTo>
                    <a:pt x="798703" y="156222"/>
                  </a:lnTo>
                  <a:lnTo>
                    <a:pt x="798512" y="156552"/>
                  </a:lnTo>
                  <a:lnTo>
                    <a:pt x="798029" y="157200"/>
                  </a:lnTo>
                  <a:lnTo>
                    <a:pt x="798055" y="158356"/>
                  </a:lnTo>
                  <a:lnTo>
                    <a:pt x="797306" y="158483"/>
                  </a:lnTo>
                  <a:lnTo>
                    <a:pt x="796404" y="158470"/>
                  </a:lnTo>
                  <a:lnTo>
                    <a:pt x="795540" y="158292"/>
                  </a:lnTo>
                  <a:lnTo>
                    <a:pt x="793026" y="158000"/>
                  </a:lnTo>
                  <a:lnTo>
                    <a:pt x="792010" y="161861"/>
                  </a:lnTo>
                  <a:lnTo>
                    <a:pt x="794067" y="163068"/>
                  </a:lnTo>
                  <a:lnTo>
                    <a:pt x="792213" y="164680"/>
                  </a:lnTo>
                  <a:lnTo>
                    <a:pt x="791514" y="166903"/>
                  </a:lnTo>
                  <a:lnTo>
                    <a:pt x="792924" y="168554"/>
                  </a:lnTo>
                  <a:lnTo>
                    <a:pt x="793026" y="168897"/>
                  </a:lnTo>
                  <a:lnTo>
                    <a:pt x="790232" y="171373"/>
                  </a:lnTo>
                  <a:lnTo>
                    <a:pt x="787196" y="174625"/>
                  </a:lnTo>
                  <a:lnTo>
                    <a:pt x="788835" y="178015"/>
                  </a:lnTo>
                  <a:lnTo>
                    <a:pt x="792670" y="176771"/>
                  </a:lnTo>
                  <a:lnTo>
                    <a:pt x="793610" y="176390"/>
                  </a:lnTo>
                  <a:lnTo>
                    <a:pt x="794715" y="175882"/>
                  </a:lnTo>
                  <a:lnTo>
                    <a:pt x="794867" y="175933"/>
                  </a:lnTo>
                  <a:lnTo>
                    <a:pt x="795248" y="176453"/>
                  </a:lnTo>
                  <a:lnTo>
                    <a:pt x="796264" y="177685"/>
                  </a:lnTo>
                  <a:lnTo>
                    <a:pt x="797953" y="177330"/>
                  </a:lnTo>
                  <a:lnTo>
                    <a:pt x="799058" y="176453"/>
                  </a:lnTo>
                  <a:lnTo>
                    <a:pt x="800862" y="179387"/>
                  </a:lnTo>
                  <a:lnTo>
                    <a:pt x="803643" y="182702"/>
                  </a:lnTo>
                  <a:lnTo>
                    <a:pt x="808024" y="182702"/>
                  </a:lnTo>
                  <a:lnTo>
                    <a:pt x="809218" y="181597"/>
                  </a:lnTo>
                  <a:lnTo>
                    <a:pt x="809332" y="180314"/>
                  </a:lnTo>
                  <a:lnTo>
                    <a:pt x="809828" y="180035"/>
                  </a:lnTo>
                  <a:lnTo>
                    <a:pt x="810272" y="179590"/>
                  </a:lnTo>
                  <a:lnTo>
                    <a:pt x="810577" y="179184"/>
                  </a:lnTo>
                  <a:lnTo>
                    <a:pt x="811504" y="179781"/>
                  </a:lnTo>
                  <a:lnTo>
                    <a:pt x="812507" y="179882"/>
                  </a:lnTo>
                  <a:lnTo>
                    <a:pt x="812825" y="179882"/>
                  </a:lnTo>
                  <a:lnTo>
                    <a:pt x="820712" y="179882"/>
                  </a:lnTo>
                  <a:close/>
                </a:path>
                <a:path w="836295" h="191770">
                  <a:moveTo>
                    <a:pt x="822159" y="182511"/>
                  </a:moveTo>
                  <a:lnTo>
                    <a:pt x="821994" y="180733"/>
                  </a:lnTo>
                  <a:lnTo>
                    <a:pt x="820750" y="179908"/>
                  </a:lnTo>
                  <a:lnTo>
                    <a:pt x="812800" y="179908"/>
                  </a:lnTo>
                  <a:lnTo>
                    <a:pt x="812469" y="179908"/>
                  </a:lnTo>
                  <a:lnTo>
                    <a:pt x="811403" y="180873"/>
                  </a:lnTo>
                  <a:lnTo>
                    <a:pt x="812114" y="183642"/>
                  </a:lnTo>
                  <a:lnTo>
                    <a:pt x="812266" y="184378"/>
                  </a:lnTo>
                  <a:lnTo>
                    <a:pt x="813244" y="186016"/>
                  </a:lnTo>
                  <a:lnTo>
                    <a:pt x="814120" y="186550"/>
                  </a:lnTo>
                  <a:lnTo>
                    <a:pt x="817575" y="186486"/>
                  </a:lnTo>
                  <a:lnTo>
                    <a:pt x="819391" y="185826"/>
                  </a:lnTo>
                  <a:lnTo>
                    <a:pt x="822159" y="182511"/>
                  </a:lnTo>
                  <a:close/>
                </a:path>
                <a:path w="836295" h="191770">
                  <a:moveTo>
                    <a:pt x="833513" y="31191"/>
                  </a:moveTo>
                  <a:lnTo>
                    <a:pt x="831392" y="29121"/>
                  </a:lnTo>
                  <a:lnTo>
                    <a:pt x="830503" y="28549"/>
                  </a:lnTo>
                  <a:lnTo>
                    <a:pt x="829576" y="28143"/>
                  </a:lnTo>
                  <a:lnTo>
                    <a:pt x="829881" y="27038"/>
                  </a:lnTo>
                  <a:lnTo>
                    <a:pt x="829754" y="25844"/>
                  </a:lnTo>
                  <a:lnTo>
                    <a:pt x="826211" y="20535"/>
                  </a:lnTo>
                  <a:lnTo>
                    <a:pt x="821855" y="24231"/>
                  </a:lnTo>
                  <a:lnTo>
                    <a:pt x="819835" y="28575"/>
                  </a:lnTo>
                  <a:lnTo>
                    <a:pt x="820331" y="29806"/>
                  </a:lnTo>
                  <a:lnTo>
                    <a:pt x="821194" y="30543"/>
                  </a:lnTo>
                  <a:lnTo>
                    <a:pt x="821169" y="32105"/>
                  </a:lnTo>
                  <a:lnTo>
                    <a:pt x="822363" y="33629"/>
                  </a:lnTo>
                  <a:lnTo>
                    <a:pt x="825131" y="32791"/>
                  </a:lnTo>
                  <a:lnTo>
                    <a:pt x="825500" y="32727"/>
                  </a:lnTo>
                  <a:lnTo>
                    <a:pt x="824407" y="33731"/>
                  </a:lnTo>
                  <a:lnTo>
                    <a:pt x="832129" y="33731"/>
                  </a:lnTo>
                  <a:lnTo>
                    <a:pt x="833043" y="33083"/>
                  </a:lnTo>
                  <a:lnTo>
                    <a:pt x="833132" y="32727"/>
                  </a:lnTo>
                  <a:lnTo>
                    <a:pt x="833513" y="31191"/>
                  </a:lnTo>
                  <a:close/>
                </a:path>
                <a:path w="836295" h="191770">
                  <a:moveTo>
                    <a:pt x="833907" y="180581"/>
                  </a:moveTo>
                  <a:lnTo>
                    <a:pt x="831291" y="176047"/>
                  </a:lnTo>
                  <a:lnTo>
                    <a:pt x="828408" y="177825"/>
                  </a:lnTo>
                  <a:lnTo>
                    <a:pt x="827684" y="178269"/>
                  </a:lnTo>
                  <a:lnTo>
                    <a:pt x="826960" y="178574"/>
                  </a:lnTo>
                  <a:lnTo>
                    <a:pt x="824217" y="179489"/>
                  </a:lnTo>
                  <a:lnTo>
                    <a:pt x="823772" y="181559"/>
                  </a:lnTo>
                  <a:lnTo>
                    <a:pt x="824941" y="183108"/>
                  </a:lnTo>
                  <a:lnTo>
                    <a:pt x="824801" y="183540"/>
                  </a:lnTo>
                  <a:lnTo>
                    <a:pt x="824788" y="184010"/>
                  </a:lnTo>
                  <a:lnTo>
                    <a:pt x="825030" y="184823"/>
                  </a:lnTo>
                  <a:lnTo>
                    <a:pt x="825080" y="185420"/>
                  </a:lnTo>
                  <a:lnTo>
                    <a:pt x="825080" y="185813"/>
                  </a:lnTo>
                  <a:lnTo>
                    <a:pt x="820928" y="185534"/>
                  </a:lnTo>
                  <a:lnTo>
                    <a:pt x="820953" y="190754"/>
                  </a:lnTo>
                  <a:lnTo>
                    <a:pt x="826262" y="191147"/>
                  </a:lnTo>
                  <a:lnTo>
                    <a:pt x="828382" y="190677"/>
                  </a:lnTo>
                  <a:lnTo>
                    <a:pt x="830160" y="187883"/>
                  </a:lnTo>
                  <a:lnTo>
                    <a:pt x="830376" y="186601"/>
                  </a:lnTo>
                  <a:lnTo>
                    <a:pt x="830338" y="185356"/>
                  </a:lnTo>
                  <a:lnTo>
                    <a:pt x="830999" y="184594"/>
                  </a:lnTo>
                  <a:lnTo>
                    <a:pt x="831202" y="183476"/>
                  </a:lnTo>
                  <a:lnTo>
                    <a:pt x="830770" y="182486"/>
                  </a:lnTo>
                  <a:lnTo>
                    <a:pt x="833907" y="180581"/>
                  </a:lnTo>
                  <a:close/>
                </a:path>
                <a:path w="836295" h="191770">
                  <a:moveTo>
                    <a:pt x="835787" y="38900"/>
                  </a:moveTo>
                  <a:lnTo>
                    <a:pt x="832954" y="36677"/>
                  </a:lnTo>
                  <a:lnTo>
                    <a:pt x="831786" y="35801"/>
                  </a:lnTo>
                  <a:lnTo>
                    <a:pt x="830554" y="35013"/>
                  </a:lnTo>
                  <a:lnTo>
                    <a:pt x="830884" y="34683"/>
                  </a:lnTo>
                  <a:lnTo>
                    <a:pt x="831418" y="34239"/>
                  </a:lnTo>
                  <a:lnTo>
                    <a:pt x="832078" y="33769"/>
                  </a:lnTo>
                  <a:lnTo>
                    <a:pt x="824369" y="33769"/>
                  </a:lnTo>
                  <a:lnTo>
                    <a:pt x="823493" y="33769"/>
                  </a:lnTo>
                  <a:lnTo>
                    <a:pt x="822845" y="33997"/>
                  </a:lnTo>
                  <a:lnTo>
                    <a:pt x="822261" y="34683"/>
                  </a:lnTo>
                  <a:lnTo>
                    <a:pt x="821944" y="34239"/>
                  </a:lnTo>
                  <a:lnTo>
                    <a:pt x="821486" y="33896"/>
                  </a:lnTo>
                  <a:lnTo>
                    <a:pt x="817118" y="32842"/>
                  </a:lnTo>
                  <a:lnTo>
                    <a:pt x="810577" y="33070"/>
                  </a:lnTo>
                  <a:lnTo>
                    <a:pt x="810336" y="40017"/>
                  </a:lnTo>
                  <a:lnTo>
                    <a:pt x="810958" y="41135"/>
                  </a:lnTo>
                  <a:lnTo>
                    <a:pt x="811733" y="41656"/>
                  </a:lnTo>
                  <a:lnTo>
                    <a:pt x="811822" y="41973"/>
                  </a:lnTo>
                  <a:lnTo>
                    <a:pt x="809993" y="44869"/>
                  </a:lnTo>
                  <a:lnTo>
                    <a:pt x="814400" y="47307"/>
                  </a:lnTo>
                  <a:lnTo>
                    <a:pt x="816330" y="44602"/>
                  </a:lnTo>
                  <a:lnTo>
                    <a:pt x="818095" y="41795"/>
                  </a:lnTo>
                  <a:lnTo>
                    <a:pt x="820737" y="42164"/>
                  </a:lnTo>
                  <a:lnTo>
                    <a:pt x="823417" y="41795"/>
                  </a:lnTo>
                  <a:lnTo>
                    <a:pt x="824395" y="41656"/>
                  </a:lnTo>
                  <a:lnTo>
                    <a:pt x="824966" y="41516"/>
                  </a:lnTo>
                  <a:lnTo>
                    <a:pt x="825538" y="41300"/>
                  </a:lnTo>
                  <a:lnTo>
                    <a:pt x="825906" y="41668"/>
                  </a:lnTo>
                  <a:lnTo>
                    <a:pt x="826084" y="41783"/>
                  </a:lnTo>
                  <a:lnTo>
                    <a:pt x="826401" y="42735"/>
                  </a:lnTo>
                  <a:lnTo>
                    <a:pt x="827189" y="43459"/>
                  </a:lnTo>
                  <a:lnTo>
                    <a:pt x="829830" y="43230"/>
                  </a:lnTo>
                  <a:lnTo>
                    <a:pt x="831100" y="43002"/>
                  </a:lnTo>
                  <a:lnTo>
                    <a:pt x="832510" y="42252"/>
                  </a:lnTo>
                  <a:lnTo>
                    <a:pt x="832827" y="42024"/>
                  </a:lnTo>
                  <a:lnTo>
                    <a:pt x="834669" y="41440"/>
                  </a:lnTo>
                  <a:lnTo>
                    <a:pt x="834732" y="41300"/>
                  </a:lnTo>
                  <a:lnTo>
                    <a:pt x="835787" y="38900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7" name="object 31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374502" y="6073265"/>
              <a:ext cx="70766" cy="64681"/>
            </a:xfrm>
            <a:prstGeom prst="rect">
              <a:avLst/>
            </a:prstGeom>
          </p:spPr>
        </p:pic>
        <p:sp>
          <p:nvSpPr>
            <p:cNvPr id="318" name="object 318" descr=""/>
            <p:cNvSpPr/>
            <p:nvPr/>
          </p:nvSpPr>
          <p:spPr>
            <a:xfrm>
              <a:off x="7649502" y="5947371"/>
              <a:ext cx="328295" cy="189865"/>
            </a:xfrm>
            <a:custGeom>
              <a:avLst/>
              <a:gdLst/>
              <a:ahLst/>
              <a:cxnLst/>
              <a:rect l="l" t="t" r="r" b="b"/>
              <a:pathLst>
                <a:path w="328295" h="189864">
                  <a:moveTo>
                    <a:pt x="23850" y="19659"/>
                  </a:moveTo>
                  <a:lnTo>
                    <a:pt x="23012" y="18859"/>
                  </a:lnTo>
                  <a:lnTo>
                    <a:pt x="20307" y="16256"/>
                  </a:lnTo>
                  <a:lnTo>
                    <a:pt x="17564" y="18618"/>
                  </a:lnTo>
                  <a:lnTo>
                    <a:pt x="17195" y="18757"/>
                  </a:lnTo>
                  <a:lnTo>
                    <a:pt x="16789" y="18859"/>
                  </a:lnTo>
                  <a:lnTo>
                    <a:pt x="16510" y="18618"/>
                  </a:lnTo>
                  <a:lnTo>
                    <a:pt x="16344" y="18402"/>
                  </a:lnTo>
                  <a:lnTo>
                    <a:pt x="16751" y="17894"/>
                  </a:lnTo>
                  <a:lnTo>
                    <a:pt x="17538" y="17564"/>
                  </a:lnTo>
                  <a:lnTo>
                    <a:pt x="20193" y="16306"/>
                  </a:lnTo>
                  <a:lnTo>
                    <a:pt x="20358" y="16230"/>
                  </a:lnTo>
                  <a:lnTo>
                    <a:pt x="20739" y="16052"/>
                  </a:lnTo>
                  <a:lnTo>
                    <a:pt x="19456" y="12954"/>
                  </a:lnTo>
                  <a:lnTo>
                    <a:pt x="18808" y="11404"/>
                  </a:lnTo>
                  <a:lnTo>
                    <a:pt x="15671" y="12687"/>
                  </a:lnTo>
                  <a:lnTo>
                    <a:pt x="15176" y="12941"/>
                  </a:lnTo>
                  <a:lnTo>
                    <a:pt x="14795" y="12954"/>
                  </a:lnTo>
                  <a:lnTo>
                    <a:pt x="14668" y="12928"/>
                  </a:lnTo>
                  <a:lnTo>
                    <a:pt x="13665" y="12331"/>
                  </a:lnTo>
                  <a:lnTo>
                    <a:pt x="12966" y="11785"/>
                  </a:lnTo>
                  <a:lnTo>
                    <a:pt x="11912" y="11290"/>
                  </a:lnTo>
                  <a:lnTo>
                    <a:pt x="11493" y="11176"/>
                  </a:lnTo>
                  <a:lnTo>
                    <a:pt x="10325" y="9093"/>
                  </a:lnTo>
                  <a:lnTo>
                    <a:pt x="6489" y="9486"/>
                  </a:lnTo>
                  <a:lnTo>
                    <a:pt x="6654" y="13614"/>
                  </a:lnTo>
                  <a:lnTo>
                    <a:pt x="6819" y="14795"/>
                  </a:lnTo>
                  <a:lnTo>
                    <a:pt x="7061" y="15989"/>
                  </a:lnTo>
                  <a:lnTo>
                    <a:pt x="0" y="21285"/>
                  </a:lnTo>
                  <a:lnTo>
                    <a:pt x="2603" y="25819"/>
                  </a:lnTo>
                  <a:lnTo>
                    <a:pt x="8026" y="21755"/>
                  </a:lnTo>
                  <a:lnTo>
                    <a:pt x="8636" y="23266"/>
                  </a:lnTo>
                  <a:lnTo>
                    <a:pt x="8915" y="24015"/>
                  </a:lnTo>
                  <a:lnTo>
                    <a:pt x="9067" y="24930"/>
                  </a:lnTo>
                  <a:lnTo>
                    <a:pt x="9182" y="25819"/>
                  </a:lnTo>
                  <a:lnTo>
                    <a:pt x="9232" y="27647"/>
                  </a:lnTo>
                  <a:lnTo>
                    <a:pt x="9677" y="28333"/>
                  </a:lnTo>
                  <a:lnTo>
                    <a:pt x="10299" y="28778"/>
                  </a:lnTo>
                  <a:lnTo>
                    <a:pt x="10439" y="29603"/>
                  </a:lnTo>
                  <a:lnTo>
                    <a:pt x="10553" y="31470"/>
                  </a:lnTo>
                  <a:lnTo>
                    <a:pt x="10629" y="32931"/>
                  </a:lnTo>
                  <a:lnTo>
                    <a:pt x="13309" y="34213"/>
                  </a:lnTo>
                  <a:lnTo>
                    <a:pt x="16052" y="31470"/>
                  </a:lnTo>
                  <a:lnTo>
                    <a:pt x="18580" y="29044"/>
                  </a:lnTo>
                  <a:lnTo>
                    <a:pt x="19697" y="29603"/>
                  </a:lnTo>
                  <a:lnTo>
                    <a:pt x="21132" y="29476"/>
                  </a:lnTo>
                  <a:lnTo>
                    <a:pt x="21386" y="29044"/>
                  </a:lnTo>
                  <a:lnTo>
                    <a:pt x="22694" y="26784"/>
                  </a:lnTo>
                  <a:lnTo>
                    <a:pt x="23698" y="25222"/>
                  </a:lnTo>
                  <a:lnTo>
                    <a:pt x="23012" y="22758"/>
                  </a:lnTo>
                  <a:lnTo>
                    <a:pt x="22415" y="22186"/>
                  </a:lnTo>
                  <a:lnTo>
                    <a:pt x="21691" y="21894"/>
                  </a:lnTo>
                  <a:lnTo>
                    <a:pt x="21831" y="21755"/>
                  </a:lnTo>
                  <a:lnTo>
                    <a:pt x="23850" y="19659"/>
                  </a:lnTo>
                  <a:close/>
                </a:path>
                <a:path w="328295" h="189864">
                  <a:moveTo>
                    <a:pt x="39522" y="34048"/>
                  </a:moveTo>
                  <a:lnTo>
                    <a:pt x="38074" y="31483"/>
                  </a:lnTo>
                  <a:lnTo>
                    <a:pt x="37503" y="30480"/>
                  </a:lnTo>
                  <a:lnTo>
                    <a:pt x="36677" y="29908"/>
                  </a:lnTo>
                  <a:lnTo>
                    <a:pt x="35750" y="29641"/>
                  </a:lnTo>
                  <a:lnTo>
                    <a:pt x="35267" y="29425"/>
                  </a:lnTo>
                  <a:lnTo>
                    <a:pt x="35001" y="29375"/>
                  </a:lnTo>
                  <a:lnTo>
                    <a:pt x="35318" y="28130"/>
                  </a:lnTo>
                  <a:lnTo>
                    <a:pt x="34848" y="26670"/>
                  </a:lnTo>
                  <a:lnTo>
                    <a:pt x="30695" y="25476"/>
                  </a:lnTo>
                  <a:lnTo>
                    <a:pt x="28168" y="25438"/>
                  </a:lnTo>
                  <a:lnTo>
                    <a:pt x="23418" y="26225"/>
                  </a:lnTo>
                  <a:lnTo>
                    <a:pt x="23241" y="28663"/>
                  </a:lnTo>
                  <a:lnTo>
                    <a:pt x="24345" y="30048"/>
                  </a:lnTo>
                  <a:lnTo>
                    <a:pt x="23406" y="30530"/>
                  </a:lnTo>
                  <a:lnTo>
                    <a:pt x="22529" y="31140"/>
                  </a:lnTo>
                  <a:lnTo>
                    <a:pt x="21678" y="31788"/>
                  </a:lnTo>
                  <a:lnTo>
                    <a:pt x="20154" y="31610"/>
                  </a:lnTo>
                  <a:lnTo>
                    <a:pt x="18707" y="32740"/>
                  </a:lnTo>
                  <a:lnTo>
                    <a:pt x="18707" y="37655"/>
                  </a:lnTo>
                  <a:lnTo>
                    <a:pt x="21005" y="38455"/>
                  </a:lnTo>
                  <a:lnTo>
                    <a:pt x="22694" y="37553"/>
                  </a:lnTo>
                  <a:lnTo>
                    <a:pt x="27228" y="39319"/>
                  </a:lnTo>
                  <a:lnTo>
                    <a:pt x="32156" y="42608"/>
                  </a:lnTo>
                  <a:lnTo>
                    <a:pt x="38608" y="36766"/>
                  </a:lnTo>
                  <a:lnTo>
                    <a:pt x="39522" y="34048"/>
                  </a:lnTo>
                  <a:close/>
                </a:path>
                <a:path w="328295" h="189864">
                  <a:moveTo>
                    <a:pt x="40843" y="175806"/>
                  </a:moveTo>
                  <a:lnTo>
                    <a:pt x="37465" y="175983"/>
                  </a:lnTo>
                  <a:lnTo>
                    <a:pt x="35572" y="176085"/>
                  </a:lnTo>
                  <a:lnTo>
                    <a:pt x="34772" y="175768"/>
                  </a:lnTo>
                  <a:lnTo>
                    <a:pt x="34848" y="171831"/>
                  </a:lnTo>
                  <a:lnTo>
                    <a:pt x="33134" y="170929"/>
                  </a:lnTo>
                  <a:lnTo>
                    <a:pt x="29032" y="171526"/>
                  </a:lnTo>
                  <a:lnTo>
                    <a:pt x="26746" y="171932"/>
                  </a:lnTo>
                  <a:lnTo>
                    <a:pt x="23431" y="173837"/>
                  </a:lnTo>
                  <a:lnTo>
                    <a:pt x="23050" y="175450"/>
                  </a:lnTo>
                  <a:lnTo>
                    <a:pt x="23520" y="176631"/>
                  </a:lnTo>
                  <a:lnTo>
                    <a:pt x="22580" y="176745"/>
                  </a:lnTo>
                  <a:lnTo>
                    <a:pt x="22364" y="175882"/>
                  </a:lnTo>
                  <a:lnTo>
                    <a:pt x="21983" y="175018"/>
                  </a:lnTo>
                  <a:lnTo>
                    <a:pt x="19151" y="171399"/>
                  </a:lnTo>
                  <a:lnTo>
                    <a:pt x="15709" y="174155"/>
                  </a:lnTo>
                  <a:lnTo>
                    <a:pt x="13347" y="178206"/>
                  </a:lnTo>
                  <a:lnTo>
                    <a:pt x="15062" y="180060"/>
                  </a:lnTo>
                  <a:lnTo>
                    <a:pt x="16814" y="180136"/>
                  </a:lnTo>
                  <a:lnTo>
                    <a:pt x="16471" y="180581"/>
                  </a:lnTo>
                  <a:lnTo>
                    <a:pt x="16256" y="180784"/>
                  </a:lnTo>
                  <a:lnTo>
                    <a:pt x="15430" y="181864"/>
                  </a:lnTo>
                  <a:lnTo>
                    <a:pt x="15989" y="183502"/>
                  </a:lnTo>
                  <a:lnTo>
                    <a:pt x="17030" y="184251"/>
                  </a:lnTo>
                  <a:lnTo>
                    <a:pt x="17094" y="185940"/>
                  </a:lnTo>
                  <a:lnTo>
                    <a:pt x="18554" y="187718"/>
                  </a:lnTo>
                  <a:lnTo>
                    <a:pt x="22809" y="189115"/>
                  </a:lnTo>
                  <a:lnTo>
                    <a:pt x="25019" y="187909"/>
                  </a:lnTo>
                  <a:lnTo>
                    <a:pt x="28587" y="184645"/>
                  </a:lnTo>
                  <a:lnTo>
                    <a:pt x="27622" y="182321"/>
                  </a:lnTo>
                  <a:lnTo>
                    <a:pt x="25476" y="181546"/>
                  </a:lnTo>
                  <a:lnTo>
                    <a:pt x="26352" y="181457"/>
                  </a:lnTo>
                  <a:lnTo>
                    <a:pt x="27279" y="181483"/>
                  </a:lnTo>
                  <a:lnTo>
                    <a:pt x="29514" y="181140"/>
                  </a:lnTo>
                  <a:lnTo>
                    <a:pt x="30607" y="180238"/>
                  </a:lnTo>
                  <a:lnTo>
                    <a:pt x="31457" y="179146"/>
                  </a:lnTo>
                  <a:lnTo>
                    <a:pt x="32829" y="180606"/>
                  </a:lnTo>
                  <a:lnTo>
                    <a:pt x="34912" y="181356"/>
                  </a:lnTo>
                  <a:lnTo>
                    <a:pt x="40817" y="181025"/>
                  </a:lnTo>
                  <a:lnTo>
                    <a:pt x="40843" y="175806"/>
                  </a:lnTo>
                  <a:close/>
                </a:path>
                <a:path w="328295" h="189864">
                  <a:moveTo>
                    <a:pt x="43421" y="20269"/>
                  </a:moveTo>
                  <a:lnTo>
                    <a:pt x="41630" y="16281"/>
                  </a:lnTo>
                  <a:lnTo>
                    <a:pt x="40627" y="15163"/>
                  </a:lnTo>
                  <a:lnTo>
                    <a:pt x="39268" y="14478"/>
                  </a:lnTo>
                  <a:lnTo>
                    <a:pt x="39484" y="13754"/>
                  </a:lnTo>
                  <a:lnTo>
                    <a:pt x="36753" y="9321"/>
                  </a:lnTo>
                  <a:lnTo>
                    <a:pt x="37795" y="6692"/>
                  </a:lnTo>
                  <a:lnTo>
                    <a:pt x="38023" y="3632"/>
                  </a:lnTo>
                  <a:lnTo>
                    <a:pt x="33274" y="0"/>
                  </a:lnTo>
                  <a:lnTo>
                    <a:pt x="30149" y="647"/>
                  </a:lnTo>
                  <a:lnTo>
                    <a:pt x="28841" y="2578"/>
                  </a:lnTo>
                  <a:lnTo>
                    <a:pt x="27203" y="3022"/>
                  </a:lnTo>
                  <a:lnTo>
                    <a:pt x="26263" y="4445"/>
                  </a:lnTo>
                  <a:lnTo>
                    <a:pt x="22771" y="8420"/>
                  </a:lnTo>
                  <a:lnTo>
                    <a:pt x="25450" y="11582"/>
                  </a:lnTo>
                  <a:lnTo>
                    <a:pt x="27635" y="10502"/>
                  </a:lnTo>
                  <a:lnTo>
                    <a:pt x="27838" y="10655"/>
                  </a:lnTo>
                  <a:lnTo>
                    <a:pt x="28117" y="10807"/>
                  </a:lnTo>
                  <a:lnTo>
                    <a:pt x="29095" y="11176"/>
                  </a:lnTo>
                  <a:lnTo>
                    <a:pt x="30530" y="11899"/>
                  </a:lnTo>
                  <a:lnTo>
                    <a:pt x="30797" y="12484"/>
                  </a:lnTo>
                  <a:lnTo>
                    <a:pt x="31242" y="12954"/>
                  </a:lnTo>
                  <a:lnTo>
                    <a:pt x="31788" y="13208"/>
                  </a:lnTo>
                  <a:lnTo>
                    <a:pt x="31000" y="17487"/>
                  </a:lnTo>
                  <a:lnTo>
                    <a:pt x="35153" y="20853"/>
                  </a:lnTo>
                  <a:lnTo>
                    <a:pt x="41986" y="22821"/>
                  </a:lnTo>
                  <a:lnTo>
                    <a:pt x="43421" y="20269"/>
                  </a:lnTo>
                  <a:close/>
                </a:path>
                <a:path w="328295" h="189864">
                  <a:moveTo>
                    <a:pt x="126199" y="159931"/>
                  </a:moveTo>
                  <a:lnTo>
                    <a:pt x="125831" y="156044"/>
                  </a:lnTo>
                  <a:lnTo>
                    <a:pt x="122783" y="154406"/>
                  </a:lnTo>
                  <a:lnTo>
                    <a:pt x="122516" y="150901"/>
                  </a:lnTo>
                  <a:lnTo>
                    <a:pt x="122453" y="149961"/>
                  </a:lnTo>
                  <a:lnTo>
                    <a:pt x="121056" y="149186"/>
                  </a:lnTo>
                  <a:lnTo>
                    <a:pt x="120421" y="148831"/>
                  </a:lnTo>
                  <a:lnTo>
                    <a:pt x="119265" y="148183"/>
                  </a:lnTo>
                  <a:lnTo>
                    <a:pt x="115303" y="148831"/>
                  </a:lnTo>
                  <a:lnTo>
                    <a:pt x="114592" y="146862"/>
                  </a:lnTo>
                  <a:lnTo>
                    <a:pt x="114592" y="164896"/>
                  </a:lnTo>
                  <a:lnTo>
                    <a:pt x="114338" y="165176"/>
                  </a:lnTo>
                  <a:lnTo>
                    <a:pt x="114084" y="164896"/>
                  </a:lnTo>
                  <a:lnTo>
                    <a:pt x="113741" y="164680"/>
                  </a:lnTo>
                  <a:lnTo>
                    <a:pt x="113360" y="164515"/>
                  </a:lnTo>
                  <a:lnTo>
                    <a:pt x="113512" y="163880"/>
                  </a:lnTo>
                  <a:lnTo>
                    <a:pt x="113652" y="163195"/>
                  </a:lnTo>
                  <a:lnTo>
                    <a:pt x="113931" y="163322"/>
                  </a:lnTo>
                  <a:lnTo>
                    <a:pt x="114236" y="163385"/>
                  </a:lnTo>
                  <a:lnTo>
                    <a:pt x="114554" y="163398"/>
                  </a:lnTo>
                  <a:lnTo>
                    <a:pt x="114592" y="164896"/>
                  </a:lnTo>
                  <a:lnTo>
                    <a:pt x="114592" y="146862"/>
                  </a:lnTo>
                  <a:lnTo>
                    <a:pt x="114223" y="145834"/>
                  </a:lnTo>
                  <a:lnTo>
                    <a:pt x="112725" y="143725"/>
                  </a:lnTo>
                  <a:lnTo>
                    <a:pt x="112153" y="142925"/>
                  </a:lnTo>
                  <a:lnTo>
                    <a:pt x="111925" y="143014"/>
                  </a:lnTo>
                  <a:lnTo>
                    <a:pt x="111925" y="149186"/>
                  </a:lnTo>
                  <a:lnTo>
                    <a:pt x="111264" y="150901"/>
                  </a:lnTo>
                  <a:lnTo>
                    <a:pt x="110909" y="150482"/>
                  </a:lnTo>
                  <a:lnTo>
                    <a:pt x="110718" y="150291"/>
                  </a:lnTo>
                  <a:lnTo>
                    <a:pt x="111226" y="150025"/>
                  </a:lnTo>
                  <a:lnTo>
                    <a:pt x="111671" y="149694"/>
                  </a:lnTo>
                  <a:lnTo>
                    <a:pt x="111925" y="149186"/>
                  </a:lnTo>
                  <a:lnTo>
                    <a:pt x="111925" y="143014"/>
                  </a:lnTo>
                  <a:lnTo>
                    <a:pt x="109956" y="143725"/>
                  </a:lnTo>
                  <a:lnTo>
                    <a:pt x="109258" y="143065"/>
                  </a:lnTo>
                  <a:lnTo>
                    <a:pt x="108978" y="142798"/>
                  </a:lnTo>
                  <a:lnTo>
                    <a:pt x="107886" y="142468"/>
                  </a:lnTo>
                  <a:lnTo>
                    <a:pt x="106680" y="142798"/>
                  </a:lnTo>
                  <a:lnTo>
                    <a:pt x="106273" y="142798"/>
                  </a:lnTo>
                  <a:lnTo>
                    <a:pt x="105867" y="142887"/>
                  </a:lnTo>
                  <a:lnTo>
                    <a:pt x="105498" y="143065"/>
                  </a:lnTo>
                  <a:lnTo>
                    <a:pt x="104648" y="142443"/>
                  </a:lnTo>
                  <a:lnTo>
                    <a:pt x="102882" y="141135"/>
                  </a:lnTo>
                  <a:lnTo>
                    <a:pt x="99974" y="141071"/>
                  </a:lnTo>
                  <a:lnTo>
                    <a:pt x="97193" y="142443"/>
                  </a:lnTo>
                  <a:lnTo>
                    <a:pt x="91211" y="138150"/>
                  </a:lnTo>
                  <a:lnTo>
                    <a:pt x="83185" y="138150"/>
                  </a:lnTo>
                  <a:lnTo>
                    <a:pt x="83070" y="167068"/>
                  </a:lnTo>
                  <a:lnTo>
                    <a:pt x="82600" y="167398"/>
                  </a:lnTo>
                  <a:lnTo>
                    <a:pt x="81788" y="165836"/>
                  </a:lnTo>
                  <a:lnTo>
                    <a:pt x="81927" y="165557"/>
                  </a:lnTo>
                  <a:lnTo>
                    <a:pt x="82232" y="166090"/>
                  </a:lnTo>
                  <a:lnTo>
                    <a:pt x="82626" y="166598"/>
                  </a:lnTo>
                  <a:lnTo>
                    <a:pt x="83070" y="167068"/>
                  </a:lnTo>
                  <a:lnTo>
                    <a:pt x="83070" y="138214"/>
                  </a:lnTo>
                  <a:lnTo>
                    <a:pt x="76352" y="141490"/>
                  </a:lnTo>
                  <a:lnTo>
                    <a:pt x="74002" y="147218"/>
                  </a:lnTo>
                  <a:lnTo>
                    <a:pt x="69786" y="149491"/>
                  </a:lnTo>
                  <a:lnTo>
                    <a:pt x="68084" y="153974"/>
                  </a:lnTo>
                  <a:lnTo>
                    <a:pt x="69875" y="158165"/>
                  </a:lnTo>
                  <a:lnTo>
                    <a:pt x="65366" y="160515"/>
                  </a:lnTo>
                  <a:lnTo>
                    <a:pt x="66319" y="165417"/>
                  </a:lnTo>
                  <a:lnTo>
                    <a:pt x="69723" y="168846"/>
                  </a:lnTo>
                  <a:lnTo>
                    <a:pt x="68630" y="170599"/>
                  </a:lnTo>
                  <a:lnTo>
                    <a:pt x="68135" y="172466"/>
                  </a:lnTo>
                  <a:lnTo>
                    <a:pt x="68656" y="173990"/>
                  </a:lnTo>
                  <a:lnTo>
                    <a:pt x="67424" y="174688"/>
                  </a:lnTo>
                  <a:lnTo>
                    <a:pt x="65252" y="175717"/>
                  </a:lnTo>
                  <a:lnTo>
                    <a:pt x="65087" y="178015"/>
                  </a:lnTo>
                  <a:lnTo>
                    <a:pt x="67208" y="179997"/>
                  </a:lnTo>
                  <a:lnTo>
                    <a:pt x="66662" y="180441"/>
                  </a:lnTo>
                  <a:lnTo>
                    <a:pt x="64414" y="182372"/>
                  </a:lnTo>
                  <a:lnTo>
                    <a:pt x="67398" y="186270"/>
                  </a:lnTo>
                  <a:lnTo>
                    <a:pt x="70231" y="184277"/>
                  </a:lnTo>
                  <a:lnTo>
                    <a:pt x="71043" y="183781"/>
                  </a:lnTo>
                  <a:lnTo>
                    <a:pt x="71386" y="183946"/>
                  </a:lnTo>
                  <a:lnTo>
                    <a:pt x="71589" y="183972"/>
                  </a:lnTo>
                  <a:lnTo>
                    <a:pt x="72872" y="184619"/>
                  </a:lnTo>
                  <a:lnTo>
                    <a:pt x="73494" y="184975"/>
                  </a:lnTo>
                  <a:lnTo>
                    <a:pt x="75565" y="186093"/>
                  </a:lnTo>
                  <a:lnTo>
                    <a:pt x="77381" y="184365"/>
                  </a:lnTo>
                  <a:lnTo>
                    <a:pt x="77368" y="183781"/>
                  </a:lnTo>
                  <a:lnTo>
                    <a:pt x="77355" y="182587"/>
                  </a:lnTo>
                  <a:lnTo>
                    <a:pt x="78028" y="183070"/>
                  </a:lnTo>
                  <a:lnTo>
                    <a:pt x="78663" y="183388"/>
                  </a:lnTo>
                  <a:lnTo>
                    <a:pt x="79387" y="183629"/>
                  </a:lnTo>
                  <a:lnTo>
                    <a:pt x="79108" y="184619"/>
                  </a:lnTo>
                  <a:lnTo>
                    <a:pt x="79006" y="185394"/>
                  </a:lnTo>
                  <a:lnTo>
                    <a:pt x="79438" y="186804"/>
                  </a:lnTo>
                  <a:lnTo>
                    <a:pt x="85547" y="189750"/>
                  </a:lnTo>
                  <a:lnTo>
                    <a:pt x="89496" y="189039"/>
                  </a:lnTo>
                  <a:lnTo>
                    <a:pt x="92595" y="186766"/>
                  </a:lnTo>
                  <a:lnTo>
                    <a:pt x="93802" y="187680"/>
                  </a:lnTo>
                  <a:lnTo>
                    <a:pt x="95592" y="187833"/>
                  </a:lnTo>
                  <a:lnTo>
                    <a:pt x="96088" y="186766"/>
                  </a:lnTo>
                  <a:lnTo>
                    <a:pt x="96380" y="186118"/>
                  </a:lnTo>
                  <a:lnTo>
                    <a:pt x="98666" y="189179"/>
                  </a:lnTo>
                  <a:lnTo>
                    <a:pt x="101371" y="189077"/>
                  </a:lnTo>
                  <a:lnTo>
                    <a:pt x="102323" y="186118"/>
                  </a:lnTo>
                  <a:lnTo>
                    <a:pt x="102628" y="185305"/>
                  </a:lnTo>
                  <a:lnTo>
                    <a:pt x="103886" y="185394"/>
                  </a:lnTo>
                  <a:lnTo>
                    <a:pt x="104013" y="185305"/>
                  </a:lnTo>
                  <a:lnTo>
                    <a:pt x="105156" y="184492"/>
                  </a:lnTo>
                  <a:lnTo>
                    <a:pt x="105498" y="183070"/>
                  </a:lnTo>
                  <a:lnTo>
                    <a:pt x="110413" y="184302"/>
                  </a:lnTo>
                  <a:lnTo>
                    <a:pt x="115570" y="183426"/>
                  </a:lnTo>
                  <a:lnTo>
                    <a:pt x="115595" y="183070"/>
                  </a:lnTo>
                  <a:lnTo>
                    <a:pt x="115633" y="182587"/>
                  </a:lnTo>
                  <a:lnTo>
                    <a:pt x="116014" y="177596"/>
                  </a:lnTo>
                  <a:lnTo>
                    <a:pt x="119875" y="176352"/>
                  </a:lnTo>
                  <a:lnTo>
                    <a:pt x="122758" y="173520"/>
                  </a:lnTo>
                  <a:lnTo>
                    <a:pt x="122186" y="168998"/>
                  </a:lnTo>
                  <a:lnTo>
                    <a:pt x="123939" y="167398"/>
                  </a:lnTo>
                  <a:lnTo>
                    <a:pt x="124498" y="166890"/>
                  </a:lnTo>
                  <a:lnTo>
                    <a:pt x="125145" y="165557"/>
                  </a:lnTo>
                  <a:lnTo>
                    <a:pt x="125336" y="165176"/>
                  </a:lnTo>
                  <a:lnTo>
                    <a:pt x="125476" y="164896"/>
                  </a:lnTo>
                  <a:lnTo>
                    <a:pt x="125412" y="164680"/>
                  </a:lnTo>
                  <a:lnTo>
                    <a:pt x="124421" y="163195"/>
                  </a:lnTo>
                  <a:lnTo>
                    <a:pt x="124091" y="162699"/>
                  </a:lnTo>
                  <a:lnTo>
                    <a:pt x="126199" y="159931"/>
                  </a:lnTo>
                  <a:close/>
                </a:path>
                <a:path w="328295" h="189864">
                  <a:moveTo>
                    <a:pt x="319278" y="175539"/>
                  </a:moveTo>
                  <a:lnTo>
                    <a:pt x="318985" y="174955"/>
                  </a:lnTo>
                  <a:lnTo>
                    <a:pt x="310222" y="174955"/>
                  </a:lnTo>
                  <a:lnTo>
                    <a:pt x="308343" y="174955"/>
                  </a:lnTo>
                  <a:lnTo>
                    <a:pt x="307035" y="176961"/>
                  </a:lnTo>
                  <a:lnTo>
                    <a:pt x="311048" y="185585"/>
                  </a:lnTo>
                  <a:lnTo>
                    <a:pt x="315671" y="182918"/>
                  </a:lnTo>
                  <a:lnTo>
                    <a:pt x="316077" y="177711"/>
                  </a:lnTo>
                  <a:lnTo>
                    <a:pt x="318236" y="177685"/>
                  </a:lnTo>
                  <a:lnTo>
                    <a:pt x="319278" y="175539"/>
                  </a:lnTo>
                  <a:close/>
                </a:path>
                <a:path w="328295" h="189864">
                  <a:moveTo>
                    <a:pt x="321691" y="47548"/>
                  </a:moveTo>
                  <a:lnTo>
                    <a:pt x="321665" y="47282"/>
                  </a:lnTo>
                  <a:lnTo>
                    <a:pt x="321233" y="45834"/>
                  </a:lnTo>
                  <a:lnTo>
                    <a:pt x="320763" y="44589"/>
                  </a:lnTo>
                  <a:lnTo>
                    <a:pt x="320776" y="43827"/>
                  </a:lnTo>
                  <a:lnTo>
                    <a:pt x="321043" y="42570"/>
                  </a:lnTo>
                  <a:lnTo>
                    <a:pt x="320421" y="40944"/>
                  </a:lnTo>
                  <a:lnTo>
                    <a:pt x="319024" y="40640"/>
                  </a:lnTo>
                  <a:lnTo>
                    <a:pt x="318350" y="39230"/>
                  </a:lnTo>
                  <a:lnTo>
                    <a:pt x="317233" y="36995"/>
                  </a:lnTo>
                  <a:lnTo>
                    <a:pt x="319151" y="31877"/>
                  </a:lnTo>
                  <a:lnTo>
                    <a:pt x="314515" y="30657"/>
                  </a:lnTo>
                  <a:lnTo>
                    <a:pt x="314185" y="28232"/>
                  </a:lnTo>
                  <a:lnTo>
                    <a:pt x="311238" y="28232"/>
                  </a:lnTo>
                  <a:lnTo>
                    <a:pt x="309778" y="28232"/>
                  </a:lnTo>
                  <a:lnTo>
                    <a:pt x="309206" y="26225"/>
                  </a:lnTo>
                  <a:lnTo>
                    <a:pt x="309372" y="24079"/>
                  </a:lnTo>
                  <a:lnTo>
                    <a:pt x="308432" y="22999"/>
                  </a:lnTo>
                  <a:lnTo>
                    <a:pt x="306603" y="22491"/>
                  </a:lnTo>
                  <a:lnTo>
                    <a:pt x="305904" y="22263"/>
                  </a:lnTo>
                  <a:lnTo>
                    <a:pt x="304088" y="21374"/>
                  </a:lnTo>
                  <a:lnTo>
                    <a:pt x="303022" y="21513"/>
                  </a:lnTo>
                  <a:lnTo>
                    <a:pt x="302094" y="22288"/>
                  </a:lnTo>
                  <a:lnTo>
                    <a:pt x="301612" y="21602"/>
                  </a:lnTo>
                  <a:lnTo>
                    <a:pt x="300850" y="21120"/>
                  </a:lnTo>
                  <a:lnTo>
                    <a:pt x="298691" y="21336"/>
                  </a:lnTo>
                  <a:lnTo>
                    <a:pt x="297421" y="21640"/>
                  </a:lnTo>
                  <a:lnTo>
                    <a:pt x="292938" y="22910"/>
                  </a:lnTo>
                  <a:lnTo>
                    <a:pt x="294271" y="27851"/>
                  </a:lnTo>
                  <a:lnTo>
                    <a:pt x="297446" y="27063"/>
                  </a:lnTo>
                  <a:lnTo>
                    <a:pt x="297751" y="28765"/>
                  </a:lnTo>
                  <a:lnTo>
                    <a:pt x="299745" y="29857"/>
                  </a:lnTo>
                  <a:lnTo>
                    <a:pt x="302298" y="28295"/>
                  </a:lnTo>
                  <a:lnTo>
                    <a:pt x="303263" y="27762"/>
                  </a:lnTo>
                  <a:lnTo>
                    <a:pt x="304190" y="27152"/>
                  </a:lnTo>
                  <a:lnTo>
                    <a:pt x="304520" y="28397"/>
                  </a:lnTo>
                  <a:lnTo>
                    <a:pt x="305015" y="29540"/>
                  </a:lnTo>
                  <a:lnTo>
                    <a:pt x="305130" y="31165"/>
                  </a:lnTo>
                  <a:lnTo>
                    <a:pt x="305206" y="31470"/>
                  </a:lnTo>
                  <a:lnTo>
                    <a:pt x="305320" y="31750"/>
                  </a:lnTo>
                  <a:lnTo>
                    <a:pt x="303618" y="34251"/>
                  </a:lnTo>
                  <a:lnTo>
                    <a:pt x="307086" y="37592"/>
                  </a:lnTo>
                  <a:lnTo>
                    <a:pt x="309981" y="34277"/>
                  </a:lnTo>
                  <a:lnTo>
                    <a:pt x="310807" y="33667"/>
                  </a:lnTo>
                  <a:lnTo>
                    <a:pt x="313156" y="33045"/>
                  </a:lnTo>
                  <a:lnTo>
                    <a:pt x="312762" y="34086"/>
                  </a:lnTo>
                  <a:lnTo>
                    <a:pt x="312585" y="34925"/>
                  </a:lnTo>
                  <a:lnTo>
                    <a:pt x="311581" y="35420"/>
                  </a:lnTo>
                  <a:lnTo>
                    <a:pt x="310857" y="36461"/>
                  </a:lnTo>
                  <a:lnTo>
                    <a:pt x="311531" y="39484"/>
                  </a:lnTo>
                  <a:lnTo>
                    <a:pt x="312204" y="39230"/>
                  </a:lnTo>
                  <a:lnTo>
                    <a:pt x="311061" y="42252"/>
                  </a:lnTo>
                  <a:lnTo>
                    <a:pt x="312013" y="44056"/>
                  </a:lnTo>
                  <a:lnTo>
                    <a:pt x="313791" y="44310"/>
                  </a:lnTo>
                  <a:lnTo>
                    <a:pt x="314604" y="44589"/>
                  </a:lnTo>
                  <a:lnTo>
                    <a:pt x="314096" y="45402"/>
                  </a:lnTo>
                  <a:lnTo>
                    <a:pt x="314109" y="45834"/>
                  </a:lnTo>
                  <a:lnTo>
                    <a:pt x="314223" y="46647"/>
                  </a:lnTo>
                  <a:lnTo>
                    <a:pt x="314604" y="47282"/>
                  </a:lnTo>
                  <a:lnTo>
                    <a:pt x="314642" y="48869"/>
                  </a:lnTo>
                  <a:lnTo>
                    <a:pt x="314909" y="49707"/>
                  </a:lnTo>
                  <a:lnTo>
                    <a:pt x="316445" y="51422"/>
                  </a:lnTo>
                  <a:lnTo>
                    <a:pt x="317931" y="51625"/>
                  </a:lnTo>
                  <a:lnTo>
                    <a:pt x="320497" y="49923"/>
                  </a:lnTo>
                  <a:lnTo>
                    <a:pt x="320852" y="49428"/>
                  </a:lnTo>
                  <a:lnTo>
                    <a:pt x="321030" y="48869"/>
                  </a:lnTo>
                  <a:lnTo>
                    <a:pt x="321513" y="48247"/>
                  </a:lnTo>
                  <a:lnTo>
                    <a:pt x="321691" y="47548"/>
                  </a:lnTo>
                  <a:close/>
                </a:path>
                <a:path w="328295" h="189864">
                  <a:moveTo>
                    <a:pt x="324700" y="90855"/>
                  </a:moveTo>
                  <a:lnTo>
                    <a:pt x="324281" y="89814"/>
                  </a:lnTo>
                  <a:lnTo>
                    <a:pt x="323710" y="88531"/>
                  </a:lnTo>
                  <a:lnTo>
                    <a:pt x="323380" y="87960"/>
                  </a:lnTo>
                  <a:lnTo>
                    <a:pt x="324408" y="85648"/>
                  </a:lnTo>
                  <a:lnTo>
                    <a:pt x="324091" y="83667"/>
                  </a:lnTo>
                  <a:lnTo>
                    <a:pt x="322821" y="82092"/>
                  </a:lnTo>
                  <a:lnTo>
                    <a:pt x="323545" y="77000"/>
                  </a:lnTo>
                  <a:lnTo>
                    <a:pt x="323748" y="71716"/>
                  </a:lnTo>
                  <a:lnTo>
                    <a:pt x="321602" y="67691"/>
                  </a:lnTo>
                  <a:lnTo>
                    <a:pt x="322897" y="63995"/>
                  </a:lnTo>
                  <a:lnTo>
                    <a:pt x="318490" y="62611"/>
                  </a:lnTo>
                  <a:lnTo>
                    <a:pt x="317017" y="65087"/>
                  </a:lnTo>
                  <a:lnTo>
                    <a:pt x="315937" y="65811"/>
                  </a:lnTo>
                  <a:lnTo>
                    <a:pt x="315290" y="67297"/>
                  </a:lnTo>
                  <a:lnTo>
                    <a:pt x="316001" y="68618"/>
                  </a:lnTo>
                  <a:lnTo>
                    <a:pt x="315620" y="70815"/>
                  </a:lnTo>
                  <a:lnTo>
                    <a:pt x="315518" y="73012"/>
                  </a:lnTo>
                  <a:lnTo>
                    <a:pt x="314756" y="77597"/>
                  </a:lnTo>
                  <a:lnTo>
                    <a:pt x="315163" y="79438"/>
                  </a:lnTo>
                  <a:lnTo>
                    <a:pt x="314807" y="82918"/>
                  </a:lnTo>
                  <a:lnTo>
                    <a:pt x="315823" y="83908"/>
                  </a:lnTo>
                  <a:lnTo>
                    <a:pt x="316852" y="84251"/>
                  </a:lnTo>
                  <a:lnTo>
                    <a:pt x="317030" y="84607"/>
                  </a:lnTo>
                  <a:lnTo>
                    <a:pt x="316293" y="89471"/>
                  </a:lnTo>
                  <a:lnTo>
                    <a:pt x="315772" y="93548"/>
                  </a:lnTo>
                  <a:lnTo>
                    <a:pt x="317817" y="94970"/>
                  </a:lnTo>
                  <a:lnTo>
                    <a:pt x="320725" y="93916"/>
                  </a:lnTo>
                  <a:lnTo>
                    <a:pt x="321729" y="93484"/>
                  </a:lnTo>
                  <a:lnTo>
                    <a:pt x="324027" y="92265"/>
                  </a:lnTo>
                  <a:lnTo>
                    <a:pt x="324700" y="90855"/>
                  </a:lnTo>
                  <a:close/>
                </a:path>
                <a:path w="328295" h="189864">
                  <a:moveTo>
                    <a:pt x="326555" y="145859"/>
                  </a:moveTo>
                  <a:lnTo>
                    <a:pt x="325170" y="138163"/>
                  </a:lnTo>
                  <a:lnTo>
                    <a:pt x="320243" y="138823"/>
                  </a:lnTo>
                  <a:lnTo>
                    <a:pt x="320586" y="142163"/>
                  </a:lnTo>
                  <a:lnTo>
                    <a:pt x="320675" y="143433"/>
                  </a:lnTo>
                  <a:lnTo>
                    <a:pt x="320281" y="144754"/>
                  </a:lnTo>
                  <a:lnTo>
                    <a:pt x="319633" y="146177"/>
                  </a:lnTo>
                  <a:lnTo>
                    <a:pt x="318439" y="143725"/>
                  </a:lnTo>
                  <a:lnTo>
                    <a:pt x="316547" y="142163"/>
                  </a:lnTo>
                  <a:lnTo>
                    <a:pt x="310400" y="143433"/>
                  </a:lnTo>
                  <a:lnTo>
                    <a:pt x="311797" y="148463"/>
                  </a:lnTo>
                  <a:lnTo>
                    <a:pt x="313753" y="148056"/>
                  </a:lnTo>
                  <a:lnTo>
                    <a:pt x="315480" y="150571"/>
                  </a:lnTo>
                  <a:lnTo>
                    <a:pt x="315874" y="151904"/>
                  </a:lnTo>
                  <a:lnTo>
                    <a:pt x="316064" y="152958"/>
                  </a:lnTo>
                  <a:lnTo>
                    <a:pt x="315544" y="154368"/>
                  </a:lnTo>
                  <a:lnTo>
                    <a:pt x="315595" y="156019"/>
                  </a:lnTo>
                  <a:lnTo>
                    <a:pt x="316077" y="157441"/>
                  </a:lnTo>
                  <a:lnTo>
                    <a:pt x="315887" y="158457"/>
                  </a:lnTo>
                  <a:lnTo>
                    <a:pt x="315480" y="159804"/>
                  </a:lnTo>
                  <a:lnTo>
                    <a:pt x="315722" y="160642"/>
                  </a:lnTo>
                  <a:lnTo>
                    <a:pt x="316230" y="161277"/>
                  </a:lnTo>
                  <a:lnTo>
                    <a:pt x="315760" y="161556"/>
                  </a:lnTo>
                  <a:lnTo>
                    <a:pt x="315061" y="162979"/>
                  </a:lnTo>
                  <a:lnTo>
                    <a:pt x="314553" y="164566"/>
                  </a:lnTo>
                  <a:lnTo>
                    <a:pt x="313182" y="165277"/>
                  </a:lnTo>
                  <a:lnTo>
                    <a:pt x="312293" y="167284"/>
                  </a:lnTo>
                  <a:lnTo>
                    <a:pt x="313601" y="168871"/>
                  </a:lnTo>
                  <a:lnTo>
                    <a:pt x="313601" y="169278"/>
                  </a:lnTo>
                  <a:lnTo>
                    <a:pt x="313410" y="169697"/>
                  </a:lnTo>
                  <a:lnTo>
                    <a:pt x="312661" y="170154"/>
                  </a:lnTo>
                  <a:lnTo>
                    <a:pt x="312204" y="170992"/>
                  </a:lnTo>
                  <a:lnTo>
                    <a:pt x="312191" y="171881"/>
                  </a:lnTo>
                  <a:lnTo>
                    <a:pt x="311467" y="173037"/>
                  </a:lnTo>
                  <a:lnTo>
                    <a:pt x="310235" y="174917"/>
                  </a:lnTo>
                  <a:lnTo>
                    <a:pt x="318960" y="174917"/>
                  </a:lnTo>
                  <a:lnTo>
                    <a:pt x="318376" y="173723"/>
                  </a:lnTo>
                  <a:lnTo>
                    <a:pt x="318833" y="173431"/>
                  </a:lnTo>
                  <a:lnTo>
                    <a:pt x="319227" y="173037"/>
                  </a:lnTo>
                  <a:lnTo>
                    <a:pt x="320979" y="170040"/>
                  </a:lnTo>
                  <a:lnTo>
                    <a:pt x="318770" y="167614"/>
                  </a:lnTo>
                  <a:lnTo>
                    <a:pt x="319798" y="165150"/>
                  </a:lnTo>
                  <a:lnTo>
                    <a:pt x="322986" y="163969"/>
                  </a:lnTo>
                  <a:lnTo>
                    <a:pt x="324586" y="161277"/>
                  </a:lnTo>
                  <a:lnTo>
                    <a:pt x="324688" y="160642"/>
                  </a:lnTo>
                  <a:lnTo>
                    <a:pt x="324751" y="159994"/>
                  </a:lnTo>
                  <a:lnTo>
                    <a:pt x="326402" y="157695"/>
                  </a:lnTo>
                  <a:lnTo>
                    <a:pt x="326313" y="156540"/>
                  </a:lnTo>
                  <a:lnTo>
                    <a:pt x="325501" y="155168"/>
                  </a:lnTo>
                  <a:lnTo>
                    <a:pt x="325183" y="154762"/>
                  </a:lnTo>
                  <a:lnTo>
                    <a:pt x="324815" y="154368"/>
                  </a:lnTo>
                  <a:lnTo>
                    <a:pt x="326313" y="149987"/>
                  </a:lnTo>
                  <a:lnTo>
                    <a:pt x="326440" y="147789"/>
                  </a:lnTo>
                  <a:lnTo>
                    <a:pt x="326529" y="146177"/>
                  </a:lnTo>
                  <a:lnTo>
                    <a:pt x="326555" y="145859"/>
                  </a:lnTo>
                  <a:close/>
                </a:path>
                <a:path w="328295" h="189864">
                  <a:moveTo>
                    <a:pt x="328282" y="126428"/>
                  </a:moveTo>
                  <a:lnTo>
                    <a:pt x="327202" y="122466"/>
                  </a:lnTo>
                  <a:lnTo>
                    <a:pt x="325856" y="118529"/>
                  </a:lnTo>
                  <a:lnTo>
                    <a:pt x="327926" y="116801"/>
                  </a:lnTo>
                  <a:lnTo>
                    <a:pt x="326326" y="114007"/>
                  </a:lnTo>
                  <a:lnTo>
                    <a:pt x="324332" y="113842"/>
                  </a:lnTo>
                  <a:lnTo>
                    <a:pt x="323964" y="112382"/>
                  </a:lnTo>
                  <a:lnTo>
                    <a:pt x="323850" y="111645"/>
                  </a:lnTo>
                  <a:lnTo>
                    <a:pt x="325081" y="109639"/>
                  </a:lnTo>
                  <a:lnTo>
                    <a:pt x="327088" y="106857"/>
                  </a:lnTo>
                  <a:lnTo>
                    <a:pt x="325526" y="105105"/>
                  </a:lnTo>
                  <a:lnTo>
                    <a:pt x="323761" y="104927"/>
                  </a:lnTo>
                  <a:lnTo>
                    <a:pt x="323126" y="103619"/>
                  </a:lnTo>
                  <a:lnTo>
                    <a:pt x="321398" y="103035"/>
                  </a:lnTo>
                  <a:lnTo>
                    <a:pt x="320167" y="103606"/>
                  </a:lnTo>
                  <a:lnTo>
                    <a:pt x="320230" y="99542"/>
                  </a:lnTo>
                  <a:lnTo>
                    <a:pt x="315493" y="98793"/>
                  </a:lnTo>
                  <a:lnTo>
                    <a:pt x="314413" y="105638"/>
                  </a:lnTo>
                  <a:lnTo>
                    <a:pt x="313817" y="109931"/>
                  </a:lnTo>
                  <a:lnTo>
                    <a:pt x="315480" y="113309"/>
                  </a:lnTo>
                  <a:lnTo>
                    <a:pt x="315531" y="114160"/>
                  </a:lnTo>
                  <a:lnTo>
                    <a:pt x="313626" y="115824"/>
                  </a:lnTo>
                  <a:lnTo>
                    <a:pt x="314020" y="118567"/>
                  </a:lnTo>
                  <a:lnTo>
                    <a:pt x="315620" y="119799"/>
                  </a:lnTo>
                  <a:lnTo>
                    <a:pt x="315531" y="121983"/>
                  </a:lnTo>
                  <a:lnTo>
                    <a:pt x="315264" y="124155"/>
                  </a:lnTo>
                  <a:lnTo>
                    <a:pt x="314185" y="128130"/>
                  </a:lnTo>
                  <a:lnTo>
                    <a:pt x="315722" y="129743"/>
                  </a:lnTo>
                  <a:lnTo>
                    <a:pt x="317487" y="129578"/>
                  </a:lnTo>
                  <a:lnTo>
                    <a:pt x="318236" y="130797"/>
                  </a:lnTo>
                  <a:lnTo>
                    <a:pt x="319506" y="131775"/>
                  </a:lnTo>
                  <a:lnTo>
                    <a:pt x="322072" y="132524"/>
                  </a:lnTo>
                  <a:lnTo>
                    <a:pt x="322834" y="132384"/>
                  </a:lnTo>
                  <a:lnTo>
                    <a:pt x="323469" y="132016"/>
                  </a:lnTo>
                  <a:lnTo>
                    <a:pt x="324510" y="132156"/>
                  </a:lnTo>
                  <a:lnTo>
                    <a:pt x="325640" y="131775"/>
                  </a:lnTo>
                  <a:lnTo>
                    <a:pt x="328282" y="126428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7720990" y="6090576"/>
              <a:ext cx="572135" cy="514984"/>
            </a:xfrm>
            <a:custGeom>
              <a:avLst/>
              <a:gdLst/>
              <a:ahLst/>
              <a:cxnLst/>
              <a:rect l="l" t="t" r="r" b="b"/>
              <a:pathLst>
                <a:path w="572134" h="514984">
                  <a:moveTo>
                    <a:pt x="8255" y="34594"/>
                  </a:moveTo>
                  <a:lnTo>
                    <a:pt x="8178" y="33134"/>
                  </a:lnTo>
                  <a:lnTo>
                    <a:pt x="7264" y="32194"/>
                  </a:lnTo>
                  <a:lnTo>
                    <a:pt x="6845" y="31762"/>
                  </a:lnTo>
                  <a:lnTo>
                    <a:pt x="6464" y="31292"/>
                  </a:lnTo>
                  <a:lnTo>
                    <a:pt x="5321" y="30175"/>
                  </a:lnTo>
                  <a:lnTo>
                    <a:pt x="4508" y="29768"/>
                  </a:lnTo>
                  <a:lnTo>
                    <a:pt x="1968" y="28829"/>
                  </a:lnTo>
                  <a:lnTo>
                    <a:pt x="279" y="30353"/>
                  </a:lnTo>
                  <a:lnTo>
                    <a:pt x="279" y="34112"/>
                  </a:lnTo>
                  <a:lnTo>
                    <a:pt x="762" y="34772"/>
                  </a:lnTo>
                  <a:lnTo>
                    <a:pt x="2057" y="36042"/>
                  </a:lnTo>
                  <a:lnTo>
                    <a:pt x="2832" y="36690"/>
                  </a:lnTo>
                  <a:lnTo>
                    <a:pt x="4940" y="37807"/>
                  </a:lnTo>
                  <a:lnTo>
                    <a:pt x="6502" y="37465"/>
                  </a:lnTo>
                  <a:lnTo>
                    <a:pt x="7353" y="36017"/>
                  </a:lnTo>
                  <a:lnTo>
                    <a:pt x="7429" y="35826"/>
                  </a:lnTo>
                  <a:lnTo>
                    <a:pt x="7493" y="35610"/>
                  </a:lnTo>
                  <a:lnTo>
                    <a:pt x="8255" y="34594"/>
                  </a:lnTo>
                  <a:close/>
                </a:path>
                <a:path w="572134" h="514984">
                  <a:moveTo>
                    <a:pt x="34544" y="5969"/>
                  </a:moveTo>
                  <a:lnTo>
                    <a:pt x="31508" y="4495"/>
                  </a:lnTo>
                  <a:lnTo>
                    <a:pt x="30911" y="4305"/>
                  </a:lnTo>
                  <a:lnTo>
                    <a:pt x="30518" y="3924"/>
                  </a:lnTo>
                  <a:lnTo>
                    <a:pt x="30340" y="3340"/>
                  </a:lnTo>
                  <a:lnTo>
                    <a:pt x="29679" y="2070"/>
                  </a:lnTo>
                  <a:lnTo>
                    <a:pt x="27952" y="1701"/>
                  </a:lnTo>
                  <a:lnTo>
                    <a:pt x="26276" y="2679"/>
                  </a:lnTo>
                  <a:lnTo>
                    <a:pt x="25361" y="3340"/>
                  </a:lnTo>
                  <a:lnTo>
                    <a:pt x="23558" y="0"/>
                  </a:lnTo>
                  <a:lnTo>
                    <a:pt x="20256" y="1422"/>
                  </a:lnTo>
                  <a:lnTo>
                    <a:pt x="19964" y="4356"/>
                  </a:lnTo>
                  <a:lnTo>
                    <a:pt x="19558" y="4394"/>
                  </a:lnTo>
                  <a:lnTo>
                    <a:pt x="18097" y="2984"/>
                  </a:lnTo>
                  <a:lnTo>
                    <a:pt x="16192" y="1308"/>
                  </a:lnTo>
                  <a:lnTo>
                    <a:pt x="14998" y="1790"/>
                  </a:lnTo>
                  <a:lnTo>
                    <a:pt x="10083" y="2527"/>
                  </a:lnTo>
                  <a:lnTo>
                    <a:pt x="10287" y="6324"/>
                  </a:lnTo>
                  <a:lnTo>
                    <a:pt x="8572" y="6235"/>
                  </a:lnTo>
                  <a:lnTo>
                    <a:pt x="6299" y="4445"/>
                  </a:lnTo>
                  <a:lnTo>
                    <a:pt x="3175" y="7886"/>
                  </a:lnTo>
                  <a:lnTo>
                    <a:pt x="5245" y="10274"/>
                  </a:lnTo>
                  <a:lnTo>
                    <a:pt x="4902" y="10109"/>
                  </a:lnTo>
                  <a:lnTo>
                    <a:pt x="4914" y="10909"/>
                  </a:lnTo>
                  <a:lnTo>
                    <a:pt x="5283" y="11569"/>
                  </a:lnTo>
                  <a:lnTo>
                    <a:pt x="5803" y="12014"/>
                  </a:lnTo>
                  <a:lnTo>
                    <a:pt x="5092" y="14820"/>
                  </a:lnTo>
                  <a:lnTo>
                    <a:pt x="2527" y="15125"/>
                  </a:lnTo>
                  <a:lnTo>
                    <a:pt x="50" y="15532"/>
                  </a:lnTo>
                  <a:lnTo>
                    <a:pt x="0" y="19824"/>
                  </a:lnTo>
                  <a:lnTo>
                    <a:pt x="4762" y="20459"/>
                  </a:lnTo>
                  <a:lnTo>
                    <a:pt x="5816" y="20777"/>
                  </a:lnTo>
                  <a:lnTo>
                    <a:pt x="6210" y="22656"/>
                  </a:lnTo>
                  <a:lnTo>
                    <a:pt x="6781" y="24498"/>
                  </a:lnTo>
                  <a:lnTo>
                    <a:pt x="7645" y="26695"/>
                  </a:lnTo>
                  <a:lnTo>
                    <a:pt x="8064" y="27216"/>
                  </a:lnTo>
                  <a:lnTo>
                    <a:pt x="7086" y="30060"/>
                  </a:lnTo>
                  <a:lnTo>
                    <a:pt x="11264" y="32385"/>
                  </a:lnTo>
                  <a:lnTo>
                    <a:pt x="13309" y="28257"/>
                  </a:lnTo>
                  <a:lnTo>
                    <a:pt x="15113" y="27762"/>
                  </a:lnTo>
                  <a:lnTo>
                    <a:pt x="14833" y="25031"/>
                  </a:lnTo>
                  <a:lnTo>
                    <a:pt x="14516" y="24307"/>
                  </a:lnTo>
                  <a:lnTo>
                    <a:pt x="14008" y="23698"/>
                  </a:lnTo>
                  <a:lnTo>
                    <a:pt x="15062" y="20701"/>
                  </a:lnTo>
                  <a:lnTo>
                    <a:pt x="14516" y="18351"/>
                  </a:lnTo>
                  <a:lnTo>
                    <a:pt x="12115" y="16205"/>
                  </a:lnTo>
                  <a:lnTo>
                    <a:pt x="12446" y="14185"/>
                  </a:lnTo>
                  <a:lnTo>
                    <a:pt x="12230" y="12319"/>
                  </a:lnTo>
                  <a:lnTo>
                    <a:pt x="11518" y="10566"/>
                  </a:lnTo>
                  <a:lnTo>
                    <a:pt x="11988" y="7810"/>
                  </a:lnTo>
                  <a:lnTo>
                    <a:pt x="11353" y="6858"/>
                  </a:lnTo>
                  <a:lnTo>
                    <a:pt x="13716" y="7391"/>
                  </a:lnTo>
                  <a:lnTo>
                    <a:pt x="14211" y="7429"/>
                  </a:lnTo>
                  <a:lnTo>
                    <a:pt x="14757" y="8267"/>
                  </a:lnTo>
                  <a:lnTo>
                    <a:pt x="15151" y="9017"/>
                  </a:lnTo>
                  <a:lnTo>
                    <a:pt x="16141" y="9601"/>
                  </a:lnTo>
                  <a:lnTo>
                    <a:pt x="16827" y="9779"/>
                  </a:lnTo>
                  <a:lnTo>
                    <a:pt x="18084" y="12192"/>
                  </a:lnTo>
                  <a:lnTo>
                    <a:pt x="18161" y="14922"/>
                  </a:lnTo>
                  <a:lnTo>
                    <a:pt x="17183" y="20599"/>
                  </a:lnTo>
                  <a:lnTo>
                    <a:pt x="19761" y="22580"/>
                  </a:lnTo>
                  <a:lnTo>
                    <a:pt x="21717" y="20980"/>
                  </a:lnTo>
                  <a:lnTo>
                    <a:pt x="22948" y="21259"/>
                  </a:lnTo>
                  <a:lnTo>
                    <a:pt x="24320" y="20777"/>
                  </a:lnTo>
                  <a:lnTo>
                    <a:pt x="25069" y="17932"/>
                  </a:lnTo>
                  <a:lnTo>
                    <a:pt x="25298" y="17310"/>
                  </a:lnTo>
                  <a:lnTo>
                    <a:pt x="26403" y="15455"/>
                  </a:lnTo>
                  <a:lnTo>
                    <a:pt x="24866" y="13538"/>
                  </a:lnTo>
                  <a:lnTo>
                    <a:pt x="23139" y="13411"/>
                  </a:lnTo>
                  <a:lnTo>
                    <a:pt x="23088" y="12065"/>
                  </a:lnTo>
                  <a:lnTo>
                    <a:pt x="22860" y="10718"/>
                  </a:lnTo>
                  <a:lnTo>
                    <a:pt x="22466" y="9385"/>
                  </a:lnTo>
                  <a:lnTo>
                    <a:pt x="22783" y="9347"/>
                  </a:lnTo>
                  <a:lnTo>
                    <a:pt x="23901" y="10668"/>
                  </a:lnTo>
                  <a:lnTo>
                    <a:pt x="26035" y="10312"/>
                  </a:lnTo>
                  <a:lnTo>
                    <a:pt x="27152" y="8661"/>
                  </a:lnTo>
                  <a:lnTo>
                    <a:pt x="27609" y="8204"/>
                  </a:lnTo>
                  <a:lnTo>
                    <a:pt x="28384" y="8775"/>
                  </a:lnTo>
                  <a:lnTo>
                    <a:pt x="31889" y="10477"/>
                  </a:lnTo>
                  <a:lnTo>
                    <a:pt x="34544" y="5969"/>
                  </a:lnTo>
                  <a:close/>
                </a:path>
                <a:path w="572134" h="514984">
                  <a:moveTo>
                    <a:pt x="49364" y="18300"/>
                  </a:moveTo>
                  <a:lnTo>
                    <a:pt x="49085" y="17399"/>
                  </a:lnTo>
                  <a:lnTo>
                    <a:pt x="48120" y="14338"/>
                  </a:lnTo>
                  <a:lnTo>
                    <a:pt x="46532" y="12331"/>
                  </a:lnTo>
                  <a:lnTo>
                    <a:pt x="44081" y="11417"/>
                  </a:lnTo>
                  <a:lnTo>
                    <a:pt x="44221" y="10591"/>
                  </a:lnTo>
                  <a:lnTo>
                    <a:pt x="43980" y="9715"/>
                  </a:lnTo>
                  <a:lnTo>
                    <a:pt x="42240" y="8001"/>
                  </a:lnTo>
                  <a:lnTo>
                    <a:pt x="40690" y="7658"/>
                  </a:lnTo>
                  <a:lnTo>
                    <a:pt x="37198" y="4216"/>
                  </a:lnTo>
                  <a:lnTo>
                    <a:pt x="33489" y="7912"/>
                  </a:lnTo>
                  <a:lnTo>
                    <a:pt x="36588" y="10960"/>
                  </a:lnTo>
                  <a:lnTo>
                    <a:pt x="38239" y="11798"/>
                  </a:lnTo>
                  <a:lnTo>
                    <a:pt x="36830" y="13754"/>
                  </a:lnTo>
                  <a:lnTo>
                    <a:pt x="38404" y="16154"/>
                  </a:lnTo>
                  <a:lnTo>
                    <a:pt x="41986" y="16014"/>
                  </a:lnTo>
                  <a:lnTo>
                    <a:pt x="42887" y="16421"/>
                  </a:lnTo>
                  <a:lnTo>
                    <a:pt x="43510" y="17500"/>
                  </a:lnTo>
                  <a:lnTo>
                    <a:pt x="43040" y="17932"/>
                  </a:lnTo>
                  <a:lnTo>
                    <a:pt x="41643" y="16230"/>
                  </a:lnTo>
                  <a:lnTo>
                    <a:pt x="38493" y="17513"/>
                  </a:lnTo>
                  <a:lnTo>
                    <a:pt x="38493" y="22212"/>
                  </a:lnTo>
                  <a:lnTo>
                    <a:pt x="38366" y="21996"/>
                  </a:lnTo>
                  <a:lnTo>
                    <a:pt x="36220" y="23939"/>
                  </a:lnTo>
                  <a:lnTo>
                    <a:pt x="35890" y="24320"/>
                  </a:lnTo>
                  <a:lnTo>
                    <a:pt x="35687" y="24688"/>
                  </a:lnTo>
                  <a:lnTo>
                    <a:pt x="33705" y="23837"/>
                  </a:lnTo>
                  <a:lnTo>
                    <a:pt x="32753" y="23317"/>
                  </a:lnTo>
                  <a:lnTo>
                    <a:pt x="32359" y="21526"/>
                  </a:lnTo>
                  <a:lnTo>
                    <a:pt x="29832" y="20777"/>
                  </a:lnTo>
                  <a:lnTo>
                    <a:pt x="28473" y="21945"/>
                  </a:lnTo>
                  <a:lnTo>
                    <a:pt x="27406" y="22364"/>
                  </a:lnTo>
                  <a:lnTo>
                    <a:pt x="26746" y="23469"/>
                  </a:lnTo>
                  <a:lnTo>
                    <a:pt x="26784" y="24574"/>
                  </a:lnTo>
                  <a:lnTo>
                    <a:pt x="25577" y="26403"/>
                  </a:lnTo>
                  <a:lnTo>
                    <a:pt x="25031" y="27876"/>
                  </a:lnTo>
                  <a:lnTo>
                    <a:pt x="25019" y="28067"/>
                  </a:lnTo>
                  <a:lnTo>
                    <a:pt x="23812" y="29108"/>
                  </a:lnTo>
                  <a:lnTo>
                    <a:pt x="23456" y="29692"/>
                  </a:lnTo>
                  <a:lnTo>
                    <a:pt x="22428" y="29705"/>
                  </a:lnTo>
                  <a:lnTo>
                    <a:pt x="21882" y="29006"/>
                  </a:lnTo>
                  <a:lnTo>
                    <a:pt x="20993" y="28625"/>
                  </a:lnTo>
                  <a:lnTo>
                    <a:pt x="17132" y="29921"/>
                  </a:lnTo>
                  <a:lnTo>
                    <a:pt x="15278" y="31292"/>
                  </a:lnTo>
                  <a:lnTo>
                    <a:pt x="14312" y="32346"/>
                  </a:lnTo>
                  <a:lnTo>
                    <a:pt x="13919" y="32842"/>
                  </a:lnTo>
                  <a:lnTo>
                    <a:pt x="13741" y="33540"/>
                  </a:lnTo>
                  <a:lnTo>
                    <a:pt x="13804" y="34213"/>
                  </a:lnTo>
                  <a:lnTo>
                    <a:pt x="12052" y="34683"/>
                  </a:lnTo>
                  <a:lnTo>
                    <a:pt x="10210" y="35712"/>
                  </a:lnTo>
                  <a:lnTo>
                    <a:pt x="9613" y="39763"/>
                  </a:lnTo>
                  <a:lnTo>
                    <a:pt x="11366" y="41402"/>
                  </a:lnTo>
                  <a:lnTo>
                    <a:pt x="13411" y="40678"/>
                  </a:lnTo>
                  <a:lnTo>
                    <a:pt x="14198" y="41656"/>
                  </a:lnTo>
                  <a:lnTo>
                    <a:pt x="15773" y="42100"/>
                  </a:lnTo>
                  <a:lnTo>
                    <a:pt x="18237" y="40322"/>
                  </a:lnTo>
                  <a:lnTo>
                    <a:pt x="19138" y="40513"/>
                  </a:lnTo>
                  <a:lnTo>
                    <a:pt x="20027" y="40525"/>
                  </a:lnTo>
                  <a:lnTo>
                    <a:pt x="22453" y="40309"/>
                  </a:lnTo>
                  <a:lnTo>
                    <a:pt x="23114" y="39573"/>
                  </a:lnTo>
                  <a:lnTo>
                    <a:pt x="23368" y="38595"/>
                  </a:lnTo>
                  <a:lnTo>
                    <a:pt x="25336" y="38341"/>
                  </a:lnTo>
                  <a:lnTo>
                    <a:pt x="26301" y="38138"/>
                  </a:lnTo>
                  <a:lnTo>
                    <a:pt x="26949" y="38328"/>
                  </a:lnTo>
                  <a:lnTo>
                    <a:pt x="27673" y="38277"/>
                  </a:lnTo>
                  <a:lnTo>
                    <a:pt x="29413" y="37401"/>
                  </a:lnTo>
                  <a:lnTo>
                    <a:pt x="30073" y="35953"/>
                  </a:lnTo>
                  <a:lnTo>
                    <a:pt x="29387" y="34226"/>
                  </a:lnTo>
                  <a:lnTo>
                    <a:pt x="28905" y="33515"/>
                  </a:lnTo>
                  <a:lnTo>
                    <a:pt x="28321" y="32829"/>
                  </a:lnTo>
                  <a:lnTo>
                    <a:pt x="31927" y="31953"/>
                  </a:lnTo>
                  <a:lnTo>
                    <a:pt x="32270" y="30111"/>
                  </a:lnTo>
                  <a:lnTo>
                    <a:pt x="31597" y="28752"/>
                  </a:lnTo>
                  <a:lnTo>
                    <a:pt x="33489" y="29565"/>
                  </a:lnTo>
                  <a:lnTo>
                    <a:pt x="35382" y="30289"/>
                  </a:lnTo>
                  <a:lnTo>
                    <a:pt x="39090" y="31000"/>
                  </a:lnTo>
                  <a:lnTo>
                    <a:pt x="40817" y="29972"/>
                  </a:lnTo>
                  <a:lnTo>
                    <a:pt x="40779" y="27406"/>
                  </a:lnTo>
                  <a:lnTo>
                    <a:pt x="40716" y="27025"/>
                  </a:lnTo>
                  <a:lnTo>
                    <a:pt x="41414" y="26593"/>
                  </a:lnTo>
                  <a:lnTo>
                    <a:pt x="42164" y="26289"/>
                  </a:lnTo>
                  <a:lnTo>
                    <a:pt x="42938" y="24917"/>
                  </a:lnTo>
                  <a:lnTo>
                    <a:pt x="43332" y="23685"/>
                  </a:lnTo>
                  <a:lnTo>
                    <a:pt x="45478" y="23012"/>
                  </a:lnTo>
                  <a:lnTo>
                    <a:pt x="49047" y="19278"/>
                  </a:lnTo>
                  <a:lnTo>
                    <a:pt x="49364" y="18300"/>
                  </a:lnTo>
                  <a:close/>
                </a:path>
                <a:path w="572134" h="514984">
                  <a:moveTo>
                    <a:pt x="571919" y="476059"/>
                  </a:moveTo>
                  <a:lnTo>
                    <a:pt x="570623" y="467829"/>
                  </a:lnTo>
                  <a:lnTo>
                    <a:pt x="564807" y="463816"/>
                  </a:lnTo>
                  <a:lnTo>
                    <a:pt x="566267" y="455510"/>
                  </a:lnTo>
                  <a:lnTo>
                    <a:pt x="568172" y="452716"/>
                  </a:lnTo>
                  <a:lnTo>
                    <a:pt x="568731" y="451891"/>
                  </a:lnTo>
                  <a:lnTo>
                    <a:pt x="568718" y="451650"/>
                  </a:lnTo>
                  <a:lnTo>
                    <a:pt x="568121" y="449478"/>
                  </a:lnTo>
                  <a:lnTo>
                    <a:pt x="567372" y="446747"/>
                  </a:lnTo>
                  <a:lnTo>
                    <a:pt x="566788" y="444652"/>
                  </a:lnTo>
                  <a:lnTo>
                    <a:pt x="566699" y="444296"/>
                  </a:lnTo>
                  <a:lnTo>
                    <a:pt x="562902" y="444068"/>
                  </a:lnTo>
                  <a:lnTo>
                    <a:pt x="562813" y="450748"/>
                  </a:lnTo>
                  <a:lnTo>
                    <a:pt x="562140" y="452716"/>
                  </a:lnTo>
                  <a:lnTo>
                    <a:pt x="561987" y="451650"/>
                  </a:lnTo>
                  <a:lnTo>
                    <a:pt x="561822" y="450596"/>
                  </a:lnTo>
                  <a:lnTo>
                    <a:pt x="561594" y="449516"/>
                  </a:lnTo>
                  <a:lnTo>
                    <a:pt x="562267" y="449478"/>
                  </a:lnTo>
                  <a:lnTo>
                    <a:pt x="562737" y="449554"/>
                  </a:lnTo>
                  <a:lnTo>
                    <a:pt x="562813" y="450748"/>
                  </a:lnTo>
                  <a:lnTo>
                    <a:pt x="562813" y="444093"/>
                  </a:lnTo>
                  <a:lnTo>
                    <a:pt x="559460" y="444576"/>
                  </a:lnTo>
                  <a:lnTo>
                    <a:pt x="559612" y="440283"/>
                  </a:lnTo>
                  <a:lnTo>
                    <a:pt x="559663" y="439051"/>
                  </a:lnTo>
                  <a:lnTo>
                    <a:pt x="559701" y="437984"/>
                  </a:lnTo>
                  <a:lnTo>
                    <a:pt x="558584" y="437794"/>
                  </a:lnTo>
                  <a:lnTo>
                    <a:pt x="554088" y="437032"/>
                  </a:lnTo>
                  <a:lnTo>
                    <a:pt x="554088" y="445249"/>
                  </a:lnTo>
                  <a:lnTo>
                    <a:pt x="553935" y="445897"/>
                  </a:lnTo>
                  <a:lnTo>
                    <a:pt x="553491" y="446735"/>
                  </a:lnTo>
                  <a:lnTo>
                    <a:pt x="552881" y="446366"/>
                  </a:lnTo>
                  <a:lnTo>
                    <a:pt x="553300" y="445808"/>
                  </a:lnTo>
                  <a:lnTo>
                    <a:pt x="553732" y="445211"/>
                  </a:lnTo>
                  <a:lnTo>
                    <a:pt x="554075" y="444652"/>
                  </a:lnTo>
                  <a:lnTo>
                    <a:pt x="554088" y="445249"/>
                  </a:lnTo>
                  <a:lnTo>
                    <a:pt x="554088" y="437032"/>
                  </a:lnTo>
                  <a:lnTo>
                    <a:pt x="550748" y="436460"/>
                  </a:lnTo>
                  <a:lnTo>
                    <a:pt x="543864" y="437794"/>
                  </a:lnTo>
                  <a:lnTo>
                    <a:pt x="543382" y="436702"/>
                  </a:lnTo>
                  <a:lnTo>
                    <a:pt x="540918" y="430987"/>
                  </a:lnTo>
                  <a:lnTo>
                    <a:pt x="539610" y="431279"/>
                  </a:lnTo>
                  <a:lnTo>
                    <a:pt x="539610" y="498614"/>
                  </a:lnTo>
                  <a:lnTo>
                    <a:pt x="538632" y="498322"/>
                  </a:lnTo>
                  <a:lnTo>
                    <a:pt x="538403" y="498233"/>
                  </a:lnTo>
                  <a:lnTo>
                    <a:pt x="536790" y="497573"/>
                  </a:lnTo>
                  <a:lnTo>
                    <a:pt x="537705" y="497484"/>
                  </a:lnTo>
                  <a:lnTo>
                    <a:pt x="538619" y="497319"/>
                  </a:lnTo>
                  <a:lnTo>
                    <a:pt x="539508" y="497052"/>
                  </a:lnTo>
                  <a:lnTo>
                    <a:pt x="539483" y="497319"/>
                  </a:lnTo>
                  <a:lnTo>
                    <a:pt x="539610" y="498614"/>
                  </a:lnTo>
                  <a:lnTo>
                    <a:pt x="539610" y="431279"/>
                  </a:lnTo>
                  <a:lnTo>
                    <a:pt x="533539" y="432587"/>
                  </a:lnTo>
                  <a:lnTo>
                    <a:pt x="533539" y="439051"/>
                  </a:lnTo>
                  <a:lnTo>
                    <a:pt x="533374" y="440080"/>
                  </a:lnTo>
                  <a:lnTo>
                    <a:pt x="532726" y="440093"/>
                  </a:lnTo>
                  <a:lnTo>
                    <a:pt x="532104" y="440156"/>
                  </a:lnTo>
                  <a:lnTo>
                    <a:pt x="531495" y="440283"/>
                  </a:lnTo>
                  <a:lnTo>
                    <a:pt x="532155" y="439813"/>
                  </a:lnTo>
                  <a:lnTo>
                    <a:pt x="532853" y="439394"/>
                  </a:lnTo>
                  <a:lnTo>
                    <a:pt x="533539" y="439051"/>
                  </a:lnTo>
                  <a:lnTo>
                    <a:pt x="533539" y="432587"/>
                  </a:lnTo>
                  <a:lnTo>
                    <a:pt x="533158" y="432663"/>
                  </a:lnTo>
                  <a:lnTo>
                    <a:pt x="527596" y="436702"/>
                  </a:lnTo>
                  <a:lnTo>
                    <a:pt x="521906" y="433247"/>
                  </a:lnTo>
                  <a:lnTo>
                    <a:pt x="520992" y="433362"/>
                  </a:lnTo>
                  <a:lnTo>
                    <a:pt x="520992" y="487794"/>
                  </a:lnTo>
                  <a:lnTo>
                    <a:pt x="519887" y="487984"/>
                  </a:lnTo>
                  <a:lnTo>
                    <a:pt x="519811" y="487324"/>
                  </a:lnTo>
                  <a:lnTo>
                    <a:pt x="520700" y="486892"/>
                  </a:lnTo>
                  <a:lnTo>
                    <a:pt x="520763" y="487210"/>
                  </a:lnTo>
                  <a:lnTo>
                    <a:pt x="520852" y="487514"/>
                  </a:lnTo>
                  <a:lnTo>
                    <a:pt x="520992" y="487794"/>
                  </a:lnTo>
                  <a:lnTo>
                    <a:pt x="520992" y="433362"/>
                  </a:lnTo>
                  <a:lnTo>
                    <a:pt x="515010" y="434022"/>
                  </a:lnTo>
                  <a:lnTo>
                    <a:pt x="509409" y="438137"/>
                  </a:lnTo>
                  <a:lnTo>
                    <a:pt x="507606" y="444690"/>
                  </a:lnTo>
                  <a:lnTo>
                    <a:pt x="502158" y="447382"/>
                  </a:lnTo>
                  <a:lnTo>
                    <a:pt x="502043" y="451891"/>
                  </a:lnTo>
                  <a:lnTo>
                    <a:pt x="504850" y="455726"/>
                  </a:lnTo>
                  <a:lnTo>
                    <a:pt x="504850" y="456145"/>
                  </a:lnTo>
                  <a:lnTo>
                    <a:pt x="505066" y="457644"/>
                  </a:lnTo>
                  <a:lnTo>
                    <a:pt x="505853" y="458419"/>
                  </a:lnTo>
                  <a:lnTo>
                    <a:pt x="506869" y="458901"/>
                  </a:lnTo>
                  <a:lnTo>
                    <a:pt x="502754" y="461924"/>
                  </a:lnTo>
                  <a:lnTo>
                    <a:pt x="501269" y="466382"/>
                  </a:lnTo>
                  <a:lnTo>
                    <a:pt x="504520" y="470585"/>
                  </a:lnTo>
                  <a:lnTo>
                    <a:pt x="501142" y="476897"/>
                  </a:lnTo>
                  <a:lnTo>
                    <a:pt x="502653" y="484136"/>
                  </a:lnTo>
                  <a:lnTo>
                    <a:pt x="507733" y="489673"/>
                  </a:lnTo>
                  <a:lnTo>
                    <a:pt x="515035" y="490905"/>
                  </a:lnTo>
                  <a:lnTo>
                    <a:pt x="515696" y="492531"/>
                  </a:lnTo>
                  <a:lnTo>
                    <a:pt x="516521" y="493458"/>
                  </a:lnTo>
                  <a:lnTo>
                    <a:pt x="519607" y="493280"/>
                  </a:lnTo>
                  <a:lnTo>
                    <a:pt x="521601" y="493090"/>
                  </a:lnTo>
                  <a:lnTo>
                    <a:pt x="523443" y="492531"/>
                  </a:lnTo>
                  <a:lnTo>
                    <a:pt x="522071" y="494525"/>
                  </a:lnTo>
                  <a:lnTo>
                    <a:pt x="519747" y="497217"/>
                  </a:lnTo>
                  <a:lnTo>
                    <a:pt x="519696" y="497573"/>
                  </a:lnTo>
                  <a:lnTo>
                    <a:pt x="521157" y="500519"/>
                  </a:lnTo>
                  <a:lnTo>
                    <a:pt x="529869" y="498233"/>
                  </a:lnTo>
                  <a:lnTo>
                    <a:pt x="535228" y="502716"/>
                  </a:lnTo>
                  <a:lnTo>
                    <a:pt x="541147" y="504202"/>
                  </a:lnTo>
                  <a:lnTo>
                    <a:pt x="541616" y="505155"/>
                  </a:lnTo>
                  <a:lnTo>
                    <a:pt x="541756" y="505320"/>
                  </a:lnTo>
                  <a:lnTo>
                    <a:pt x="541959" y="506437"/>
                  </a:lnTo>
                  <a:lnTo>
                    <a:pt x="542213" y="507542"/>
                  </a:lnTo>
                  <a:lnTo>
                    <a:pt x="543077" y="510463"/>
                  </a:lnTo>
                  <a:lnTo>
                    <a:pt x="545579" y="511365"/>
                  </a:lnTo>
                  <a:lnTo>
                    <a:pt x="547941" y="508673"/>
                  </a:lnTo>
                  <a:lnTo>
                    <a:pt x="549262" y="507873"/>
                  </a:lnTo>
                  <a:lnTo>
                    <a:pt x="550532" y="507009"/>
                  </a:lnTo>
                  <a:lnTo>
                    <a:pt x="553605" y="510692"/>
                  </a:lnTo>
                  <a:lnTo>
                    <a:pt x="558685" y="514743"/>
                  </a:lnTo>
                  <a:lnTo>
                    <a:pt x="560031" y="507009"/>
                  </a:lnTo>
                  <a:lnTo>
                    <a:pt x="560870" y="502234"/>
                  </a:lnTo>
                  <a:lnTo>
                    <a:pt x="560222" y="498614"/>
                  </a:lnTo>
                  <a:lnTo>
                    <a:pt x="559943" y="497052"/>
                  </a:lnTo>
                  <a:lnTo>
                    <a:pt x="559790" y="496214"/>
                  </a:lnTo>
                  <a:lnTo>
                    <a:pt x="558990" y="492531"/>
                  </a:lnTo>
                  <a:lnTo>
                    <a:pt x="558596" y="490689"/>
                  </a:lnTo>
                  <a:lnTo>
                    <a:pt x="564959" y="490969"/>
                  </a:lnTo>
                  <a:lnTo>
                    <a:pt x="565035" y="490689"/>
                  </a:lnTo>
                  <a:lnTo>
                    <a:pt x="565873" y="487984"/>
                  </a:lnTo>
                  <a:lnTo>
                    <a:pt x="566204" y="486892"/>
                  </a:lnTo>
                  <a:lnTo>
                    <a:pt x="566991" y="484339"/>
                  </a:lnTo>
                  <a:lnTo>
                    <a:pt x="566089" y="477850"/>
                  </a:lnTo>
                  <a:lnTo>
                    <a:pt x="569099" y="477443"/>
                  </a:lnTo>
                  <a:lnTo>
                    <a:pt x="571919" y="476059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8219848" y="6519894"/>
              <a:ext cx="71120" cy="73660"/>
            </a:xfrm>
            <a:custGeom>
              <a:avLst/>
              <a:gdLst/>
              <a:ahLst/>
              <a:cxnLst/>
              <a:rect l="l" t="t" r="r" b="b"/>
              <a:pathLst>
                <a:path w="71120" h="73659">
                  <a:moveTo>
                    <a:pt x="52030" y="71628"/>
                  </a:moveTo>
                  <a:lnTo>
                    <a:pt x="39681" y="71628"/>
                  </a:lnTo>
                  <a:lnTo>
                    <a:pt x="42691" y="72136"/>
                  </a:lnTo>
                  <a:lnTo>
                    <a:pt x="45790" y="72390"/>
                  </a:lnTo>
                  <a:lnTo>
                    <a:pt x="50553" y="73279"/>
                  </a:lnTo>
                  <a:lnTo>
                    <a:pt x="52051" y="71755"/>
                  </a:lnTo>
                  <a:close/>
                </a:path>
                <a:path w="71120" h="73659">
                  <a:moveTo>
                    <a:pt x="31870" y="60452"/>
                  </a:moveTo>
                  <a:lnTo>
                    <a:pt x="20212" y="60452"/>
                  </a:lnTo>
                  <a:lnTo>
                    <a:pt x="22600" y="64770"/>
                  </a:lnTo>
                  <a:lnTo>
                    <a:pt x="27108" y="66040"/>
                  </a:lnTo>
                  <a:lnTo>
                    <a:pt x="31261" y="68199"/>
                  </a:lnTo>
                  <a:lnTo>
                    <a:pt x="32112" y="68834"/>
                  </a:lnTo>
                  <a:lnTo>
                    <a:pt x="33039" y="69469"/>
                  </a:lnTo>
                  <a:lnTo>
                    <a:pt x="34043" y="69850"/>
                  </a:lnTo>
                  <a:lnTo>
                    <a:pt x="34754" y="70358"/>
                  </a:lnTo>
                  <a:lnTo>
                    <a:pt x="35427" y="70993"/>
                  </a:lnTo>
                  <a:lnTo>
                    <a:pt x="37268" y="72898"/>
                  </a:lnTo>
                  <a:lnTo>
                    <a:pt x="38780" y="72644"/>
                  </a:lnTo>
                  <a:lnTo>
                    <a:pt x="39681" y="71628"/>
                  </a:lnTo>
                  <a:lnTo>
                    <a:pt x="52030" y="71628"/>
                  </a:lnTo>
                  <a:lnTo>
                    <a:pt x="51518" y="68580"/>
                  </a:lnTo>
                  <a:lnTo>
                    <a:pt x="51157" y="67564"/>
                  </a:lnTo>
                  <a:lnTo>
                    <a:pt x="50819" y="66802"/>
                  </a:lnTo>
                  <a:lnTo>
                    <a:pt x="56357" y="66802"/>
                  </a:lnTo>
                  <a:lnTo>
                    <a:pt x="57042" y="66675"/>
                  </a:lnTo>
                  <a:lnTo>
                    <a:pt x="58058" y="65278"/>
                  </a:lnTo>
                  <a:lnTo>
                    <a:pt x="57674" y="63881"/>
                  </a:lnTo>
                  <a:lnTo>
                    <a:pt x="34195" y="63881"/>
                  </a:lnTo>
                  <a:lnTo>
                    <a:pt x="33928" y="63754"/>
                  </a:lnTo>
                  <a:lnTo>
                    <a:pt x="32582" y="62357"/>
                  </a:lnTo>
                  <a:lnTo>
                    <a:pt x="31870" y="60452"/>
                  </a:lnTo>
                  <a:close/>
                </a:path>
                <a:path w="71120" h="73659">
                  <a:moveTo>
                    <a:pt x="56357" y="66802"/>
                  </a:moveTo>
                  <a:lnTo>
                    <a:pt x="50819" y="66802"/>
                  </a:lnTo>
                  <a:lnTo>
                    <a:pt x="51505" y="67056"/>
                  </a:lnTo>
                  <a:lnTo>
                    <a:pt x="52280" y="67310"/>
                  </a:lnTo>
                  <a:lnTo>
                    <a:pt x="54261" y="67818"/>
                  </a:lnTo>
                  <a:lnTo>
                    <a:pt x="55112" y="67564"/>
                  </a:lnTo>
                  <a:lnTo>
                    <a:pt x="55671" y="66929"/>
                  </a:lnTo>
                  <a:lnTo>
                    <a:pt x="56357" y="66802"/>
                  </a:lnTo>
                  <a:close/>
                </a:path>
                <a:path w="71120" h="73659">
                  <a:moveTo>
                    <a:pt x="68724" y="59690"/>
                  </a:moveTo>
                  <a:lnTo>
                    <a:pt x="59125" y="59690"/>
                  </a:lnTo>
                  <a:lnTo>
                    <a:pt x="60357" y="60325"/>
                  </a:lnTo>
                  <a:lnTo>
                    <a:pt x="60789" y="60706"/>
                  </a:lnTo>
                  <a:lnTo>
                    <a:pt x="60979" y="60960"/>
                  </a:lnTo>
                  <a:lnTo>
                    <a:pt x="61513" y="61341"/>
                  </a:lnTo>
                  <a:lnTo>
                    <a:pt x="61881" y="61722"/>
                  </a:lnTo>
                  <a:lnTo>
                    <a:pt x="62237" y="61849"/>
                  </a:lnTo>
                  <a:lnTo>
                    <a:pt x="62580" y="61849"/>
                  </a:lnTo>
                  <a:lnTo>
                    <a:pt x="63405" y="62357"/>
                  </a:lnTo>
                  <a:lnTo>
                    <a:pt x="67342" y="64262"/>
                  </a:lnTo>
                  <a:lnTo>
                    <a:pt x="70073" y="61976"/>
                  </a:lnTo>
                  <a:lnTo>
                    <a:pt x="68724" y="59690"/>
                  </a:lnTo>
                  <a:close/>
                </a:path>
                <a:path w="71120" h="73659">
                  <a:moveTo>
                    <a:pt x="29194" y="25400"/>
                  </a:moveTo>
                  <a:lnTo>
                    <a:pt x="23692" y="25400"/>
                  </a:lnTo>
                  <a:lnTo>
                    <a:pt x="24429" y="26543"/>
                  </a:lnTo>
                  <a:lnTo>
                    <a:pt x="24508" y="28194"/>
                  </a:lnTo>
                  <a:lnTo>
                    <a:pt x="24759" y="29972"/>
                  </a:lnTo>
                  <a:lnTo>
                    <a:pt x="24886" y="30226"/>
                  </a:lnTo>
                  <a:lnTo>
                    <a:pt x="25051" y="30480"/>
                  </a:lnTo>
                  <a:lnTo>
                    <a:pt x="24581" y="31242"/>
                  </a:lnTo>
                  <a:lnTo>
                    <a:pt x="23527" y="33401"/>
                  </a:lnTo>
                  <a:lnTo>
                    <a:pt x="24543" y="35687"/>
                  </a:lnTo>
                  <a:lnTo>
                    <a:pt x="29356" y="35687"/>
                  </a:lnTo>
                  <a:lnTo>
                    <a:pt x="29826" y="37338"/>
                  </a:lnTo>
                  <a:lnTo>
                    <a:pt x="30957" y="40513"/>
                  </a:lnTo>
                  <a:lnTo>
                    <a:pt x="30703" y="40640"/>
                  </a:lnTo>
                  <a:lnTo>
                    <a:pt x="28569" y="41021"/>
                  </a:lnTo>
                  <a:lnTo>
                    <a:pt x="28516" y="43688"/>
                  </a:lnTo>
                  <a:lnTo>
                    <a:pt x="30601" y="46355"/>
                  </a:lnTo>
                  <a:lnTo>
                    <a:pt x="31744" y="47244"/>
                  </a:lnTo>
                  <a:lnTo>
                    <a:pt x="32976" y="47752"/>
                  </a:lnTo>
                  <a:lnTo>
                    <a:pt x="32163" y="48006"/>
                  </a:lnTo>
                  <a:lnTo>
                    <a:pt x="30677" y="49530"/>
                  </a:lnTo>
                  <a:lnTo>
                    <a:pt x="30656" y="50800"/>
                  </a:lnTo>
                  <a:lnTo>
                    <a:pt x="30410" y="53594"/>
                  </a:lnTo>
                  <a:lnTo>
                    <a:pt x="31846" y="54483"/>
                  </a:lnTo>
                  <a:lnTo>
                    <a:pt x="33624" y="54737"/>
                  </a:lnTo>
                  <a:lnTo>
                    <a:pt x="35910" y="55118"/>
                  </a:lnTo>
                  <a:lnTo>
                    <a:pt x="37548" y="55499"/>
                  </a:lnTo>
                  <a:lnTo>
                    <a:pt x="36311" y="57404"/>
                  </a:lnTo>
                  <a:lnTo>
                    <a:pt x="35516" y="58801"/>
                  </a:lnTo>
                  <a:lnTo>
                    <a:pt x="33700" y="60960"/>
                  </a:lnTo>
                  <a:lnTo>
                    <a:pt x="33408" y="61341"/>
                  </a:lnTo>
                  <a:lnTo>
                    <a:pt x="33420" y="62865"/>
                  </a:lnTo>
                  <a:lnTo>
                    <a:pt x="34195" y="63881"/>
                  </a:lnTo>
                  <a:lnTo>
                    <a:pt x="57674" y="63881"/>
                  </a:lnTo>
                  <a:lnTo>
                    <a:pt x="58096" y="61468"/>
                  </a:lnTo>
                  <a:lnTo>
                    <a:pt x="45955" y="61468"/>
                  </a:lnTo>
                  <a:lnTo>
                    <a:pt x="44444" y="60579"/>
                  </a:lnTo>
                  <a:lnTo>
                    <a:pt x="42729" y="60071"/>
                  </a:lnTo>
                  <a:lnTo>
                    <a:pt x="40913" y="59690"/>
                  </a:lnTo>
                  <a:lnTo>
                    <a:pt x="41625" y="58674"/>
                  </a:lnTo>
                  <a:lnTo>
                    <a:pt x="42387" y="57658"/>
                  </a:lnTo>
                  <a:lnTo>
                    <a:pt x="43872" y="56261"/>
                  </a:lnTo>
                  <a:lnTo>
                    <a:pt x="44039" y="55753"/>
                  </a:lnTo>
                  <a:lnTo>
                    <a:pt x="44076" y="54610"/>
                  </a:lnTo>
                  <a:lnTo>
                    <a:pt x="46876" y="54610"/>
                  </a:lnTo>
                  <a:lnTo>
                    <a:pt x="47949" y="54483"/>
                  </a:lnTo>
                  <a:lnTo>
                    <a:pt x="49041" y="53975"/>
                  </a:lnTo>
                  <a:lnTo>
                    <a:pt x="49991" y="50038"/>
                  </a:lnTo>
                  <a:lnTo>
                    <a:pt x="51447" y="44996"/>
                  </a:lnTo>
                  <a:lnTo>
                    <a:pt x="50946" y="44577"/>
                  </a:lnTo>
                  <a:lnTo>
                    <a:pt x="50998" y="44176"/>
                  </a:lnTo>
                  <a:lnTo>
                    <a:pt x="48851" y="42672"/>
                  </a:lnTo>
                  <a:lnTo>
                    <a:pt x="48775" y="39878"/>
                  </a:lnTo>
                  <a:lnTo>
                    <a:pt x="47673" y="38735"/>
                  </a:lnTo>
                  <a:lnTo>
                    <a:pt x="45917" y="38735"/>
                  </a:lnTo>
                  <a:lnTo>
                    <a:pt x="45574" y="35179"/>
                  </a:lnTo>
                  <a:lnTo>
                    <a:pt x="45423" y="34925"/>
                  </a:lnTo>
                  <a:lnTo>
                    <a:pt x="34576" y="34925"/>
                  </a:lnTo>
                  <a:lnTo>
                    <a:pt x="34155" y="33401"/>
                  </a:lnTo>
                  <a:lnTo>
                    <a:pt x="34017" y="32766"/>
                  </a:lnTo>
                  <a:lnTo>
                    <a:pt x="43990" y="32766"/>
                  </a:lnTo>
                  <a:lnTo>
                    <a:pt x="43723" y="32175"/>
                  </a:lnTo>
                  <a:lnTo>
                    <a:pt x="41078" y="30226"/>
                  </a:lnTo>
                  <a:lnTo>
                    <a:pt x="40939" y="29337"/>
                  </a:lnTo>
                  <a:lnTo>
                    <a:pt x="40431" y="28702"/>
                  </a:lnTo>
                  <a:lnTo>
                    <a:pt x="39732" y="28448"/>
                  </a:lnTo>
                  <a:lnTo>
                    <a:pt x="39835" y="26162"/>
                  </a:lnTo>
                  <a:lnTo>
                    <a:pt x="39877" y="25781"/>
                  </a:lnTo>
                  <a:lnTo>
                    <a:pt x="29280" y="25781"/>
                  </a:lnTo>
                  <a:lnTo>
                    <a:pt x="29194" y="25400"/>
                  </a:lnTo>
                  <a:close/>
                </a:path>
                <a:path w="71120" h="73659">
                  <a:moveTo>
                    <a:pt x="52851" y="54102"/>
                  </a:moveTo>
                  <a:lnTo>
                    <a:pt x="48571" y="54356"/>
                  </a:lnTo>
                  <a:lnTo>
                    <a:pt x="48909" y="57150"/>
                  </a:lnTo>
                  <a:lnTo>
                    <a:pt x="49118" y="58293"/>
                  </a:lnTo>
                  <a:lnTo>
                    <a:pt x="48559" y="58928"/>
                  </a:lnTo>
                  <a:lnTo>
                    <a:pt x="47276" y="59309"/>
                  </a:lnTo>
                  <a:lnTo>
                    <a:pt x="46514" y="59563"/>
                  </a:lnTo>
                  <a:lnTo>
                    <a:pt x="46070" y="60452"/>
                  </a:lnTo>
                  <a:lnTo>
                    <a:pt x="45955" y="61468"/>
                  </a:lnTo>
                  <a:lnTo>
                    <a:pt x="58096" y="61468"/>
                  </a:lnTo>
                  <a:lnTo>
                    <a:pt x="58198" y="60960"/>
                  </a:lnTo>
                  <a:lnTo>
                    <a:pt x="58324" y="60706"/>
                  </a:lnTo>
                  <a:lnTo>
                    <a:pt x="59125" y="59690"/>
                  </a:lnTo>
                  <a:lnTo>
                    <a:pt x="68724" y="59690"/>
                  </a:lnTo>
                  <a:lnTo>
                    <a:pt x="68574" y="59436"/>
                  </a:lnTo>
                  <a:lnTo>
                    <a:pt x="69044" y="59182"/>
                  </a:lnTo>
                  <a:lnTo>
                    <a:pt x="69412" y="58674"/>
                  </a:lnTo>
                  <a:lnTo>
                    <a:pt x="69664" y="57150"/>
                  </a:lnTo>
                  <a:lnTo>
                    <a:pt x="69842" y="56515"/>
                  </a:lnTo>
                  <a:lnTo>
                    <a:pt x="53944" y="56515"/>
                  </a:lnTo>
                  <a:lnTo>
                    <a:pt x="52851" y="54102"/>
                  </a:lnTo>
                  <a:close/>
                </a:path>
                <a:path w="71120" h="73659">
                  <a:moveTo>
                    <a:pt x="22232" y="49530"/>
                  </a:moveTo>
                  <a:lnTo>
                    <a:pt x="12681" y="49530"/>
                  </a:lnTo>
                  <a:lnTo>
                    <a:pt x="13989" y="50927"/>
                  </a:lnTo>
                  <a:lnTo>
                    <a:pt x="15145" y="52197"/>
                  </a:lnTo>
                  <a:lnTo>
                    <a:pt x="16567" y="53086"/>
                  </a:lnTo>
                  <a:lnTo>
                    <a:pt x="16948" y="53975"/>
                  </a:lnTo>
                  <a:lnTo>
                    <a:pt x="17787" y="54610"/>
                  </a:lnTo>
                  <a:lnTo>
                    <a:pt x="20339" y="54610"/>
                  </a:lnTo>
                  <a:lnTo>
                    <a:pt x="18536" y="55118"/>
                  </a:lnTo>
                  <a:lnTo>
                    <a:pt x="14421" y="56642"/>
                  </a:lnTo>
                  <a:lnTo>
                    <a:pt x="15717" y="60960"/>
                  </a:lnTo>
                  <a:lnTo>
                    <a:pt x="19019" y="60452"/>
                  </a:lnTo>
                  <a:lnTo>
                    <a:pt x="31870" y="60452"/>
                  </a:lnTo>
                  <a:lnTo>
                    <a:pt x="31680" y="59944"/>
                  </a:lnTo>
                  <a:lnTo>
                    <a:pt x="28696" y="55245"/>
                  </a:lnTo>
                  <a:lnTo>
                    <a:pt x="26375" y="54356"/>
                  </a:lnTo>
                  <a:lnTo>
                    <a:pt x="22448" y="54356"/>
                  </a:lnTo>
                  <a:lnTo>
                    <a:pt x="24251" y="53340"/>
                  </a:lnTo>
                  <a:lnTo>
                    <a:pt x="24492" y="50165"/>
                  </a:lnTo>
                  <a:lnTo>
                    <a:pt x="22232" y="49530"/>
                  </a:lnTo>
                  <a:close/>
                </a:path>
                <a:path w="71120" h="73659">
                  <a:moveTo>
                    <a:pt x="48855" y="18923"/>
                  </a:moveTo>
                  <a:lnTo>
                    <a:pt x="40266" y="18923"/>
                  </a:lnTo>
                  <a:lnTo>
                    <a:pt x="40888" y="19304"/>
                  </a:lnTo>
                  <a:lnTo>
                    <a:pt x="41205" y="19812"/>
                  </a:lnTo>
                  <a:lnTo>
                    <a:pt x="43834" y="32258"/>
                  </a:lnTo>
                  <a:lnTo>
                    <a:pt x="44769" y="33826"/>
                  </a:lnTo>
                  <a:lnTo>
                    <a:pt x="47174" y="34925"/>
                  </a:lnTo>
                  <a:lnTo>
                    <a:pt x="50781" y="36449"/>
                  </a:lnTo>
                  <a:lnTo>
                    <a:pt x="52089" y="36830"/>
                  </a:lnTo>
                  <a:lnTo>
                    <a:pt x="52966" y="37338"/>
                  </a:lnTo>
                  <a:lnTo>
                    <a:pt x="53093" y="40640"/>
                  </a:lnTo>
                  <a:lnTo>
                    <a:pt x="52077" y="41910"/>
                  </a:lnTo>
                  <a:lnTo>
                    <a:pt x="51175" y="42799"/>
                  </a:lnTo>
                  <a:lnTo>
                    <a:pt x="51025" y="44196"/>
                  </a:lnTo>
                  <a:lnTo>
                    <a:pt x="51387" y="44450"/>
                  </a:lnTo>
                  <a:lnTo>
                    <a:pt x="51447" y="44996"/>
                  </a:lnTo>
                  <a:lnTo>
                    <a:pt x="55341" y="48260"/>
                  </a:lnTo>
                  <a:lnTo>
                    <a:pt x="55429" y="51181"/>
                  </a:lnTo>
                  <a:lnTo>
                    <a:pt x="56496" y="54864"/>
                  </a:lnTo>
                  <a:lnTo>
                    <a:pt x="55506" y="55245"/>
                  </a:lnTo>
                  <a:lnTo>
                    <a:pt x="54629" y="55753"/>
                  </a:lnTo>
                  <a:lnTo>
                    <a:pt x="53944" y="56515"/>
                  </a:lnTo>
                  <a:lnTo>
                    <a:pt x="69842" y="56515"/>
                  </a:lnTo>
                  <a:lnTo>
                    <a:pt x="70414" y="54483"/>
                  </a:lnTo>
                  <a:lnTo>
                    <a:pt x="70022" y="54483"/>
                  </a:lnTo>
                  <a:lnTo>
                    <a:pt x="70657" y="53721"/>
                  </a:lnTo>
                  <a:lnTo>
                    <a:pt x="70873" y="52705"/>
                  </a:lnTo>
                  <a:lnTo>
                    <a:pt x="70729" y="52197"/>
                  </a:lnTo>
                  <a:lnTo>
                    <a:pt x="70832" y="51181"/>
                  </a:lnTo>
                  <a:lnTo>
                    <a:pt x="70718" y="50038"/>
                  </a:lnTo>
                  <a:lnTo>
                    <a:pt x="70441" y="49276"/>
                  </a:lnTo>
                  <a:lnTo>
                    <a:pt x="67215" y="48514"/>
                  </a:lnTo>
                  <a:lnTo>
                    <a:pt x="66586" y="48387"/>
                  </a:lnTo>
                  <a:lnTo>
                    <a:pt x="64637" y="48387"/>
                  </a:lnTo>
                  <a:lnTo>
                    <a:pt x="64243" y="48006"/>
                  </a:lnTo>
                  <a:lnTo>
                    <a:pt x="61856" y="44196"/>
                  </a:lnTo>
                  <a:lnTo>
                    <a:pt x="62249" y="43688"/>
                  </a:lnTo>
                  <a:lnTo>
                    <a:pt x="62478" y="43180"/>
                  </a:lnTo>
                  <a:lnTo>
                    <a:pt x="62378" y="38735"/>
                  </a:lnTo>
                  <a:lnTo>
                    <a:pt x="61729" y="34036"/>
                  </a:lnTo>
                  <a:lnTo>
                    <a:pt x="59112" y="32512"/>
                  </a:lnTo>
                  <a:lnTo>
                    <a:pt x="58867" y="29083"/>
                  </a:lnTo>
                  <a:lnTo>
                    <a:pt x="58947" y="28829"/>
                  </a:lnTo>
                  <a:lnTo>
                    <a:pt x="59151" y="28575"/>
                  </a:lnTo>
                  <a:lnTo>
                    <a:pt x="59541" y="28194"/>
                  </a:lnTo>
                  <a:lnTo>
                    <a:pt x="53309" y="28194"/>
                  </a:lnTo>
                  <a:lnTo>
                    <a:pt x="51924" y="26924"/>
                  </a:lnTo>
                  <a:lnTo>
                    <a:pt x="51200" y="26416"/>
                  </a:lnTo>
                  <a:lnTo>
                    <a:pt x="51113" y="22860"/>
                  </a:lnTo>
                  <a:lnTo>
                    <a:pt x="50794" y="21209"/>
                  </a:lnTo>
                  <a:lnTo>
                    <a:pt x="48825" y="19431"/>
                  </a:lnTo>
                  <a:lnTo>
                    <a:pt x="48855" y="18923"/>
                  </a:lnTo>
                  <a:close/>
                </a:path>
                <a:path w="71120" h="73659">
                  <a:moveTo>
                    <a:pt x="46876" y="54610"/>
                  </a:moveTo>
                  <a:lnTo>
                    <a:pt x="44076" y="54610"/>
                  </a:lnTo>
                  <a:lnTo>
                    <a:pt x="44901" y="54737"/>
                  </a:lnTo>
                  <a:lnTo>
                    <a:pt x="45803" y="54737"/>
                  </a:lnTo>
                  <a:lnTo>
                    <a:pt x="46876" y="54610"/>
                  </a:lnTo>
                  <a:close/>
                </a:path>
                <a:path w="71120" h="73659">
                  <a:moveTo>
                    <a:pt x="70593" y="53848"/>
                  </a:moveTo>
                  <a:lnTo>
                    <a:pt x="70022" y="54483"/>
                  </a:lnTo>
                  <a:lnTo>
                    <a:pt x="70414" y="54483"/>
                  </a:lnTo>
                  <a:lnTo>
                    <a:pt x="70593" y="53848"/>
                  </a:lnTo>
                  <a:close/>
                </a:path>
                <a:path w="71120" h="73659">
                  <a:moveTo>
                    <a:pt x="25711" y="54102"/>
                  </a:moveTo>
                  <a:lnTo>
                    <a:pt x="22448" y="54356"/>
                  </a:lnTo>
                  <a:lnTo>
                    <a:pt x="26375" y="54356"/>
                  </a:lnTo>
                  <a:lnTo>
                    <a:pt x="25711" y="54102"/>
                  </a:lnTo>
                  <a:close/>
                </a:path>
                <a:path w="71120" h="73659">
                  <a:moveTo>
                    <a:pt x="12656" y="23114"/>
                  </a:moveTo>
                  <a:lnTo>
                    <a:pt x="11783" y="24511"/>
                  </a:lnTo>
                  <a:lnTo>
                    <a:pt x="11689" y="24765"/>
                  </a:lnTo>
                  <a:lnTo>
                    <a:pt x="11575" y="25781"/>
                  </a:lnTo>
                  <a:lnTo>
                    <a:pt x="11455" y="28448"/>
                  </a:lnTo>
                  <a:lnTo>
                    <a:pt x="11563" y="29083"/>
                  </a:lnTo>
                  <a:lnTo>
                    <a:pt x="11689" y="29591"/>
                  </a:lnTo>
                  <a:lnTo>
                    <a:pt x="12249" y="30734"/>
                  </a:lnTo>
                  <a:lnTo>
                    <a:pt x="10344" y="32258"/>
                  </a:lnTo>
                  <a:lnTo>
                    <a:pt x="9036" y="33782"/>
                  </a:lnTo>
                  <a:lnTo>
                    <a:pt x="8681" y="36449"/>
                  </a:lnTo>
                  <a:lnTo>
                    <a:pt x="6738" y="36703"/>
                  </a:lnTo>
                  <a:lnTo>
                    <a:pt x="4934" y="37465"/>
                  </a:lnTo>
                  <a:lnTo>
                    <a:pt x="1226" y="37592"/>
                  </a:lnTo>
                  <a:lnTo>
                    <a:pt x="125" y="38862"/>
                  </a:lnTo>
                  <a:lnTo>
                    <a:pt x="0" y="39456"/>
                  </a:lnTo>
                  <a:lnTo>
                    <a:pt x="997" y="43053"/>
                  </a:lnTo>
                  <a:lnTo>
                    <a:pt x="1924" y="43688"/>
                  </a:lnTo>
                  <a:lnTo>
                    <a:pt x="3283" y="44450"/>
                  </a:lnTo>
                  <a:lnTo>
                    <a:pt x="3346" y="46355"/>
                  </a:lnTo>
                  <a:lnTo>
                    <a:pt x="3464" y="47625"/>
                  </a:lnTo>
                  <a:lnTo>
                    <a:pt x="3566" y="48260"/>
                  </a:lnTo>
                  <a:lnTo>
                    <a:pt x="4236" y="50800"/>
                  </a:lnTo>
                  <a:lnTo>
                    <a:pt x="5315" y="51689"/>
                  </a:lnTo>
                  <a:lnTo>
                    <a:pt x="7970" y="51689"/>
                  </a:lnTo>
                  <a:lnTo>
                    <a:pt x="8859" y="51181"/>
                  </a:lnTo>
                  <a:lnTo>
                    <a:pt x="9494" y="50038"/>
                  </a:lnTo>
                  <a:lnTo>
                    <a:pt x="12097" y="50038"/>
                  </a:lnTo>
                  <a:lnTo>
                    <a:pt x="12681" y="49530"/>
                  </a:lnTo>
                  <a:lnTo>
                    <a:pt x="22232" y="49530"/>
                  </a:lnTo>
                  <a:lnTo>
                    <a:pt x="22924" y="47117"/>
                  </a:lnTo>
                  <a:lnTo>
                    <a:pt x="17495" y="47117"/>
                  </a:lnTo>
                  <a:lnTo>
                    <a:pt x="16733" y="46228"/>
                  </a:lnTo>
                  <a:lnTo>
                    <a:pt x="18235" y="43180"/>
                  </a:lnTo>
                  <a:lnTo>
                    <a:pt x="18152" y="41910"/>
                  </a:lnTo>
                  <a:lnTo>
                    <a:pt x="18104" y="41529"/>
                  </a:lnTo>
                  <a:lnTo>
                    <a:pt x="19038" y="41287"/>
                  </a:lnTo>
                  <a:lnTo>
                    <a:pt x="19552" y="39116"/>
                  </a:lnTo>
                  <a:lnTo>
                    <a:pt x="20890" y="39116"/>
                  </a:lnTo>
                  <a:lnTo>
                    <a:pt x="20974" y="38862"/>
                  </a:lnTo>
                  <a:lnTo>
                    <a:pt x="21724" y="37846"/>
                  </a:lnTo>
                  <a:lnTo>
                    <a:pt x="22422" y="36703"/>
                  </a:lnTo>
                  <a:lnTo>
                    <a:pt x="22656" y="36195"/>
                  </a:lnTo>
                  <a:lnTo>
                    <a:pt x="14193" y="36195"/>
                  </a:lnTo>
                  <a:lnTo>
                    <a:pt x="14523" y="35560"/>
                  </a:lnTo>
                  <a:lnTo>
                    <a:pt x="15043" y="35052"/>
                  </a:lnTo>
                  <a:lnTo>
                    <a:pt x="15717" y="34544"/>
                  </a:lnTo>
                  <a:lnTo>
                    <a:pt x="23418" y="34544"/>
                  </a:lnTo>
                  <a:lnTo>
                    <a:pt x="23438" y="32512"/>
                  </a:lnTo>
                  <a:lnTo>
                    <a:pt x="20377" y="31242"/>
                  </a:lnTo>
                  <a:lnTo>
                    <a:pt x="19666" y="30861"/>
                  </a:lnTo>
                  <a:lnTo>
                    <a:pt x="19623" y="29972"/>
                  </a:lnTo>
                  <a:lnTo>
                    <a:pt x="19501" y="29591"/>
                  </a:lnTo>
                  <a:lnTo>
                    <a:pt x="19120" y="29083"/>
                  </a:lnTo>
                  <a:lnTo>
                    <a:pt x="20466" y="28829"/>
                  </a:lnTo>
                  <a:lnTo>
                    <a:pt x="20963" y="27559"/>
                  </a:lnTo>
                  <a:lnTo>
                    <a:pt x="20843" y="26543"/>
                  </a:lnTo>
                  <a:lnTo>
                    <a:pt x="20771" y="26162"/>
                  </a:lnTo>
                  <a:lnTo>
                    <a:pt x="23692" y="25400"/>
                  </a:lnTo>
                  <a:lnTo>
                    <a:pt x="29194" y="25400"/>
                  </a:lnTo>
                  <a:lnTo>
                    <a:pt x="28892" y="24257"/>
                  </a:lnTo>
                  <a:lnTo>
                    <a:pt x="28772" y="23876"/>
                  </a:lnTo>
                  <a:lnTo>
                    <a:pt x="28563" y="23495"/>
                  </a:lnTo>
                  <a:lnTo>
                    <a:pt x="15767" y="23495"/>
                  </a:lnTo>
                  <a:lnTo>
                    <a:pt x="14180" y="23241"/>
                  </a:lnTo>
                  <a:lnTo>
                    <a:pt x="12656" y="23114"/>
                  </a:lnTo>
                  <a:close/>
                </a:path>
                <a:path w="71120" h="73659">
                  <a:moveTo>
                    <a:pt x="12097" y="50038"/>
                  </a:moveTo>
                  <a:lnTo>
                    <a:pt x="9494" y="50038"/>
                  </a:lnTo>
                  <a:lnTo>
                    <a:pt x="10383" y="50546"/>
                  </a:lnTo>
                  <a:lnTo>
                    <a:pt x="11513" y="50546"/>
                  </a:lnTo>
                  <a:lnTo>
                    <a:pt x="12097" y="50038"/>
                  </a:lnTo>
                  <a:close/>
                </a:path>
                <a:path w="71120" h="73659">
                  <a:moveTo>
                    <a:pt x="65958" y="48260"/>
                  </a:moveTo>
                  <a:lnTo>
                    <a:pt x="64637" y="48387"/>
                  </a:lnTo>
                  <a:lnTo>
                    <a:pt x="66586" y="48387"/>
                  </a:lnTo>
                  <a:lnTo>
                    <a:pt x="65958" y="48260"/>
                  </a:lnTo>
                  <a:close/>
                </a:path>
                <a:path w="71120" h="73659">
                  <a:moveTo>
                    <a:pt x="20778" y="39456"/>
                  </a:moveTo>
                  <a:lnTo>
                    <a:pt x="20555" y="40132"/>
                  </a:lnTo>
                  <a:lnTo>
                    <a:pt x="19577" y="41148"/>
                  </a:lnTo>
                  <a:lnTo>
                    <a:pt x="19038" y="41287"/>
                  </a:lnTo>
                  <a:lnTo>
                    <a:pt x="18341" y="44176"/>
                  </a:lnTo>
                  <a:lnTo>
                    <a:pt x="17495" y="47117"/>
                  </a:lnTo>
                  <a:lnTo>
                    <a:pt x="22924" y="47117"/>
                  </a:lnTo>
                  <a:lnTo>
                    <a:pt x="23362" y="45720"/>
                  </a:lnTo>
                  <a:lnTo>
                    <a:pt x="24581" y="40513"/>
                  </a:lnTo>
                  <a:lnTo>
                    <a:pt x="20778" y="39456"/>
                  </a:lnTo>
                  <a:close/>
                </a:path>
                <a:path w="71120" h="73659">
                  <a:moveTo>
                    <a:pt x="50998" y="44176"/>
                  </a:moveTo>
                  <a:lnTo>
                    <a:pt x="50946" y="44577"/>
                  </a:lnTo>
                  <a:lnTo>
                    <a:pt x="51447" y="44996"/>
                  </a:lnTo>
                  <a:lnTo>
                    <a:pt x="51569" y="44577"/>
                  </a:lnTo>
                  <a:lnTo>
                    <a:pt x="50998" y="44176"/>
                  </a:lnTo>
                  <a:close/>
                </a:path>
                <a:path w="71120" h="73659">
                  <a:moveTo>
                    <a:pt x="19552" y="39116"/>
                  </a:moveTo>
                  <a:lnTo>
                    <a:pt x="19038" y="41287"/>
                  </a:lnTo>
                  <a:lnTo>
                    <a:pt x="19577" y="41148"/>
                  </a:lnTo>
                  <a:lnTo>
                    <a:pt x="20555" y="40132"/>
                  </a:lnTo>
                  <a:lnTo>
                    <a:pt x="20778" y="39456"/>
                  </a:lnTo>
                  <a:lnTo>
                    <a:pt x="19552" y="39116"/>
                  </a:lnTo>
                  <a:close/>
                </a:path>
                <a:path w="71120" h="73659">
                  <a:moveTo>
                    <a:pt x="20890" y="39116"/>
                  </a:moveTo>
                  <a:lnTo>
                    <a:pt x="19552" y="39116"/>
                  </a:lnTo>
                  <a:lnTo>
                    <a:pt x="20778" y="39456"/>
                  </a:lnTo>
                  <a:lnTo>
                    <a:pt x="20890" y="39116"/>
                  </a:lnTo>
                  <a:close/>
                </a:path>
                <a:path w="71120" h="73659">
                  <a:moveTo>
                    <a:pt x="47428" y="38481"/>
                  </a:moveTo>
                  <a:lnTo>
                    <a:pt x="45917" y="38735"/>
                  </a:lnTo>
                  <a:lnTo>
                    <a:pt x="47673" y="38735"/>
                  </a:lnTo>
                  <a:lnTo>
                    <a:pt x="47428" y="38481"/>
                  </a:lnTo>
                  <a:close/>
                </a:path>
                <a:path w="71120" h="73659">
                  <a:moveTo>
                    <a:pt x="23418" y="34544"/>
                  </a:moveTo>
                  <a:lnTo>
                    <a:pt x="15717" y="34544"/>
                  </a:lnTo>
                  <a:lnTo>
                    <a:pt x="16326" y="34925"/>
                  </a:lnTo>
                  <a:lnTo>
                    <a:pt x="16072" y="35306"/>
                  </a:lnTo>
                  <a:lnTo>
                    <a:pt x="15844" y="35560"/>
                  </a:lnTo>
                  <a:lnTo>
                    <a:pt x="14929" y="35941"/>
                  </a:lnTo>
                  <a:lnTo>
                    <a:pt x="14193" y="36195"/>
                  </a:lnTo>
                  <a:lnTo>
                    <a:pt x="22656" y="36195"/>
                  </a:lnTo>
                  <a:lnTo>
                    <a:pt x="23418" y="34544"/>
                  </a:lnTo>
                  <a:close/>
                </a:path>
                <a:path w="71120" h="73659">
                  <a:moveTo>
                    <a:pt x="43990" y="32766"/>
                  </a:moveTo>
                  <a:lnTo>
                    <a:pt x="34017" y="32766"/>
                  </a:lnTo>
                  <a:lnTo>
                    <a:pt x="34513" y="32893"/>
                  </a:lnTo>
                  <a:lnTo>
                    <a:pt x="34576" y="34925"/>
                  </a:lnTo>
                  <a:lnTo>
                    <a:pt x="45423" y="34925"/>
                  </a:lnTo>
                  <a:lnTo>
                    <a:pt x="44769" y="33826"/>
                  </a:lnTo>
                  <a:lnTo>
                    <a:pt x="44393" y="33655"/>
                  </a:lnTo>
                  <a:lnTo>
                    <a:pt x="43990" y="32766"/>
                  </a:lnTo>
                  <a:close/>
                </a:path>
                <a:path w="71120" h="73659">
                  <a:moveTo>
                    <a:pt x="43723" y="32175"/>
                  </a:moveTo>
                  <a:lnTo>
                    <a:pt x="44393" y="33655"/>
                  </a:lnTo>
                  <a:lnTo>
                    <a:pt x="44769" y="33826"/>
                  </a:lnTo>
                  <a:lnTo>
                    <a:pt x="43834" y="32258"/>
                  </a:lnTo>
                  <a:close/>
                </a:path>
                <a:path w="71120" h="73659">
                  <a:moveTo>
                    <a:pt x="63456" y="18161"/>
                  </a:moveTo>
                  <a:lnTo>
                    <a:pt x="61513" y="18923"/>
                  </a:lnTo>
                  <a:lnTo>
                    <a:pt x="59836" y="19685"/>
                  </a:lnTo>
                  <a:lnTo>
                    <a:pt x="58198" y="20320"/>
                  </a:lnTo>
                  <a:lnTo>
                    <a:pt x="56128" y="22352"/>
                  </a:lnTo>
                  <a:lnTo>
                    <a:pt x="56080" y="22606"/>
                  </a:lnTo>
                  <a:lnTo>
                    <a:pt x="55972" y="23495"/>
                  </a:lnTo>
                  <a:lnTo>
                    <a:pt x="56179" y="24257"/>
                  </a:lnTo>
                  <a:lnTo>
                    <a:pt x="55810" y="24511"/>
                  </a:lnTo>
                  <a:lnTo>
                    <a:pt x="54502" y="25781"/>
                  </a:lnTo>
                  <a:lnTo>
                    <a:pt x="53778" y="26924"/>
                  </a:lnTo>
                  <a:lnTo>
                    <a:pt x="53309" y="28194"/>
                  </a:lnTo>
                  <a:lnTo>
                    <a:pt x="59541" y="28194"/>
                  </a:lnTo>
                  <a:lnTo>
                    <a:pt x="59671" y="28067"/>
                  </a:lnTo>
                  <a:lnTo>
                    <a:pt x="59807" y="27813"/>
                  </a:lnTo>
                  <a:lnTo>
                    <a:pt x="59913" y="27559"/>
                  </a:lnTo>
                  <a:lnTo>
                    <a:pt x="59989" y="27305"/>
                  </a:lnTo>
                  <a:lnTo>
                    <a:pt x="61672" y="27305"/>
                  </a:lnTo>
                  <a:lnTo>
                    <a:pt x="62580" y="26670"/>
                  </a:lnTo>
                  <a:lnTo>
                    <a:pt x="63138" y="24892"/>
                  </a:lnTo>
                  <a:lnTo>
                    <a:pt x="63265" y="23876"/>
                  </a:lnTo>
                  <a:lnTo>
                    <a:pt x="64154" y="23368"/>
                  </a:lnTo>
                  <a:lnTo>
                    <a:pt x="65196" y="22860"/>
                  </a:lnTo>
                  <a:lnTo>
                    <a:pt x="65418" y="22225"/>
                  </a:lnTo>
                  <a:lnTo>
                    <a:pt x="65540" y="21209"/>
                  </a:lnTo>
                  <a:lnTo>
                    <a:pt x="65005" y="19177"/>
                  </a:lnTo>
                  <a:lnTo>
                    <a:pt x="63456" y="18161"/>
                  </a:lnTo>
                  <a:close/>
                </a:path>
                <a:path w="71120" h="73659">
                  <a:moveTo>
                    <a:pt x="61672" y="27305"/>
                  </a:moveTo>
                  <a:lnTo>
                    <a:pt x="59989" y="27305"/>
                  </a:lnTo>
                  <a:lnTo>
                    <a:pt x="61310" y="27559"/>
                  </a:lnTo>
                  <a:lnTo>
                    <a:pt x="61672" y="27305"/>
                  </a:lnTo>
                  <a:close/>
                </a:path>
                <a:path w="71120" h="73659">
                  <a:moveTo>
                    <a:pt x="38119" y="22606"/>
                  </a:moveTo>
                  <a:lnTo>
                    <a:pt x="33814" y="23241"/>
                  </a:lnTo>
                  <a:lnTo>
                    <a:pt x="31350" y="24257"/>
                  </a:lnTo>
                  <a:lnTo>
                    <a:pt x="29280" y="25781"/>
                  </a:lnTo>
                  <a:lnTo>
                    <a:pt x="39877" y="25781"/>
                  </a:lnTo>
                  <a:lnTo>
                    <a:pt x="40126" y="23495"/>
                  </a:lnTo>
                  <a:lnTo>
                    <a:pt x="38119" y="22606"/>
                  </a:lnTo>
                  <a:close/>
                </a:path>
                <a:path w="71120" h="73659">
                  <a:moveTo>
                    <a:pt x="38729" y="2032"/>
                  </a:moveTo>
                  <a:lnTo>
                    <a:pt x="35236" y="2159"/>
                  </a:lnTo>
                  <a:lnTo>
                    <a:pt x="29153" y="3810"/>
                  </a:lnTo>
                  <a:lnTo>
                    <a:pt x="28874" y="6350"/>
                  </a:lnTo>
                  <a:lnTo>
                    <a:pt x="30334" y="7747"/>
                  </a:lnTo>
                  <a:lnTo>
                    <a:pt x="29458" y="7874"/>
                  </a:lnTo>
                  <a:lnTo>
                    <a:pt x="27350" y="8001"/>
                  </a:lnTo>
                  <a:lnTo>
                    <a:pt x="26359" y="9398"/>
                  </a:lnTo>
                  <a:lnTo>
                    <a:pt x="26448" y="10668"/>
                  </a:lnTo>
                  <a:lnTo>
                    <a:pt x="25508" y="10795"/>
                  </a:lnTo>
                  <a:lnTo>
                    <a:pt x="24568" y="11176"/>
                  </a:lnTo>
                  <a:lnTo>
                    <a:pt x="22803" y="12192"/>
                  </a:lnTo>
                  <a:lnTo>
                    <a:pt x="22155" y="13081"/>
                  </a:lnTo>
                  <a:lnTo>
                    <a:pt x="22613" y="18161"/>
                  </a:lnTo>
                  <a:lnTo>
                    <a:pt x="20416" y="20066"/>
                  </a:lnTo>
                  <a:lnTo>
                    <a:pt x="16263" y="22225"/>
                  </a:lnTo>
                  <a:lnTo>
                    <a:pt x="15882" y="22860"/>
                  </a:lnTo>
                  <a:lnTo>
                    <a:pt x="15767" y="23495"/>
                  </a:lnTo>
                  <a:lnTo>
                    <a:pt x="28563" y="23495"/>
                  </a:lnTo>
                  <a:lnTo>
                    <a:pt x="28353" y="23114"/>
                  </a:lnTo>
                  <a:lnTo>
                    <a:pt x="30004" y="21590"/>
                  </a:lnTo>
                  <a:lnTo>
                    <a:pt x="29140" y="19050"/>
                  </a:lnTo>
                  <a:lnTo>
                    <a:pt x="26994" y="18542"/>
                  </a:lnTo>
                  <a:lnTo>
                    <a:pt x="27274" y="17780"/>
                  </a:lnTo>
                  <a:lnTo>
                    <a:pt x="27451" y="16764"/>
                  </a:lnTo>
                  <a:lnTo>
                    <a:pt x="27502" y="15748"/>
                  </a:lnTo>
                  <a:lnTo>
                    <a:pt x="48516" y="15748"/>
                  </a:lnTo>
                  <a:lnTo>
                    <a:pt x="48305" y="15494"/>
                  </a:lnTo>
                  <a:lnTo>
                    <a:pt x="48267" y="15113"/>
                  </a:lnTo>
                  <a:lnTo>
                    <a:pt x="49694" y="10668"/>
                  </a:lnTo>
                  <a:lnTo>
                    <a:pt x="50489" y="8255"/>
                  </a:lnTo>
                  <a:lnTo>
                    <a:pt x="51211" y="4064"/>
                  </a:lnTo>
                  <a:lnTo>
                    <a:pt x="45308" y="4064"/>
                  </a:lnTo>
                  <a:lnTo>
                    <a:pt x="44647" y="3810"/>
                  </a:lnTo>
                  <a:lnTo>
                    <a:pt x="44317" y="3810"/>
                  </a:lnTo>
                  <a:lnTo>
                    <a:pt x="43999" y="3175"/>
                  </a:lnTo>
                  <a:lnTo>
                    <a:pt x="43491" y="2667"/>
                  </a:lnTo>
                  <a:lnTo>
                    <a:pt x="38729" y="2032"/>
                  </a:lnTo>
                  <a:close/>
                </a:path>
                <a:path w="71120" h="73659">
                  <a:moveTo>
                    <a:pt x="48825" y="16637"/>
                  </a:moveTo>
                  <a:lnTo>
                    <a:pt x="31388" y="16637"/>
                  </a:lnTo>
                  <a:lnTo>
                    <a:pt x="34195" y="17907"/>
                  </a:lnTo>
                  <a:lnTo>
                    <a:pt x="36545" y="18669"/>
                  </a:lnTo>
                  <a:lnTo>
                    <a:pt x="39542" y="19050"/>
                  </a:lnTo>
                  <a:lnTo>
                    <a:pt x="39935" y="19050"/>
                  </a:lnTo>
                  <a:lnTo>
                    <a:pt x="40266" y="18923"/>
                  </a:lnTo>
                  <a:lnTo>
                    <a:pt x="48855" y="18923"/>
                  </a:lnTo>
                  <a:lnTo>
                    <a:pt x="48825" y="16637"/>
                  </a:lnTo>
                  <a:close/>
                </a:path>
                <a:path w="71120" h="73659">
                  <a:moveTo>
                    <a:pt x="48516" y="15748"/>
                  </a:moveTo>
                  <a:lnTo>
                    <a:pt x="27718" y="15748"/>
                  </a:lnTo>
                  <a:lnTo>
                    <a:pt x="28048" y="16129"/>
                  </a:lnTo>
                  <a:lnTo>
                    <a:pt x="28429" y="16383"/>
                  </a:lnTo>
                  <a:lnTo>
                    <a:pt x="29763" y="16764"/>
                  </a:lnTo>
                  <a:lnTo>
                    <a:pt x="30525" y="16637"/>
                  </a:lnTo>
                  <a:lnTo>
                    <a:pt x="48825" y="16637"/>
                  </a:lnTo>
                  <a:lnTo>
                    <a:pt x="48724" y="16129"/>
                  </a:lnTo>
                  <a:lnTo>
                    <a:pt x="48622" y="15875"/>
                  </a:lnTo>
                  <a:lnTo>
                    <a:pt x="48516" y="15748"/>
                  </a:lnTo>
                  <a:close/>
                </a:path>
                <a:path w="71120" h="73659">
                  <a:moveTo>
                    <a:pt x="48686" y="0"/>
                  </a:moveTo>
                  <a:lnTo>
                    <a:pt x="46171" y="2667"/>
                  </a:lnTo>
                  <a:lnTo>
                    <a:pt x="45714" y="3302"/>
                  </a:lnTo>
                  <a:lnTo>
                    <a:pt x="45308" y="4064"/>
                  </a:lnTo>
                  <a:lnTo>
                    <a:pt x="51211" y="4064"/>
                  </a:lnTo>
                  <a:lnTo>
                    <a:pt x="51518" y="2286"/>
                  </a:lnTo>
                  <a:lnTo>
                    <a:pt x="48686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8406163" y="6476766"/>
              <a:ext cx="100965" cy="109220"/>
            </a:xfrm>
            <a:custGeom>
              <a:avLst/>
              <a:gdLst/>
              <a:ahLst/>
              <a:cxnLst/>
              <a:rect l="l" t="t" r="r" b="b"/>
              <a:pathLst>
                <a:path w="100965" h="109220">
                  <a:moveTo>
                    <a:pt x="85446" y="90589"/>
                  </a:moveTo>
                  <a:lnTo>
                    <a:pt x="37363" y="90589"/>
                  </a:lnTo>
                  <a:lnTo>
                    <a:pt x="38557" y="90855"/>
                  </a:lnTo>
                  <a:lnTo>
                    <a:pt x="39674" y="91173"/>
                  </a:lnTo>
                  <a:lnTo>
                    <a:pt x="40652" y="91566"/>
                  </a:lnTo>
                  <a:lnTo>
                    <a:pt x="40271" y="93078"/>
                  </a:lnTo>
                  <a:lnTo>
                    <a:pt x="40132" y="93840"/>
                  </a:lnTo>
                  <a:lnTo>
                    <a:pt x="39636" y="94907"/>
                  </a:lnTo>
                  <a:lnTo>
                    <a:pt x="39179" y="95986"/>
                  </a:lnTo>
                  <a:lnTo>
                    <a:pt x="38811" y="97078"/>
                  </a:lnTo>
                  <a:lnTo>
                    <a:pt x="37122" y="99631"/>
                  </a:lnTo>
                  <a:lnTo>
                    <a:pt x="37229" y="101777"/>
                  </a:lnTo>
                  <a:lnTo>
                    <a:pt x="38100" y="105625"/>
                  </a:lnTo>
                  <a:lnTo>
                    <a:pt x="38214" y="106235"/>
                  </a:lnTo>
                  <a:lnTo>
                    <a:pt x="40386" y="108064"/>
                  </a:lnTo>
                  <a:lnTo>
                    <a:pt x="40728" y="108216"/>
                  </a:lnTo>
                  <a:lnTo>
                    <a:pt x="40906" y="108254"/>
                  </a:lnTo>
                  <a:lnTo>
                    <a:pt x="46509" y="108785"/>
                  </a:lnTo>
                  <a:lnTo>
                    <a:pt x="53536" y="104916"/>
                  </a:lnTo>
                  <a:lnTo>
                    <a:pt x="67233" y="94195"/>
                  </a:lnTo>
                  <a:lnTo>
                    <a:pt x="83012" y="94195"/>
                  </a:lnTo>
                  <a:lnTo>
                    <a:pt x="84389" y="92663"/>
                  </a:lnTo>
                  <a:lnTo>
                    <a:pt x="85446" y="90589"/>
                  </a:lnTo>
                  <a:close/>
                </a:path>
                <a:path w="100965" h="109220">
                  <a:moveTo>
                    <a:pt x="83012" y="94195"/>
                  </a:moveTo>
                  <a:lnTo>
                    <a:pt x="67233" y="94195"/>
                  </a:lnTo>
                  <a:lnTo>
                    <a:pt x="67628" y="95986"/>
                  </a:lnTo>
                  <a:lnTo>
                    <a:pt x="67820" y="97078"/>
                  </a:lnTo>
                  <a:lnTo>
                    <a:pt x="67691" y="101777"/>
                  </a:lnTo>
                  <a:lnTo>
                    <a:pt x="70929" y="103212"/>
                  </a:lnTo>
                  <a:lnTo>
                    <a:pt x="73279" y="102019"/>
                  </a:lnTo>
                  <a:lnTo>
                    <a:pt x="79860" y="97702"/>
                  </a:lnTo>
                  <a:lnTo>
                    <a:pt x="83012" y="94195"/>
                  </a:lnTo>
                  <a:close/>
                </a:path>
                <a:path w="100965" h="109220">
                  <a:moveTo>
                    <a:pt x="8305" y="38544"/>
                  </a:moveTo>
                  <a:lnTo>
                    <a:pt x="6286" y="38544"/>
                  </a:lnTo>
                  <a:lnTo>
                    <a:pt x="0" y="39954"/>
                  </a:lnTo>
                  <a:lnTo>
                    <a:pt x="1219" y="45961"/>
                  </a:lnTo>
                  <a:lnTo>
                    <a:pt x="9410" y="46431"/>
                  </a:lnTo>
                  <a:lnTo>
                    <a:pt x="15798" y="48056"/>
                  </a:lnTo>
                  <a:lnTo>
                    <a:pt x="18072" y="51803"/>
                  </a:lnTo>
                  <a:lnTo>
                    <a:pt x="17767" y="53771"/>
                  </a:lnTo>
                  <a:lnTo>
                    <a:pt x="17919" y="55651"/>
                  </a:lnTo>
                  <a:lnTo>
                    <a:pt x="18478" y="57302"/>
                  </a:lnTo>
                  <a:lnTo>
                    <a:pt x="18300" y="57810"/>
                  </a:lnTo>
                  <a:lnTo>
                    <a:pt x="18059" y="58356"/>
                  </a:lnTo>
                  <a:lnTo>
                    <a:pt x="17462" y="59474"/>
                  </a:lnTo>
                  <a:lnTo>
                    <a:pt x="17348" y="60693"/>
                  </a:lnTo>
                  <a:lnTo>
                    <a:pt x="15303" y="62255"/>
                  </a:lnTo>
                  <a:lnTo>
                    <a:pt x="13411" y="64058"/>
                  </a:lnTo>
                  <a:lnTo>
                    <a:pt x="12585" y="66281"/>
                  </a:lnTo>
                  <a:lnTo>
                    <a:pt x="11607" y="66293"/>
                  </a:lnTo>
                  <a:lnTo>
                    <a:pt x="10731" y="66713"/>
                  </a:lnTo>
                  <a:lnTo>
                    <a:pt x="10096" y="67386"/>
                  </a:lnTo>
                  <a:lnTo>
                    <a:pt x="9050" y="68262"/>
                  </a:lnTo>
                  <a:lnTo>
                    <a:pt x="8547" y="69583"/>
                  </a:lnTo>
                  <a:lnTo>
                    <a:pt x="9156" y="71031"/>
                  </a:lnTo>
                  <a:lnTo>
                    <a:pt x="9499" y="72758"/>
                  </a:lnTo>
                  <a:lnTo>
                    <a:pt x="10579" y="76085"/>
                  </a:lnTo>
                  <a:lnTo>
                    <a:pt x="10691" y="76644"/>
                  </a:lnTo>
                  <a:lnTo>
                    <a:pt x="10909" y="77139"/>
                  </a:lnTo>
                  <a:lnTo>
                    <a:pt x="11239" y="77596"/>
                  </a:lnTo>
                  <a:lnTo>
                    <a:pt x="12725" y="81127"/>
                  </a:lnTo>
                  <a:lnTo>
                    <a:pt x="16129" y="83578"/>
                  </a:lnTo>
                  <a:lnTo>
                    <a:pt x="20002" y="84835"/>
                  </a:lnTo>
                  <a:lnTo>
                    <a:pt x="21678" y="86499"/>
                  </a:lnTo>
                  <a:lnTo>
                    <a:pt x="23393" y="87769"/>
                  </a:lnTo>
                  <a:lnTo>
                    <a:pt x="25057" y="88341"/>
                  </a:lnTo>
                  <a:lnTo>
                    <a:pt x="25742" y="88887"/>
                  </a:lnTo>
                  <a:lnTo>
                    <a:pt x="28219" y="90754"/>
                  </a:lnTo>
                  <a:lnTo>
                    <a:pt x="31978" y="91579"/>
                  </a:lnTo>
                  <a:lnTo>
                    <a:pt x="35864" y="91046"/>
                  </a:lnTo>
                  <a:lnTo>
                    <a:pt x="36639" y="90843"/>
                  </a:lnTo>
                  <a:lnTo>
                    <a:pt x="37363" y="90589"/>
                  </a:lnTo>
                  <a:lnTo>
                    <a:pt x="85446" y="90589"/>
                  </a:lnTo>
                  <a:lnTo>
                    <a:pt x="87307" y="86936"/>
                  </a:lnTo>
                  <a:lnTo>
                    <a:pt x="89052" y="80556"/>
                  </a:lnTo>
                  <a:lnTo>
                    <a:pt x="96821" y="80556"/>
                  </a:lnTo>
                  <a:lnTo>
                    <a:pt x="96227" y="78917"/>
                  </a:lnTo>
                  <a:lnTo>
                    <a:pt x="95546" y="77139"/>
                  </a:lnTo>
                  <a:lnTo>
                    <a:pt x="95374" y="76644"/>
                  </a:lnTo>
                  <a:lnTo>
                    <a:pt x="66408" y="76644"/>
                  </a:lnTo>
                  <a:lnTo>
                    <a:pt x="66548" y="75958"/>
                  </a:lnTo>
                  <a:lnTo>
                    <a:pt x="66763" y="75412"/>
                  </a:lnTo>
                  <a:lnTo>
                    <a:pt x="67005" y="74879"/>
                  </a:lnTo>
                  <a:lnTo>
                    <a:pt x="94761" y="74879"/>
                  </a:lnTo>
                  <a:lnTo>
                    <a:pt x="94691" y="74675"/>
                  </a:lnTo>
                  <a:lnTo>
                    <a:pt x="93992" y="71843"/>
                  </a:lnTo>
                  <a:lnTo>
                    <a:pt x="93383" y="68999"/>
                  </a:lnTo>
                  <a:lnTo>
                    <a:pt x="98692" y="68999"/>
                  </a:lnTo>
                  <a:lnTo>
                    <a:pt x="99733" y="68262"/>
                  </a:lnTo>
                  <a:lnTo>
                    <a:pt x="100711" y="56476"/>
                  </a:lnTo>
                  <a:lnTo>
                    <a:pt x="95084" y="50698"/>
                  </a:lnTo>
                  <a:lnTo>
                    <a:pt x="90474" y="43637"/>
                  </a:lnTo>
                  <a:lnTo>
                    <a:pt x="91884" y="42621"/>
                  </a:lnTo>
                  <a:lnTo>
                    <a:pt x="93256" y="41567"/>
                  </a:lnTo>
                  <a:lnTo>
                    <a:pt x="97434" y="39293"/>
                  </a:lnTo>
                  <a:lnTo>
                    <a:pt x="97333" y="38658"/>
                  </a:lnTo>
                  <a:lnTo>
                    <a:pt x="10350" y="38658"/>
                  </a:lnTo>
                  <a:lnTo>
                    <a:pt x="8305" y="38544"/>
                  </a:lnTo>
                  <a:close/>
                </a:path>
                <a:path w="100965" h="109220">
                  <a:moveTo>
                    <a:pt x="96821" y="80556"/>
                  </a:moveTo>
                  <a:lnTo>
                    <a:pt x="89052" y="80556"/>
                  </a:lnTo>
                  <a:lnTo>
                    <a:pt x="89306" y="81267"/>
                  </a:lnTo>
                  <a:lnTo>
                    <a:pt x="89458" y="81597"/>
                  </a:lnTo>
                  <a:lnTo>
                    <a:pt x="91211" y="85839"/>
                  </a:lnTo>
                  <a:lnTo>
                    <a:pt x="98132" y="84175"/>
                  </a:lnTo>
                  <a:lnTo>
                    <a:pt x="96821" y="80556"/>
                  </a:lnTo>
                  <a:close/>
                </a:path>
                <a:path w="100965" h="109220">
                  <a:moveTo>
                    <a:pt x="94761" y="74879"/>
                  </a:moveTo>
                  <a:lnTo>
                    <a:pt x="67005" y="74879"/>
                  </a:lnTo>
                  <a:lnTo>
                    <a:pt x="67271" y="75501"/>
                  </a:lnTo>
                  <a:lnTo>
                    <a:pt x="67518" y="75958"/>
                  </a:lnTo>
                  <a:lnTo>
                    <a:pt x="67754" y="76250"/>
                  </a:lnTo>
                  <a:lnTo>
                    <a:pt x="67297" y="76301"/>
                  </a:lnTo>
                  <a:lnTo>
                    <a:pt x="66840" y="76415"/>
                  </a:lnTo>
                  <a:lnTo>
                    <a:pt x="66408" y="76644"/>
                  </a:lnTo>
                  <a:lnTo>
                    <a:pt x="95374" y="76644"/>
                  </a:lnTo>
                  <a:lnTo>
                    <a:pt x="94761" y="74879"/>
                  </a:lnTo>
                  <a:close/>
                </a:path>
                <a:path w="100965" h="109220">
                  <a:moveTo>
                    <a:pt x="98692" y="68999"/>
                  </a:moveTo>
                  <a:lnTo>
                    <a:pt x="93383" y="68999"/>
                  </a:lnTo>
                  <a:lnTo>
                    <a:pt x="94678" y="69151"/>
                  </a:lnTo>
                  <a:lnTo>
                    <a:pt x="97777" y="69646"/>
                  </a:lnTo>
                  <a:lnTo>
                    <a:pt x="98692" y="68999"/>
                  </a:lnTo>
                  <a:close/>
                </a:path>
                <a:path w="100965" h="109220">
                  <a:moveTo>
                    <a:pt x="14300" y="32448"/>
                  </a:moveTo>
                  <a:lnTo>
                    <a:pt x="11099" y="33426"/>
                  </a:lnTo>
                  <a:lnTo>
                    <a:pt x="10350" y="38658"/>
                  </a:lnTo>
                  <a:lnTo>
                    <a:pt x="97333" y="38658"/>
                  </a:lnTo>
                  <a:lnTo>
                    <a:pt x="96915" y="36029"/>
                  </a:lnTo>
                  <a:lnTo>
                    <a:pt x="20612" y="36029"/>
                  </a:lnTo>
                  <a:lnTo>
                    <a:pt x="19100" y="35280"/>
                  </a:lnTo>
                  <a:lnTo>
                    <a:pt x="17602" y="34505"/>
                  </a:lnTo>
                  <a:lnTo>
                    <a:pt x="14300" y="32448"/>
                  </a:lnTo>
                  <a:close/>
                </a:path>
                <a:path w="100965" h="109220">
                  <a:moveTo>
                    <a:pt x="44437" y="0"/>
                  </a:moveTo>
                  <a:lnTo>
                    <a:pt x="40182" y="355"/>
                  </a:lnTo>
                  <a:lnTo>
                    <a:pt x="33909" y="8508"/>
                  </a:lnTo>
                  <a:lnTo>
                    <a:pt x="32575" y="14655"/>
                  </a:lnTo>
                  <a:lnTo>
                    <a:pt x="32258" y="21653"/>
                  </a:lnTo>
                  <a:lnTo>
                    <a:pt x="31165" y="22301"/>
                  </a:lnTo>
                  <a:lnTo>
                    <a:pt x="27406" y="24637"/>
                  </a:lnTo>
                  <a:lnTo>
                    <a:pt x="26568" y="26949"/>
                  </a:lnTo>
                  <a:lnTo>
                    <a:pt x="28105" y="29235"/>
                  </a:lnTo>
                  <a:lnTo>
                    <a:pt x="28943" y="30391"/>
                  </a:lnTo>
                  <a:lnTo>
                    <a:pt x="25260" y="31648"/>
                  </a:lnTo>
                  <a:lnTo>
                    <a:pt x="22034" y="33515"/>
                  </a:lnTo>
                  <a:lnTo>
                    <a:pt x="20612" y="36029"/>
                  </a:lnTo>
                  <a:lnTo>
                    <a:pt x="96915" y="36029"/>
                  </a:lnTo>
                  <a:lnTo>
                    <a:pt x="92925" y="33032"/>
                  </a:lnTo>
                  <a:lnTo>
                    <a:pt x="91135" y="31648"/>
                  </a:lnTo>
                  <a:lnTo>
                    <a:pt x="89242" y="30352"/>
                  </a:lnTo>
                  <a:lnTo>
                    <a:pt x="89760" y="28409"/>
                  </a:lnTo>
                  <a:lnTo>
                    <a:pt x="57492" y="28409"/>
                  </a:lnTo>
                  <a:lnTo>
                    <a:pt x="57029" y="25958"/>
                  </a:lnTo>
                  <a:lnTo>
                    <a:pt x="56828" y="24637"/>
                  </a:lnTo>
                  <a:lnTo>
                    <a:pt x="56946" y="20294"/>
                  </a:lnTo>
                  <a:lnTo>
                    <a:pt x="55689" y="18618"/>
                  </a:lnTo>
                  <a:lnTo>
                    <a:pt x="54190" y="18300"/>
                  </a:lnTo>
                  <a:lnTo>
                    <a:pt x="47104" y="16878"/>
                  </a:lnTo>
                  <a:lnTo>
                    <a:pt x="46355" y="9461"/>
                  </a:lnTo>
                  <a:lnTo>
                    <a:pt x="44437" y="0"/>
                  </a:lnTo>
                  <a:close/>
                </a:path>
                <a:path w="100965" h="109220">
                  <a:moveTo>
                    <a:pt x="76682" y="15595"/>
                  </a:moveTo>
                  <a:lnTo>
                    <a:pt x="71386" y="15773"/>
                  </a:lnTo>
                  <a:lnTo>
                    <a:pt x="70002" y="17945"/>
                  </a:lnTo>
                  <a:lnTo>
                    <a:pt x="70612" y="21551"/>
                  </a:lnTo>
                  <a:lnTo>
                    <a:pt x="70764" y="24028"/>
                  </a:lnTo>
                  <a:lnTo>
                    <a:pt x="65961" y="24028"/>
                  </a:lnTo>
                  <a:lnTo>
                    <a:pt x="61722" y="25958"/>
                  </a:lnTo>
                  <a:lnTo>
                    <a:pt x="57492" y="28409"/>
                  </a:lnTo>
                  <a:lnTo>
                    <a:pt x="89760" y="28409"/>
                  </a:lnTo>
                  <a:lnTo>
                    <a:pt x="90335" y="26250"/>
                  </a:lnTo>
                  <a:lnTo>
                    <a:pt x="88912" y="24028"/>
                  </a:lnTo>
                  <a:lnTo>
                    <a:pt x="70764" y="24028"/>
                  </a:lnTo>
                  <a:lnTo>
                    <a:pt x="66128" y="23952"/>
                  </a:lnTo>
                  <a:lnTo>
                    <a:pt x="88863" y="23952"/>
                  </a:lnTo>
                  <a:lnTo>
                    <a:pt x="88392" y="23215"/>
                  </a:lnTo>
                  <a:lnTo>
                    <a:pt x="86154" y="17297"/>
                  </a:lnTo>
                  <a:lnTo>
                    <a:pt x="79844" y="17297"/>
                  </a:lnTo>
                  <a:lnTo>
                    <a:pt x="78206" y="16154"/>
                  </a:lnTo>
                  <a:lnTo>
                    <a:pt x="76682" y="15595"/>
                  </a:lnTo>
                  <a:close/>
                </a:path>
                <a:path w="100965" h="109220">
                  <a:moveTo>
                    <a:pt x="83235" y="14655"/>
                  </a:moveTo>
                  <a:lnTo>
                    <a:pt x="80784" y="16497"/>
                  </a:lnTo>
                  <a:lnTo>
                    <a:pt x="79844" y="17297"/>
                  </a:lnTo>
                  <a:lnTo>
                    <a:pt x="86154" y="17297"/>
                  </a:lnTo>
                  <a:lnTo>
                    <a:pt x="85813" y="16395"/>
                  </a:lnTo>
                  <a:lnTo>
                    <a:pt x="83235" y="14655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8411273" y="6490804"/>
              <a:ext cx="92075" cy="85725"/>
            </a:xfrm>
            <a:custGeom>
              <a:avLst/>
              <a:gdLst/>
              <a:ahLst/>
              <a:cxnLst/>
              <a:rect l="l" t="t" r="r" b="b"/>
              <a:pathLst>
                <a:path w="92075" h="85725">
                  <a:moveTo>
                    <a:pt x="31153" y="7924"/>
                  </a:moveTo>
                  <a:lnTo>
                    <a:pt x="27584" y="6299"/>
                  </a:lnTo>
                  <a:lnTo>
                    <a:pt x="25247" y="5308"/>
                  </a:lnTo>
                  <a:lnTo>
                    <a:pt x="21412" y="1968"/>
                  </a:lnTo>
                  <a:lnTo>
                    <a:pt x="17272" y="4267"/>
                  </a:lnTo>
                  <a:lnTo>
                    <a:pt x="18859" y="11493"/>
                  </a:lnTo>
                  <a:lnTo>
                    <a:pt x="18681" y="14516"/>
                  </a:lnTo>
                  <a:lnTo>
                    <a:pt x="19748" y="17729"/>
                  </a:lnTo>
                  <a:lnTo>
                    <a:pt x="16052" y="21424"/>
                  </a:lnTo>
                  <a:lnTo>
                    <a:pt x="13614" y="21272"/>
                  </a:lnTo>
                  <a:lnTo>
                    <a:pt x="11150" y="21336"/>
                  </a:lnTo>
                  <a:lnTo>
                    <a:pt x="8712" y="21158"/>
                  </a:lnTo>
                  <a:lnTo>
                    <a:pt x="6286" y="20777"/>
                  </a:lnTo>
                  <a:lnTo>
                    <a:pt x="952" y="20485"/>
                  </a:lnTo>
                  <a:lnTo>
                    <a:pt x="0" y="27139"/>
                  </a:lnTo>
                  <a:lnTo>
                    <a:pt x="5384" y="28117"/>
                  </a:lnTo>
                  <a:lnTo>
                    <a:pt x="8153" y="28422"/>
                  </a:lnTo>
                  <a:lnTo>
                    <a:pt x="9944" y="28778"/>
                  </a:lnTo>
                  <a:lnTo>
                    <a:pt x="13474" y="29756"/>
                  </a:lnTo>
                  <a:lnTo>
                    <a:pt x="13627" y="31038"/>
                  </a:lnTo>
                  <a:lnTo>
                    <a:pt x="13677" y="32359"/>
                  </a:lnTo>
                  <a:lnTo>
                    <a:pt x="14909" y="38214"/>
                  </a:lnTo>
                  <a:lnTo>
                    <a:pt x="21932" y="36258"/>
                  </a:lnTo>
                  <a:lnTo>
                    <a:pt x="20726" y="30518"/>
                  </a:lnTo>
                  <a:lnTo>
                    <a:pt x="20726" y="29019"/>
                  </a:lnTo>
                  <a:lnTo>
                    <a:pt x="20535" y="27571"/>
                  </a:lnTo>
                  <a:lnTo>
                    <a:pt x="22910" y="25819"/>
                  </a:lnTo>
                  <a:lnTo>
                    <a:pt x="25146" y="22669"/>
                  </a:lnTo>
                  <a:lnTo>
                    <a:pt x="27838" y="19977"/>
                  </a:lnTo>
                  <a:lnTo>
                    <a:pt x="28054" y="18148"/>
                  </a:lnTo>
                  <a:lnTo>
                    <a:pt x="26504" y="15430"/>
                  </a:lnTo>
                  <a:lnTo>
                    <a:pt x="26136" y="14185"/>
                  </a:lnTo>
                  <a:lnTo>
                    <a:pt x="25920" y="12915"/>
                  </a:lnTo>
                  <a:lnTo>
                    <a:pt x="29146" y="12547"/>
                  </a:lnTo>
                  <a:lnTo>
                    <a:pt x="31153" y="7924"/>
                  </a:lnTo>
                  <a:close/>
                </a:path>
                <a:path w="92075" h="85725">
                  <a:moveTo>
                    <a:pt x="37414" y="76034"/>
                  </a:moveTo>
                  <a:lnTo>
                    <a:pt x="36360" y="72859"/>
                  </a:lnTo>
                  <a:lnTo>
                    <a:pt x="35890" y="68834"/>
                  </a:lnTo>
                  <a:lnTo>
                    <a:pt x="35737" y="67691"/>
                  </a:lnTo>
                  <a:lnTo>
                    <a:pt x="33870" y="65595"/>
                  </a:lnTo>
                  <a:lnTo>
                    <a:pt x="29095" y="67132"/>
                  </a:lnTo>
                  <a:lnTo>
                    <a:pt x="26809" y="67843"/>
                  </a:lnTo>
                  <a:lnTo>
                    <a:pt x="26517" y="67983"/>
                  </a:lnTo>
                  <a:lnTo>
                    <a:pt x="28003" y="66332"/>
                  </a:lnTo>
                  <a:lnTo>
                    <a:pt x="27559" y="63779"/>
                  </a:lnTo>
                  <a:lnTo>
                    <a:pt x="27520" y="63398"/>
                  </a:lnTo>
                  <a:lnTo>
                    <a:pt x="27800" y="63360"/>
                  </a:lnTo>
                  <a:lnTo>
                    <a:pt x="27660" y="61772"/>
                  </a:lnTo>
                  <a:lnTo>
                    <a:pt x="27622" y="60477"/>
                  </a:lnTo>
                  <a:lnTo>
                    <a:pt x="27432" y="59702"/>
                  </a:lnTo>
                  <a:lnTo>
                    <a:pt x="27076" y="58953"/>
                  </a:lnTo>
                  <a:lnTo>
                    <a:pt x="26911" y="58153"/>
                  </a:lnTo>
                  <a:lnTo>
                    <a:pt x="26835" y="57810"/>
                  </a:lnTo>
                  <a:lnTo>
                    <a:pt x="26250" y="56743"/>
                  </a:lnTo>
                  <a:lnTo>
                    <a:pt x="26009" y="56400"/>
                  </a:lnTo>
                  <a:lnTo>
                    <a:pt x="25742" y="56057"/>
                  </a:lnTo>
                  <a:lnTo>
                    <a:pt x="25742" y="68326"/>
                  </a:lnTo>
                  <a:lnTo>
                    <a:pt x="24625" y="68834"/>
                  </a:lnTo>
                  <a:lnTo>
                    <a:pt x="24371" y="68567"/>
                  </a:lnTo>
                  <a:lnTo>
                    <a:pt x="25742" y="68326"/>
                  </a:lnTo>
                  <a:lnTo>
                    <a:pt x="25742" y="56057"/>
                  </a:lnTo>
                  <a:lnTo>
                    <a:pt x="25539" y="55778"/>
                  </a:lnTo>
                  <a:lnTo>
                    <a:pt x="26606" y="53378"/>
                  </a:lnTo>
                  <a:lnTo>
                    <a:pt x="24879" y="50380"/>
                  </a:lnTo>
                  <a:lnTo>
                    <a:pt x="22364" y="50380"/>
                  </a:lnTo>
                  <a:lnTo>
                    <a:pt x="21755" y="48818"/>
                  </a:lnTo>
                  <a:lnTo>
                    <a:pt x="20231" y="47625"/>
                  </a:lnTo>
                  <a:lnTo>
                    <a:pt x="16217" y="48691"/>
                  </a:lnTo>
                  <a:lnTo>
                    <a:pt x="16217" y="56400"/>
                  </a:lnTo>
                  <a:lnTo>
                    <a:pt x="15989" y="57073"/>
                  </a:lnTo>
                  <a:lnTo>
                    <a:pt x="15862" y="57543"/>
                  </a:lnTo>
                  <a:lnTo>
                    <a:pt x="15748" y="58153"/>
                  </a:lnTo>
                  <a:lnTo>
                    <a:pt x="15214" y="57543"/>
                  </a:lnTo>
                  <a:lnTo>
                    <a:pt x="14846" y="57073"/>
                  </a:lnTo>
                  <a:lnTo>
                    <a:pt x="15278" y="56819"/>
                  </a:lnTo>
                  <a:lnTo>
                    <a:pt x="16217" y="56400"/>
                  </a:lnTo>
                  <a:lnTo>
                    <a:pt x="16217" y="48691"/>
                  </a:lnTo>
                  <a:lnTo>
                    <a:pt x="13754" y="49326"/>
                  </a:lnTo>
                  <a:lnTo>
                    <a:pt x="9639" y="51130"/>
                  </a:lnTo>
                  <a:lnTo>
                    <a:pt x="6134" y="55740"/>
                  </a:lnTo>
                  <a:lnTo>
                    <a:pt x="6184" y="57619"/>
                  </a:lnTo>
                  <a:lnTo>
                    <a:pt x="8699" y="60998"/>
                  </a:lnTo>
                  <a:lnTo>
                    <a:pt x="10629" y="64300"/>
                  </a:lnTo>
                  <a:lnTo>
                    <a:pt x="13652" y="65570"/>
                  </a:lnTo>
                  <a:lnTo>
                    <a:pt x="14909" y="68402"/>
                  </a:lnTo>
                  <a:lnTo>
                    <a:pt x="16687" y="71069"/>
                  </a:lnTo>
                  <a:lnTo>
                    <a:pt x="18834" y="73342"/>
                  </a:lnTo>
                  <a:lnTo>
                    <a:pt x="18478" y="73761"/>
                  </a:lnTo>
                  <a:lnTo>
                    <a:pt x="18186" y="74231"/>
                  </a:lnTo>
                  <a:lnTo>
                    <a:pt x="17640" y="76644"/>
                  </a:lnTo>
                  <a:lnTo>
                    <a:pt x="17589" y="77990"/>
                  </a:lnTo>
                  <a:lnTo>
                    <a:pt x="20142" y="81153"/>
                  </a:lnTo>
                  <a:lnTo>
                    <a:pt x="22313" y="80746"/>
                  </a:lnTo>
                  <a:lnTo>
                    <a:pt x="23761" y="79756"/>
                  </a:lnTo>
                  <a:lnTo>
                    <a:pt x="22987" y="82461"/>
                  </a:lnTo>
                  <a:lnTo>
                    <a:pt x="26289" y="85153"/>
                  </a:lnTo>
                  <a:lnTo>
                    <a:pt x="31724" y="82715"/>
                  </a:lnTo>
                  <a:lnTo>
                    <a:pt x="34810" y="81508"/>
                  </a:lnTo>
                  <a:lnTo>
                    <a:pt x="35648" y="79756"/>
                  </a:lnTo>
                  <a:lnTo>
                    <a:pt x="37414" y="76034"/>
                  </a:lnTo>
                  <a:close/>
                </a:path>
                <a:path w="92075" h="85725">
                  <a:moveTo>
                    <a:pt x="76593" y="15252"/>
                  </a:moveTo>
                  <a:lnTo>
                    <a:pt x="76263" y="12217"/>
                  </a:lnTo>
                  <a:lnTo>
                    <a:pt x="72809" y="10248"/>
                  </a:lnTo>
                  <a:lnTo>
                    <a:pt x="66255" y="16751"/>
                  </a:lnTo>
                  <a:lnTo>
                    <a:pt x="63284" y="18135"/>
                  </a:lnTo>
                  <a:lnTo>
                    <a:pt x="62242" y="17894"/>
                  </a:lnTo>
                  <a:lnTo>
                    <a:pt x="62242" y="24599"/>
                  </a:lnTo>
                  <a:lnTo>
                    <a:pt x="61506" y="25184"/>
                  </a:lnTo>
                  <a:lnTo>
                    <a:pt x="59956" y="26327"/>
                  </a:lnTo>
                  <a:lnTo>
                    <a:pt x="60071" y="25539"/>
                  </a:lnTo>
                  <a:lnTo>
                    <a:pt x="60172" y="24460"/>
                  </a:lnTo>
                  <a:lnTo>
                    <a:pt x="62242" y="24599"/>
                  </a:lnTo>
                  <a:lnTo>
                    <a:pt x="62242" y="17894"/>
                  </a:lnTo>
                  <a:lnTo>
                    <a:pt x="54470" y="16014"/>
                  </a:lnTo>
                  <a:lnTo>
                    <a:pt x="52374" y="18453"/>
                  </a:lnTo>
                  <a:lnTo>
                    <a:pt x="53416" y="24307"/>
                  </a:lnTo>
                  <a:lnTo>
                    <a:pt x="53441" y="25539"/>
                  </a:lnTo>
                  <a:lnTo>
                    <a:pt x="44907" y="33439"/>
                  </a:lnTo>
                  <a:lnTo>
                    <a:pt x="46418" y="29819"/>
                  </a:lnTo>
                  <a:lnTo>
                    <a:pt x="47256" y="27800"/>
                  </a:lnTo>
                  <a:lnTo>
                    <a:pt x="47358" y="26987"/>
                  </a:lnTo>
                  <a:lnTo>
                    <a:pt x="47472" y="25539"/>
                  </a:lnTo>
                  <a:lnTo>
                    <a:pt x="47777" y="21640"/>
                  </a:lnTo>
                  <a:lnTo>
                    <a:pt x="46532" y="15481"/>
                  </a:lnTo>
                  <a:lnTo>
                    <a:pt x="44780" y="11544"/>
                  </a:lnTo>
                  <a:lnTo>
                    <a:pt x="51600" y="12852"/>
                  </a:lnTo>
                  <a:lnTo>
                    <a:pt x="55181" y="13474"/>
                  </a:lnTo>
                  <a:lnTo>
                    <a:pt x="60363" y="15163"/>
                  </a:lnTo>
                  <a:lnTo>
                    <a:pt x="61937" y="14274"/>
                  </a:lnTo>
                  <a:lnTo>
                    <a:pt x="64427" y="10693"/>
                  </a:lnTo>
                  <a:lnTo>
                    <a:pt x="66243" y="8597"/>
                  </a:lnTo>
                  <a:lnTo>
                    <a:pt x="69088" y="4495"/>
                  </a:lnTo>
                  <a:lnTo>
                    <a:pt x="67856" y="1371"/>
                  </a:lnTo>
                  <a:lnTo>
                    <a:pt x="65633" y="965"/>
                  </a:lnTo>
                  <a:lnTo>
                    <a:pt x="61226" y="165"/>
                  </a:lnTo>
                  <a:lnTo>
                    <a:pt x="56718" y="0"/>
                  </a:lnTo>
                  <a:lnTo>
                    <a:pt x="49301" y="12"/>
                  </a:lnTo>
                  <a:lnTo>
                    <a:pt x="48196" y="2844"/>
                  </a:lnTo>
                  <a:lnTo>
                    <a:pt x="48933" y="4978"/>
                  </a:lnTo>
                  <a:lnTo>
                    <a:pt x="44894" y="4978"/>
                  </a:lnTo>
                  <a:lnTo>
                    <a:pt x="44069" y="9906"/>
                  </a:lnTo>
                  <a:lnTo>
                    <a:pt x="43789" y="9271"/>
                  </a:lnTo>
                  <a:lnTo>
                    <a:pt x="43192" y="8191"/>
                  </a:lnTo>
                  <a:lnTo>
                    <a:pt x="41884" y="7416"/>
                  </a:lnTo>
                  <a:lnTo>
                    <a:pt x="40360" y="7480"/>
                  </a:lnTo>
                  <a:lnTo>
                    <a:pt x="40360" y="25539"/>
                  </a:lnTo>
                  <a:lnTo>
                    <a:pt x="40068" y="26987"/>
                  </a:lnTo>
                  <a:lnTo>
                    <a:pt x="39471" y="28422"/>
                  </a:lnTo>
                  <a:lnTo>
                    <a:pt x="38582" y="29819"/>
                  </a:lnTo>
                  <a:lnTo>
                    <a:pt x="37858" y="29298"/>
                  </a:lnTo>
                  <a:lnTo>
                    <a:pt x="37147" y="29108"/>
                  </a:lnTo>
                  <a:lnTo>
                    <a:pt x="37007" y="29070"/>
                  </a:lnTo>
                  <a:lnTo>
                    <a:pt x="36182" y="29108"/>
                  </a:lnTo>
                  <a:lnTo>
                    <a:pt x="36156" y="28321"/>
                  </a:lnTo>
                  <a:lnTo>
                    <a:pt x="37909" y="27457"/>
                  </a:lnTo>
                  <a:lnTo>
                    <a:pt x="39306" y="26543"/>
                  </a:lnTo>
                  <a:lnTo>
                    <a:pt x="40360" y="25539"/>
                  </a:lnTo>
                  <a:lnTo>
                    <a:pt x="40360" y="7480"/>
                  </a:lnTo>
                  <a:lnTo>
                    <a:pt x="37566" y="7581"/>
                  </a:lnTo>
                  <a:lnTo>
                    <a:pt x="36055" y="9766"/>
                  </a:lnTo>
                  <a:lnTo>
                    <a:pt x="31000" y="17246"/>
                  </a:lnTo>
                  <a:lnTo>
                    <a:pt x="39827" y="19240"/>
                  </a:lnTo>
                  <a:lnTo>
                    <a:pt x="29959" y="23050"/>
                  </a:lnTo>
                  <a:lnTo>
                    <a:pt x="28562" y="24307"/>
                  </a:lnTo>
                  <a:lnTo>
                    <a:pt x="29210" y="31838"/>
                  </a:lnTo>
                  <a:lnTo>
                    <a:pt x="29235" y="33439"/>
                  </a:lnTo>
                  <a:lnTo>
                    <a:pt x="28549" y="39382"/>
                  </a:lnTo>
                  <a:lnTo>
                    <a:pt x="30962" y="47599"/>
                  </a:lnTo>
                  <a:lnTo>
                    <a:pt x="32321" y="48552"/>
                  </a:lnTo>
                  <a:lnTo>
                    <a:pt x="33769" y="48666"/>
                  </a:lnTo>
                  <a:lnTo>
                    <a:pt x="34391" y="50088"/>
                  </a:lnTo>
                  <a:lnTo>
                    <a:pt x="35394" y="51587"/>
                  </a:lnTo>
                  <a:lnTo>
                    <a:pt x="39204" y="57467"/>
                  </a:lnTo>
                  <a:lnTo>
                    <a:pt x="45529" y="53822"/>
                  </a:lnTo>
                  <a:lnTo>
                    <a:pt x="41567" y="47701"/>
                  </a:lnTo>
                  <a:lnTo>
                    <a:pt x="39611" y="46736"/>
                  </a:lnTo>
                  <a:lnTo>
                    <a:pt x="41871" y="42570"/>
                  </a:lnTo>
                  <a:lnTo>
                    <a:pt x="41922" y="41567"/>
                  </a:lnTo>
                  <a:lnTo>
                    <a:pt x="41643" y="40703"/>
                  </a:lnTo>
                  <a:lnTo>
                    <a:pt x="46672" y="42481"/>
                  </a:lnTo>
                  <a:lnTo>
                    <a:pt x="51181" y="40957"/>
                  </a:lnTo>
                  <a:lnTo>
                    <a:pt x="51435" y="40703"/>
                  </a:lnTo>
                  <a:lnTo>
                    <a:pt x="54495" y="37642"/>
                  </a:lnTo>
                  <a:lnTo>
                    <a:pt x="75806" y="18135"/>
                  </a:lnTo>
                  <a:lnTo>
                    <a:pt x="76593" y="15252"/>
                  </a:lnTo>
                  <a:close/>
                </a:path>
                <a:path w="92075" h="85725">
                  <a:moveTo>
                    <a:pt x="91871" y="41503"/>
                  </a:moveTo>
                  <a:lnTo>
                    <a:pt x="88214" y="37299"/>
                  </a:lnTo>
                  <a:lnTo>
                    <a:pt x="81241" y="32321"/>
                  </a:lnTo>
                  <a:lnTo>
                    <a:pt x="78117" y="33604"/>
                  </a:lnTo>
                  <a:lnTo>
                    <a:pt x="77368" y="37719"/>
                  </a:lnTo>
                  <a:lnTo>
                    <a:pt x="76733" y="39674"/>
                  </a:lnTo>
                  <a:lnTo>
                    <a:pt x="76288" y="41617"/>
                  </a:lnTo>
                  <a:lnTo>
                    <a:pt x="75704" y="41465"/>
                  </a:lnTo>
                  <a:lnTo>
                    <a:pt x="75095" y="41427"/>
                  </a:lnTo>
                  <a:lnTo>
                    <a:pt x="71526" y="42075"/>
                  </a:lnTo>
                  <a:lnTo>
                    <a:pt x="65989" y="41884"/>
                  </a:lnTo>
                  <a:lnTo>
                    <a:pt x="62255" y="45631"/>
                  </a:lnTo>
                  <a:lnTo>
                    <a:pt x="62001" y="48145"/>
                  </a:lnTo>
                  <a:lnTo>
                    <a:pt x="61607" y="50368"/>
                  </a:lnTo>
                  <a:lnTo>
                    <a:pt x="59474" y="50977"/>
                  </a:lnTo>
                  <a:lnTo>
                    <a:pt x="57454" y="51714"/>
                  </a:lnTo>
                  <a:lnTo>
                    <a:pt x="54305" y="53174"/>
                  </a:lnTo>
                  <a:lnTo>
                    <a:pt x="53479" y="54660"/>
                  </a:lnTo>
                  <a:lnTo>
                    <a:pt x="53721" y="57937"/>
                  </a:lnTo>
                  <a:lnTo>
                    <a:pt x="53530" y="59944"/>
                  </a:lnTo>
                  <a:lnTo>
                    <a:pt x="53174" y="61925"/>
                  </a:lnTo>
                  <a:lnTo>
                    <a:pt x="50571" y="62776"/>
                  </a:lnTo>
                  <a:lnTo>
                    <a:pt x="48971" y="64350"/>
                  </a:lnTo>
                  <a:lnTo>
                    <a:pt x="44551" y="67983"/>
                  </a:lnTo>
                  <a:lnTo>
                    <a:pt x="44919" y="69989"/>
                  </a:lnTo>
                  <a:lnTo>
                    <a:pt x="46189" y="71285"/>
                  </a:lnTo>
                  <a:lnTo>
                    <a:pt x="40233" y="79298"/>
                  </a:lnTo>
                  <a:lnTo>
                    <a:pt x="44538" y="83286"/>
                  </a:lnTo>
                  <a:lnTo>
                    <a:pt x="50203" y="79527"/>
                  </a:lnTo>
                  <a:lnTo>
                    <a:pt x="56426" y="77571"/>
                  </a:lnTo>
                  <a:lnTo>
                    <a:pt x="58953" y="69202"/>
                  </a:lnTo>
                  <a:lnTo>
                    <a:pt x="59601" y="66700"/>
                  </a:lnTo>
                  <a:lnTo>
                    <a:pt x="60464" y="67360"/>
                  </a:lnTo>
                  <a:lnTo>
                    <a:pt x="61061" y="67564"/>
                  </a:lnTo>
                  <a:lnTo>
                    <a:pt x="61137" y="68757"/>
                  </a:lnTo>
                  <a:lnTo>
                    <a:pt x="61734" y="69926"/>
                  </a:lnTo>
                  <a:lnTo>
                    <a:pt x="64300" y="71450"/>
                  </a:lnTo>
                  <a:lnTo>
                    <a:pt x="66967" y="72174"/>
                  </a:lnTo>
                  <a:lnTo>
                    <a:pt x="68237" y="75222"/>
                  </a:lnTo>
                  <a:lnTo>
                    <a:pt x="70548" y="79933"/>
                  </a:lnTo>
                  <a:lnTo>
                    <a:pt x="74485" y="78587"/>
                  </a:lnTo>
                  <a:lnTo>
                    <a:pt x="75476" y="75895"/>
                  </a:lnTo>
                  <a:lnTo>
                    <a:pt x="76123" y="76466"/>
                  </a:lnTo>
                  <a:lnTo>
                    <a:pt x="76936" y="76733"/>
                  </a:lnTo>
                  <a:lnTo>
                    <a:pt x="77774" y="76746"/>
                  </a:lnTo>
                  <a:lnTo>
                    <a:pt x="78422" y="76949"/>
                  </a:lnTo>
                  <a:lnTo>
                    <a:pt x="79121" y="76987"/>
                  </a:lnTo>
                  <a:lnTo>
                    <a:pt x="82486" y="75615"/>
                  </a:lnTo>
                  <a:lnTo>
                    <a:pt x="85394" y="75425"/>
                  </a:lnTo>
                  <a:lnTo>
                    <a:pt x="89687" y="72948"/>
                  </a:lnTo>
                  <a:lnTo>
                    <a:pt x="90474" y="70548"/>
                  </a:lnTo>
                  <a:lnTo>
                    <a:pt x="89357" y="68897"/>
                  </a:lnTo>
                  <a:lnTo>
                    <a:pt x="89687" y="69380"/>
                  </a:lnTo>
                  <a:lnTo>
                    <a:pt x="89255" y="68618"/>
                  </a:lnTo>
                  <a:lnTo>
                    <a:pt x="89103" y="67437"/>
                  </a:lnTo>
                  <a:lnTo>
                    <a:pt x="88988" y="63512"/>
                  </a:lnTo>
                  <a:lnTo>
                    <a:pt x="89090" y="62064"/>
                  </a:lnTo>
                  <a:lnTo>
                    <a:pt x="86537" y="58991"/>
                  </a:lnTo>
                  <a:lnTo>
                    <a:pt x="84328" y="59029"/>
                  </a:lnTo>
                  <a:lnTo>
                    <a:pt x="82689" y="59486"/>
                  </a:lnTo>
                  <a:lnTo>
                    <a:pt x="82626" y="57467"/>
                  </a:lnTo>
                  <a:lnTo>
                    <a:pt x="81902" y="55511"/>
                  </a:lnTo>
                  <a:lnTo>
                    <a:pt x="81254" y="54787"/>
                  </a:lnTo>
                  <a:lnTo>
                    <a:pt x="80479" y="54356"/>
                  </a:lnTo>
                  <a:lnTo>
                    <a:pt x="83375" y="50888"/>
                  </a:lnTo>
                  <a:lnTo>
                    <a:pt x="83146" y="48209"/>
                  </a:lnTo>
                  <a:lnTo>
                    <a:pt x="83210" y="46304"/>
                  </a:lnTo>
                  <a:lnTo>
                    <a:pt x="83947" y="46418"/>
                  </a:lnTo>
                  <a:lnTo>
                    <a:pt x="84747" y="46278"/>
                  </a:lnTo>
                  <a:lnTo>
                    <a:pt x="91871" y="41503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8239259" y="6479006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09">
                  <a:moveTo>
                    <a:pt x="55588" y="64871"/>
                  </a:moveTo>
                  <a:lnTo>
                    <a:pt x="42227" y="64871"/>
                  </a:lnTo>
                  <a:lnTo>
                    <a:pt x="40551" y="66827"/>
                  </a:lnTo>
                  <a:lnTo>
                    <a:pt x="38455" y="68465"/>
                  </a:lnTo>
                  <a:lnTo>
                    <a:pt x="36271" y="71564"/>
                  </a:lnTo>
                  <a:lnTo>
                    <a:pt x="36347" y="72542"/>
                  </a:lnTo>
                  <a:lnTo>
                    <a:pt x="36804" y="73342"/>
                  </a:lnTo>
                  <a:lnTo>
                    <a:pt x="34175" y="74688"/>
                  </a:lnTo>
                  <a:lnTo>
                    <a:pt x="35763" y="79387"/>
                  </a:lnTo>
                  <a:lnTo>
                    <a:pt x="39941" y="78562"/>
                  </a:lnTo>
                  <a:lnTo>
                    <a:pt x="41554" y="78295"/>
                  </a:lnTo>
                  <a:lnTo>
                    <a:pt x="42151" y="78219"/>
                  </a:lnTo>
                  <a:lnTo>
                    <a:pt x="42659" y="78028"/>
                  </a:lnTo>
                  <a:lnTo>
                    <a:pt x="43091" y="77762"/>
                  </a:lnTo>
                  <a:lnTo>
                    <a:pt x="45313" y="77152"/>
                  </a:lnTo>
                  <a:lnTo>
                    <a:pt x="47523" y="76492"/>
                  </a:lnTo>
                  <a:lnTo>
                    <a:pt x="51841" y="75641"/>
                  </a:lnTo>
                  <a:lnTo>
                    <a:pt x="52260" y="73698"/>
                  </a:lnTo>
                  <a:lnTo>
                    <a:pt x="51587" y="72174"/>
                  </a:lnTo>
                  <a:lnTo>
                    <a:pt x="54762" y="70396"/>
                  </a:lnTo>
                  <a:lnTo>
                    <a:pt x="56654" y="67690"/>
                  </a:lnTo>
                  <a:lnTo>
                    <a:pt x="55588" y="64871"/>
                  </a:lnTo>
                  <a:close/>
                </a:path>
                <a:path w="80009" h="80009">
                  <a:moveTo>
                    <a:pt x="71926" y="44411"/>
                  </a:moveTo>
                  <a:lnTo>
                    <a:pt x="14693" y="44411"/>
                  </a:lnTo>
                  <a:lnTo>
                    <a:pt x="14884" y="45758"/>
                  </a:lnTo>
                  <a:lnTo>
                    <a:pt x="15773" y="46697"/>
                  </a:lnTo>
                  <a:lnTo>
                    <a:pt x="16827" y="47015"/>
                  </a:lnTo>
                  <a:lnTo>
                    <a:pt x="16802" y="48628"/>
                  </a:lnTo>
                  <a:lnTo>
                    <a:pt x="16967" y="49136"/>
                  </a:lnTo>
                  <a:lnTo>
                    <a:pt x="17246" y="49555"/>
                  </a:lnTo>
                  <a:lnTo>
                    <a:pt x="16332" y="49847"/>
                  </a:lnTo>
                  <a:lnTo>
                    <a:pt x="15532" y="50507"/>
                  </a:lnTo>
                  <a:lnTo>
                    <a:pt x="15176" y="52069"/>
                  </a:lnTo>
                  <a:lnTo>
                    <a:pt x="14986" y="53162"/>
                  </a:lnTo>
                  <a:lnTo>
                    <a:pt x="12725" y="53593"/>
                  </a:lnTo>
                  <a:lnTo>
                    <a:pt x="12128" y="55968"/>
                  </a:lnTo>
                  <a:lnTo>
                    <a:pt x="14503" y="60655"/>
                  </a:lnTo>
                  <a:lnTo>
                    <a:pt x="16179" y="62420"/>
                  </a:lnTo>
                  <a:lnTo>
                    <a:pt x="19050" y="63665"/>
                  </a:lnTo>
                  <a:lnTo>
                    <a:pt x="18950" y="66001"/>
                  </a:lnTo>
                  <a:lnTo>
                    <a:pt x="18834" y="67005"/>
                  </a:lnTo>
                  <a:lnTo>
                    <a:pt x="19075" y="67627"/>
                  </a:lnTo>
                  <a:lnTo>
                    <a:pt x="19494" y="68097"/>
                  </a:lnTo>
                  <a:lnTo>
                    <a:pt x="19875" y="70726"/>
                  </a:lnTo>
                  <a:lnTo>
                    <a:pt x="23406" y="71907"/>
                  </a:lnTo>
                  <a:lnTo>
                    <a:pt x="25591" y="68097"/>
                  </a:lnTo>
                  <a:lnTo>
                    <a:pt x="26911" y="66001"/>
                  </a:lnTo>
                  <a:lnTo>
                    <a:pt x="34005" y="66001"/>
                  </a:lnTo>
                  <a:lnTo>
                    <a:pt x="37452" y="63068"/>
                  </a:lnTo>
                  <a:lnTo>
                    <a:pt x="59989" y="63068"/>
                  </a:lnTo>
                  <a:lnTo>
                    <a:pt x="59918" y="61442"/>
                  </a:lnTo>
                  <a:lnTo>
                    <a:pt x="73244" y="61442"/>
                  </a:lnTo>
                  <a:lnTo>
                    <a:pt x="73197" y="58750"/>
                  </a:lnTo>
                  <a:lnTo>
                    <a:pt x="48412" y="58750"/>
                  </a:lnTo>
                  <a:lnTo>
                    <a:pt x="48094" y="58623"/>
                  </a:lnTo>
                  <a:lnTo>
                    <a:pt x="47764" y="58534"/>
                  </a:lnTo>
                  <a:lnTo>
                    <a:pt x="47142" y="58445"/>
                  </a:lnTo>
                  <a:lnTo>
                    <a:pt x="46609" y="58432"/>
                  </a:lnTo>
                  <a:lnTo>
                    <a:pt x="48056" y="58216"/>
                  </a:lnTo>
                  <a:lnTo>
                    <a:pt x="48755" y="58051"/>
                  </a:lnTo>
                  <a:lnTo>
                    <a:pt x="73102" y="58051"/>
                  </a:lnTo>
                  <a:lnTo>
                    <a:pt x="73025" y="57480"/>
                  </a:lnTo>
                  <a:lnTo>
                    <a:pt x="71831" y="55283"/>
                  </a:lnTo>
                  <a:lnTo>
                    <a:pt x="70980" y="54838"/>
                  </a:lnTo>
                  <a:lnTo>
                    <a:pt x="70065" y="54787"/>
                  </a:lnTo>
                  <a:lnTo>
                    <a:pt x="71018" y="51473"/>
                  </a:lnTo>
                  <a:lnTo>
                    <a:pt x="71107" y="50812"/>
                  </a:lnTo>
                  <a:lnTo>
                    <a:pt x="72796" y="50342"/>
                  </a:lnTo>
                  <a:lnTo>
                    <a:pt x="73660" y="48310"/>
                  </a:lnTo>
                  <a:lnTo>
                    <a:pt x="72364" y="45440"/>
                  </a:lnTo>
                  <a:lnTo>
                    <a:pt x="71926" y="44411"/>
                  </a:lnTo>
                  <a:close/>
                </a:path>
                <a:path w="80009" h="80009">
                  <a:moveTo>
                    <a:pt x="34005" y="66001"/>
                  </a:moveTo>
                  <a:lnTo>
                    <a:pt x="26911" y="66001"/>
                  </a:lnTo>
                  <a:lnTo>
                    <a:pt x="27622" y="68757"/>
                  </a:lnTo>
                  <a:lnTo>
                    <a:pt x="30289" y="69164"/>
                  </a:lnTo>
                  <a:lnTo>
                    <a:pt x="34005" y="66001"/>
                  </a:lnTo>
                  <a:close/>
                </a:path>
                <a:path w="80009" h="80009">
                  <a:moveTo>
                    <a:pt x="60057" y="64300"/>
                  </a:moveTo>
                  <a:lnTo>
                    <a:pt x="55372" y="64300"/>
                  </a:lnTo>
                  <a:lnTo>
                    <a:pt x="57137" y="65443"/>
                  </a:lnTo>
                  <a:lnTo>
                    <a:pt x="60071" y="64554"/>
                  </a:lnTo>
                  <a:lnTo>
                    <a:pt x="60057" y="64300"/>
                  </a:lnTo>
                  <a:close/>
                </a:path>
                <a:path w="80009" h="80009">
                  <a:moveTo>
                    <a:pt x="59989" y="63068"/>
                  </a:moveTo>
                  <a:lnTo>
                    <a:pt x="37452" y="63068"/>
                  </a:lnTo>
                  <a:lnTo>
                    <a:pt x="38214" y="63118"/>
                  </a:lnTo>
                  <a:lnTo>
                    <a:pt x="38925" y="63258"/>
                  </a:lnTo>
                  <a:lnTo>
                    <a:pt x="39611" y="63499"/>
                  </a:lnTo>
                  <a:lnTo>
                    <a:pt x="40144" y="64376"/>
                  </a:lnTo>
                  <a:lnTo>
                    <a:pt x="41198" y="64909"/>
                  </a:lnTo>
                  <a:lnTo>
                    <a:pt x="42227" y="64871"/>
                  </a:lnTo>
                  <a:lnTo>
                    <a:pt x="55588" y="64871"/>
                  </a:lnTo>
                  <a:lnTo>
                    <a:pt x="55372" y="64300"/>
                  </a:lnTo>
                  <a:lnTo>
                    <a:pt x="60057" y="64300"/>
                  </a:lnTo>
                  <a:lnTo>
                    <a:pt x="59989" y="63068"/>
                  </a:lnTo>
                  <a:close/>
                </a:path>
                <a:path w="80009" h="80009">
                  <a:moveTo>
                    <a:pt x="73245" y="61633"/>
                  </a:moveTo>
                  <a:lnTo>
                    <a:pt x="67551" y="61633"/>
                  </a:lnTo>
                  <a:lnTo>
                    <a:pt x="68389" y="64490"/>
                  </a:lnTo>
                  <a:lnTo>
                    <a:pt x="73253" y="64198"/>
                  </a:lnTo>
                  <a:lnTo>
                    <a:pt x="73245" y="61633"/>
                  </a:lnTo>
                  <a:close/>
                </a:path>
                <a:path w="80009" h="80009">
                  <a:moveTo>
                    <a:pt x="73244" y="61442"/>
                  </a:moveTo>
                  <a:lnTo>
                    <a:pt x="59918" y="61442"/>
                  </a:lnTo>
                  <a:lnTo>
                    <a:pt x="60629" y="62661"/>
                  </a:lnTo>
                  <a:lnTo>
                    <a:pt x="61722" y="62979"/>
                  </a:lnTo>
                  <a:lnTo>
                    <a:pt x="62738" y="62699"/>
                  </a:lnTo>
                  <a:lnTo>
                    <a:pt x="63347" y="62699"/>
                  </a:lnTo>
                  <a:lnTo>
                    <a:pt x="66281" y="62014"/>
                  </a:lnTo>
                  <a:lnTo>
                    <a:pt x="67551" y="61633"/>
                  </a:lnTo>
                  <a:lnTo>
                    <a:pt x="73245" y="61633"/>
                  </a:lnTo>
                  <a:lnTo>
                    <a:pt x="73244" y="61442"/>
                  </a:lnTo>
                  <a:close/>
                </a:path>
                <a:path w="80009" h="80009">
                  <a:moveTo>
                    <a:pt x="73102" y="58051"/>
                  </a:moveTo>
                  <a:lnTo>
                    <a:pt x="48755" y="58051"/>
                  </a:lnTo>
                  <a:lnTo>
                    <a:pt x="48412" y="58750"/>
                  </a:lnTo>
                  <a:lnTo>
                    <a:pt x="73197" y="58750"/>
                  </a:lnTo>
                  <a:lnTo>
                    <a:pt x="73102" y="58051"/>
                  </a:lnTo>
                  <a:close/>
                </a:path>
                <a:path w="80009" h="80009">
                  <a:moveTo>
                    <a:pt x="76417" y="43294"/>
                  </a:moveTo>
                  <a:lnTo>
                    <a:pt x="71450" y="43294"/>
                  </a:lnTo>
                  <a:lnTo>
                    <a:pt x="75095" y="44957"/>
                  </a:lnTo>
                  <a:lnTo>
                    <a:pt x="76417" y="43294"/>
                  </a:lnTo>
                  <a:close/>
                </a:path>
                <a:path w="80009" h="80009">
                  <a:moveTo>
                    <a:pt x="77239" y="40893"/>
                  </a:moveTo>
                  <a:lnTo>
                    <a:pt x="11188" y="40893"/>
                  </a:lnTo>
                  <a:lnTo>
                    <a:pt x="11569" y="42341"/>
                  </a:lnTo>
                  <a:lnTo>
                    <a:pt x="12014" y="43903"/>
                  </a:lnTo>
                  <a:lnTo>
                    <a:pt x="13398" y="44538"/>
                  </a:lnTo>
                  <a:lnTo>
                    <a:pt x="14693" y="44411"/>
                  </a:lnTo>
                  <a:lnTo>
                    <a:pt x="71926" y="44411"/>
                  </a:lnTo>
                  <a:lnTo>
                    <a:pt x="71450" y="43294"/>
                  </a:lnTo>
                  <a:lnTo>
                    <a:pt x="76417" y="43294"/>
                  </a:lnTo>
                  <a:lnTo>
                    <a:pt x="77800" y="41554"/>
                  </a:lnTo>
                  <a:lnTo>
                    <a:pt x="77239" y="40893"/>
                  </a:lnTo>
                  <a:close/>
                </a:path>
                <a:path w="80009" h="80009">
                  <a:moveTo>
                    <a:pt x="6756" y="32156"/>
                  </a:moveTo>
                  <a:lnTo>
                    <a:pt x="5651" y="32423"/>
                  </a:lnTo>
                  <a:lnTo>
                    <a:pt x="0" y="36969"/>
                  </a:lnTo>
                  <a:lnTo>
                    <a:pt x="2032" y="40030"/>
                  </a:lnTo>
                  <a:lnTo>
                    <a:pt x="4889" y="40246"/>
                  </a:lnTo>
                  <a:lnTo>
                    <a:pt x="5283" y="40500"/>
                  </a:lnTo>
                  <a:lnTo>
                    <a:pt x="5778" y="40690"/>
                  </a:lnTo>
                  <a:lnTo>
                    <a:pt x="8013" y="40893"/>
                  </a:lnTo>
                  <a:lnTo>
                    <a:pt x="9601" y="40932"/>
                  </a:lnTo>
                  <a:lnTo>
                    <a:pt x="11188" y="40893"/>
                  </a:lnTo>
                  <a:lnTo>
                    <a:pt x="77239" y="40893"/>
                  </a:lnTo>
                  <a:lnTo>
                    <a:pt x="75501" y="38849"/>
                  </a:lnTo>
                  <a:lnTo>
                    <a:pt x="75323" y="38607"/>
                  </a:lnTo>
                  <a:lnTo>
                    <a:pt x="78188" y="38607"/>
                  </a:lnTo>
                  <a:lnTo>
                    <a:pt x="79463" y="35521"/>
                  </a:lnTo>
                  <a:lnTo>
                    <a:pt x="76873" y="32651"/>
                  </a:lnTo>
                  <a:lnTo>
                    <a:pt x="76583" y="32359"/>
                  </a:lnTo>
                  <a:lnTo>
                    <a:pt x="7721" y="32359"/>
                  </a:lnTo>
                  <a:lnTo>
                    <a:pt x="6756" y="32156"/>
                  </a:lnTo>
                  <a:close/>
                </a:path>
                <a:path w="80009" h="80009">
                  <a:moveTo>
                    <a:pt x="78188" y="38607"/>
                  </a:moveTo>
                  <a:lnTo>
                    <a:pt x="75323" y="38607"/>
                  </a:lnTo>
                  <a:lnTo>
                    <a:pt x="77978" y="39115"/>
                  </a:lnTo>
                  <a:lnTo>
                    <a:pt x="78188" y="38607"/>
                  </a:lnTo>
                  <a:close/>
                </a:path>
                <a:path w="80009" h="80009">
                  <a:moveTo>
                    <a:pt x="10807" y="30213"/>
                  </a:moveTo>
                  <a:lnTo>
                    <a:pt x="9525" y="31661"/>
                  </a:lnTo>
                  <a:lnTo>
                    <a:pt x="8815" y="31661"/>
                  </a:lnTo>
                  <a:lnTo>
                    <a:pt x="8204" y="31876"/>
                  </a:lnTo>
                  <a:lnTo>
                    <a:pt x="7721" y="32359"/>
                  </a:lnTo>
                  <a:lnTo>
                    <a:pt x="76583" y="32359"/>
                  </a:lnTo>
                  <a:lnTo>
                    <a:pt x="76204" y="31978"/>
                  </a:lnTo>
                  <a:lnTo>
                    <a:pt x="14173" y="31978"/>
                  </a:lnTo>
                  <a:lnTo>
                    <a:pt x="13970" y="31661"/>
                  </a:lnTo>
                  <a:lnTo>
                    <a:pt x="8851" y="31648"/>
                  </a:lnTo>
                  <a:lnTo>
                    <a:pt x="13962" y="31648"/>
                  </a:lnTo>
                  <a:lnTo>
                    <a:pt x="13169" y="30403"/>
                  </a:lnTo>
                  <a:lnTo>
                    <a:pt x="10807" y="30213"/>
                  </a:lnTo>
                  <a:close/>
                </a:path>
                <a:path w="80009" h="80009">
                  <a:moveTo>
                    <a:pt x="16611" y="28447"/>
                  </a:moveTo>
                  <a:lnTo>
                    <a:pt x="14871" y="30060"/>
                  </a:lnTo>
                  <a:lnTo>
                    <a:pt x="14668" y="31775"/>
                  </a:lnTo>
                  <a:lnTo>
                    <a:pt x="14490" y="31813"/>
                  </a:lnTo>
                  <a:lnTo>
                    <a:pt x="14173" y="31978"/>
                  </a:lnTo>
                  <a:lnTo>
                    <a:pt x="76204" y="31978"/>
                  </a:lnTo>
                  <a:lnTo>
                    <a:pt x="75120" y="30886"/>
                  </a:lnTo>
                  <a:lnTo>
                    <a:pt x="75436" y="30060"/>
                  </a:lnTo>
                  <a:lnTo>
                    <a:pt x="75417" y="28994"/>
                  </a:lnTo>
                  <a:lnTo>
                    <a:pt x="18288" y="28994"/>
                  </a:lnTo>
                  <a:lnTo>
                    <a:pt x="16611" y="28447"/>
                  </a:lnTo>
                  <a:close/>
                </a:path>
                <a:path w="80009" h="80009">
                  <a:moveTo>
                    <a:pt x="20104" y="17322"/>
                  </a:moveTo>
                  <a:lnTo>
                    <a:pt x="16601" y="18884"/>
                  </a:lnTo>
                  <a:lnTo>
                    <a:pt x="16572" y="19723"/>
                  </a:lnTo>
                  <a:lnTo>
                    <a:pt x="17111" y="23406"/>
                  </a:lnTo>
                  <a:lnTo>
                    <a:pt x="17170" y="25552"/>
                  </a:lnTo>
                  <a:lnTo>
                    <a:pt x="17538" y="28079"/>
                  </a:lnTo>
                  <a:lnTo>
                    <a:pt x="17872" y="28613"/>
                  </a:lnTo>
                  <a:lnTo>
                    <a:pt x="18288" y="28930"/>
                  </a:lnTo>
                  <a:lnTo>
                    <a:pt x="75417" y="28994"/>
                  </a:lnTo>
                  <a:lnTo>
                    <a:pt x="75362" y="28600"/>
                  </a:lnTo>
                  <a:lnTo>
                    <a:pt x="72161" y="25158"/>
                  </a:lnTo>
                  <a:lnTo>
                    <a:pt x="69316" y="24015"/>
                  </a:lnTo>
                  <a:lnTo>
                    <a:pt x="66255" y="23406"/>
                  </a:lnTo>
                  <a:lnTo>
                    <a:pt x="67960" y="21767"/>
                  </a:lnTo>
                  <a:lnTo>
                    <a:pt x="29095" y="21767"/>
                  </a:lnTo>
                  <a:lnTo>
                    <a:pt x="28740" y="21132"/>
                  </a:lnTo>
                  <a:lnTo>
                    <a:pt x="28181" y="20624"/>
                  </a:lnTo>
                  <a:lnTo>
                    <a:pt x="25971" y="20294"/>
                  </a:lnTo>
                  <a:lnTo>
                    <a:pt x="24599" y="19862"/>
                  </a:lnTo>
                  <a:lnTo>
                    <a:pt x="23218" y="19151"/>
                  </a:lnTo>
                  <a:lnTo>
                    <a:pt x="22847" y="18986"/>
                  </a:lnTo>
                  <a:lnTo>
                    <a:pt x="22301" y="18884"/>
                  </a:lnTo>
                  <a:lnTo>
                    <a:pt x="21767" y="18884"/>
                  </a:lnTo>
                  <a:lnTo>
                    <a:pt x="20104" y="17322"/>
                  </a:lnTo>
                  <a:close/>
                </a:path>
                <a:path w="80009" h="80009">
                  <a:moveTo>
                    <a:pt x="70248" y="19011"/>
                  </a:moveTo>
                  <a:lnTo>
                    <a:pt x="31838" y="19011"/>
                  </a:lnTo>
                  <a:lnTo>
                    <a:pt x="32804" y="19723"/>
                  </a:lnTo>
                  <a:lnTo>
                    <a:pt x="32385" y="20358"/>
                  </a:lnTo>
                  <a:lnTo>
                    <a:pt x="31407" y="21043"/>
                  </a:lnTo>
                  <a:lnTo>
                    <a:pt x="30302" y="21501"/>
                  </a:lnTo>
                  <a:lnTo>
                    <a:pt x="29095" y="21767"/>
                  </a:lnTo>
                  <a:lnTo>
                    <a:pt x="67960" y="21767"/>
                  </a:lnTo>
                  <a:lnTo>
                    <a:pt x="69411" y="20142"/>
                  </a:lnTo>
                  <a:lnTo>
                    <a:pt x="70248" y="19011"/>
                  </a:lnTo>
                  <a:close/>
                </a:path>
                <a:path w="80009" h="80009">
                  <a:moveTo>
                    <a:pt x="70540" y="18618"/>
                  </a:moveTo>
                  <a:lnTo>
                    <a:pt x="27495" y="18618"/>
                  </a:lnTo>
                  <a:lnTo>
                    <a:pt x="28498" y="20015"/>
                  </a:lnTo>
                  <a:lnTo>
                    <a:pt x="30581" y="20218"/>
                  </a:lnTo>
                  <a:lnTo>
                    <a:pt x="31838" y="19011"/>
                  </a:lnTo>
                  <a:lnTo>
                    <a:pt x="70248" y="19011"/>
                  </a:lnTo>
                  <a:lnTo>
                    <a:pt x="70540" y="18618"/>
                  </a:lnTo>
                  <a:close/>
                </a:path>
                <a:path w="80009" h="80009">
                  <a:moveTo>
                    <a:pt x="26784" y="10198"/>
                  </a:moveTo>
                  <a:lnTo>
                    <a:pt x="25730" y="10655"/>
                  </a:lnTo>
                  <a:lnTo>
                    <a:pt x="24498" y="12928"/>
                  </a:lnTo>
                  <a:lnTo>
                    <a:pt x="24168" y="13652"/>
                  </a:lnTo>
                  <a:lnTo>
                    <a:pt x="23228" y="17475"/>
                  </a:lnTo>
                  <a:lnTo>
                    <a:pt x="25565" y="19151"/>
                  </a:lnTo>
                  <a:lnTo>
                    <a:pt x="27495" y="18618"/>
                  </a:lnTo>
                  <a:lnTo>
                    <a:pt x="70540" y="18618"/>
                  </a:lnTo>
                  <a:lnTo>
                    <a:pt x="72186" y="16395"/>
                  </a:lnTo>
                  <a:lnTo>
                    <a:pt x="71569" y="15570"/>
                  </a:lnTo>
                  <a:lnTo>
                    <a:pt x="63588" y="15570"/>
                  </a:lnTo>
                  <a:lnTo>
                    <a:pt x="64681" y="13246"/>
                  </a:lnTo>
                  <a:lnTo>
                    <a:pt x="64292" y="12407"/>
                  </a:lnTo>
                  <a:lnTo>
                    <a:pt x="38100" y="12407"/>
                  </a:lnTo>
                  <a:lnTo>
                    <a:pt x="37068" y="11341"/>
                  </a:lnTo>
                  <a:lnTo>
                    <a:pt x="30746" y="11341"/>
                  </a:lnTo>
                  <a:lnTo>
                    <a:pt x="29188" y="10248"/>
                  </a:lnTo>
                  <a:lnTo>
                    <a:pt x="27813" y="10248"/>
                  </a:lnTo>
                  <a:lnTo>
                    <a:pt x="26784" y="10198"/>
                  </a:lnTo>
                  <a:close/>
                </a:path>
                <a:path w="80009" h="80009">
                  <a:moveTo>
                    <a:pt x="69735" y="13119"/>
                  </a:moveTo>
                  <a:lnTo>
                    <a:pt x="66154" y="14592"/>
                  </a:lnTo>
                  <a:lnTo>
                    <a:pt x="63588" y="15570"/>
                  </a:lnTo>
                  <a:lnTo>
                    <a:pt x="71569" y="15570"/>
                  </a:lnTo>
                  <a:lnTo>
                    <a:pt x="69735" y="13119"/>
                  </a:lnTo>
                  <a:close/>
                </a:path>
                <a:path w="80009" h="80009">
                  <a:moveTo>
                    <a:pt x="55732" y="8686"/>
                  </a:moveTo>
                  <a:lnTo>
                    <a:pt x="37668" y="8686"/>
                  </a:lnTo>
                  <a:lnTo>
                    <a:pt x="38100" y="12407"/>
                  </a:lnTo>
                  <a:lnTo>
                    <a:pt x="64292" y="12407"/>
                  </a:lnTo>
                  <a:lnTo>
                    <a:pt x="63504" y="10706"/>
                  </a:lnTo>
                  <a:lnTo>
                    <a:pt x="61353" y="10706"/>
                  </a:lnTo>
                  <a:lnTo>
                    <a:pt x="60930" y="9436"/>
                  </a:lnTo>
                  <a:lnTo>
                    <a:pt x="56273" y="9436"/>
                  </a:lnTo>
                  <a:lnTo>
                    <a:pt x="56045" y="9029"/>
                  </a:lnTo>
                  <a:lnTo>
                    <a:pt x="55732" y="8686"/>
                  </a:lnTo>
                  <a:close/>
                </a:path>
                <a:path w="80009" h="80009">
                  <a:moveTo>
                    <a:pt x="39700" y="279"/>
                  </a:moveTo>
                  <a:lnTo>
                    <a:pt x="32816" y="4114"/>
                  </a:lnTo>
                  <a:lnTo>
                    <a:pt x="31737" y="5067"/>
                  </a:lnTo>
                  <a:lnTo>
                    <a:pt x="30746" y="11341"/>
                  </a:lnTo>
                  <a:lnTo>
                    <a:pt x="37068" y="11341"/>
                  </a:lnTo>
                  <a:lnTo>
                    <a:pt x="36715" y="10998"/>
                  </a:lnTo>
                  <a:lnTo>
                    <a:pt x="36944" y="9982"/>
                  </a:lnTo>
                  <a:lnTo>
                    <a:pt x="37211" y="9283"/>
                  </a:lnTo>
                  <a:lnTo>
                    <a:pt x="37668" y="8686"/>
                  </a:lnTo>
                  <a:lnTo>
                    <a:pt x="55732" y="8686"/>
                  </a:lnTo>
                  <a:lnTo>
                    <a:pt x="55397" y="8483"/>
                  </a:lnTo>
                  <a:lnTo>
                    <a:pt x="55029" y="7531"/>
                  </a:lnTo>
                  <a:lnTo>
                    <a:pt x="54533" y="6134"/>
                  </a:lnTo>
                  <a:lnTo>
                    <a:pt x="54341" y="6019"/>
                  </a:lnTo>
                  <a:lnTo>
                    <a:pt x="48221" y="6019"/>
                  </a:lnTo>
                  <a:lnTo>
                    <a:pt x="47536" y="4965"/>
                  </a:lnTo>
                  <a:lnTo>
                    <a:pt x="46926" y="3886"/>
                  </a:lnTo>
                  <a:lnTo>
                    <a:pt x="45996" y="1295"/>
                  </a:lnTo>
                  <a:lnTo>
                    <a:pt x="41808" y="1295"/>
                  </a:lnTo>
                  <a:lnTo>
                    <a:pt x="40957" y="533"/>
                  </a:lnTo>
                  <a:lnTo>
                    <a:pt x="39700" y="279"/>
                  </a:lnTo>
                  <a:close/>
                </a:path>
                <a:path w="80009" h="80009">
                  <a:moveTo>
                    <a:pt x="63487" y="10667"/>
                  </a:moveTo>
                  <a:lnTo>
                    <a:pt x="61353" y="10706"/>
                  </a:lnTo>
                  <a:lnTo>
                    <a:pt x="63504" y="10706"/>
                  </a:lnTo>
                  <a:close/>
                </a:path>
                <a:path w="80009" h="80009">
                  <a:moveTo>
                    <a:pt x="28460" y="10121"/>
                  </a:moveTo>
                  <a:lnTo>
                    <a:pt x="27813" y="10248"/>
                  </a:lnTo>
                  <a:lnTo>
                    <a:pt x="29188" y="10248"/>
                  </a:lnTo>
                  <a:lnTo>
                    <a:pt x="28460" y="10121"/>
                  </a:lnTo>
                  <a:close/>
                </a:path>
                <a:path w="80009" h="80009">
                  <a:moveTo>
                    <a:pt x="58991" y="8051"/>
                  </a:moveTo>
                  <a:lnTo>
                    <a:pt x="56273" y="9436"/>
                  </a:lnTo>
                  <a:lnTo>
                    <a:pt x="60930" y="9436"/>
                  </a:lnTo>
                  <a:lnTo>
                    <a:pt x="60833" y="9143"/>
                  </a:lnTo>
                  <a:lnTo>
                    <a:pt x="58991" y="8051"/>
                  </a:lnTo>
                  <a:close/>
                </a:path>
                <a:path w="80009" h="80009">
                  <a:moveTo>
                    <a:pt x="50850" y="4597"/>
                  </a:moveTo>
                  <a:lnTo>
                    <a:pt x="49098" y="4635"/>
                  </a:lnTo>
                  <a:lnTo>
                    <a:pt x="48221" y="6019"/>
                  </a:lnTo>
                  <a:lnTo>
                    <a:pt x="54341" y="6019"/>
                  </a:lnTo>
                  <a:lnTo>
                    <a:pt x="53378" y="5448"/>
                  </a:lnTo>
                  <a:lnTo>
                    <a:pt x="52082" y="5448"/>
                  </a:lnTo>
                  <a:lnTo>
                    <a:pt x="50850" y="4597"/>
                  </a:lnTo>
                  <a:close/>
                </a:path>
                <a:path w="80009" h="80009">
                  <a:moveTo>
                    <a:pt x="53314" y="5410"/>
                  </a:moveTo>
                  <a:lnTo>
                    <a:pt x="52082" y="5448"/>
                  </a:lnTo>
                  <a:lnTo>
                    <a:pt x="53378" y="5448"/>
                  </a:lnTo>
                  <a:close/>
                </a:path>
                <a:path w="80009" h="80009">
                  <a:moveTo>
                    <a:pt x="43383" y="0"/>
                  </a:moveTo>
                  <a:lnTo>
                    <a:pt x="41808" y="1295"/>
                  </a:lnTo>
                  <a:lnTo>
                    <a:pt x="45996" y="1295"/>
                  </a:lnTo>
                  <a:lnTo>
                    <a:pt x="45732" y="558"/>
                  </a:lnTo>
                  <a:lnTo>
                    <a:pt x="43383" y="0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8245818" y="6481114"/>
              <a:ext cx="69850" cy="78740"/>
            </a:xfrm>
            <a:custGeom>
              <a:avLst/>
              <a:gdLst/>
              <a:ahLst/>
              <a:cxnLst/>
              <a:rect l="l" t="t" r="r" b="b"/>
              <a:pathLst>
                <a:path w="69850" h="78740">
                  <a:moveTo>
                    <a:pt x="33324" y="8470"/>
                  </a:moveTo>
                  <a:lnTo>
                    <a:pt x="33286" y="8216"/>
                  </a:lnTo>
                  <a:lnTo>
                    <a:pt x="30111" y="2819"/>
                  </a:lnTo>
                  <a:lnTo>
                    <a:pt x="26924" y="0"/>
                  </a:lnTo>
                  <a:lnTo>
                    <a:pt x="19342" y="2057"/>
                  </a:lnTo>
                  <a:lnTo>
                    <a:pt x="17780" y="5308"/>
                  </a:lnTo>
                  <a:lnTo>
                    <a:pt x="17056" y="8470"/>
                  </a:lnTo>
                  <a:lnTo>
                    <a:pt x="16090" y="9575"/>
                  </a:lnTo>
                  <a:lnTo>
                    <a:pt x="15290" y="10706"/>
                  </a:lnTo>
                  <a:lnTo>
                    <a:pt x="14732" y="12128"/>
                  </a:lnTo>
                  <a:lnTo>
                    <a:pt x="14363" y="11595"/>
                  </a:lnTo>
                  <a:lnTo>
                    <a:pt x="14058" y="10985"/>
                  </a:lnTo>
                  <a:lnTo>
                    <a:pt x="13169" y="8216"/>
                  </a:lnTo>
                  <a:lnTo>
                    <a:pt x="10541" y="7315"/>
                  </a:lnTo>
                  <a:lnTo>
                    <a:pt x="7404" y="10566"/>
                  </a:lnTo>
                  <a:lnTo>
                    <a:pt x="7327" y="10985"/>
                  </a:lnTo>
                  <a:lnTo>
                    <a:pt x="7874" y="13766"/>
                  </a:lnTo>
                  <a:lnTo>
                    <a:pt x="8318" y="17868"/>
                  </a:lnTo>
                  <a:lnTo>
                    <a:pt x="9791" y="19050"/>
                  </a:lnTo>
                  <a:lnTo>
                    <a:pt x="12293" y="18592"/>
                  </a:lnTo>
                  <a:lnTo>
                    <a:pt x="12547" y="18529"/>
                  </a:lnTo>
                  <a:lnTo>
                    <a:pt x="12674" y="20320"/>
                  </a:lnTo>
                  <a:lnTo>
                    <a:pt x="12750" y="21069"/>
                  </a:lnTo>
                  <a:lnTo>
                    <a:pt x="12865" y="22834"/>
                  </a:lnTo>
                  <a:lnTo>
                    <a:pt x="13017" y="27686"/>
                  </a:lnTo>
                  <a:lnTo>
                    <a:pt x="18834" y="27698"/>
                  </a:lnTo>
                  <a:lnTo>
                    <a:pt x="18694" y="22834"/>
                  </a:lnTo>
                  <a:lnTo>
                    <a:pt x="18529" y="20688"/>
                  </a:lnTo>
                  <a:lnTo>
                    <a:pt x="20205" y="20993"/>
                  </a:lnTo>
                  <a:lnTo>
                    <a:pt x="21971" y="21069"/>
                  </a:lnTo>
                  <a:lnTo>
                    <a:pt x="26911" y="20713"/>
                  </a:lnTo>
                  <a:lnTo>
                    <a:pt x="27393" y="18529"/>
                  </a:lnTo>
                  <a:lnTo>
                    <a:pt x="27978" y="15849"/>
                  </a:lnTo>
                  <a:lnTo>
                    <a:pt x="21704" y="14630"/>
                  </a:lnTo>
                  <a:lnTo>
                    <a:pt x="20675" y="14122"/>
                  </a:lnTo>
                  <a:lnTo>
                    <a:pt x="20193" y="13881"/>
                  </a:lnTo>
                  <a:lnTo>
                    <a:pt x="20408" y="13614"/>
                  </a:lnTo>
                  <a:lnTo>
                    <a:pt x="21209" y="13335"/>
                  </a:lnTo>
                  <a:lnTo>
                    <a:pt x="21894" y="12750"/>
                  </a:lnTo>
                  <a:lnTo>
                    <a:pt x="22136" y="12128"/>
                  </a:lnTo>
                  <a:lnTo>
                    <a:pt x="22237" y="11874"/>
                  </a:lnTo>
                  <a:lnTo>
                    <a:pt x="23329" y="13881"/>
                  </a:lnTo>
                  <a:lnTo>
                    <a:pt x="23914" y="14998"/>
                  </a:lnTo>
                  <a:lnTo>
                    <a:pt x="26885" y="14922"/>
                  </a:lnTo>
                  <a:lnTo>
                    <a:pt x="28333" y="12306"/>
                  </a:lnTo>
                  <a:lnTo>
                    <a:pt x="28511" y="11874"/>
                  </a:lnTo>
                  <a:lnTo>
                    <a:pt x="28968" y="10731"/>
                  </a:lnTo>
                  <a:lnTo>
                    <a:pt x="29184" y="10769"/>
                  </a:lnTo>
                  <a:lnTo>
                    <a:pt x="29667" y="10731"/>
                  </a:lnTo>
                  <a:lnTo>
                    <a:pt x="31788" y="10566"/>
                  </a:lnTo>
                  <a:lnTo>
                    <a:pt x="33324" y="8470"/>
                  </a:lnTo>
                  <a:close/>
                </a:path>
                <a:path w="69850" h="78740">
                  <a:moveTo>
                    <a:pt x="36918" y="62928"/>
                  </a:moveTo>
                  <a:lnTo>
                    <a:pt x="36652" y="61785"/>
                  </a:lnTo>
                  <a:lnTo>
                    <a:pt x="36207" y="59804"/>
                  </a:lnTo>
                  <a:lnTo>
                    <a:pt x="33832" y="59601"/>
                  </a:lnTo>
                  <a:lnTo>
                    <a:pt x="32994" y="58724"/>
                  </a:lnTo>
                  <a:lnTo>
                    <a:pt x="31699" y="58267"/>
                  </a:lnTo>
                  <a:lnTo>
                    <a:pt x="28714" y="59677"/>
                  </a:lnTo>
                  <a:lnTo>
                    <a:pt x="28625" y="59804"/>
                  </a:lnTo>
                  <a:lnTo>
                    <a:pt x="28117" y="60744"/>
                  </a:lnTo>
                  <a:lnTo>
                    <a:pt x="28206" y="61785"/>
                  </a:lnTo>
                  <a:lnTo>
                    <a:pt x="27292" y="61137"/>
                  </a:lnTo>
                  <a:lnTo>
                    <a:pt x="25996" y="61023"/>
                  </a:lnTo>
                  <a:lnTo>
                    <a:pt x="22656" y="62928"/>
                  </a:lnTo>
                  <a:lnTo>
                    <a:pt x="20243" y="63995"/>
                  </a:lnTo>
                  <a:lnTo>
                    <a:pt x="18110" y="65874"/>
                  </a:lnTo>
                  <a:lnTo>
                    <a:pt x="17538" y="66116"/>
                  </a:lnTo>
                  <a:lnTo>
                    <a:pt x="17284" y="65125"/>
                  </a:lnTo>
                  <a:lnTo>
                    <a:pt x="16548" y="64249"/>
                  </a:lnTo>
                  <a:lnTo>
                    <a:pt x="14490" y="63728"/>
                  </a:lnTo>
                  <a:lnTo>
                    <a:pt x="13627" y="63284"/>
                  </a:lnTo>
                  <a:lnTo>
                    <a:pt x="13106" y="62890"/>
                  </a:lnTo>
                  <a:lnTo>
                    <a:pt x="13004" y="61988"/>
                  </a:lnTo>
                  <a:lnTo>
                    <a:pt x="12776" y="61163"/>
                  </a:lnTo>
                  <a:lnTo>
                    <a:pt x="8547" y="52895"/>
                  </a:lnTo>
                  <a:lnTo>
                    <a:pt x="8953" y="52819"/>
                  </a:lnTo>
                  <a:lnTo>
                    <a:pt x="9652" y="54241"/>
                  </a:lnTo>
                  <a:lnTo>
                    <a:pt x="11201" y="56489"/>
                  </a:lnTo>
                  <a:lnTo>
                    <a:pt x="13208" y="56807"/>
                  </a:lnTo>
                  <a:lnTo>
                    <a:pt x="15405" y="54825"/>
                  </a:lnTo>
                  <a:lnTo>
                    <a:pt x="16954" y="53619"/>
                  </a:lnTo>
                  <a:lnTo>
                    <a:pt x="17424" y="54546"/>
                  </a:lnTo>
                  <a:lnTo>
                    <a:pt x="18364" y="55194"/>
                  </a:lnTo>
                  <a:lnTo>
                    <a:pt x="21640" y="55397"/>
                  </a:lnTo>
                  <a:lnTo>
                    <a:pt x="23304" y="56692"/>
                  </a:lnTo>
                  <a:lnTo>
                    <a:pt x="26174" y="56946"/>
                  </a:lnTo>
                  <a:lnTo>
                    <a:pt x="27406" y="57137"/>
                  </a:lnTo>
                  <a:lnTo>
                    <a:pt x="28575" y="56642"/>
                  </a:lnTo>
                  <a:lnTo>
                    <a:pt x="29006" y="56807"/>
                  </a:lnTo>
                  <a:lnTo>
                    <a:pt x="31623" y="57721"/>
                  </a:lnTo>
                  <a:lnTo>
                    <a:pt x="32245" y="56642"/>
                  </a:lnTo>
                  <a:lnTo>
                    <a:pt x="33896" y="53784"/>
                  </a:lnTo>
                  <a:lnTo>
                    <a:pt x="33705" y="53619"/>
                  </a:lnTo>
                  <a:lnTo>
                    <a:pt x="32804" y="52819"/>
                  </a:lnTo>
                  <a:lnTo>
                    <a:pt x="29591" y="49987"/>
                  </a:lnTo>
                  <a:lnTo>
                    <a:pt x="26987" y="47929"/>
                  </a:lnTo>
                  <a:lnTo>
                    <a:pt x="26784" y="46393"/>
                  </a:lnTo>
                  <a:lnTo>
                    <a:pt x="26657" y="45453"/>
                  </a:lnTo>
                  <a:lnTo>
                    <a:pt x="26720" y="41300"/>
                  </a:lnTo>
                  <a:lnTo>
                    <a:pt x="25742" y="40347"/>
                  </a:lnTo>
                  <a:lnTo>
                    <a:pt x="24599" y="39966"/>
                  </a:lnTo>
                  <a:lnTo>
                    <a:pt x="25768" y="38100"/>
                  </a:lnTo>
                  <a:lnTo>
                    <a:pt x="24980" y="36385"/>
                  </a:lnTo>
                  <a:lnTo>
                    <a:pt x="24587" y="35521"/>
                  </a:lnTo>
                  <a:lnTo>
                    <a:pt x="22199" y="35458"/>
                  </a:lnTo>
                  <a:lnTo>
                    <a:pt x="20840" y="35521"/>
                  </a:lnTo>
                  <a:lnTo>
                    <a:pt x="19507" y="35382"/>
                  </a:lnTo>
                  <a:lnTo>
                    <a:pt x="18173" y="35026"/>
                  </a:lnTo>
                  <a:lnTo>
                    <a:pt x="16725" y="34683"/>
                  </a:lnTo>
                  <a:lnTo>
                    <a:pt x="15608" y="35382"/>
                  </a:lnTo>
                  <a:lnTo>
                    <a:pt x="15024" y="36385"/>
                  </a:lnTo>
                  <a:lnTo>
                    <a:pt x="13919" y="36093"/>
                  </a:lnTo>
                  <a:lnTo>
                    <a:pt x="10795" y="35382"/>
                  </a:lnTo>
                  <a:lnTo>
                    <a:pt x="8661" y="39839"/>
                  </a:lnTo>
                  <a:lnTo>
                    <a:pt x="12230" y="41757"/>
                  </a:lnTo>
                  <a:lnTo>
                    <a:pt x="13411" y="42176"/>
                  </a:lnTo>
                  <a:lnTo>
                    <a:pt x="13538" y="42951"/>
                  </a:lnTo>
                  <a:lnTo>
                    <a:pt x="13817" y="44069"/>
                  </a:lnTo>
                  <a:lnTo>
                    <a:pt x="14706" y="44742"/>
                  </a:lnTo>
                  <a:lnTo>
                    <a:pt x="15748" y="44945"/>
                  </a:lnTo>
                  <a:lnTo>
                    <a:pt x="15519" y="45453"/>
                  </a:lnTo>
                  <a:lnTo>
                    <a:pt x="15062" y="45935"/>
                  </a:lnTo>
                  <a:lnTo>
                    <a:pt x="14452" y="46393"/>
                  </a:lnTo>
                  <a:lnTo>
                    <a:pt x="14363" y="45453"/>
                  </a:lnTo>
                  <a:lnTo>
                    <a:pt x="14236" y="44945"/>
                  </a:lnTo>
                  <a:lnTo>
                    <a:pt x="13639" y="44005"/>
                  </a:lnTo>
                  <a:lnTo>
                    <a:pt x="10172" y="42951"/>
                  </a:lnTo>
                  <a:lnTo>
                    <a:pt x="8077" y="42113"/>
                  </a:lnTo>
                  <a:lnTo>
                    <a:pt x="4089" y="40906"/>
                  </a:lnTo>
                  <a:lnTo>
                    <a:pt x="2260" y="42418"/>
                  </a:lnTo>
                  <a:lnTo>
                    <a:pt x="2235" y="45072"/>
                  </a:lnTo>
                  <a:lnTo>
                    <a:pt x="2108" y="46024"/>
                  </a:lnTo>
                  <a:lnTo>
                    <a:pt x="1270" y="47802"/>
                  </a:lnTo>
                  <a:lnTo>
                    <a:pt x="2044" y="49453"/>
                  </a:lnTo>
                  <a:lnTo>
                    <a:pt x="3416" y="50076"/>
                  </a:lnTo>
                  <a:lnTo>
                    <a:pt x="3390" y="50977"/>
                  </a:lnTo>
                  <a:lnTo>
                    <a:pt x="2921" y="51181"/>
                  </a:lnTo>
                  <a:lnTo>
                    <a:pt x="2476" y="51460"/>
                  </a:lnTo>
                  <a:lnTo>
                    <a:pt x="1816" y="52057"/>
                  </a:lnTo>
                  <a:lnTo>
                    <a:pt x="1549" y="52476"/>
                  </a:lnTo>
                  <a:lnTo>
                    <a:pt x="635" y="52870"/>
                  </a:lnTo>
                  <a:lnTo>
                    <a:pt x="63" y="53619"/>
                  </a:lnTo>
                  <a:lnTo>
                    <a:pt x="0" y="53784"/>
                  </a:lnTo>
                  <a:lnTo>
                    <a:pt x="368" y="58064"/>
                  </a:lnTo>
                  <a:lnTo>
                    <a:pt x="495" y="58724"/>
                  </a:lnTo>
                  <a:lnTo>
                    <a:pt x="1485" y="61569"/>
                  </a:lnTo>
                  <a:lnTo>
                    <a:pt x="2819" y="66789"/>
                  </a:lnTo>
                  <a:lnTo>
                    <a:pt x="5003" y="67564"/>
                  </a:lnTo>
                  <a:lnTo>
                    <a:pt x="6896" y="66509"/>
                  </a:lnTo>
                  <a:lnTo>
                    <a:pt x="7327" y="66205"/>
                  </a:lnTo>
                  <a:lnTo>
                    <a:pt x="8343" y="67068"/>
                  </a:lnTo>
                  <a:lnTo>
                    <a:pt x="9436" y="67779"/>
                  </a:lnTo>
                  <a:lnTo>
                    <a:pt x="10668" y="68402"/>
                  </a:lnTo>
                  <a:lnTo>
                    <a:pt x="9563" y="71335"/>
                  </a:lnTo>
                  <a:lnTo>
                    <a:pt x="11925" y="73520"/>
                  </a:lnTo>
                  <a:lnTo>
                    <a:pt x="15887" y="72212"/>
                  </a:lnTo>
                  <a:lnTo>
                    <a:pt x="18719" y="72529"/>
                  </a:lnTo>
                  <a:lnTo>
                    <a:pt x="19253" y="72212"/>
                  </a:lnTo>
                  <a:lnTo>
                    <a:pt x="21869" y="70662"/>
                  </a:lnTo>
                  <a:lnTo>
                    <a:pt x="24523" y="68846"/>
                  </a:lnTo>
                  <a:lnTo>
                    <a:pt x="25336" y="70180"/>
                  </a:lnTo>
                  <a:lnTo>
                    <a:pt x="27025" y="70662"/>
                  </a:lnTo>
                  <a:lnTo>
                    <a:pt x="30429" y="68846"/>
                  </a:lnTo>
                  <a:lnTo>
                    <a:pt x="31229" y="68402"/>
                  </a:lnTo>
                  <a:lnTo>
                    <a:pt x="33451" y="66878"/>
                  </a:lnTo>
                  <a:lnTo>
                    <a:pt x="34036" y="66205"/>
                  </a:lnTo>
                  <a:lnTo>
                    <a:pt x="36918" y="62928"/>
                  </a:lnTo>
                  <a:close/>
                </a:path>
                <a:path w="69850" h="78740">
                  <a:moveTo>
                    <a:pt x="69557" y="59918"/>
                  </a:moveTo>
                  <a:lnTo>
                    <a:pt x="66941" y="56286"/>
                  </a:lnTo>
                  <a:lnTo>
                    <a:pt x="63906" y="57848"/>
                  </a:lnTo>
                  <a:lnTo>
                    <a:pt x="63157" y="58293"/>
                  </a:lnTo>
                  <a:lnTo>
                    <a:pt x="61988" y="57416"/>
                  </a:lnTo>
                  <a:lnTo>
                    <a:pt x="59893" y="56083"/>
                  </a:lnTo>
                  <a:lnTo>
                    <a:pt x="58623" y="56324"/>
                  </a:lnTo>
                  <a:lnTo>
                    <a:pt x="57721" y="57061"/>
                  </a:lnTo>
                  <a:lnTo>
                    <a:pt x="57061" y="57048"/>
                  </a:lnTo>
                  <a:lnTo>
                    <a:pt x="56997" y="55892"/>
                  </a:lnTo>
                  <a:lnTo>
                    <a:pt x="56210" y="54813"/>
                  </a:lnTo>
                  <a:lnTo>
                    <a:pt x="54724" y="54241"/>
                  </a:lnTo>
                  <a:lnTo>
                    <a:pt x="53835" y="53454"/>
                  </a:lnTo>
                  <a:lnTo>
                    <a:pt x="52793" y="52819"/>
                  </a:lnTo>
                  <a:lnTo>
                    <a:pt x="51536" y="52349"/>
                  </a:lnTo>
                  <a:lnTo>
                    <a:pt x="51092" y="51562"/>
                  </a:lnTo>
                  <a:lnTo>
                    <a:pt x="54521" y="49733"/>
                  </a:lnTo>
                  <a:lnTo>
                    <a:pt x="53289" y="46367"/>
                  </a:lnTo>
                  <a:lnTo>
                    <a:pt x="51041" y="45783"/>
                  </a:lnTo>
                  <a:lnTo>
                    <a:pt x="50774" y="45034"/>
                  </a:lnTo>
                  <a:lnTo>
                    <a:pt x="50152" y="44399"/>
                  </a:lnTo>
                  <a:lnTo>
                    <a:pt x="47993" y="43865"/>
                  </a:lnTo>
                  <a:lnTo>
                    <a:pt x="45872" y="43065"/>
                  </a:lnTo>
                  <a:lnTo>
                    <a:pt x="45999" y="41935"/>
                  </a:lnTo>
                  <a:lnTo>
                    <a:pt x="45504" y="40703"/>
                  </a:lnTo>
                  <a:lnTo>
                    <a:pt x="41821" y="38747"/>
                  </a:lnTo>
                  <a:lnTo>
                    <a:pt x="40055" y="37960"/>
                  </a:lnTo>
                  <a:lnTo>
                    <a:pt x="37909" y="38023"/>
                  </a:lnTo>
                  <a:lnTo>
                    <a:pt x="31597" y="29019"/>
                  </a:lnTo>
                  <a:lnTo>
                    <a:pt x="27089" y="31610"/>
                  </a:lnTo>
                  <a:lnTo>
                    <a:pt x="30162" y="37909"/>
                  </a:lnTo>
                  <a:lnTo>
                    <a:pt x="30886" y="39230"/>
                  </a:lnTo>
                  <a:lnTo>
                    <a:pt x="29514" y="40716"/>
                  </a:lnTo>
                  <a:lnTo>
                    <a:pt x="29121" y="43357"/>
                  </a:lnTo>
                  <a:lnTo>
                    <a:pt x="31076" y="48501"/>
                  </a:lnTo>
                  <a:lnTo>
                    <a:pt x="32169" y="49225"/>
                  </a:lnTo>
                  <a:lnTo>
                    <a:pt x="33299" y="49301"/>
                  </a:lnTo>
                  <a:lnTo>
                    <a:pt x="34899" y="51904"/>
                  </a:lnTo>
                  <a:lnTo>
                    <a:pt x="36347" y="52273"/>
                  </a:lnTo>
                  <a:lnTo>
                    <a:pt x="37579" y="51816"/>
                  </a:lnTo>
                  <a:lnTo>
                    <a:pt x="38823" y="53035"/>
                  </a:lnTo>
                  <a:lnTo>
                    <a:pt x="40170" y="54013"/>
                  </a:lnTo>
                  <a:lnTo>
                    <a:pt x="41719" y="54902"/>
                  </a:lnTo>
                  <a:lnTo>
                    <a:pt x="40754" y="56222"/>
                  </a:lnTo>
                  <a:lnTo>
                    <a:pt x="41186" y="58127"/>
                  </a:lnTo>
                  <a:lnTo>
                    <a:pt x="42595" y="59156"/>
                  </a:lnTo>
                  <a:lnTo>
                    <a:pt x="45059" y="60604"/>
                  </a:lnTo>
                  <a:lnTo>
                    <a:pt x="46380" y="62661"/>
                  </a:lnTo>
                  <a:lnTo>
                    <a:pt x="46583" y="65316"/>
                  </a:lnTo>
                  <a:lnTo>
                    <a:pt x="44996" y="66560"/>
                  </a:lnTo>
                  <a:lnTo>
                    <a:pt x="43853" y="68262"/>
                  </a:lnTo>
                  <a:lnTo>
                    <a:pt x="42291" y="72301"/>
                  </a:lnTo>
                  <a:lnTo>
                    <a:pt x="43014" y="73482"/>
                  </a:lnTo>
                  <a:lnTo>
                    <a:pt x="44119" y="74066"/>
                  </a:lnTo>
                  <a:lnTo>
                    <a:pt x="44450" y="75641"/>
                  </a:lnTo>
                  <a:lnTo>
                    <a:pt x="45021" y="77673"/>
                  </a:lnTo>
                  <a:lnTo>
                    <a:pt x="47815" y="78613"/>
                  </a:lnTo>
                  <a:lnTo>
                    <a:pt x="51701" y="74142"/>
                  </a:lnTo>
                  <a:lnTo>
                    <a:pt x="53975" y="74231"/>
                  </a:lnTo>
                  <a:lnTo>
                    <a:pt x="55892" y="73812"/>
                  </a:lnTo>
                  <a:lnTo>
                    <a:pt x="60236" y="73291"/>
                  </a:lnTo>
                  <a:lnTo>
                    <a:pt x="61887" y="71780"/>
                  </a:lnTo>
                  <a:lnTo>
                    <a:pt x="61010" y="68973"/>
                  </a:lnTo>
                  <a:lnTo>
                    <a:pt x="63347" y="66954"/>
                  </a:lnTo>
                  <a:lnTo>
                    <a:pt x="65443" y="64833"/>
                  </a:lnTo>
                  <a:lnTo>
                    <a:pt x="69557" y="59918"/>
                  </a:lnTo>
                  <a:close/>
                </a:path>
                <a:path w="69850" h="78740">
                  <a:moveTo>
                    <a:pt x="69723" y="39763"/>
                  </a:moveTo>
                  <a:lnTo>
                    <a:pt x="69240" y="37084"/>
                  </a:lnTo>
                  <a:lnTo>
                    <a:pt x="69354" y="35166"/>
                  </a:lnTo>
                  <a:lnTo>
                    <a:pt x="69532" y="33794"/>
                  </a:lnTo>
                  <a:lnTo>
                    <a:pt x="68300" y="32804"/>
                  </a:lnTo>
                  <a:lnTo>
                    <a:pt x="67208" y="32346"/>
                  </a:lnTo>
                  <a:lnTo>
                    <a:pt x="66065" y="31953"/>
                  </a:lnTo>
                  <a:lnTo>
                    <a:pt x="65074" y="31318"/>
                  </a:lnTo>
                  <a:lnTo>
                    <a:pt x="64236" y="30416"/>
                  </a:lnTo>
                  <a:lnTo>
                    <a:pt x="63690" y="29946"/>
                  </a:lnTo>
                  <a:lnTo>
                    <a:pt x="63042" y="29679"/>
                  </a:lnTo>
                  <a:lnTo>
                    <a:pt x="62382" y="29616"/>
                  </a:lnTo>
                  <a:lnTo>
                    <a:pt x="61455" y="28930"/>
                  </a:lnTo>
                  <a:lnTo>
                    <a:pt x="60032" y="28803"/>
                  </a:lnTo>
                  <a:lnTo>
                    <a:pt x="59042" y="29464"/>
                  </a:lnTo>
                  <a:lnTo>
                    <a:pt x="56743" y="26822"/>
                  </a:lnTo>
                  <a:lnTo>
                    <a:pt x="53606" y="28105"/>
                  </a:lnTo>
                  <a:lnTo>
                    <a:pt x="53289" y="22085"/>
                  </a:lnTo>
                  <a:lnTo>
                    <a:pt x="52374" y="21005"/>
                  </a:lnTo>
                  <a:lnTo>
                    <a:pt x="51269" y="20599"/>
                  </a:lnTo>
                  <a:lnTo>
                    <a:pt x="53873" y="18110"/>
                  </a:lnTo>
                  <a:lnTo>
                    <a:pt x="55473" y="14871"/>
                  </a:lnTo>
                  <a:lnTo>
                    <a:pt x="55499" y="9042"/>
                  </a:lnTo>
                  <a:lnTo>
                    <a:pt x="54686" y="8153"/>
                  </a:lnTo>
                  <a:lnTo>
                    <a:pt x="53657" y="7823"/>
                  </a:lnTo>
                  <a:lnTo>
                    <a:pt x="53009" y="1409"/>
                  </a:lnTo>
                  <a:lnTo>
                    <a:pt x="47726" y="1308"/>
                  </a:lnTo>
                  <a:lnTo>
                    <a:pt x="47472" y="6286"/>
                  </a:lnTo>
                  <a:lnTo>
                    <a:pt x="47129" y="8356"/>
                  </a:lnTo>
                  <a:lnTo>
                    <a:pt x="43649" y="7937"/>
                  </a:lnTo>
                  <a:lnTo>
                    <a:pt x="42062" y="9575"/>
                  </a:lnTo>
                  <a:lnTo>
                    <a:pt x="42202" y="11036"/>
                  </a:lnTo>
                  <a:lnTo>
                    <a:pt x="42405" y="12001"/>
                  </a:lnTo>
                  <a:lnTo>
                    <a:pt x="42468" y="12966"/>
                  </a:lnTo>
                  <a:lnTo>
                    <a:pt x="42392" y="13931"/>
                  </a:lnTo>
                  <a:lnTo>
                    <a:pt x="40462" y="13398"/>
                  </a:lnTo>
                  <a:lnTo>
                    <a:pt x="37769" y="12407"/>
                  </a:lnTo>
                  <a:lnTo>
                    <a:pt x="35699" y="14058"/>
                  </a:lnTo>
                  <a:lnTo>
                    <a:pt x="35953" y="18313"/>
                  </a:lnTo>
                  <a:lnTo>
                    <a:pt x="36449" y="20561"/>
                  </a:lnTo>
                  <a:lnTo>
                    <a:pt x="37312" y="22644"/>
                  </a:lnTo>
                  <a:lnTo>
                    <a:pt x="36372" y="23761"/>
                  </a:lnTo>
                  <a:lnTo>
                    <a:pt x="36220" y="25641"/>
                  </a:lnTo>
                  <a:lnTo>
                    <a:pt x="38493" y="27762"/>
                  </a:lnTo>
                  <a:lnTo>
                    <a:pt x="39344" y="27940"/>
                  </a:lnTo>
                  <a:lnTo>
                    <a:pt x="40144" y="27813"/>
                  </a:lnTo>
                  <a:lnTo>
                    <a:pt x="40386" y="27940"/>
                  </a:lnTo>
                  <a:lnTo>
                    <a:pt x="39763" y="29616"/>
                  </a:lnTo>
                  <a:lnTo>
                    <a:pt x="40627" y="32029"/>
                  </a:lnTo>
                  <a:lnTo>
                    <a:pt x="50901" y="32804"/>
                  </a:lnTo>
                  <a:lnTo>
                    <a:pt x="56451" y="42786"/>
                  </a:lnTo>
                  <a:lnTo>
                    <a:pt x="63728" y="39116"/>
                  </a:lnTo>
                  <a:lnTo>
                    <a:pt x="64376" y="39928"/>
                  </a:lnTo>
                  <a:lnTo>
                    <a:pt x="66522" y="42252"/>
                  </a:lnTo>
                  <a:lnTo>
                    <a:pt x="69723" y="39763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 descr=""/>
            <p:cNvSpPr/>
            <p:nvPr/>
          </p:nvSpPr>
          <p:spPr>
            <a:xfrm>
              <a:off x="8072197" y="6458892"/>
              <a:ext cx="50800" cy="48260"/>
            </a:xfrm>
            <a:custGeom>
              <a:avLst/>
              <a:gdLst/>
              <a:ahLst/>
              <a:cxnLst/>
              <a:rect l="l" t="t" r="r" b="b"/>
              <a:pathLst>
                <a:path w="50800" h="48259">
                  <a:moveTo>
                    <a:pt x="28473" y="43916"/>
                  </a:moveTo>
                  <a:lnTo>
                    <a:pt x="17818" y="43916"/>
                  </a:lnTo>
                  <a:lnTo>
                    <a:pt x="19176" y="47777"/>
                  </a:lnTo>
                  <a:lnTo>
                    <a:pt x="25018" y="46240"/>
                  </a:lnTo>
                  <a:lnTo>
                    <a:pt x="28473" y="43916"/>
                  </a:lnTo>
                  <a:close/>
                </a:path>
                <a:path w="50800" h="48259">
                  <a:moveTo>
                    <a:pt x="2641" y="22085"/>
                  </a:moveTo>
                  <a:lnTo>
                    <a:pt x="0" y="26542"/>
                  </a:lnTo>
                  <a:lnTo>
                    <a:pt x="3695" y="28473"/>
                  </a:lnTo>
                  <a:lnTo>
                    <a:pt x="5067" y="29108"/>
                  </a:lnTo>
                  <a:lnTo>
                    <a:pt x="4952" y="30352"/>
                  </a:lnTo>
                  <a:lnTo>
                    <a:pt x="6146" y="33362"/>
                  </a:lnTo>
                  <a:lnTo>
                    <a:pt x="7531" y="34747"/>
                  </a:lnTo>
                  <a:lnTo>
                    <a:pt x="8496" y="36347"/>
                  </a:lnTo>
                  <a:lnTo>
                    <a:pt x="7708" y="36690"/>
                  </a:lnTo>
                  <a:lnTo>
                    <a:pt x="6857" y="36969"/>
                  </a:lnTo>
                  <a:lnTo>
                    <a:pt x="2870" y="37807"/>
                  </a:lnTo>
                  <a:lnTo>
                    <a:pt x="3835" y="42087"/>
                  </a:lnTo>
                  <a:lnTo>
                    <a:pt x="7569" y="42379"/>
                  </a:lnTo>
                  <a:lnTo>
                    <a:pt x="9423" y="42379"/>
                  </a:lnTo>
                  <a:lnTo>
                    <a:pt x="8661" y="46304"/>
                  </a:lnTo>
                  <a:lnTo>
                    <a:pt x="13588" y="47726"/>
                  </a:lnTo>
                  <a:lnTo>
                    <a:pt x="14338" y="44411"/>
                  </a:lnTo>
                  <a:lnTo>
                    <a:pt x="15976" y="43675"/>
                  </a:lnTo>
                  <a:lnTo>
                    <a:pt x="28832" y="43675"/>
                  </a:lnTo>
                  <a:lnTo>
                    <a:pt x="29209" y="43421"/>
                  </a:lnTo>
                  <a:lnTo>
                    <a:pt x="34588" y="43421"/>
                  </a:lnTo>
                  <a:lnTo>
                    <a:pt x="34785" y="43256"/>
                  </a:lnTo>
                  <a:lnTo>
                    <a:pt x="43322" y="43256"/>
                  </a:lnTo>
                  <a:lnTo>
                    <a:pt x="44703" y="42329"/>
                  </a:lnTo>
                  <a:lnTo>
                    <a:pt x="45148" y="41567"/>
                  </a:lnTo>
                  <a:lnTo>
                    <a:pt x="45237" y="40779"/>
                  </a:lnTo>
                  <a:lnTo>
                    <a:pt x="48666" y="39382"/>
                  </a:lnTo>
                  <a:lnTo>
                    <a:pt x="50395" y="36690"/>
                  </a:lnTo>
                  <a:lnTo>
                    <a:pt x="50362" y="36347"/>
                  </a:lnTo>
                  <a:lnTo>
                    <a:pt x="49428" y="33312"/>
                  </a:lnTo>
                  <a:lnTo>
                    <a:pt x="50497" y="29717"/>
                  </a:lnTo>
                  <a:lnTo>
                    <a:pt x="50444" y="29108"/>
                  </a:lnTo>
                  <a:lnTo>
                    <a:pt x="49987" y="25882"/>
                  </a:lnTo>
                  <a:lnTo>
                    <a:pt x="49757" y="23596"/>
                  </a:lnTo>
                  <a:lnTo>
                    <a:pt x="5664" y="23596"/>
                  </a:lnTo>
                  <a:lnTo>
                    <a:pt x="2641" y="22085"/>
                  </a:lnTo>
                  <a:close/>
                </a:path>
                <a:path w="50800" h="48259">
                  <a:moveTo>
                    <a:pt x="43322" y="43256"/>
                  </a:moveTo>
                  <a:lnTo>
                    <a:pt x="34785" y="43256"/>
                  </a:lnTo>
                  <a:lnTo>
                    <a:pt x="37464" y="45110"/>
                  </a:lnTo>
                  <a:lnTo>
                    <a:pt x="40766" y="44970"/>
                  </a:lnTo>
                  <a:lnTo>
                    <a:pt x="43322" y="43256"/>
                  </a:lnTo>
                  <a:close/>
                </a:path>
                <a:path w="50800" h="48259">
                  <a:moveTo>
                    <a:pt x="34588" y="43421"/>
                  </a:moveTo>
                  <a:lnTo>
                    <a:pt x="29209" y="43421"/>
                  </a:lnTo>
                  <a:lnTo>
                    <a:pt x="31089" y="44805"/>
                  </a:lnTo>
                  <a:lnTo>
                    <a:pt x="33032" y="44729"/>
                  </a:lnTo>
                  <a:lnTo>
                    <a:pt x="34588" y="43421"/>
                  </a:lnTo>
                  <a:close/>
                </a:path>
                <a:path w="50800" h="48259">
                  <a:moveTo>
                    <a:pt x="28832" y="43675"/>
                  </a:moveTo>
                  <a:lnTo>
                    <a:pt x="15976" y="43675"/>
                  </a:lnTo>
                  <a:lnTo>
                    <a:pt x="16522" y="43941"/>
                  </a:lnTo>
                  <a:lnTo>
                    <a:pt x="17183" y="44018"/>
                  </a:lnTo>
                  <a:lnTo>
                    <a:pt x="17818" y="43916"/>
                  </a:lnTo>
                  <a:lnTo>
                    <a:pt x="28473" y="43916"/>
                  </a:lnTo>
                  <a:lnTo>
                    <a:pt x="28832" y="43675"/>
                  </a:lnTo>
                  <a:close/>
                </a:path>
                <a:path w="50800" h="48259">
                  <a:moveTo>
                    <a:pt x="13512" y="4470"/>
                  </a:moveTo>
                  <a:lnTo>
                    <a:pt x="9804" y="5499"/>
                  </a:lnTo>
                  <a:lnTo>
                    <a:pt x="8826" y="6553"/>
                  </a:lnTo>
                  <a:lnTo>
                    <a:pt x="8000" y="7823"/>
                  </a:lnTo>
                  <a:lnTo>
                    <a:pt x="7315" y="8216"/>
                  </a:lnTo>
                  <a:lnTo>
                    <a:pt x="6883" y="9004"/>
                  </a:lnTo>
                  <a:lnTo>
                    <a:pt x="6794" y="9867"/>
                  </a:lnTo>
                  <a:lnTo>
                    <a:pt x="6108" y="11087"/>
                  </a:lnTo>
                  <a:lnTo>
                    <a:pt x="5410" y="12268"/>
                  </a:lnTo>
                  <a:lnTo>
                    <a:pt x="2806" y="14465"/>
                  </a:lnTo>
                  <a:lnTo>
                    <a:pt x="3949" y="16751"/>
                  </a:lnTo>
                  <a:lnTo>
                    <a:pt x="5664" y="17360"/>
                  </a:lnTo>
                  <a:lnTo>
                    <a:pt x="5791" y="18021"/>
                  </a:lnTo>
                  <a:lnTo>
                    <a:pt x="5994" y="18338"/>
                  </a:lnTo>
                  <a:lnTo>
                    <a:pt x="5779" y="19824"/>
                  </a:lnTo>
                  <a:lnTo>
                    <a:pt x="5664" y="23596"/>
                  </a:lnTo>
                  <a:lnTo>
                    <a:pt x="49757" y="23596"/>
                  </a:lnTo>
                  <a:lnTo>
                    <a:pt x="49491" y="20929"/>
                  </a:lnTo>
                  <a:lnTo>
                    <a:pt x="48780" y="19824"/>
                  </a:lnTo>
                  <a:lnTo>
                    <a:pt x="47637" y="19557"/>
                  </a:lnTo>
                  <a:lnTo>
                    <a:pt x="47497" y="16586"/>
                  </a:lnTo>
                  <a:lnTo>
                    <a:pt x="46501" y="15849"/>
                  </a:lnTo>
                  <a:lnTo>
                    <a:pt x="44049" y="15836"/>
                  </a:lnTo>
                  <a:lnTo>
                    <a:pt x="43141" y="14211"/>
                  </a:lnTo>
                  <a:lnTo>
                    <a:pt x="41935" y="13080"/>
                  </a:lnTo>
                  <a:lnTo>
                    <a:pt x="41694" y="9651"/>
                  </a:lnTo>
                  <a:lnTo>
                    <a:pt x="40926" y="9067"/>
                  </a:lnTo>
                  <a:lnTo>
                    <a:pt x="36461" y="9067"/>
                  </a:lnTo>
                  <a:lnTo>
                    <a:pt x="36273" y="7594"/>
                  </a:lnTo>
                  <a:lnTo>
                    <a:pt x="15849" y="7594"/>
                  </a:lnTo>
                  <a:lnTo>
                    <a:pt x="14922" y="5816"/>
                  </a:lnTo>
                  <a:lnTo>
                    <a:pt x="13512" y="4470"/>
                  </a:lnTo>
                  <a:close/>
                </a:path>
                <a:path w="50800" h="48259">
                  <a:moveTo>
                    <a:pt x="45986" y="15468"/>
                  </a:moveTo>
                  <a:lnTo>
                    <a:pt x="44208" y="15836"/>
                  </a:lnTo>
                  <a:lnTo>
                    <a:pt x="44056" y="15849"/>
                  </a:lnTo>
                  <a:lnTo>
                    <a:pt x="46501" y="15849"/>
                  </a:lnTo>
                  <a:lnTo>
                    <a:pt x="45986" y="15468"/>
                  </a:lnTo>
                  <a:close/>
                </a:path>
                <a:path w="50800" h="48259">
                  <a:moveTo>
                    <a:pt x="40258" y="8559"/>
                  </a:moveTo>
                  <a:lnTo>
                    <a:pt x="37833" y="9042"/>
                  </a:lnTo>
                  <a:lnTo>
                    <a:pt x="37147" y="9067"/>
                  </a:lnTo>
                  <a:lnTo>
                    <a:pt x="40926" y="9067"/>
                  </a:lnTo>
                  <a:lnTo>
                    <a:pt x="40258" y="8559"/>
                  </a:lnTo>
                  <a:close/>
                </a:path>
                <a:path w="50800" h="48259">
                  <a:moveTo>
                    <a:pt x="15722" y="0"/>
                  </a:moveTo>
                  <a:lnTo>
                    <a:pt x="16402" y="5499"/>
                  </a:lnTo>
                  <a:lnTo>
                    <a:pt x="16624" y="7023"/>
                  </a:lnTo>
                  <a:lnTo>
                    <a:pt x="16370" y="7226"/>
                  </a:lnTo>
                  <a:lnTo>
                    <a:pt x="15849" y="7594"/>
                  </a:lnTo>
                  <a:lnTo>
                    <a:pt x="36273" y="7594"/>
                  </a:lnTo>
                  <a:lnTo>
                    <a:pt x="36116" y="6362"/>
                  </a:lnTo>
                  <a:lnTo>
                    <a:pt x="21869" y="6362"/>
                  </a:lnTo>
                  <a:lnTo>
                    <a:pt x="21626" y="5257"/>
                  </a:lnTo>
                  <a:lnTo>
                    <a:pt x="21475" y="4419"/>
                  </a:lnTo>
                  <a:lnTo>
                    <a:pt x="20942" y="63"/>
                  </a:lnTo>
                  <a:lnTo>
                    <a:pt x="15722" y="0"/>
                  </a:lnTo>
                  <a:close/>
                </a:path>
                <a:path w="50800" h="48259">
                  <a:moveTo>
                    <a:pt x="23583" y="5257"/>
                  </a:moveTo>
                  <a:lnTo>
                    <a:pt x="22714" y="5448"/>
                  </a:lnTo>
                  <a:lnTo>
                    <a:pt x="21869" y="6362"/>
                  </a:lnTo>
                  <a:lnTo>
                    <a:pt x="36116" y="6362"/>
                  </a:lnTo>
                  <a:lnTo>
                    <a:pt x="36055" y="5880"/>
                  </a:lnTo>
                  <a:lnTo>
                    <a:pt x="35506" y="5638"/>
                  </a:lnTo>
                  <a:lnTo>
                    <a:pt x="31838" y="5638"/>
                  </a:lnTo>
                  <a:lnTo>
                    <a:pt x="31738" y="5422"/>
                  </a:lnTo>
                  <a:lnTo>
                    <a:pt x="24357" y="5410"/>
                  </a:lnTo>
                  <a:lnTo>
                    <a:pt x="23583" y="5257"/>
                  </a:lnTo>
                  <a:close/>
                </a:path>
                <a:path w="50800" h="48259">
                  <a:moveTo>
                    <a:pt x="34264" y="5092"/>
                  </a:moveTo>
                  <a:lnTo>
                    <a:pt x="32976" y="5460"/>
                  </a:lnTo>
                  <a:lnTo>
                    <a:pt x="32638" y="5537"/>
                  </a:lnTo>
                  <a:lnTo>
                    <a:pt x="31838" y="5638"/>
                  </a:lnTo>
                  <a:lnTo>
                    <a:pt x="35506" y="5638"/>
                  </a:lnTo>
                  <a:lnTo>
                    <a:pt x="34264" y="5092"/>
                  </a:lnTo>
                  <a:close/>
                </a:path>
                <a:path w="50800" h="48259">
                  <a:moveTo>
                    <a:pt x="30327" y="2400"/>
                  </a:moveTo>
                  <a:lnTo>
                    <a:pt x="27063" y="2679"/>
                  </a:lnTo>
                  <a:lnTo>
                    <a:pt x="24422" y="5422"/>
                  </a:lnTo>
                  <a:lnTo>
                    <a:pt x="31738" y="5422"/>
                  </a:lnTo>
                  <a:lnTo>
                    <a:pt x="30327" y="2400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8074761" y="6461683"/>
              <a:ext cx="49530" cy="45720"/>
            </a:xfrm>
            <a:custGeom>
              <a:avLst/>
              <a:gdLst/>
              <a:ahLst/>
              <a:cxnLst/>
              <a:rect l="l" t="t" r="r" b="b"/>
              <a:pathLst>
                <a:path w="49529" h="45720">
                  <a:moveTo>
                    <a:pt x="16713" y="30454"/>
                  </a:moveTo>
                  <a:lnTo>
                    <a:pt x="16357" y="25603"/>
                  </a:lnTo>
                  <a:lnTo>
                    <a:pt x="16027" y="24282"/>
                  </a:lnTo>
                  <a:lnTo>
                    <a:pt x="15557" y="22948"/>
                  </a:lnTo>
                  <a:lnTo>
                    <a:pt x="15557" y="22352"/>
                  </a:lnTo>
                  <a:lnTo>
                    <a:pt x="15214" y="20320"/>
                  </a:lnTo>
                  <a:lnTo>
                    <a:pt x="15100" y="20015"/>
                  </a:lnTo>
                  <a:lnTo>
                    <a:pt x="13119" y="19646"/>
                  </a:lnTo>
                  <a:lnTo>
                    <a:pt x="11696" y="20320"/>
                  </a:lnTo>
                  <a:lnTo>
                    <a:pt x="11493" y="20269"/>
                  </a:lnTo>
                  <a:lnTo>
                    <a:pt x="10426" y="20015"/>
                  </a:lnTo>
                  <a:lnTo>
                    <a:pt x="9664" y="20015"/>
                  </a:lnTo>
                  <a:lnTo>
                    <a:pt x="8991" y="20015"/>
                  </a:lnTo>
                  <a:lnTo>
                    <a:pt x="6832" y="19786"/>
                  </a:lnTo>
                  <a:lnTo>
                    <a:pt x="6286" y="19951"/>
                  </a:lnTo>
                  <a:lnTo>
                    <a:pt x="5892" y="20269"/>
                  </a:lnTo>
                  <a:lnTo>
                    <a:pt x="5486" y="20193"/>
                  </a:lnTo>
                  <a:lnTo>
                    <a:pt x="5105" y="20091"/>
                  </a:lnTo>
                  <a:lnTo>
                    <a:pt x="2438" y="18681"/>
                  </a:lnTo>
                  <a:lnTo>
                    <a:pt x="0" y="21170"/>
                  </a:lnTo>
                  <a:lnTo>
                    <a:pt x="1892" y="24815"/>
                  </a:lnTo>
                  <a:lnTo>
                    <a:pt x="2679" y="26098"/>
                  </a:lnTo>
                  <a:lnTo>
                    <a:pt x="4241" y="27889"/>
                  </a:lnTo>
                  <a:lnTo>
                    <a:pt x="5334" y="28130"/>
                  </a:lnTo>
                  <a:lnTo>
                    <a:pt x="7886" y="27393"/>
                  </a:lnTo>
                  <a:lnTo>
                    <a:pt x="9525" y="26695"/>
                  </a:lnTo>
                  <a:lnTo>
                    <a:pt x="10922" y="25603"/>
                  </a:lnTo>
                  <a:lnTo>
                    <a:pt x="11099" y="26263"/>
                  </a:lnTo>
                  <a:lnTo>
                    <a:pt x="11226" y="26873"/>
                  </a:lnTo>
                  <a:lnTo>
                    <a:pt x="11493" y="30429"/>
                  </a:lnTo>
                  <a:lnTo>
                    <a:pt x="16713" y="30454"/>
                  </a:lnTo>
                  <a:close/>
                </a:path>
                <a:path w="49529" h="45720">
                  <a:moveTo>
                    <a:pt x="25628" y="6972"/>
                  </a:moveTo>
                  <a:lnTo>
                    <a:pt x="24079" y="5461"/>
                  </a:lnTo>
                  <a:lnTo>
                    <a:pt x="22186" y="5867"/>
                  </a:lnTo>
                  <a:lnTo>
                    <a:pt x="21907" y="3581"/>
                  </a:lnTo>
                  <a:lnTo>
                    <a:pt x="18478" y="2235"/>
                  </a:lnTo>
                  <a:lnTo>
                    <a:pt x="16992" y="5473"/>
                  </a:lnTo>
                  <a:lnTo>
                    <a:pt x="16624" y="5295"/>
                  </a:lnTo>
                  <a:lnTo>
                    <a:pt x="16459" y="5181"/>
                  </a:lnTo>
                  <a:lnTo>
                    <a:pt x="15582" y="4013"/>
                  </a:lnTo>
                  <a:lnTo>
                    <a:pt x="14541" y="2933"/>
                  </a:lnTo>
                  <a:lnTo>
                    <a:pt x="11303" y="0"/>
                  </a:lnTo>
                  <a:lnTo>
                    <a:pt x="7429" y="2578"/>
                  </a:lnTo>
                  <a:lnTo>
                    <a:pt x="10388" y="6527"/>
                  </a:lnTo>
                  <a:lnTo>
                    <a:pt x="11455" y="7874"/>
                  </a:lnTo>
                  <a:lnTo>
                    <a:pt x="12750" y="8928"/>
                  </a:lnTo>
                  <a:lnTo>
                    <a:pt x="13169" y="9664"/>
                  </a:lnTo>
                  <a:lnTo>
                    <a:pt x="12585" y="10515"/>
                  </a:lnTo>
                  <a:lnTo>
                    <a:pt x="12077" y="11404"/>
                  </a:lnTo>
                  <a:lnTo>
                    <a:pt x="11112" y="14757"/>
                  </a:lnTo>
                  <a:lnTo>
                    <a:pt x="12623" y="16751"/>
                  </a:lnTo>
                  <a:lnTo>
                    <a:pt x="17094" y="19215"/>
                  </a:lnTo>
                  <a:lnTo>
                    <a:pt x="19380" y="16090"/>
                  </a:lnTo>
                  <a:lnTo>
                    <a:pt x="18110" y="14147"/>
                  </a:lnTo>
                  <a:lnTo>
                    <a:pt x="18338" y="13957"/>
                  </a:lnTo>
                  <a:lnTo>
                    <a:pt x="18542" y="13728"/>
                  </a:lnTo>
                  <a:lnTo>
                    <a:pt x="19786" y="11480"/>
                  </a:lnTo>
                  <a:lnTo>
                    <a:pt x="19977" y="11468"/>
                  </a:lnTo>
                  <a:lnTo>
                    <a:pt x="19532" y="14719"/>
                  </a:lnTo>
                  <a:lnTo>
                    <a:pt x="24498" y="16103"/>
                  </a:lnTo>
                  <a:lnTo>
                    <a:pt x="25222" y="11544"/>
                  </a:lnTo>
                  <a:lnTo>
                    <a:pt x="25120" y="10287"/>
                  </a:lnTo>
                  <a:lnTo>
                    <a:pt x="25628" y="6972"/>
                  </a:lnTo>
                  <a:close/>
                </a:path>
                <a:path w="49529" h="45720">
                  <a:moveTo>
                    <a:pt x="34340" y="5600"/>
                  </a:moveTo>
                  <a:lnTo>
                    <a:pt x="34213" y="5118"/>
                  </a:lnTo>
                  <a:lnTo>
                    <a:pt x="33959" y="4686"/>
                  </a:lnTo>
                  <a:lnTo>
                    <a:pt x="34251" y="3581"/>
                  </a:lnTo>
                  <a:lnTo>
                    <a:pt x="33731" y="2438"/>
                  </a:lnTo>
                  <a:lnTo>
                    <a:pt x="31051" y="596"/>
                  </a:lnTo>
                  <a:lnTo>
                    <a:pt x="29349" y="50"/>
                  </a:lnTo>
                  <a:lnTo>
                    <a:pt x="25768" y="1079"/>
                  </a:lnTo>
                  <a:lnTo>
                    <a:pt x="24714" y="3073"/>
                  </a:lnTo>
                  <a:lnTo>
                    <a:pt x="25984" y="4851"/>
                  </a:lnTo>
                  <a:lnTo>
                    <a:pt x="26250" y="5130"/>
                  </a:lnTo>
                  <a:lnTo>
                    <a:pt x="26555" y="5372"/>
                  </a:lnTo>
                  <a:lnTo>
                    <a:pt x="26606" y="6083"/>
                  </a:lnTo>
                  <a:lnTo>
                    <a:pt x="26885" y="6807"/>
                  </a:lnTo>
                  <a:lnTo>
                    <a:pt x="27470" y="7239"/>
                  </a:lnTo>
                  <a:lnTo>
                    <a:pt x="27673" y="8623"/>
                  </a:lnTo>
                  <a:lnTo>
                    <a:pt x="28841" y="9575"/>
                  </a:lnTo>
                  <a:lnTo>
                    <a:pt x="30962" y="11188"/>
                  </a:lnTo>
                  <a:lnTo>
                    <a:pt x="32753" y="10502"/>
                  </a:lnTo>
                  <a:lnTo>
                    <a:pt x="33693" y="8902"/>
                  </a:lnTo>
                  <a:lnTo>
                    <a:pt x="33794" y="8420"/>
                  </a:lnTo>
                  <a:lnTo>
                    <a:pt x="33756" y="7950"/>
                  </a:lnTo>
                  <a:lnTo>
                    <a:pt x="34112" y="7518"/>
                  </a:lnTo>
                  <a:lnTo>
                    <a:pt x="34340" y="6985"/>
                  </a:lnTo>
                  <a:lnTo>
                    <a:pt x="34340" y="6045"/>
                  </a:lnTo>
                  <a:lnTo>
                    <a:pt x="34340" y="5600"/>
                  </a:lnTo>
                  <a:close/>
                </a:path>
                <a:path w="49529" h="45720">
                  <a:moveTo>
                    <a:pt x="49085" y="23126"/>
                  </a:moveTo>
                  <a:lnTo>
                    <a:pt x="46990" y="21894"/>
                  </a:lnTo>
                  <a:lnTo>
                    <a:pt x="45326" y="20916"/>
                  </a:lnTo>
                  <a:lnTo>
                    <a:pt x="45046" y="20751"/>
                  </a:lnTo>
                  <a:lnTo>
                    <a:pt x="44513" y="20332"/>
                  </a:lnTo>
                  <a:lnTo>
                    <a:pt x="43764" y="19748"/>
                  </a:lnTo>
                  <a:lnTo>
                    <a:pt x="42672" y="18465"/>
                  </a:lnTo>
                  <a:lnTo>
                    <a:pt x="42583" y="16687"/>
                  </a:lnTo>
                  <a:lnTo>
                    <a:pt x="42113" y="15862"/>
                  </a:lnTo>
                  <a:lnTo>
                    <a:pt x="41440" y="15367"/>
                  </a:lnTo>
                  <a:lnTo>
                    <a:pt x="39839" y="13322"/>
                  </a:lnTo>
                  <a:lnTo>
                    <a:pt x="39725" y="12230"/>
                  </a:lnTo>
                  <a:lnTo>
                    <a:pt x="39395" y="9969"/>
                  </a:lnTo>
                  <a:lnTo>
                    <a:pt x="37782" y="10033"/>
                  </a:lnTo>
                  <a:lnTo>
                    <a:pt x="37782" y="33705"/>
                  </a:lnTo>
                  <a:lnTo>
                    <a:pt x="35839" y="34696"/>
                  </a:lnTo>
                  <a:lnTo>
                    <a:pt x="35344" y="33502"/>
                  </a:lnTo>
                  <a:lnTo>
                    <a:pt x="35115" y="33058"/>
                  </a:lnTo>
                  <a:lnTo>
                    <a:pt x="34899" y="32346"/>
                  </a:lnTo>
                  <a:lnTo>
                    <a:pt x="34785" y="31724"/>
                  </a:lnTo>
                  <a:lnTo>
                    <a:pt x="34582" y="30822"/>
                  </a:lnTo>
                  <a:lnTo>
                    <a:pt x="34467" y="30353"/>
                  </a:lnTo>
                  <a:lnTo>
                    <a:pt x="35509" y="30683"/>
                  </a:lnTo>
                  <a:lnTo>
                    <a:pt x="35267" y="32169"/>
                  </a:lnTo>
                  <a:lnTo>
                    <a:pt x="36309" y="33502"/>
                  </a:lnTo>
                  <a:lnTo>
                    <a:pt x="37782" y="33705"/>
                  </a:lnTo>
                  <a:lnTo>
                    <a:pt x="37782" y="10033"/>
                  </a:lnTo>
                  <a:lnTo>
                    <a:pt x="36626" y="10058"/>
                  </a:lnTo>
                  <a:lnTo>
                    <a:pt x="35280" y="11303"/>
                  </a:lnTo>
                  <a:lnTo>
                    <a:pt x="33845" y="12230"/>
                  </a:lnTo>
                  <a:lnTo>
                    <a:pt x="33629" y="14135"/>
                  </a:lnTo>
                  <a:lnTo>
                    <a:pt x="34747" y="15367"/>
                  </a:lnTo>
                  <a:lnTo>
                    <a:pt x="34848" y="18770"/>
                  </a:lnTo>
                  <a:lnTo>
                    <a:pt x="34747" y="19812"/>
                  </a:lnTo>
                  <a:lnTo>
                    <a:pt x="34251" y="20332"/>
                  </a:lnTo>
                  <a:lnTo>
                    <a:pt x="33959" y="19812"/>
                  </a:lnTo>
                  <a:lnTo>
                    <a:pt x="33959" y="29883"/>
                  </a:lnTo>
                  <a:lnTo>
                    <a:pt x="31788" y="29324"/>
                  </a:lnTo>
                  <a:lnTo>
                    <a:pt x="30353" y="30822"/>
                  </a:lnTo>
                  <a:lnTo>
                    <a:pt x="29425" y="29959"/>
                  </a:lnTo>
                  <a:lnTo>
                    <a:pt x="28168" y="29578"/>
                  </a:lnTo>
                  <a:lnTo>
                    <a:pt x="26644" y="29057"/>
                  </a:lnTo>
                  <a:lnTo>
                    <a:pt x="26771" y="28397"/>
                  </a:lnTo>
                  <a:lnTo>
                    <a:pt x="26555" y="27597"/>
                  </a:lnTo>
                  <a:lnTo>
                    <a:pt x="25298" y="26568"/>
                  </a:lnTo>
                  <a:lnTo>
                    <a:pt x="24218" y="25742"/>
                  </a:lnTo>
                  <a:lnTo>
                    <a:pt x="24765" y="24866"/>
                  </a:lnTo>
                  <a:lnTo>
                    <a:pt x="24561" y="23698"/>
                  </a:lnTo>
                  <a:lnTo>
                    <a:pt x="23939" y="22860"/>
                  </a:lnTo>
                  <a:lnTo>
                    <a:pt x="24193" y="22491"/>
                  </a:lnTo>
                  <a:lnTo>
                    <a:pt x="24384" y="22263"/>
                  </a:lnTo>
                  <a:lnTo>
                    <a:pt x="25057" y="22021"/>
                  </a:lnTo>
                  <a:lnTo>
                    <a:pt x="25615" y="21526"/>
                  </a:lnTo>
                  <a:lnTo>
                    <a:pt x="25958" y="20916"/>
                  </a:lnTo>
                  <a:lnTo>
                    <a:pt x="26517" y="21729"/>
                  </a:lnTo>
                  <a:lnTo>
                    <a:pt x="27470" y="22301"/>
                  </a:lnTo>
                  <a:lnTo>
                    <a:pt x="30187" y="21894"/>
                  </a:lnTo>
                  <a:lnTo>
                    <a:pt x="30327" y="27000"/>
                  </a:lnTo>
                  <a:lnTo>
                    <a:pt x="32016" y="28295"/>
                  </a:lnTo>
                  <a:lnTo>
                    <a:pt x="33502" y="27965"/>
                  </a:lnTo>
                  <a:lnTo>
                    <a:pt x="33439" y="29349"/>
                  </a:lnTo>
                  <a:lnTo>
                    <a:pt x="33959" y="29883"/>
                  </a:lnTo>
                  <a:lnTo>
                    <a:pt x="33959" y="19812"/>
                  </a:lnTo>
                  <a:lnTo>
                    <a:pt x="33388" y="18770"/>
                  </a:lnTo>
                  <a:lnTo>
                    <a:pt x="32245" y="17767"/>
                  </a:lnTo>
                  <a:lnTo>
                    <a:pt x="32080" y="17627"/>
                  </a:lnTo>
                  <a:lnTo>
                    <a:pt x="30302" y="17183"/>
                  </a:lnTo>
                  <a:lnTo>
                    <a:pt x="30365" y="16802"/>
                  </a:lnTo>
                  <a:lnTo>
                    <a:pt x="30657" y="16433"/>
                  </a:lnTo>
                  <a:lnTo>
                    <a:pt x="30886" y="15913"/>
                  </a:lnTo>
                  <a:lnTo>
                    <a:pt x="30886" y="13906"/>
                  </a:lnTo>
                  <a:lnTo>
                    <a:pt x="29692" y="12598"/>
                  </a:lnTo>
                  <a:lnTo>
                    <a:pt x="26809" y="12725"/>
                  </a:lnTo>
                  <a:lnTo>
                    <a:pt x="25361" y="13436"/>
                  </a:lnTo>
                  <a:lnTo>
                    <a:pt x="24841" y="15367"/>
                  </a:lnTo>
                  <a:lnTo>
                    <a:pt x="24815" y="16433"/>
                  </a:lnTo>
                  <a:lnTo>
                    <a:pt x="24904" y="16865"/>
                  </a:lnTo>
                  <a:lnTo>
                    <a:pt x="25209" y="17767"/>
                  </a:lnTo>
                  <a:lnTo>
                    <a:pt x="24980" y="17627"/>
                  </a:lnTo>
                  <a:lnTo>
                    <a:pt x="24142" y="17233"/>
                  </a:lnTo>
                  <a:lnTo>
                    <a:pt x="23495" y="16586"/>
                  </a:lnTo>
                  <a:lnTo>
                    <a:pt x="21259" y="15519"/>
                  </a:lnTo>
                  <a:lnTo>
                    <a:pt x="17208" y="21666"/>
                  </a:lnTo>
                  <a:lnTo>
                    <a:pt x="17399" y="22301"/>
                  </a:lnTo>
                  <a:lnTo>
                    <a:pt x="17526" y="22491"/>
                  </a:lnTo>
                  <a:lnTo>
                    <a:pt x="17843" y="22860"/>
                  </a:lnTo>
                  <a:lnTo>
                    <a:pt x="17830" y="23126"/>
                  </a:lnTo>
                  <a:lnTo>
                    <a:pt x="16929" y="24752"/>
                  </a:lnTo>
                  <a:lnTo>
                    <a:pt x="17500" y="26568"/>
                  </a:lnTo>
                  <a:lnTo>
                    <a:pt x="18783" y="27178"/>
                  </a:lnTo>
                  <a:lnTo>
                    <a:pt x="19151" y="28295"/>
                  </a:lnTo>
                  <a:lnTo>
                    <a:pt x="19278" y="28587"/>
                  </a:lnTo>
                  <a:lnTo>
                    <a:pt x="21348" y="30099"/>
                  </a:lnTo>
                  <a:lnTo>
                    <a:pt x="19939" y="32486"/>
                  </a:lnTo>
                  <a:lnTo>
                    <a:pt x="19837" y="33058"/>
                  </a:lnTo>
                  <a:lnTo>
                    <a:pt x="20154" y="35179"/>
                  </a:lnTo>
                  <a:lnTo>
                    <a:pt x="21983" y="36499"/>
                  </a:lnTo>
                  <a:lnTo>
                    <a:pt x="21958" y="36703"/>
                  </a:lnTo>
                  <a:lnTo>
                    <a:pt x="21005" y="35915"/>
                  </a:lnTo>
                  <a:lnTo>
                    <a:pt x="19443" y="35902"/>
                  </a:lnTo>
                  <a:lnTo>
                    <a:pt x="16598" y="38176"/>
                  </a:lnTo>
                  <a:lnTo>
                    <a:pt x="12941" y="34696"/>
                  </a:lnTo>
                  <a:lnTo>
                    <a:pt x="7404" y="36639"/>
                  </a:lnTo>
                  <a:lnTo>
                    <a:pt x="8750" y="41681"/>
                  </a:lnTo>
                  <a:lnTo>
                    <a:pt x="12636" y="40335"/>
                  </a:lnTo>
                  <a:lnTo>
                    <a:pt x="15722" y="42291"/>
                  </a:lnTo>
                  <a:lnTo>
                    <a:pt x="17030" y="42405"/>
                  </a:lnTo>
                  <a:lnTo>
                    <a:pt x="17602" y="42392"/>
                  </a:lnTo>
                  <a:lnTo>
                    <a:pt x="17919" y="43014"/>
                  </a:lnTo>
                  <a:lnTo>
                    <a:pt x="18465" y="43484"/>
                  </a:lnTo>
                  <a:lnTo>
                    <a:pt x="23825" y="45300"/>
                  </a:lnTo>
                  <a:lnTo>
                    <a:pt x="28130" y="42506"/>
                  </a:lnTo>
                  <a:lnTo>
                    <a:pt x="27787" y="40335"/>
                  </a:lnTo>
                  <a:lnTo>
                    <a:pt x="27444" y="38176"/>
                  </a:lnTo>
                  <a:lnTo>
                    <a:pt x="27470" y="37871"/>
                  </a:lnTo>
                  <a:lnTo>
                    <a:pt x="27584" y="37731"/>
                  </a:lnTo>
                  <a:lnTo>
                    <a:pt x="27990" y="37376"/>
                  </a:lnTo>
                  <a:lnTo>
                    <a:pt x="29006" y="37947"/>
                  </a:lnTo>
                  <a:lnTo>
                    <a:pt x="30467" y="37871"/>
                  </a:lnTo>
                  <a:lnTo>
                    <a:pt x="30937" y="37376"/>
                  </a:lnTo>
                  <a:lnTo>
                    <a:pt x="31445" y="36830"/>
                  </a:lnTo>
                  <a:lnTo>
                    <a:pt x="31584" y="36703"/>
                  </a:lnTo>
                  <a:lnTo>
                    <a:pt x="31813" y="36499"/>
                  </a:lnTo>
                  <a:lnTo>
                    <a:pt x="33705" y="37312"/>
                  </a:lnTo>
                  <a:lnTo>
                    <a:pt x="35306" y="36499"/>
                  </a:lnTo>
                  <a:lnTo>
                    <a:pt x="35788" y="36258"/>
                  </a:lnTo>
                  <a:lnTo>
                    <a:pt x="36017" y="38709"/>
                  </a:lnTo>
                  <a:lnTo>
                    <a:pt x="40728" y="38608"/>
                  </a:lnTo>
                  <a:lnTo>
                    <a:pt x="42557" y="38303"/>
                  </a:lnTo>
                  <a:lnTo>
                    <a:pt x="45910" y="37084"/>
                  </a:lnTo>
                  <a:lnTo>
                    <a:pt x="46583" y="35445"/>
                  </a:lnTo>
                  <a:lnTo>
                    <a:pt x="45504" y="33223"/>
                  </a:lnTo>
                  <a:lnTo>
                    <a:pt x="45072" y="32740"/>
                  </a:lnTo>
                  <a:lnTo>
                    <a:pt x="44577" y="32346"/>
                  </a:lnTo>
                  <a:lnTo>
                    <a:pt x="44500" y="30822"/>
                  </a:lnTo>
                  <a:lnTo>
                    <a:pt x="43802" y="29057"/>
                  </a:lnTo>
                  <a:lnTo>
                    <a:pt x="43040" y="28587"/>
                  </a:lnTo>
                  <a:lnTo>
                    <a:pt x="42722" y="28397"/>
                  </a:lnTo>
                  <a:lnTo>
                    <a:pt x="41287" y="28587"/>
                  </a:lnTo>
                  <a:lnTo>
                    <a:pt x="41376" y="28244"/>
                  </a:lnTo>
                  <a:lnTo>
                    <a:pt x="41490" y="27965"/>
                  </a:lnTo>
                  <a:lnTo>
                    <a:pt x="41630" y="27597"/>
                  </a:lnTo>
                  <a:lnTo>
                    <a:pt x="41503" y="26441"/>
                  </a:lnTo>
                  <a:lnTo>
                    <a:pt x="40995" y="25806"/>
                  </a:lnTo>
                  <a:lnTo>
                    <a:pt x="42164" y="25781"/>
                  </a:lnTo>
                  <a:lnTo>
                    <a:pt x="43319" y="25958"/>
                  </a:lnTo>
                  <a:lnTo>
                    <a:pt x="47409" y="27546"/>
                  </a:lnTo>
                  <a:lnTo>
                    <a:pt x="48082" y="25781"/>
                  </a:lnTo>
                  <a:lnTo>
                    <a:pt x="49085" y="23126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7" name="object 327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93687" y="6203257"/>
              <a:ext cx="76238" cy="70942"/>
            </a:xfrm>
            <a:prstGeom prst="rect">
              <a:avLst/>
            </a:prstGeom>
          </p:spPr>
        </p:pic>
        <p:pic>
          <p:nvPicPr>
            <p:cNvPr id="328" name="object 328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559626" y="6005799"/>
              <a:ext cx="91944" cy="85571"/>
            </a:xfrm>
            <a:prstGeom prst="rect">
              <a:avLst/>
            </a:prstGeom>
          </p:spPr>
        </p:pic>
        <p:sp>
          <p:nvSpPr>
            <p:cNvPr id="329" name="object 329" descr=""/>
            <p:cNvSpPr/>
            <p:nvPr/>
          </p:nvSpPr>
          <p:spPr>
            <a:xfrm>
              <a:off x="6544442" y="4969301"/>
              <a:ext cx="96520" cy="110489"/>
            </a:xfrm>
            <a:custGeom>
              <a:avLst/>
              <a:gdLst/>
              <a:ahLst/>
              <a:cxnLst/>
              <a:rect l="l" t="t" r="r" b="b"/>
              <a:pathLst>
                <a:path w="96520" h="110489">
                  <a:moveTo>
                    <a:pt x="81757" y="91541"/>
                  </a:moveTo>
                  <a:lnTo>
                    <a:pt x="35750" y="91541"/>
                  </a:lnTo>
                  <a:lnTo>
                    <a:pt x="36893" y="91820"/>
                  </a:lnTo>
                  <a:lnTo>
                    <a:pt x="37960" y="92138"/>
                  </a:lnTo>
                  <a:lnTo>
                    <a:pt x="38900" y="92532"/>
                  </a:lnTo>
                  <a:lnTo>
                    <a:pt x="38519" y="94068"/>
                  </a:lnTo>
                  <a:lnTo>
                    <a:pt x="38392" y="94843"/>
                  </a:lnTo>
                  <a:lnTo>
                    <a:pt x="37922" y="95910"/>
                  </a:lnTo>
                  <a:lnTo>
                    <a:pt x="37477" y="97015"/>
                  </a:lnTo>
                  <a:lnTo>
                    <a:pt x="37134" y="98107"/>
                  </a:lnTo>
                  <a:lnTo>
                    <a:pt x="35521" y="100685"/>
                  </a:lnTo>
                  <a:lnTo>
                    <a:pt x="35620" y="102844"/>
                  </a:lnTo>
                  <a:lnTo>
                    <a:pt x="36449" y="106743"/>
                  </a:lnTo>
                  <a:lnTo>
                    <a:pt x="36563" y="107365"/>
                  </a:lnTo>
                  <a:lnTo>
                    <a:pt x="36842" y="107835"/>
                  </a:lnTo>
                  <a:lnTo>
                    <a:pt x="37261" y="108330"/>
                  </a:lnTo>
                  <a:lnTo>
                    <a:pt x="44500" y="109940"/>
                  </a:lnTo>
                  <a:lnTo>
                    <a:pt x="51225" y="106027"/>
                  </a:lnTo>
                  <a:lnTo>
                    <a:pt x="64338" y="95186"/>
                  </a:lnTo>
                  <a:lnTo>
                    <a:pt x="79427" y="95186"/>
                  </a:lnTo>
                  <a:lnTo>
                    <a:pt x="80746" y="93637"/>
                  </a:lnTo>
                  <a:lnTo>
                    <a:pt x="81757" y="91541"/>
                  </a:lnTo>
                  <a:close/>
                </a:path>
                <a:path w="96520" h="110489">
                  <a:moveTo>
                    <a:pt x="79427" y="95186"/>
                  </a:moveTo>
                  <a:lnTo>
                    <a:pt x="64338" y="95186"/>
                  </a:lnTo>
                  <a:lnTo>
                    <a:pt x="64668" y="96710"/>
                  </a:lnTo>
                  <a:lnTo>
                    <a:pt x="64716" y="97015"/>
                  </a:lnTo>
                  <a:lnTo>
                    <a:pt x="64828" y="100685"/>
                  </a:lnTo>
                  <a:lnTo>
                    <a:pt x="64757" y="102844"/>
                  </a:lnTo>
                  <a:lnTo>
                    <a:pt x="67868" y="104305"/>
                  </a:lnTo>
                  <a:lnTo>
                    <a:pt x="70116" y="103085"/>
                  </a:lnTo>
                  <a:lnTo>
                    <a:pt x="76413" y="98727"/>
                  </a:lnTo>
                  <a:lnTo>
                    <a:pt x="79427" y="95186"/>
                  </a:lnTo>
                  <a:close/>
                </a:path>
                <a:path w="96520" h="110489">
                  <a:moveTo>
                    <a:pt x="7937" y="38963"/>
                  </a:moveTo>
                  <a:lnTo>
                    <a:pt x="6007" y="38963"/>
                  </a:lnTo>
                  <a:lnTo>
                    <a:pt x="0" y="40373"/>
                  </a:lnTo>
                  <a:lnTo>
                    <a:pt x="1168" y="46443"/>
                  </a:lnTo>
                  <a:lnTo>
                    <a:pt x="9004" y="46926"/>
                  </a:lnTo>
                  <a:lnTo>
                    <a:pt x="15113" y="48564"/>
                  </a:lnTo>
                  <a:lnTo>
                    <a:pt x="17297" y="52362"/>
                  </a:lnTo>
                  <a:lnTo>
                    <a:pt x="17005" y="54343"/>
                  </a:lnTo>
                  <a:lnTo>
                    <a:pt x="17145" y="56235"/>
                  </a:lnTo>
                  <a:lnTo>
                    <a:pt x="17678" y="57899"/>
                  </a:lnTo>
                  <a:lnTo>
                    <a:pt x="17513" y="58419"/>
                  </a:lnTo>
                  <a:lnTo>
                    <a:pt x="17284" y="58966"/>
                  </a:lnTo>
                  <a:lnTo>
                    <a:pt x="16700" y="60109"/>
                  </a:lnTo>
                  <a:lnTo>
                    <a:pt x="16586" y="61340"/>
                  </a:lnTo>
                  <a:lnTo>
                    <a:pt x="14643" y="62915"/>
                  </a:lnTo>
                  <a:lnTo>
                    <a:pt x="12827" y="64731"/>
                  </a:lnTo>
                  <a:lnTo>
                    <a:pt x="12039" y="66992"/>
                  </a:lnTo>
                  <a:lnTo>
                    <a:pt x="11099" y="67005"/>
                  </a:lnTo>
                  <a:lnTo>
                    <a:pt x="10274" y="67424"/>
                  </a:lnTo>
                  <a:lnTo>
                    <a:pt x="9652" y="68097"/>
                  </a:lnTo>
                  <a:lnTo>
                    <a:pt x="8656" y="68986"/>
                  </a:lnTo>
                  <a:lnTo>
                    <a:pt x="8166" y="70319"/>
                  </a:lnTo>
                  <a:lnTo>
                    <a:pt x="8750" y="71793"/>
                  </a:lnTo>
                  <a:lnTo>
                    <a:pt x="9080" y="73520"/>
                  </a:lnTo>
                  <a:lnTo>
                    <a:pt x="10121" y="76885"/>
                  </a:lnTo>
                  <a:lnTo>
                    <a:pt x="10233" y="77457"/>
                  </a:lnTo>
                  <a:lnTo>
                    <a:pt x="10439" y="77965"/>
                  </a:lnTo>
                  <a:lnTo>
                    <a:pt x="10756" y="78422"/>
                  </a:lnTo>
                  <a:lnTo>
                    <a:pt x="12166" y="81991"/>
                  </a:lnTo>
                  <a:lnTo>
                    <a:pt x="15430" y="84467"/>
                  </a:lnTo>
                  <a:lnTo>
                    <a:pt x="19138" y="85737"/>
                  </a:lnTo>
                  <a:lnTo>
                    <a:pt x="20739" y="87414"/>
                  </a:lnTo>
                  <a:lnTo>
                    <a:pt x="22377" y="88696"/>
                  </a:lnTo>
                  <a:lnTo>
                    <a:pt x="23964" y="89280"/>
                  </a:lnTo>
                  <a:lnTo>
                    <a:pt x="26987" y="91706"/>
                  </a:lnTo>
                  <a:lnTo>
                    <a:pt x="30594" y="92544"/>
                  </a:lnTo>
                  <a:lnTo>
                    <a:pt x="34315" y="92011"/>
                  </a:lnTo>
                  <a:lnTo>
                    <a:pt x="35064" y="91795"/>
                  </a:lnTo>
                  <a:lnTo>
                    <a:pt x="35750" y="91541"/>
                  </a:lnTo>
                  <a:lnTo>
                    <a:pt x="81757" y="91541"/>
                  </a:lnTo>
                  <a:lnTo>
                    <a:pt x="83536" y="87851"/>
                  </a:lnTo>
                  <a:lnTo>
                    <a:pt x="85204" y="81406"/>
                  </a:lnTo>
                  <a:lnTo>
                    <a:pt x="92642" y="81406"/>
                  </a:lnTo>
                  <a:lnTo>
                    <a:pt x="92075" y="79743"/>
                  </a:lnTo>
                  <a:lnTo>
                    <a:pt x="91260" y="77457"/>
                  </a:lnTo>
                  <a:lnTo>
                    <a:pt x="63538" y="77457"/>
                  </a:lnTo>
                  <a:lnTo>
                    <a:pt x="63677" y="76758"/>
                  </a:lnTo>
                  <a:lnTo>
                    <a:pt x="63881" y="76212"/>
                  </a:lnTo>
                  <a:lnTo>
                    <a:pt x="64109" y="75679"/>
                  </a:lnTo>
                  <a:lnTo>
                    <a:pt x="90673" y="75679"/>
                  </a:lnTo>
                  <a:lnTo>
                    <a:pt x="90601" y="75463"/>
                  </a:lnTo>
                  <a:lnTo>
                    <a:pt x="89941" y="72605"/>
                  </a:lnTo>
                  <a:lnTo>
                    <a:pt x="89357" y="69735"/>
                  </a:lnTo>
                  <a:lnTo>
                    <a:pt x="94426" y="69735"/>
                  </a:lnTo>
                  <a:lnTo>
                    <a:pt x="95427" y="68986"/>
                  </a:lnTo>
                  <a:lnTo>
                    <a:pt x="96367" y="57073"/>
                  </a:lnTo>
                  <a:lnTo>
                    <a:pt x="90982" y="51244"/>
                  </a:lnTo>
                  <a:lnTo>
                    <a:pt x="86563" y="44107"/>
                  </a:lnTo>
                  <a:lnTo>
                    <a:pt x="87909" y="43065"/>
                  </a:lnTo>
                  <a:lnTo>
                    <a:pt x="89230" y="41998"/>
                  </a:lnTo>
                  <a:lnTo>
                    <a:pt x="93230" y="39712"/>
                  </a:lnTo>
                  <a:lnTo>
                    <a:pt x="93135" y="39077"/>
                  </a:lnTo>
                  <a:lnTo>
                    <a:pt x="9906" y="39077"/>
                  </a:lnTo>
                  <a:lnTo>
                    <a:pt x="7937" y="38963"/>
                  </a:lnTo>
                  <a:close/>
                </a:path>
                <a:path w="96520" h="110489">
                  <a:moveTo>
                    <a:pt x="92642" y="81406"/>
                  </a:moveTo>
                  <a:lnTo>
                    <a:pt x="85204" y="81406"/>
                  </a:lnTo>
                  <a:lnTo>
                    <a:pt x="85598" y="82473"/>
                  </a:lnTo>
                  <a:lnTo>
                    <a:pt x="87274" y="86740"/>
                  </a:lnTo>
                  <a:lnTo>
                    <a:pt x="93891" y="85064"/>
                  </a:lnTo>
                  <a:lnTo>
                    <a:pt x="92642" y="81406"/>
                  </a:lnTo>
                  <a:close/>
                </a:path>
                <a:path w="96520" h="110489">
                  <a:moveTo>
                    <a:pt x="90673" y="75679"/>
                  </a:moveTo>
                  <a:lnTo>
                    <a:pt x="64109" y="75679"/>
                  </a:lnTo>
                  <a:lnTo>
                    <a:pt x="64363" y="76301"/>
                  </a:lnTo>
                  <a:lnTo>
                    <a:pt x="64592" y="76758"/>
                  </a:lnTo>
                  <a:lnTo>
                    <a:pt x="64833" y="77050"/>
                  </a:lnTo>
                  <a:lnTo>
                    <a:pt x="64389" y="77114"/>
                  </a:lnTo>
                  <a:lnTo>
                    <a:pt x="63957" y="77228"/>
                  </a:lnTo>
                  <a:lnTo>
                    <a:pt x="63538" y="77457"/>
                  </a:lnTo>
                  <a:lnTo>
                    <a:pt x="91260" y="77457"/>
                  </a:lnTo>
                  <a:lnTo>
                    <a:pt x="90673" y="75679"/>
                  </a:lnTo>
                  <a:close/>
                </a:path>
                <a:path w="96520" h="110489">
                  <a:moveTo>
                    <a:pt x="94426" y="69735"/>
                  </a:moveTo>
                  <a:lnTo>
                    <a:pt x="89357" y="69735"/>
                  </a:lnTo>
                  <a:lnTo>
                    <a:pt x="90589" y="69875"/>
                  </a:lnTo>
                  <a:lnTo>
                    <a:pt x="93560" y="70383"/>
                  </a:lnTo>
                  <a:lnTo>
                    <a:pt x="94426" y="69735"/>
                  </a:lnTo>
                  <a:close/>
                </a:path>
                <a:path w="96520" h="110489">
                  <a:moveTo>
                    <a:pt x="13690" y="32791"/>
                  </a:moveTo>
                  <a:lnTo>
                    <a:pt x="10617" y="33781"/>
                  </a:lnTo>
                  <a:lnTo>
                    <a:pt x="9906" y="39077"/>
                  </a:lnTo>
                  <a:lnTo>
                    <a:pt x="93135" y="39077"/>
                  </a:lnTo>
                  <a:lnTo>
                    <a:pt x="92736" y="36410"/>
                  </a:lnTo>
                  <a:lnTo>
                    <a:pt x="19723" y="36410"/>
                  </a:lnTo>
                  <a:lnTo>
                    <a:pt x="18275" y="35661"/>
                  </a:lnTo>
                  <a:lnTo>
                    <a:pt x="16840" y="34861"/>
                  </a:lnTo>
                  <a:lnTo>
                    <a:pt x="13690" y="32791"/>
                  </a:lnTo>
                  <a:close/>
                </a:path>
                <a:path w="96520" h="110489">
                  <a:moveTo>
                    <a:pt x="42519" y="0"/>
                  </a:moveTo>
                  <a:lnTo>
                    <a:pt x="38455" y="368"/>
                  </a:lnTo>
                  <a:lnTo>
                    <a:pt x="32448" y="8610"/>
                  </a:lnTo>
                  <a:lnTo>
                    <a:pt x="31153" y="14808"/>
                  </a:lnTo>
                  <a:lnTo>
                    <a:pt x="30861" y="21882"/>
                  </a:lnTo>
                  <a:lnTo>
                    <a:pt x="26212" y="24904"/>
                  </a:lnTo>
                  <a:lnTo>
                    <a:pt x="25412" y="27241"/>
                  </a:lnTo>
                  <a:lnTo>
                    <a:pt x="26885" y="29552"/>
                  </a:lnTo>
                  <a:lnTo>
                    <a:pt x="27698" y="30708"/>
                  </a:lnTo>
                  <a:lnTo>
                    <a:pt x="24147" y="31991"/>
                  </a:lnTo>
                  <a:lnTo>
                    <a:pt x="21069" y="33870"/>
                  </a:lnTo>
                  <a:lnTo>
                    <a:pt x="19723" y="36410"/>
                  </a:lnTo>
                  <a:lnTo>
                    <a:pt x="92736" y="36410"/>
                  </a:lnTo>
                  <a:lnTo>
                    <a:pt x="88912" y="33388"/>
                  </a:lnTo>
                  <a:lnTo>
                    <a:pt x="87180" y="31978"/>
                  </a:lnTo>
                  <a:lnTo>
                    <a:pt x="85394" y="30670"/>
                  </a:lnTo>
                  <a:lnTo>
                    <a:pt x="85889" y="28701"/>
                  </a:lnTo>
                  <a:lnTo>
                    <a:pt x="55003" y="28701"/>
                  </a:lnTo>
                  <a:lnTo>
                    <a:pt x="54567" y="26238"/>
                  </a:lnTo>
                  <a:lnTo>
                    <a:pt x="54375" y="24904"/>
                  </a:lnTo>
                  <a:lnTo>
                    <a:pt x="54495" y="20510"/>
                  </a:lnTo>
                  <a:lnTo>
                    <a:pt x="53289" y="18808"/>
                  </a:lnTo>
                  <a:lnTo>
                    <a:pt x="45059" y="17043"/>
                  </a:lnTo>
                  <a:lnTo>
                    <a:pt x="44361" y="9563"/>
                  </a:lnTo>
                  <a:lnTo>
                    <a:pt x="42519" y="0"/>
                  </a:lnTo>
                  <a:close/>
                </a:path>
                <a:path w="96520" h="110489">
                  <a:moveTo>
                    <a:pt x="73380" y="15773"/>
                  </a:moveTo>
                  <a:lnTo>
                    <a:pt x="68300" y="15951"/>
                  </a:lnTo>
                  <a:lnTo>
                    <a:pt x="66979" y="18135"/>
                  </a:lnTo>
                  <a:lnTo>
                    <a:pt x="67564" y="21780"/>
                  </a:lnTo>
                  <a:lnTo>
                    <a:pt x="67703" y="24295"/>
                  </a:lnTo>
                  <a:lnTo>
                    <a:pt x="63099" y="24295"/>
                  </a:lnTo>
                  <a:lnTo>
                    <a:pt x="59055" y="26238"/>
                  </a:lnTo>
                  <a:lnTo>
                    <a:pt x="55003" y="28701"/>
                  </a:lnTo>
                  <a:lnTo>
                    <a:pt x="85889" y="28701"/>
                  </a:lnTo>
                  <a:lnTo>
                    <a:pt x="86436" y="26530"/>
                  </a:lnTo>
                  <a:lnTo>
                    <a:pt x="85078" y="24295"/>
                  </a:lnTo>
                  <a:lnTo>
                    <a:pt x="67703" y="24295"/>
                  </a:lnTo>
                  <a:lnTo>
                    <a:pt x="63284" y="24206"/>
                  </a:lnTo>
                  <a:lnTo>
                    <a:pt x="85024" y="24206"/>
                  </a:lnTo>
                  <a:lnTo>
                    <a:pt x="84569" y="23456"/>
                  </a:lnTo>
                  <a:lnTo>
                    <a:pt x="82432" y="17487"/>
                  </a:lnTo>
                  <a:lnTo>
                    <a:pt x="76390" y="17487"/>
                  </a:lnTo>
                  <a:lnTo>
                    <a:pt x="74828" y="16332"/>
                  </a:lnTo>
                  <a:lnTo>
                    <a:pt x="73380" y="15773"/>
                  </a:lnTo>
                  <a:close/>
                </a:path>
                <a:path w="96520" h="110489">
                  <a:moveTo>
                    <a:pt x="79641" y="14808"/>
                  </a:moveTo>
                  <a:lnTo>
                    <a:pt x="77292" y="16675"/>
                  </a:lnTo>
                  <a:lnTo>
                    <a:pt x="76390" y="17487"/>
                  </a:lnTo>
                  <a:lnTo>
                    <a:pt x="82432" y="17487"/>
                  </a:lnTo>
                  <a:lnTo>
                    <a:pt x="82105" y="16573"/>
                  </a:lnTo>
                  <a:lnTo>
                    <a:pt x="79641" y="14808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6549326" y="4983479"/>
              <a:ext cx="88265" cy="86360"/>
            </a:xfrm>
            <a:custGeom>
              <a:avLst/>
              <a:gdLst/>
              <a:ahLst/>
              <a:cxnLst/>
              <a:rect l="l" t="t" r="r" b="b"/>
              <a:pathLst>
                <a:path w="88265" h="86360">
                  <a:moveTo>
                    <a:pt x="29806" y="8013"/>
                  </a:moveTo>
                  <a:lnTo>
                    <a:pt x="26390" y="6375"/>
                  </a:lnTo>
                  <a:lnTo>
                    <a:pt x="24155" y="5372"/>
                  </a:lnTo>
                  <a:lnTo>
                    <a:pt x="20485" y="1993"/>
                  </a:lnTo>
                  <a:lnTo>
                    <a:pt x="16522" y="4330"/>
                  </a:lnTo>
                  <a:lnTo>
                    <a:pt x="18046" y="11633"/>
                  </a:lnTo>
                  <a:lnTo>
                    <a:pt x="17868" y="14681"/>
                  </a:lnTo>
                  <a:lnTo>
                    <a:pt x="18897" y="17932"/>
                  </a:lnTo>
                  <a:lnTo>
                    <a:pt x="15354" y="21666"/>
                  </a:lnTo>
                  <a:lnTo>
                    <a:pt x="13017" y="21501"/>
                  </a:lnTo>
                  <a:lnTo>
                    <a:pt x="10668" y="21577"/>
                  </a:lnTo>
                  <a:lnTo>
                    <a:pt x="8343" y="21399"/>
                  </a:lnTo>
                  <a:lnTo>
                    <a:pt x="6007" y="21005"/>
                  </a:lnTo>
                  <a:lnTo>
                    <a:pt x="901" y="20713"/>
                  </a:lnTo>
                  <a:lnTo>
                    <a:pt x="0" y="27432"/>
                  </a:lnTo>
                  <a:lnTo>
                    <a:pt x="5143" y="28422"/>
                  </a:lnTo>
                  <a:lnTo>
                    <a:pt x="7797" y="28740"/>
                  </a:lnTo>
                  <a:lnTo>
                    <a:pt x="9512" y="29083"/>
                  </a:lnTo>
                  <a:lnTo>
                    <a:pt x="12890" y="30086"/>
                  </a:lnTo>
                  <a:lnTo>
                    <a:pt x="13030" y="31381"/>
                  </a:lnTo>
                  <a:lnTo>
                    <a:pt x="13081" y="32715"/>
                  </a:lnTo>
                  <a:lnTo>
                    <a:pt x="14262" y="38633"/>
                  </a:lnTo>
                  <a:lnTo>
                    <a:pt x="20993" y="36652"/>
                  </a:lnTo>
                  <a:lnTo>
                    <a:pt x="19837" y="30848"/>
                  </a:lnTo>
                  <a:lnTo>
                    <a:pt x="19837" y="29337"/>
                  </a:lnTo>
                  <a:lnTo>
                    <a:pt x="19646" y="27876"/>
                  </a:lnTo>
                  <a:lnTo>
                    <a:pt x="21907" y="26098"/>
                  </a:lnTo>
                  <a:lnTo>
                    <a:pt x="24053" y="22923"/>
                  </a:lnTo>
                  <a:lnTo>
                    <a:pt x="26631" y="20193"/>
                  </a:lnTo>
                  <a:lnTo>
                    <a:pt x="26835" y="18351"/>
                  </a:lnTo>
                  <a:lnTo>
                    <a:pt x="25361" y="15608"/>
                  </a:lnTo>
                  <a:lnTo>
                    <a:pt x="25006" y="14338"/>
                  </a:lnTo>
                  <a:lnTo>
                    <a:pt x="24803" y="13068"/>
                  </a:lnTo>
                  <a:lnTo>
                    <a:pt x="27889" y="12687"/>
                  </a:lnTo>
                  <a:lnTo>
                    <a:pt x="29806" y="8013"/>
                  </a:lnTo>
                  <a:close/>
                </a:path>
                <a:path w="88265" h="86360">
                  <a:moveTo>
                    <a:pt x="35826" y="76847"/>
                  </a:moveTo>
                  <a:lnTo>
                    <a:pt x="34810" y="73647"/>
                  </a:lnTo>
                  <a:lnTo>
                    <a:pt x="34340" y="69570"/>
                  </a:lnTo>
                  <a:lnTo>
                    <a:pt x="34213" y="68414"/>
                  </a:lnTo>
                  <a:lnTo>
                    <a:pt x="32410" y="66306"/>
                  </a:lnTo>
                  <a:lnTo>
                    <a:pt x="27851" y="67856"/>
                  </a:lnTo>
                  <a:lnTo>
                    <a:pt x="25654" y="68580"/>
                  </a:lnTo>
                  <a:lnTo>
                    <a:pt x="25387" y="68707"/>
                  </a:lnTo>
                  <a:lnTo>
                    <a:pt x="26809" y="67043"/>
                  </a:lnTo>
                  <a:lnTo>
                    <a:pt x="26466" y="64998"/>
                  </a:lnTo>
                  <a:lnTo>
                    <a:pt x="26352" y="64084"/>
                  </a:lnTo>
                  <a:lnTo>
                    <a:pt x="26619" y="64046"/>
                  </a:lnTo>
                  <a:lnTo>
                    <a:pt x="26479" y="62433"/>
                  </a:lnTo>
                  <a:lnTo>
                    <a:pt x="26454" y="61137"/>
                  </a:lnTo>
                  <a:lnTo>
                    <a:pt x="26263" y="60350"/>
                  </a:lnTo>
                  <a:lnTo>
                    <a:pt x="25920" y="59588"/>
                  </a:lnTo>
                  <a:lnTo>
                    <a:pt x="25755" y="58788"/>
                  </a:lnTo>
                  <a:lnTo>
                    <a:pt x="25692" y="58432"/>
                  </a:lnTo>
                  <a:lnTo>
                    <a:pt x="25133" y="57365"/>
                  </a:lnTo>
                  <a:lnTo>
                    <a:pt x="24879" y="57010"/>
                  </a:lnTo>
                  <a:lnTo>
                    <a:pt x="24612" y="56629"/>
                  </a:lnTo>
                  <a:lnTo>
                    <a:pt x="24612" y="69062"/>
                  </a:lnTo>
                  <a:lnTo>
                    <a:pt x="23571" y="69570"/>
                  </a:lnTo>
                  <a:lnTo>
                    <a:pt x="23329" y="69303"/>
                  </a:lnTo>
                  <a:lnTo>
                    <a:pt x="24612" y="69062"/>
                  </a:lnTo>
                  <a:lnTo>
                    <a:pt x="24612" y="56629"/>
                  </a:lnTo>
                  <a:lnTo>
                    <a:pt x="24447" y="56375"/>
                  </a:lnTo>
                  <a:lnTo>
                    <a:pt x="25476" y="53949"/>
                  </a:lnTo>
                  <a:lnTo>
                    <a:pt x="23799" y="50927"/>
                  </a:lnTo>
                  <a:lnTo>
                    <a:pt x="21412" y="50927"/>
                  </a:lnTo>
                  <a:lnTo>
                    <a:pt x="20828" y="49352"/>
                  </a:lnTo>
                  <a:lnTo>
                    <a:pt x="19367" y="48145"/>
                  </a:lnTo>
                  <a:lnTo>
                    <a:pt x="15532" y="49225"/>
                  </a:lnTo>
                  <a:lnTo>
                    <a:pt x="15532" y="57010"/>
                  </a:lnTo>
                  <a:lnTo>
                    <a:pt x="15290" y="57696"/>
                  </a:lnTo>
                  <a:lnTo>
                    <a:pt x="15189" y="58166"/>
                  </a:lnTo>
                  <a:lnTo>
                    <a:pt x="15074" y="58788"/>
                  </a:lnTo>
                  <a:lnTo>
                    <a:pt x="14554" y="58166"/>
                  </a:lnTo>
                  <a:lnTo>
                    <a:pt x="14224" y="57696"/>
                  </a:lnTo>
                  <a:lnTo>
                    <a:pt x="14630" y="57442"/>
                  </a:lnTo>
                  <a:lnTo>
                    <a:pt x="15074" y="57213"/>
                  </a:lnTo>
                  <a:lnTo>
                    <a:pt x="15532" y="57010"/>
                  </a:lnTo>
                  <a:lnTo>
                    <a:pt x="15532" y="49225"/>
                  </a:lnTo>
                  <a:lnTo>
                    <a:pt x="13169" y="49872"/>
                  </a:lnTo>
                  <a:lnTo>
                    <a:pt x="9232" y="51689"/>
                  </a:lnTo>
                  <a:lnTo>
                    <a:pt x="5892" y="56349"/>
                  </a:lnTo>
                  <a:lnTo>
                    <a:pt x="5918" y="58242"/>
                  </a:lnTo>
                  <a:lnTo>
                    <a:pt x="8343" y="61645"/>
                  </a:lnTo>
                  <a:lnTo>
                    <a:pt x="10185" y="64998"/>
                  </a:lnTo>
                  <a:lnTo>
                    <a:pt x="13068" y="66281"/>
                  </a:lnTo>
                  <a:lnTo>
                    <a:pt x="14274" y="69138"/>
                  </a:lnTo>
                  <a:lnTo>
                    <a:pt x="15989" y="71843"/>
                  </a:lnTo>
                  <a:lnTo>
                    <a:pt x="18034" y="74142"/>
                  </a:lnTo>
                  <a:lnTo>
                    <a:pt x="17691" y="74549"/>
                  </a:lnTo>
                  <a:lnTo>
                    <a:pt x="17411" y="75018"/>
                  </a:lnTo>
                  <a:lnTo>
                    <a:pt x="16891" y="77470"/>
                  </a:lnTo>
                  <a:lnTo>
                    <a:pt x="16840" y="78816"/>
                  </a:lnTo>
                  <a:lnTo>
                    <a:pt x="19278" y="82029"/>
                  </a:lnTo>
                  <a:lnTo>
                    <a:pt x="21361" y="81610"/>
                  </a:lnTo>
                  <a:lnTo>
                    <a:pt x="22745" y="80619"/>
                  </a:lnTo>
                  <a:lnTo>
                    <a:pt x="22009" y="83337"/>
                  </a:lnTo>
                  <a:lnTo>
                    <a:pt x="25158" y="86080"/>
                  </a:lnTo>
                  <a:lnTo>
                    <a:pt x="30365" y="83604"/>
                  </a:lnTo>
                  <a:lnTo>
                    <a:pt x="33324" y="82384"/>
                  </a:lnTo>
                  <a:lnTo>
                    <a:pt x="34112" y="80619"/>
                  </a:lnTo>
                  <a:lnTo>
                    <a:pt x="35826" y="76847"/>
                  </a:lnTo>
                  <a:close/>
                </a:path>
                <a:path w="88265" h="86360">
                  <a:moveTo>
                    <a:pt x="73291" y="15417"/>
                  </a:moveTo>
                  <a:lnTo>
                    <a:pt x="72974" y="12357"/>
                  </a:lnTo>
                  <a:lnTo>
                    <a:pt x="69672" y="10350"/>
                  </a:lnTo>
                  <a:lnTo>
                    <a:pt x="63398" y="16929"/>
                  </a:lnTo>
                  <a:lnTo>
                    <a:pt x="60566" y="18313"/>
                  </a:lnTo>
                  <a:lnTo>
                    <a:pt x="59550" y="18059"/>
                  </a:lnTo>
                  <a:lnTo>
                    <a:pt x="59550" y="24853"/>
                  </a:lnTo>
                  <a:lnTo>
                    <a:pt x="58851" y="25450"/>
                  </a:lnTo>
                  <a:lnTo>
                    <a:pt x="57365" y="26593"/>
                  </a:lnTo>
                  <a:lnTo>
                    <a:pt x="57492" y="25806"/>
                  </a:lnTo>
                  <a:lnTo>
                    <a:pt x="57569" y="24714"/>
                  </a:lnTo>
                  <a:lnTo>
                    <a:pt x="58889" y="24828"/>
                  </a:lnTo>
                  <a:lnTo>
                    <a:pt x="59550" y="24853"/>
                  </a:lnTo>
                  <a:lnTo>
                    <a:pt x="59550" y="18059"/>
                  </a:lnTo>
                  <a:lnTo>
                    <a:pt x="52133" y="16179"/>
                  </a:lnTo>
                  <a:lnTo>
                    <a:pt x="50114" y="18656"/>
                  </a:lnTo>
                  <a:lnTo>
                    <a:pt x="51117" y="24561"/>
                  </a:lnTo>
                  <a:lnTo>
                    <a:pt x="51219" y="25450"/>
                  </a:lnTo>
                  <a:lnTo>
                    <a:pt x="42976" y="33794"/>
                  </a:lnTo>
                  <a:lnTo>
                    <a:pt x="44424" y="30137"/>
                  </a:lnTo>
                  <a:lnTo>
                    <a:pt x="45224" y="28105"/>
                  </a:lnTo>
                  <a:lnTo>
                    <a:pt x="45326" y="27279"/>
                  </a:lnTo>
                  <a:lnTo>
                    <a:pt x="45427" y="25806"/>
                  </a:lnTo>
                  <a:lnTo>
                    <a:pt x="45720" y="21894"/>
                  </a:lnTo>
                  <a:lnTo>
                    <a:pt x="44526" y="15659"/>
                  </a:lnTo>
                  <a:lnTo>
                    <a:pt x="42849" y="11658"/>
                  </a:lnTo>
                  <a:lnTo>
                    <a:pt x="49390" y="12992"/>
                  </a:lnTo>
                  <a:lnTo>
                    <a:pt x="52806" y="13627"/>
                  </a:lnTo>
                  <a:lnTo>
                    <a:pt x="57759" y="15328"/>
                  </a:lnTo>
                  <a:lnTo>
                    <a:pt x="59270" y="14414"/>
                  </a:lnTo>
                  <a:lnTo>
                    <a:pt x="61645" y="10807"/>
                  </a:lnTo>
                  <a:lnTo>
                    <a:pt x="63398" y="8699"/>
                  </a:lnTo>
                  <a:lnTo>
                    <a:pt x="66116" y="4533"/>
                  </a:lnTo>
                  <a:lnTo>
                    <a:pt x="64947" y="1384"/>
                  </a:lnTo>
                  <a:lnTo>
                    <a:pt x="62814" y="977"/>
                  </a:lnTo>
                  <a:lnTo>
                    <a:pt x="58585" y="165"/>
                  </a:lnTo>
                  <a:lnTo>
                    <a:pt x="54279" y="0"/>
                  </a:lnTo>
                  <a:lnTo>
                    <a:pt x="47193" y="12"/>
                  </a:lnTo>
                  <a:lnTo>
                    <a:pt x="46126" y="2870"/>
                  </a:lnTo>
                  <a:lnTo>
                    <a:pt x="46824" y="5029"/>
                  </a:lnTo>
                  <a:lnTo>
                    <a:pt x="42964" y="5029"/>
                  </a:lnTo>
                  <a:lnTo>
                    <a:pt x="42176" y="10020"/>
                  </a:lnTo>
                  <a:lnTo>
                    <a:pt x="41910" y="9372"/>
                  </a:lnTo>
                  <a:lnTo>
                    <a:pt x="41338" y="8267"/>
                  </a:lnTo>
                  <a:lnTo>
                    <a:pt x="40081" y="7493"/>
                  </a:lnTo>
                  <a:lnTo>
                    <a:pt x="38620" y="7556"/>
                  </a:lnTo>
                  <a:lnTo>
                    <a:pt x="38620" y="25806"/>
                  </a:lnTo>
                  <a:lnTo>
                    <a:pt x="38341" y="27279"/>
                  </a:lnTo>
                  <a:lnTo>
                    <a:pt x="37769" y="28714"/>
                  </a:lnTo>
                  <a:lnTo>
                    <a:pt x="36918" y="30137"/>
                  </a:lnTo>
                  <a:lnTo>
                    <a:pt x="36233" y="29603"/>
                  </a:lnTo>
                  <a:lnTo>
                    <a:pt x="35610" y="29425"/>
                  </a:lnTo>
                  <a:lnTo>
                    <a:pt x="35420" y="29375"/>
                  </a:lnTo>
                  <a:lnTo>
                    <a:pt x="34620" y="29425"/>
                  </a:lnTo>
                  <a:lnTo>
                    <a:pt x="34594" y="28613"/>
                  </a:lnTo>
                  <a:lnTo>
                    <a:pt x="36283" y="27749"/>
                  </a:lnTo>
                  <a:lnTo>
                    <a:pt x="37617" y="26822"/>
                  </a:lnTo>
                  <a:lnTo>
                    <a:pt x="38620" y="25806"/>
                  </a:lnTo>
                  <a:lnTo>
                    <a:pt x="38620" y="7556"/>
                  </a:lnTo>
                  <a:lnTo>
                    <a:pt x="35953" y="7658"/>
                  </a:lnTo>
                  <a:lnTo>
                    <a:pt x="32905" y="12357"/>
                  </a:lnTo>
                  <a:lnTo>
                    <a:pt x="29667" y="17424"/>
                  </a:lnTo>
                  <a:lnTo>
                    <a:pt x="38112" y="19443"/>
                  </a:lnTo>
                  <a:lnTo>
                    <a:pt x="28663" y="23291"/>
                  </a:lnTo>
                  <a:lnTo>
                    <a:pt x="27330" y="24561"/>
                  </a:lnTo>
                  <a:lnTo>
                    <a:pt x="27965" y="32169"/>
                  </a:lnTo>
                  <a:lnTo>
                    <a:pt x="27978" y="33794"/>
                  </a:lnTo>
                  <a:lnTo>
                    <a:pt x="27317" y="39789"/>
                  </a:lnTo>
                  <a:lnTo>
                    <a:pt x="29616" y="48107"/>
                  </a:lnTo>
                  <a:lnTo>
                    <a:pt x="30937" y="49060"/>
                  </a:lnTo>
                  <a:lnTo>
                    <a:pt x="32321" y="49174"/>
                  </a:lnTo>
                  <a:lnTo>
                    <a:pt x="32905" y="50622"/>
                  </a:lnTo>
                  <a:lnTo>
                    <a:pt x="33870" y="52133"/>
                  </a:lnTo>
                  <a:lnTo>
                    <a:pt x="37528" y="58077"/>
                  </a:lnTo>
                  <a:lnTo>
                    <a:pt x="43573" y="54394"/>
                  </a:lnTo>
                  <a:lnTo>
                    <a:pt x="39776" y="48209"/>
                  </a:lnTo>
                  <a:lnTo>
                    <a:pt x="37909" y="47231"/>
                  </a:lnTo>
                  <a:lnTo>
                    <a:pt x="40068" y="43014"/>
                  </a:lnTo>
                  <a:lnTo>
                    <a:pt x="40119" y="41998"/>
                  </a:lnTo>
                  <a:lnTo>
                    <a:pt x="39852" y="41135"/>
                  </a:lnTo>
                  <a:lnTo>
                    <a:pt x="44665" y="42938"/>
                  </a:lnTo>
                  <a:lnTo>
                    <a:pt x="48971" y="41389"/>
                  </a:lnTo>
                  <a:lnTo>
                    <a:pt x="49212" y="41135"/>
                  </a:lnTo>
                  <a:lnTo>
                    <a:pt x="52146" y="38036"/>
                  </a:lnTo>
                  <a:lnTo>
                    <a:pt x="52984" y="37630"/>
                  </a:lnTo>
                  <a:lnTo>
                    <a:pt x="67767" y="26593"/>
                  </a:lnTo>
                  <a:lnTo>
                    <a:pt x="69329" y="24714"/>
                  </a:lnTo>
                  <a:lnTo>
                    <a:pt x="71602" y="21983"/>
                  </a:lnTo>
                  <a:lnTo>
                    <a:pt x="72542" y="18313"/>
                  </a:lnTo>
                  <a:lnTo>
                    <a:pt x="73291" y="15417"/>
                  </a:lnTo>
                  <a:close/>
                </a:path>
                <a:path w="88265" h="86360">
                  <a:moveTo>
                    <a:pt x="87909" y="41960"/>
                  </a:moveTo>
                  <a:lnTo>
                    <a:pt x="84404" y="37706"/>
                  </a:lnTo>
                  <a:lnTo>
                    <a:pt x="77736" y="32677"/>
                  </a:lnTo>
                  <a:lnTo>
                    <a:pt x="74752" y="33972"/>
                  </a:lnTo>
                  <a:lnTo>
                    <a:pt x="74015" y="38138"/>
                  </a:lnTo>
                  <a:lnTo>
                    <a:pt x="73418" y="40093"/>
                  </a:lnTo>
                  <a:lnTo>
                    <a:pt x="72986" y="42075"/>
                  </a:lnTo>
                  <a:lnTo>
                    <a:pt x="72440" y="41922"/>
                  </a:lnTo>
                  <a:lnTo>
                    <a:pt x="71843" y="41884"/>
                  </a:lnTo>
                  <a:lnTo>
                    <a:pt x="68440" y="42532"/>
                  </a:lnTo>
                  <a:lnTo>
                    <a:pt x="63144" y="42354"/>
                  </a:lnTo>
                  <a:lnTo>
                    <a:pt x="59563" y="46126"/>
                  </a:lnTo>
                  <a:lnTo>
                    <a:pt x="59321" y="48679"/>
                  </a:lnTo>
                  <a:lnTo>
                    <a:pt x="58953" y="50927"/>
                  </a:lnTo>
                  <a:lnTo>
                    <a:pt x="56908" y="51536"/>
                  </a:lnTo>
                  <a:lnTo>
                    <a:pt x="54978" y="52273"/>
                  </a:lnTo>
                  <a:lnTo>
                    <a:pt x="51955" y="53746"/>
                  </a:lnTo>
                  <a:lnTo>
                    <a:pt x="51168" y="55257"/>
                  </a:lnTo>
                  <a:lnTo>
                    <a:pt x="51396" y="58572"/>
                  </a:lnTo>
                  <a:lnTo>
                    <a:pt x="51219" y="60591"/>
                  </a:lnTo>
                  <a:lnTo>
                    <a:pt x="50876" y="62598"/>
                  </a:lnTo>
                  <a:lnTo>
                    <a:pt x="48387" y="63449"/>
                  </a:lnTo>
                  <a:lnTo>
                    <a:pt x="46850" y="65036"/>
                  </a:lnTo>
                  <a:lnTo>
                    <a:pt x="42621" y="68719"/>
                  </a:lnTo>
                  <a:lnTo>
                    <a:pt x="42976" y="70739"/>
                  </a:lnTo>
                  <a:lnTo>
                    <a:pt x="44196" y="72047"/>
                  </a:lnTo>
                  <a:lnTo>
                    <a:pt x="38493" y="80149"/>
                  </a:lnTo>
                  <a:lnTo>
                    <a:pt x="42608" y="84175"/>
                  </a:lnTo>
                  <a:lnTo>
                    <a:pt x="48031" y="80378"/>
                  </a:lnTo>
                  <a:lnTo>
                    <a:pt x="53987" y="78409"/>
                  </a:lnTo>
                  <a:lnTo>
                    <a:pt x="56400" y="69951"/>
                  </a:lnTo>
                  <a:lnTo>
                    <a:pt x="57023" y="67424"/>
                  </a:lnTo>
                  <a:lnTo>
                    <a:pt x="57861" y="68084"/>
                  </a:lnTo>
                  <a:lnTo>
                    <a:pt x="58432" y="68300"/>
                  </a:lnTo>
                  <a:lnTo>
                    <a:pt x="58496" y="69494"/>
                  </a:lnTo>
                  <a:lnTo>
                    <a:pt x="59067" y="70675"/>
                  </a:lnTo>
                  <a:lnTo>
                    <a:pt x="61518" y="72224"/>
                  </a:lnTo>
                  <a:lnTo>
                    <a:pt x="64071" y="72948"/>
                  </a:lnTo>
                  <a:lnTo>
                    <a:pt x="65290" y="76034"/>
                  </a:lnTo>
                  <a:lnTo>
                    <a:pt x="67500" y="80784"/>
                  </a:lnTo>
                  <a:lnTo>
                    <a:pt x="71259" y="79425"/>
                  </a:lnTo>
                  <a:lnTo>
                    <a:pt x="72212" y="76720"/>
                  </a:lnTo>
                  <a:lnTo>
                    <a:pt x="72834" y="77292"/>
                  </a:lnTo>
                  <a:lnTo>
                    <a:pt x="73621" y="77558"/>
                  </a:lnTo>
                  <a:lnTo>
                    <a:pt x="74409" y="77571"/>
                  </a:lnTo>
                  <a:lnTo>
                    <a:pt x="75044" y="77774"/>
                  </a:lnTo>
                  <a:lnTo>
                    <a:pt x="75704" y="77825"/>
                  </a:lnTo>
                  <a:lnTo>
                    <a:pt x="78930" y="76428"/>
                  </a:lnTo>
                  <a:lnTo>
                    <a:pt x="81699" y="76238"/>
                  </a:lnTo>
                  <a:lnTo>
                    <a:pt x="85813" y="73736"/>
                  </a:lnTo>
                  <a:lnTo>
                    <a:pt x="86563" y="71297"/>
                  </a:lnTo>
                  <a:lnTo>
                    <a:pt x="85813" y="70129"/>
                  </a:lnTo>
                  <a:lnTo>
                    <a:pt x="85394" y="69354"/>
                  </a:lnTo>
                  <a:lnTo>
                    <a:pt x="85140" y="64211"/>
                  </a:lnTo>
                  <a:lnTo>
                    <a:pt x="85242" y="62738"/>
                  </a:lnTo>
                  <a:lnTo>
                    <a:pt x="82804" y="59626"/>
                  </a:lnTo>
                  <a:lnTo>
                    <a:pt x="80683" y="59664"/>
                  </a:lnTo>
                  <a:lnTo>
                    <a:pt x="79121" y="60134"/>
                  </a:lnTo>
                  <a:lnTo>
                    <a:pt x="79057" y="58089"/>
                  </a:lnTo>
                  <a:lnTo>
                    <a:pt x="78359" y="56108"/>
                  </a:lnTo>
                  <a:lnTo>
                    <a:pt x="77749" y="55384"/>
                  </a:lnTo>
                  <a:lnTo>
                    <a:pt x="77000" y="54940"/>
                  </a:lnTo>
                  <a:lnTo>
                    <a:pt x="79781" y="51435"/>
                  </a:lnTo>
                  <a:lnTo>
                    <a:pt x="79552" y="48729"/>
                  </a:lnTo>
                  <a:lnTo>
                    <a:pt x="79616" y="46799"/>
                  </a:lnTo>
                  <a:lnTo>
                    <a:pt x="80314" y="46926"/>
                  </a:lnTo>
                  <a:lnTo>
                    <a:pt x="81089" y="46774"/>
                  </a:lnTo>
                  <a:lnTo>
                    <a:pt x="87909" y="4196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8069713" y="5780078"/>
              <a:ext cx="52705" cy="50800"/>
            </a:xfrm>
            <a:custGeom>
              <a:avLst/>
              <a:gdLst/>
              <a:ahLst/>
              <a:cxnLst/>
              <a:rect l="l" t="t" r="r" b="b"/>
              <a:pathLst>
                <a:path w="52704" h="50800">
                  <a:moveTo>
                    <a:pt x="44443" y="46012"/>
                  </a:moveTo>
                  <a:lnTo>
                    <a:pt x="37833" y="46012"/>
                  </a:lnTo>
                  <a:lnTo>
                    <a:pt x="39966" y="48196"/>
                  </a:lnTo>
                  <a:lnTo>
                    <a:pt x="43497" y="50584"/>
                  </a:lnTo>
                  <a:lnTo>
                    <a:pt x="44443" y="46012"/>
                  </a:lnTo>
                  <a:close/>
                </a:path>
                <a:path w="52704" h="50800">
                  <a:moveTo>
                    <a:pt x="29393" y="40855"/>
                  </a:moveTo>
                  <a:lnTo>
                    <a:pt x="23444" y="40855"/>
                  </a:lnTo>
                  <a:lnTo>
                    <a:pt x="27178" y="43497"/>
                  </a:lnTo>
                  <a:lnTo>
                    <a:pt x="31292" y="44373"/>
                  </a:lnTo>
                  <a:lnTo>
                    <a:pt x="31648" y="44970"/>
                  </a:lnTo>
                  <a:lnTo>
                    <a:pt x="32029" y="46342"/>
                  </a:lnTo>
                  <a:lnTo>
                    <a:pt x="32639" y="48056"/>
                  </a:lnTo>
                  <a:lnTo>
                    <a:pt x="34378" y="48590"/>
                  </a:lnTo>
                  <a:lnTo>
                    <a:pt x="36017" y="47002"/>
                  </a:lnTo>
                  <a:lnTo>
                    <a:pt x="36944" y="46532"/>
                  </a:lnTo>
                  <a:lnTo>
                    <a:pt x="37833" y="46012"/>
                  </a:lnTo>
                  <a:lnTo>
                    <a:pt x="44443" y="46012"/>
                  </a:lnTo>
                  <a:lnTo>
                    <a:pt x="45021" y="43218"/>
                  </a:lnTo>
                  <a:lnTo>
                    <a:pt x="44569" y="41071"/>
                  </a:lnTo>
                  <a:lnTo>
                    <a:pt x="30213" y="41071"/>
                  </a:lnTo>
                  <a:lnTo>
                    <a:pt x="29393" y="40855"/>
                  </a:lnTo>
                  <a:close/>
                </a:path>
                <a:path w="52704" h="50800">
                  <a:moveTo>
                    <a:pt x="43712" y="37490"/>
                  </a:moveTo>
                  <a:lnTo>
                    <a:pt x="18973" y="37490"/>
                  </a:lnTo>
                  <a:lnTo>
                    <a:pt x="18503" y="38087"/>
                  </a:lnTo>
                  <a:lnTo>
                    <a:pt x="18008" y="38671"/>
                  </a:lnTo>
                  <a:lnTo>
                    <a:pt x="16500" y="40157"/>
                  </a:lnTo>
                  <a:lnTo>
                    <a:pt x="16373" y="40462"/>
                  </a:lnTo>
                  <a:lnTo>
                    <a:pt x="17386" y="42202"/>
                  </a:lnTo>
                  <a:lnTo>
                    <a:pt x="23444" y="40855"/>
                  </a:lnTo>
                  <a:lnTo>
                    <a:pt x="29393" y="40855"/>
                  </a:lnTo>
                  <a:lnTo>
                    <a:pt x="28257" y="40462"/>
                  </a:lnTo>
                  <a:lnTo>
                    <a:pt x="28905" y="40411"/>
                  </a:lnTo>
                  <a:lnTo>
                    <a:pt x="29540" y="40309"/>
                  </a:lnTo>
                  <a:lnTo>
                    <a:pt x="30149" y="40157"/>
                  </a:lnTo>
                  <a:lnTo>
                    <a:pt x="44376" y="40157"/>
                  </a:lnTo>
                  <a:lnTo>
                    <a:pt x="44272" y="39662"/>
                  </a:lnTo>
                  <a:lnTo>
                    <a:pt x="43712" y="37490"/>
                  </a:lnTo>
                  <a:close/>
                </a:path>
                <a:path w="52704" h="50800">
                  <a:moveTo>
                    <a:pt x="44376" y="40157"/>
                  </a:moveTo>
                  <a:lnTo>
                    <a:pt x="30149" y="40157"/>
                  </a:lnTo>
                  <a:lnTo>
                    <a:pt x="30213" y="41071"/>
                  </a:lnTo>
                  <a:lnTo>
                    <a:pt x="44569" y="41071"/>
                  </a:lnTo>
                  <a:lnTo>
                    <a:pt x="44376" y="40157"/>
                  </a:lnTo>
                  <a:close/>
                </a:path>
                <a:path w="52704" h="50800">
                  <a:moveTo>
                    <a:pt x="43466" y="36537"/>
                  </a:moveTo>
                  <a:lnTo>
                    <a:pt x="13119" y="36537"/>
                  </a:lnTo>
                  <a:lnTo>
                    <a:pt x="13589" y="37490"/>
                  </a:lnTo>
                  <a:lnTo>
                    <a:pt x="14160" y="38049"/>
                  </a:lnTo>
                  <a:lnTo>
                    <a:pt x="16294" y="37934"/>
                  </a:lnTo>
                  <a:lnTo>
                    <a:pt x="17691" y="37820"/>
                  </a:lnTo>
                  <a:lnTo>
                    <a:pt x="18973" y="37490"/>
                  </a:lnTo>
                  <a:lnTo>
                    <a:pt x="43712" y="37490"/>
                  </a:lnTo>
                  <a:lnTo>
                    <a:pt x="43466" y="36537"/>
                  </a:lnTo>
                  <a:close/>
                </a:path>
                <a:path w="52704" h="50800">
                  <a:moveTo>
                    <a:pt x="17932" y="0"/>
                  </a:moveTo>
                  <a:lnTo>
                    <a:pt x="7086" y="3429"/>
                  </a:lnTo>
                  <a:lnTo>
                    <a:pt x="7950" y="9296"/>
                  </a:lnTo>
                  <a:lnTo>
                    <a:pt x="4152" y="10883"/>
                  </a:lnTo>
                  <a:lnTo>
                    <a:pt x="4076" y="13550"/>
                  </a:lnTo>
                  <a:lnTo>
                    <a:pt x="5922" y="15671"/>
                  </a:lnTo>
                  <a:lnTo>
                    <a:pt x="6032" y="16052"/>
                  </a:lnTo>
                  <a:lnTo>
                    <a:pt x="6184" y="16929"/>
                  </a:lnTo>
                  <a:lnTo>
                    <a:pt x="6731" y="17386"/>
                  </a:lnTo>
                  <a:lnTo>
                    <a:pt x="7442" y="17678"/>
                  </a:lnTo>
                  <a:lnTo>
                    <a:pt x="4572" y="19456"/>
                  </a:lnTo>
                  <a:lnTo>
                    <a:pt x="3530" y="22072"/>
                  </a:lnTo>
                  <a:lnTo>
                    <a:pt x="5803" y="24561"/>
                  </a:lnTo>
                  <a:lnTo>
                    <a:pt x="0" y="28486"/>
                  </a:lnTo>
                  <a:lnTo>
                    <a:pt x="5715" y="37947"/>
                  </a:lnTo>
                  <a:lnTo>
                    <a:pt x="13119" y="36537"/>
                  </a:lnTo>
                  <a:lnTo>
                    <a:pt x="43466" y="36537"/>
                  </a:lnTo>
                  <a:lnTo>
                    <a:pt x="47921" y="36410"/>
                  </a:lnTo>
                  <a:lnTo>
                    <a:pt x="48499" y="34810"/>
                  </a:lnTo>
                  <a:lnTo>
                    <a:pt x="16497" y="34810"/>
                  </a:lnTo>
                  <a:lnTo>
                    <a:pt x="16446" y="34417"/>
                  </a:lnTo>
                  <a:lnTo>
                    <a:pt x="17056" y="34175"/>
                  </a:lnTo>
                  <a:lnTo>
                    <a:pt x="48729" y="34175"/>
                  </a:lnTo>
                  <a:lnTo>
                    <a:pt x="49276" y="32664"/>
                  </a:lnTo>
                  <a:lnTo>
                    <a:pt x="48653" y="28841"/>
                  </a:lnTo>
                  <a:lnTo>
                    <a:pt x="50749" y="28600"/>
                  </a:lnTo>
                  <a:lnTo>
                    <a:pt x="52705" y="27774"/>
                  </a:lnTo>
                  <a:lnTo>
                    <a:pt x="51803" y="22936"/>
                  </a:lnTo>
                  <a:lnTo>
                    <a:pt x="47764" y="20574"/>
                  </a:lnTo>
                  <a:lnTo>
                    <a:pt x="48780" y="15671"/>
                  </a:lnTo>
                  <a:lnTo>
                    <a:pt x="50111" y="14020"/>
                  </a:lnTo>
                  <a:lnTo>
                    <a:pt x="45910" y="14020"/>
                  </a:lnTo>
                  <a:lnTo>
                    <a:pt x="45803" y="13512"/>
                  </a:lnTo>
                  <a:lnTo>
                    <a:pt x="45681" y="12776"/>
                  </a:lnTo>
                  <a:lnTo>
                    <a:pt x="45529" y="12141"/>
                  </a:lnTo>
                  <a:lnTo>
                    <a:pt x="45986" y="12115"/>
                  </a:lnTo>
                  <a:lnTo>
                    <a:pt x="50066" y="12115"/>
                  </a:lnTo>
                  <a:lnTo>
                    <a:pt x="49547" y="10515"/>
                  </a:lnTo>
                  <a:lnTo>
                    <a:pt x="39855" y="10502"/>
                  </a:lnTo>
                  <a:lnTo>
                    <a:pt x="39446" y="10274"/>
                  </a:lnTo>
                  <a:lnTo>
                    <a:pt x="39751" y="9956"/>
                  </a:lnTo>
                  <a:lnTo>
                    <a:pt x="40297" y="9271"/>
                  </a:lnTo>
                  <a:lnTo>
                    <a:pt x="49142" y="9271"/>
                  </a:lnTo>
                  <a:lnTo>
                    <a:pt x="44043" y="9232"/>
                  </a:lnTo>
                  <a:lnTo>
                    <a:pt x="44151" y="6692"/>
                  </a:lnTo>
                  <a:lnTo>
                    <a:pt x="24574" y="6692"/>
                  </a:lnTo>
                  <a:lnTo>
                    <a:pt x="25514" y="6172"/>
                  </a:lnTo>
                  <a:lnTo>
                    <a:pt x="25996" y="5969"/>
                  </a:lnTo>
                  <a:lnTo>
                    <a:pt x="44182" y="5969"/>
                  </a:lnTo>
                  <a:lnTo>
                    <a:pt x="44208" y="5346"/>
                  </a:lnTo>
                  <a:lnTo>
                    <a:pt x="43418" y="5232"/>
                  </a:lnTo>
                  <a:lnTo>
                    <a:pt x="33172" y="5232"/>
                  </a:lnTo>
                  <a:lnTo>
                    <a:pt x="32842" y="4584"/>
                  </a:lnTo>
                  <a:lnTo>
                    <a:pt x="21869" y="4584"/>
                  </a:lnTo>
                  <a:lnTo>
                    <a:pt x="17932" y="0"/>
                  </a:lnTo>
                  <a:close/>
                </a:path>
                <a:path w="52704" h="50800">
                  <a:moveTo>
                    <a:pt x="47921" y="36410"/>
                  </a:moveTo>
                  <a:lnTo>
                    <a:pt x="43434" y="36410"/>
                  </a:lnTo>
                  <a:lnTo>
                    <a:pt x="47866" y="36563"/>
                  </a:lnTo>
                  <a:lnTo>
                    <a:pt x="47921" y="36410"/>
                  </a:lnTo>
                  <a:close/>
                </a:path>
                <a:path w="52704" h="50800">
                  <a:moveTo>
                    <a:pt x="48729" y="34175"/>
                  </a:moveTo>
                  <a:lnTo>
                    <a:pt x="17056" y="34175"/>
                  </a:lnTo>
                  <a:lnTo>
                    <a:pt x="17157" y="34531"/>
                  </a:lnTo>
                  <a:lnTo>
                    <a:pt x="17272" y="34696"/>
                  </a:lnTo>
                  <a:lnTo>
                    <a:pt x="16764" y="34785"/>
                  </a:lnTo>
                  <a:lnTo>
                    <a:pt x="16497" y="34810"/>
                  </a:lnTo>
                  <a:lnTo>
                    <a:pt x="48499" y="34810"/>
                  </a:lnTo>
                  <a:lnTo>
                    <a:pt x="48729" y="34175"/>
                  </a:lnTo>
                  <a:close/>
                </a:path>
                <a:path w="52704" h="50800">
                  <a:moveTo>
                    <a:pt x="50066" y="12115"/>
                  </a:moveTo>
                  <a:lnTo>
                    <a:pt x="45986" y="12115"/>
                  </a:lnTo>
                  <a:lnTo>
                    <a:pt x="46316" y="12166"/>
                  </a:lnTo>
                  <a:lnTo>
                    <a:pt x="46380" y="12865"/>
                  </a:lnTo>
                  <a:lnTo>
                    <a:pt x="45910" y="14020"/>
                  </a:lnTo>
                  <a:lnTo>
                    <a:pt x="50121" y="14008"/>
                  </a:lnTo>
                  <a:lnTo>
                    <a:pt x="50520" y="13512"/>
                  </a:lnTo>
                  <a:lnTo>
                    <a:pt x="50066" y="12115"/>
                  </a:lnTo>
                  <a:close/>
                </a:path>
                <a:path w="52704" h="50800">
                  <a:moveTo>
                    <a:pt x="49142" y="9271"/>
                  </a:moveTo>
                  <a:lnTo>
                    <a:pt x="40297" y="9271"/>
                  </a:lnTo>
                  <a:lnTo>
                    <a:pt x="40195" y="10007"/>
                  </a:lnTo>
                  <a:lnTo>
                    <a:pt x="39878" y="10502"/>
                  </a:lnTo>
                  <a:lnTo>
                    <a:pt x="49547" y="10515"/>
                  </a:lnTo>
                  <a:lnTo>
                    <a:pt x="49142" y="9271"/>
                  </a:lnTo>
                  <a:close/>
                </a:path>
                <a:path w="52704" h="50800">
                  <a:moveTo>
                    <a:pt x="46431" y="8928"/>
                  </a:moveTo>
                  <a:lnTo>
                    <a:pt x="44043" y="9232"/>
                  </a:lnTo>
                  <a:lnTo>
                    <a:pt x="49130" y="9232"/>
                  </a:lnTo>
                  <a:lnTo>
                    <a:pt x="49072" y="9055"/>
                  </a:lnTo>
                  <a:lnTo>
                    <a:pt x="46431" y="8928"/>
                  </a:lnTo>
                  <a:close/>
                </a:path>
                <a:path w="52704" h="50800">
                  <a:moveTo>
                    <a:pt x="44182" y="5969"/>
                  </a:moveTo>
                  <a:lnTo>
                    <a:pt x="25996" y="5969"/>
                  </a:lnTo>
                  <a:lnTo>
                    <a:pt x="25882" y="6578"/>
                  </a:lnTo>
                  <a:lnTo>
                    <a:pt x="25425" y="6591"/>
                  </a:lnTo>
                  <a:lnTo>
                    <a:pt x="24993" y="6629"/>
                  </a:lnTo>
                  <a:lnTo>
                    <a:pt x="24574" y="6692"/>
                  </a:lnTo>
                  <a:lnTo>
                    <a:pt x="44151" y="6692"/>
                  </a:lnTo>
                  <a:lnTo>
                    <a:pt x="44182" y="5969"/>
                  </a:lnTo>
                  <a:close/>
                </a:path>
                <a:path w="52704" h="50800">
                  <a:moveTo>
                    <a:pt x="37973" y="4445"/>
                  </a:moveTo>
                  <a:lnTo>
                    <a:pt x="33172" y="5232"/>
                  </a:lnTo>
                  <a:lnTo>
                    <a:pt x="43418" y="5232"/>
                  </a:lnTo>
                  <a:lnTo>
                    <a:pt x="37973" y="4445"/>
                  </a:lnTo>
                  <a:close/>
                </a:path>
                <a:path w="52704" h="50800">
                  <a:moveTo>
                    <a:pt x="31127" y="1219"/>
                  </a:moveTo>
                  <a:lnTo>
                    <a:pt x="25730" y="2209"/>
                  </a:lnTo>
                  <a:lnTo>
                    <a:pt x="21869" y="4584"/>
                  </a:lnTo>
                  <a:lnTo>
                    <a:pt x="32842" y="4584"/>
                  </a:lnTo>
                  <a:lnTo>
                    <a:pt x="31127" y="1219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8071543" y="5780322"/>
              <a:ext cx="49530" cy="43180"/>
            </a:xfrm>
            <a:custGeom>
              <a:avLst/>
              <a:gdLst/>
              <a:ahLst/>
              <a:cxnLst/>
              <a:rect l="l" t="t" r="r" b="b"/>
              <a:pathLst>
                <a:path w="49529" h="43179">
                  <a:moveTo>
                    <a:pt x="36227" y="42163"/>
                  </a:moveTo>
                  <a:lnTo>
                    <a:pt x="27642" y="42163"/>
                  </a:lnTo>
                  <a:lnTo>
                    <a:pt x="29738" y="42544"/>
                  </a:lnTo>
                  <a:lnTo>
                    <a:pt x="31897" y="42671"/>
                  </a:lnTo>
                  <a:lnTo>
                    <a:pt x="35212" y="43179"/>
                  </a:lnTo>
                  <a:lnTo>
                    <a:pt x="36253" y="42290"/>
                  </a:lnTo>
                  <a:close/>
                </a:path>
                <a:path w="49529" h="43179">
                  <a:moveTo>
                    <a:pt x="22193" y="35686"/>
                  </a:moveTo>
                  <a:lnTo>
                    <a:pt x="14092" y="35686"/>
                  </a:lnTo>
                  <a:lnTo>
                    <a:pt x="15755" y="38226"/>
                  </a:lnTo>
                  <a:lnTo>
                    <a:pt x="18892" y="38988"/>
                  </a:lnTo>
                  <a:lnTo>
                    <a:pt x="21788" y="40258"/>
                  </a:lnTo>
                  <a:lnTo>
                    <a:pt x="22372" y="40639"/>
                  </a:lnTo>
                  <a:lnTo>
                    <a:pt x="23020" y="40893"/>
                  </a:lnTo>
                  <a:lnTo>
                    <a:pt x="24213" y="41528"/>
                  </a:lnTo>
                  <a:lnTo>
                    <a:pt x="24683" y="41909"/>
                  </a:lnTo>
                  <a:lnTo>
                    <a:pt x="25966" y="43052"/>
                  </a:lnTo>
                  <a:lnTo>
                    <a:pt x="27020" y="42798"/>
                  </a:lnTo>
                  <a:lnTo>
                    <a:pt x="27642" y="42163"/>
                  </a:lnTo>
                  <a:lnTo>
                    <a:pt x="36227" y="42163"/>
                  </a:lnTo>
                  <a:lnTo>
                    <a:pt x="35885" y="40512"/>
                  </a:lnTo>
                  <a:lnTo>
                    <a:pt x="35669" y="39877"/>
                  </a:lnTo>
                  <a:lnTo>
                    <a:pt x="35389" y="39369"/>
                  </a:lnTo>
                  <a:lnTo>
                    <a:pt x="39720" y="39369"/>
                  </a:lnTo>
                  <a:lnTo>
                    <a:pt x="40431" y="38480"/>
                  </a:lnTo>
                  <a:lnTo>
                    <a:pt x="40181" y="37718"/>
                  </a:lnTo>
                  <a:lnTo>
                    <a:pt x="23832" y="37718"/>
                  </a:lnTo>
                  <a:lnTo>
                    <a:pt x="23642" y="37591"/>
                  </a:lnTo>
                  <a:lnTo>
                    <a:pt x="22702" y="36829"/>
                  </a:lnTo>
                  <a:lnTo>
                    <a:pt x="22193" y="35686"/>
                  </a:lnTo>
                  <a:close/>
                </a:path>
                <a:path w="49529" h="43179">
                  <a:moveTo>
                    <a:pt x="39720" y="39369"/>
                  </a:moveTo>
                  <a:lnTo>
                    <a:pt x="35389" y="39369"/>
                  </a:lnTo>
                  <a:lnTo>
                    <a:pt x="35872" y="39496"/>
                  </a:lnTo>
                  <a:lnTo>
                    <a:pt x="37079" y="39877"/>
                  </a:lnTo>
                  <a:lnTo>
                    <a:pt x="37802" y="40004"/>
                  </a:lnTo>
                  <a:lnTo>
                    <a:pt x="38387" y="39877"/>
                  </a:lnTo>
                  <a:lnTo>
                    <a:pt x="38780" y="39496"/>
                  </a:lnTo>
                  <a:lnTo>
                    <a:pt x="39720" y="39369"/>
                  </a:lnTo>
                  <a:close/>
                </a:path>
                <a:path w="49529" h="43179">
                  <a:moveTo>
                    <a:pt x="47846" y="35178"/>
                  </a:moveTo>
                  <a:lnTo>
                    <a:pt x="41181" y="35178"/>
                  </a:lnTo>
                  <a:lnTo>
                    <a:pt x="42032" y="35559"/>
                  </a:lnTo>
                  <a:lnTo>
                    <a:pt x="42463" y="35940"/>
                  </a:lnTo>
                  <a:lnTo>
                    <a:pt x="42730" y="36067"/>
                  </a:lnTo>
                  <a:lnTo>
                    <a:pt x="42832" y="36194"/>
                  </a:lnTo>
                  <a:lnTo>
                    <a:pt x="43352" y="36448"/>
                  </a:lnTo>
                  <a:lnTo>
                    <a:pt x="43594" y="36448"/>
                  </a:lnTo>
                  <a:lnTo>
                    <a:pt x="44152" y="36829"/>
                  </a:lnTo>
                  <a:lnTo>
                    <a:pt x="46883" y="37845"/>
                  </a:lnTo>
                  <a:lnTo>
                    <a:pt x="48801" y="36575"/>
                  </a:lnTo>
                  <a:lnTo>
                    <a:pt x="47846" y="35178"/>
                  </a:lnTo>
                  <a:close/>
                </a:path>
                <a:path w="49529" h="43179">
                  <a:moveTo>
                    <a:pt x="20350" y="14985"/>
                  </a:moveTo>
                  <a:lnTo>
                    <a:pt x="16517" y="14985"/>
                  </a:lnTo>
                  <a:lnTo>
                    <a:pt x="17025" y="15620"/>
                  </a:lnTo>
                  <a:lnTo>
                    <a:pt x="17152" y="17017"/>
                  </a:lnTo>
                  <a:lnTo>
                    <a:pt x="17351" y="18160"/>
                  </a:lnTo>
                  <a:lnTo>
                    <a:pt x="17140" y="18414"/>
                  </a:lnTo>
                  <a:lnTo>
                    <a:pt x="16624" y="19303"/>
                  </a:lnTo>
                  <a:lnTo>
                    <a:pt x="16515" y="19908"/>
                  </a:lnTo>
                  <a:lnTo>
                    <a:pt x="17101" y="21081"/>
                  </a:lnTo>
                  <a:lnTo>
                    <a:pt x="20467" y="21081"/>
                  </a:lnTo>
                  <a:lnTo>
                    <a:pt x="21572" y="23875"/>
                  </a:lnTo>
                  <a:lnTo>
                    <a:pt x="19908" y="24256"/>
                  </a:lnTo>
                  <a:lnTo>
                    <a:pt x="19924" y="25780"/>
                  </a:lnTo>
                  <a:lnTo>
                    <a:pt x="21331" y="27304"/>
                  </a:lnTo>
                  <a:lnTo>
                    <a:pt x="22118" y="27812"/>
                  </a:lnTo>
                  <a:lnTo>
                    <a:pt x="22969" y="28193"/>
                  </a:lnTo>
                  <a:lnTo>
                    <a:pt x="22689" y="28193"/>
                  </a:lnTo>
                  <a:lnTo>
                    <a:pt x="22410" y="28320"/>
                  </a:lnTo>
                  <a:lnTo>
                    <a:pt x="21381" y="29209"/>
                  </a:lnTo>
                  <a:lnTo>
                    <a:pt x="21313" y="30479"/>
                  </a:lnTo>
                  <a:lnTo>
                    <a:pt x="21191" y="31622"/>
                  </a:lnTo>
                  <a:lnTo>
                    <a:pt x="22194" y="32130"/>
                  </a:lnTo>
                  <a:lnTo>
                    <a:pt x="23426" y="32257"/>
                  </a:lnTo>
                  <a:lnTo>
                    <a:pt x="25026" y="32511"/>
                  </a:lnTo>
                  <a:lnTo>
                    <a:pt x="26169" y="32765"/>
                  </a:lnTo>
                  <a:lnTo>
                    <a:pt x="25407" y="33654"/>
                  </a:lnTo>
                  <a:lnTo>
                    <a:pt x="24747" y="34670"/>
                  </a:lnTo>
                  <a:lnTo>
                    <a:pt x="23406" y="36067"/>
                  </a:lnTo>
                  <a:lnTo>
                    <a:pt x="23286" y="37083"/>
                  </a:lnTo>
                  <a:lnTo>
                    <a:pt x="23832" y="37718"/>
                  </a:lnTo>
                  <a:lnTo>
                    <a:pt x="40181" y="37718"/>
                  </a:lnTo>
                  <a:lnTo>
                    <a:pt x="40264" y="37083"/>
                  </a:lnTo>
                  <a:lnTo>
                    <a:pt x="40452" y="36321"/>
                  </a:lnTo>
                  <a:lnTo>
                    <a:pt x="32011" y="36321"/>
                  </a:lnTo>
                  <a:lnTo>
                    <a:pt x="30957" y="35813"/>
                  </a:lnTo>
                  <a:lnTo>
                    <a:pt x="29763" y="35432"/>
                  </a:lnTo>
                  <a:lnTo>
                    <a:pt x="28506" y="35178"/>
                  </a:lnTo>
                  <a:lnTo>
                    <a:pt x="29001" y="34670"/>
                  </a:lnTo>
                  <a:lnTo>
                    <a:pt x="29522" y="34035"/>
                  </a:lnTo>
                  <a:lnTo>
                    <a:pt x="30563" y="33273"/>
                  </a:lnTo>
                  <a:lnTo>
                    <a:pt x="30685" y="32892"/>
                  </a:lnTo>
                  <a:lnTo>
                    <a:pt x="30703" y="32257"/>
                  </a:lnTo>
                  <a:lnTo>
                    <a:pt x="31910" y="32257"/>
                  </a:lnTo>
                  <a:lnTo>
                    <a:pt x="33396" y="32130"/>
                  </a:lnTo>
                  <a:lnTo>
                    <a:pt x="34158" y="31876"/>
                  </a:lnTo>
                  <a:lnTo>
                    <a:pt x="34767" y="29590"/>
                  </a:lnTo>
                  <a:lnTo>
                    <a:pt x="35836" y="26538"/>
                  </a:lnTo>
                  <a:lnTo>
                    <a:pt x="35491" y="26288"/>
                  </a:lnTo>
                  <a:lnTo>
                    <a:pt x="35502" y="26034"/>
                  </a:lnTo>
                  <a:lnTo>
                    <a:pt x="34031" y="25145"/>
                  </a:lnTo>
                  <a:lnTo>
                    <a:pt x="33967" y="23494"/>
                  </a:lnTo>
                  <a:lnTo>
                    <a:pt x="33194" y="22859"/>
                  </a:lnTo>
                  <a:lnTo>
                    <a:pt x="31986" y="22859"/>
                  </a:lnTo>
                  <a:lnTo>
                    <a:pt x="31773" y="20954"/>
                  </a:lnTo>
                  <a:lnTo>
                    <a:pt x="31652" y="20573"/>
                  </a:lnTo>
                  <a:lnTo>
                    <a:pt x="24099" y="20573"/>
                  </a:lnTo>
                  <a:lnTo>
                    <a:pt x="23878" y="19938"/>
                  </a:lnTo>
                  <a:lnTo>
                    <a:pt x="23705" y="19303"/>
                  </a:lnTo>
                  <a:lnTo>
                    <a:pt x="30641" y="19303"/>
                  </a:lnTo>
                  <a:lnTo>
                    <a:pt x="30480" y="19011"/>
                  </a:lnTo>
                  <a:lnTo>
                    <a:pt x="28620" y="17779"/>
                  </a:lnTo>
                  <a:lnTo>
                    <a:pt x="28519" y="17398"/>
                  </a:lnTo>
                  <a:lnTo>
                    <a:pt x="28163" y="17017"/>
                  </a:lnTo>
                  <a:lnTo>
                    <a:pt x="27681" y="16763"/>
                  </a:lnTo>
                  <a:lnTo>
                    <a:pt x="27790" y="15239"/>
                  </a:lnTo>
                  <a:lnTo>
                    <a:pt x="20416" y="15239"/>
                  </a:lnTo>
                  <a:lnTo>
                    <a:pt x="20350" y="14985"/>
                  </a:lnTo>
                  <a:close/>
                </a:path>
                <a:path w="49529" h="43179">
                  <a:moveTo>
                    <a:pt x="36812" y="31876"/>
                  </a:moveTo>
                  <a:lnTo>
                    <a:pt x="33840" y="32003"/>
                  </a:lnTo>
                  <a:lnTo>
                    <a:pt x="34094" y="33781"/>
                  </a:lnTo>
                  <a:lnTo>
                    <a:pt x="34208" y="34289"/>
                  </a:lnTo>
                  <a:lnTo>
                    <a:pt x="33815" y="34670"/>
                  </a:lnTo>
                  <a:lnTo>
                    <a:pt x="32926" y="34924"/>
                  </a:lnTo>
                  <a:lnTo>
                    <a:pt x="32392" y="35178"/>
                  </a:lnTo>
                  <a:lnTo>
                    <a:pt x="32126" y="35559"/>
                  </a:lnTo>
                  <a:lnTo>
                    <a:pt x="32011" y="36321"/>
                  </a:lnTo>
                  <a:lnTo>
                    <a:pt x="40452" y="36321"/>
                  </a:lnTo>
                  <a:lnTo>
                    <a:pt x="40546" y="35940"/>
                  </a:lnTo>
                  <a:lnTo>
                    <a:pt x="41181" y="35178"/>
                  </a:lnTo>
                  <a:lnTo>
                    <a:pt x="47846" y="35178"/>
                  </a:lnTo>
                  <a:lnTo>
                    <a:pt x="47759" y="35051"/>
                  </a:lnTo>
                  <a:lnTo>
                    <a:pt x="48089" y="34924"/>
                  </a:lnTo>
                  <a:lnTo>
                    <a:pt x="48343" y="34670"/>
                  </a:lnTo>
                  <a:lnTo>
                    <a:pt x="48443" y="34035"/>
                  </a:lnTo>
                  <a:lnTo>
                    <a:pt x="48525" y="33654"/>
                  </a:lnTo>
                  <a:lnTo>
                    <a:pt x="48609" y="33400"/>
                  </a:lnTo>
                  <a:lnTo>
                    <a:pt x="37561" y="33400"/>
                  </a:lnTo>
                  <a:lnTo>
                    <a:pt x="36812" y="31876"/>
                  </a:lnTo>
                  <a:close/>
                </a:path>
                <a:path w="49529" h="43179">
                  <a:moveTo>
                    <a:pt x="15501" y="29209"/>
                  </a:moveTo>
                  <a:lnTo>
                    <a:pt x="8846" y="29209"/>
                  </a:lnTo>
                  <a:lnTo>
                    <a:pt x="10561" y="30733"/>
                  </a:lnTo>
                  <a:lnTo>
                    <a:pt x="11552" y="31241"/>
                  </a:lnTo>
                  <a:lnTo>
                    <a:pt x="11818" y="31876"/>
                  </a:lnTo>
                  <a:lnTo>
                    <a:pt x="12402" y="32257"/>
                  </a:lnTo>
                  <a:lnTo>
                    <a:pt x="14180" y="32257"/>
                  </a:lnTo>
                  <a:lnTo>
                    <a:pt x="12923" y="32511"/>
                  </a:lnTo>
                  <a:lnTo>
                    <a:pt x="10066" y="33400"/>
                  </a:lnTo>
                  <a:lnTo>
                    <a:pt x="10967" y="35940"/>
                  </a:lnTo>
                  <a:lnTo>
                    <a:pt x="13266" y="35686"/>
                  </a:lnTo>
                  <a:lnTo>
                    <a:pt x="22193" y="35686"/>
                  </a:lnTo>
                  <a:lnTo>
                    <a:pt x="22080" y="35432"/>
                  </a:lnTo>
                  <a:lnTo>
                    <a:pt x="19997" y="32638"/>
                  </a:lnTo>
                  <a:lnTo>
                    <a:pt x="18272" y="32003"/>
                  </a:lnTo>
                  <a:lnTo>
                    <a:pt x="15641" y="32003"/>
                  </a:lnTo>
                  <a:lnTo>
                    <a:pt x="16911" y="31495"/>
                  </a:lnTo>
                  <a:lnTo>
                    <a:pt x="17076" y="29590"/>
                  </a:lnTo>
                  <a:lnTo>
                    <a:pt x="15501" y="29209"/>
                  </a:lnTo>
                  <a:close/>
                </a:path>
                <a:path w="49529" h="43179">
                  <a:moveTo>
                    <a:pt x="34018" y="11175"/>
                  </a:moveTo>
                  <a:lnTo>
                    <a:pt x="28049" y="11175"/>
                  </a:lnTo>
                  <a:lnTo>
                    <a:pt x="28328" y="11302"/>
                  </a:lnTo>
                  <a:lnTo>
                    <a:pt x="28620" y="11556"/>
                  </a:lnTo>
                  <a:lnTo>
                    <a:pt x="28709" y="11683"/>
                  </a:lnTo>
                  <a:lnTo>
                    <a:pt x="28757" y="14350"/>
                  </a:lnTo>
                  <a:lnTo>
                    <a:pt x="29004" y="16128"/>
                  </a:lnTo>
                  <a:lnTo>
                    <a:pt x="29109" y="16509"/>
                  </a:lnTo>
                  <a:lnTo>
                    <a:pt x="30480" y="19011"/>
                  </a:lnTo>
                  <a:lnTo>
                    <a:pt x="31166" y="19908"/>
                  </a:lnTo>
                  <a:lnTo>
                    <a:pt x="32862" y="20573"/>
                  </a:lnTo>
                  <a:lnTo>
                    <a:pt x="35364" y="21589"/>
                  </a:lnTo>
                  <a:lnTo>
                    <a:pt x="36278" y="21716"/>
                  </a:lnTo>
                  <a:lnTo>
                    <a:pt x="36901" y="21970"/>
                  </a:lnTo>
                  <a:lnTo>
                    <a:pt x="37053" y="23875"/>
                  </a:lnTo>
                  <a:lnTo>
                    <a:pt x="36596" y="24383"/>
                  </a:lnTo>
                  <a:lnTo>
                    <a:pt x="35656" y="25272"/>
                  </a:lnTo>
                  <a:lnTo>
                    <a:pt x="35530" y="26051"/>
                  </a:lnTo>
                  <a:lnTo>
                    <a:pt x="35713" y="26161"/>
                  </a:lnTo>
                  <a:lnTo>
                    <a:pt x="35836" y="26538"/>
                  </a:lnTo>
                  <a:lnTo>
                    <a:pt x="38653" y="28574"/>
                  </a:lnTo>
                  <a:lnTo>
                    <a:pt x="38691" y="30479"/>
                  </a:lnTo>
                  <a:lnTo>
                    <a:pt x="39352" y="32384"/>
                  </a:lnTo>
                  <a:lnTo>
                    <a:pt x="38666" y="32511"/>
                  </a:lnTo>
                  <a:lnTo>
                    <a:pt x="38056" y="32892"/>
                  </a:lnTo>
                  <a:lnTo>
                    <a:pt x="37561" y="33400"/>
                  </a:lnTo>
                  <a:lnTo>
                    <a:pt x="48609" y="33400"/>
                  </a:lnTo>
                  <a:lnTo>
                    <a:pt x="49030" y="32130"/>
                  </a:lnTo>
                  <a:lnTo>
                    <a:pt x="48763" y="32130"/>
                  </a:lnTo>
                  <a:lnTo>
                    <a:pt x="49207" y="31622"/>
                  </a:lnTo>
                  <a:lnTo>
                    <a:pt x="49312" y="31241"/>
                  </a:lnTo>
                  <a:lnTo>
                    <a:pt x="49287" y="29590"/>
                  </a:lnTo>
                  <a:lnTo>
                    <a:pt x="49042" y="29082"/>
                  </a:lnTo>
                  <a:lnTo>
                    <a:pt x="46807" y="28574"/>
                  </a:lnTo>
                  <a:lnTo>
                    <a:pt x="45003" y="28574"/>
                  </a:lnTo>
                  <a:lnTo>
                    <a:pt x="44737" y="28320"/>
                  </a:lnTo>
                  <a:lnTo>
                    <a:pt x="43073" y="26034"/>
                  </a:lnTo>
                  <a:lnTo>
                    <a:pt x="43352" y="25780"/>
                  </a:lnTo>
                  <a:lnTo>
                    <a:pt x="43302" y="21970"/>
                  </a:lnTo>
                  <a:lnTo>
                    <a:pt x="42997" y="20065"/>
                  </a:lnTo>
                  <a:lnTo>
                    <a:pt x="41168" y="19176"/>
                  </a:lnTo>
                  <a:lnTo>
                    <a:pt x="41045" y="17652"/>
                  </a:lnTo>
                  <a:lnTo>
                    <a:pt x="40977" y="17144"/>
                  </a:lnTo>
                  <a:lnTo>
                    <a:pt x="41445" y="16636"/>
                  </a:lnTo>
                  <a:lnTo>
                    <a:pt x="37129" y="16636"/>
                  </a:lnTo>
                  <a:lnTo>
                    <a:pt x="36177" y="15874"/>
                  </a:lnTo>
                  <a:lnTo>
                    <a:pt x="35669" y="15620"/>
                  </a:lnTo>
                  <a:lnTo>
                    <a:pt x="35555" y="13334"/>
                  </a:lnTo>
                  <a:lnTo>
                    <a:pt x="35377" y="12572"/>
                  </a:lnTo>
                  <a:lnTo>
                    <a:pt x="34005" y="11429"/>
                  </a:lnTo>
                  <a:lnTo>
                    <a:pt x="34018" y="11175"/>
                  </a:lnTo>
                  <a:close/>
                </a:path>
                <a:path w="49529" h="43179">
                  <a:moveTo>
                    <a:pt x="49156" y="31749"/>
                  </a:moveTo>
                  <a:lnTo>
                    <a:pt x="48763" y="32130"/>
                  </a:lnTo>
                  <a:lnTo>
                    <a:pt x="49030" y="32130"/>
                  </a:lnTo>
                  <a:lnTo>
                    <a:pt x="49156" y="31749"/>
                  </a:lnTo>
                  <a:close/>
                </a:path>
                <a:path w="49529" h="43179">
                  <a:moveTo>
                    <a:pt x="17927" y="31876"/>
                  </a:moveTo>
                  <a:lnTo>
                    <a:pt x="15641" y="32003"/>
                  </a:lnTo>
                  <a:lnTo>
                    <a:pt x="18272" y="32003"/>
                  </a:lnTo>
                  <a:lnTo>
                    <a:pt x="17927" y="31876"/>
                  </a:lnTo>
                  <a:close/>
                </a:path>
                <a:path w="49529" h="43179">
                  <a:moveTo>
                    <a:pt x="8834" y="13588"/>
                  </a:moveTo>
                  <a:lnTo>
                    <a:pt x="8173" y="14477"/>
                  </a:lnTo>
                  <a:lnTo>
                    <a:pt x="8077" y="15239"/>
                  </a:lnTo>
                  <a:lnTo>
                    <a:pt x="7956" y="16509"/>
                  </a:lnTo>
                  <a:lnTo>
                    <a:pt x="8075" y="17144"/>
                  </a:lnTo>
                  <a:lnTo>
                    <a:pt x="8195" y="17525"/>
                  </a:lnTo>
                  <a:lnTo>
                    <a:pt x="8554" y="18160"/>
                  </a:lnTo>
                  <a:lnTo>
                    <a:pt x="7221" y="19049"/>
                  </a:lnTo>
                  <a:lnTo>
                    <a:pt x="6350" y="19908"/>
                  </a:lnTo>
                  <a:lnTo>
                    <a:pt x="6298" y="20065"/>
                  </a:lnTo>
                  <a:lnTo>
                    <a:pt x="6065" y="21462"/>
                  </a:lnTo>
                  <a:lnTo>
                    <a:pt x="4719" y="21716"/>
                  </a:lnTo>
                  <a:lnTo>
                    <a:pt x="3462" y="22097"/>
                  </a:lnTo>
                  <a:lnTo>
                    <a:pt x="884" y="22224"/>
                  </a:lnTo>
                  <a:lnTo>
                    <a:pt x="89" y="22986"/>
                  </a:lnTo>
                  <a:lnTo>
                    <a:pt x="0" y="23240"/>
                  </a:lnTo>
                  <a:lnTo>
                    <a:pt x="731" y="25399"/>
                  </a:lnTo>
                  <a:lnTo>
                    <a:pt x="2319" y="26288"/>
                  </a:lnTo>
                  <a:lnTo>
                    <a:pt x="2430" y="28066"/>
                  </a:lnTo>
                  <a:lnTo>
                    <a:pt x="2537" y="28574"/>
                  </a:lnTo>
                  <a:lnTo>
                    <a:pt x="2966" y="29971"/>
                  </a:lnTo>
                  <a:lnTo>
                    <a:pt x="3728" y="30479"/>
                  </a:lnTo>
                  <a:lnTo>
                    <a:pt x="5570" y="30479"/>
                  </a:lnTo>
                  <a:lnTo>
                    <a:pt x="6192" y="30225"/>
                  </a:lnTo>
                  <a:lnTo>
                    <a:pt x="6637" y="29590"/>
                  </a:lnTo>
                  <a:lnTo>
                    <a:pt x="8366" y="29590"/>
                  </a:lnTo>
                  <a:lnTo>
                    <a:pt x="8846" y="29209"/>
                  </a:lnTo>
                  <a:lnTo>
                    <a:pt x="15501" y="29209"/>
                  </a:lnTo>
                  <a:lnTo>
                    <a:pt x="15870" y="28066"/>
                  </a:lnTo>
                  <a:lnTo>
                    <a:pt x="15974" y="27812"/>
                  </a:lnTo>
                  <a:lnTo>
                    <a:pt x="12199" y="27812"/>
                  </a:lnTo>
                  <a:lnTo>
                    <a:pt x="11666" y="27304"/>
                  </a:lnTo>
                  <a:lnTo>
                    <a:pt x="12631" y="25653"/>
                  </a:lnTo>
                  <a:lnTo>
                    <a:pt x="12618" y="24510"/>
                  </a:lnTo>
                  <a:lnTo>
                    <a:pt x="13287" y="24345"/>
                  </a:lnTo>
                  <a:lnTo>
                    <a:pt x="13634" y="23113"/>
                  </a:lnTo>
                  <a:lnTo>
                    <a:pt x="14578" y="23113"/>
                  </a:lnTo>
                  <a:lnTo>
                    <a:pt x="14625" y="22986"/>
                  </a:lnTo>
                  <a:lnTo>
                    <a:pt x="15628" y="21716"/>
                  </a:lnTo>
                  <a:lnTo>
                    <a:pt x="15829" y="21335"/>
                  </a:lnTo>
                  <a:lnTo>
                    <a:pt x="9913" y="21335"/>
                  </a:lnTo>
                  <a:lnTo>
                    <a:pt x="10142" y="20954"/>
                  </a:lnTo>
                  <a:lnTo>
                    <a:pt x="10510" y="20700"/>
                  </a:lnTo>
                  <a:lnTo>
                    <a:pt x="10980" y="20446"/>
                  </a:lnTo>
                  <a:lnTo>
                    <a:pt x="16298" y="20446"/>
                  </a:lnTo>
                  <a:lnTo>
                    <a:pt x="16339" y="19176"/>
                  </a:lnTo>
                  <a:lnTo>
                    <a:pt x="14206" y="18414"/>
                  </a:lnTo>
                  <a:lnTo>
                    <a:pt x="13723" y="18287"/>
                  </a:lnTo>
                  <a:lnTo>
                    <a:pt x="13643" y="17652"/>
                  </a:lnTo>
                  <a:lnTo>
                    <a:pt x="13596" y="17525"/>
                  </a:lnTo>
                  <a:lnTo>
                    <a:pt x="13342" y="17144"/>
                  </a:lnTo>
                  <a:lnTo>
                    <a:pt x="14269" y="17017"/>
                  </a:lnTo>
                  <a:lnTo>
                    <a:pt x="14587" y="16382"/>
                  </a:lnTo>
                  <a:lnTo>
                    <a:pt x="14485" y="15493"/>
                  </a:lnTo>
                  <a:lnTo>
                    <a:pt x="16517" y="14985"/>
                  </a:lnTo>
                  <a:lnTo>
                    <a:pt x="20350" y="14985"/>
                  </a:lnTo>
                  <a:lnTo>
                    <a:pt x="20251" y="14604"/>
                  </a:lnTo>
                  <a:lnTo>
                    <a:pt x="20048" y="14096"/>
                  </a:lnTo>
                  <a:lnTo>
                    <a:pt x="19902" y="13842"/>
                  </a:lnTo>
                  <a:lnTo>
                    <a:pt x="10269" y="13842"/>
                  </a:lnTo>
                  <a:lnTo>
                    <a:pt x="8834" y="13588"/>
                  </a:lnTo>
                  <a:close/>
                </a:path>
                <a:path w="49529" h="43179">
                  <a:moveTo>
                    <a:pt x="8366" y="29590"/>
                  </a:moveTo>
                  <a:lnTo>
                    <a:pt x="6637" y="29590"/>
                  </a:lnTo>
                  <a:lnTo>
                    <a:pt x="7259" y="29844"/>
                  </a:lnTo>
                  <a:lnTo>
                    <a:pt x="8046" y="29844"/>
                  </a:lnTo>
                  <a:lnTo>
                    <a:pt x="8366" y="29590"/>
                  </a:lnTo>
                  <a:close/>
                </a:path>
                <a:path w="49529" h="43179">
                  <a:moveTo>
                    <a:pt x="45930" y="28447"/>
                  </a:moveTo>
                  <a:lnTo>
                    <a:pt x="45003" y="28574"/>
                  </a:lnTo>
                  <a:lnTo>
                    <a:pt x="46807" y="28574"/>
                  </a:lnTo>
                  <a:lnTo>
                    <a:pt x="45930" y="28447"/>
                  </a:lnTo>
                  <a:close/>
                </a:path>
                <a:path w="49529" h="43179">
                  <a:moveTo>
                    <a:pt x="14509" y="23304"/>
                  </a:moveTo>
                  <a:lnTo>
                    <a:pt x="14346" y="23748"/>
                  </a:lnTo>
                  <a:lnTo>
                    <a:pt x="13647" y="24256"/>
                  </a:lnTo>
                  <a:lnTo>
                    <a:pt x="13287" y="24345"/>
                  </a:lnTo>
                  <a:lnTo>
                    <a:pt x="12633" y="26538"/>
                  </a:lnTo>
                  <a:lnTo>
                    <a:pt x="12199" y="27812"/>
                  </a:lnTo>
                  <a:lnTo>
                    <a:pt x="15974" y="27812"/>
                  </a:lnTo>
                  <a:lnTo>
                    <a:pt x="16289" y="27050"/>
                  </a:lnTo>
                  <a:lnTo>
                    <a:pt x="17140" y="23875"/>
                  </a:lnTo>
                  <a:lnTo>
                    <a:pt x="14509" y="23304"/>
                  </a:lnTo>
                  <a:close/>
                </a:path>
                <a:path w="49529" h="43179">
                  <a:moveTo>
                    <a:pt x="35530" y="26051"/>
                  </a:moveTo>
                  <a:lnTo>
                    <a:pt x="35491" y="26288"/>
                  </a:lnTo>
                  <a:lnTo>
                    <a:pt x="35836" y="26538"/>
                  </a:lnTo>
                  <a:lnTo>
                    <a:pt x="35923" y="26288"/>
                  </a:lnTo>
                  <a:lnTo>
                    <a:pt x="35530" y="26051"/>
                  </a:lnTo>
                  <a:close/>
                </a:path>
                <a:path w="49529" h="43179">
                  <a:moveTo>
                    <a:pt x="13634" y="23113"/>
                  </a:moveTo>
                  <a:lnTo>
                    <a:pt x="13287" y="24345"/>
                  </a:lnTo>
                  <a:lnTo>
                    <a:pt x="13647" y="24256"/>
                  </a:lnTo>
                  <a:lnTo>
                    <a:pt x="14346" y="23748"/>
                  </a:lnTo>
                  <a:lnTo>
                    <a:pt x="14509" y="23304"/>
                  </a:lnTo>
                  <a:lnTo>
                    <a:pt x="13634" y="23113"/>
                  </a:lnTo>
                  <a:close/>
                </a:path>
                <a:path w="49529" h="43179">
                  <a:moveTo>
                    <a:pt x="14578" y="23113"/>
                  </a:moveTo>
                  <a:lnTo>
                    <a:pt x="13634" y="23113"/>
                  </a:lnTo>
                  <a:lnTo>
                    <a:pt x="14509" y="23304"/>
                  </a:lnTo>
                  <a:lnTo>
                    <a:pt x="14578" y="23113"/>
                  </a:lnTo>
                  <a:close/>
                </a:path>
                <a:path w="49529" h="43179">
                  <a:moveTo>
                    <a:pt x="33040" y="22732"/>
                  </a:moveTo>
                  <a:lnTo>
                    <a:pt x="31986" y="22859"/>
                  </a:lnTo>
                  <a:lnTo>
                    <a:pt x="33194" y="22859"/>
                  </a:lnTo>
                  <a:lnTo>
                    <a:pt x="33040" y="22732"/>
                  </a:lnTo>
                  <a:close/>
                </a:path>
                <a:path w="49529" h="43179">
                  <a:moveTo>
                    <a:pt x="16298" y="20446"/>
                  </a:moveTo>
                  <a:lnTo>
                    <a:pt x="10980" y="20446"/>
                  </a:lnTo>
                  <a:lnTo>
                    <a:pt x="11399" y="20700"/>
                  </a:lnTo>
                  <a:lnTo>
                    <a:pt x="11056" y="20954"/>
                  </a:lnTo>
                  <a:lnTo>
                    <a:pt x="9913" y="21335"/>
                  </a:lnTo>
                  <a:lnTo>
                    <a:pt x="15829" y="21335"/>
                  </a:lnTo>
                  <a:lnTo>
                    <a:pt x="16298" y="20446"/>
                  </a:lnTo>
                  <a:close/>
                </a:path>
                <a:path w="49529" h="43179">
                  <a:moveTo>
                    <a:pt x="30641" y="19303"/>
                  </a:moveTo>
                  <a:lnTo>
                    <a:pt x="23705" y="19303"/>
                  </a:lnTo>
                  <a:lnTo>
                    <a:pt x="24048" y="19430"/>
                  </a:lnTo>
                  <a:lnTo>
                    <a:pt x="24099" y="20573"/>
                  </a:lnTo>
                  <a:lnTo>
                    <a:pt x="31652" y="20573"/>
                  </a:lnTo>
                  <a:lnTo>
                    <a:pt x="31166" y="19908"/>
                  </a:lnTo>
                  <a:lnTo>
                    <a:pt x="30919" y="19811"/>
                  </a:lnTo>
                  <a:lnTo>
                    <a:pt x="30641" y="19303"/>
                  </a:lnTo>
                  <a:close/>
                </a:path>
                <a:path w="49529" h="43179">
                  <a:moveTo>
                    <a:pt x="30480" y="19011"/>
                  </a:moveTo>
                  <a:lnTo>
                    <a:pt x="30919" y="19811"/>
                  </a:lnTo>
                  <a:lnTo>
                    <a:pt x="31166" y="19908"/>
                  </a:lnTo>
                  <a:lnTo>
                    <a:pt x="30538" y="19049"/>
                  </a:lnTo>
                  <a:close/>
                </a:path>
                <a:path w="49529" h="43179">
                  <a:moveTo>
                    <a:pt x="44191" y="10667"/>
                  </a:moveTo>
                  <a:lnTo>
                    <a:pt x="42832" y="11175"/>
                  </a:lnTo>
                  <a:lnTo>
                    <a:pt x="41676" y="11683"/>
                  </a:lnTo>
                  <a:lnTo>
                    <a:pt x="40533" y="12064"/>
                  </a:lnTo>
                  <a:lnTo>
                    <a:pt x="39098" y="13207"/>
                  </a:lnTo>
                  <a:lnTo>
                    <a:pt x="39047" y="14096"/>
                  </a:lnTo>
                  <a:lnTo>
                    <a:pt x="39136" y="14350"/>
                  </a:lnTo>
                  <a:lnTo>
                    <a:pt x="38882" y="14477"/>
                  </a:lnTo>
                  <a:lnTo>
                    <a:pt x="37968" y="15239"/>
                  </a:lnTo>
                  <a:lnTo>
                    <a:pt x="37460" y="15874"/>
                  </a:lnTo>
                  <a:lnTo>
                    <a:pt x="37129" y="16636"/>
                  </a:lnTo>
                  <a:lnTo>
                    <a:pt x="41445" y="16636"/>
                  </a:lnTo>
                  <a:lnTo>
                    <a:pt x="41562" y="16509"/>
                  </a:lnTo>
                  <a:lnTo>
                    <a:pt x="41778" y="16128"/>
                  </a:lnTo>
                  <a:lnTo>
                    <a:pt x="42914" y="16128"/>
                  </a:lnTo>
                  <a:lnTo>
                    <a:pt x="43581" y="15747"/>
                  </a:lnTo>
                  <a:lnTo>
                    <a:pt x="43876" y="14985"/>
                  </a:lnTo>
                  <a:lnTo>
                    <a:pt x="43990" y="14604"/>
                  </a:lnTo>
                  <a:lnTo>
                    <a:pt x="44051" y="14096"/>
                  </a:lnTo>
                  <a:lnTo>
                    <a:pt x="45397" y="13461"/>
                  </a:lnTo>
                  <a:lnTo>
                    <a:pt x="45609" y="12953"/>
                  </a:lnTo>
                  <a:lnTo>
                    <a:pt x="45674" y="12572"/>
                  </a:lnTo>
                  <a:lnTo>
                    <a:pt x="45270" y="11302"/>
                  </a:lnTo>
                  <a:lnTo>
                    <a:pt x="44191" y="10667"/>
                  </a:lnTo>
                  <a:close/>
                </a:path>
                <a:path w="49529" h="43179">
                  <a:moveTo>
                    <a:pt x="42914" y="16128"/>
                  </a:moveTo>
                  <a:lnTo>
                    <a:pt x="41778" y="16128"/>
                  </a:lnTo>
                  <a:lnTo>
                    <a:pt x="42692" y="16255"/>
                  </a:lnTo>
                  <a:lnTo>
                    <a:pt x="42914" y="16128"/>
                  </a:lnTo>
                  <a:close/>
                </a:path>
                <a:path w="49529" h="43179">
                  <a:moveTo>
                    <a:pt x="26563" y="13334"/>
                  </a:moveTo>
                  <a:lnTo>
                    <a:pt x="23566" y="13715"/>
                  </a:lnTo>
                  <a:lnTo>
                    <a:pt x="21851" y="14350"/>
                  </a:lnTo>
                  <a:lnTo>
                    <a:pt x="20416" y="15239"/>
                  </a:lnTo>
                  <a:lnTo>
                    <a:pt x="27790" y="15239"/>
                  </a:lnTo>
                  <a:lnTo>
                    <a:pt x="27960" y="13842"/>
                  </a:lnTo>
                  <a:lnTo>
                    <a:pt x="26563" y="13334"/>
                  </a:lnTo>
                  <a:close/>
                </a:path>
                <a:path w="49529" h="43179">
                  <a:moveTo>
                    <a:pt x="26982" y="1269"/>
                  </a:moveTo>
                  <a:lnTo>
                    <a:pt x="24544" y="1269"/>
                  </a:lnTo>
                  <a:lnTo>
                    <a:pt x="20315" y="2285"/>
                  </a:lnTo>
                  <a:lnTo>
                    <a:pt x="20124" y="3809"/>
                  </a:lnTo>
                  <a:lnTo>
                    <a:pt x="21140" y="4571"/>
                  </a:lnTo>
                  <a:lnTo>
                    <a:pt x="20530" y="4698"/>
                  </a:lnTo>
                  <a:lnTo>
                    <a:pt x="19070" y="4698"/>
                  </a:lnTo>
                  <a:lnTo>
                    <a:pt x="18371" y="5587"/>
                  </a:lnTo>
                  <a:lnTo>
                    <a:pt x="18435" y="6349"/>
                  </a:lnTo>
                  <a:lnTo>
                    <a:pt x="17775" y="6349"/>
                  </a:lnTo>
                  <a:lnTo>
                    <a:pt x="17127" y="6603"/>
                  </a:lnTo>
                  <a:lnTo>
                    <a:pt x="15895" y="7238"/>
                  </a:lnTo>
                  <a:lnTo>
                    <a:pt x="15450" y="7746"/>
                  </a:lnTo>
                  <a:lnTo>
                    <a:pt x="15768" y="10667"/>
                  </a:lnTo>
                  <a:lnTo>
                    <a:pt x="14244" y="11810"/>
                  </a:lnTo>
                  <a:lnTo>
                    <a:pt x="11869" y="12953"/>
                  </a:lnTo>
                  <a:lnTo>
                    <a:pt x="11348" y="13080"/>
                  </a:lnTo>
                  <a:lnTo>
                    <a:pt x="11082" y="13461"/>
                  </a:lnTo>
                  <a:lnTo>
                    <a:pt x="11005" y="13842"/>
                  </a:lnTo>
                  <a:lnTo>
                    <a:pt x="19902" y="13842"/>
                  </a:lnTo>
                  <a:lnTo>
                    <a:pt x="19756" y="13588"/>
                  </a:lnTo>
                  <a:lnTo>
                    <a:pt x="20911" y="12826"/>
                  </a:lnTo>
                  <a:lnTo>
                    <a:pt x="20315" y="11302"/>
                  </a:lnTo>
                  <a:lnTo>
                    <a:pt x="18816" y="11048"/>
                  </a:lnTo>
                  <a:lnTo>
                    <a:pt x="19006" y="10413"/>
                  </a:lnTo>
                  <a:lnTo>
                    <a:pt x="19133" y="9905"/>
                  </a:lnTo>
                  <a:lnTo>
                    <a:pt x="19172" y="9397"/>
                  </a:lnTo>
                  <a:lnTo>
                    <a:pt x="33865" y="9397"/>
                  </a:lnTo>
                  <a:lnTo>
                    <a:pt x="33650" y="9143"/>
                  </a:lnTo>
                  <a:lnTo>
                    <a:pt x="34573" y="6349"/>
                  </a:lnTo>
                  <a:lnTo>
                    <a:pt x="35174" y="4825"/>
                  </a:lnTo>
                  <a:lnTo>
                    <a:pt x="35674" y="2412"/>
                  </a:lnTo>
                  <a:lnTo>
                    <a:pt x="31567" y="2412"/>
                  </a:lnTo>
                  <a:lnTo>
                    <a:pt x="31338" y="2285"/>
                  </a:lnTo>
                  <a:lnTo>
                    <a:pt x="30868" y="2285"/>
                  </a:lnTo>
                  <a:lnTo>
                    <a:pt x="30652" y="1904"/>
                  </a:lnTo>
                  <a:lnTo>
                    <a:pt x="30297" y="1650"/>
                  </a:lnTo>
                  <a:lnTo>
                    <a:pt x="26982" y="1269"/>
                  </a:lnTo>
                  <a:close/>
                </a:path>
                <a:path w="49529" h="43179">
                  <a:moveTo>
                    <a:pt x="34018" y="9778"/>
                  </a:moveTo>
                  <a:lnTo>
                    <a:pt x="21864" y="9778"/>
                  </a:lnTo>
                  <a:lnTo>
                    <a:pt x="22067" y="9905"/>
                  </a:lnTo>
                  <a:lnTo>
                    <a:pt x="23832" y="10540"/>
                  </a:lnTo>
                  <a:lnTo>
                    <a:pt x="25458" y="11048"/>
                  </a:lnTo>
                  <a:lnTo>
                    <a:pt x="27541" y="11302"/>
                  </a:lnTo>
                  <a:lnTo>
                    <a:pt x="27820" y="11175"/>
                  </a:lnTo>
                  <a:lnTo>
                    <a:pt x="34018" y="11175"/>
                  </a:lnTo>
                  <a:lnTo>
                    <a:pt x="34018" y="9778"/>
                  </a:lnTo>
                  <a:close/>
                </a:path>
                <a:path w="49529" h="43179">
                  <a:moveTo>
                    <a:pt x="33865" y="9397"/>
                  </a:moveTo>
                  <a:lnTo>
                    <a:pt x="19324" y="9397"/>
                  </a:lnTo>
                  <a:lnTo>
                    <a:pt x="19540" y="9524"/>
                  </a:lnTo>
                  <a:lnTo>
                    <a:pt x="19819" y="9651"/>
                  </a:lnTo>
                  <a:lnTo>
                    <a:pt x="20734" y="9905"/>
                  </a:lnTo>
                  <a:lnTo>
                    <a:pt x="21280" y="9778"/>
                  </a:lnTo>
                  <a:lnTo>
                    <a:pt x="34018" y="9778"/>
                  </a:lnTo>
                  <a:lnTo>
                    <a:pt x="33865" y="9397"/>
                  </a:lnTo>
                  <a:close/>
                </a:path>
                <a:path w="49529" h="43179">
                  <a:moveTo>
                    <a:pt x="33904" y="0"/>
                  </a:moveTo>
                  <a:lnTo>
                    <a:pt x="32164" y="1650"/>
                  </a:lnTo>
                  <a:lnTo>
                    <a:pt x="31567" y="2412"/>
                  </a:lnTo>
                  <a:lnTo>
                    <a:pt x="35674" y="2412"/>
                  </a:lnTo>
                  <a:lnTo>
                    <a:pt x="35885" y="1396"/>
                  </a:lnTo>
                  <a:lnTo>
                    <a:pt x="33904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8071203" y="5598073"/>
              <a:ext cx="53975" cy="48895"/>
            </a:xfrm>
            <a:custGeom>
              <a:avLst/>
              <a:gdLst/>
              <a:ahLst/>
              <a:cxnLst/>
              <a:rect l="l" t="t" r="r" b="b"/>
              <a:pathLst>
                <a:path w="53975" h="48895">
                  <a:moveTo>
                    <a:pt x="37416" y="39827"/>
                  </a:moveTo>
                  <a:lnTo>
                    <a:pt x="28422" y="39827"/>
                  </a:lnTo>
                  <a:lnTo>
                    <a:pt x="27292" y="41033"/>
                  </a:lnTo>
                  <a:lnTo>
                    <a:pt x="25882" y="42037"/>
                  </a:lnTo>
                  <a:lnTo>
                    <a:pt x="24422" y="43942"/>
                  </a:lnTo>
                  <a:lnTo>
                    <a:pt x="24472" y="44538"/>
                  </a:lnTo>
                  <a:lnTo>
                    <a:pt x="24764" y="45034"/>
                  </a:lnTo>
                  <a:lnTo>
                    <a:pt x="22999" y="45859"/>
                  </a:lnTo>
                  <a:lnTo>
                    <a:pt x="24066" y="48742"/>
                  </a:lnTo>
                  <a:lnTo>
                    <a:pt x="27419" y="48145"/>
                  </a:lnTo>
                  <a:lnTo>
                    <a:pt x="28371" y="48031"/>
                  </a:lnTo>
                  <a:lnTo>
                    <a:pt x="28714" y="47904"/>
                  </a:lnTo>
                  <a:lnTo>
                    <a:pt x="29006" y="47752"/>
                  </a:lnTo>
                  <a:lnTo>
                    <a:pt x="31991" y="46977"/>
                  </a:lnTo>
                  <a:lnTo>
                    <a:pt x="34886" y="46443"/>
                  </a:lnTo>
                  <a:lnTo>
                    <a:pt x="35178" y="45250"/>
                  </a:lnTo>
                  <a:lnTo>
                    <a:pt x="34721" y="44310"/>
                  </a:lnTo>
                  <a:lnTo>
                    <a:pt x="36855" y="43230"/>
                  </a:lnTo>
                  <a:lnTo>
                    <a:pt x="38138" y="41567"/>
                  </a:lnTo>
                  <a:lnTo>
                    <a:pt x="37416" y="39827"/>
                  </a:lnTo>
                  <a:close/>
                </a:path>
                <a:path w="53975" h="48895">
                  <a:moveTo>
                    <a:pt x="48411" y="27266"/>
                  </a:moveTo>
                  <a:lnTo>
                    <a:pt x="9880" y="27266"/>
                  </a:lnTo>
                  <a:lnTo>
                    <a:pt x="10020" y="28092"/>
                  </a:lnTo>
                  <a:lnTo>
                    <a:pt x="10617" y="28676"/>
                  </a:lnTo>
                  <a:lnTo>
                    <a:pt x="11328" y="28867"/>
                  </a:lnTo>
                  <a:lnTo>
                    <a:pt x="11417" y="30175"/>
                  </a:lnTo>
                  <a:lnTo>
                    <a:pt x="11607" y="30429"/>
                  </a:lnTo>
                  <a:lnTo>
                    <a:pt x="10985" y="30607"/>
                  </a:lnTo>
                  <a:lnTo>
                    <a:pt x="10452" y="31013"/>
                  </a:lnTo>
                  <a:lnTo>
                    <a:pt x="10210" y="31978"/>
                  </a:lnTo>
                  <a:lnTo>
                    <a:pt x="10083" y="32651"/>
                  </a:lnTo>
                  <a:lnTo>
                    <a:pt x="8559" y="32905"/>
                  </a:lnTo>
                  <a:lnTo>
                    <a:pt x="8166" y="34366"/>
                  </a:lnTo>
                  <a:lnTo>
                    <a:pt x="9766" y="37236"/>
                  </a:lnTo>
                  <a:lnTo>
                    <a:pt x="10883" y="38328"/>
                  </a:lnTo>
                  <a:lnTo>
                    <a:pt x="12826" y="39090"/>
                  </a:lnTo>
                  <a:lnTo>
                    <a:pt x="12801" y="40144"/>
                  </a:lnTo>
                  <a:lnTo>
                    <a:pt x="12674" y="41148"/>
                  </a:lnTo>
                  <a:lnTo>
                    <a:pt x="12839" y="41529"/>
                  </a:lnTo>
                  <a:lnTo>
                    <a:pt x="13119" y="41808"/>
                  </a:lnTo>
                  <a:lnTo>
                    <a:pt x="13373" y="43434"/>
                  </a:lnTo>
                  <a:lnTo>
                    <a:pt x="15760" y="44157"/>
                  </a:lnTo>
                  <a:lnTo>
                    <a:pt x="17425" y="41529"/>
                  </a:lnTo>
                  <a:lnTo>
                    <a:pt x="18110" y="40525"/>
                  </a:lnTo>
                  <a:lnTo>
                    <a:pt x="22886" y="40525"/>
                  </a:lnTo>
                  <a:lnTo>
                    <a:pt x="25209" y="38722"/>
                  </a:lnTo>
                  <a:lnTo>
                    <a:pt x="40369" y="38722"/>
                  </a:lnTo>
                  <a:lnTo>
                    <a:pt x="40335" y="37719"/>
                  </a:lnTo>
                  <a:lnTo>
                    <a:pt x="49301" y="37719"/>
                  </a:lnTo>
                  <a:lnTo>
                    <a:pt x="49273" y="36080"/>
                  </a:lnTo>
                  <a:lnTo>
                    <a:pt x="32588" y="36080"/>
                  </a:lnTo>
                  <a:lnTo>
                    <a:pt x="32372" y="35991"/>
                  </a:lnTo>
                  <a:lnTo>
                    <a:pt x="31915" y="35915"/>
                  </a:lnTo>
                  <a:lnTo>
                    <a:pt x="31368" y="35877"/>
                  </a:lnTo>
                  <a:lnTo>
                    <a:pt x="31864" y="35826"/>
                  </a:lnTo>
                  <a:lnTo>
                    <a:pt x="32346" y="35750"/>
                  </a:lnTo>
                  <a:lnTo>
                    <a:pt x="32816" y="35648"/>
                  </a:lnTo>
                  <a:lnTo>
                    <a:pt x="49204" y="35648"/>
                  </a:lnTo>
                  <a:lnTo>
                    <a:pt x="49148" y="35306"/>
                  </a:lnTo>
                  <a:lnTo>
                    <a:pt x="48348" y="33947"/>
                  </a:lnTo>
                  <a:lnTo>
                    <a:pt x="47777" y="33680"/>
                  </a:lnTo>
                  <a:lnTo>
                    <a:pt x="47167" y="33642"/>
                  </a:lnTo>
                  <a:lnTo>
                    <a:pt x="47840" y="31470"/>
                  </a:lnTo>
                  <a:lnTo>
                    <a:pt x="47866" y="31203"/>
                  </a:lnTo>
                  <a:lnTo>
                    <a:pt x="48996" y="30911"/>
                  </a:lnTo>
                  <a:lnTo>
                    <a:pt x="49580" y="29667"/>
                  </a:lnTo>
                  <a:lnTo>
                    <a:pt x="48411" y="27266"/>
                  </a:lnTo>
                  <a:close/>
                </a:path>
                <a:path w="53975" h="48895">
                  <a:moveTo>
                    <a:pt x="22886" y="40525"/>
                  </a:moveTo>
                  <a:lnTo>
                    <a:pt x="18110" y="40525"/>
                  </a:lnTo>
                  <a:lnTo>
                    <a:pt x="18592" y="42214"/>
                  </a:lnTo>
                  <a:lnTo>
                    <a:pt x="20383" y="42468"/>
                  </a:lnTo>
                  <a:lnTo>
                    <a:pt x="22886" y="40525"/>
                  </a:lnTo>
                  <a:close/>
                </a:path>
                <a:path w="53975" h="48895">
                  <a:moveTo>
                    <a:pt x="40414" y="39484"/>
                  </a:moveTo>
                  <a:lnTo>
                    <a:pt x="37274" y="39484"/>
                  </a:lnTo>
                  <a:lnTo>
                    <a:pt x="38455" y="40182"/>
                  </a:lnTo>
                  <a:lnTo>
                    <a:pt x="40424" y="39649"/>
                  </a:lnTo>
                  <a:lnTo>
                    <a:pt x="40414" y="39484"/>
                  </a:lnTo>
                  <a:close/>
                </a:path>
                <a:path w="53975" h="48895">
                  <a:moveTo>
                    <a:pt x="40369" y="38722"/>
                  </a:moveTo>
                  <a:lnTo>
                    <a:pt x="25209" y="38722"/>
                  </a:lnTo>
                  <a:lnTo>
                    <a:pt x="25730" y="38747"/>
                  </a:lnTo>
                  <a:lnTo>
                    <a:pt x="26200" y="38849"/>
                  </a:lnTo>
                  <a:lnTo>
                    <a:pt x="26657" y="38989"/>
                  </a:lnTo>
                  <a:lnTo>
                    <a:pt x="27025" y="39535"/>
                  </a:lnTo>
                  <a:lnTo>
                    <a:pt x="27736" y="39852"/>
                  </a:lnTo>
                  <a:lnTo>
                    <a:pt x="28422" y="39827"/>
                  </a:lnTo>
                  <a:lnTo>
                    <a:pt x="37416" y="39827"/>
                  </a:lnTo>
                  <a:lnTo>
                    <a:pt x="37274" y="39484"/>
                  </a:lnTo>
                  <a:lnTo>
                    <a:pt x="40414" y="39484"/>
                  </a:lnTo>
                  <a:lnTo>
                    <a:pt x="40369" y="38722"/>
                  </a:lnTo>
                  <a:close/>
                </a:path>
                <a:path w="53975" h="48895">
                  <a:moveTo>
                    <a:pt x="49301" y="37833"/>
                  </a:moveTo>
                  <a:lnTo>
                    <a:pt x="45478" y="37833"/>
                  </a:lnTo>
                  <a:lnTo>
                    <a:pt x="46037" y="39598"/>
                  </a:lnTo>
                  <a:lnTo>
                    <a:pt x="49301" y="39420"/>
                  </a:lnTo>
                  <a:lnTo>
                    <a:pt x="49301" y="37833"/>
                  </a:lnTo>
                  <a:close/>
                </a:path>
                <a:path w="53975" h="48895">
                  <a:moveTo>
                    <a:pt x="49301" y="37719"/>
                  </a:moveTo>
                  <a:lnTo>
                    <a:pt x="40335" y="37719"/>
                  </a:lnTo>
                  <a:lnTo>
                    <a:pt x="40817" y="38481"/>
                  </a:lnTo>
                  <a:lnTo>
                    <a:pt x="41541" y="38671"/>
                  </a:lnTo>
                  <a:lnTo>
                    <a:pt x="42227" y="38493"/>
                  </a:lnTo>
                  <a:lnTo>
                    <a:pt x="42750" y="38481"/>
                  </a:lnTo>
                  <a:lnTo>
                    <a:pt x="44615" y="38074"/>
                  </a:lnTo>
                  <a:lnTo>
                    <a:pt x="45478" y="37833"/>
                  </a:lnTo>
                  <a:lnTo>
                    <a:pt x="49301" y="37833"/>
                  </a:lnTo>
                  <a:close/>
                </a:path>
                <a:path w="53975" h="48895">
                  <a:moveTo>
                    <a:pt x="49204" y="35648"/>
                  </a:moveTo>
                  <a:lnTo>
                    <a:pt x="32816" y="35648"/>
                  </a:lnTo>
                  <a:lnTo>
                    <a:pt x="32588" y="36080"/>
                  </a:lnTo>
                  <a:lnTo>
                    <a:pt x="49273" y="36080"/>
                  </a:lnTo>
                  <a:lnTo>
                    <a:pt x="49204" y="35648"/>
                  </a:lnTo>
                  <a:close/>
                </a:path>
                <a:path w="53975" h="48895">
                  <a:moveTo>
                    <a:pt x="51437" y="26581"/>
                  </a:moveTo>
                  <a:lnTo>
                    <a:pt x="48094" y="26581"/>
                  </a:lnTo>
                  <a:lnTo>
                    <a:pt x="50545" y="27609"/>
                  </a:lnTo>
                  <a:lnTo>
                    <a:pt x="51437" y="26581"/>
                  </a:lnTo>
                  <a:close/>
                </a:path>
                <a:path w="53975" h="48895">
                  <a:moveTo>
                    <a:pt x="51989" y="25107"/>
                  </a:moveTo>
                  <a:lnTo>
                    <a:pt x="7531" y="25107"/>
                  </a:lnTo>
                  <a:lnTo>
                    <a:pt x="7683" y="25704"/>
                  </a:lnTo>
                  <a:lnTo>
                    <a:pt x="8089" y="26949"/>
                  </a:lnTo>
                  <a:lnTo>
                    <a:pt x="9016" y="27355"/>
                  </a:lnTo>
                  <a:lnTo>
                    <a:pt x="9880" y="27266"/>
                  </a:lnTo>
                  <a:lnTo>
                    <a:pt x="48411" y="27266"/>
                  </a:lnTo>
                  <a:lnTo>
                    <a:pt x="48094" y="26581"/>
                  </a:lnTo>
                  <a:lnTo>
                    <a:pt x="51437" y="26581"/>
                  </a:lnTo>
                  <a:lnTo>
                    <a:pt x="52362" y="25514"/>
                  </a:lnTo>
                  <a:lnTo>
                    <a:pt x="51989" y="25107"/>
                  </a:lnTo>
                  <a:close/>
                </a:path>
                <a:path w="53975" h="48895">
                  <a:moveTo>
                    <a:pt x="4546" y="19748"/>
                  </a:moveTo>
                  <a:lnTo>
                    <a:pt x="3797" y="19913"/>
                  </a:lnTo>
                  <a:lnTo>
                    <a:pt x="0" y="22694"/>
                  </a:lnTo>
                  <a:lnTo>
                    <a:pt x="1358" y="24574"/>
                  </a:lnTo>
                  <a:lnTo>
                    <a:pt x="3289" y="24714"/>
                  </a:lnTo>
                  <a:lnTo>
                    <a:pt x="3555" y="24879"/>
                  </a:lnTo>
                  <a:lnTo>
                    <a:pt x="3898" y="24980"/>
                  </a:lnTo>
                  <a:lnTo>
                    <a:pt x="5384" y="25120"/>
                  </a:lnTo>
                  <a:lnTo>
                    <a:pt x="6464" y="25133"/>
                  </a:lnTo>
                  <a:lnTo>
                    <a:pt x="7531" y="25107"/>
                  </a:lnTo>
                  <a:lnTo>
                    <a:pt x="51989" y="25107"/>
                  </a:lnTo>
                  <a:lnTo>
                    <a:pt x="50698" y="23698"/>
                  </a:lnTo>
                  <a:lnTo>
                    <a:pt x="52639" y="23698"/>
                  </a:lnTo>
                  <a:lnTo>
                    <a:pt x="53492" y="21818"/>
                  </a:lnTo>
                  <a:lnTo>
                    <a:pt x="52323" y="20624"/>
                  </a:lnTo>
                  <a:lnTo>
                    <a:pt x="51536" y="19862"/>
                  </a:lnTo>
                  <a:lnTo>
                    <a:pt x="5194" y="19862"/>
                  </a:lnTo>
                  <a:lnTo>
                    <a:pt x="4546" y="19748"/>
                  </a:lnTo>
                  <a:close/>
                </a:path>
                <a:path w="53975" h="48895">
                  <a:moveTo>
                    <a:pt x="52639" y="23698"/>
                  </a:moveTo>
                  <a:lnTo>
                    <a:pt x="50698" y="23698"/>
                  </a:lnTo>
                  <a:lnTo>
                    <a:pt x="52489" y="24028"/>
                  </a:lnTo>
                  <a:lnTo>
                    <a:pt x="52639" y="23698"/>
                  </a:lnTo>
                  <a:close/>
                </a:path>
                <a:path w="53975" h="48895">
                  <a:moveTo>
                    <a:pt x="7277" y="18554"/>
                  </a:moveTo>
                  <a:lnTo>
                    <a:pt x="6413" y="19443"/>
                  </a:lnTo>
                  <a:lnTo>
                    <a:pt x="5917" y="19443"/>
                  </a:lnTo>
                  <a:lnTo>
                    <a:pt x="5524" y="19570"/>
                  </a:lnTo>
                  <a:lnTo>
                    <a:pt x="5194" y="19862"/>
                  </a:lnTo>
                  <a:lnTo>
                    <a:pt x="51536" y="19862"/>
                  </a:lnTo>
                  <a:lnTo>
                    <a:pt x="51300" y="19634"/>
                  </a:lnTo>
                  <a:lnTo>
                    <a:pt x="9537" y="19634"/>
                  </a:lnTo>
                  <a:lnTo>
                    <a:pt x="9406" y="19443"/>
                  </a:lnTo>
                  <a:lnTo>
                    <a:pt x="5956" y="19431"/>
                  </a:lnTo>
                  <a:lnTo>
                    <a:pt x="9397" y="19431"/>
                  </a:lnTo>
                  <a:lnTo>
                    <a:pt x="8864" y="18656"/>
                  </a:lnTo>
                  <a:lnTo>
                    <a:pt x="7277" y="18554"/>
                  </a:lnTo>
                  <a:close/>
                </a:path>
                <a:path w="53975" h="48895">
                  <a:moveTo>
                    <a:pt x="11175" y="17475"/>
                  </a:moveTo>
                  <a:lnTo>
                    <a:pt x="10007" y="18465"/>
                  </a:lnTo>
                  <a:lnTo>
                    <a:pt x="9867" y="19507"/>
                  </a:lnTo>
                  <a:lnTo>
                    <a:pt x="9537" y="19634"/>
                  </a:lnTo>
                  <a:lnTo>
                    <a:pt x="51300" y="19634"/>
                  </a:lnTo>
                  <a:lnTo>
                    <a:pt x="50571" y="18961"/>
                  </a:lnTo>
                  <a:lnTo>
                    <a:pt x="50783" y="18465"/>
                  </a:lnTo>
                  <a:lnTo>
                    <a:pt x="50768" y="17805"/>
                  </a:lnTo>
                  <a:lnTo>
                    <a:pt x="12306" y="17805"/>
                  </a:lnTo>
                  <a:lnTo>
                    <a:pt x="11175" y="17475"/>
                  </a:lnTo>
                  <a:close/>
                </a:path>
                <a:path w="53975" h="48895">
                  <a:moveTo>
                    <a:pt x="13525" y="10642"/>
                  </a:moveTo>
                  <a:lnTo>
                    <a:pt x="11168" y="11595"/>
                  </a:lnTo>
                  <a:lnTo>
                    <a:pt x="11151" y="12115"/>
                  </a:lnTo>
                  <a:lnTo>
                    <a:pt x="11509" y="14363"/>
                  </a:lnTo>
                  <a:lnTo>
                    <a:pt x="11556" y="15697"/>
                  </a:lnTo>
                  <a:lnTo>
                    <a:pt x="11798" y="17246"/>
                  </a:lnTo>
                  <a:lnTo>
                    <a:pt x="12026" y="17564"/>
                  </a:lnTo>
                  <a:lnTo>
                    <a:pt x="12306" y="17767"/>
                  </a:lnTo>
                  <a:lnTo>
                    <a:pt x="50768" y="17805"/>
                  </a:lnTo>
                  <a:lnTo>
                    <a:pt x="50645" y="17475"/>
                  </a:lnTo>
                  <a:lnTo>
                    <a:pt x="48577" y="15455"/>
                  </a:lnTo>
                  <a:lnTo>
                    <a:pt x="46659" y="14744"/>
                  </a:lnTo>
                  <a:lnTo>
                    <a:pt x="44602" y="14363"/>
                  </a:lnTo>
                  <a:lnTo>
                    <a:pt x="45732" y="13373"/>
                  </a:lnTo>
                  <a:lnTo>
                    <a:pt x="19583" y="13373"/>
                  </a:lnTo>
                  <a:lnTo>
                    <a:pt x="19342" y="12979"/>
                  </a:lnTo>
                  <a:lnTo>
                    <a:pt x="18961" y="12661"/>
                  </a:lnTo>
                  <a:lnTo>
                    <a:pt x="17475" y="12471"/>
                  </a:lnTo>
                  <a:lnTo>
                    <a:pt x="16560" y="12192"/>
                  </a:lnTo>
                  <a:lnTo>
                    <a:pt x="15366" y="11658"/>
                  </a:lnTo>
                  <a:lnTo>
                    <a:pt x="15082" y="11607"/>
                  </a:lnTo>
                  <a:lnTo>
                    <a:pt x="14628" y="11595"/>
                  </a:lnTo>
                  <a:lnTo>
                    <a:pt x="13525" y="10642"/>
                  </a:lnTo>
                  <a:close/>
                </a:path>
                <a:path w="53975" h="48895">
                  <a:moveTo>
                    <a:pt x="47282" y="11671"/>
                  </a:moveTo>
                  <a:lnTo>
                    <a:pt x="21424" y="11671"/>
                  </a:lnTo>
                  <a:lnTo>
                    <a:pt x="22072" y="12115"/>
                  </a:lnTo>
                  <a:lnTo>
                    <a:pt x="21793" y="12496"/>
                  </a:lnTo>
                  <a:lnTo>
                    <a:pt x="21145" y="12915"/>
                  </a:lnTo>
                  <a:lnTo>
                    <a:pt x="20396" y="13208"/>
                  </a:lnTo>
                  <a:lnTo>
                    <a:pt x="19583" y="13373"/>
                  </a:lnTo>
                  <a:lnTo>
                    <a:pt x="45732" y="13373"/>
                  </a:lnTo>
                  <a:lnTo>
                    <a:pt x="46685" y="12407"/>
                  </a:lnTo>
                  <a:lnTo>
                    <a:pt x="47282" y="11671"/>
                  </a:lnTo>
                  <a:close/>
                </a:path>
                <a:path w="53975" h="48895">
                  <a:moveTo>
                    <a:pt x="47478" y="11430"/>
                  </a:moveTo>
                  <a:lnTo>
                    <a:pt x="18503" y="11430"/>
                  </a:lnTo>
                  <a:lnTo>
                    <a:pt x="19176" y="12280"/>
                  </a:lnTo>
                  <a:lnTo>
                    <a:pt x="20586" y="12407"/>
                  </a:lnTo>
                  <a:lnTo>
                    <a:pt x="21424" y="11671"/>
                  </a:lnTo>
                  <a:lnTo>
                    <a:pt x="47282" y="11671"/>
                  </a:lnTo>
                  <a:lnTo>
                    <a:pt x="47478" y="11430"/>
                  </a:lnTo>
                  <a:close/>
                </a:path>
                <a:path w="53975" h="48895">
                  <a:moveTo>
                    <a:pt x="18021" y="6261"/>
                  </a:moveTo>
                  <a:lnTo>
                    <a:pt x="17322" y="6540"/>
                  </a:lnTo>
                  <a:lnTo>
                    <a:pt x="16484" y="7937"/>
                  </a:lnTo>
                  <a:lnTo>
                    <a:pt x="16268" y="8382"/>
                  </a:lnTo>
                  <a:lnTo>
                    <a:pt x="15620" y="10718"/>
                  </a:lnTo>
                  <a:lnTo>
                    <a:pt x="17208" y="11760"/>
                  </a:lnTo>
                  <a:lnTo>
                    <a:pt x="18503" y="11430"/>
                  </a:lnTo>
                  <a:lnTo>
                    <a:pt x="47478" y="11430"/>
                  </a:lnTo>
                  <a:lnTo>
                    <a:pt x="48590" y="10058"/>
                  </a:lnTo>
                  <a:lnTo>
                    <a:pt x="48182" y="9563"/>
                  </a:lnTo>
                  <a:lnTo>
                    <a:pt x="42798" y="9563"/>
                  </a:lnTo>
                  <a:lnTo>
                    <a:pt x="43410" y="8382"/>
                  </a:lnTo>
                  <a:lnTo>
                    <a:pt x="43433" y="7937"/>
                  </a:lnTo>
                  <a:lnTo>
                    <a:pt x="43266" y="7607"/>
                  </a:lnTo>
                  <a:lnTo>
                    <a:pt x="25627" y="7594"/>
                  </a:lnTo>
                  <a:lnTo>
                    <a:pt x="24945" y="6959"/>
                  </a:lnTo>
                  <a:lnTo>
                    <a:pt x="20700" y="6959"/>
                  </a:lnTo>
                  <a:lnTo>
                    <a:pt x="19649" y="6299"/>
                  </a:lnTo>
                  <a:lnTo>
                    <a:pt x="18719" y="6299"/>
                  </a:lnTo>
                  <a:lnTo>
                    <a:pt x="18021" y="6261"/>
                  </a:lnTo>
                  <a:close/>
                </a:path>
                <a:path w="53975" h="48895">
                  <a:moveTo>
                    <a:pt x="15011" y="11595"/>
                  </a:moveTo>
                  <a:lnTo>
                    <a:pt x="14643" y="11607"/>
                  </a:lnTo>
                  <a:lnTo>
                    <a:pt x="15082" y="11607"/>
                  </a:lnTo>
                  <a:close/>
                </a:path>
                <a:path w="53975" h="48895">
                  <a:moveTo>
                    <a:pt x="46939" y="8051"/>
                  </a:moveTo>
                  <a:lnTo>
                    <a:pt x="42798" y="9563"/>
                  </a:lnTo>
                  <a:lnTo>
                    <a:pt x="48182" y="9563"/>
                  </a:lnTo>
                  <a:lnTo>
                    <a:pt x="46939" y="8051"/>
                  </a:lnTo>
                  <a:close/>
                </a:path>
                <a:path w="53975" h="48895">
                  <a:moveTo>
                    <a:pt x="37506" y="5334"/>
                  </a:moveTo>
                  <a:lnTo>
                    <a:pt x="25349" y="5334"/>
                  </a:lnTo>
                  <a:lnTo>
                    <a:pt x="25641" y="7607"/>
                  </a:lnTo>
                  <a:lnTo>
                    <a:pt x="43266" y="7607"/>
                  </a:lnTo>
                  <a:lnTo>
                    <a:pt x="42748" y="6578"/>
                  </a:lnTo>
                  <a:lnTo>
                    <a:pt x="41300" y="6578"/>
                  </a:lnTo>
                  <a:lnTo>
                    <a:pt x="41010" y="5791"/>
                  </a:lnTo>
                  <a:lnTo>
                    <a:pt x="37884" y="5791"/>
                  </a:lnTo>
                  <a:lnTo>
                    <a:pt x="37718" y="5537"/>
                  </a:lnTo>
                  <a:lnTo>
                    <a:pt x="37506" y="5334"/>
                  </a:lnTo>
                  <a:close/>
                </a:path>
                <a:path w="53975" h="48895">
                  <a:moveTo>
                    <a:pt x="26720" y="165"/>
                  </a:moveTo>
                  <a:lnTo>
                    <a:pt x="22085" y="2527"/>
                  </a:lnTo>
                  <a:lnTo>
                    <a:pt x="21361" y="3111"/>
                  </a:lnTo>
                  <a:lnTo>
                    <a:pt x="20700" y="6959"/>
                  </a:lnTo>
                  <a:lnTo>
                    <a:pt x="24945" y="6959"/>
                  </a:lnTo>
                  <a:lnTo>
                    <a:pt x="24714" y="6743"/>
                  </a:lnTo>
                  <a:lnTo>
                    <a:pt x="24866" y="6121"/>
                  </a:lnTo>
                  <a:lnTo>
                    <a:pt x="25016" y="5791"/>
                  </a:lnTo>
                  <a:lnTo>
                    <a:pt x="25349" y="5334"/>
                  </a:lnTo>
                  <a:lnTo>
                    <a:pt x="37506" y="5334"/>
                  </a:lnTo>
                  <a:lnTo>
                    <a:pt x="37287" y="5207"/>
                  </a:lnTo>
                  <a:lnTo>
                    <a:pt x="37162" y="4940"/>
                  </a:lnTo>
                  <a:lnTo>
                    <a:pt x="36702" y="3759"/>
                  </a:lnTo>
                  <a:lnTo>
                    <a:pt x="32461" y="3695"/>
                  </a:lnTo>
                  <a:lnTo>
                    <a:pt x="31584" y="2387"/>
                  </a:lnTo>
                  <a:lnTo>
                    <a:pt x="30963" y="800"/>
                  </a:lnTo>
                  <a:lnTo>
                    <a:pt x="28143" y="800"/>
                  </a:lnTo>
                  <a:lnTo>
                    <a:pt x="27558" y="330"/>
                  </a:lnTo>
                  <a:lnTo>
                    <a:pt x="26720" y="165"/>
                  </a:lnTo>
                  <a:close/>
                </a:path>
                <a:path w="53975" h="48895">
                  <a:moveTo>
                    <a:pt x="42735" y="6553"/>
                  </a:moveTo>
                  <a:lnTo>
                    <a:pt x="41300" y="6578"/>
                  </a:lnTo>
                  <a:lnTo>
                    <a:pt x="42748" y="6578"/>
                  </a:lnTo>
                  <a:close/>
                </a:path>
                <a:path w="53975" h="48895">
                  <a:moveTo>
                    <a:pt x="19151" y="6210"/>
                  </a:moveTo>
                  <a:lnTo>
                    <a:pt x="18719" y="6299"/>
                  </a:lnTo>
                  <a:lnTo>
                    <a:pt x="19649" y="6299"/>
                  </a:lnTo>
                  <a:lnTo>
                    <a:pt x="19151" y="6210"/>
                  </a:lnTo>
                  <a:close/>
                </a:path>
                <a:path w="53975" h="48895">
                  <a:moveTo>
                    <a:pt x="39712" y="4940"/>
                  </a:moveTo>
                  <a:lnTo>
                    <a:pt x="37884" y="5791"/>
                  </a:lnTo>
                  <a:lnTo>
                    <a:pt x="41010" y="5791"/>
                  </a:lnTo>
                  <a:lnTo>
                    <a:pt x="40944" y="5613"/>
                  </a:lnTo>
                  <a:lnTo>
                    <a:pt x="39712" y="4940"/>
                  </a:lnTo>
                  <a:close/>
                </a:path>
                <a:path w="53975" h="48895">
                  <a:moveTo>
                    <a:pt x="34226" y="2819"/>
                  </a:moveTo>
                  <a:lnTo>
                    <a:pt x="33045" y="2844"/>
                  </a:lnTo>
                  <a:lnTo>
                    <a:pt x="32461" y="3695"/>
                  </a:lnTo>
                  <a:lnTo>
                    <a:pt x="36581" y="3695"/>
                  </a:lnTo>
                  <a:lnTo>
                    <a:pt x="35901" y="3340"/>
                  </a:lnTo>
                  <a:lnTo>
                    <a:pt x="35044" y="3327"/>
                  </a:lnTo>
                  <a:lnTo>
                    <a:pt x="34226" y="2819"/>
                  </a:lnTo>
                  <a:close/>
                </a:path>
                <a:path w="53975" h="48895">
                  <a:moveTo>
                    <a:pt x="35877" y="3327"/>
                  </a:moveTo>
                  <a:lnTo>
                    <a:pt x="35064" y="3340"/>
                  </a:lnTo>
                  <a:lnTo>
                    <a:pt x="35901" y="3340"/>
                  </a:lnTo>
                  <a:close/>
                </a:path>
                <a:path w="53975" h="48895">
                  <a:moveTo>
                    <a:pt x="29197" y="0"/>
                  </a:moveTo>
                  <a:lnTo>
                    <a:pt x="28143" y="800"/>
                  </a:lnTo>
                  <a:lnTo>
                    <a:pt x="30963" y="800"/>
                  </a:lnTo>
                  <a:lnTo>
                    <a:pt x="30784" y="342"/>
                  </a:lnTo>
                  <a:lnTo>
                    <a:pt x="29197" y="0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8075600" y="5599379"/>
              <a:ext cx="46990" cy="48260"/>
            </a:xfrm>
            <a:custGeom>
              <a:avLst/>
              <a:gdLst/>
              <a:ahLst/>
              <a:cxnLst/>
              <a:rect l="l" t="t" r="r" b="b"/>
              <a:pathLst>
                <a:path w="46990" h="48260">
                  <a:moveTo>
                    <a:pt x="22440" y="5194"/>
                  </a:moveTo>
                  <a:lnTo>
                    <a:pt x="22428" y="5041"/>
                  </a:lnTo>
                  <a:lnTo>
                    <a:pt x="20281" y="1727"/>
                  </a:lnTo>
                  <a:lnTo>
                    <a:pt x="18135" y="0"/>
                  </a:lnTo>
                  <a:lnTo>
                    <a:pt x="13030" y="1257"/>
                  </a:lnTo>
                  <a:lnTo>
                    <a:pt x="11976" y="3251"/>
                  </a:lnTo>
                  <a:lnTo>
                    <a:pt x="11493" y="5194"/>
                  </a:lnTo>
                  <a:lnTo>
                    <a:pt x="10845" y="5867"/>
                  </a:lnTo>
                  <a:lnTo>
                    <a:pt x="10312" y="6565"/>
                  </a:lnTo>
                  <a:lnTo>
                    <a:pt x="9931" y="7442"/>
                  </a:lnTo>
                  <a:lnTo>
                    <a:pt x="9690" y="7112"/>
                  </a:lnTo>
                  <a:lnTo>
                    <a:pt x="9474" y="6731"/>
                  </a:lnTo>
                  <a:lnTo>
                    <a:pt x="8877" y="5041"/>
                  </a:lnTo>
                  <a:lnTo>
                    <a:pt x="7112" y="4483"/>
                  </a:lnTo>
                  <a:lnTo>
                    <a:pt x="5003" y="6477"/>
                  </a:lnTo>
                  <a:lnTo>
                    <a:pt x="4940" y="6731"/>
                  </a:lnTo>
                  <a:lnTo>
                    <a:pt x="5257" y="8178"/>
                  </a:lnTo>
                  <a:lnTo>
                    <a:pt x="5334" y="8674"/>
                  </a:lnTo>
                  <a:lnTo>
                    <a:pt x="5613" y="10972"/>
                  </a:lnTo>
                  <a:lnTo>
                    <a:pt x="6604" y="11684"/>
                  </a:lnTo>
                  <a:lnTo>
                    <a:pt x="8458" y="11379"/>
                  </a:lnTo>
                  <a:lnTo>
                    <a:pt x="8547" y="12484"/>
                  </a:lnTo>
                  <a:lnTo>
                    <a:pt x="8661" y="13576"/>
                  </a:lnTo>
                  <a:lnTo>
                    <a:pt x="8775" y="16992"/>
                  </a:lnTo>
                  <a:lnTo>
                    <a:pt x="12687" y="16992"/>
                  </a:lnTo>
                  <a:lnTo>
                    <a:pt x="12598" y="14020"/>
                  </a:lnTo>
                  <a:lnTo>
                    <a:pt x="12484" y="12687"/>
                  </a:lnTo>
                  <a:lnTo>
                    <a:pt x="13601" y="12877"/>
                  </a:lnTo>
                  <a:lnTo>
                    <a:pt x="14808" y="12928"/>
                  </a:lnTo>
                  <a:lnTo>
                    <a:pt x="18122" y="12725"/>
                  </a:lnTo>
                  <a:lnTo>
                    <a:pt x="18440" y="11379"/>
                  </a:lnTo>
                  <a:lnTo>
                    <a:pt x="18846" y="9728"/>
                  </a:lnTo>
                  <a:lnTo>
                    <a:pt x="15595" y="9144"/>
                  </a:lnTo>
                  <a:lnTo>
                    <a:pt x="14630" y="8991"/>
                  </a:lnTo>
                  <a:lnTo>
                    <a:pt x="13944" y="8674"/>
                  </a:lnTo>
                  <a:lnTo>
                    <a:pt x="13614" y="8521"/>
                  </a:lnTo>
                  <a:lnTo>
                    <a:pt x="13754" y="8369"/>
                  </a:lnTo>
                  <a:lnTo>
                    <a:pt x="14287" y="8178"/>
                  </a:lnTo>
                  <a:lnTo>
                    <a:pt x="14757" y="7823"/>
                  </a:lnTo>
                  <a:lnTo>
                    <a:pt x="14909" y="7442"/>
                  </a:lnTo>
                  <a:lnTo>
                    <a:pt x="14973" y="7289"/>
                  </a:lnTo>
                  <a:lnTo>
                    <a:pt x="16116" y="9194"/>
                  </a:lnTo>
                  <a:lnTo>
                    <a:pt x="18110" y="9156"/>
                  </a:lnTo>
                  <a:lnTo>
                    <a:pt x="19088" y="7543"/>
                  </a:lnTo>
                  <a:lnTo>
                    <a:pt x="19202" y="7289"/>
                  </a:lnTo>
                  <a:lnTo>
                    <a:pt x="19507" y="6591"/>
                  </a:lnTo>
                  <a:lnTo>
                    <a:pt x="19659" y="6604"/>
                  </a:lnTo>
                  <a:lnTo>
                    <a:pt x="19837" y="6591"/>
                  </a:lnTo>
                  <a:lnTo>
                    <a:pt x="21412" y="6477"/>
                  </a:lnTo>
                  <a:lnTo>
                    <a:pt x="22440" y="5194"/>
                  </a:lnTo>
                  <a:close/>
                </a:path>
                <a:path w="46990" h="48260">
                  <a:moveTo>
                    <a:pt x="24866" y="38633"/>
                  </a:moveTo>
                  <a:lnTo>
                    <a:pt x="24371" y="36703"/>
                  </a:lnTo>
                  <a:lnTo>
                    <a:pt x="22783" y="36588"/>
                  </a:lnTo>
                  <a:lnTo>
                    <a:pt x="22225" y="36055"/>
                  </a:lnTo>
                  <a:lnTo>
                    <a:pt x="21348" y="35775"/>
                  </a:lnTo>
                  <a:lnTo>
                    <a:pt x="19316" y="36652"/>
                  </a:lnTo>
                  <a:lnTo>
                    <a:pt x="18935" y="37287"/>
                  </a:lnTo>
                  <a:lnTo>
                    <a:pt x="18999" y="37922"/>
                  </a:lnTo>
                  <a:lnTo>
                    <a:pt x="18376" y="37528"/>
                  </a:lnTo>
                  <a:lnTo>
                    <a:pt x="17513" y="37465"/>
                  </a:lnTo>
                  <a:lnTo>
                    <a:pt x="15316" y="38608"/>
                  </a:lnTo>
                  <a:lnTo>
                    <a:pt x="13639" y="39293"/>
                  </a:lnTo>
                  <a:lnTo>
                    <a:pt x="12192" y="40436"/>
                  </a:lnTo>
                  <a:lnTo>
                    <a:pt x="11811" y="40589"/>
                  </a:lnTo>
                  <a:lnTo>
                    <a:pt x="11645" y="39979"/>
                  </a:lnTo>
                  <a:lnTo>
                    <a:pt x="11150" y="39446"/>
                  </a:lnTo>
                  <a:lnTo>
                    <a:pt x="9753" y="39116"/>
                  </a:lnTo>
                  <a:lnTo>
                    <a:pt x="9182" y="38862"/>
                  </a:lnTo>
                  <a:lnTo>
                    <a:pt x="8699" y="38519"/>
                  </a:lnTo>
                  <a:lnTo>
                    <a:pt x="8763" y="38049"/>
                  </a:lnTo>
                  <a:lnTo>
                    <a:pt x="8597" y="37553"/>
                  </a:lnTo>
                  <a:lnTo>
                    <a:pt x="7543" y="36639"/>
                  </a:lnTo>
                  <a:lnTo>
                    <a:pt x="6616" y="35648"/>
                  </a:lnTo>
                  <a:lnTo>
                    <a:pt x="6235" y="34632"/>
                  </a:lnTo>
                  <a:lnTo>
                    <a:pt x="5765" y="32473"/>
                  </a:lnTo>
                  <a:lnTo>
                    <a:pt x="6045" y="32423"/>
                  </a:lnTo>
                  <a:lnTo>
                    <a:pt x="6502" y="33299"/>
                  </a:lnTo>
                  <a:lnTo>
                    <a:pt x="7543" y="34683"/>
                  </a:lnTo>
                  <a:lnTo>
                    <a:pt x="8902" y="34874"/>
                  </a:lnTo>
                  <a:lnTo>
                    <a:pt x="10375" y="33655"/>
                  </a:lnTo>
                  <a:lnTo>
                    <a:pt x="11430" y="32918"/>
                  </a:lnTo>
                  <a:lnTo>
                    <a:pt x="11734" y="33489"/>
                  </a:lnTo>
                  <a:lnTo>
                    <a:pt x="12369" y="33883"/>
                  </a:lnTo>
                  <a:lnTo>
                    <a:pt x="14579" y="34010"/>
                  </a:lnTo>
                  <a:lnTo>
                    <a:pt x="15697" y="34798"/>
                  </a:lnTo>
                  <a:lnTo>
                    <a:pt x="17627" y="34950"/>
                  </a:lnTo>
                  <a:lnTo>
                    <a:pt x="18453" y="35077"/>
                  </a:lnTo>
                  <a:lnTo>
                    <a:pt x="19240" y="34772"/>
                  </a:lnTo>
                  <a:lnTo>
                    <a:pt x="21297" y="35433"/>
                  </a:lnTo>
                  <a:lnTo>
                    <a:pt x="22821" y="33020"/>
                  </a:lnTo>
                  <a:lnTo>
                    <a:pt x="19926" y="30683"/>
                  </a:lnTo>
                  <a:lnTo>
                    <a:pt x="18173" y="29425"/>
                  </a:lnTo>
                  <a:lnTo>
                    <a:pt x="17919" y="27635"/>
                  </a:lnTo>
                  <a:lnTo>
                    <a:pt x="17995" y="27343"/>
                  </a:lnTo>
                  <a:lnTo>
                    <a:pt x="17995" y="25349"/>
                  </a:lnTo>
                  <a:lnTo>
                    <a:pt x="17348" y="24765"/>
                  </a:lnTo>
                  <a:lnTo>
                    <a:pt x="16573" y="24536"/>
                  </a:lnTo>
                  <a:lnTo>
                    <a:pt x="17348" y="23380"/>
                  </a:lnTo>
                  <a:lnTo>
                    <a:pt x="16548" y="21780"/>
                  </a:lnTo>
                  <a:lnTo>
                    <a:pt x="14947" y="21767"/>
                  </a:lnTo>
                  <a:lnTo>
                    <a:pt x="14033" y="21805"/>
                  </a:lnTo>
                  <a:lnTo>
                    <a:pt x="13144" y="21717"/>
                  </a:lnTo>
                  <a:lnTo>
                    <a:pt x="11264" y="21285"/>
                  </a:lnTo>
                  <a:lnTo>
                    <a:pt x="10515" y="21717"/>
                  </a:lnTo>
                  <a:lnTo>
                    <a:pt x="10121" y="22339"/>
                  </a:lnTo>
                  <a:lnTo>
                    <a:pt x="7277" y="21717"/>
                  </a:lnTo>
                  <a:lnTo>
                    <a:pt x="5842" y="24460"/>
                  </a:lnTo>
                  <a:lnTo>
                    <a:pt x="8242" y="25628"/>
                  </a:lnTo>
                  <a:lnTo>
                    <a:pt x="9029" y="25882"/>
                  </a:lnTo>
                  <a:lnTo>
                    <a:pt x="9118" y="26352"/>
                  </a:lnTo>
                  <a:lnTo>
                    <a:pt x="9321" y="27051"/>
                  </a:lnTo>
                  <a:lnTo>
                    <a:pt x="9918" y="27470"/>
                  </a:lnTo>
                  <a:lnTo>
                    <a:pt x="10604" y="27597"/>
                  </a:lnTo>
                  <a:lnTo>
                    <a:pt x="10452" y="27901"/>
                  </a:lnTo>
                  <a:lnTo>
                    <a:pt x="10147" y="28206"/>
                  </a:lnTo>
                  <a:lnTo>
                    <a:pt x="9728" y="28473"/>
                  </a:lnTo>
                  <a:lnTo>
                    <a:pt x="9652" y="27673"/>
                  </a:lnTo>
                  <a:lnTo>
                    <a:pt x="9182" y="27012"/>
                  </a:lnTo>
                  <a:lnTo>
                    <a:pt x="6845" y="26365"/>
                  </a:lnTo>
                  <a:lnTo>
                    <a:pt x="5448" y="25857"/>
                  </a:lnTo>
                  <a:lnTo>
                    <a:pt x="2755" y="25107"/>
                  </a:lnTo>
                  <a:lnTo>
                    <a:pt x="1524" y="26035"/>
                  </a:lnTo>
                  <a:lnTo>
                    <a:pt x="1498" y="27901"/>
                  </a:lnTo>
                  <a:lnTo>
                    <a:pt x="1422" y="28244"/>
                  </a:lnTo>
                  <a:lnTo>
                    <a:pt x="863" y="29349"/>
                  </a:lnTo>
                  <a:lnTo>
                    <a:pt x="1384" y="30353"/>
                  </a:lnTo>
                  <a:lnTo>
                    <a:pt x="2311" y="30746"/>
                  </a:lnTo>
                  <a:lnTo>
                    <a:pt x="2286" y="31292"/>
                  </a:lnTo>
                  <a:lnTo>
                    <a:pt x="1676" y="31584"/>
                  </a:lnTo>
                  <a:lnTo>
                    <a:pt x="1231" y="31953"/>
                  </a:lnTo>
                  <a:lnTo>
                    <a:pt x="1041" y="32219"/>
                  </a:lnTo>
                  <a:lnTo>
                    <a:pt x="431" y="32461"/>
                  </a:lnTo>
                  <a:lnTo>
                    <a:pt x="0" y="32969"/>
                  </a:lnTo>
                  <a:lnTo>
                    <a:pt x="279" y="35890"/>
                  </a:lnTo>
                  <a:lnTo>
                    <a:pt x="1016" y="37795"/>
                  </a:lnTo>
                  <a:lnTo>
                    <a:pt x="1905" y="41008"/>
                  </a:lnTo>
                  <a:lnTo>
                    <a:pt x="3378" y="41478"/>
                  </a:lnTo>
                  <a:lnTo>
                    <a:pt x="4940" y="40640"/>
                  </a:lnTo>
                  <a:lnTo>
                    <a:pt x="5626" y="41173"/>
                  </a:lnTo>
                  <a:lnTo>
                    <a:pt x="6362" y="41617"/>
                  </a:lnTo>
                  <a:lnTo>
                    <a:pt x="7188" y="41998"/>
                  </a:lnTo>
                  <a:lnTo>
                    <a:pt x="6438" y="43802"/>
                  </a:lnTo>
                  <a:lnTo>
                    <a:pt x="8039" y="45135"/>
                  </a:lnTo>
                  <a:lnTo>
                    <a:pt x="10706" y="44335"/>
                  </a:lnTo>
                  <a:lnTo>
                    <a:pt x="12611" y="44538"/>
                  </a:lnTo>
                  <a:lnTo>
                    <a:pt x="14719" y="43383"/>
                  </a:lnTo>
                  <a:lnTo>
                    <a:pt x="16510" y="42265"/>
                  </a:lnTo>
                  <a:lnTo>
                    <a:pt x="17056" y="43091"/>
                  </a:lnTo>
                  <a:lnTo>
                    <a:pt x="18186" y="43383"/>
                  </a:lnTo>
                  <a:lnTo>
                    <a:pt x="20967" y="42024"/>
                  </a:lnTo>
                  <a:lnTo>
                    <a:pt x="22529" y="41059"/>
                  </a:lnTo>
                  <a:lnTo>
                    <a:pt x="24866" y="38633"/>
                  </a:lnTo>
                  <a:close/>
                </a:path>
                <a:path w="46990" h="48260">
                  <a:moveTo>
                    <a:pt x="46837" y="36779"/>
                  </a:moveTo>
                  <a:lnTo>
                    <a:pt x="45072" y="34556"/>
                  </a:lnTo>
                  <a:lnTo>
                    <a:pt x="43027" y="35509"/>
                  </a:lnTo>
                  <a:lnTo>
                    <a:pt x="42519" y="35788"/>
                  </a:lnTo>
                  <a:lnTo>
                    <a:pt x="41744" y="35242"/>
                  </a:lnTo>
                  <a:lnTo>
                    <a:pt x="40335" y="34429"/>
                  </a:lnTo>
                  <a:lnTo>
                    <a:pt x="39471" y="34582"/>
                  </a:lnTo>
                  <a:lnTo>
                    <a:pt x="38874" y="35026"/>
                  </a:lnTo>
                  <a:lnTo>
                    <a:pt x="38417" y="35026"/>
                  </a:lnTo>
                  <a:lnTo>
                    <a:pt x="38379" y="34315"/>
                  </a:lnTo>
                  <a:lnTo>
                    <a:pt x="37858" y="33655"/>
                  </a:lnTo>
                  <a:lnTo>
                    <a:pt x="36855" y="33299"/>
                  </a:lnTo>
                  <a:lnTo>
                    <a:pt x="36258" y="32816"/>
                  </a:lnTo>
                  <a:lnTo>
                    <a:pt x="35547" y="32423"/>
                  </a:lnTo>
                  <a:lnTo>
                    <a:pt x="34696" y="32131"/>
                  </a:lnTo>
                  <a:lnTo>
                    <a:pt x="34404" y="31648"/>
                  </a:lnTo>
                  <a:lnTo>
                    <a:pt x="36715" y="30530"/>
                  </a:lnTo>
                  <a:lnTo>
                    <a:pt x="35877" y="28460"/>
                  </a:lnTo>
                  <a:lnTo>
                    <a:pt x="34366" y="28105"/>
                  </a:lnTo>
                  <a:lnTo>
                    <a:pt x="34188" y="27635"/>
                  </a:lnTo>
                  <a:lnTo>
                    <a:pt x="33769" y="27254"/>
                  </a:lnTo>
                  <a:lnTo>
                    <a:pt x="32321" y="26924"/>
                  </a:lnTo>
                  <a:lnTo>
                    <a:pt x="30886" y="26441"/>
                  </a:lnTo>
                  <a:lnTo>
                    <a:pt x="30975" y="25742"/>
                  </a:lnTo>
                  <a:lnTo>
                    <a:pt x="30645" y="24980"/>
                  </a:lnTo>
                  <a:lnTo>
                    <a:pt x="28168" y="23787"/>
                  </a:lnTo>
                  <a:lnTo>
                    <a:pt x="26974" y="23304"/>
                  </a:lnTo>
                  <a:lnTo>
                    <a:pt x="25527" y="23329"/>
                  </a:lnTo>
                  <a:lnTo>
                    <a:pt x="21285" y="17818"/>
                  </a:lnTo>
                  <a:lnTo>
                    <a:pt x="18249" y="19405"/>
                  </a:lnTo>
                  <a:lnTo>
                    <a:pt x="20320" y="23266"/>
                  </a:lnTo>
                  <a:lnTo>
                    <a:pt x="20802" y="24079"/>
                  </a:lnTo>
                  <a:lnTo>
                    <a:pt x="19875" y="24993"/>
                  </a:lnTo>
                  <a:lnTo>
                    <a:pt x="19608" y="26619"/>
                  </a:lnTo>
                  <a:lnTo>
                    <a:pt x="20929" y="29768"/>
                  </a:lnTo>
                  <a:lnTo>
                    <a:pt x="21666" y="30226"/>
                  </a:lnTo>
                  <a:lnTo>
                    <a:pt x="22428" y="30264"/>
                  </a:lnTo>
                  <a:lnTo>
                    <a:pt x="23507" y="31864"/>
                  </a:lnTo>
                  <a:lnTo>
                    <a:pt x="24472" y="32080"/>
                  </a:lnTo>
                  <a:lnTo>
                    <a:pt x="25311" y="31800"/>
                  </a:lnTo>
                  <a:lnTo>
                    <a:pt x="26149" y="32562"/>
                  </a:lnTo>
                  <a:lnTo>
                    <a:pt x="27051" y="33147"/>
                  </a:lnTo>
                  <a:lnTo>
                    <a:pt x="28092" y="33705"/>
                  </a:lnTo>
                  <a:lnTo>
                    <a:pt x="27444" y="34505"/>
                  </a:lnTo>
                  <a:lnTo>
                    <a:pt x="27736" y="35687"/>
                  </a:lnTo>
                  <a:lnTo>
                    <a:pt x="28676" y="36309"/>
                  </a:lnTo>
                  <a:lnTo>
                    <a:pt x="30340" y="37198"/>
                  </a:lnTo>
                  <a:lnTo>
                    <a:pt x="31229" y="38468"/>
                  </a:lnTo>
                  <a:lnTo>
                    <a:pt x="31369" y="40093"/>
                  </a:lnTo>
                  <a:lnTo>
                    <a:pt x="30302" y="40855"/>
                  </a:lnTo>
                  <a:lnTo>
                    <a:pt x="29527" y="41910"/>
                  </a:lnTo>
                  <a:lnTo>
                    <a:pt x="28473" y="44386"/>
                  </a:lnTo>
                  <a:lnTo>
                    <a:pt x="28968" y="45110"/>
                  </a:lnTo>
                  <a:lnTo>
                    <a:pt x="29705" y="45478"/>
                  </a:lnTo>
                  <a:lnTo>
                    <a:pt x="29933" y="46443"/>
                  </a:lnTo>
                  <a:lnTo>
                    <a:pt x="30314" y="47688"/>
                  </a:lnTo>
                  <a:lnTo>
                    <a:pt x="32194" y="48260"/>
                  </a:lnTo>
                  <a:lnTo>
                    <a:pt x="34810" y="45516"/>
                  </a:lnTo>
                  <a:lnTo>
                    <a:pt x="36347" y="45567"/>
                  </a:lnTo>
                  <a:lnTo>
                    <a:pt x="37630" y="45313"/>
                  </a:lnTo>
                  <a:lnTo>
                    <a:pt x="40563" y="44996"/>
                  </a:lnTo>
                  <a:lnTo>
                    <a:pt x="41668" y="44069"/>
                  </a:lnTo>
                  <a:lnTo>
                    <a:pt x="41084" y="42341"/>
                  </a:lnTo>
                  <a:lnTo>
                    <a:pt x="42646" y="41109"/>
                  </a:lnTo>
                  <a:lnTo>
                    <a:pt x="44056" y="39801"/>
                  </a:lnTo>
                  <a:lnTo>
                    <a:pt x="46837" y="36779"/>
                  </a:lnTo>
                  <a:close/>
                </a:path>
                <a:path w="46990" h="48260">
                  <a:moveTo>
                    <a:pt x="46939" y="24396"/>
                  </a:moveTo>
                  <a:lnTo>
                    <a:pt x="46621" y="22758"/>
                  </a:lnTo>
                  <a:lnTo>
                    <a:pt x="46685" y="21590"/>
                  </a:lnTo>
                  <a:lnTo>
                    <a:pt x="46812" y="20739"/>
                  </a:lnTo>
                  <a:lnTo>
                    <a:pt x="45986" y="20129"/>
                  </a:lnTo>
                  <a:lnTo>
                    <a:pt x="45250" y="19850"/>
                  </a:lnTo>
                  <a:lnTo>
                    <a:pt x="44488" y="19621"/>
                  </a:lnTo>
                  <a:lnTo>
                    <a:pt x="43815" y="19215"/>
                  </a:lnTo>
                  <a:lnTo>
                    <a:pt x="42887" y="18376"/>
                  </a:lnTo>
                  <a:lnTo>
                    <a:pt x="42443" y="18211"/>
                  </a:lnTo>
                  <a:lnTo>
                    <a:pt x="41998" y="18173"/>
                  </a:lnTo>
                  <a:lnTo>
                    <a:pt x="41376" y="17754"/>
                  </a:lnTo>
                  <a:lnTo>
                    <a:pt x="40424" y="17678"/>
                  </a:lnTo>
                  <a:lnTo>
                    <a:pt x="39738" y="18097"/>
                  </a:lnTo>
                  <a:lnTo>
                    <a:pt x="38214" y="16459"/>
                  </a:lnTo>
                  <a:lnTo>
                    <a:pt x="36093" y="17246"/>
                  </a:lnTo>
                  <a:lnTo>
                    <a:pt x="35890" y="13550"/>
                  </a:lnTo>
                  <a:lnTo>
                    <a:pt x="35267" y="12877"/>
                  </a:lnTo>
                  <a:lnTo>
                    <a:pt x="34518" y="12636"/>
                  </a:lnTo>
                  <a:lnTo>
                    <a:pt x="36271" y="11112"/>
                  </a:lnTo>
                  <a:lnTo>
                    <a:pt x="37350" y="9118"/>
                  </a:lnTo>
                  <a:lnTo>
                    <a:pt x="37363" y="5537"/>
                  </a:lnTo>
                  <a:lnTo>
                    <a:pt x="36817" y="5003"/>
                  </a:lnTo>
                  <a:lnTo>
                    <a:pt x="36131" y="4787"/>
                  </a:lnTo>
                  <a:lnTo>
                    <a:pt x="35699" y="850"/>
                  </a:lnTo>
                  <a:lnTo>
                    <a:pt x="32131" y="800"/>
                  </a:lnTo>
                  <a:lnTo>
                    <a:pt x="31965" y="3848"/>
                  </a:lnTo>
                  <a:lnTo>
                    <a:pt x="31877" y="4483"/>
                  </a:lnTo>
                  <a:lnTo>
                    <a:pt x="31724" y="5118"/>
                  </a:lnTo>
                  <a:lnTo>
                    <a:pt x="29400" y="4864"/>
                  </a:lnTo>
                  <a:lnTo>
                    <a:pt x="28321" y="5867"/>
                  </a:lnTo>
                  <a:lnTo>
                    <a:pt x="28422" y="6769"/>
                  </a:lnTo>
                  <a:lnTo>
                    <a:pt x="28549" y="7366"/>
                  </a:lnTo>
                  <a:lnTo>
                    <a:pt x="28587" y="7950"/>
                  </a:lnTo>
                  <a:lnTo>
                    <a:pt x="28549" y="8534"/>
                  </a:lnTo>
                  <a:lnTo>
                    <a:pt x="27241" y="8216"/>
                  </a:lnTo>
                  <a:lnTo>
                    <a:pt x="25438" y="7607"/>
                  </a:lnTo>
                  <a:lnTo>
                    <a:pt x="24041" y="8623"/>
                  </a:lnTo>
                  <a:lnTo>
                    <a:pt x="24206" y="11239"/>
                  </a:lnTo>
                  <a:lnTo>
                    <a:pt x="24549" y="12623"/>
                  </a:lnTo>
                  <a:lnTo>
                    <a:pt x="25120" y="13893"/>
                  </a:lnTo>
                  <a:lnTo>
                    <a:pt x="24485" y="14579"/>
                  </a:lnTo>
                  <a:lnTo>
                    <a:pt x="24384" y="15735"/>
                  </a:lnTo>
                  <a:lnTo>
                    <a:pt x="25920" y="17030"/>
                  </a:lnTo>
                  <a:lnTo>
                    <a:pt x="26492" y="17145"/>
                  </a:lnTo>
                  <a:lnTo>
                    <a:pt x="27089" y="17081"/>
                  </a:lnTo>
                  <a:lnTo>
                    <a:pt x="26771" y="18173"/>
                  </a:lnTo>
                  <a:lnTo>
                    <a:pt x="27355" y="19659"/>
                  </a:lnTo>
                  <a:lnTo>
                    <a:pt x="34264" y="20142"/>
                  </a:lnTo>
                  <a:lnTo>
                    <a:pt x="38011" y="26250"/>
                  </a:lnTo>
                  <a:lnTo>
                    <a:pt x="42913" y="24003"/>
                  </a:lnTo>
                  <a:lnTo>
                    <a:pt x="43345" y="24511"/>
                  </a:lnTo>
                  <a:lnTo>
                    <a:pt x="44792" y="25946"/>
                  </a:lnTo>
                  <a:lnTo>
                    <a:pt x="46939" y="24396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6492460" y="6138431"/>
              <a:ext cx="95250" cy="97790"/>
            </a:xfrm>
            <a:custGeom>
              <a:avLst/>
              <a:gdLst/>
              <a:ahLst/>
              <a:cxnLst/>
              <a:rect l="l" t="t" r="r" b="b"/>
              <a:pathLst>
                <a:path w="95250" h="97789">
                  <a:moveTo>
                    <a:pt x="6919" y="42798"/>
                  </a:moveTo>
                  <a:lnTo>
                    <a:pt x="5395" y="43040"/>
                  </a:lnTo>
                  <a:lnTo>
                    <a:pt x="1801" y="44526"/>
                  </a:lnTo>
                  <a:lnTo>
                    <a:pt x="1281" y="44716"/>
                  </a:lnTo>
                  <a:lnTo>
                    <a:pt x="912" y="45046"/>
                  </a:lnTo>
                  <a:lnTo>
                    <a:pt x="417" y="45694"/>
                  </a:lnTo>
                  <a:lnTo>
                    <a:pt x="125" y="46393"/>
                  </a:lnTo>
                  <a:lnTo>
                    <a:pt x="0" y="48806"/>
                  </a:lnTo>
                  <a:lnTo>
                    <a:pt x="275" y="52781"/>
                  </a:lnTo>
                  <a:lnTo>
                    <a:pt x="4700" y="58777"/>
                  </a:lnTo>
                  <a:lnTo>
                    <a:pt x="16101" y="70027"/>
                  </a:lnTo>
                  <a:lnTo>
                    <a:pt x="14844" y="70548"/>
                  </a:lnTo>
                  <a:lnTo>
                    <a:pt x="13561" y="71005"/>
                  </a:lnTo>
                  <a:lnTo>
                    <a:pt x="9536" y="71488"/>
                  </a:lnTo>
                  <a:lnTo>
                    <a:pt x="8761" y="74701"/>
                  </a:lnTo>
                  <a:lnTo>
                    <a:pt x="16279" y="85610"/>
                  </a:lnTo>
                  <a:lnTo>
                    <a:pt x="23188" y="88023"/>
                  </a:lnTo>
                  <a:lnTo>
                    <a:pt x="31253" y="88404"/>
                  </a:lnTo>
                  <a:lnTo>
                    <a:pt x="30402" y="88925"/>
                  </a:lnTo>
                  <a:lnTo>
                    <a:pt x="26960" y="91147"/>
                  </a:lnTo>
                  <a:lnTo>
                    <a:pt x="29436" y="97345"/>
                  </a:lnTo>
                  <a:lnTo>
                    <a:pt x="33754" y="94843"/>
                  </a:lnTo>
                  <a:lnTo>
                    <a:pt x="34974" y="94094"/>
                  </a:lnTo>
                  <a:lnTo>
                    <a:pt x="37234" y="92824"/>
                  </a:lnTo>
                  <a:lnTo>
                    <a:pt x="39609" y="91795"/>
                  </a:lnTo>
                  <a:lnTo>
                    <a:pt x="42009" y="90830"/>
                  </a:lnTo>
                  <a:lnTo>
                    <a:pt x="57591" y="90830"/>
                  </a:lnTo>
                  <a:lnTo>
                    <a:pt x="58265" y="89865"/>
                  </a:lnTo>
                  <a:lnTo>
                    <a:pt x="63765" y="84607"/>
                  </a:lnTo>
                  <a:lnTo>
                    <a:pt x="73822" y="84607"/>
                  </a:lnTo>
                  <a:lnTo>
                    <a:pt x="74356" y="83553"/>
                  </a:lnTo>
                  <a:lnTo>
                    <a:pt x="75220" y="81622"/>
                  </a:lnTo>
                  <a:lnTo>
                    <a:pt x="79436" y="81622"/>
                  </a:lnTo>
                  <a:lnTo>
                    <a:pt x="81341" y="79819"/>
                  </a:lnTo>
                  <a:lnTo>
                    <a:pt x="86917" y="76479"/>
                  </a:lnTo>
                  <a:lnTo>
                    <a:pt x="88072" y="73850"/>
                  </a:lnTo>
                  <a:lnTo>
                    <a:pt x="86091" y="71831"/>
                  </a:lnTo>
                  <a:lnTo>
                    <a:pt x="85253" y="71069"/>
                  </a:lnTo>
                  <a:lnTo>
                    <a:pt x="86015" y="69380"/>
                  </a:lnTo>
                  <a:lnTo>
                    <a:pt x="86249" y="68008"/>
                  </a:lnTo>
                  <a:lnTo>
                    <a:pt x="31888" y="68008"/>
                  </a:lnTo>
                  <a:lnTo>
                    <a:pt x="31773" y="67589"/>
                  </a:lnTo>
                  <a:lnTo>
                    <a:pt x="31608" y="67195"/>
                  </a:lnTo>
                  <a:lnTo>
                    <a:pt x="31368" y="66852"/>
                  </a:lnTo>
                  <a:lnTo>
                    <a:pt x="31468" y="66700"/>
                  </a:lnTo>
                  <a:lnTo>
                    <a:pt x="86043" y="66700"/>
                  </a:lnTo>
                  <a:lnTo>
                    <a:pt x="85450" y="63563"/>
                  </a:lnTo>
                  <a:lnTo>
                    <a:pt x="78014" y="63563"/>
                  </a:lnTo>
                  <a:lnTo>
                    <a:pt x="77404" y="59258"/>
                  </a:lnTo>
                  <a:lnTo>
                    <a:pt x="75004" y="55422"/>
                  </a:lnTo>
                  <a:lnTo>
                    <a:pt x="72235" y="51828"/>
                  </a:lnTo>
                  <a:lnTo>
                    <a:pt x="74064" y="51142"/>
                  </a:lnTo>
                  <a:lnTo>
                    <a:pt x="75906" y="50533"/>
                  </a:lnTo>
                  <a:lnTo>
                    <a:pt x="79246" y="50203"/>
                  </a:lnTo>
                  <a:lnTo>
                    <a:pt x="80541" y="48806"/>
                  </a:lnTo>
                  <a:lnTo>
                    <a:pt x="80660" y="44945"/>
                  </a:lnTo>
                  <a:lnTo>
                    <a:pt x="14489" y="44945"/>
                  </a:lnTo>
                  <a:lnTo>
                    <a:pt x="13803" y="44856"/>
                  </a:lnTo>
                  <a:lnTo>
                    <a:pt x="13104" y="44792"/>
                  </a:lnTo>
                  <a:lnTo>
                    <a:pt x="12418" y="44780"/>
                  </a:lnTo>
                  <a:lnTo>
                    <a:pt x="11415" y="44462"/>
                  </a:lnTo>
                  <a:lnTo>
                    <a:pt x="10399" y="44195"/>
                  </a:lnTo>
                  <a:lnTo>
                    <a:pt x="9383" y="44018"/>
                  </a:lnTo>
                  <a:lnTo>
                    <a:pt x="6919" y="42798"/>
                  </a:lnTo>
                  <a:close/>
                </a:path>
                <a:path w="95250" h="97789">
                  <a:moveTo>
                    <a:pt x="57591" y="90830"/>
                  </a:moveTo>
                  <a:lnTo>
                    <a:pt x="42009" y="90830"/>
                  </a:lnTo>
                  <a:lnTo>
                    <a:pt x="42098" y="95008"/>
                  </a:lnTo>
                  <a:lnTo>
                    <a:pt x="43584" y="96621"/>
                  </a:lnTo>
                  <a:lnTo>
                    <a:pt x="54049" y="95897"/>
                  </a:lnTo>
                  <a:lnTo>
                    <a:pt x="57591" y="90830"/>
                  </a:lnTo>
                  <a:close/>
                </a:path>
                <a:path w="95250" h="97789">
                  <a:moveTo>
                    <a:pt x="73822" y="84607"/>
                  </a:moveTo>
                  <a:lnTo>
                    <a:pt x="63765" y="84607"/>
                  </a:lnTo>
                  <a:lnTo>
                    <a:pt x="64869" y="85763"/>
                  </a:lnTo>
                  <a:lnTo>
                    <a:pt x="66000" y="86893"/>
                  </a:lnTo>
                  <a:lnTo>
                    <a:pt x="68591" y="90474"/>
                  </a:lnTo>
                  <a:lnTo>
                    <a:pt x="71461" y="89522"/>
                  </a:lnTo>
                  <a:lnTo>
                    <a:pt x="73417" y="85407"/>
                  </a:lnTo>
                  <a:lnTo>
                    <a:pt x="73822" y="84607"/>
                  </a:lnTo>
                  <a:close/>
                </a:path>
                <a:path w="95250" h="97789">
                  <a:moveTo>
                    <a:pt x="79436" y="81622"/>
                  </a:moveTo>
                  <a:lnTo>
                    <a:pt x="75220" y="81622"/>
                  </a:lnTo>
                  <a:lnTo>
                    <a:pt x="78966" y="82067"/>
                  </a:lnTo>
                  <a:lnTo>
                    <a:pt x="79436" y="81622"/>
                  </a:lnTo>
                  <a:close/>
                </a:path>
                <a:path w="95250" h="97789">
                  <a:moveTo>
                    <a:pt x="86043" y="66700"/>
                  </a:moveTo>
                  <a:lnTo>
                    <a:pt x="31468" y="66700"/>
                  </a:lnTo>
                  <a:lnTo>
                    <a:pt x="31964" y="66852"/>
                  </a:lnTo>
                  <a:lnTo>
                    <a:pt x="32967" y="67119"/>
                  </a:lnTo>
                  <a:lnTo>
                    <a:pt x="32472" y="67462"/>
                  </a:lnTo>
                  <a:lnTo>
                    <a:pt x="32065" y="67779"/>
                  </a:lnTo>
                  <a:lnTo>
                    <a:pt x="31888" y="68008"/>
                  </a:lnTo>
                  <a:lnTo>
                    <a:pt x="86249" y="68008"/>
                  </a:lnTo>
                  <a:lnTo>
                    <a:pt x="86122" y="67119"/>
                  </a:lnTo>
                  <a:lnTo>
                    <a:pt x="86043" y="66700"/>
                  </a:lnTo>
                  <a:close/>
                </a:path>
                <a:path w="95250" h="97789">
                  <a:moveTo>
                    <a:pt x="83234" y="62014"/>
                  </a:moveTo>
                  <a:lnTo>
                    <a:pt x="80173" y="63080"/>
                  </a:lnTo>
                  <a:lnTo>
                    <a:pt x="78014" y="63563"/>
                  </a:lnTo>
                  <a:lnTo>
                    <a:pt x="85450" y="63563"/>
                  </a:lnTo>
                  <a:lnTo>
                    <a:pt x="85342" y="62991"/>
                  </a:lnTo>
                  <a:lnTo>
                    <a:pt x="83234" y="62014"/>
                  </a:lnTo>
                  <a:close/>
                </a:path>
                <a:path w="95250" h="97789">
                  <a:moveTo>
                    <a:pt x="28992" y="12052"/>
                  </a:moveTo>
                  <a:lnTo>
                    <a:pt x="27811" y="12814"/>
                  </a:lnTo>
                  <a:lnTo>
                    <a:pt x="26350" y="13373"/>
                  </a:lnTo>
                  <a:lnTo>
                    <a:pt x="23594" y="14858"/>
                  </a:lnTo>
                  <a:lnTo>
                    <a:pt x="23137" y="15024"/>
                  </a:lnTo>
                  <a:lnTo>
                    <a:pt x="22718" y="15303"/>
                  </a:lnTo>
                  <a:lnTo>
                    <a:pt x="22375" y="15671"/>
                  </a:lnTo>
                  <a:lnTo>
                    <a:pt x="19492" y="17538"/>
                  </a:lnTo>
                  <a:lnTo>
                    <a:pt x="17854" y="21043"/>
                  </a:lnTo>
                  <a:lnTo>
                    <a:pt x="17333" y="24815"/>
                  </a:lnTo>
                  <a:lnTo>
                    <a:pt x="16127" y="26606"/>
                  </a:lnTo>
                  <a:lnTo>
                    <a:pt x="15263" y="28384"/>
                  </a:lnTo>
                  <a:lnTo>
                    <a:pt x="15009" y="29959"/>
                  </a:lnTo>
                  <a:lnTo>
                    <a:pt x="14768" y="30441"/>
                  </a:lnTo>
                  <a:lnTo>
                    <a:pt x="13358" y="33273"/>
                  </a:lnTo>
                  <a:lnTo>
                    <a:pt x="13193" y="36880"/>
                  </a:lnTo>
                  <a:lnTo>
                    <a:pt x="14235" y="40424"/>
                  </a:lnTo>
                  <a:lnTo>
                    <a:pt x="14527" y="41122"/>
                  </a:lnTo>
                  <a:lnTo>
                    <a:pt x="14857" y="41757"/>
                  </a:lnTo>
                  <a:lnTo>
                    <a:pt x="14791" y="43040"/>
                  </a:lnTo>
                  <a:lnTo>
                    <a:pt x="14679" y="43980"/>
                  </a:lnTo>
                  <a:lnTo>
                    <a:pt x="14489" y="44945"/>
                  </a:lnTo>
                  <a:lnTo>
                    <a:pt x="80660" y="44945"/>
                  </a:lnTo>
                  <a:lnTo>
                    <a:pt x="80795" y="40563"/>
                  </a:lnTo>
                  <a:lnTo>
                    <a:pt x="87171" y="38849"/>
                  </a:lnTo>
                  <a:lnTo>
                    <a:pt x="95172" y="35750"/>
                  </a:lnTo>
                  <a:lnTo>
                    <a:pt x="94232" y="31851"/>
                  </a:lnTo>
                  <a:lnTo>
                    <a:pt x="86669" y="27444"/>
                  </a:lnTo>
                  <a:lnTo>
                    <a:pt x="74420" y="27444"/>
                  </a:lnTo>
                  <a:lnTo>
                    <a:pt x="73696" y="26517"/>
                  </a:lnTo>
                  <a:lnTo>
                    <a:pt x="72925" y="25577"/>
                  </a:lnTo>
                  <a:lnTo>
                    <a:pt x="66292" y="25577"/>
                  </a:lnTo>
                  <a:lnTo>
                    <a:pt x="64654" y="22313"/>
                  </a:lnTo>
                  <a:lnTo>
                    <a:pt x="62545" y="19583"/>
                  </a:lnTo>
                  <a:lnTo>
                    <a:pt x="41209" y="19583"/>
                  </a:lnTo>
                  <a:lnTo>
                    <a:pt x="40727" y="19481"/>
                  </a:lnTo>
                  <a:lnTo>
                    <a:pt x="40219" y="19342"/>
                  </a:lnTo>
                  <a:lnTo>
                    <a:pt x="39319" y="18999"/>
                  </a:lnTo>
                  <a:lnTo>
                    <a:pt x="38060" y="18999"/>
                  </a:lnTo>
                  <a:lnTo>
                    <a:pt x="36396" y="17310"/>
                  </a:lnTo>
                  <a:lnTo>
                    <a:pt x="34542" y="15811"/>
                  </a:lnTo>
                  <a:lnTo>
                    <a:pt x="32472" y="15354"/>
                  </a:lnTo>
                  <a:lnTo>
                    <a:pt x="32307" y="14439"/>
                  </a:lnTo>
                  <a:lnTo>
                    <a:pt x="31824" y="13690"/>
                  </a:lnTo>
                  <a:lnTo>
                    <a:pt x="31138" y="13182"/>
                  </a:lnTo>
                  <a:lnTo>
                    <a:pt x="30224" y="12344"/>
                  </a:lnTo>
                  <a:lnTo>
                    <a:pt x="28992" y="12052"/>
                  </a:lnTo>
                  <a:close/>
                </a:path>
                <a:path w="95250" h="97789">
                  <a:moveTo>
                    <a:pt x="80592" y="26746"/>
                  </a:moveTo>
                  <a:lnTo>
                    <a:pt x="74420" y="27444"/>
                  </a:lnTo>
                  <a:lnTo>
                    <a:pt x="86669" y="27444"/>
                  </a:lnTo>
                  <a:lnTo>
                    <a:pt x="86167" y="27152"/>
                  </a:lnTo>
                  <a:lnTo>
                    <a:pt x="80592" y="26746"/>
                  </a:lnTo>
                  <a:close/>
                </a:path>
                <a:path w="95250" h="97789">
                  <a:moveTo>
                    <a:pt x="68946" y="22885"/>
                  </a:moveTo>
                  <a:lnTo>
                    <a:pt x="67003" y="24815"/>
                  </a:lnTo>
                  <a:lnTo>
                    <a:pt x="66292" y="25577"/>
                  </a:lnTo>
                  <a:lnTo>
                    <a:pt x="72925" y="25577"/>
                  </a:lnTo>
                  <a:lnTo>
                    <a:pt x="71092" y="23342"/>
                  </a:lnTo>
                  <a:lnTo>
                    <a:pt x="68946" y="22885"/>
                  </a:lnTo>
                  <a:close/>
                </a:path>
                <a:path w="95250" h="97789">
                  <a:moveTo>
                    <a:pt x="53655" y="0"/>
                  </a:moveTo>
                  <a:lnTo>
                    <a:pt x="48575" y="1968"/>
                  </a:lnTo>
                  <a:lnTo>
                    <a:pt x="49375" y="9651"/>
                  </a:lnTo>
                  <a:lnTo>
                    <a:pt x="48879" y="15811"/>
                  </a:lnTo>
                  <a:lnTo>
                    <a:pt x="45946" y="18453"/>
                  </a:lnTo>
                  <a:lnTo>
                    <a:pt x="44080" y="18453"/>
                  </a:lnTo>
                  <a:lnTo>
                    <a:pt x="42556" y="18834"/>
                  </a:lnTo>
                  <a:lnTo>
                    <a:pt x="41209" y="19583"/>
                  </a:lnTo>
                  <a:lnTo>
                    <a:pt x="62545" y="19583"/>
                  </a:lnTo>
                  <a:lnTo>
                    <a:pt x="60132" y="18618"/>
                  </a:lnTo>
                  <a:lnTo>
                    <a:pt x="60178" y="18453"/>
                  </a:lnTo>
                  <a:lnTo>
                    <a:pt x="45946" y="18453"/>
                  </a:lnTo>
                  <a:lnTo>
                    <a:pt x="44181" y="18427"/>
                  </a:lnTo>
                  <a:lnTo>
                    <a:pt x="60185" y="18427"/>
                  </a:lnTo>
                  <a:lnTo>
                    <a:pt x="60551" y="17106"/>
                  </a:lnTo>
                  <a:lnTo>
                    <a:pt x="61021" y="15608"/>
                  </a:lnTo>
                  <a:lnTo>
                    <a:pt x="62295" y="12344"/>
                  </a:lnTo>
                  <a:lnTo>
                    <a:pt x="62235" y="12052"/>
                  </a:lnTo>
                  <a:lnTo>
                    <a:pt x="61020" y="9436"/>
                  </a:lnTo>
                  <a:lnTo>
                    <a:pt x="56310" y="9436"/>
                  </a:lnTo>
                  <a:lnTo>
                    <a:pt x="56106" y="7518"/>
                  </a:lnTo>
                  <a:lnTo>
                    <a:pt x="55814" y="5638"/>
                  </a:lnTo>
                  <a:lnTo>
                    <a:pt x="53655" y="0"/>
                  </a:lnTo>
                  <a:close/>
                </a:path>
                <a:path w="95250" h="97789">
                  <a:moveTo>
                    <a:pt x="38593" y="18922"/>
                  </a:moveTo>
                  <a:lnTo>
                    <a:pt x="38060" y="18999"/>
                  </a:lnTo>
                  <a:lnTo>
                    <a:pt x="39319" y="18999"/>
                  </a:lnTo>
                  <a:lnTo>
                    <a:pt x="39152" y="18935"/>
                  </a:lnTo>
                  <a:lnTo>
                    <a:pt x="38593" y="18922"/>
                  </a:lnTo>
                  <a:close/>
                </a:path>
                <a:path w="95250" h="97789">
                  <a:moveTo>
                    <a:pt x="61009" y="9410"/>
                  </a:moveTo>
                  <a:lnTo>
                    <a:pt x="58037" y="9436"/>
                  </a:lnTo>
                  <a:lnTo>
                    <a:pt x="61020" y="9436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6498895" y="5139397"/>
              <a:ext cx="1022985" cy="1094105"/>
            </a:xfrm>
            <a:custGeom>
              <a:avLst/>
              <a:gdLst/>
              <a:ahLst/>
              <a:cxnLst/>
              <a:rect l="l" t="t" r="r" b="b"/>
              <a:pathLst>
                <a:path w="1022984" h="1094104">
                  <a:moveTo>
                    <a:pt x="31965" y="1025626"/>
                  </a:moveTo>
                  <a:lnTo>
                    <a:pt x="30899" y="1023112"/>
                  </a:lnTo>
                  <a:lnTo>
                    <a:pt x="30403" y="1021930"/>
                  </a:lnTo>
                  <a:lnTo>
                    <a:pt x="29502" y="1019822"/>
                  </a:lnTo>
                  <a:lnTo>
                    <a:pt x="27317" y="1016254"/>
                  </a:lnTo>
                  <a:lnTo>
                    <a:pt x="23685" y="1014183"/>
                  </a:lnTo>
                  <a:lnTo>
                    <a:pt x="23685" y="1023112"/>
                  </a:lnTo>
                  <a:lnTo>
                    <a:pt x="23164" y="1022997"/>
                  </a:lnTo>
                  <a:lnTo>
                    <a:pt x="22631" y="1022934"/>
                  </a:lnTo>
                  <a:lnTo>
                    <a:pt x="22085" y="1022908"/>
                  </a:lnTo>
                  <a:lnTo>
                    <a:pt x="22237" y="1022692"/>
                  </a:lnTo>
                  <a:lnTo>
                    <a:pt x="22898" y="1021930"/>
                  </a:lnTo>
                  <a:lnTo>
                    <a:pt x="23444" y="1022692"/>
                  </a:lnTo>
                  <a:lnTo>
                    <a:pt x="23685" y="1023112"/>
                  </a:lnTo>
                  <a:lnTo>
                    <a:pt x="23685" y="1014183"/>
                  </a:lnTo>
                  <a:lnTo>
                    <a:pt x="22771" y="1013650"/>
                  </a:lnTo>
                  <a:lnTo>
                    <a:pt x="21170" y="1013917"/>
                  </a:lnTo>
                  <a:lnTo>
                    <a:pt x="18554" y="1016762"/>
                  </a:lnTo>
                  <a:lnTo>
                    <a:pt x="15951" y="1019009"/>
                  </a:lnTo>
                  <a:lnTo>
                    <a:pt x="15278" y="1021994"/>
                  </a:lnTo>
                  <a:lnTo>
                    <a:pt x="14808" y="1022324"/>
                  </a:lnTo>
                  <a:lnTo>
                    <a:pt x="14808" y="1034097"/>
                  </a:lnTo>
                  <a:lnTo>
                    <a:pt x="14630" y="1033564"/>
                  </a:lnTo>
                  <a:lnTo>
                    <a:pt x="14503" y="1033360"/>
                  </a:lnTo>
                  <a:lnTo>
                    <a:pt x="14287" y="1033018"/>
                  </a:lnTo>
                  <a:lnTo>
                    <a:pt x="14249" y="1032370"/>
                  </a:lnTo>
                  <a:lnTo>
                    <a:pt x="14630" y="1033564"/>
                  </a:lnTo>
                  <a:lnTo>
                    <a:pt x="14808" y="1034097"/>
                  </a:lnTo>
                  <a:lnTo>
                    <a:pt x="14808" y="1022324"/>
                  </a:lnTo>
                  <a:lnTo>
                    <a:pt x="12992" y="1023556"/>
                  </a:lnTo>
                  <a:lnTo>
                    <a:pt x="10883" y="1025626"/>
                  </a:lnTo>
                  <a:lnTo>
                    <a:pt x="9245" y="1027887"/>
                  </a:lnTo>
                  <a:lnTo>
                    <a:pt x="8826" y="1027620"/>
                  </a:lnTo>
                  <a:lnTo>
                    <a:pt x="8382" y="1027404"/>
                  </a:lnTo>
                  <a:lnTo>
                    <a:pt x="6184" y="1027239"/>
                  </a:lnTo>
                  <a:lnTo>
                    <a:pt x="5003" y="1027379"/>
                  </a:lnTo>
                  <a:lnTo>
                    <a:pt x="2603" y="1030198"/>
                  </a:lnTo>
                  <a:lnTo>
                    <a:pt x="3289" y="1032154"/>
                  </a:lnTo>
                  <a:lnTo>
                    <a:pt x="4356" y="1033360"/>
                  </a:lnTo>
                  <a:lnTo>
                    <a:pt x="1879" y="1033018"/>
                  </a:lnTo>
                  <a:lnTo>
                    <a:pt x="0" y="1036459"/>
                  </a:lnTo>
                  <a:lnTo>
                    <a:pt x="2946" y="1041171"/>
                  </a:lnTo>
                  <a:lnTo>
                    <a:pt x="4457" y="1043876"/>
                  </a:lnTo>
                  <a:lnTo>
                    <a:pt x="9626" y="1045540"/>
                  </a:lnTo>
                  <a:lnTo>
                    <a:pt x="12255" y="1044117"/>
                  </a:lnTo>
                  <a:lnTo>
                    <a:pt x="16687" y="1042822"/>
                  </a:lnTo>
                  <a:lnTo>
                    <a:pt x="18237" y="1040790"/>
                  </a:lnTo>
                  <a:lnTo>
                    <a:pt x="15214" y="1034491"/>
                  </a:lnTo>
                  <a:lnTo>
                    <a:pt x="15087" y="1034288"/>
                  </a:lnTo>
                  <a:lnTo>
                    <a:pt x="16738" y="1035443"/>
                  </a:lnTo>
                  <a:lnTo>
                    <a:pt x="19062" y="1034630"/>
                  </a:lnTo>
                  <a:lnTo>
                    <a:pt x="19227" y="1034592"/>
                  </a:lnTo>
                  <a:lnTo>
                    <a:pt x="19304" y="1034846"/>
                  </a:lnTo>
                  <a:lnTo>
                    <a:pt x="20281" y="1034592"/>
                  </a:lnTo>
                  <a:lnTo>
                    <a:pt x="20675" y="1034491"/>
                  </a:lnTo>
                  <a:lnTo>
                    <a:pt x="21818" y="1034288"/>
                  </a:lnTo>
                  <a:lnTo>
                    <a:pt x="22453" y="1033983"/>
                  </a:lnTo>
                  <a:lnTo>
                    <a:pt x="23025" y="1033564"/>
                  </a:lnTo>
                  <a:lnTo>
                    <a:pt x="24015" y="1033183"/>
                  </a:lnTo>
                  <a:lnTo>
                    <a:pt x="24866" y="1032484"/>
                  </a:lnTo>
                  <a:lnTo>
                    <a:pt x="25603" y="1031684"/>
                  </a:lnTo>
                  <a:lnTo>
                    <a:pt x="27863" y="1032344"/>
                  </a:lnTo>
                  <a:lnTo>
                    <a:pt x="28638" y="1031684"/>
                  </a:lnTo>
                  <a:lnTo>
                    <a:pt x="30314" y="1030249"/>
                  </a:lnTo>
                  <a:lnTo>
                    <a:pt x="29857" y="1027988"/>
                  </a:lnTo>
                  <a:lnTo>
                    <a:pt x="30035" y="1027887"/>
                  </a:lnTo>
                  <a:lnTo>
                    <a:pt x="31140" y="1027214"/>
                  </a:lnTo>
                  <a:lnTo>
                    <a:pt x="31965" y="1025626"/>
                  </a:lnTo>
                  <a:close/>
                </a:path>
                <a:path w="1022984" h="1094104">
                  <a:moveTo>
                    <a:pt x="54343" y="1080198"/>
                  </a:moveTo>
                  <a:lnTo>
                    <a:pt x="52755" y="1077468"/>
                  </a:lnTo>
                  <a:lnTo>
                    <a:pt x="49047" y="1077328"/>
                  </a:lnTo>
                  <a:lnTo>
                    <a:pt x="47244" y="1077023"/>
                  </a:lnTo>
                  <a:lnTo>
                    <a:pt x="45466" y="1076871"/>
                  </a:lnTo>
                  <a:lnTo>
                    <a:pt x="45516" y="1076325"/>
                  </a:lnTo>
                  <a:lnTo>
                    <a:pt x="45466" y="1075728"/>
                  </a:lnTo>
                  <a:lnTo>
                    <a:pt x="44373" y="1072515"/>
                  </a:lnTo>
                  <a:lnTo>
                    <a:pt x="43726" y="1067346"/>
                  </a:lnTo>
                  <a:lnTo>
                    <a:pt x="39890" y="1064387"/>
                  </a:lnTo>
                  <a:lnTo>
                    <a:pt x="37655" y="1064501"/>
                  </a:lnTo>
                  <a:lnTo>
                    <a:pt x="35648" y="1064450"/>
                  </a:lnTo>
                  <a:lnTo>
                    <a:pt x="34798" y="1062545"/>
                  </a:lnTo>
                  <a:lnTo>
                    <a:pt x="33870" y="1060780"/>
                  </a:lnTo>
                  <a:lnTo>
                    <a:pt x="32118" y="1058037"/>
                  </a:lnTo>
                  <a:lnTo>
                    <a:pt x="30695" y="1057490"/>
                  </a:lnTo>
                  <a:lnTo>
                    <a:pt x="27863" y="1058164"/>
                  </a:lnTo>
                  <a:lnTo>
                    <a:pt x="26085" y="1058278"/>
                  </a:lnTo>
                  <a:lnTo>
                    <a:pt x="24295" y="1058214"/>
                  </a:lnTo>
                  <a:lnTo>
                    <a:pt x="23164" y="1055916"/>
                  </a:lnTo>
                  <a:lnTo>
                    <a:pt x="21551" y="1054633"/>
                  </a:lnTo>
                  <a:lnTo>
                    <a:pt x="17716" y="1051039"/>
                  </a:lnTo>
                  <a:lnTo>
                    <a:pt x="16014" y="1051661"/>
                  </a:lnTo>
                  <a:lnTo>
                    <a:pt x="15074" y="1053020"/>
                  </a:lnTo>
                  <a:lnTo>
                    <a:pt x="7175" y="1048600"/>
                  </a:lnTo>
                  <a:lnTo>
                    <a:pt x="4330" y="1053147"/>
                  </a:lnTo>
                  <a:lnTo>
                    <a:pt x="8458" y="1057897"/>
                  </a:lnTo>
                  <a:lnTo>
                    <a:pt x="11087" y="1063396"/>
                  </a:lnTo>
                  <a:lnTo>
                    <a:pt x="18770" y="1064590"/>
                  </a:lnTo>
                  <a:lnTo>
                    <a:pt x="21069" y="1064844"/>
                  </a:lnTo>
                  <a:lnTo>
                    <a:pt x="20612" y="1065745"/>
                  </a:lnTo>
                  <a:lnTo>
                    <a:pt x="20523" y="1066330"/>
                  </a:lnTo>
                  <a:lnTo>
                    <a:pt x="19494" y="1066558"/>
                  </a:lnTo>
                  <a:lnTo>
                    <a:pt x="18554" y="1067282"/>
                  </a:lnTo>
                  <a:lnTo>
                    <a:pt x="17602" y="1069873"/>
                  </a:lnTo>
                  <a:lnTo>
                    <a:pt x="17360" y="1072438"/>
                  </a:lnTo>
                  <a:lnTo>
                    <a:pt x="14884" y="1074051"/>
                  </a:lnTo>
                  <a:lnTo>
                    <a:pt x="11099" y="1076858"/>
                  </a:lnTo>
                  <a:lnTo>
                    <a:pt x="12865" y="1080325"/>
                  </a:lnTo>
                  <a:lnTo>
                    <a:pt x="15354" y="1080884"/>
                  </a:lnTo>
                  <a:lnTo>
                    <a:pt x="14960" y="1081557"/>
                  </a:lnTo>
                  <a:lnTo>
                    <a:pt x="14833" y="1082357"/>
                  </a:lnTo>
                  <a:lnTo>
                    <a:pt x="14947" y="1083132"/>
                  </a:lnTo>
                  <a:lnTo>
                    <a:pt x="14871" y="1083767"/>
                  </a:lnTo>
                  <a:lnTo>
                    <a:pt x="14935" y="1084414"/>
                  </a:lnTo>
                  <a:lnTo>
                    <a:pt x="16637" y="1087361"/>
                  </a:lnTo>
                  <a:lnTo>
                    <a:pt x="17233" y="1090028"/>
                  </a:lnTo>
                  <a:lnTo>
                    <a:pt x="20040" y="1093685"/>
                  </a:lnTo>
                  <a:lnTo>
                    <a:pt x="22250" y="1094079"/>
                  </a:lnTo>
                  <a:lnTo>
                    <a:pt x="23152" y="1093190"/>
                  </a:lnTo>
                  <a:lnTo>
                    <a:pt x="23761" y="1092669"/>
                  </a:lnTo>
                  <a:lnTo>
                    <a:pt x="24777" y="1092365"/>
                  </a:lnTo>
                  <a:lnTo>
                    <a:pt x="28181" y="1091717"/>
                  </a:lnTo>
                  <a:lnTo>
                    <a:pt x="29464" y="1091615"/>
                  </a:lnTo>
                  <a:lnTo>
                    <a:pt x="31788" y="1088809"/>
                  </a:lnTo>
                  <a:lnTo>
                    <a:pt x="31432" y="1086764"/>
                  </a:lnTo>
                  <a:lnTo>
                    <a:pt x="30784" y="1085316"/>
                  </a:lnTo>
                  <a:lnTo>
                    <a:pt x="32537" y="1084961"/>
                  </a:lnTo>
                  <a:lnTo>
                    <a:pt x="34150" y="1084021"/>
                  </a:lnTo>
                  <a:lnTo>
                    <a:pt x="34683" y="1083322"/>
                  </a:lnTo>
                  <a:lnTo>
                    <a:pt x="34950" y="1082548"/>
                  </a:lnTo>
                  <a:lnTo>
                    <a:pt x="38404" y="1084757"/>
                  </a:lnTo>
                  <a:lnTo>
                    <a:pt x="40728" y="1084160"/>
                  </a:lnTo>
                  <a:lnTo>
                    <a:pt x="42392" y="1083957"/>
                  </a:lnTo>
                  <a:lnTo>
                    <a:pt x="42405" y="1084656"/>
                  </a:lnTo>
                  <a:lnTo>
                    <a:pt x="42646" y="1085380"/>
                  </a:lnTo>
                  <a:lnTo>
                    <a:pt x="47866" y="1091349"/>
                  </a:lnTo>
                  <a:lnTo>
                    <a:pt x="51015" y="1087361"/>
                  </a:lnTo>
                  <a:lnTo>
                    <a:pt x="54343" y="1080198"/>
                  </a:lnTo>
                  <a:close/>
                </a:path>
                <a:path w="1022984" h="1094104">
                  <a:moveTo>
                    <a:pt x="72085" y="1020368"/>
                  </a:moveTo>
                  <a:lnTo>
                    <a:pt x="69456" y="1016838"/>
                  </a:lnTo>
                  <a:lnTo>
                    <a:pt x="63373" y="1019314"/>
                  </a:lnTo>
                  <a:lnTo>
                    <a:pt x="60693" y="1019568"/>
                  </a:lnTo>
                  <a:lnTo>
                    <a:pt x="58039" y="1021016"/>
                  </a:lnTo>
                  <a:lnTo>
                    <a:pt x="54267" y="1018095"/>
                  </a:lnTo>
                  <a:lnTo>
                    <a:pt x="54038" y="1015796"/>
                  </a:lnTo>
                  <a:lnTo>
                    <a:pt x="53619" y="1013523"/>
                  </a:lnTo>
                  <a:lnTo>
                    <a:pt x="53416" y="1011237"/>
                  </a:lnTo>
                  <a:lnTo>
                    <a:pt x="53390" y="1008913"/>
                  </a:lnTo>
                  <a:lnTo>
                    <a:pt x="52857" y="1003922"/>
                  </a:lnTo>
                  <a:lnTo>
                    <a:pt x="46901" y="1003960"/>
                  </a:lnTo>
                  <a:lnTo>
                    <a:pt x="46837" y="1009103"/>
                  </a:lnTo>
                  <a:lnTo>
                    <a:pt x="46977" y="1011720"/>
                  </a:lnTo>
                  <a:lnTo>
                    <a:pt x="46939" y="1013421"/>
                  </a:lnTo>
                  <a:lnTo>
                    <a:pt x="46596" y="1016838"/>
                  </a:lnTo>
                  <a:lnTo>
                    <a:pt x="45491" y="1017168"/>
                  </a:lnTo>
                  <a:lnTo>
                    <a:pt x="44348" y="1017397"/>
                  </a:lnTo>
                  <a:lnTo>
                    <a:pt x="39408" y="1019352"/>
                  </a:lnTo>
                  <a:lnTo>
                    <a:pt x="42151" y="1025626"/>
                  </a:lnTo>
                  <a:lnTo>
                    <a:pt x="47002" y="1023696"/>
                  </a:lnTo>
                  <a:lnTo>
                    <a:pt x="48310" y="1023493"/>
                  </a:lnTo>
                  <a:lnTo>
                    <a:pt x="49542" y="1023112"/>
                  </a:lnTo>
                  <a:lnTo>
                    <a:pt x="51435" y="1025067"/>
                  </a:lnTo>
                  <a:lnTo>
                    <a:pt x="54521" y="1026718"/>
                  </a:lnTo>
                  <a:lnTo>
                    <a:pt x="57277" y="1028839"/>
                  </a:lnTo>
                  <a:lnTo>
                    <a:pt x="58902" y="1028788"/>
                  </a:lnTo>
                  <a:lnTo>
                    <a:pt x="61048" y="1026972"/>
                  </a:lnTo>
                  <a:lnTo>
                    <a:pt x="62090" y="1026452"/>
                  </a:lnTo>
                  <a:lnTo>
                    <a:pt x="63157" y="1026083"/>
                  </a:lnTo>
                  <a:lnTo>
                    <a:pt x="63969" y="1029030"/>
                  </a:lnTo>
                  <a:lnTo>
                    <a:pt x="68313" y="1030249"/>
                  </a:lnTo>
                  <a:lnTo>
                    <a:pt x="69202" y="1026706"/>
                  </a:lnTo>
                  <a:lnTo>
                    <a:pt x="69519" y="1025461"/>
                  </a:lnTo>
                  <a:lnTo>
                    <a:pt x="69723" y="1024394"/>
                  </a:lnTo>
                  <a:lnTo>
                    <a:pt x="72085" y="1020368"/>
                  </a:lnTo>
                  <a:close/>
                </a:path>
                <a:path w="1022984" h="1094104">
                  <a:moveTo>
                    <a:pt x="79540" y="1057122"/>
                  </a:moveTo>
                  <a:lnTo>
                    <a:pt x="79019" y="1052918"/>
                  </a:lnTo>
                  <a:lnTo>
                    <a:pt x="77914" y="1046022"/>
                  </a:lnTo>
                  <a:lnTo>
                    <a:pt x="75272" y="1045400"/>
                  </a:lnTo>
                  <a:lnTo>
                    <a:pt x="73507" y="1046365"/>
                  </a:lnTo>
                  <a:lnTo>
                    <a:pt x="72923" y="1042619"/>
                  </a:lnTo>
                  <a:lnTo>
                    <a:pt x="68554" y="1042543"/>
                  </a:lnTo>
                  <a:lnTo>
                    <a:pt x="69862" y="1041476"/>
                  </a:lnTo>
                  <a:lnTo>
                    <a:pt x="69951" y="1041247"/>
                  </a:lnTo>
                  <a:lnTo>
                    <a:pt x="70243" y="1040422"/>
                  </a:lnTo>
                  <a:lnTo>
                    <a:pt x="70281" y="1039876"/>
                  </a:lnTo>
                  <a:lnTo>
                    <a:pt x="69557" y="1036154"/>
                  </a:lnTo>
                  <a:lnTo>
                    <a:pt x="60134" y="1031405"/>
                  </a:lnTo>
                  <a:lnTo>
                    <a:pt x="59690" y="1039876"/>
                  </a:lnTo>
                  <a:lnTo>
                    <a:pt x="58496" y="1037729"/>
                  </a:lnTo>
                  <a:lnTo>
                    <a:pt x="54889" y="1031240"/>
                  </a:lnTo>
                  <a:lnTo>
                    <a:pt x="54254" y="1030693"/>
                  </a:lnTo>
                  <a:lnTo>
                    <a:pt x="54254" y="1041247"/>
                  </a:lnTo>
                  <a:lnTo>
                    <a:pt x="52933" y="1041184"/>
                  </a:lnTo>
                  <a:lnTo>
                    <a:pt x="51600" y="1040828"/>
                  </a:lnTo>
                  <a:lnTo>
                    <a:pt x="50241" y="1040193"/>
                  </a:lnTo>
                  <a:lnTo>
                    <a:pt x="50596" y="1039456"/>
                  </a:lnTo>
                  <a:lnTo>
                    <a:pt x="50507" y="1037869"/>
                  </a:lnTo>
                  <a:lnTo>
                    <a:pt x="51206" y="1037729"/>
                  </a:lnTo>
                  <a:lnTo>
                    <a:pt x="52209" y="1039241"/>
                  </a:lnTo>
                  <a:lnTo>
                    <a:pt x="53213" y="1040422"/>
                  </a:lnTo>
                  <a:lnTo>
                    <a:pt x="54254" y="1041247"/>
                  </a:lnTo>
                  <a:lnTo>
                    <a:pt x="54254" y="1030693"/>
                  </a:lnTo>
                  <a:lnTo>
                    <a:pt x="53594" y="1030109"/>
                  </a:lnTo>
                  <a:lnTo>
                    <a:pt x="46228" y="1031989"/>
                  </a:lnTo>
                  <a:lnTo>
                    <a:pt x="40398" y="1032192"/>
                  </a:lnTo>
                  <a:lnTo>
                    <a:pt x="33553" y="1035570"/>
                  </a:lnTo>
                  <a:lnTo>
                    <a:pt x="32931" y="1036980"/>
                  </a:lnTo>
                  <a:lnTo>
                    <a:pt x="33045" y="1038339"/>
                  </a:lnTo>
                  <a:lnTo>
                    <a:pt x="31889" y="1039114"/>
                  </a:lnTo>
                  <a:lnTo>
                    <a:pt x="29210" y="1041704"/>
                  </a:lnTo>
                  <a:lnTo>
                    <a:pt x="26136" y="1044625"/>
                  </a:lnTo>
                  <a:lnTo>
                    <a:pt x="30264" y="1049985"/>
                  </a:lnTo>
                  <a:lnTo>
                    <a:pt x="35039" y="1045451"/>
                  </a:lnTo>
                  <a:lnTo>
                    <a:pt x="35598" y="1043508"/>
                  </a:lnTo>
                  <a:lnTo>
                    <a:pt x="39573" y="1045019"/>
                  </a:lnTo>
                  <a:lnTo>
                    <a:pt x="40462" y="1044930"/>
                  </a:lnTo>
                  <a:lnTo>
                    <a:pt x="41173" y="1044549"/>
                  </a:lnTo>
                  <a:lnTo>
                    <a:pt x="40347" y="1049477"/>
                  </a:lnTo>
                  <a:lnTo>
                    <a:pt x="42367" y="1053452"/>
                  </a:lnTo>
                  <a:lnTo>
                    <a:pt x="45745" y="1056068"/>
                  </a:lnTo>
                  <a:lnTo>
                    <a:pt x="46228" y="1056830"/>
                  </a:lnTo>
                  <a:lnTo>
                    <a:pt x="68592" y="1073505"/>
                  </a:lnTo>
                  <a:lnTo>
                    <a:pt x="71196" y="1072781"/>
                  </a:lnTo>
                  <a:lnTo>
                    <a:pt x="72428" y="1069289"/>
                  </a:lnTo>
                  <a:lnTo>
                    <a:pt x="65760" y="1064094"/>
                  </a:lnTo>
                  <a:lnTo>
                    <a:pt x="64122" y="1061542"/>
                  </a:lnTo>
                  <a:lnTo>
                    <a:pt x="64262" y="1059510"/>
                  </a:lnTo>
                  <a:lnTo>
                    <a:pt x="64643" y="1053452"/>
                  </a:lnTo>
                  <a:lnTo>
                    <a:pt x="64668" y="1053058"/>
                  </a:lnTo>
                  <a:lnTo>
                    <a:pt x="62217" y="1051433"/>
                  </a:lnTo>
                  <a:lnTo>
                    <a:pt x="58305" y="1052842"/>
                  </a:lnTo>
                  <a:lnTo>
                    <a:pt x="58305" y="1061453"/>
                  </a:lnTo>
                  <a:lnTo>
                    <a:pt x="57683" y="1060856"/>
                  </a:lnTo>
                  <a:lnTo>
                    <a:pt x="56464" y="1059573"/>
                  </a:lnTo>
                  <a:lnTo>
                    <a:pt x="57569" y="1059561"/>
                  </a:lnTo>
                  <a:lnTo>
                    <a:pt x="58115" y="1059510"/>
                  </a:lnTo>
                  <a:lnTo>
                    <a:pt x="58305" y="1061453"/>
                  </a:lnTo>
                  <a:lnTo>
                    <a:pt x="58305" y="1052842"/>
                  </a:lnTo>
                  <a:lnTo>
                    <a:pt x="56603" y="1053452"/>
                  </a:lnTo>
                  <a:lnTo>
                    <a:pt x="52679" y="1053058"/>
                  </a:lnTo>
                  <a:lnTo>
                    <a:pt x="50203" y="1051280"/>
                  </a:lnTo>
                  <a:lnTo>
                    <a:pt x="49212" y="1049616"/>
                  </a:lnTo>
                  <a:lnTo>
                    <a:pt x="48437" y="1048004"/>
                  </a:lnTo>
                  <a:lnTo>
                    <a:pt x="48018" y="1046581"/>
                  </a:lnTo>
                  <a:lnTo>
                    <a:pt x="55232" y="1049794"/>
                  </a:lnTo>
                  <a:lnTo>
                    <a:pt x="62433" y="1047546"/>
                  </a:lnTo>
                  <a:lnTo>
                    <a:pt x="63614" y="1046581"/>
                  </a:lnTo>
                  <a:lnTo>
                    <a:pt x="66103" y="1044549"/>
                  </a:lnTo>
                  <a:lnTo>
                    <a:pt x="67144" y="1043698"/>
                  </a:lnTo>
                  <a:lnTo>
                    <a:pt x="67017" y="1049947"/>
                  </a:lnTo>
                  <a:lnTo>
                    <a:pt x="66992" y="1053350"/>
                  </a:lnTo>
                  <a:lnTo>
                    <a:pt x="66281" y="1058405"/>
                  </a:lnTo>
                  <a:lnTo>
                    <a:pt x="67297" y="1059751"/>
                  </a:lnTo>
                  <a:lnTo>
                    <a:pt x="70802" y="1061554"/>
                  </a:lnTo>
                  <a:lnTo>
                    <a:pt x="72898" y="1062964"/>
                  </a:lnTo>
                  <a:lnTo>
                    <a:pt x="76911" y="1065034"/>
                  </a:lnTo>
                  <a:lnTo>
                    <a:pt x="79463" y="1063472"/>
                  </a:lnTo>
                  <a:lnTo>
                    <a:pt x="79489" y="1061339"/>
                  </a:lnTo>
                  <a:lnTo>
                    <a:pt x="79540" y="1057122"/>
                  </a:lnTo>
                  <a:close/>
                </a:path>
                <a:path w="1022984" h="1094104">
                  <a:moveTo>
                    <a:pt x="737958" y="15265"/>
                  </a:moveTo>
                  <a:lnTo>
                    <a:pt x="737031" y="12954"/>
                  </a:lnTo>
                  <a:lnTo>
                    <a:pt x="736092" y="10617"/>
                  </a:lnTo>
                  <a:lnTo>
                    <a:pt x="735799" y="8813"/>
                  </a:lnTo>
                  <a:lnTo>
                    <a:pt x="735799" y="4140"/>
                  </a:lnTo>
                  <a:lnTo>
                    <a:pt x="734529" y="2768"/>
                  </a:lnTo>
                  <a:lnTo>
                    <a:pt x="732955" y="2209"/>
                  </a:lnTo>
                  <a:lnTo>
                    <a:pt x="730846" y="419"/>
                  </a:lnTo>
                  <a:lnTo>
                    <a:pt x="727964" y="0"/>
                  </a:lnTo>
                  <a:lnTo>
                    <a:pt x="723734" y="2641"/>
                  </a:lnTo>
                  <a:lnTo>
                    <a:pt x="722515" y="3975"/>
                  </a:lnTo>
                  <a:lnTo>
                    <a:pt x="720077" y="6273"/>
                  </a:lnTo>
                  <a:lnTo>
                    <a:pt x="719645" y="6565"/>
                  </a:lnTo>
                  <a:lnTo>
                    <a:pt x="714298" y="4673"/>
                  </a:lnTo>
                  <a:lnTo>
                    <a:pt x="711250" y="10795"/>
                  </a:lnTo>
                  <a:lnTo>
                    <a:pt x="716305" y="16027"/>
                  </a:lnTo>
                  <a:lnTo>
                    <a:pt x="715835" y="16827"/>
                  </a:lnTo>
                  <a:lnTo>
                    <a:pt x="715670" y="17322"/>
                  </a:lnTo>
                  <a:lnTo>
                    <a:pt x="715124" y="17081"/>
                  </a:lnTo>
                  <a:lnTo>
                    <a:pt x="714527" y="16954"/>
                  </a:lnTo>
                  <a:lnTo>
                    <a:pt x="711949" y="16992"/>
                  </a:lnTo>
                  <a:lnTo>
                    <a:pt x="710171" y="17551"/>
                  </a:lnTo>
                  <a:lnTo>
                    <a:pt x="708812" y="18808"/>
                  </a:lnTo>
                  <a:lnTo>
                    <a:pt x="707593" y="16687"/>
                  </a:lnTo>
                  <a:lnTo>
                    <a:pt x="705815" y="14909"/>
                  </a:lnTo>
                  <a:lnTo>
                    <a:pt x="700874" y="14109"/>
                  </a:lnTo>
                  <a:lnTo>
                    <a:pt x="698474" y="15125"/>
                  </a:lnTo>
                  <a:lnTo>
                    <a:pt x="696836" y="20840"/>
                  </a:lnTo>
                  <a:lnTo>
                    <a:pt x="694944" y="19989"/>
                  </a:lnTo>
                  <a:lnTo>
                    <a:pt x="694956" y="19646"/>
                  </a:lnTo>
                  <a:lnTo>
                    <a:pt x="696112" y="17678"/>
                  </a:lnTo>
                  <a:lnTo>
                    <a:pt x="697103" y="15633"/>
                  </a:lnTo>
                  <a:lnTo>
                    <a:pt x="697852" y="10502"/>
                  </a:lnTo>
                  <a:lnTo>
                    <a:pt x="695426" y="6667"/>
                  </a:lnTo>
                  <a:lnTo>
                    <a:pt x="685190" y="10388"/>
                  </a:lnTo>
                  <a:lnTo>
                    <a:pt x="683882" y="15328"/>
                  </a:lnTo>
                  <a:lnTo>
                    <a:pt x="684174" y="16865"/>
                  </a:lnTo>
                  <a:lnTo>
                    <a:pt x="685012" y="18465"/>
                  </a:lnTo>
                  <a:lnTo>
                    <a:pt x="683806" y="20535"/>
                  </a:lnTo>
                  <a:lnTo>
                    <a:pt x="682167" y="23723"/>
                  </a:lnTo>
                  <a:lnTo>
                    <a:pt x="684212" y="27203"/>
                  </a:lnTo>
                  <a:lnTo>
                    <a:pt x="690562" y="27597"/>
                  </a:lnTo>
                  <a:lnTo>
                    <a:pt x="694220" y="29425"/>
                  </a:lnTo>
                  <a:lnTo>
                    <a:pt x="698830" y="33616"/>
                  </a:lnTo>
                  <a:lnTo>
                    <a:pt x="702970" y="32715"/>
                  </a:lnTo>
                  <a:lnTo>
                    <a:pt x="704215" y="28321"/>
                  </a:lnTo>
                  <a:lnTo>
                    <a:pt x="705319" y="28740"/>
                  </a:lnTo>
                  <a:lnTo>
                    <a:pt x="706589" y="28676"/>
                  </a:lnTo>
                  <a:lnTo>
                    <a:pt x="707707" y="28244"/>
                  </a:lnTo>
                  <a:lnTo>
                    <a:pt x="708558" y="29324"/>
                  </a:lnTo>
                  <a:lnTo>
                    <a:pt x="709853" y="30035"/>
                  </a:lnTo>
                  <a:lnTo>
                    <a:pt x="713727" y="30035"/>
                  </a:lnTo>
                  <a:lnTo>
                    <a:pt x="715746" y="28054"/>
                  </a:lnTo>
                  <a:lnTo>
                    <a:pt x="715848" y="25641"/>
                  </a:lnTo>
                  <a:lnTo>
                    <a:pt x="716622" y="25273"/>
                  </a:lnTo>
                  <a:lnTo>
                    <a:pt x="717283" y="24701"/>
                  </a:lnTo>
                  <a:lnTo>
                    <a:pt x="717740" y="24003"/>
                  </a:lnTo>
                  <a:lnTo>
                    <a:pt x="718388" y="24333"/>
                  </a:lnTo>
                  <a:lnTo>
                    <a:pt x="719124" y="24523"/>
                  </a:lnTo>
                  <a:lnTo>
                    <a:pt x="719848" y="24536"/>
                  </a:lnTo>
                  <a:lnTo>
                    <a:pt x="721169" y="29146"/>
                  </a:lnTo>
                  <a:lnTo>
                    <a:pt x="728484" y="28702"/>
                  </a:lnTo>
                  <a:lnTo>
                    <a:pt x="728941" y="20561"/>
                  </a:lnTo>
                  <a:lnTo>
                    <a:pt x="726922" y="14922"/>
                  </a:lnTo>
                  <a:lnTo>
                    <a:pt x="726401" y="14198"/>
                  </a:lnTo>
                  <a:lnTo>
                    <a:pt x="725589" y="13360"/>
                  </a:lnTo>
                  <a:lnTo>
                    <a:pt x="727176" y="12077"/>
                  </a:lnTo>
                  <a:lnTo>
                    <a:pt x="727748" y="14262"/>
                  </a:lnTo>
                  <a:lnTo>
                    <a:pt x="729145" y="17691"/>
                  </a:lnTo>
                  <a:lnTo>
                    <a:pt x="731215" y="19304"/>
                  </a:lnTo>
                  <a:lnTo>
                    <a:pt x="736028" y="17970"/>
                  </a:lnTo>
                  <a:lnTo>
                    <a:pt x="737958" y="15265"/>
                  </a:lnTo>
                  <a:close/>
                </a:path>
                <a:path w="1022984" h="1094104">
                  <a:moveTo>
                    <a:pt x="780491" y="27787"/>
                  </a:moveTo>
                  <a:lnTo>
                    <a:pt x="775576" y="24587"/>
                  </a:lnTo>
                  <a:lnTo>
                    <a:pt x="773239" y="23063"/>
                  </a:lnTo>
                  <a:lnTo>
                    <a:pt x="770864" y="22948"/>
                  </a:lnTo>
                  <a:lnTo>
                    <a:pt x="768388" y="23202"/>
                  </a:lnTo>
                  <a:lnTo>
                    <a:pt x="767524" y="22136"/>
                  </a:lnTo>
                  <a:lnTo>
                    <a:pt x="766203" y="21361"/>
                  </a:lnTo>
                  <a:lnTo>
                    <a:pt x="764654" y="21539"/>
                  </a:lnTo>
                  <a:lnTo>
                    <a:pt x="766305" y="18237"/>
                  </a:lnTo>
                  <a:lnTo>
                    <a:pt x="764743" y="13766"/>
                  </a:lnTo>
                  <a:lnTo>
                    <a:pt x="756183" y="14630"/>
                  </a:lnTo>
                  <a:lnTo>
                    <a:pt x="752335" y="15316"/>
                  </a:lnTo>
                  <a:lnTo>
                    <a:pt x="747166" y="19989"/>
                  </a:lnTo>
                  <a:lnTo>
                    <a:pt x="747014" y="22275"/>
                  </a:lnTo>
                  <a:lnTo>
                    <a:pt x="747864" y="24015"/>
                  </a:lnTo>
                  <a:lnTo>
                    <a:pt x="747712" y="24917"/>
                  </a:lnTo>
                  <a:lnTo>
                    <a:pt x="747179" y="24765"/>
                  </a:lnTo>
                  <a:lnTo>
                    <a:pt x="746607" y="24701"/>
                  </a:lnTo>
                  <a:lnTo>
                    <a:pt x="746010" y="24752"/>
                  </a:lnTo>
                  <a:lnTo>
                    <a:pt x="744601" y="24218"/>
                  </a:lnTo>
                  <a:lnTo>
                    <a:pt x="742975" y="24434"/>
                  </a:lnTo>
                  <a:lnTo>
                    <a:pt x="740829" y="26949"/>
                  </a:lnTo>
                  <a:lnTo>
                    <a:pt x="739660" y="28702"/>
                  </a:lnTo>
                  <a:lnTo>
                    <a:pt x="739686" y="30187"/>
                  </a:lnTo>
                  <a:lnTo>
                    <a:pt x="740244" y="31457"/>
                  </a:lnTo>
                  <a:lnTo>
                    <a:pt x="738835" y="33934"/>
                  </a:lnTo>
                  <a:lnTo>
                    <a:pt x="736193" y="38239"/>
                  </a:lnTo>
                  <a:lnTo>
                    <a:pt x="741197" y="41859"/>
                  </a:lnTo>
                  <a:lnTo>
                    <a:pt x="749084" y="38493"/>
                  </a:lnTo>
                  <a:lnTo>
                    <a:pt x="753211" y="37515"/>
                  </a:lnTo>
                  <a:lnTo>
                    <a:pt x="757110" y="32296"/>
                  </a:lnTo>
                  <a:lnTo>
                    <a:pt x="757720" y="30848"/>
                  </a:lnTo>
                  <a:lnTo>
                    <a:pt x="757872" y="28994"/>
                  </a:lnTo>
                  <a:lnTo>
                    <a:pt x="758837" y="29819"/>
                  </a:lnTo>
                  <a:lnTo>
                    <a:pt x="760095" y="30403"/>
                  </a:lnTo>
                  <a:lnTo>
                    <a:pt x="761695" y="30632"/>
                  </a:lnTo>
                  <a:lnTo>
                    <a:pt x="762635" y="32512"/>
                  </a:lnTo>
                  <a:lnTo>
                    <a:pt x="764933" y="32842"/>
                  </a:lnTo>
                  <a:lnTo>
                    <a:pt x="766775" y="32600"/>
                  </a:lnTo>
                  <a:lnTo>
                    <a:pt x="768159" y="32270"/>
                  </a:lnTo>
                  <a:lnTo>
                    <a:pt x="769556" y="32232"/>
                  </a:lnTo>
                  <a:lnTo>
                    <a:pt x="770953" y="32486"/>
                  </a:lnTo>
                  <a:lnTo>
                    <a:pt x="775906" y="35725"/>
                  </a:lnTo>
                  <a:lnTo>
                    <a:pt x="780491" y="27787"/>
                  </a:lnTo>
                  <a:close/>
                </a:path>
                <a:path w="1022984" h="1094104">
                  <a:moveTo>
                    <a:pt x="817003" y="27101"/>
                  </a:moveTo>
                  <a:lnTo>
                    <a:pt x="815517" y="22059"/>
                  </a:lnTo>
                  <a:lnTo>
                    <a:pt x="815238" y="21132"/>
                  </a:lnTo>
                  <a:lnTo>
                    <a:pt x="815086" y="20180"/>
                  </a:lnTo>
                  <a:lnTo>
                    <a:pt x="814184" y="17119"/>
                  </a:lnTo>
                  <a:lnTo>
                    <a:pt x="812025" y="15621"/>
                  </a:lnTo>
                  <a:lnTo>
                    <a:pt x="809815" y="15938"/>
                  </a:lnTo>
                  <a:lnTo>
                    <a:pt x="808494" y="13728"/>
                  </a:lnTo>
                  <a:lnTo>
                    <a:pt x="806107" y="12776"/>
                  </a:lnTo>
                  <a:lnTo>
                    <a:pt x="803325" y="14173"/>
                  </a:lnTo>
                  <a:lnTo>
                    <a:pt x="802868" y="14312"/>
                  </a:lnTo>
                  <a:lnTo>
                    <a:pt x="801344" y="12471"/>
                  </a:lnTo>
                  <a:lnTo>
                    <a:pt x="799401" y="11442"/>
                  </a:lnTo>
                  <a:lnTo>
                    <a:pt x="797229" y="10845"/>
                  </a:lnTo>
                  <a:lnTo>
                    <a:pt x="796518" y="10604"/>
                  </a:lnTo>
                  <a:lnTo>
                    <a:pt x="796137" y="10579"/>
                  </a:lnTo>
                  <a:lnTo>
                    <a:pt x="793000" y="9918"/>
                  </a:lnTo>
                  <a:lnTo>
                    <a:pt x="789508" y="9956"/>
                  </a:lnTo>
                  <a:lnTo>
                    <a:pt x="781850" y="9118"/>
                  </a:lnTo>
                  <a:lnTo>
                    <a:pt x="780732" y="14719"/>
                  </a:lnTo>
                  <a:lnTo>
                    <a:pt x="783729" y="18275"/>
                  </a:lnTo>
                  <a:lnTo>
                    <a:pt x="784567" y="18948"/>
                  </a:lnTo>
                  <a:lnTo>
                    <a:pt x="785456" y="19456"/>
                  </a:lnTo>
                  <a:lnTo>
                    <a:pt x="784961" y="21882"/>
                  </a:lnTo>
                  <a:lnTo>
                    <a:pt x="786257" y="24371"/>
                  </a:lnTo>
                  <a:lnTo>
                    <a:pt x="788657" y="24930"/>
                  </a:lnTo>
                  <a:lnTo>
                    <a:pt x="790790" y="26873"/>
                  </a:lnTo>
                  <a:lnTo>
                    <a:pt x="795197" y="26733"/>
                  </a:lnTo>
                  <a:lnTo>
                    <a:pt x="796709" y="22783"/>
                  </a:lnTo>
                  <a:lnTo>
                    <a:pt x="797229" y="22339"/>
                  </a:lnTo>
                  <a:lnTo>
                    <a:pt x="798334" y="23647"/>
                  </a:lnTo>
                  <a:lnTo>
                    <a:pt x="799947" y="24447"/>
                  </a:lnTo>
                  <a:lnTo>
                    <a:pt x="803427" y="23380"/>
                  </a:lnTo>
                  <a:lnTo>
                    <a:pt x="804418" y="25273"/>
                  </a:lnTo>
                  <a:lnTo>
                    <a:pt x="805942" y="26022"/>
                  </a:lnTo>
                  <a:lnTo>
                    <a:pt x="807491" y="26060"/>
                  </a:lnTo>
                  <a:lnTo>
                    <a:pt x="810196" y="29552"/>
                  </a:lnTo>
                  <a:lnTo>
                    <a:pt x="817003" y="27101"/>
                  </a:lnTo>
                  <a:close/>
                </a:path>
                <a:path w="1022984" h="1094104">
                  <a:moveTo>
                    <a:pt x="1005611" y="37807"/>
                  </a:moveTo>
                  <a:lnTo>
                    <a:pt x="1003846" y="33616"/>
                  </a:lnTo>
                  <a:lnTo>
                    <a:pt x="1003350" y="32435"/>
                  </a:lnTo>
                  <a:lnTo>
                    <a:pt x="1003338" y="31064"/>
                  </a:lnTo>
                  <a:lnTo>
                    <a:pt x="1002830" y="27736"/>
                  </a:lnTo>
                  <a:lnTo>
                    <a:pt x="1001547" y="26733"/>
                  </a:lnTo>
                  <a:lnTo>
                    <a:pt x="1000061" y="26504"/>
                  </a:lnTo>
                  <a:lnTo>
                    <a:pt x="999451" y="25387"/>
                  </a:lnTo>
                  <a:lnTo>
                    <a:pt x="998321" y="24549"/>
                  </a:lnTo>
                  <a:lnTo>
                    <a:pt x="995781" y="23647"/>
                  </a:lnTo>
                  <a:lnTo>
                    <a:pt x="995095" y="23469"/>
                  </a:lnTo>
                  <a:lnTo>
                    <a:pt x="995908" y="22174"/>
                  </a:lnTo>
                  <a:lnTo>
                    <a:pt x="996645" y="20840"/>
                  </a:lnTo>
                  <a:lnTo>
                    <a:pt x="997331" y="19469"/>
                  </a:lnTo>
                  <a:lnTo>
                    <a:pt x="997724" y="18999"/>
                  </a:lnTo>
                  <a:lnTo>
                    <a:pt x="998042" y="18440"/>
                  </a:lnTo>
                  <a:lnTo>
                    <a:pt x="999909" y="12839"/>
                  </a:lnTo>
                  <a:lnTo>
                    <a:pt x="994994" y="9855"/>
                  </a:lnTo>
                  <a:lnTo>
                    <a:pt x="991958" y="11379"/>
                  </a:lnTo>
                  <a:lnTo>
                    <a:pt x="991158" y="11023"/>
                  </a:lnTo>
                  <a:lnTo>
                    <a:pt x="990168" y="10833"/>
                  </a:lnTo>
                  <a:lnTo>
                    <a:pt x="984542" y="11010"/>
                  </a:lnTo>
                  <a:lnTo>
                    <a:pt x="979805" y="15659"/>
                  </a:lnTo>
                  <a:lnTo>
                    <a:pt x="979906" y="15938"/>
                  </a:lnTo>
                  <a:lnTo>
                    <a:pt x="976769" y="12992"/>
                  </a:lnTo>
                  <a:lnTo>
                    <a:pt x="970965" y="20066"/>
                  </a:lnTo>
                  <a:lnTo>
                    <a:pt x="975982" y="24765"/>
                  </a:lnTo>
                  <a:lnTo>
                    <a:pt x="976185" y="25895"/>
                  </a:lnTo>
                  <a:lnTo>
                    <a:pt x="976210" y="27495"/>
                  </a:lnTo>
                  <a:lnTo>
                    <a:pt x="974712" y="27597"/>
                  </a:lnTo>
                  <a:lnTo>
                    <a:pt x="973315" y="28194"/>
                  </a:lnTo>
                  <a:lnTo>
                    <a:pt x="972172" y="29273"/>
                  </a:lnTo>
                  <a:lnTo>
                    <a:pt x="970661" y="28460"/>
                  </a:lnTo>
                  <a:lnTo>
                    <a:pt x="968870" y="27495"/>
                  </a:lnTo>
                  <a:lnTo>
                    <a:pt x="967333" y="27711"/>
                  </a:lnTo>
                  <a:lnTo>
                    <a:pt x="966101" y="28460"/>
                  </a:lnTo>
                  <a:lnTo>
                    <a:pt x="964374" y="28092"/>
                  </a:lnTo>
                  <a:lnTo>
                    <a:pt x="962393" y="28956"/>
                  </a:lnTo>
                  <a:lnTo>
                    <a:pt x="961174" y="30340"/>
                  </a:lnTo>
                  <a:lnTo>
                    <a:pt x="958989" y="28651"/>
                  </a:lnTo>
                  <a:lnTo>
                    <a:pt x="958532" y="28295"/>
                  </a:lnTo>
                  <a:lnTo>
                    <a:pt x="956754" y="28092"/>
                  </a:lnTo>
                  <a:lnTo>
                    <a:pt x="955255" y="28651"/>
                  </a:lnTo>
                  <a:lnTo>
                    <a:pt x="954773" y="27432"/>
                  </a:lnTo>
                  <a:lnTo>
                    <a:pt x="953503" y="25895"/>
                  </a:lnTo>
                  <a:lnTo>
                    <a:pt x="952144" y="25184"/>
                  </a:lnTo>
                  <a:lnTo>
                    <a:pt x="950722" y="24777"/>
                  </a:lnTo>
                  <a:lnTo>
                    <a:pt x="950620" y="23825"/>
                  </a:lnTo>
                  <a:lnTo>
                    <a:pt x="950556" y="23622"/>
                  </a:lnTo>
                  <a:lnTo>
                    <a:pt x="950468" y="23317"/>
                  </a:lnTo>
                  <a:lnTo>
                    <a:pt x="950417" y="23622"/>
                  </a:lnTo>
                  <a:lnTo>
                    <a:pt x="950341" y="22606"/>
                  </a:lnTo>
                  <a:lnTo>
                    <a:pt x="950468" y="23317"/>
                  </a:lnTo>
                  <a:lnTo>
                    <a:pt x="950556" y="22606"/>
                  </a:lnTo>
                  <a:lnTo>
                    <a:pt x="950582" y="22440"/>
                  </a:lnTo>
                  <a:lnTo>
                    <a:pt x="950722" y="21424"/>
                  </a:lnTo>
                  <a:lnTo>
                    <a:pt x="951179" y="20548"/>
                  </a:lnTo>
                  <a:lnTo>
                    <a:pt x="951674" y="18948"/>
                  </a:lnTo>
                  <a:lnTo>
                    <a:pt x="953465" y="17614"/>
                  </a:lnTo>
                  <a:lnTo>
                    <a:pt x="954366" y="14414"/>
                  </a:lnTo>
                  <a:lnTo>
                    <a:pt x="951382" y="11226"/>
                  </a:lnTo>
                  <a:lnTo>
                    <a:pt x="950099" y="10223"/>
                  </a:lnTo>
                  <a:lnTo>
                    <a:pt x="944308" y="7505"/>
                  </a:lnTo>
                  <a:lnTo>
                    <a:pt x="939927" y="12573"/>
                  </a:lnTo>
                  <a:lnTo>
                    <a:pt x="942911" y="16433"/>
                  </a:lnTo>
                  <a:lnTo>
                    <a:pt x="942809" y="16789"/>
                  </a:lnTo>
                  <a:lnTo>
                    <a:pt x="942200" y="18237"/>
                  </a:lnTo>
                  <a:lnTo>
                    <a:pt x="941171" y="20828"/>
                  </a:lnTo>
                  <a:lnTo>
                    <a:pt x="941108" y="23825"/>
                  </a:lnTo>
                  <a:lnTo>
                    <a:pt x="941743" y="26047"/>
                  </a:lnTo>
                  <a:lnTo>
                    <a:pt x="940066" y="28460"/>
                  </a:lnTo>
                  <a:lnTo>
                    <a:pt x="939952" y="28956"/>
                  </a:lnTo>
                  <a:lnTo>
                    <a:pt x="940015" y="29184"/>
                  </a:lnTo>
                  <a:lnTo>
                    <a:pt x="939622" y="29108"/>
                  </a:lnTo>
                  <a:lnTo>
                    <a:pt x="937768" y="26073"/>
                  </a:lnTo>
                  <a:lnTo>
                    <a:pt x="938377" y="22098"/>
                  </a:lnTo>
                  <a:lnTo>
                    <a:pt x="938377" y="15062"/>
                  </a:lnTo>
                  <a:lnTo>
                    <a:pt x="937856" y="8305"/>
                  </a:lnTo>
                  <a:lnTo>
                    <a:pt x="928547" y="10972"/>
                  </a:lnTo>
                  <a:lnTo>
                    <a:pt x="927595" y="13576"/>
                  </a:lnTo>
                  <a:lnTo>
                    <a:pt x="928281" y="16040"/>
                  </a:lnTo>
                  <a:lnTo>
                    <a:pt x="923899" y="18503"/>
                  </a:lnTo>
                  <a:lnTo>
                    <a:pt x="921664" y="23660"/>
                  </a:lnTo>
                  <a:lnTo>
                    <a:pt x="926388" y="30327"/>
                  </a:lnTo>
                  <a:lnTo>
                    <a:pt x="928408" y="30746"/>
                  </a:lnTo>
                  <a:lnTo>
                    <a:pt x="930173" y="30302"/>
                  </a:lnTo>
                  <a:lnTo>
                    <a:pt x="931545" y="34874"/>
                  </a:lnTo>
                  <a:lnTo>
                    <a:pt x="935520" y="36944"/>
                  </a:lnTo>
                  <a:lnTo>
                    <a:pt x="939584" y="38100"/>
                  </a:lnTo>
                  <a:lnTo>
                    <a:pt x="940473" y="41249"/>
                  </a:lnTo>
                  <a:lnTo>
                    <a:pt x="944359" y="43434"/>
                  </a:lnTo>
                  <a:lnTo>
                    <a:pt x="948474" y="38417"/>
                  </a:lnTo>
                  <a:lnTo>
                    <a:pt x="948880" y="37401"/>
                  </a:lnTo>
                  <a:lnTo>
                    <a:pt x="949274" y="38417"/>
                  </a:lnTo>
                  <a:lnTo>
                    <a:pt x="951052" y="39751"/>
                  </a:lnTo>
                  <a:lnTo>
                    <a:pt x="954900" y="41668"/>
                  </a:lnTo>
                  <a:lnTo>
                    <a:pt x="956856" y="41046"/>
                  </a:lnTo>
                  <a:lnTo>
                    <a:pt x="958189" y="39700"/>
                  </a:lnTo>
                  <a:lnTo>
                    <a:pt x="958354" y="39878"/>
                  </a:lnTo>
                  <a:lnTo>
                    <a:pt x="958545" y="40043"/>
                  </a:lnTo>
                  <a:lnTo>
                    <a:pt x="960551" y="42621"/>
                  </a:lnTo>
                  <a:lnTo>
                    <a:pt x="963676" y="42570"/>
                  </a:lnTo>
                  <a:lnTo>
                    <a:pt x="965542" y="40805"/>
                  </a:lnTo>
                  <a:lnTo>
                    <a:pt x="967206" y="41160"/>
                  </a:lnTo>
                  <a:lnTo>
                    <a:pt x="968133" y="40805"/>
                  </a:lnTo>
                  <a:lnTo>
                    <a:pt x="969111" y="40424"/>
                  </a:lnTo>
                  <a:lnTo>
                    <a:pt x="969772" y="39700"/>
                  </a:lnTo>
                  <a:lnTo>
                    <a:pt x="970305" y="39116"/>
                  </a:lnTo>
                  <a:lnTo>
                    <a:pt x="972413" y="41541"/>
                  </a:lnTo>
                  <a:lnTo>
                    <a:pt x="976858" y="41325"/>
                  </a:lnTo>
                  <a:lnTo>
                    <a:pt x="977773" y="39116"/>
                  </a:lnTo>
                  <a:lnTo>
                    <a:pt x="978103" y="38303"/>
                  </a:lnTo>
                  <a:lnTo>
                    <a:pt x="981049" y="39814"/>
                  </a:lnTo>
                  <a:lnTo>
                    <a:pt x="984237" y="38303"/>
                  </a:lnTo>
                  <a:lnTo>
                    <a:pt x="985253" y="37820"/>
                  </a:lnTo>
                  <a:lnTo>
                    <a:pt x="984669" y="32397"/>
                  </a:lnTo>
                  <a:lnTo>
                    <a:pt x="984516" y="31064"/>
                  </a:lnTo>
                  <a:lnTo>
                    <a:pt x="989317" y="31623"/>
                  </a:lnTo>
                  <a:lnTo>
                    <a:pt x="990371" y="31813"/>
                  </a:lnTo>
                  <a:lnTo>
                    <a:pt x="990549" y="32766"/>
                  </a:lnTo>
                  <a:lnTo>
                    <a:pt x="990981" y="33655"/>
                  </a:lnTo>
                  <a:lnTo>
                    <a:pt x="993508" y="35775"/>
                  </a:lnTo>
                  <a:lnTo>
                    <a:pt x="995197" y="37934"/>
                  </a:lnTo>
                  <a:lnTo>
                    <a:pt x="1000239" y="40170"/>
                  </a:lnTo>
                  <a:lnTo>
                    <a:pt x="1005611" y="37807"/>
                  </a:lnTo>
                  <a:close/>
                </a:path>
                <a:path w="1022984" h="1094104">
                  <a:moveTo>
                    <a:pt x="1014501" y="36982"/>
                  </a:moveTo>
                  <a:close/>
                </a:path>
                <a:path w="1022984" h="1094104">
                  <a:moveTo>
                    <a:pt x="1022680" y="32791"/>
                  </a:moveTo>
                  <a:lnTo>
                    <a:pt x="1022578" y="31915"/>
                  </a:lnTo>
                  <a:lnTo>
                    <a:pt x="1022286" y="31038"/>
                  </a:lnTo>
                  <a:lnTo>
                    <a:pt x="1021892" y="30060"/>
                  </a:lnTo>
                  <a:lnTo>
                    <a:pt x="1021689" y="29476"/>
                  </a:lnTo>
                  <a:lnTo>
                    <a:pt x="1021651" y="29349"/>
                  </a:lnTo>
                  <a:lnTo>
                    <a:pt x="1021321" y="28651"/>
                  </a:lnTo>
                  <a:lnTo>
                    <a:pt x="1020724" y="27368"/>
                  </a:lnTo>
                  <a:lnTo>
                    <a:pt x="1020610" y="27127"/>
                  </a:lnTo>
                  <a:lnTo>
                    <a:pt x="1019251" y="26390"/>
                  </a:lnTo>
                  <a:lnTo>
                    <a:pt x="1018768" y="26123"/>
                  </a:lnTo>
                  <a:lnTo>
                    <a:pt x="1016901" y="26250"/>
                  </a:lnTo>
                  <a:lnTo>
                    <a:pt x="1016152" y="26390"/>
                  </a:lnTo>
                  <a:lnTo>
                    <a:pt x="1018019" y="24828"/>
                  </a:lnTo>
                  <a:lnTo>
                    <a:pt x="1018832" y="21767"/>
                  </a:lnTo>
                  <a:lnTo>
                    <a:pt x="1017054" y="19875"/>
                  </a:lnTo>
                  <a:lnTo>
                    <a:pt x="1018374" y="18757"/>
                  </a:lnTo>
                  <a:lnTo>
                    <a:pt x="1019073" y="17056"/>
                  </a:lnTo>
                  <a:lnTo>
                    <a:pt x="1017930" y="12928"/>
                  </a:lnTo>
                  <a:lnTo>
                    <a:pt x="1015288" y="11201"/>
                  </a:lnTo>
                  <a:lnTo>
                    <a:pt x="1013790" y="11734"/>
                  </a:lnTo>
                  <a:lnTo>
                    <a:pt x="1013790" y="27368"/>
                  </a:lnTo>
                  <a:lnTo>
                    <a:pt x="1013383" y="27635"/>
                  </a:lnTo>
                  <a:lnTo>
                    <a:pt x="1013002" y="27927"/>
                  </a:lnTo>
                  <a:lnTo>
                    <a:pt x="1012494" y="28384"/>
                  </a:lnTo>
                  <a:lnTo>
                    <a:pt x="1012266" y="28651"/>
                  </a:lnTo>
                  <a:lnTo>
                    <a:pt x="1012494" y="28232"/>
                  </a:lnTo>
                  <a:lnTo>
                    <a:pt x="1012596" y="27927"/>
                  </a:lnTo>
                  <a:lnTo>
                    <a:pt x="1012723" y="27279"/>
                  </a:lnTo>
                  <a:lnTo>
                    <a:pt x="1013079" y="27368"/>
                  </a:lnTo>
                  <a:lnTo>
                    <a:pt x="1013447" y="27393"/>
                  </a:lnTo>
                  <a:lnTo>
                    <a:pt x="1013790" y="27368"/>
                  </a:lnTo>
                  <a:lnTo>
                    <a:pt x="1013790" y="11734"/>
                  </a:lnTo>
                  <a:lnTo>
                    <a:pt x="1010183" y="12979"/>
                  </a:lnTo>
                  <a:lnTo>
                    <a:pt x="1007491" y="14859"/>
                  </a:lnTo>
                  <a:lnTo>
                    <a:pt x="1006957" y="18389"/>
                  </a:lnTo>
                  <a:lnTo>
                    <a:pt x="1006932" y="19215"/>
                  </a:lnTo>
                  <a:lnTo>
                    <a:pt x="1004785" y="20789"/>
                  </a:lnTo>
                  <a:lnTo>
                    <a:pt x="1003439" y="23469"/>
                  </a:lnTo>
                  <a:lnTo>
                    <a:pt x="1003757" y="29070"/>
                  </a:lnTo>
                  <a:lnTo>
                    <a:pt x="1005586" y="31165"/>
                  </a:lnTo>
                  <a:lnTo>
                    <a:pt x="1009535" y="31165"/>
                  </a:lnTo>
                  <a:lnTo>
                    <a:pt x="1010843" y="30492"/>
                  </a:lnTo>
                  <a:lnTo>
                    <a:pt x="1011720" y="29476"/>
                  </a:lnTo>
                  <a:lnTo>
                    <a:pt x="1011415" y="30060"/>
                  </a:lnTo>
                  <a:lnTo>
                    <a:pt x="1011275" y="30492"/>
                  </a:lnTo>
                  <a:lnTo>
                    <a:pt x="1011174" y="31330"/>
                  </a:lnTo>
                  <a:lnTo>
                    <a:pt x="1011059" y="31724"/>
                  </a:lnTo>
                  <a:lnTo>
                    <a:pt x="1014463" y="36944"/>
                  </a:lnTo>
                  <a:lnTo>
                    <a:pt x="1014679" y="37020"/>
                  </a:lnTo>
                  <a:lnTo>
                    <a:pt x="1015453" y="37338"/>
                  </a:lnTo>
                  <a:lnTo>
                    <a:pt x="1016114" y="37528"/>
                  </a:lnTo>
                  <a:lnTo>
                    <a:pt x="1018578" y="37680"/>
                  </a:lnTo>
                  <a:lnTo>
                    <a:pt x="1020051" y="36855"/>
                  </a:lnTo>
                  <a:lnTo>
                    <a:pt x="1021232" y="35775"/>
                  </a:lnTo>
                  <a:lnTo>
                    <a:pt x="1021803" y="35204"/>
                  </a:lnTo>
                  <a:lnTo>
                    <a:pt x="1022197" y="34531"/>
                  </a:lnTo>
                  <a:lnTo>
                    <a:pt x="1022680" y="32791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7" name="object 337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149031" y="4691510"/>
              <a:ext cx="125564" cy="66700"/>
            </a:xfrm>
            <a:prstGeom prst="rect">
              <a:avLst/>
            </a:prstGeom>
          </p:spPr>
        </p:pic>
        <p:sp>
          <p:nvSpPr>
            <p:cNvPr id="338" name="object 338" descr=""/>
            <p:cNvSpPr/>
            <p:nvPr/>
          </p:nvSpPr>
          <p:spPr>
            <a:xfrm>
              <a:off x="6999981" y="5114420"/>
              <a:ext cx="67310" cy="59690"/>
            </a:xfrm>
            <a:custGeom>
              <a:avLst/>
              <a:gdLst/>
              <a:ahLst/>
              <a:cxnLst/>
              <a:rect l="l" t="t" r="r" b="b"/>
              <a:pathLst>
                <a:path w="67309" h="59689">
                  <a:moveTo>
                    <a:pt x="45946" y="59029"/>
                  </a:moveTo>
                  <a:lnTo>
                    <a:pt x="42581" y="59029"/>
                  </a:lnTo>
                  <a:lnTo>
                    <a:pt x="43127" y="59372"/>
                  </a:lnTo>
                  <a:lnTo>
                    <a:pt x="43813" y="59550"/>
                  </a:lnTo>
                  <a:lnTo>
                    <a:pt x="45514" y="59156"/>
                  </a:lnTo>
                  <a:lnTo>
                    <a:pt x="45946" y="59029"/>
                  </a:lnTo>
                  <a:close/>
                </a:path>
                <a:path w="67309" h="59689">
                  <a:moveTo>
                    <a:pt x="49595" y="54254"/>
                  </a:moveTo>
                  <a:lnTo>
                    <a:pt x="37564" y="54254"/>
                  </a:lnTo>
                  <a:lnTo>
                    <a:pt x="38085" y="54571"/>
                  </a:lnTo>
                  <a:lnTo>
                    <a:pt x="39126" y="54762"/>
                  </a:lnTo>
                  <a:lnTo>
                    <a:pt x="39431" y="54800"/>
                  </a:lnTo>
                  <a:lnTo>
                    <a:pt x="38250" y="56819"/>
                  </a:lnTo>
                  <a:lnTo>
                    <a:pt x="39507" y="59118"/>
                  </a:lnTo>
                  <a:lnTo>
                    <a:pt x="42238" y="59054"/>
                  </a:lnTo>
                  <a:lnTo>
                    <a:pt x="42581" y="59029"/>
                  </a:lnTo>
                  <a:lnTo>
                    <a:pt x="45946" y="59029"/>
                  </a:lnTo>
                  <a:lnTo>
                    <a:pt x="46378" y="58902"/>
                  </a:lnTo>
                  <a:lnTo>
                    <a:pt x="47775" y="57861"/>
                  </a:lnTo>
                  <a:lnTo>
                    <a:pt x="48143" y="57315"/>
                  </a:lnTo>
                  <a:lnTo>
                    <a:pt x="48296" y="56743"/>
                  </a:lnTo>
                  <a:lnTo>
                    <a:pt x="49185" y="55689"/>
                  </a:lnTo>
                  <a:lnTo>
                    <a:pt x="49530" y="54762"/>
                  </a:lnTo>
                  <a:lnTo>
                    <a:pt x="49595" y="54254"/>
                  </a:lnTo>
                  <a:close/>
                </a:path>
                <a:path w="67309" h="59689">
                  <a:moveTo>
                    <a:pt x="52277" y="47675"/>
                  </a:moveTo>
                  <a:lnTo>
                    <a:pt x="13434" y="47675"/>
                  </a:lnTo>
                  <a:lnTo>
                    <a:pt x="14996" y="49479"/>
                  </a:lnTo>
                  <a:lnTo>
                    <a:pt x="17066" y="50711"/>
                  </a:lnTo>
                  <a:lnTo>
                    <a:pt x="19175" y="51066"/>
                  </a:lnTo>
                  <a:lnTo>
                    <a:pt x="19118" y="53301"/>
                  </a:lnTo>
                  <a:lnTo>
                    <a:pt x="19270" y="54254"/>
                  </a:lnTo>
                  <a:lnTo>
                    <a:pt x="20534" y="57810"/>
                  </a:lnTo>
                  <a:lnTo>
                    <a:pt x="22413" y="58991"/>
                  </a:lnTo>
                  <a:lnTo>
                    <a:pt x="24331" y="57581"/>
                  </a:lnTo>
                  <a:lnTo>
                    <a:pt x="24802" y="57315"/>
                  </a:lnTo>
                  <a:lnTo>
                    <a:pt x="25220" y="57111"/>
                  </a:lnTo>
                  <a:lnTo>
                    <a:pt x="31711" y="57111"/>
                  </a:lnTo>
                  <a:lnTo>
                    <a:pt x="33335" y="56248"/>
                  </a:lnTo>
                  <a:lnTo>
                    <a:pt x="33792" y="56159"/>
                  </a:lnTo>
                  <a:lnTo>
                    <a:pt x="35202" y="55562"/>
                  </a:lnTo>
                  <a:lnTo>
                    <a:pt x="36434" y="54940"/>
                  </a:lnTo>
                  <a:lnTo>
                    <a:pt x="37564" y="54254"/>
                  </a:lnTo>
                  <a:lnTo>
                    <a:pt x="49595" y="54254"/>
                  </a:lnTo>
                  <a:lnTo>
                    <a:pt x="49604" y="53568"/>
                  </a:lnTo>
                  <a:lnTo>
                    <a:pt x="50442" y="53517"/>
                  </a:lnTo>
                  <a:lnTo>
                    <a:pt x="51928" y="53301"/>
                  </a:lnTo>
                  <a:lnTo>
                    <a:pt x="52919" y="51968"/>
                  </a:lnTo>
                  <a:lnTo>
                    <a:pt x="52665" y="49593"/>
                  </a:lnTo>
                  <a:lnTo>
                    <a:pt x="52423" y="48298"/>
                  </a:lnTo>
                  <a:lnTo>
                    <a:pt x="52277" y="47675"/>
                  </a:lnTo>
                  <a:close/>
                </a:path>
                <a:path w="67309" h="59689">
                  <a:moveTo>
                    <a:pt x="31711" y="57111"/>
                  </a:moveTo>
                  <a:lnTo>
                    <a:pt x="25220" y="57111"/>
                  </a:lnTo>
                  <a:lnTo>
                    <a:pt x="25588" y="57327"/>
                  </a:lnTo>
                  <a:lnTo>
                    <a:pt x="26007" y="57467"/>
                  </a:lnTo>
                  <a:lnTo>
                    <a:pt x="29093" y="57619"/>
                  </a:lnTo>
                  <a:lnTo>
                    <a:pt x="31329" y="57315"/>
                  </a:lnTo>
                  <a:lnTo>
                    <a:pt x="31711" y="57111"/>
                  </a:lnTo>
                  <a:close/>
                </a:path>
                <a:path w="67309" h="59689">
                  <a:moveTo>
                    <a:pt x="531" y="25666"/>
                  </a:moveTo>
                  <a:lnTo>
                    <a:pt x="722" y="30657"/>
                  </a:lnTo>
                  <a:lnTo>
                    <a:pt x="3985" y="31038"/>
                  </a:lnTo>
                  <a:lnTo>
                    <a:pt x="5027" y="31076"/>
                  </a:lnTo>
                  <a:lnTo>
                    <a:pt x="6056" y="31165"/>
                  </a:lnTo>
                  <a:lnTo>
                    <a:pt x="7072" y="31280"/>
                  </a:lnTo>
                  <a:lnTo>
                    <a:pt x="6932" y="31521"/>
                  </a:lnTo>
                  <a:lnTo>
                    <a:pt x="6729" y="32054"/>
                  </a:lnTo>
                  <a:lnTo>
                    <a:pt x="4049" y="32804"/>
                  </a:lnTo>
                  <a:lnTo>
                    <a:pt x="1585" y="35382"/>
                  </a:lnTo>
                  <a:lnTo>
                    <a:pt x="102" y="38760"/>
                  </a:lnTo>
                  <a:lnTo>
                    <a:pt x="0" y="39560"/>
                  </a:lnTo>
                  <a:lnTo>
                    <a:pt x="277" y="41287"/>
                  </a:lnTo>
                  <a:lnTo>
                    <a:pt x="3312" y="41795"/>
                  </a:lnTo>
                  <a:lnTo>
                    <a:pt x="3846" y="41859"/>
                  </a:lnTo>
                  <a:lnTo>
                    <a:pt x="5878" y="46050"/>
                  </a:lnTo>
                  <a:lnTo>
                    <a:pt x="9383" y="49174"/>
                  </a:lnTo>
                  <a:lnTo>
                    <a:pt x="13434" y="47675"/>
                  </a:lnTo>
                  <a:lnTo>
                    <a:pt x="52277" y="47675"/>
                  </a:lnTo>
                  <a:lnTo>
                    <a:pt x="52118" y="47002"/>
                  </a:lnTo>
                  <a:lnTo>
                    <a:pt x="52995" y="46723"/>
                  </a:lnTo>
                  <a:lnTo>
                    <a:pt x="53731" y="46012"/>
                  </a:lnTo>
                  <a:lnTo>
                    <a:pt x="53921" y="44957"/>
                  </a:lnTo>
                  <a:lnTo>
                    <a:pt x="54108" y="44856"/>
                  </a:lnTo>
                  <a:lnTo>
                    <a:pt x="54316" y="44564"/>
                  </a:lnTo>
                  <a:lnTo>
                    <a:pt x="54811" y="43980"/>
                  </a:lnTo>
                  <a:lnTo>
                    <a:pt x="62096" y="43980"/>
                  </a:lnTo>
                  <a:lnTo>
                    <a:pt x="65555" y="43002"/>
                  </a:lnTo>
                  <a:lnTo>
                    <a:pt x="65822" y="40893"/>
                  </a:lnTo>
                  <a:lnTo>
                    <a:pt x="64844" y="39560"/>
                  </a:lnTo>
                  <a:lnTo>
                    <a:pt x="67117" y="38760"/>
                  </a:lnTo>
                  <a:lnTo>
                    <a:pt x="67179" y="36283"/>
                  </a:lnTo>
                  <a:lnTo>
                    <a:pt x="34707" y="36283"/>
                  </a:lnTo>
                  <a:lnTo>
                    <a:pt x="34465" y="35902"/>
                  </a:lnTo>
                  <a:lnTo>
                    <a:pt x="33968" y="35382"/>
                  </a:lnTo>
                  <a:lnTo>
                    <a:pt x="33866" y="35191"/>
                  </a:lnTo>
                  <a:lnTo>
                    <a:pt x="33996" y="34963"/>
                  </a:lnTo>
                  <a:lnTo>
                    <a:pt x="66268" y="34963"/>
                  </a:lnTo>
                  <a:lnTo>
                    <a:pt x="63904" y="34391"/>
                  </a:lnTo>
                  <a:lnTo>
                    <a:pt x="62329" y="34124"/>
                  </a:lnTo>
                  <a:lnTo>
                    <a:pt x="62532" y="34023"/>
                  </a:lnTo>
                  <a:lnTo>
                    <a:pt x="62748" y="33947"/>
                  </a:lnTo>
                  <a:lnTo>
                    <a:pt x="64566" y="33032"/>
                  </a:lnTo>
                  <a:lnTo>
                    <a:pt x="22045" y="33032"/>
                  </a:lnTo>
                  <a:lnTo>
                    <a:pt x="22134" y="31927"/>
                  </a:lnTo>
                  <a:lnTo>
                    <a:pt x="22330" y="31038"/>
                  </a:lnTo>
                  <a:lnTo>
                    <a:pt x="22436" y="30657"/>
                  </a:lnTo>
                  <a:lnTo>
                    <a:pt x="22743" y="29768"/>
                  </a:lnTo>
                  <a:lnTo>
                    <a:pt x="23226" y="29679"/>
                  </a:lnTo>
                  <a:lnTo>
                    <a:pt x="64576" y="29679"/>
                  </a:lnTo>
                  <a:lnTo>
                    <a:pt x="64552" y="29438"/>
                  </a:lnTo>
                  <a:lnTo>
                    <a:pt x="61516" y="28917"/>
                  </a:lnTo>
                  <a:lnTo>
                    <a:pt x="61135" y="28828"/>
                  </a:lnTo>
                  <a:lnTo>
                    <a:pt x="61669" y="27558"/>
                  </a:lnTo>
                  <a:lnTo>
                    <a:pt x="61277" y="25907"/>
                  </a:lnTo>
                  <a:lnTo>
                    <a:pt x="4874" y="25907"/>
                  </a:lnTo>
                  <a:lnTo>
                    <a:pt x="3985" y="25793"/>
                  </a:lnTo>
                  <a:lnTo>
                    <a:pt x="531" y="25666"/>
                  </a:lnTo>
                  <a:close/>
                </a:path>
                <a:path w="67309" h="59689">
                  <a:moveTo>
                    <a:pt x="54108" y="44856"/>
                  </a:moveTo>
                  <a:close/>
                </a:path>
                <a:path w="67309" h="59689">
                  <a:moveTo>
                    <a:pt x="62096" y="43980"/>
                  </a:moveTo>
                  <a:lnTo>
                    <a:pt x="54811" y="43980"/>
                  </a:lnTo>
                  <a:lnTo>
                    <a:pt x="57491" y="44703"/>
                  </a:lnTo>
                  <a:lnTo>
                    <a:pt x="60577" y="44399"/>
                  </a:lnTo>
                  <a:lnTo>
                    <a:pt x="62096" y="43980"/>
                  </a:lnTo>
                  <a:close/>
                </a:path>
                <a:path w="67309" h="59689">
                  <a:moveTo>
                    <a:pt x="66268" y="34963"/>
                  </a:moveTo>
                  <a:lnTo>
                    <a:pt x="33996" y="34963"/>
                  </a:lnTo>
                  <a:lnTo>
                    <a:pt x="34592" y="35204"/>
                  </a:lnTo>
                  <a:lnTo>
                    <a:pt x="35202" y="35394"/>
                  </a:lnTo>
                  <a:lnTo>
                    <a:pt x="35824" y="35521"/>
                  </a:lnTo>
                  <a:lnTo>
                    <a:pt x="36053" y="35648"/>
                  </a:lnTo>
                  <a:lnTo>
                    <a:pt x="35177" y="36093"/>
                  </a:lnTo>
                  <a:lnTo>
                    <a:pt x="34707" y="36283"/>
                  </a:lnTo>
                  <a:lnTo>
                    <a:pt x="67179" y="36283"/>
                  </a:lnTo>
                  <a:lnTo>
                    <a:pt x="67206" y="35191"/>
                  </a:lnTo>
                  <a:lnTo>
                    <a:pt x="66268" y="34963"/>
                  </a:lnTo>
                  <a:close/>
                </a:path>
                <a:path w="67309" h="59689">
                  <a:moveTo>
                    <a:pt x="64576" y="29679"/>
                  </a:moveTo>
                  <a:lnTo>
                    <a:pt x="23226" y="29679"/>
                  </a:lnTo>
                  <a:lnTo>
                    <a:pt x="22427" y="32054"/>
                  </a:lnTo>
                  <a:lnTo>
                    <a:pt x="22045" y="33032"/>
                  </a:lnTo>
                  <a:lnTo>
                    <a:pt x="64566" y="33032"/>
                  </a:lnTo>
                  <a:lnTo>
                    <a:pt x="64895" y="32867"/>
                  </a:lnTo>
                  <a:lnTo>
                    <a:pt x="64576" y="29679"/>
                  </a:lnTo>
                  <a:close/>
                </a:path>
                <a:path w="67309" h="59689">
                  <a:moveTo>
                    <a:pt x="10843" y="11976"/>
                  </a:moveTo>
                  <a:lnTo>
                    <a:pt x="7097" y="14643"/>
                  </a:lnTo>
                  <a:lnTo>
                    <a:pt x="8189" y="16916"/>
                  </a:lnTo>
                  <a:lnTo>
                    <a:pt x="9662" y="18707"/>
                  </a:lnTo>
                  <a:lnTo>
                    <a:pt x="8176" y="19329"/>
                  </a:lnTo>
                  <a:lnTo>
                    <a:pt x="6843" y="20523"/>
                  </a:lnTo>
                  <a:lnTo>
                    <a:pt x="5016" y="23380"/>
                  </a:lnTo>
                  <a:lnTo>
                    <a:pt x="4932" y="23799"/>
                  </a:lnTo>
                  <a:lnTo>
                    <a:pt x="5433" y="25069"/>
                  </a:lnTo>
                  <a:lnTo>
                    <a:pt x="6538" y="25831"/>
                  </a:lnTo>
                  <a:lnTo>
                    <a:pt x="5713" y="25907"/>
                  </a:lnTo>
                  <a:lnTo>
                    <a:pt x="61277" y="25907"/>
                  </a:lnTo>
                  <a:lnTo>
                    <a:pt x="58745" y="24764"/>
                  </a:lnTo>
                  <a:lnTo>
                    <a:pt x="58367" y="24764"/>
                  </a:lnTo>
                  <a:lnTo>
                    <a:pt x="58265" y="24244"/>
                  </a:lnTo>
                  <a:lnTo>
                    <a:pt x="58126" y="23799"/>
                  </a:lnTo>
                  <a:lnTo>
                    <a:pt x="57833" y="23380"/>
                  </a:lnTo>
                  <a:lnTo>
                    <a:pt x="57643" y="22898"/>
                  </a:lnTo>
                  <a:lnTo>
                    <a:pt x="57325" y="22504"/>
                  </a:lnTo>
                  <a:lnTo>
                    <a:pt x="56944" y="22199"/>
                  </a:lnTo>
                  <a:lnTo>
                    <a:pt x="57084" y="22047"/>
                  </a:lnTo>
                  <a:lnTo>
                    <a:pt x="58189" y="20954"/>
                  </a:lnTo>
                  <a:lnTo>
                    <a:pt x="58113" y="19710"/>
                  </a:lnTo>
                  <a:lnTo>
                    <a:pt x="57503" y="18808"/>
                  </a:lnTo>
                  <a:lnTo>
                    <a:pt x="57948" y="18148"/>
                  </a:lnTo>
                  <a:lnTo>
                    <a:pt x="58068" y="16916"/>
                  </a:lnTo>
                  <a:lnTo>
                    <a:pt x="58214" y="16395"/>
                  </a:lnTo>
                  <a:lnTo>
                    <a:pt x="58316" y="15722"/>
                  </a:lnTo>
                  <a:lnTo>
                    <a:pt x="57681" y="13411"/>
                  </a:lnTo>
                  <a:lnTo>
                    <a:pt x="57416" y="13296"/>
                  </a:lnTo>
                  <a:lnTo>
                    <a:pt x="13841" y="13296"/>
                  </a:lnTo>
                  <a:lnTo>
                    <a:pt x="12456" y="12369"/>
                  </a:lnTo>
                  <a:lnTo>
                    <a:pt x="10843" y="11976"/>
                  </a:lnTo>
                  <a:close/>
                </a:path>
                <a:path w="67309" h="59689">
                  <a:moveTo>
                    <a:pt x="58621" y="24714"/>
                  </a:moveTo>
                  <a:lnTo>
                    <a:pt x="58367" y="24764"/>
                  </a:lnTo>
                  <a:lnTo>
                    <a:pt x="58745" y="24764"/>
                  </a:lnTo>
                  <a:close/>
                </a:path>
                <a:path w="67309" h="59689">
                  <a:moveTo>
                    <a:pt x="16355" y="546"/>
                  </a:moveTo>
                  <a:lnTo>
                    <a:pt x="14679" y="1155"/>
                  </a:lnTo>
                  <a:lnTo>
                    <a:pt x="12850" y="6476"/>
                  </a:lnTo>
                  <a:lnTo>
                    <a:pt x="13218" y="10071"/>
                  </a:lnTo>
                  <a:lnTo>
                    <a:pt x="14857" y="13068"/>
                  </a:lnTo>
                  <a:lnTo>
                    <a:pt x="14419" y="13068"/>
                  </a:lnTo>
                  <a:lnTo>
                    <a:pt x="14133" y="13131"/>
                  </a:lnTo>
                  <a:lnTo>
                    <a:pt x="13841" y="13296"/>
                  </a:lnTo>
                  <a:lnTo>
                    <a:pt x="57416" y="13296"/>
                  </a:lnTo>
                  <a:lnTo>
                    <a:pt x="56886" y="13068"/>
                  </a:lnTo>
                  <a:lnTo>
                    <a:pt x="14476" y="13055"/>
                  </a:lnTo>
                  <a:lnTo>
                    <a:pt x="56856" y="13055"/>
                  </a:lnTo>
                  <a:lnTo>
                    <a:pt x="56297" y="12814"/>
                  </a:lnTo>
                  <a:lnTo>
                    <a:pt x="54722" y="12750"/>
                  </a:lnTo>
                  <a:lnTo>
                    <a:pt x="54684" y="10756"/>
                  </a:lnTo>
                  <a:lnTo>
                    <a:pt x="54227" y="8750"/>
                  </a:lnTo>
                  <a:lnTo>
                    <a:pt x="53690" y="7543"/>
                  </a:lnTo>
                  <a:lnTo>
                    <a:pt x="41298" y="7543"/>
                  </a:lnTo>
                  <a:lnTo>
                    <a:pt x="40921" y="6489"/>
                  </a:lnTo>
                  <a:lnTo>
                    <a:pt x="23840" y="6476"/>
                  </a:lnTo>
                  <a:lnTo>
                    <a:pt x="22400" y="4305"/>
                  </a:lnTo>
                  <a:lnTo>
                    <a:pt x="20495" y="2476"/>
                  </a:lnTo>
                  <a:lnTo>
                    <a:pt x="16355" y="546"/>
                  </a:lnTo>
                  <a:close/>
                </a:path>
                <a:path w="67309" h="59689">
                  <a:moveTo>
                    <a:pt x="46988" y="0"/>
                  </a:moveTo>
                  <a:lnTo>
                    <a:pt x="40904" y="4965"/>
                  </a:lnTo>
                  <a:lnTo>
                    <a:pt x="41057" y="6476"/>
                  </a:lnTo>
                  <a:lnTo>
                    <a:pt x="41831" y="7480"/>
                  </a:lnTo>
                  <a:lnTo>
                    <a:pt x="41298" y="7543"/>
                  </a:lnTo>
                  <a:lnTo>
                    <a:pt x="53690" y="7543"/>
                  </a:lnTo>
                  <a:lnTo>
                    <a:pt x="53312" y="6692"/>
                  </a:lnTo>
                  <a:lnTo>
                    <a:pt x="53185" y="6476"/>
                  </a:lnTo>
                  <a:lnTo>
                    <a:pt x="51115" y="2349"/>
                  </a:lnTo>
                  <a:lnTo>
                    <a:pt x="46988" y="0"/>
                  </a:lnTo>
                  <a:close/>
                </a:path>
                <a:path w="67309" h="59689">
                  <a:moveTo>
                    <a:pt x="29754" y="901"/>
                  </a:moveTo>
                  <a:lnTo>
                    <a:pt x="28103" y="2158"/>
                  </a:lnTo>
                  <a:lnTo>
                    <a:pt x="27620" y="3708"/>
                  </a:lnTo>
                  <a:lnTo>
                    <a:pt x="26972" y="3784"/>
                  </a:lnTo>
                  <a:lnTo>
                    <a:pt x="26325" y="4063"/>
                  </a:lnTo>
                  <a:lnTo>
                    <a:pt x="25042" y="5067"/>
                  </a:lnTo>
                  <a:lnTo>
                    <a:pt x="24394" y="5753"/>
                  </a:lnTo>
                  <a:lnTo>
                    <a:pt x="23848" y="6489"/>
                  </a:lnTo>
                  <a:lnTo>
                    <a:pt x="40921" y="6489"/>
                  </a:lnTo>
                  <a:lnTo>
                    <a:pt x="40625" y="5664"/>
                  </a:lnTo>
                  <a:lnTo>
                    <a:pt x="39529" y="4635"/>
                  </a:lnTo>
                  <a:lnTo>
                    <a:pt x="34275" y="4635"/>
                  </a:lnTo>
                  <a:lnTo>
                    <a:pt x="33500" y="3695"/>
                  </a:lnTo>
                  <a:lnTo>
                    <a:pt x="32484" y="2882"/>
                  </a:lnTo>
                  <a:lnTo>
                    <a:pt x="29754" y="901"/>
                  </a:lnTo>
                  <a:close/>
                </a:path>
                <a:path w="67309" h="59689">
                  <a:moveTo>
                    <a:pt x="35685" y="4203"/>
                  </a:moveTo>
                  <a:lnTo>
                    <a:pt x="34948" y="4356"/>
                  </a:lnTo>
                  <a:lnTo>
                    <a:pt x="34275" y="4635"/>
                  </a:lnTo>
                  <a:lnTo>
                    <a:pt x="39529" y="4635"/>
                  </a:lnTo>
                  <a:lnTo>
                    <a:pt x="39177" y="4305"/>
                  </a:lnTo>
                  <a:lnTo>
                    <a:pt x="35685" y="4203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7008901" y="5111991"/>
              <a:ext cx="58419" cy="53975"/>
            </a:xfrm>
            <a:custGeom>
              <a:avLst/>
              <a:gdLst/>
              <a:ahLst/>
              <a:cxnLst/>
              <a:rect l="l" t="t" r="r" b="b"/>
              <a:pathLst>
                <a:path w="58420" h="53975">
                  <a:moveTo>
                    <a:pt x="39814" y="19824"/>
                  </a:moveTo>
                  <a:lnTo>
                    <a:pt x="39725" y="18554"/>
                  </a:lnTo>
                  <a:lnTo>
                    <a:pt x="39065" y="17653"/>
                  </a:lnTo>
                  <a:lnTo>
                    <a:pt x="39166" y="17259"/>
                  </a:lnTo>
                  <a:lnTo>
                    <a:pt x="39166" y="16827"/>
                  </a:lnTo>
                  <a:lnTo>
                    <a:pt x="38188" y="13169"/>
                  </a:lnTo>
                  <a:lnTo>
                    <a:pt x="36969" y="10934"/>
                  </a:lnTo>
                  <a:lnTo>
                    <a:pt x="34442" y="9486"/>
                  </a:lnTo>
                  <a:lnTo>
                    <a:pt x="34391" y="7289"/>
                  </a:lnTo>
                  <a:lnTo>
                    <a:pt x="33667" y="5930"/>
                  </a:lnTo>
                  <a:lnTo>
                    <a:pt x="31940" y="4699"/>
                  </a:lnTo>
                  <a:lnTo>
                    <a:pt x="32499" y="1879"/>
                  </a:lnTo>
                  <a:lnTo>
                    <a:pt x="28689" y="0"/>
                  </a:lnTo>
                  <a:lnTo>
                    <a:pt x="25120" y="6261"/>
                  </a:lnTo>
                  <a:lnTo>
                    <a:pt x="25095" y="7277"/>
                  </a:lnTo>
                  <a:lnTo>
                    <a:pt x="26657" y="9918"/>
                  </a:lnTo>
                  <a:lnTo>
                    <a:pt x="27355" y="11277"/>
                  </a:lnTo>
                  <a:lnTo>
                    <a:pt x="27800" y="13830"/>
                  </a:lnTo>
                  <a:lnTo>
                    <a:pt x="27914" y="14020"/>
                  </a:lnTo>
                  <a:lnTo>
                    <a:pt x="27114" y="14198"/>
                  </a:lnTo>
                  <a:lnTo>
                    <a:pt x="26466" y="14693"/>
                  </a:lnTo>
                  <a:lnTo>
                    <a:pt x="23825" y="11531"/>
                  </a:lnTo>
                  <a:lnTo>
                    <a:pt x="21653" y="11976"/>
                  </a:lnTo>
                  <a:lnTo>
                    <a:pt x="20701" y="13550"/>
                  </a:lnTo>
                  <a:lnTo>
                    <a:pt x="17627" y="10731"/>
                  </a:lnTo>
                  <a:lnTo>
                    <a:pt x="12903" y="10210"/>
                  </a:lnTo>
                  <a:lnTo>
                    <a:pt x="9817" y="15100"/>
                  </a:lnTo>
                  <a:lnTo>
                    <a:pt x="9740" y="15697"/>
                  </a:lnTo>
                  <a:lnTo>
                    <a:pt x="9855" y="16256"/>
                  </a:lnTo>
                  <a:lnTo>
                    <a:pt x="6654" y="17056"/>
                  </a:lnTo>
                  <a:lnTo>
                    <a:pt x="6667" y="19672"/>
                  </a:lnTo>
                  <a:lnTo>
                    <a:pt x="8026" y="20929"/>
                  </a:lnTo>
                  <a:lnTo>
                    <a:pt x="6273" y="22720"/>
                  </a:lnTo>
                  <a:lnTo>
                    <a:pt x="6083" y="23647"/>
                  </a:lnTo>
                  <a:lnTo>
                    <a:pt x="5969" y="25209"/>
                  </a:lnTo>
                  <a:lnTo>
                    <a:pt x="4648" y="26403"/>
                  </a:lnTo>
                  <a:lnTo>
                    <a:pt x="3797" y="28054"/>
                  </a:lnTo>
                  <a:lnTo>
                    <a:pt x="3784" y="29133"/>
                  </a:lnTo>
                  <a:lnTo>
                    <a:pt x="4343" y="29959"/>
                  </a:lnTo>
                  <a:lnTo>
                    <a:pt x="0" y="32766"/>
                  </a:lnTo>
                  <a:lnTo>
                    <a:pt x="2540" y="37211"/>
                  </a:lnTo>
                  <a:lnTo>
                    <a:pt x="6718" y="34696"/>
                  </a:lnTo>
                  <a:lnTo>
                    <a:pt x="7924" y="34493"/>
                  </a:lnTo>
                  <a:lnTo>
                    <a:pt x="9004" y="34912"/>
                  </a:lnTo>
                  <a:lnTo>
                    <a:pt x="7112" y="36741"/>
                  </a:lnTo>
                  <a:lnTo>
                    <a:pt x="5854" y="39370"/>
                  </a:lnTo>
                  <a:lnTo>
                    <a:pt x="7581" y="46202"/>
                  </a:lnTo>
                  <a:lnTo>
                    <a:pt x="11938" y="45656"/>
                  </a:lnTo>
                  <a:lnTo>
                    <a:pt x="15227" y="43548"/>
                  </a:lnTo>
                  <a:lnTo>
                    <a:pt x="16738" y="43738"/>
                  </a:lnTo>
                  <a:lnTo>
                    <a:pt x="20942" y="43776"/>
                  </a:lnTo>
                  <a:lnTo>
                    <a:pt x="20942" y="38557"/>
                  </a:lnTo>
                  <a:lnTo>
                    <a:pt x="16903" y="38531"/>
                  </a:lnTo>
                  <a:lnTo>
                    <a:pt x="17526" y="35788"/>
                  </a:lnTo>
                  <a:lnTo>
                    <a:pt x="17462" y="33045"/>
                  </a:lnTo>
                  <a:lnTo>
                    <a:pt x="16738" y="29108"/>
                  </a:lnTo>
                  <a:lnTo>
                    <a:pt x="15481" y="28143"/>
                  </a:lnTo>
                  <a:lnTo>
                    <a:pt x="13690" y="28308"/>
                  </a:lnTo>
                  <a:lnTo>
                    <a:pt x="12255" y="28079"/>
                  </a:lnTo>
                  <a:lnTo>
                    <a:pt x="12344" y="26403"/>
                  </a:lnTo>
                  <a:lnTo>
                    <a:pt x="12128" y="24752"/>
                  </a:lnTo>
                  <a:lnTo>
                    <a:pt x="12344" y="22263"/>
                  </a:lnTo>
                  <a:lnTo>
                    <a:pt x="12090" y="21678"/>
                  </a:lnTo>
                  <a:lnTo>
                    <a:pt x="11684" y="21234"/>
                  </a:lnTo>
                  <a:lnTo>
                    <a:pt x="13487" y="20904"/>
                  </a:lnTo>
                  <a:lnTo>
                    <a:pt x="15519" y="20764"/>
                  </a:lnTo>
                  <a:lnTo>
                    <a:pt x="16256" y="20116"/>
                  </a:lnTo>
                  <a:lnTo>
                    <a:pt x="16637" y="19329"/>
                  </a:lnTo>
                  <a:lnTo>
                    <a:pt x="17919" y="18757"/>
                  </a:lnTo>
                  <a:lnTo>
                    <a:pt x="18199" y="18923"/>
                  </a:lnTo>
                  <a:lnTo>
                    <a:pt x="18884" y="21056"/>
                  </a:lnTo>
                  <a:lnTo>
                    <a:pt x="21805" y="21539"/>
                  </a:lnTo>
                  <a:lnTo>
                    <a:pt x="23393" y="18935"/>
                  </a:lnTo>
                  <a:lnTo>
                    <a:pt x="27952" y="23876"/>
                  </a:lnTo>
                  <a:lnTo>
                    <a:pt x="32512" y="27114"/>
                  </a:lnTo>
                  <a:lnTo>
                    <a:pt x="39814" y="19824"/>
                  </a:lnTo>
                  <a:close/>
                </a:path>
                <a:path w="58420" h="53975">
                  <a:moveTo>
                    <a:pt x="43243" y="44170"/>
                  </a:moveTo>
                  <a:lnTo>
                    <a:pt x="43218" y="41224"/>
                  </a:lnTo>
                  <a:lnTo>
                    <a:pt x="42900" y="40081"/>
                  </a:lnTo>
                  <a:lnTo>
                    <a:pt x="42329" y="39014"/>
                  </a:lnTo>
                  <a:lnTo>
                    <a:pt x="41744" y="37909"/>
                  </a:lnTo>
                  <a:lnTo>
                    <a:pt x="40513" y="37617"/>
                  </a:lnTo>
                  <a:lnTo>
                    <a:pt x="36537" y="38290"/>
                  </a:lnTo>
                  <a:lnTo>
                    <a:pt x="35102" y="39433"/>
                  </a:lnTo>
                  <a:lnTo>
                    <a:pt x="32804" y="42722"/>
                  </a:lnTo>
                  <a:lnTo>
                    <a:pt x="33083" y="44183"/>
                  </a:lnTo>
                  <a:lnTo>
                    <a:pt x="34074" y="45148"/>
                  </a:lnTo>
                  <a:lnTo>
                    <a:pt x="34531" y="45504"/>
                  </a:lnTo>
                  <a:lnTo>
                    <a:pt x="34391" y="45504"/>
                  </a:lnTo>
                  <a:lnTo>
                    <a:pt x="34074" y="45262"/>
                  </a:lnTo>
                  <a:lnTo>
                    <a:pt x="31572" y="44170"/>
                  </a:lnTo>
                  <a:lnTo>
                    <a:pt x="30264" y="42125"/>
                  </a:lnTo>
                  <a:lnTo>
                    <a:pt x="28587" y="40424"/>
                  </a:lnTo>
                  <a:lnTo>
                    <a:pt x="28676" y="39522"/>
                  </a:lnTo>
                  <a:lnTo>
                    <a:pt x="29324" y="36182"/>
                  </a:lnTo>
                  <a:lnTo>
                    <a:pt x="25615" y="34455"/>
                  </a:lnTo>
                  <a:lnTo>
                    <a:pt x="23482" y="37846"/>
                  </a:lnTo>
                  <a:lnTo>
                    <a:pt x="22923" y="38608"/>
                  </a:lnTo>
                  <a:lnTo>
                    <a:pt x="21717" y="40513"/>
                  </a:lnTo>
                  <a:lnTo>
                    <a:pt x="22072" y="42265"/>
                  </a:lnTo>
                  <a:lnTo>
                    <a:pt x="23241" y="42926"/>
                  </a:lnTo>
                  <a:lnTo>
                    <a:pt x="23228" y="45072"/>
                  </a:lnTo>
                  <a:lnTo>
                    <a:pt x="25006" y="45885"/>
                  </a:lnTo>
                  <a:lnTo>
                    <a:pt x="26492" y="45542"/>
                  </a:lnTo>
                  <a:lnTo>
                    <a:pt x="27330" y="46482"/>
                  </a:lnTo>
                  <a:lnTo>
                    <a:pt x="25920" y="46786"/>
                  </a:lnTo>
                  <a:lnTo>
                    <a:pt x="24485" y="46926"/>
                  </a:lnTo>
                  <a:lnTo>
                    <a:pt x="21437" y="46050"/>
                  </a:lnTo>
                  <a:lnTo>
                    <a:pt x="20358" y="46901"/>
                  </a:lnTo>
                  <a:lnTo>
                    <a:pt x="19964" y="48031"/>
                  </a:lnTo>
                  <a:lnTo>
                    <a:pt x="19431" y="49110"/>
                  </a:lnTo>
                  <a:lnTo>
                    <a:pt x="19570" y="50469"/>
                  </a:lnTo>
                  <a:lnTo>
                    <a:pt x="21996" y="51866"/>
                  </a:lnTo>
                  <a:lnTo>
                    <a:pt x="22987" y="52273"/>
                  </a:lnTo>
                  <a:lnTo>
                    <a:pt x="23977" y="52527"/>
                  </a:lnTo>
                  <a:lnTo>
                    <a:pt x="26517" y="53467"/>
                  </a:lnTo>
                  <a:lnTo>
                    <a:pt x="27317" y="53238"/>
                  </a:lnTo>
                  <a:lnTo>
                    <a:pt x="27863" y="52743"/>
                  </a:lnTo>
                  <a:lnTo>
                    <a:pt x="29578" y="52476"/>
                  </a:lnTo>
                  <a:lnTo>
                    <a:pt x="31242" y="51727"/>
                  </a:lnTo>
                  <a:lnTo>
                    <a:pt x="32829" y="50584"/>
                  </a:lnTo>
                  <a:lnTo>
                    <a:pt x="33350" y="50660"/>
                  </a:lnTo>
                  <a:lnTo>
                    <a:pt x="33870" y="50876"/>
                  </a:lnTo>
                  <a:lnTo>
                    <a:pt x="35483" y="52108"/>
                  </a:lnTo>
                  <a:lnTo>
                    <a:pt x="37401" y="51511"/>
                  </a:lnTo>
                  <a:lnTo>
                    <a:pt x="38798" y="48717"/>
                  </a:lnTo>
                  <a:lnTo>
                    <a:pt x="39573" y="47078"/>
                  </a:lnTo>
                  <a:lnTo>
                    <a:pt x="40271" y="45250"/>
                  </a:lnTo>
                  <a:lnTo>
                    <a:pt x="40297" y="44983"/>
                  </a:lnTo>
                  <a:lnTo>
                    <a:pt x="41744" y="45148"/>
                  </a:lnTo>
                  <a:lnTo>
                    <a:pt x="43243" y="44170"/>
                  </a:lnTo>
                  <a:close/>
                </a:path>
                <a:path w="58420" h="53975">
                  <a:moveTo>
                    <a:pt x="53047" y="19824"/>
                  </a:moveTo>
                  <a:lnTo>
                    <a:pt x="52146" y="18872"/>
                  </a:lnTo>
                  <a:lnTo>
                    <a:pt x="51142" y="18503"/>
                  </a:lnTo>
                  <a:lnTo>
                    <a:pt x="51384" y="17665"/>
                  </a:lnTo>
                  <a:lnTo>
                    <a:pt x="51523" y="16662"/>
                  </a:lnTo>
                  <a:lnTo>
                    <a:pt x="51066" y="15875"/>
                  </a:lnTo>
                  <a:lnTo>
                    <a:pt x="50368" y="15405"/>
                  </a:lnTo>
                  <a:lnTo>
                    <a:pt x="49555" y="14757"/>
                  </a:lnTo>
                  <a:lnTo>
                    <a:pt x="48412" y="14528"/>
                  </a:lnTo>
                  <a:lnTo>
                    <a:pt x="45161" y="16675"/>
                  </a:lnTo>
                  <a:lnTo>
                    <a:pt x="44729" y="18567"/>
                  </a:lnTo>
                  <a:lnTo>
                    <a:pt x="44030" y="20929"/>
                  </a:lnTo>
                  <a:lnTo>
                    <a:pt x="43434" y="21742"/>
                  </a:lnTo>
                  <a:lnTo>
                    <a:pt x="42760" y="22479"/>
                  </a:lnTo>
                  <a:lnTo>
                    <a:pt x="42037" y="23177"/>
                  </a:lnTo>
                  <a:lnTo>
                    <a:pt x="40487" y="24371"/>
                  </a:lnTo>
                  <a:lnTo>
                    <a:pt x="39687" y="25196"/>
                  </a:lnTo>
                  <a:lnTo>
                    <a:pt x="36512" y="26987"/>
                  </a:lnTo>
                  <a:lnTo>
                    <a:pt x="33566" y="29654"/>
                  </a:lnTo>
                  <a:lnTo>
                    <a:pt x="26441" y="27940"/>
                  </a:lnTo>
                  <a:lnTo>
                    <a:pt x="25044" y="32969"/>
                  </a:lnTo>
                  <a:lnTo>
                    <a:pt x="34442" y="35255"/>
                  </a:lnTo>
                  <a:lnTo>
                    <a:pt x="38227" y="31648"/>
                  </a:lnTo>
                  <a:lnTo>
                    <a:pt x="44018" y="28841"/>
                  </a:lnTo>
                  <a:lnTo>
                    <a:pt x="44399" y="28384"/>
                  </a:lnTo>
                  <a:lnTo>
                    <a:pt x="44577" y="27876"/>
                  </a:lnTo>
                  <a:lnTo>
                    <a:pt x="45224" y="27419"/>
                  </a:lnTo>
                  <a:lnTo>
                    <a:pt x="45923" y="27000"/>
                  </a:lnTo>
                  <a:lnTo>
                    <a:pt x="47777" y="25615"/>
                  </a:lnTo>
                  <a:lnTo>
                    <a:pt x="48374" y="25120"/>
                  </a:lnTo>
                  <a:lnTo>
                    <a:pt x="49745" y="26911"/>
                  </a:lnTo>
                  <a:lnTo>
                    <a:pt x="52959" y="25628"/>
                  </a:lnTo>
                  <a:lnTo>
                    <a:pt x="52959" y="22999"/>
                  </a:lnTo>
                  <a:lnTo>
                    <a:pt x="52832" y="22186"/>
                  </a:lnTo>
                  <a:lnTo>
                    <a:pt x="53047" y="19824"/>
                  </a:lnTo>
                  <a:close/>
                </a:path>
                <a:path w="58420" h="53975">
                  <a:moveTo>
                    <a:pt x="57899" y="40081"/>
                  </a:moveTo>
                  <a:lnTo>
                    <a:pt x="56540" y="38481"/>
                  </a:lnTo>
                  <a:lnTo>
                    <a:pt x="55219" y="36918"/>
                  </a:lnTo>
                  <a:lnTo>
                    <a:pt x="52463" y="33896"/>
                  </a:lnTo>
                  <a:lnTo>
                    <a:pt x="52882" y="33286"/>
                  </a:lnTo>
                  <a:lnTo>
                    <a:pt x="53022" y="32537"/>
                  </a:lnTo>
                  <a:lnTo>
                    <a:pt x="52120" y="27990"/>
                  </a:lnTo>
                  <a:lnTo>
                    <a:pt x="50050" y="27520"/>
                  </a:lnTo>
                  <a:lnTo>
                    <a:pt x="47282" y="28854"/>
                  </a:lnTo>
                  <a:lnTo>
                    <a:pt x="46685" y="29781"/>
                  </a:lnTo>
                  <a:lnTo>
                    <a:pt x="45910" y="31584"/>
                  </a:lnTo>
                  <a:lnTo>
                    <a:pt x="45859" y="32042"/>
                  </a:lnTo>
                  <a:lnTo>
                    <a:pt x="45897" y="32461"/>
                  </a:lnTo>
                  <a:lnTo>
                    <a:pt x="45656" y="33324"/>
                  </a:lnTo>
                  <a:lnTo>
                    <a:pt x="45859" y="34302"/>
                  </a:lnTo>
                  <a:lnTo>
                    <a:pt x="47053" y="35712"/>
                  </a:lnTo>
                  <a:lnTo>
                    <a:pt x="48171" y="36931"/>
                  </a:lnTo>
                  <a:lnTo>
                    <a:pt x="46926" y="37769"/>
                  </a:lnTo>
                  <a:lnTo>
                    <a:pt x="45872" y="38900"/>
                  </a:lnTo>
                  <a:lnTo>
                    <a:pt x="45072" y="41249"/>
                  </a:lnTo>
                  <a:lnTo>
                    <a:pt x="45453" y="42214"/>
                  </a:lnTo>
                  <a:lnTo>
                    <a:pt x="47040" y="43992"/>
                  </a:lnTo>
                  <a:lnTo>
                    <a:pt x="48183" y="43980"/>
                  </a:lnTo>
                  <a:lnTo>
                    <a:pt x="49072" y="43459"/>
                  </a:lnTo>
                  <a:lnTo>
                    <a:pt x="49707" y="44284"/>
                  </a:lnTo>
                  <a:lnTo>
                    <a:pt x="50736" y="44780"/>
                  </a:lnTo>
                  <a:lnTo>
                    <a:pt x="53098" y="44043"/>
                  </a:lnTo>
                  <a:lnTo>
                    <a:pt x="54165" y="43345"/>
                  </a:lnTo>
                  <a:lnTo>
                    <a:pt x="57277" y="42100"/>
                  </a:lnTo>
                  <a:lnTo>
                    <a:pt x="57899" y="40081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6590614" y="4510226"/>
              <a:ext cx="48260" cy="461645"/>
            </a:xfrm>
            <a:custGeom>
              <a:avLst/>
              <a:gdLst/>
              <a:ahLst/>
              <a:cxnLst/>
              <a:rect l="l" t="t" r="r" b="b"/>
              <a:pathLst>
                <a:path w="48259" h="461645">
                  <a:moveTo>
                    <a:pt x="40284" y="19405"/>
                  </a:moveTo>
                  <a:lnTo>
                    <a:pt x="39573" y="17246"/>
                  </a:lnTo>
                  <a:lnTo>
                    <a:pt x="38379" y="15405"/>
                  </a:lnTo>
                  <a:lnTo>
                    <a:pt x="38582" y="14097"/>
                  </a:lnTo>
                  <a:lnTo>
                    <a:pt x="38608" y="5346"/>
                  </a:lnTo>
                  <a:lnTo>
                    <a:pt x="33261" y="0"/>
                  </a:lnTo>
                  <a:lnTo>
                    <a:pt x="20447" y="0"/>
                  </a:lnTo>
                  <a:lnTo>
                    <a:pt x="15100" y="5346"/>
                  </a:lnTo>
                  <a:lnTo>
                    <a:pt x="15100" y="13411"/>
                  </a:lnTo>
                  <a:lnTo>
                    <a:pt x="15214" y="15709"/>
                  </a:lnTo>
                  <a:lnTo>
                    <a:pt x="15786" y="17843"/>
                  </a:lnTo>
                  <a:lnTo>
                    <a:pt x="16954" y="19710"/>
                  </a:lnTo>
                  <a:lnTo>
                    <a:pt x="16764" y="21043"/>
                  </a:lnTo>
                  <a:lnTo>
                    <a:pt x="16776" y="29794"/>
                  </a:lnTo>
                  <a:lnTo>
                    <a:pt x="22098" y="35153"/>
                  </a:lnTo>
                  <a:lnTo>
                    <a:pt x="22720" y="35153"/>
                  </a:lnTo>
                  <a:lnTo>
                    <a:pt x="16700" y="36995"/>
                  </a:lnTo>
                  <a:lnTo>
                    <a:pt x="12966" y="42100"/>
                  </a:lnTo>
                  <a:lnTo>
                    <a:pt x="12280" y="48463"/>
                  </a:lnTo>
                  <a:lnTo>
                    <a:pt x="14681" y="54343"/>
                  </a:lnTo>
                  <a:lnTo>
                    <a:pt x="13893" y="55905"/>
                  </a:lnTo>
                  <a:lnTo>
                    <a:pt x="13436" y="57658"/>
                  </a:lnTo>
                  <a:lnTo>
                    <a:pt x="13436" y="64096"/>
                  </a:lnTo>
                  <a:lnTo>
                    <a:pt x="14224" y="66382"/>
                  </a:lnTo>
                  <a:lnTo>
                    <a:pt x="15557" y="68287"/>
                  </a:lnTo>
                  <a:lnTo>
                    <a:pt x="14224" y="70192"/>
                  </a:lnTo>
                  <a:lnTo>
                    <a:pt x="13436" y="72491"/>
                  </a:lnTo>
                  <a:lnTo>
                    <a:pt x="13436" y="78994"/>
                  </a:lnTo>
                  <a:lnTo>
                    <a:pt x="15570" y="82613"/>
                  </a:lnTo>
                  <a:lnTo>
                    <a:pt x="18745" y="84734"/>
                  </a:lnTo>
                  <a:lnTo>
                    <a:pt x="20866" y="87896"/>
                  </a:lnTo>
                  <a:lnTo>
                    <a:pt x="24472" y="90030"/>
                  </a:lnTo>
                  <a:lnTo>
                    <a:pt x="34937" y="90030"/>
                  </a:lnTo>
                  <a:lnTo>
                    <a:pt x="40259" y="84683"/>
                  </a:lnTo>
                  <a:lnTo>
                    <a:pt x="40246" y="77254"/>
                  </a:lnTo>
                  <a:lnTo>
                    <a:pt x="39916" y="73698"/>
                  </a:lnTo>
                  <a:lnTo>
                    <a:pt x="39865" y="73952"/>
                  </a:lnTo>
                  <a:lnTo>
                    <a:pt x="38011" y="69608"/>
                  </a:lnTo>
                  <a:lnTo>
                    <a:pt x="36944" y="68605"/>
                  </a:lnTo>
                  <a:lnTo>
                    <a:pt x="35585" y="67043"/>
                  </a:lnTo>
                  <a:lnTo>
                    <a:pt x="36436" y="65417"/>
                  </a:lnTo>
                  <a:lnTo>
                    <a:pt x="36944" y="63576"/>
                  </a:lnTo>
                  <a:lnTo>
                    <a:pt x="36944" y="56540"/>
                  </a:lnTo>
                  <a:lnTo>
                    <a:pt x="35775" y="53797"/>
                  </a:lnTo>
                  <a:lnTo>
                    <a:pt x="33909" y="51714"/>
                  </a:lnTo>
                  <a:lnTo>
                    <a:pt x="36791" y="44754"/>
                  </a:lnTo>
                  <a:lnTo>
                    <a:pt x="33413" y="35153"/>
                  </a:lnTo>
                  <a:lnTo>
                    <a:pt x="34937" y="35153"/>
                  </a:lnTo>
                  <a:lnTo>
                    <a:pt x="40259" y="29794"/>
                  </a:lnTo>
                  <a:lnTo>
                    <a:pt x="40284" y="19405"/>
                  </a:lnTo>
                  <a:close/>
                </a:path>
                <a:path w="48259" h="461645">
                  <a:moveTo>
                    <a:pt x="43713" y="223494"/>
                  </a:moveTo>
                  <a:lnTo>
                    <a:pt x="38277" y="209499"/>
                  </a:lnTo>
                  <a:lnTo>
                    <a:pt x="38481" y="208622"/>
                  </a:lnTo>
                  <a:lnTo>
                    <a:pt x="38608" y="207721"/>
                  </a:lnTo>
                  <a:lnTo>
                    <a:pt x="38582" y="202971"/>
                  </a:lnTo>
                  <a:lnTo>
                    <a:pt x="38201" y="201371"/>
                  </a:lnTo>
                  <a:lnTo>
                    <a:pt x="37553" y="199910"/>
                  </a:lnTo>
                  <a:lnTo>
                    <a:pt x="41135" y="197891"/>
                  </a:lnTo>
                  <a:lnTo>
                    <a:pt x="43599" y="194043"/>
                  </a:lnTo>
                  <a:lnTo>
                    <a:pt x="43599" y="187909"/>
                  </a:lnTo>
                  <a:lnTo>
                    <a:pt x="43180" y="186220"/>
                  </a:lnTo>
                  <a:lnTo>
                    <a:pt x="42443" y="184696"/>
                  </a:lnTo>
                  <a:lnTo>
                    <a:pt x="43395" y="177977"/>
                  </a:lnTo>
                  <a:lnTo>
                    <a:pt x="42621" y="171589"/>
                  </a:lnTo>
                  <a:lnTo>
                    <a:pt x="38379" y="165011"/>
                  </a:lnTo>
                  <a:lnTo>
                    <a:pt x="38061" y="164592"/>
                  </a:lnTo>
                  <a:lnTo>
                    <a:pt x="37719" y="164198"/>
                  </a:lnTo>
                  <a:lnTo>
                    <a:pt x="38188" y="162864"/>
                  </a:lnTo>
                  <a:lnTo>
                    <a:pt x="38519" y="160020"/>
                  </a:lnTo>
                  <a:lnTo>
                    <a:pt x="38608" y="152857"/>
                  </a:lnTo>
                  <a:lnTo>
                    <a:pt x="38328" y="151472"/>
                  </a:lnTo>
                  <a:lnTo>
                    <a:pt x="37833" y="150190"/>
                  </a:lnTo>
                  <a:lnTo>
                    <a:pt x="39344" y="148209"/>
                  </a:lnTo>
                  <a:lnTo>
                    <a:pt x="40195" y="145935"/>
                  </a:lnTo>
                  <a:lnTo>
                    <a:pt x="40271" y="136245"/>
                  </a:lnTo>
                  <a:lnTo>
                    <a:pt x="38633" y="133032"/>
                  </a:lnTo>
                  <a:lnTo>
                    <a:pt x="36080" y="130860"/>
                  </a:lnTo>
                  <a:lnTo>
                    <a:pt x="37744" y="126631"/>
                  </a:lnTo>
                  <a:lnTo>
                    <a:pt x="36855" y="121589"/>
                  </a:lnTo>
                  <a:lnTo>
                    <a:pt x="33502" y="118173"/>
                  </a:lnTo>
                  <a:lnTo>
                    <a:pt x="38036" y="113639"/>
                  </a:lnTo>
                  <a:lnTo>
                    <a:pt x="38023" y="106083"/>
                  </a:lnTo>
                  <a:lnTo>
                    <a:pt x="27317" y="95351"/>
                  </a:lnTo>
                  <a:lnTo>
                    <a:pt x="19735" y="95351"/>
                  </a:lnTo>
                  <a:lnTo>
                    <a:pt x="10680" y="104406"/>
                  </a:lnTo>
                  <a:lnTo>
                    <a:pt x="10680" y="111975"/>
                  </a:lnTo>
                  <a:lnTo>
                    <a:pt x="15214" y="116509"/>
                  </a:lnTo>
                  <a:lnTo>
                    <a:pt x="10680" y="121043"/>
                  </a:lnTo>
                  <a:lnTo>
                    <a:pt x="10680" y="128612"/>
                  </a:lnTo>
                  <a:lnTo>
                    <a:pt x="17119" y="135039"/>
                  </a:lnTo>
                  <a:lnTo>
                    <a:pt x="17627" y="135458"/>
                  </a:lnTo>
                  <a:lnTo>
                    <a:pt x="17068" y="136804"/>
                  </a:lnTo>
                  <a:lnTo>
                    <a:pt x="16764" y="138277"/>
                  </a:lnTo>
                  <a:lnTo>
                    <a:pt x="16764" y="144551"/>
                  </a:lnTo>
                  <a:lnTo>
                    <a:pt x="17056" y="145935"/>
                  </a:lnTo>
                  <a:lnTo>
                    <a:pt x="17538" y="147218"/>
                  </a:lnTo>
                  <a:lnTo>
                    <a:pt x="16014" y="149199"/>
                  </a:lnTo>
                  <a:lnTo>
                    <a:pt x="15176" y="151472"/>
                  </a:lnTo>
                  <a:lnTo>
                    <a:pt x="15100" y="155422"/>
                  </a:lnTo>
                  <a:lnTo>
                    <a:pt x="14338" y="156718"/>
                  </a:lnTo>
                  <a:lnTo>
                    <a:pt x="13817" y="158140"/>
                  </a:lnTo>
                  <a:lnTo>
                    <a:pt x="13589" y="159639"/>
                  </a:lnTo>
                  <a:lnTo>
                    <a:pt x="12725" y="159651"/>
                  </a:lnTo>
                  <a:lnTo>
                    <a:pt x="12331" y="159702"/>
                  </a:lnTo>
                  <a:lnTo>
                    <a:pt x="8636" y="160020"/>
                  </a:lnTo>
                  <a:lnTo>
                    <a:pt x="5943" y="161823"/>
                  </a:lnTo>
                  <a:lnTo>
                    <a:pt x="4267" y="164299"/>
                  </a:lnTo>
                  <a:lnTo>
                    <a:pt x="2768" y="166293"/>
                  </a:lnTo>
                  <a:lnTo>
                    <a:pt x="1866" y="168744"/>
                  </a:lnTo>
                  <a:lnTo>
                    <a:pt x="1778" y="171970"/>
                  </a:lnTo>
                  <a:lnTo>
                    <a:pt x="1638" y="172808"/>
                  </a:lnTo>
                  <a:lnTo>
                    <a:pt x="736" y="177279"/>
                  </a:lnTo>
                  <a:lnTo>
                    <a:pt x="203" y="180162"/>
                  </a:lnTo>
                  <a:lnTo>
                    <a:pt x="0" y="188404"/>
                  </a:lnTo>
                  <a:lnTo>
                    <a:pt x="3924" y="193014"/>
                  </a:lnTo>
                  <a:lnTo>
                    <a:pt x="8902" y="194373"/>
                  </a:lnTo>
                  <a:lnTo>
                    <a:pt x="8369" y="195008"/>
                  </a:lnTo>
                  <a:lnTo>
                    <a:pt x="7391" y="196240"/>
                  </a:lnTo>
                  <a:lnTo>
                    <a:pt x="7150" y="196773"/>
                  </a:lnTo>
                  <a:lnTo>
                    <a:pt x="6604" y="197675"/>
                  </a:lnTo>
                  <a:lnTo>
                    <a:pt x="6210" y="198628"/>
                  </a:lnTo>
                  <a:lnTo>
                    <a:pt x="5511" y="201371"/>
                  </a:lnTo>
                  <a:lnTo>
                    <a:pt x="5308" y="204076"/>
                  </a:lnTo>
                  <a:lnTo>
                    <a:pt x="6934" y="208775"/>
                  </a:lnTo>
                  <a:lnTo>
                    <a:pt x="7137" y="208889"/>
                  </a:lnTo>
                  <a:lnTo>
                    <a:pt x="9969" y="212356"/>
                  </a:lnTo>
                  <a:lnTo>
                    <a:pt x="11899" y="213423"/>
                  </a:lnTo>
                  <a:lnTo>
                    <a:pt x="13487" y="213995"/>
                  </a:lnTo>
                  <a:lnTo>
                    <a:pt x="13550" y="214731"/>
                  </a:lnTo>
                  <a:lnTo>
                    <a:pt x="13754" y="215595"/>
                  </a:lnTo>
                  <a:lnTo>
                    <a:pt x="13906" y="216103"/>
                  </a:lnTo>
                  <a:lnTo>
                    <a:pt x="13538" y="216700"/>
                  </a:lnTo>
                  <a:lnTo>
                    <a:pt x="12026" y="219684"/>
                  </a:lnTo>
                  <a:lnTo>
                    <a:pt x="11226" y="220941"/>
                  </a:lnTo>
                  <a:lnTo>
                    <a:pt x="8394" y="222478"/>
                  </a:lnTo>
                  <a:lnTo>
                    <a:pt x="6654" y="224790"/>
                  </a:lnTo>
                  <a:lnTo>
                    <a:pt x="5676" y="227749"/>
                  </a:lnTo>
                  <a:lnTo>
                    <a:pt x="5359" y="228625"/>
                  </a:lnTo>
                  <a:lnTo>
                    <a:pt x="5118" y="229920"/>
                  </a:lnTo>
                  <a:lnTo>
                    <a:pt x="5194" y="232981"/>
                  </a:lnTo>
                  <a:lnTo>
                    <a:pt x="5334" y="233768"/>
                  </a:lnTo>
                  <a:lnTo>
                    <a:pt x="5727" y="234924"/>
                  </a:lnTo>
                  <a:lnTo>
                    <a:pt x="5969" y="235712"/>
                  </a:lnTo>
                  <a:lnTo>
                    <a:pt x="15087" y="243027"/>
                  </a:lnTo>
                  <a:lnTo>
                    <a:pt x="22377" y="243014"/>
                  </a:lnTo>
                  <a:lnTo>
                    <a:pt x="24422" y="242392"/>
                  </a:lnTo>
                  <a:lnTo>
                    <a:pt x="26187" y="241325"/>
                  </a:lnTo>
                  <a:lnTo>
                    <a:pt x="26631" y="241350"/>
                  </a:lnTo>
                  <a:lnTo>
                    <a:pt x="27813" y="241350"/>
                  </a:lnTo>
                  <a:lnTo>
                    <a:pt x="28117" y="241325"/>
                  </a:lnTo>
                  <a:lnTo>
                    <a:pt x="29502" y="241211"/>
                  </a:lnTo>
                  <a:lnTo>
                    <a:pt x="31191" y="241173"/>
                  </a:lnTo>
                  <a:lnTo>
                    <a:pt x="32804" y="240512"/>
                  </a:lnTo>
                  <a:lnTo>
                    <a:pt x="34759" y="239890"/>
                  </a:lnTo>
                  <a:lnTo>
                    <a:pt x="41922" y="227368"/>
                  </a:lnTo>
                  <a:lnTo>
                    <a:pt x="43065" y="225577"/>
                  </a:lnTo>
                  <a:lnTo>
                    <a:pt x="43713" y="223494"/>
                  </a:lnTo>
                  <a:close/>
                </a:path>
                <a:path w="48259" h="461645">
                  <a:moveTo>
                    <a:pt x="47701" y="305320"/>
                  </a:moveTo>
                  <a:lnTo>
                    <a:pt x="46786" y="302310"/>
                  </a:lnTo>
                  <a:lnTo>
                    <a:pt x="44970" y="300075"/>
                  </a:lnTo>
                  <a:lnTo>
                    <a:pt x="45275" y="298500"/>
                  </a:lnTo>
                  <a:lnTo>
                    <a:pt x="45262" y="296862"/>
                  </a:lnTo>
                  <a:lnTo>
                    <a:pt x="44907" y="295287"/>
                  </a:lnTo>
                  <a:lnTo>
                    <a:pt x="45605" y="292150"/>
                  </a:lnTo>
                  <a:lnTo>
                    <a:pt x="45034" y="288810"/>
                  </a:lnTo>
                  <a:lnTo>
                    <a:pt x="43116" y="286067"/>
                  </a:lnTo>
                  <a:lnTo>
                    <a:pt x="46088" y="281089"/>
                  </a:lnTo>
                  <a:lnTo>
                    <a:pt x="45275" y="273812"/>
                  </a:lnTo>
                  <a:lnTo>
                    <a:pt x="40652" y="270103"/>
                  </a:lnTo>
                  <a:lnTo>
                    <a:pt x="41351" y="268401"/>
                  </a:lnTo>
                  <a:lnTo>
                    <a:pt x="41719" y="266573"/>
                  </a:lnTo>
                  <a:lnTo>
                    <a:pt x="41833" y="259397"/>
                  </a:lnTo>
                  <a:lnTo>
                    <a:pt x="38671" y="254800"/>
                  </a:lnTo>
                  <a:lnTo>
                    <a:pt x="30670" y="246659"/>
                  </a:lnTo>
                  <a:lnTo>
                    <a:pt x="23037" y="246735"/>
                  </a:lnTo>
                  <a:lnTo>
                    <a:pt x="15925" y="253834"/>
                  </a:lnTo>
                  <a:lnTo>
                    <a:pt x="14859" y="257403"/>
                  </a:lnTo>
                  <a:lnTo>
                    <a:pt x="15252" y="260832"/>
                  </a:lnTo>
                  <a:lnTo>
                    <a:pt x="14122" y="261378"/>
                  </a:lnTo>
                  <a:lnTo>
                    <a:pt x="13068" y="262102"/>
                  </a:lnTo>
                  <a:lnTo>
                    <a:pt x="9461" y="265722"/>
                  </a:lnTo>
                  <a:lnTo>
                    <a:pt x="8420" y="269176"/>
                  </a:lnTo>
                  <a:lnTo>
                    <a:pt x="8458" y="276567"/>
                  </a:lnTo>
                  <a:lnTo>
                    <a:pt x="10261" y="279933"/>
                  </a:lnTo>
                  <a:lnTo>
                    <a:pt x="13030" y="282105"/>
                  </a:lnTo>
                  <a:lnTo>
                    <a:pt x="12649" y="283057"/>
                  </a:lnTo>
                  <a:lnTo>
                    <a:pt x="11849" y="285419"/>
                  </a:lnTo>
                  <a:lnTo>
                    <a:pt x="11772" y="291655"/>
                  </a:lnTo>
                  <a:lnTo>
                    <a:pt x="12407" y="293700"/>
                  </a:lnTo>
                  <a:lnTo>
                    <a:pt x="13373" y="295287"/>
                  </a:lnTo>
                  <a:lnTo>
                    <a:pt x="13449" y="306870"/>
                  </a:lnTo>
                  <a:lnTo>
                    <a:pt x="15621" y="310527"/>
                  </a:lnTo>
                  <a:lnTo>
                    <a:pt x="18872" y="312648"/>
                  </a:lnTo>
                  <a:lnTo>
                    <a:pt x="19799" y="313817"/>
                  </a:lnTo>
                  <a:lnTo>
                    <a:pt x="22872" y="316090"/>
                  </a:lnTo>
                  <a:lnTo>
                    <a:pt x="23545" y="316445"/>
                  </a:lnTo>
                  <a:lnTo>
                    <a:pt x="24257" y="316738"/>
                  </a:lnTo>
                  <a:lnTo>
                    <a:pt x="24003" y="318274"/>
                  </a:lnTo>
                  <a:lnTo>
                    <a:pt x="16154" y="329755"/>
                  </a:lnTo>
                  <a:lnTo>
                    <a:pt x="12420" y="331368"/>
                  </a:lnTo>
                  <a:lnTo>
                    <a:pt x="9753" y="335102"/>
                  </a:lnTo>
                  <a:lnTo>
                    <a:pt x="9740" y="345567"/>
                  </a:lnTo>
                  <a:lnTo>
                    <a:pt x="12763" y="349504"/>
                  </a:lnTo>
                  <a:lnTo>
                    <a:pt x="16865" y="350913"/>
                  </a:lnTo>
                  <a:lnTo>
                    <a:pt x="16827" y="352704"/>
                  </a:lnTo>
                  <a:lnTo>
                    <a:pt x="15328" y="357111"/>
                  </a:lnTo>
                  <a:lnTo>
                    <a:pt x="13512" y="361454"/>
                  </a:lnTo>
                  <a:lnTo>
                    <a:pt x="6743" y="373684"/>
                  </a:lnTo>
                  <a:lnTo>
                    <a:pt x="12966" y="380860"/>
                  </a:lnTo>
                  <a:lnTo>
                    <a:pt x="20104" y="381050"/>
                  </a:lnTo>
                  <a:lnTo>
                    <a:pt x="16179" y="383362"/>
                  </a:lnTo>
                  <a:lnTo>
                    <a:pt x="13804" y="387756"/>
                  </a:lnTo>
                  <a:lnTo>
                    <a:pt x="15633" y="394449"/>
                  </a:lnTo>
                  <a:lnTo>
                    <a:pt x="16459" y="395833"/>
                  </a:lnTo>
                  <a:lnTo>
                    <a:pt x="17500" y="397052"/>
                  </a:lnTo>
                  <a:lnTo>
                    <a:pt x="17424" y="397802"/>
                  </a:lnTo>
                  <a:lnTo>
                    <a:pt x="17322" y="401053"/>
                  </a:lnTo>
                  <a:lnTo>
                    <a:pt x="18237" y="406400"/>
                  </a:lnTo>
                  <a:lnTo>
                    <a:pt x="20256" y="408978"/>
                  </a:lnTo>
                  <a:lnTo>
                    <a:pt x="22453" y="411264"/>
                  </a:lnTo>
                  <a:lnTo>
                    <a:pt x="21323" y="411772"/>
                  </a:lnTo>
                  <a:lnTo>
                    <a:pt x="20307" y="412496"/>
                  </a:lnTo>
                  <a:lnTo>
                    <a:pt x="15290" y="418338"/>
                  </a:lnTo>
                  <a:lnTo>
                    <a:pt x="13639" y="423367"/>
                  </a:lnTo>
                  <a:lnTo>
                    <a:pt x="14478" y="428358"/>
                  </a:lnTo>
                  <a:lnTo>
                    <a:pt x="11163" y="432333"/>
                  </a:lnTo>
                  <a:lnTo>
                    <a:pt x="9093" y="437083"/>
                  </a:lnTo>
                  <a:lnTo>
                    <a:pt x="12928" y="450380"/>
                  </a:lnTo>
                  <a:lnTo>
                    <a:pt x="19748" y="454672"/>
                  </a:lnTo>
                  <a:lnTo>
                    <a:pt x="33121" y="461492"/>
                  </a:lnTo>
                  <a:lnTo>
                    <a:pt x="39243" y="457606"/>
                  </a:lnTo>
                  <a:lnTo>
                    <a:pt x="41490" y="452399"/>
                  </a:lnTo>
                  <a:lnTo>
                    <a:pt x="43980" y="450481"/>
                  </a:lnTo>
                  <a:lnTo>
                    <a:pt x="45618" y="447471"/>
                  </a:lnTo>
                  <a:lnTo>
                    <a:pt x="45618" y="437769"/>
                  </a:lnTo>
                  <a:lnTo>
                    <a:pt x="42951" y="431596"/>
                  </a:lnTo>
                  <a:lnTo>
                    <a:pt x="36855" y="428345"/>
                  </a:lnTo>
                  <a:lnTo>
                    <a:pt x="36652" y="427507"/>
                  </a:lnTo>
                  <a:lnTo>
                    <a:pt x="36322" y="426656"/>
                  </a:lnTo>
                  <a:lnTo>
                    <a:pt x="35877" y="425831"/>
                  </a:lnTo>
                  <a:lnTo>
                    <a:pt x="37604" y="422554"/>
                  </a:lnTo>
                  <a:lnTo>
                    <a:pt x="37757" y="418731"/>
                  </a:lnTo>
                  <a:lnTo>
                    <a:pt x="35839" y="415518"/>
                  </a:lnTo>
                  <a:lnTo>
                    <a:pt x="37071" y="415023"/>
                  </a:lnTo>
                  <a:lnTo>
                    <a:pt x="38227" y="414274"/>
                  </a:lnTo>
                  <a:lnTo>
                    <a:pt x="43230" y="409282"/>
                  </a:lnTo>
                  <a:lnTo>
                    <a:pt x="43281" y="402501"/>
                  </a:lnTo>
                  <a:lnTo>
                    <a:pt x="38506" y="397802"/>
                  </a:lnTo>
                  <a:lnTo>
                    <a:pt x="38722" y="397154"/>
                  </a:lnTo>
                  <a:lnTo>
                    <a:pt x="39204" y="396201"/>
                  </a:lnTo>
                  <a:lnTo>
                    <a:pt x="42227" y="389966"/>
                  </a:lnTo>
                  <a:lnTo>
                    <a:pt x="39725" y="383032"/>
                  </a:lnTo>
                  <a:lnTo>
                    <a:pt x="30911" y="380174"/>
                  </a:lnTo>
                  <a:lnTo>
                    <a:pt x="28473" y="379349"/>
                  </a:lnTo>
                  <a:lnTo>
                    <a:pt x="26263" y="379323"/>
                  </a:lnTo>
                  <a:lnTo>
                    <a:pt x="27152" y="378726"/>
                  </a:lnTo>
                  <a:lnTo>
                    <a:pt x="26708" y="379107"/>
                  </a:lnTo>
                  <a:lnTo>
                    <a:pt x="27914" y="378358"/>
                  </a:lnTo>
                  <a:lnTo>
                    <a:pt x="30314" y="376847"/>
                  </a:lnTo>
                  <a:lnTo>
                    <a:pt x="31826" y="376008"/>
                  </a:lnTo>
                  <a:lnTo>
                    <a:pt x="39319" y="372211"/>
                  </a:lnTo>
                  <a:lnTo>
                    <a:pt x="39674" y="365671"/>
                  </a:lnTo>
                  <a:lnTo>
                    <a:pt x="38442" y="362813"/>
                  </a:lnTo>
                  <a:lnTo>
                    <a:pt x="37541" y="360705"/>
                  </a:lnTo>
                  <a:lnTo>
                    <a:pt x="38442" y="362788"/>
                  </a:lnTo>
                  <a:lnTo>
                    <a:pt x="38150" y="361746"/>
                  </a:lnTo>
                  <a:lnTo>
                    <a:pt x="38061" y="360705"/>
                  </a:lnTo>
                  <a:lnTo>
                    <a:pt x="37871" y="359460"/>
                  </a:lnTo>
                  <a:lnTo>
                    <a:pt x="37795" y="356387"/>
                  </a:lnTo>
                  <a:lnTo>
                    <a:pt x="44107" y="325285"/>
                  </a:lnTo>
                  <a:lnTo>
                    <a:pt x="45351" y="317055"/>
                  </a:lnTo>
                  <a:lnTo>
                    <a:pt x="46913" y="308889"/>
                  </a:lnTo>
                  <a:lnTo>
                    <a:pt x="47701" y="305320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6591871" y="4513033"/>
              <a:ext cx="46355" cy="456565"/>
            </a:xfrm>
            <a:custGeom>
              <a:avLst/>
              <a:gdLst/>
              <a:ahLst/>
              <a:cxnLst/>
              <a:rect l="l" t="t" r="r" b="b"/>
              <a:pathLst>
                <a:path w="46354" h="456564">
                  <a:moveTo>
                    <a:pt x="14020" y="411416"/>
                  </a:moveTo>
                  <a:close/>
                </a:path>
                <a:path w="46354" h="456564">
                  <a:moveTo>
                    <a:pt x="28409" y="43484"/>
                  </a:moveTo>
                  <a:lnTo>
                    <a:pt x="26974" y="42100"/>
                  </a:lnTo>
                  <a:lnTo>
                    <a:pt x="25171" y="42100"/>
                  </a:lnTo>
                  <a:lnTo>
                    <a:pt x="24917" y="40030"/>
                  </a:lnTo>
                  <a:lnTo>
                    <a:pt x="24892" y="38011"/>
                  </a:lnTo>
                  <a:lnTo>
                    <a:pt x="26047" y="32435"/>
                  </a:lnTo>
                  <a:lnTo>
                    <a:pt x="21551" y="31330"/>
                  </a:lnTo>
                  <a:lnTo>
                    <a:pt x="19812" y="35636"/>
                  </a:lnTo>
                  <a:lnTo>
                    <a:pt x="18732" y="38011"/>
                  </a:lnTo>
                  <a:lnTo>
                    <a:pt x="17741" y="37147"/>
                  </a:lnTo>
                  <a:lnTo>
                    <a:pt x="16116" y="36931"/>
                  </a:lnTo>
                  <a:lnTo>
                    <a:pt x="14909" y="38239"/>
                  </a:lnTo>
                  <a:lnTo>
                    <a:pt x="14554" y="38696"/>
                  </a:lnTo>
                  <a:lnTo>
                    <a:pt x="14351" y="38874"/>
                  </a:lnTo>
                  <a:lnTo>
                    <a:pt x="14185" y="39065"/>
                  </a:lnTo>
                  <a:lnTo>
                    <a:pt x="14008" y="39497"/>
                  </a:lnTo>
                  <a:lnTo>
                    <a:pt x="12915" y="41275"/>
                  </a:lnTo>
                  <a:lnTo>
                    <a:pt x="12407" y="43408"/>
                  </a:lnTo>
                  <a:lnTo>
                    <a:pt x="12344" y="45681"/>
                  </a:lnTo>
                  <a:lnTo>
                    <a:pt x="27825" y="45681"/>
                  </a:lnTo>
                  <a:lnTo>
                    <a:pt x="28409" y="43484"/>
                  </a:lnTo>
                  <a:close/>
                </a:path>
                <a:path w="46354" h="456564">
                  <a:moveTo>
                    <a:pt x="31991" y="445846"/>
                  </a:moveTo>
                  <a:lnTo>
                    <a:pt x="31178" y="444195"/>
                  </a:lnTo>
                  <a:lnTo>
                    <a:pt x="29565" y="440880"/>
                  </a:lnTo>
                  <a:lnTo>
                    <a:pt x="28346" y="437362"/>
                  </a:lnTo>
                  <a:lnTo>
                    <a:pt x="27292" y="433793"/>
                  </a:lnTo>
                  <a:lnTo>
                    <a:pt x="28130" y="431939"/>
                  </a:lnTo>
                  <a:lnTo>
                    <a:pt x="27813" y="430631"/>
                  </a:lnTo>
                  <a:lnTo>
                    <a:pt x="26416" y="429641"/>
                  </a:lnTo>
                  <a:lnTo>
                    <a:pt x="26098" y="429463"/>
                  </a:lnTo>
                  <a:lnTo>
                    <a:pt x="24523" y="423367"/>
                  </a:lnTo>
                  <a:lnTo>
                    <a:pt x="20421" y="424281"/>
                  </a:lnTo>
                  <a:lnTo>
                    <a:pt x="20129" y="427456"/>
                  </a:lnTo>
                  <a:lnTo>
                    <a:pt x="20040" y="427824"/>
                  </a:lnTo>
                  <a:lnTo>
                    <a:pt x="19900" y="428167"/>
                  </a:lnTo>
                  <a:lnTo>
                    <a:pt x="17818" y="428142"/>
                  </a:lnTo>
                  <a:lnTo>
                    <a:pt x="16738" y="429107"/>
                  </a:lnTo>
                  <a:lnTo>
                    <a:pt x="16522" y="430326"/>
                  </a:lnTo>
                  <a:lnTo>
                    <a:pt x="16027" y="430771"/>
                  </a:lnTo>
                  <a:lnTo>
                    <a:pt x="15722" y="431393"/>
                  </a:lnTo>
                  <a:lnTo>
                    <a:pt x="15836" y="432981"/>
                  </a:lnTo>
                  <a:lnTo>
                    <a:pt x="15811" y="433298"/>
                  </a:lnTo>
                  <a:lnTo>
                    <a:pt x="14630" y="432536"/>
                  </a:lnTo>
                  <a:lnTo>
                    <a:pt x="12966" y="432904"/>
                  </a:lnTo>
                  <a:lnTo>
                    <a:pt x="10706" y="436245"/>
                  </a:lnTo>
                  <a:lnTo>
                    <a:pt x="11087" y="439712"/>
                  </a:lnTo>
                  <a:lnTo>
                    <a:pt x="14465" y="440817"/>
                  </a:lnTo>
                  <a:lnTo>
                    <a:pt x="15138" y="440715"/>
                  </a:lnTo>
                  <a:lnTo>
                    <a:pt x="15659" y="440397"/>
                  </a:lnTo>
                  <a:lnTo>
                    <a:pt x="17018" y="441439"/>
                  </a:lnTo>
                  <a:lnTo>
                    <a:pt x="19354" y="441058"/>
                  </a:lnTo>
                  <a:lnTo>
                    <a:pt x="19799" y="439204"/>
                  </a:lnTo>
                  <a:lnTo>
                    <a:pt x="20320" y="439318"/>
                  </a:lnTo>
                  <a:lnTo>
                    <a:pt x="20129" y="441032"/>
                  </a:lnTo>
                  <a:lnTo>
                    <a:pt x="20218" y="441426"/>
                  </a:lnTo>
                  <a:lnTo>
                    <a:pt x="20383" y="441769"/>
                  </a:lnTo>
                  <a:lnTo>
                    <a:pt x="19926" y="443547"/>
                  </a:lnTo>
                  <a:lnTo>
                    <a:pt x="19862" y="445427"/>
                  </a:lnTo>
                  <a:lnTo>
                    <a:pt x="21361" y="446176"/>
                  </a:lnTo>
                  <a:lnTo>
                    <a:pt x="20967" y="447636"/>
                  </a:lnTo>
                  <a:lnTo>
                    <a:pt x="21717" y="449338"/>
                  </a:lnTo>
                  <a:lnTo>
                    <a:pt x="24345" y="449351"/>
                  </a:lnTo>
                  <a:lnTo>
                    <a:pt x="24892" y="449211"/>
                  </a:lnTo>
                  <a:lnTo>
                    <a:pt x="26517" y="448983"/>
                  </a:lnTo>
                  <a:lnTo>
                    <a:pt x="28067" y="448678"/>
                  </a:lnTo>
                  <a:lnTo>
                    <a:pt x="31242" y="447357"/>
                  </a:lnTo>
                  <a:lnTo>
                    <a:pt x="31991" y="445846"/>
                  </a:lnTo>
                  <a:close/>
                </a:path>
                <a:path w="46354" h="456564">
                  <a:moveTo>
                    <a:pt x="34925" y="21170"/>
                  </a:moveTo>
                  <a:lnTo>
                    <a:pt x="32346" y="18389"/>
                  </a:lnTo>
                  <a:lnTo>
                    <a:pt x="29260" y="16865"/>
                  </a:lnTo>
                  <a:lnTo>
                    <a:pt x="29235" y="16408"/>
                  </a:lnTo>
                  <a:lnTo>
                    <a:pt x="32512" y="14046"/>
                  </a:lnTo>
                  <a:lnTo>
                    <a:pt x="34023" y="9817"/>
                  </a:lnTo>
                  <a:lnTo>
                    <a:pt x="32029" y="5981"/>
                  </a:lnTo>
                  <a:lnTo>
                    <a:pt x="32118" y="4191"/>
                  </a:lnTo>
                  <a:lnTo>
                    <a:pt x="30873" y="3276"/>
                  </a:lnTo>
                  <a:lnTo>
                    <a:pt x="29565" y="3225"/>
                  </a:lnTo>
                  <a:lnTo>
                    <a:pt x="28016" y="2616"/>
                  </a:lnTo>
                  <a:lnTo>
                    <a:pt x="26390" y="3937"/>
                  </a:lnTo>
                  <a:lnTo>
                    <a:pt x="26212" y="5549"/>
                  </a:lnTo>
                  <a:lnTo>
                    <a:pt x="25603" y="4622"/>
                  </a:lnTo>
                  <a:lnTo>
                    <a:pt x="24333" y="4089"/>
                  </a:lnTo>
                  <a:lnTo>
                    <a:pt x="23279" y="4406"/>
                  </a:lnTo>
                  <a:lnTo>
                    <a:pt x="22212" y="0"/>
                  </a:lnTo>
                  <a:lnTo>
                    <a:pt x="18503" y="139"/>
                  </a:lnTo>
                  <a:lnTo>
                    <a:pt x="17792" y="2565"/>
                  </a:lnTo>
                  <a:lnTo>
                    <a:pt x="15913" y="8458"/>
                  </a:lnTo>
                  <a:lnTo>
                    <a:pt x="14071" y="16421"/>
                  </a:lnTo>
                  <a:lnTo>
                    <a:pt x="14719" y="23202"/>
                  </a:lnTo>
                  <a:lnTo>
                    <a:pt x="20320" y="25539"/>
                  </a:lnTo>
                  <a:lnTo>
                    <a:pt x="21348" y="25425"/>
                  </a:lnTo>
                  <a:lnTo>
                    <a:pt x="22059" y="24841"/>
                  </a:lnTo>
                  <a:lnTo>
                    <a:pt x="22440" y="24104"/>
                  </a:lnTo>
                  <a:lnTo>
                    <a:pt x="23304" y="24206"/>
                  </a:lnTo>
                  <a:lnTo>
                    <a:pt x="23710" y="24142"/>
                  </a:lnTo>
                  <a:lnTo>
                    <a:pt x="24041" y="24003"/>
                  </a:lnTo>
                  <a:lnTo>
                    <a:pt x="24142" y="24193"/>
                  </a:lnTo>
                  <a:lnTo>
                    <a:pt x="23723" y="25082"/>
                  </a:lnTo>
                  <a:lnTo>
                    <a:pt x="23761" y="26174"/>
                  </a:lnTo>
                  <a:lnTo>
                    <a:pt x="25615" y="28016"/>
                  </a:lnTo>
                  <a:lnTo>
                    <a:pt x="26606" y="28892"/>
                  </a:lnTo>
                  <a:lnTo>
                    <a:pt x="29121" y="30607"/>
                  </a:lnTo>
                  <a:lnTo>
                    <a:pt x="31203" y="29641"/>
                  </a:lnTo>
                  <a:lnTo>
                    <a:pt x="31610" y="28105"/>
                  </a:lnTo>
                  <a:lnTo>
                    <a:pt x="32727" y="27533"/>
                  </a:lnTo>
                  <a:lnTo>
                    <a:pt x="33616" y="26492"/>
                  </a:lnTo>
                  <a:lnTo>
                    <a:pt x="34925" y="21170"/>
                  </a:lnTo>
                  <a:close/>
                </a:path>
                <a:path w="46354" h="456564">
                  <a:moveTo>
                    <a:pt x="41440" y="166560"/>
                  </a:moveTo>
                  <a:lnTo>
                    <a:pt x="40982" y="166065"/>
                  </a:lnTo>
                  <a:lnTo>
                    <a:pt x="40106" y="165125"/>
                  </a:lnTo>
                  <a:lnTo>
                    <a:pt x="37147" y="165430"/>
                  </a:lnTo>
                  <a:lnTo>
                    <a:pt x="35674" y="165760"/>
                  </a:lnTo>
                  <a:lnTo>
                    <a:pt x="35674" y="170992"/>
                  </a:lnTo>
                  <a:lnTo>
                    <a:pt x="35420" y="172173"/>
                  </a:lnTo>
                  <a:lnTo>
                    <a:pt x="35064" y="173266"/>
                  </a:lnTo>
                  <a:lnTo>
                    <a:pt x="34620" y="174345"/>
                  </a:lnTo>
                  <a:lnTo>
                    <a:pt x="34531" y="173736"/>
                  </a:lnTo>
                  <a:lnTo>
                    <a:pt x="34404" y="173482"/>
                  </a:lnTo>
                  <a:lnTo>
                    <a:pt x="34950" y="172758"/>
                  </a:lnTo>
                  <a:lnTo>
                    <a:pt x="35179" y="172173"/>
                  </a:lnTo>
                  <a:lnTo>
                    <a:pt x="35191" y="171081"/>
                  </a:lnTo>
                  <a:lnTo>
                    <a:pt x="35674" y="170992"/>
                  </a:lnTo>
                  <a:lnTo>
                    <a:pt x="35674" y="165760"/>
                  </a:lnTo>
                  <a:lnTo>
                    <a:pt x="34048" y="166065"/>
                  </a:lnTo>
                  <a:lnTo>
                    <a:pt x="34124" y="164896"/>
                  </a:lnTo>
                  <a:lnTo>
                    <a:pt x="34505" y="158546"/>
                  </a:lnTo>
                  <a:lnTo>
                    <a:pt x="34823" y="156527"/>
                  </a:lnTo>
                  <a:lnTo>
                    <a:pt x="16471" y="156527"/>
                  </a:lnTo>
                  <a:lnTo>
                    <a:pt x="13677" y="156527"/>
                  </a:lnTo>
                  <a:lnTo>
                    <a:pt x="12712" y="159829"/>
                  </a:lnTo>
                  <a:lnTo>
                    <a:pt x="15151" y="161582"/>
                  </a:lnTo>
                  <a:lnTo>
                    <a:pt x="15659" y="161886"/>
                  </a:lnTo>
                  <a:lnTo>
                    <a:pt x="15836" y="162090"/>
                  </a:lnTo>
                  <a:lnTo>
                    <a:pt x="18097" y="164236"/>
                  </a:lnTo>
                  <a:lnTo>
                    <a:pt x="20472" y="165087"/>
                  </a:lnTo>
                  <a:lnTo>
                    <a:pt x="23266" y="164896"/>
                  </a:lnTo>
                  <a:lnTo>
                    <a:pt x="23660" y="165023"/>
                  </a:lnTo>
                  <a:lnTo>
                    <a:pt x="24472" y="165227"/>
                  </a:lnTo>
                  <a:lnTo>
                    <a:pt x="24104" y="168236"/>
                  </a:lnTo>
                  <a:lnTo>
                    <a:pt x="23926" y="171284"/>
                  </a:lnTo>
                  <a:lnTo>
                    <a:pt x="23799" y="174523"/>
                  </a:lnTo>
                  <a:lnTo>
                    <a:pt x="23368" y="175196"/>
                  </a:lnTo>
                  <a:lnTo>
                    <a:pt x="22656" y="176479"/>
                  </a:lnTo>
                  <a:lnTo>
                    <a:pt x="22237" y="175615"/>
                  </a:lnTo>
                  <a:lnTo>
                    <a:pt x="21424" y="175196"/>
                  </a:lnTo>
                  <a:lnTo>
                    <a:pt x="20574" y="175158"/>
                  </a:lnTo>
                  <a:lnTo>
                    <a:pt x="20358" y="172758"/>
                  </a:lnTo>
                  <a:lnTo>
                    <a:pt x="19735" y="171869"/>
                  </a:lnTo>
                  <a:lnTo>
                    <a:pt x="18021" y="171348"/>
                  </a:lnTo>
                  <a:lnTo>
                    <a:pt x="17767" y="169722"/>
                  </a:lnTo>
                  <a:lnTo>
                    <a:pt x="16027" y="168275"/>
                  </a:lnTo>
                  <a:lnTo>
                    <a:pt x="12674" y="170243"/>
                  </a:lnTo>
                  <a:lnTo>
                    <a:pt x="11899" y="170345"/>
                  </a:lnTo>
                  <a:lnTo>
                    <a:pt x="10160" y="172173"/>
                  </a:lnTo>
                  <a:lnTo>
                    <a:pt x="9969" y="172758"/>
                  </a:lnTo>
                  <a:lnTo>
                    <a:pt x="9956" y="173812"/>
                  </a:lnTo>
                  <a:lnTo>
                    <a:pt x="9398" y="174409"/>
                  </a:lnTo>
                  <a:lnTo>
                    <a:pt x="9182" y="175056"/>
                  </a:lnTo>
                  <a:lnTo>
                    <a:pt x="9105" y="175615"/>
                  </a:lnTo>
                  <a:lnTo>
                    <a:pt x="9423" y="176911"/>
                  </a:lnTo>
                  <a:lnTo>
                    <a:pt x="9575" y="177355"/>
                  </a:lnTo>
                  <a:lnTo>
                    <a:pt x="9753" y="177787"/>
                  </a:lnTo>
                  <a:lnTo>
                    <a:pt x="9118" y="178409"/>
                  </a:lnTo>
                  <a:lnTo>
                    <a:pt x="8636" y="179120"/>
                  </a:lnTo>
                  <a:lnTo>
                    <a:pt x="7454" y="181470"/>
                  </a:lnTo>
                  <a:lnTo>
                    <a:pt x="7734" y="183045"/>
                  </a:lnTo>
                  <a:lnTo>
                    <a:pt x="10502" y="184632"/>
                  </a:lnTo>
                  <a:lnTo>
                    <a:pt x="9652" y="185496"/>
                  </a:lnTo>
                  <a:lnTo>
                    <a:pt x="10325" y="188874"/>
                  </a:lnTo>
                  <a:lnTo>
                    <a:pt x="10782" y="190182"/>
                  </a:lnTo>
                  <a:lnTo>
                    <a:pt x="11417" y="191503"/>
                  </a:lnTo>
                  <a:lnTo>
                    <a:pt x="10261" y="192455"/>
                  </a:lnTo>
                  <a:lnTo>
                    <a:pt x="9131" y="193433"/>
                  </a:lnTo>
                  <a:lnTo>
                    <a:pt x="6273" y="195516"/>
                  </a:lnTo>
                  <a:lnTo>
                    <a:pt x="6337" y="197472"/>
                  </a:lnTo>
                  <a:lnTo>
                    <a:pt x="7708" y="198589"/>
                  </a:lnTo>
                  <a:lnTo>
                    <a:pt x="6705" y="199732"/>
                  </a:lnTo>
                  <a:lnTo>
                    <a:pt x="6578" y="201637"/>
                  </a:lnTo>
                  <a:lnTo>
                    <a:pt x="9753" y="203238"/>
                  </a:lnTo>
                  <a:lnTo>
                    <a:pt x="11328" y="203822"/>
                  </a:lnTo>
                  <a:lnTo>
                    <a:pt x="12966" y="204330"/>
                  </a:lnTo>
                  <a:lnTo>
                    <a:pt x="13169" y="209753"/>
                  </a:lnTo>
                  <a:lnTo>
                    <a:pt x="13462" y="213652"/>
                  </a:lnTo>
                  <a:lnTo>
                    <a:pt x="14160" y="218503"/>
                  </a:lnTo>
                  <a:lnTo>
                    <a:pt x="13843" y="219151"/>
                  </a:lnTo>
                  <a:lnTo>
                    <a:pt x="13843" y="219951"/>
                  </a:lnTo>
                  <a:lnTo>
                    <a:pt x="14579" y="221132"/>
                  </a:lnTo>
                  <a:lnTo>
                    <a:pt x="14808" y="222453"/>
                  </a:lnTo>
                  <a:lnTo>
                    <a:pt x="15633" y="226428"/>
                  </a:lnTo>
                  <a:lnTo>
                    <a:pt x="17259" y="227330"/>
                  </a:lnTo>
                  <a:lnTo>
                    <a:pt x="19418" y="226631"/>
                  </a:lnTo>
                  <a:lnTo>
                    <a:pt x="20015" y="226237"/>
                  </a:lnTo>
                  <a:lnTo>
                    <a:pt x="20447" y="225767"/>
                  </a:lnTo>
                  <a:lnTo>
                    <a:pt x="21539" y="225831"/>
                  </a:lnTo>
                  <a:lnTo>
                    <a:pt x="22555" y="224828"/>
                  </a:lnTo>
                  <a:lnTo>
                    <a:pt x="23749" y="220789"/>
                  </a:lnTo>
                  <a:lnTo>
                    <a:pt x="24345" y="217652"/>
                  </a:lnTo>
                  <a:lnTo>
                    <a:pt x="24828" y="214503"/>
                  </a:lnTo>
                  <a:lnTo>
                    <a:pt x="25400" y="214325"/>
                  </a:lnTo>
                  <a:lnTo>
                    <a:pt x="25920" y="213969"/>
                  </a:lnTo>
                  <a:lnTo>
                    <a:pt x="26250" y="213436"/>
                  </a:lnTo>
                  <a:lnTo>
                    <a:pt x="28168" y="213652"/>
                  </a:lnTo>
                  <a:lnTo>
                    <a:pt x="28384" y="213436"/>
                  </a:lnTo>
                  <a:lnTo>
                    <a:pt x="28968" y="212826"/>
                  </a:lnTo>
                  <a:lnTo>
                    <a:pt x="29248" y="211797"/>
                  </a:lnTo>
                  <a:lnTo>
                    <a:pt x="30022" y="211899"/>
                  </a:lnTo>
                  <a:lnTo>
                    <a:pt x="30810" y="212039"/>
                  </a:lnTo>
                  <a:lnTo>
                    <a:pt x="34213" y="213093"/>
                  </a:lnTo>
                  <a:lnTo>
                    <a:pt x="34925" y="211797"/>
                  </a:lnTo>
                  <a:lnTo>
                    <a:pt x="36029" y="209753"/>
                  </a:lnTo>
                  <a:lnTo>
                    <a:pt x="33578" y="207302"/>
                  </a:lnTo>
                  <a:lnTo>
                    <a:pt x="32905" y="206756"/>
                  </a:lnTo>
                  <a:lnTo>
                    <a:pt x="32219" y="206235"/>
                  </a:lnTo>
                  <a:lnTo>
                    <a:pt x="32321" y="206057"/>
                  </a:lnTo>
                  <a:lnTo>
                    <a:pt x="33324" y="206197"/>
                  </a:lnTo>
                  <a:lnTo>
                    <a:pt x="33718" y="206057"/>
                  </a:lnTo>
                  <a:lnTo>
                    <a:pt x="34378" y="205816"/>
                  </a:lnTo>
                  <a:lnTo>
                    <a:pt x="36017" y="202463"/>
                  </a:lnTo>
                  <a:lnTo>
                    <a:pt x="35013" y="199656"/>
                  </a:lnTo>
                  <a:lnTo>
                    <a:pt x="35471" y="198729"/>
                  </a:lnTo>
                  <a:lnTo>
                    <a:pt x="37566" y="194437"/>
                  </a:lnTo>
                  <a:lnTo>
                    <a:pt x="33045" y="191782"/>
                  </a:lnTo>
                  <a:lnTo>
                    <a:pt x="30975" y="196049"/>
                  </a:lnTo>
                  <a:lnTo>
                    <a:pt x="30924" y="198729"/>
                  </a:lnTo>
                  <a:lnTo>
                    <a:pt x="29616" y="197650"/>
                  </a:lnTo>
                  <a:lnTo>
                    <a:pt x="28409" y="196469"/>
                  </a:lnTo>
                  <a:lnTo>
                    <a:pt x="27178" y="194233"/>
                  </a:lnTo>
                  <a:lnTo>
                    <a:pt x="26670" y="193890"/>
                  </a:lnTo>
                  <a:lnTo>
                    <a:pt x="26123" y="193700"/>
                  </a:lnTo>
                  <a:lnTo>
                    <a:pt x="26276" y="191503"/>
                  </a:lnTo>
                  <a:lnTo>
                    <a:pt x="26416" y="190588"/>
                  </a:lnTo>
                  <a:lnTo>
                    <a:pt x="27139" y="188785"/>
                  </a:lnTo>
                  <a:lnTo>
                    <a:pt x="28257" y="188582"/>
                  </a:lnTo>
                  <a:lnTo>
                    <a:pt x="29400" y="188709"/>
                  </a:lnTo>
                  <a:lnTo>
                    <a:pt x="30568" y="189191"/>
                  </a:lnTo>
                  <a:lnTo>
                    <a:pt x="32105" y="189509"/>
                  </a:lnTo>
                  <a:lnTo>
                    <a:pt x="33807" y="188582"/>
                  </a:lnTo>
                  <a:lnTo>
                    <a:pt x="34036" y="188455"/>
                  </a:lnTo>
                  <a:lnTo>
                    <a:pt x="33756" y="185102"/>
                  </a:lnTo>
                  <a:lnTo>
                    <a:pt x="38188" y="180251"/>
                  </a:lnTo>
                  <a:lnTo>
                    <a:pt x="40030" y="176479"/>
                  </a:lnTo>
                  <a:lnTo>
                    <a:pt x="40970" y="174523"/>
                  </a:lnTo>
                  <a:lnTo>
                    <a:pt x="40982" y="174345"/>
                  </a:lnTo>
                  <a:lnTo>
                    <a:pt x="41186" y="170992"/>
                  </a:lnTo>
                  <a:lnTo>
                    <a:pt x="41440" y="166560"/>
                  </a:lnTo>
                  <a:close/>
                </a:path>
                <a:path w="46354" h="456564">
                  <a:moveTo>
                    <a:pt x="41732" y="399503"/>
                  </a:moveTo>
                  <a:lnTo>
                    <a:pt x="41605" y="397294"/>
                  </a:lnTo>
                  <a:lnTo>
                    <a:pt x="39370" y="395643"/>
                  </a:lnTo>
                  <a:lnTo>
                    <a:pt x="39357" y="392531"/>
                  </a:lnTo>
                  <a:lnTo>
                    <a:pt x="39319" y="391274"/>
                  </a:lnTo>
                  <a:lnTo>
                    <a:pt x="39230" y="388975"/>
                  </a:lnTo>
                  <a:lnTo>
                    <a:pt x="38773" y="383286"/>
                  </a:lnTo>
                  <a:lnTo>
                    <a:pt x="34937" y="382841"/>
                  </a:lnTo>
                  <a:lnTo>
                    <a:pt x="33693" y="386092"/>
                  </a:lnTo>
                  <a:lnTo>
                    <a:pt x="33413" y="387032"/>
                  </a:lnTo>
                  <a:lnTo>
                    <a:pt x="33223" y="387121"/>
                  </a:lnTo>
                  <a:lnTo>
                    <a:pt x="31927" y="387972"/>
                  </a:lnTo>
                  <a:lnTo>
                    <a:pt x="31546" y="389343"/>
                  </a:lnTo>
                  <a:lnTo>
                    <a:pt x="31343" y="391007"/>
                  </a:lnTo>
                  <a:lnTo>
                    <a:pt x="31191" y="391274"/>
                  </a:lnTo>
                  <a:lnTo>
                    <a:pt x="30708" y="390118"/>
                  </a:lnTo>
                  <a:lnTo>
                    <a:pt x="30175" y="388975"/>
                  </a:lnTo>
                  <a:lnTo>
                    <a:pt x="29591" y="387832"/>
                  </a:lnTo>
                  <a:lnTo>
                    <a:pt x="32219" y="387121"/>
                  </a:lnTo>
                  <a:lnTo>
                    <a:pt x="32118" y="384111"/>
                  </a:lnTo>
                  <a:lnTo>
                    <a:pt x="32054" y="382701"/>
                  </a:lnTo>
                  <a:lnTo>
                    <a:pt x="25171" y="382701"/>
                  </a:lnTo>
                  <a:lnTo>
                    <a:pt x="25171" y="405422"/>
                  </a:lnTo>
                  <a:lnTo>
                    <a:pt x="24752" y="405485"/>
                  </a:lnTo>
                  <a:lnTo>
                    <a:pt x="24345" y="405638"/>
                  </a:lnTo>
                  <a:lnTo>
                    <a:pt x="23990" y="405879"/>
                  </a:lnTo>
                  <a:lnTo>
                    <a:pt x="24472" y="404660"/>
                  </a:lnTo>
                  <a:lnTo>
                    <a:pt x="24663" y="404850"/>
                  </a:lnTo>
                  <a:lnTo>
                    <a:pt x="25120" y="405091"/>
                  </a:lnTo>
                  <a:lnTo>
                    <a:pt x="25171" y="405422"/>
                  </a:lnTo>
                  <a:lnTo>
                    <a:pt x="25171" y="382701"/>
                  </a:lnTo>
                  <a:lnTo>
                    <a:pt x="24587" y="382701"/>
                  </a:lnTo>
                  <a:lnTo>
                    <a:pt x="24028" y="382955"/>
                  </a:lnTo>
                  <a:lnTo>
                    <a:pt x="23596" y="383336"/>
                  </a:lnTo>
                  <a:lnTo>
                    <a:pt x="19786" y="384111"/>
                  </a:lnTo>
                  <a:lnTo>
                    <a:pt x="16281" y="385622"/>
                  </a:lnTo>
                  <a:lnTo>
                    <a:pt x="10871" y="389343"/>
                  </a:lnTo>
                  <a:lnTo>
                    <a:pt x="11391" y="393001"/>
                  </a:lnTo>
                  <a:lnTo>
                    <a:pt x="14795" y="392823"/>
                  </a:lnTo>
                  <a:lnTo>
                    <a:pt x="16433" y="392531"/>
                  </a:lnTo>
                  <a:lnTo>
                    <a:pt x="14986" y="394233"/>
                  </a:lnTo>
                  <a:lnTo>
                    <a:pt x="13957" y="396201"/>
                  </a:lnTo>
                  <a:lnTo>
                    <a:pt x="13779" y="402564"/>
                  </a:lnTo>
                  <a:lnTo>
                    <a:pt x="17729" y="406615"/>
                  </a:lnTo>
                  <a:lnTo>
                    <a:pt x="19405" y="410197"/>
                  </a:lnTo>
                  <a:lnTo>
                    <a:pt x="19583" y="410476"/>
                  </a:lnTo>
                  <a:lnTo>
                    <a:pt x="19138" y="410679"/>
                  </a:lnTo>
                  <a:lnTo>
                    <a:pt x="18732" y="411010"/>
                  </a:lnTo>
                  <a:lnTo>
                    <a:pt x="18427" y="411429"/>
                  </a:lnTo>
                  <a:lnTo>
                    <a:pt x="17741" y="410197"/>
                  </a:lnTo>
                  <a:lnTo>
                    <a:pt x="16256" y="409422"/>
                  </a:lnTo>
                  <a:lnTo>
                    <a:pt x="14528" y="410756"/>
                  </a:lnTo>
                  <a:lnTo>
                    <a:pt x="14236" y="411073"/>
                  </a:lnTo>
                  <a:lnTo>
                    <a:pt x="14020" y="411416"/>
                  </a:lnTo>
                  <a:lnTo>
                    <a:pt x="13182" y="412419"/>
                  </a:lnTo>
                  <a:lnTo>
                    <a:pt x="12420" y="413067"/>
                  </a:lnTo>
                  <a:lnTo>
                    <a:pt x="12623" y="413029"/>
                  </a:lnTo>
                  <a:lnTo>
                    <a:pt x="12268" y="413385"/>
                  </a:lnTo>
                  <a:lnTo>
                    <a:pt x="12026" y="413740"/>
                  </a:lnTo>
                  <a:lnTo>
                    <a:pt x="11277" y="415505"/>
                  </a:lnTo>
                  <a:lnTo>
                    <a:pt x="12230" y="417410"/>
                  </a:lnTo>
                  <a:lnTo>
                    <a:pt x="13779" y="417728"/>
                  </a:lnTo>
                  <a:lnTo>
                    <a:pt x="15062" y="418592"/>
                  </a:lnTo>
                  <a:lnTo>
                    <a:pt x="16510" y="419188"/>
                  </a:lnTo>
                  <a:lnTo>
                    <a:pt x="19240" y="419531"/>
                  </a:lnTo>
                  <a:lnTo>
                    <a:pt x="19989" y="418884"/>
                  </a:lnTo>
                  <a:lnTo>
                    <a:pt x="20332" y="418007"/>
                  </a:lnTo>
                  <a:lnTo>
                    <a:pt x="21209" y="417817"/>
                  </a:lnTo>
                  <a:lnTo>
                    <a:pt x="22059" y="417537"/>
                  </a:lnTo>
                  <a:lnTo>
                    <a:pt x="22860" y="417169"/>
                  </a:lnTo>
                  <a:lnTo>
                    <a:pt x="23545" y="417576"/>
                  </a:lnTo>
                  <a:lnTo>
                    <a:pt x="24422" y="417639"/>
                  </a:lnTo>
                  <a:lnTo>
                    <a:pt x="25158" y="417169"/>
                  </a:lnTo>
                  <a:lnTo>
                    <a:pt x="31648" y="413029"/>
                  </a:lnTo>
                  <a:lnTo>
                    <a:pt x="32766" y="412318"/>
                  </a:lnTo>
                  <a:lnTo>
                    <a:pt x="32766" y="411429"/>
                  </a:lnTo>
                  <a:lnTo>
                    <a:pt x="32689" y="406615"/>
                  </a:lnTo>
                  <a:lnTo>
                    <a:pt x="32639" y="406463"/>
                  </a:lnTo>
                  <a:lnTo>
                    <a:pt x="32423" y="406095"/>
                  </a:lnTo>
                  <a:lnTo>
                    <a:pt x="32994" y="405879"/>
                  </a:lnTo>
                  <a:lnTo>
                    <a:pt x="33299" y="405765"/>
                  </a:lnTo>
                  <a:lnTo>
                    <a:pt x="33909" y="405091"/>
                  </a:lnTo>
                  <a:lnTo>
                    <a:pt x="33997" y="404660"/>
                  </a:lnTo>
                  <a:lnTo>
                    <a:pt x="33997" y="402704"/>
                  </a:lnTo>
                  <a:lnTo>
                    <a:pt x="34188" y="402818"/>
                  </a:lnTo>
                  <a:lnTo>
                    <a:pt x="34264" y="403606"/>
                  </a:lnTo>
                  <a:lnTo>
                    <a:pt x="34671" y="404342"/>
                  </a:lnTo>
                  <a:lnTo>
                    <a:pt x="36969" y="405422"/>
                  </a:lnTo>
                  <a:lnTo>
                    <a:pt x="38011" y="405739"/>
                  </a:lnTo>
                  <a:lnTo>
                    <a:pt x="40868" y="404520"/>
                  </a:lnTo>
                  <a:lnTo>
                    <a:pt x="40982" y="403606"/>
                  </a:lnTo>
                  <a:lnTo>
                    <a:pt x="40982" y="402704"/>
                  </a:lnTo>
                  <a:lnTo>
                    <a:pt x="40551" y="401726"/>
                  </a:lnTo>
                  <a:lnTo>
                    <a:pt x="41732" y="399503"/>
                  </a:lnTo>
                  <a:close/>
                </a:path>
                <a:path w="46354" h="456564">
                  <a:moveTo>
                    <a:pt x="41757" y="135978"/>
                  </a:moveTo>
                  <a:lnTo>
                    <a:pt x="41249" y="134467"/>
                  </a:lnTo>
                  <a:lnTo>
                    <a:pt x="38404" y="132575"/>
                  </a:lnTo>
                  <a:lnTo>
                    <a:pt x="39103" y="131102"/>
                  </a:lnTo>
                  <a:lnTo>
                    <a:pt x="39751" y="129590"/>
                  </a:lnTo>
                  <a:lnTo>
                    <a:pt x="40309" y="126619"/>
                  </a:lnTo>
                  <a:lnTo>
                    <a:pt x="39662" y="125247"/>
                  </a:lnTo>
                  <a:lnTo>
                    <a:pt x="36169" y="124218"/>
                  </a:lnTo>
                  <a:lnTo>
                    <a:pt x="35293" y="124040"/>
                  </a:lnTo>
                  <a:lnTo>
                    <a:pt x="35293" y="136779"/>
                  </a:lnTo>
                  <a:lnTo>
                    <a:pt x="34315" y="138645"/>
                  </a:lnTo>
                  <a:lnTo>
                    <a:pt x="33515" y="140538"/>
                  </a:lnTo>
                  <a:lnTo>
                    <a:pt x="32804" y="142468"/>
                  </a:lnTo>
                  <a:lnTo>
                    <a:pt x="32651" y="141668"/>
                  </a:lnTo>
                  <a:lnTo>
                    <a:pt x="32435" y="140919"/>
                  </a:lnTo>
                  <a:lnTo>
                    <a:pt x="32156" y="140233"/>
                  </a:lnTo>
                  <a:lnTo>
                    <a:pt x="32854" y="139941"/>
                  </a:lnTo>
                  <a:lnTo>
                    <a:pt x="33464" y="139369"/>
                  </a:lnTo>
                  <a:lnTo>
                    <a:pt x="34137" y="137668"/>
                  </a:lnTo>
                  <a:lnTo>
                    <a:pt x="34226" y="137261"/>
                  </a:lnTo>
                  <a:lnTo>
                    <a:pt x="34315" y="136118"/>
                  </a:lnTo>
                  <a:lnTo>
                    <a:pt x="35293" y="136779"/>
                  </a:lnTo>
                  <a:lnTo>
                    <a:pt x="35293" y="124040"/>
                  </a:lnTo>
                  <a:lnTo>
                    <a:pt x="34099" y="123774"/>
                  </a:lnTo>
                  <a:lnTo>
                    <a:pt x="32029" y="123278"/>
                  </a:lnTo>
                  <a:lnTo>
                    <a:pt x="31470" y="121958"/>
                  </a:lnTo>
                  <a:lnTo>
                    <a:pt x="30784" y="120662"/>
                  </a:lnTo>
                  <a:lnTo>
                    <a:pt x="29997" y="119405"/>
                  </a:lnTo>
                  <a:lnTo>
                    <a:pt x="29819" y="117500"/>
                  </a:lnTo>
                  <a:lnTo>
                    <a:pt x="31508" y="116268"/>
                  </a:lnTo>
                  <a:lnTo>
                    <a:pt x="31724" y="116103"/>
                  </a:lnTo>
                  <a:lnTo>
                    <a:pt x="33553" y="114592"/>
                  </a:lnTo>
                  <a:lnTo>
                    <a:pt x="37198" y="111137"/>
                  </a:lnTo>
                  <a:lnTo>
                    <a:pt x="35521" y="108661"/>
                  </a:lnTo>
                  <a:lnTo>
                    <a:pt x="33515" y="108534"/>
                  </a:lnTo>
                  <a:lnTo>
                    <a:pt x="33515" y="107175"/>
                  </a:lnTo>
                  <a:lnTo>
                    <a:pt x="32816" y="106337"/>
                  </a:lnTo>
                  <a:lnTo>
                    <a:pt x="32321" y="105740"/>
                  </a:lnTo>
                  <a:lnTo>
                    <a:pt x="30060" y="105968"/>
                  </a:lnTo>
                  <a:lnTo>
                    <a:pt x="29286" y="106121"/>
                  </a:lnTo>
                  <a:lnTo>
                    <a:pt x="28549" y="106337"/>
                  </a:lnTo>
                  <a:lnTo>
                    <a:pt x="28206" y="103111"/>
                  </a:lnTo>
                  <a:lnTo>
                    <a:pt x="27940" y="100114"/>
                  </a:lnTo>
                  <a:lnTo>
                    <a:pt x="27940" y="148894"/>
                  </a:lnTo>
                  <a:lnTo>
                    <a:pt x="27305" y="148475"/>
                  </a:lnTo>
                  <a:lnTo>
                    <a:pt x="26708" y="148031"/>
                  </a:lnTo>
                  <a:lnTo>
                    <a:pt x="26187" y="147599"/>
                  </a:lnTo>
                  <a:lnTo>
                    <a:pt x="25831" y="147066"/>
                  </a:lnTo>
                  <a:lnTo>
                    <a:pt x="26365" y="147256"/>
                  </a:lnTo>
                  <a:lnTo>
                    <a:pt x="26936" y="147243"/>
                  </a:lnTo>
                  <a:lnTo>
                    <a:pt x="27343" y="147066"/>
                  </a:lnTo>
                  <a:lnTo>
                    <a:pt x="27584" y="148031"/>
                  </a:lnTo>
                  <a:lnTo>
                    <a:pt x="27736" y="148564"/>
                  </a:lnTo>
                  <a:lnTo>
                    <a:pt x="27940" y="148894"/>
                  </a:lnTo>
                  <a:lnTo>
                    <a:pt x="27940" y="100114"/>
                  </a:lnTo>
                  <a:lnTo>
                    <a:pt x="27914" y="99822"/>
                  </a:lnTo>
                  <a:lnTo>
                    <a:pt x="27813" y="94576"/>
                  </a:lnTo>
                  <a:lnTo>
                    <a:pt x="24866" y="92862"/>
                  </a:lnTo>
                  <a:lnTo>
                    <a:pt x="22021" y="96545"/>
                  </a:lnTo>
                  <a:lnTo>
                    <a:pt x="20485" y="98183"/>
                  </a:lnTo>
                  <a:lnTo>
                    <a:pt x="19253" y="99822"/>
                  </a:lnTo>
                  <a:lnTo>
                    <a:pt x="19240" y="95719"/>
                  </a:lnTo>
                  <a:lnTo>
                    <a:pt x="17272" y="95719"/>
                  </a:lnTo>
                  <a:lnTo>
                    <a:pt x="19062" y="94665"/>
                  </a:lnTo>
                  <a:lnTo>
                    <a:pt x="15925" y="87845"/>
                  </a:lnTo>
                  <a:lnTo>
                    <a:pt x="16941" y="84213"/>
                  </a:lnTo>
                  <a:lnTo>
                    <a:pt x="20002" y="80975"/>
                  </a:lnTo>
                  <a:lnTo>
                    <a:pt x="20193" y="80645"/>
                  </a:lnTo>
                  <a:lnTo>
                    <a:pt x="20307" y="80302"/>
                  </a:lnTo>
                  <a:lnTo>
                    <a:pt x="21831" y="81064"/>
                  </a:lnTo>
                  <a:lnTo>
                    <a:pt x="23495" y="81622"/>
                  </a:lnTo>
                  <a:lnTo>
                    <a:pt x="26771" y="82118"/>
                  </a:lnTo>
                  <a:lnTo>
                    <a:pt x="27901" y="82016"/>
                  </a:lnTo>
                  <a:lnTo>
                    <a:pt x="28803" y="81711"/>
                  </a:lnTo>
                  <a:lnTo>
                    <a:pt x="30391" y="82575"/>
                  </a:lnTo>
                  <a:lnTo>
                    <a:pt x="32512" y="81711"/>
                  </a:lnTo>
                  <a:lnTo>
                    <a:pt x="33032" y="81495"/>
                  </a:lnTo>
                  <a:lnTo>
                    <a:pt x="32880" y="80302"/>
                  </a:lnTo>
                  <a:lnTo>
                    <a:pt x="32613" y="78282"/>
                  </a:lnTo>
                  <a:lnTo>
                    <a:pt x="32423" y="77152"/>
                  </a:lnTo>
                  <a:lnTo>
                    <a:pt x="32181" y="76060"/>
                  </a:lnTo>
                  <a:lnTo>
                    <a:pt x="33769" y="75933"/>
                  </a:lnTo>
                  <a:lnTo>
                    <a:pt x="35356" y="75603"/>
                  </a:lnTo>
                  <a:lnTo>
                    <a:pt x="38976" y="74485"/>
                  </a:lnTo>
                  <a:lnTo>
                    <a:pt x="39674" y="72123"/>
                  </a:lnTo>
                  <a:lnTo>
                    <a:pt x="38303" y="70739"/>
                  </a:lnTo>
                  <a:lnTo>
                    <a:pt x="36918" y="69342"/>
                  </a:lnTo>
                  <a:lnTo>
                    <a:pt x="36169" y="68592"/>
                  </a:lnTo>
                  <a:lnTo>
                    <a:pt x="34556" y="67335"/>
                  </a:lnTo>
                  <a:lnTo>
                    <a:pt x="31953" y="66827"/>
                  </a:lnTo>
                  <a:lnTo>
                    <a:pt x="30949" y="66509"/>
                  </a:lnTo>
                  <a:lnTo>
                    <a:pt x="29959" y="66344"/>
                  </a:lnTo>
                  <a:lnTo>
                    <a:pt x="28968" y="66281"/>
                  </a:lnTo>
                  <a:lnTo>
                    <a:pt x="28498" y="63792"/>
                  </a:lnTo>
                  <a:lnTo>
                    <a:pt x="29845" y="62522"/>
                  </a:lnTo>
                  <a:lnTo>
                    <a:pt x="30988" y="61188"/>
                  </a:lnTo>
                  <a:lnTo>
                    <a:pt x="32639" y="58661"/>
                  </a:lnTo>
                  <a:lnTo>
                    <a:pt x="32473" y="57607"/>
                  </a:lnTo>
                  <a:lnTo>
                    <a:pt x="31927" y="56794"/>
                  </a:lnTo>
                  <a:lnTo>
                    <a:pt x="32423" y="55880"/>
                  </a:lnTo>
                  <a:lnTo>
                    <a:pt x="33235" y="54457"/>
                  </a:lnTo>
                  <a:lnTo>
                    <a:pt x="33896" y="53289"/>
                  </a:lnTo>
                  <a:lnTo>
                    <a:pt x="30441" y="50609"/>
                  </a:lnTo>
                  <a:lnTo>
                    <a:pt x="27711" y="53314"/>
                  </a:lnTo>
                  <a:lnTo>
                    <a:pt x="26479" y="54457"/>
                  </a:lnTo>
                  <a:lnTo>
                    <a:pt x="26454" y="54317"/>
                  </a:lnTo>
                  <a:lnTo>
                    <a:pt x="26936" y="52565"/>
                  </a:lnTo>
                  <a:lnTo>
                    <a:pt x="27495" y="50825"/>
                  </a:lnTo>
                  <a:lnTo>
                    <a:pt x="28130" y="48107"/>
                  </a:lnTo>
                  <a:lnTo>
                    <a:pt x="27940" y="47358"/>
                  </a:lnTo>
                  <a:lnTo>
                    <a:pt x="27520" y="46812"/>
                  </a:lnTo>
                  <a:lnTo>
                    <a:pt x="27813" y="45707"/>
                  </a:lnTo>
                  <a:lnTo>
                    <a:pt x="16903" y="45707"/>
                  </a:lnTo>
                  <a:lnTo>
                    <a:pt x="16903" y="69684"/>
                  </a:lnTo>
                  <a:lnTo>
                    <a:pt x="16459" y="70370"/>
                  </a:lnTo>
                  <a:lnTo>
                    <a:pt x="16256" y="70739"/>
                  </a:lnTo>
                  <a:lnTo>
                    <a:pt x="15519" y="69926"/>
                  </a:lnTo>
                  <a:lnTo>
                    <a:pt x="16776" y="69342"/>
                  </a:lnTo>
                  <a:lnTo>
                    <a:pt x="16903" y="69684"/>
                  </a:lnTo>
                  <a:lnTo>
                    <a:pt x="16903" y="45707"/>
                  </a:lnTo>
                  <a:lnTo>
                    <a:pt x="12344" y="45707"/>
                  </a:lnTo>
                  <a:lnTo>
                    <a:pt x="10033" y="45707"/>
                  </a:lnTo>
                  <a:lnTo>
                    <a:pt x="9131" y="47917"/>
                  </a:lnTo>
                  <a:lnTo>
                    <a:pt x="10680" y="51308"/>
                  </a:lnTo>
                  <a:lnTo>
                    <a:pt x="12357" y="54559"/>
                  </a:lnTo>
                  <a:lnTo>
                    <a:pt x="10820" y="56629"/>
                  </a:lnTo>
                  <a:lnTo>
                    <a:pt x="10680" y="57607"/>
                  </a:lnTo>
                  <a:lnTo>
                    <a:pt x="10579" y="58661"/>
                  </a:lnTo>
                  <a:lnTo>
                    <a:pt x="11671" y="60502"/>
                  </a:lnTo>
                  <a:lnTo>
                    <a:pt x="9537" y="62280"/>
                  </a:lnTo>
                  <a:lnTo>
                    <a:pt x="9588" y="64452"/>
                  </a:lnTo>
                  <a:lnTo>
                    <a:pt x="11125" y="66090"/>
                  </a:lnTo>
                  <a:lnTo>
                    <a:pt x="10388" y="66344"/>
                  </a:lnTo>
                  <a:lnTo>
                    <a:pt x="8470" y="66916"/>
                  </a:lnTo>
                  <a:lnTo>
                    <a:pt x="8039" y="68592"/>
                  </a:lnTo>
                  <a:lnTo>
                    <a:pt x="7924" y="69342"/>
                  </a:lnTo>
                  <a:lnTo>
                    <a:pt x="11163" y="72745"/>
                  </a:lnTo>
                  <a:lnTo>
                    <a:pt x="13030" y="74815"/>
                  </a:lnTo>
                  <a:lnTo>
                    <a:pt x="15049" y="76631"/>
                  </a:lnTo>
                  <a:lnTo>
                    <a:pt x="15138" y="77165"/>
                  </a:lnTo>
                  <a:lnTo>
                    <a:pt x="15278" y="77673"/>
                  </a:lnTo>
                  <a:lnTo>
                    <a:pt x="15532" y="78130"/>
                  </a:lnTo>
                  <a:lnTo>
                    <a:pt x="11442" y="82804"/>
                  </a:lnTo>
                  <a:lnTo>
                    <a:pt x="10515" y="88506"/>
                  </a:lnTo>
                  <a:lnTo>
                    <a:pt x="14020" y="96164"/>
                  </a:lnTo>
                  <a:lnTo>
                    <a:pt x="14020" y="101511"/>
                  </a:lnTo>
                  <a:lnTo>
                    <a:pt x="14312" y="103974"/>
                  </a:lnTo>
                  <a:lnTo>
                    <a:pt x="16268" y="106121"/>
                  </a:lnTo>
                  <a:lnTo>
                    <a:pt x="16700" y="106337"/>
                  </a:lnTo>
                  <a:lnTo>
                    <a:pt x="16814" y="106718"/>
                  </a:lnTo>
                  <a:lnTo>
                    <a:pt x="16510" y="107276"/>
                  </a:lnTo>
                  <a:lnTo>
                    <a:pt x="14147" y="108813"/>
                  </a:lnTo>
                  <a:lnTo>
                    <a:pt x="11353" y="110172"/>
                  </a:lnTo>
                  <a:lnTo>
                    <a:pt x="9067" y="113703"/>
                  </a:lnTo>
                  <a:lnTo>
                    <a:pt x="9842" y="115951"/>
                  </a:lnTo>
                  <a:lnTo>
                    <a:pt x="11836" y="116281"/>
                  </a:lnTo>
                  <a:lnTo>
                    <a:pt x="12166" y="116293"/>
                  </a:lnTo>
                  <a:lnTo>
                    <a:pt x="12484" y="116268"/>
                  </a:lnTo>
                  <a:lnTo>
                    <a:pt x="13119" y="117525"/>
                  </a:lnTo>
                  <a:lnTo>
                    <a:pt x="14439" y="119976"/>
                  </a:lnTo>
                  <a:lnTo>
                    <a:pt x="14465" y="125247"/>
                  </a:lnTo>
                  <a:lnTo>
                    <a:pt x="14655" y="127774"/>
                  </a:lnTo>
                  <a:lnTo>
                    <a:pt x="15367" y="131902"/>
                  </a:lnTo>
                  <a:lnTo>
                    <a:pt x="15532" y="132245"/>
                  </a:lnTo>
                  <a:lnTo>
                    <a:pt x="15367" y="132575"/>
                  </a:lnTo>
                  <a:lnTo>
                    <a:pt x="15278" y="135978"/>
                  </a:lnTo>
                  <a:lnTo>
                    <a:pt x="15392" y="137668"/>
                  </a:lnTo>
                  <a:lnTo>
                    <a:pt x="15709" y="139941"/>
                  </a:lnTo>
                  <a:lnTo>
                    <a:pt x="16598" y="142621"/>
                  </a:lnTo>
                  <a:lnTo>
                    <a:pt x="16344" y="143510"/>
                  </a:lnTo>
                  <a:lnTo>
                    <a:pt x="16510" y="144513"/>
                  </a:lnTo>
                  <a:lnTo>
                    <a:pt x="17957" y="145821"/>
                  </a:lnTo>
                  <a:lnTo>
                    <a:pt x="18910" y="147599"/>
                  </a:lnTo>
                  <a:lnTo>
                    <a:pt x="20142" y="149199"/>
                  </a:lnTo>
                  <a:lnTo>
                    <a:pt x="21678" y="150647"/>
                  </a:lnTo>
                  <a:lnTo>
                    <a:pt x="22453" y="152120"/>
                  </a:lnTo>
                  <a:lnTo>
                    <a:pt x="22987" y="153670"/>
                  </a:lnTo>
                  <a:lnTo>
                    <a:pt x="23406" y="155321"/>
                  </a:lnTo>
                  <a:lnTo>
                    <a:pt x="22390" y="154355"/>
                  </a:lnTo>
                  <a:lnTo>
                    <a:pt x="21285" y="153492"/>
                  </a:lnTo>
                  <a:lnTo>
                    <a:pt x="18059" y="150418"/>
                  </a:lnTo>
                  <a:lnTo>
                    <a:pt x="14833" y="153060"/>
                  </a:lnTo>
                  <a:lnTo>
                    <a:pt x="16294" y="155956"/>
                  </a:lnTo>
                  <a:lnTo>
                    <a:pt x="16344" y="156146"/>
                  </a:lnTo>
                  <a:lnTo>
                    <a:pt x="34886" y="156146"/>
                  </a:lnTo>
                  <a:lnTo>
                    <a:pt x="35013" y="155321"/>
                  </a:lnTo>
                  <a:lnTo>
                    <a:pt x="35648" y="151218"/>
                  </a:lnTo>
                  <a:lnTo>
                    <a:pt x="36334" y="148894"/>
                  </a:lnTo>
                  <a:lnTo>
                    <a:pt x="36880" y="147015"/>
                  </a:lnTo>
                  <a:lnTo>
                    <a:pt x="37731" y="144119"/>
                  </a:lnTo>
                  <a:lnTo>
                    <a:pt x="38519" y="142468"/>
                  </a:lnTo>
                  <a:lnTo>
                    <a:pt x="41008" y="137261"/>
                  </a:lnTo>
                  <a:lnTo>
                    <a:pt x="41681" y="136118"/>
                  </a:lnTo>
                  <a:lnTo>
                    <a:pt x="41757" y="135978"/>
                  </a:lnTo>
                  <a:close/>
                </a:path>
                <a:path w="46354" h="456564">
                  <a:moveTo>
                    <a:pt x="43522" y="279387"/>
                  </a:moveTo>
                  <a:lnTo>
                    <a:pt x="41935" y="277431"/>
                  </a:lnTo>
                  <a:lnTo>
                    <a:pt x="40093" y="277317"/>
                  </a:lnTo>
                  <a:lnTo>
                    <a:pt x="40106" y="276466"/>
                  </a:lnTo>
                  <a:lnTo>
                    <a:pt x="39827" y="275628"/>
                  </a:lnTo>
                  <a:lnTo>
                    <a:pt x="39090" y="275120"/>
                  </a:lnTo>
                  <a:lnTo>
                    <a:pt x="38354" y="266738"/>
                  </a:lnTo>
                  <a:lnTo>
                    <a:pt x="37757" y="263042"/>
                  </a:lnTo>
                  <a:lnTo>
                    <a:pt x="37020" y="260527"/>
                  </a:lnTo>
                  <a:lnTo>
                    <a:pt x="35458" y="258622"/>
                  </a:lnTo>
                  <a:lnTo>
                    <a:pt x="34569" y="257149"/>
                  </a:lnTo>
                  <a:lnTo>
                    <a:pt x="33401" y="255816"/>
                  </a:lnTo>
                  <a:lnTo>
                    <a:pt x="31915" y="254660"/>
                  </a:lnTo>
                  <a:lnTo>
                    <a:pt x="31889" y="248386"/>
                  </a:lnTo>
                  <a:lnTo>
                    <a:pt x="31115" y="243865"/>
                  </a:lnTo>
                  <a:lnTo>
                    <a:pt x="28676" y="243471"/>
                  </a:lnTo>
                  <a:lnTo>
                    <a:pt x="27305" y="244500"/>
                  </a:lnTo>
                  <a:lnTo>
                    <a:pt x="26911" y="244170"/>
                  </a:lnTo>
                  <a:lnTo>
                    <a:pt x="26390" y="243928"/>
                  </a:lnTo>
                  <a:lnTo>
                    <a:pt x="24841" y="243789"/>
                  </a:lnTo>
                  <a:lnTo>
                    <a:pt x="24117" y="243243"/>
                  </a:lnTo>
                  <a:lnTo>
                    <a:pt x="21424" y="243268"/>
                  </a:lnTo>
                  <a:lnTo>
                    <a:pt x="20307" y="244602"/>
                  </a:lnTo>
                  <a:lnTo>
                    <a:pt x="18656" y="247167"/>
                  </a:lnTo>
                  <a:lnTo>
                    <a:pt x="19202" y="248589"/>
                  </a:lnTo>
                  <a:lnTo>
                    <a:pt x="20256" y="249326"/>
                  </a:lnTo>
                  <a:lnTo>
                    <a:pt x="18796" y="251929"/>
                  </a:lnTo>
                  <a:lnTo>
                    <a:pt x="20840" y="253098"/>
                  </a:lnTo>
                  <a:lnTo>
                    <a:pt x="20040" y="256641"/>
                  </a:lnTo>
                  <a:lnTo>
                    <a:pt x="20358" y="257454"/>
                  </a:lnTo>
                  <a:lnTo>
                    <a:pt x="20904" y="258025"/>
                  </a:lnTo>
                  <a:lnTo>
                    <a:pt x="20561" y="258521"/>
                  </a:lnTo>
                  <a:lnTo>
                    <a:pt x="18529" y="254406"/>
                  </a:lnTo>
                  <a:lnTo>
                    <a:pt x="15887" y="250469"/>
                  </a:lnTo>
                  <a:lnTo>
                    <a:pt x="11404" y="253009"/>
                  </a:lnTo>
                  <a:lnTo>
                    <a:pt x="13843" y="256959"/>
                  </a:lnTo>
                  <a:lnTo>
                    <a:pt x="11950" y="258851"/>
                  </a:lnTo>
                  <a:lnTo>
                    <a:pt x="10960" y="259257"/>
                  </a:lnTo>
                  <a:lnTo>
                    <a:pt x="10045" y="260172"/>
                  </a:lnTo>
                  <a:lnTo>
                    <a:pt x="10007" y="261264"/>
                  </a:lnTo>
                  <a:lnTo>
                    <a:pt x="9690" y="261988"/>
                  </a:lnTo>
                  <a:lnTo>
                    <a:pt x="6896" y="265315"/>
                  </a:lnTo>
                  <a:lnTo>
                    <a:pt x="4902" y="268249"/>
                  </a:lnTo>
                  <a:lnTo>
                    <a:pt x="5613" y="272783"/>
                  </a:lnTo>
                  <a:lnTo>
                    <a:pt x="4025" y="272961"/>
                  </a:lnTo>
                  <a:lnTo>
                    <a:pt x="2590" y="273735"/>
                  </a:lnTo>
                  <a:lnTo>
                    <a:pt x="0" y="276948"/>
                  </a:lnTo>
                  <a:lnTo>
                    <a:pt x="609" y="280047"/>
                  </a:lnTo>
                  <a:lnTo>
                    <a:pt x="6515" y="279476"/>
                  </a:lnTo>
                  <a:lnTo>
                    <a:pt x="8216" y="279057"/>
                  </a:lnTo>
                  <a:lnTo>
                    <a:pt x="7708" y="280746"/>
                  </a:lnTo>
                  <a:lnTo>
                    <a:pt x="8369" y="282829"/>
                  </a:lnTo>
                  <a:lnTo>
                    <a:pt x="9296" y="283362"/>
                  </a:lnTo>
                  <a:lnTo>
                    <a:pt x="14185" y="284111"/>
                  </a:lnTo>
                  <a:lnTo>
                    <a:pt x="16141" y="286270"/>
                  </a:lnTo>
                  <a:lnTo>
                    <a:pt x="17729" y="288594"/>
                  </a:lnTo>
                  <a:lnTo>
                    <a:pt x="13411" y="290207"/>
                  </a:lnTo>
                  <a:lnTo>
                    <a:pt x="14020" y="293865"/>
                  </a:lnTo>
                  <a:lnTo>
                    <a:pt x="18745" y="294373"/>
                  </a:lnTo>
                  <a:lnTo>
                    <a:pt x="18669" y="295376"/>
                  </a:lnTo>
                  <a:lnTo>
                    <a:pt x="19253" y="296240"/>
                  </a:lnTo>
                  <a:lnTo>
                    <a:pt x="20066" y="296735"/>
                  </a:lnTo>
                  <a:lnTo>
                    <a:pt x="19151" y="296837"/>
                  </a:lnTo>
                  <a:lnTo>
                    <a:pt x="18389" y="296443"/>
                  </a:lnTo>
                  <a:lnTo>
                    <a:pt x="15201" y="295427"/>
                  </a:lnTo>
                  <a:lnTo>
                    <a:pt x="13373" y="296303"/>
                  </a:lnTo>
                  <a:lnTo>
                    <a:pt x="12509" y="298094"/>
                  </a:lnTo>
                  <a:lnTo>
                    <a:pt x="11988" y="298500"/>
                  </a:lnTo>
                  <a:lnTo>
                    <a:pt x="11671" y="299161"/>
                  </a:lnTo>
                  <a:lnTo>
                    <a:pt x="11912" y="301269"/>
                  </a:lnTo>
                  <a:lnTo>
                    <a:pt x="12026" y="303110"/>
                  </a:lnTo>
                  <a:lnTo>
                    <a:pt x="12344" y="304558"/>
                  </a:lnTo>
                  <a:lnTo>
                    <a:pt x="12966" y="305536"/>
                  </a:lnTo>
                  <a:lnTo>
                    <a:pt x="13741" y="308102"/>
                  </a:lnTo>
                  <a:lnTo>
                    <a:pt x="17183" y="307962"/>
                  </a:lnTo>
                  <a:lnTo>
                    <a:pt x="18249" y="304838"/>
                  </a:lnTo>
                  <a:lnTo>
                    <a:pt x="18288" y="304203"/>
                  </a:lnTo>
                  <a:lnTo>
                    <a:pt x="19837" y="304126"/>
                  </a:lnTo>
                  <a:lnTo>
                    <a:pt x="20955" y="305371"/>
                  </a:lnTo>
                  <a:lnTo>
                    <a:pt x="23088" y="304927"/>
                  </a:lnTo>
                  <a:lnTo>
                    <a:pt x="24371" y="302983"/>
                  </a:lnTo>
                  <a:lnTo>
                    <a:pt x="25019" y="302869"/>
                  </a:lnTo>
                  <a:lnTo>
                    <a:pt x="25654" y="302539"/>
                  </a:lnTo>
                  <a:lnTo>
                    <a:pt x="26136" y="302044"/>
                  </a:lnTo>
                  <a:lnTo>
                    <a:pt x="26060" y="304965"/>
                  </a:lnTo>
                  <a:lnTo>
                    <a:pt x="27787" y="306489"/>
                  </a:lnTo>
                  <a:lnTo>
                    <a:pt x="30708" y="305511"/>
                  </a:lnTo>
                  <a:lnTo>
                    <a:pt x="29819" y="308698"/>
                  </a:lnTo>
                  <a:lnTo>
                    <a:pt x="30721" y="309803"/>
                  </a:lnTo>
                  <a:lnTo>
                    <a:pt x="31889" y="310159"/>
                  </a:lnTo>
                  <a:lnTo>
                    <a:pt x="32473" y="310883"/>
                  </a:lnTo>
                  <a:lnTo>
                    <a:pt x="30937" y="314071"/>
                  </a:lnTo>
                  <a:lnTo>
                    <a:pt x="29946" y="315899"/>
                  </a:lnTo>
                  <a:lnTo>
                    <a:pt x="29540" y="317690"/>
                  </a:lnTo>
                  <a:lnTo>
                    <a:pt x="29298" y="316623"/>
                  </a:lnTo>
                  <a:lnTo>
                    <a:pt x="27889" y="312572"/>
                  </a:lnTo>
                  <a:lnTo>
                    <a:pt x="24536" y="310235"/>
                  </a:lnTo>
                  <a:lnTo>
                    <a:pt x="19519" y="306578"/>
                  </a:lnTo>
                  <a:lnTo>
                    <a:pt x="16637" y="309600"/>
                  </a:lnTo>
                  <a:lnTo>
                    <a:pt x="20243" y="314934"/>
                  </a:lnTo>
                  <a:lnTo>
                    <a:pt x="20320" y="318782"/>
                  </a:lnTo>
                  <a:lnTo>
                    <a:pt x="20167" y="321449"/>
                  </a:lnTo>
                  <a:lnTo>
                    <a:pt x="19431" y="321297"/>
                  </a:lnTo>
                  <a:lnTo>
                    <a:pt x="17767" y="321208"/>
                  </a:lnTo>
                  <a:lnTo>
                    <a:pt x="17767" y="330555"/>
                  </a:lnTo>
                  <a:lnTo>
                    <a:pt x="17640" y="330542"/>
                  </a:lnTo>
                  <a:lnTo>
                    <a:pt x="17500" y="330530"/>
                  </a:lnTo>
                  <a:lnTo>
                    <a:pt x="16891" y="330542"/>
                  </a:lnTo>
                  <a:lnTo>
                    <a:pt x="16865" y="330403"/>
                  </a:lnTo>
                  <a:lnTo>
                    <a:pt x="16700" y="329323"/>
                  </a:lnTo>
                  <a:lnTo>
                    <a:pt x="17767" y="330555"/>
                  </a:lnTo>
                  <a:lnTo>
                    <a:pt x="17767" y="321208"/>
                  </a:lnTo>
                  <a:lnTo>
                    <a:pt x="16471" y="322541"/>
                  </a:lnTo>
                  <a:lnTo>
                    <a:pt x="16395" y="328053"/>
                  </a:lnTo>
                  <a:lnTo>
                    <a:pt x="14693" y="326605"/>
                  </a:lnTo>
                  <a:lnTo>
                    <a:pt x="12865" y="327787"/>
                  </a:lnTo>
                  <a:lnTo>
                    <a:pt x="11785" y="328460"/>
                  </a:lnTo>
                  <a:lnTo>
                    <a:pt x="11214" y="329323"/>
                  </a:lnTo>
                  <a:lnTo>
                    <a:pt x="10820" y="330403"/>
                  </a:lnTo>
                  <a:lnTo>
                    <a:pt x="10172" y="329869"/>
                  </a:lnTo>
                  <a:lnTo>
                    <a:pt x="9525" y="329425"/>
                  </a:lnTo>
                  <a:lnTo>
                    <a:pt x="7277" y="329628"/>
                  </a:lnTo>
                  <a:lnTo>
                    <a:pt x="5994" y="330530"/>
                  </a:lnTo>
                  <a:lnTo>
                    <a:pt x="5994" y="332130"/>
                  </a:lnTo>
                  <a:lnTo>
                    <a:pt x="6311" y="335915"/>
                  </a:lnTo>
                  <a:lnTo>
                    <a:pt x="8826" y="341693"/>
                  </a:lnTo>
                  <a:lnTo>
                    <a:pt x="11620" y="346456"/>
                  </a:lnTo>
                  <a:lnTo>
                    <a:pt x="16040" y="346849"/>
                  </a:lnTo>
                  <a:lnTo>
                    <a:pt x="16598" y="346824"/>
                  </a:lnTo>
                  <a:lnTo>
                    <a:pt x="16408" y="346887"/>
                  </a:lnTo>
                  <a:lnTo>
                    <a:pt x="16052" y="347103"/>
                  </a:lnTo>
                  <a:lnTo>
                    <a:pt x="16078" y="349021"/>
                  </a:lnTo>
                  <a:lnTo>
                    <a:pt x="14998" y="349605"/>
                  </a:lnTo>
                  <a:lnTo>
                    <a:pt x="13385" y="349656"/>
                  </a:lnTo>
                  <a:lnTo>
                    <a:pt x="12458" y="353034"/>
                  </a:lnTo>
                  <a:lnTo>
                    <a:pt x="13563" y="354025"/>
                  </a:lnTo>
                  <a:lnTo>
                    <a:pt x="14008" y="355371"/>
                  </a:lnTo>
                  <a:lnTo>
                    <a:pt x="13258" y="355828"/>
                  </a:lnTo>
                  <a:lnTo>
                    <a:pt x="11557" y="356743"/>
                  </a:lnTo>
                  <a:lnTo>
                    <a:pt x="11290" y="358381"/>
                  </a:lnTo>
                  <a:lnTo>
                    <a:pt x="12153" y="360121"/>
                  </a:lnTo>
                  <a:lnTo>
                    <a:pt x="10680" y="361530"/>
                  </a:lnTo>
                  <a:lnTo>
                    <a:pt x="8724" y="362788"/>
                  </a:lnTo>
                  <a:lnTo>
                    <a:pt x="4787" y="365925"/>
                  </a:lnTo>
                  <a:lnTo>
                    <a:pt x="7823" y="368922"/>
                  </a:lnTo>
                  <a:lnTo>
                    <a:pt x="7899" y="368668"/>
                  </a:lnTo>
                  <a:lnTo>
                    <a:pt x="9334" y="368935"/>
                  </a:lnTo>
                  <a:lnTo>
                    <a:pt x="9664" y="368668"/>
                  </a:lnTo>
                  <a:lnTo>
                    <a:pt x="12788" y="366166"/>
                  </a:lnTo>
                  <a:lnTo>
                    <a:pt x="13550" y="365506"/>
                  </a:lnTo>
                  <a:lnTo>
                    <a:pt x="13792" y="367220"/>
                  </a:lnTo>
                  <a:lnTo>
                    <a:pt x="13970" y="368947"/>
                  </a:lnTo>
                  <a:lnTo>
                    <a:pt x="14338" y="370636"/>
                  </a:lnTo>
                  <a:lnTo>
                    <a:pt x="13449" y="370255"/>
                  </a:lnTo>
                  <a:lnTo>
                    <a:pt x="12700" y="369595"/>
                  </a:lnTo>
                  <a:lnTo>
                    <a:pt x="9334" y="368935"/>
                  </a:lnTo>
                  <a:lnTo>
                    <a:pt x="7899" y="368668"/>
                  </a:lnTo>
                  <a:lnTo>
                    <a:pt x="7848" y="368947"/>
                  </a:lnTo>
                  <a:lnTo>
                    <a:pt x="6489" y="373710"/>
                  </a:lnTo>
                  <a:lnTo>
                    <a:pt x="13614" y="375043"/>
                  </a:lnTo>
                  <a:lnTo>
                    <a:pt x="14135" y="377329"/>
                  </a:lnTo>
                  <a:lnTo>
                    <a:pt x="20167" y="374916"/>
                  </a:lnTo>
                  <a:lnTo>
                    <a:pt x="20955" y="373341"/>
                  </a:lnTo>
                  <a:lnTo>
                    <a:pt x="19951" y="371348"/>
                  </a:lnTo>
                  <a:lnTo>
                    <a:pt x="19735" y="370827"/>
                  </a:lnTo>
                  <a:lnTo>
                    <a:pt x="20091" y="370725"/>
                  </a:lnTo>
                  <a:lnTo>
                    <a:pt x="20866" y="371348"/>
                  </a:lnTo>
                  <a:lnTo>
                    <a:pt x="21971" y="371436"/>
                  </a:lnTo>
                  <a:lnTo>
                    <a:pt x="22860" y="371017"/>
                  </a:lnTo>
                  <a:lnTo>
                    <a:pt x="25311" y="373316"/>
                  </a:lnTo>
                  <a:lnTo>
                    <a:pt x="29146" y="373151"/>
                  </a:lnTo>
                  <a:lnTo>
                    <a:pt x="30975" y="371017"/>
                  </a:lnTo>
                  <a:lnTo>
                    <a:pt x="31229" y="370725"/>
                  </a:lnTo>
                  <a:lnTo>
                    <a:pt x="33566" y="368007"/>
                  </a:lnTo>
                  <a:lnTo>
                    <a:pt x="32651" y="365721"/>
                  </a:lnTo>
                  <a:lnTo>
                    <a:pt x="32143" y="364451"/>
                  </a:lnTo>
                  <a:lnTo>
                    <a:pt x="29464" y="365429"/>
                  </a:lnTo>
                  <a:lnTo>
                    <a:pt x="28727" y="365721"/>
                  </a:lnTo>
                  <a:lnTo>
                    <a:pt x="28702" y="365506"/>
                  </a:lnTo>
                  <a:lnTo>
                    <a:pt x="28625" y="364807"/>
                  </a:lnTo>
                  <a:lnTo>
                    <a:pt x="28448" y="363905"/>
                  </a:lnTo>
                  <a:lnTo>
                    <a:pt x="28079" y="361530"/>
                  </a:lnTo>
                  <a:lnTo>
                    <a:pt x="27978" y="361353"/>
                  </a:lnTo>
                  <a:lnTo>
                    <a:pt x="26339" y="360781"/>
                  </a:lnTo>
                  <a:lnTo>
                    <a:pt x="25069" y="361035"/>
                  </a:lnTo>
                  <a:lnTo>
                    <a:pt x="24333" y="361251"/>
                  </a:lnTo>
                  <a:lnTo>
                    <a:pt x="23596" y="361327"/>
                  </a:lnTo>
                  <a:lnTo>
                    <a:pt x="22885" y="361353"/>
                  </a:lnTo>
                  <a:lnTo>
                    <a:pt x="24307" y="358559"/>
                  </a:lnTo>
                  <a:lnTo>
                    <a:pt x="25006" y="355346"/>
                  </a:lnTo>
                  <a:lnTo>
                    <a:pt x="25819" y="352234"/>
                  </a:lnTo>
                  <a:lnTo>
                    <a:pt x="27216" y="353034"/>
                  </a:lnTo>
                  <a:lnTo>
                    <a:pt x="28663" y="353745"/>
                  </a:lnTo>
                  <a:lnTo>
                    <a:pt x="31724" y="354914"/>
                  </a:lnTo>
                  <a:lnTo>
                    <a:pt x="32931" y="353822"/>
                  </a:lnTo>
                  <a:lnTo>
                    <a:pt x="33324" y="352501"/>
                  </a:lnTo>
                  <a:lnTo>
                    <a:pt x="34582" y="353745"/>
                  </a:lnTo>
                  <a:lnTo>
                    <a:pt x="37299" y="353504"/>
                  </a:lnTo>
                  <a:lnTo>
                    <a:pt x="37553" y="352501"/>
                  </a:lnTo>
                  <a:lnTo>
                    <a:pt x="37617" y="352234"/>
                  </a:lnTo>
                  <a:lnTo>
                    <a:pt x="38125" y="350202"/>
                  </a:lnTo>
                  <a:lnTo>
                    <a:pt x="38239" y="349377"/>
                  </a:lnTo>
                  <a:lnTo>
                    <a:pt x="38315" y="347459"/>
                  </a:lnTo>
                  <a:lnTo>
                    <a:pt x="38036" y="346875"/>
                  </a:lnTo>
                  <a:lnTo>
                    <a:pt x="37617" y="346417"/>
                  </a:lnTo>
                  <a:lnTo>
                    <a:pt x="37287" y="345795"/>
                  </a:lnTo>
                  <a:lnTo>
                    <a:pt x="36741" y="345262"/>
                  </a:lnTo>
                  <a:lnTo>
                    <a:pt x="36118" y="344957"/>
                  </a:lnTo>
                  <a:lnTo>
                    <a:pt x="36042" y="343725"/>
                  </a:lnTo>
                  <a:lnTo>
                    <a:pt x="35928" y="343357"/>
                  </a:lnTo>
                  <a:lnTo>
                    <a:pt x="35763" y="343039"/>
                  </a:lnTo>
                  <a:lnTo>
                    <a:pt x="36017" y="332130"/>
                  </a:lnTo>
                  <a:lnTo>
                    <a:pt x="35458" y="330555"/>
                  </a:lnTo>
                  <a:lnTo>
                    <a:pt x="34048" y="326605"/>
                  </a:lnTo>
                  <a:lnTo>
                    <a:pt x="33832" y="326250"/>
                  </a:lnTo>
                  <a:lnTo>
                    <a:pt x="34493" y="325310"/>
                  </a:lnTo>
                  <a:lnTo>
                    <a:pt x="34988" y="324256"/>
                  </a:lnTo>
                  <a:lnTo>
                    <a:pt x="35356" y="323126"/>
                  </a:lnTo>
                  <a:lnTo>
                    <a:pt x="35585" y="323215"/>
                  </a:lnTo>
                  <a:lnTo>
                    <a:pt x="38252" y="325424"/>
                  </a:lnTo>
                  <a:lnTo>
                    <a:pt x="40589" y="323126"/>
                  </a:lnTo>
                  <a:lnTo>
                    <a:pt x="41973" y="321754"/>
                  </a:lnTo>
                  <a:lnTo>
                    <a:pt x="41605" y="321449"/>
                  </a:lnTo>
                  <a:lnTo>
                    <a:pt x="38392" y="318782"/>
                  </a:lnTo>
                  <a:lnTo>
                    <a:pt x="37426" y="318363"/>
                  </a:lnTo>
                  <a:lnTo>
                    <a:pt x="36283" y="318160"/>
                  </a:lnTo>
                  <a:lnTo>
                    <a:pt x="36322" y="317690"/>
                  </a:lnTo>
                  <a:lnTo>
                    <a:pt x="36449" y="315429"/>
                  </a:lnTo>
                  <a:lnTo>
                    <a:pt x="36474" y="311581"/>
                  </a:lnTo>
                  <a:lnTo>
                    <a:pt x="34709" y="311010"/>
                  </a:lnTo>
                  <a:lnTo>
                    <a:pt x="37071" y="309740"/>
                  </a:lnTo>
                  <a:lnTo>
                    <a:pt x="38112" y="308610"/>
                  </a:lnTo>
                  <a:lnTo>
                    <a:pt x="40182" y="305854"/>
                  </a:lnTo>
                  <a:lnTo>
                    <a:pt x="39725" y="304393"/>
                  </a:lnTo>
                  <a:lnTo>
                    <a:pt x="38785" y="303555"/>
                  </a:lnTo>
                  <a:lnTo>
                    <a:pt x="38569" y="301548"/>
                  </a:lnTo>
                  <a:lnTo>
                    <a:pt x="38227" y="300875"/>
                  </a:lnTo>
                  <a:lnTo>
                    <a:pt x="37731" y="300380"/>
                  </a:lnTo>
                  <a:lnTo>
                    <a:pt x="37198" y="296481"/>
                  </a:lnTo>
                  <a:lnTo>
                    <a:pt x="35267" y="296125"/>
                  </a:lnTo>
                  <a:lnTo>
                    <a:pt x="33858" y="296684"/>
                  </a:lnTo>
                  <a:lnTo>
                    <a:pt x="33883" y="296037"/>
                  </a:lnTo>
                  <a:lnTo>
                    <a:pt x="33439" y="292125"/>
                  </a:lnTo>
                  <a:lnTo>
                    <a:pt x="32956" y="289687"/>
                  </a:lnTo>
                  <a:lnTo>
                    <a:pt x="32639" y="289229"/>
                  </a:lnTo>
                  <a:lnTo>
                    <a:pt x="32232" y="288899"/>
                  </a:lnTo>
                  <a:lnTo>
                    <a:pt x="32613" y="288036"/>
                  </a:lnTo>
                  <a:lnTo>
                    <a:pt x="33235" y="287591"/>
                  </a:lnTo>
                  <a:lnTo>
                    <a:pt x="34582" y="288848"/>
                  </a:lnTo>
                  <a:lnTo>
                    <a:pt x="37249" y="288721"/>
                  </a:lnTo>
                  <a:lnTo>
                    <a:pt x="37719" y="285902"/>
                  </a:lnTo>
                  <a:lnTo>
                    <a:pt x="39535" y="284581"/>
                  </a:lnTo>
                  <a:lnTo>
                    <a:pt x="41021" y="283222"/>
                  </a:lnTo>
                  <a:lnTo>
                    <a:pt x="43522" y="279387"/>
                  </a:lnTo>
                  <a:close/>
                </a:path>
                <a:path w="46354" h="456564">
                  <a:moveTo>
                    <a:pt x="45859" y="437057"/>
                  </a:moveTo>
                  <a:lnTo>
                    <a:pt x="45123" y="435457"/>
                  </a:lnTo>
                  <a:lnTo>
                    <a:pt x="43700" y="435152"/>
                  </a:lnTo>
                  <a:lnTo>
                    <a:pt x="41605" y="434708"/>
                  </a:lnTo>
                  <a:lnTo>
                    <a:pt x="40728" y="433273"/>
                  </a:lnTo>
                  <a:lnTo>
                    <a:pt x="37045" y="429323"/>
                  </a:lnTo>
                  <a:lnTo>
                    <a:pt x="36741" y="429628"/>
                  </a:lnTo>
                  <a:lnTo>
                    <a:pt x="36360" y="428536"/>
                  </a:lnTo>
                  <a:lnTo>
                    <a:pt x="36131" y="427901"/>
                  </a:lnTo>
                  <a:lnTo>
                    <a:pt x="35496" y="426948"/>
                  </a:lnTo>
                  <a:lnTo>
                    <a:pt x="35788" y="425399"/>
                  </a:lnTo>
                  <a:lnTo>
                    <a:pt x="35636" y="424599"/>
                  </a:lnTo>
                  <a:lnTo>
                    <a:pt x="35140" y="423964"/>
                  </a:lnTo>
                  <a:lnTo>
                    <a:pt x="35356" y="423468"/>
                  </a:lnTo>
                  <a:lnTo>
                    <a:pt x="35420" y="422897"/>
                  </a:lnTo>
                  <a:lnTo>
                    <a:pt x="34899" y="421005"/>
                  </a:lnTo>
                  <a:lnTo>
                    <a:pt x="33388" y="420001"/>
                  </a:lnTo>
                  <a:lnTo>
                    <a:pt x="29603" y="421322"/>
                  </a:lnTo>
                  <a:lnTo>
                    <a:pt x="28702" y="423037"/>
                  </a:lnTo>
                  <a:lnTo>
                    <a:pt x="28638" y="426834"/>
                  </a:lnTo>
                  <a:lnTo>
                    <a:pt x="29603" y="427799"/>
                  </a:lnTo>
                  <a:lnTo>
                    <a:pt x="30721" y="428078"/>
                  </a:lnTo>
                  <a:lnTo>
                    <a:pt x="30873" y="428675"/>
                  </a:lnTo>
                  <a:lnTo>
                    <a:pt x="31800" y="431266"/>
                  </a:lnTo>
                  <a:lnTo>
                    <a:pt x="33083" y="432155"/>
                  </a:lnTo>
                  <a:lnTo>
                    <a:pt x="34645" y="431736"/>
                  </a:lnTo>
                  <a:lnTo>
                    <a:pt x="33362" y="433019"/>
                  </a:lnTo>
                  <a:lnTo>
                    <a:pt x="36855" y="436803"/>
                  </a:lnTo>
                  <a:lnTo>
                    <a:pt x="37452" y="437375"/>
                  </a:lnTo>
                  <a:lnTo>
                    <a:pt x="36918" y="437616"/>
                  </a:lnTo>
                  <a:lnTo>
                    <a:pt x="35369" y="438556"/>
                  </a:lnTo>
                  <a:lnTo>
                    <a:pt x="34404" y="439635"/>
                  </a:lnTo>
                  <a:lnTo>
                    <a:pt x="32131" y="443052"/>
                  </a:lnTo>
                  <a:lnTo>
                    <a:pt x="33883" y="444944"/>
                  </a:lnTo>
                  <a:lnTo>
                    <a:pt x="35763" y="444982"/>
                  </a:lnTo>
                  <a:lnTo>
                    <a:pt x="35483" y="446722"/>
                  </a:lnTo>
                  <a:lnTo>
                    <a:pt x="34569" y="450494"/>
                  </a:lnTo>
                  <a:lnTo>
                    <a:pt x="32550" y="452412"/>
                  </a:lnTo>
                  <a:lnTo>
                    <a:pt x="35013" y="456222"/>
                  </a:lnTo>
                  <a:lnTo>
                    <a:pt x="39039" y="453821"/>
                  </a:lnTo>
                  <a:lnTo>
                    <a:pt x="39827" y="452805"/>
                  </a:lnTo>
                  <a:lnTo>
                    <a:pt x="41795" y="450469"/>
                  </a:lnTo>
                  <a:lnTo>
                    <a:pt x="41567" y="448602"/>
                  </a:lnTo>
                  <a:lnTo>
                    <a:pt x="40576" y="447662"/>
                  </a:lnTo>
                  <a:lnTo>
                    <a:pt x="40881" y="446087"/>
                  </a:lnTo>
                  <a:lnTo>
                    <a:pt x="41567" y="445973"/>
                  </a:lnTo>
                  <a:lnTo>
                    <a:pt x="42214" y="445579"/>
                  </a:lnTo>
                  <a:lnTo>
                    <a:pt x="44030" y="442887"/>
                  </a:lnTo>
                  <a:lnTo>
                    <a:pt x="44945" y="440690"/>
                  </a:lnTo>
                  <a:lnTo>
                    <a:pt x="45859" y="437057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6470891" y="6011024"/>
              <a:ext cx="148590" cy="220979"/>
            </a:xfrm>
            <a:custGeom>
              <a:avLst/>
              <a:gdLst/>
              <a:ahLst/>
              <a:cxnLst/>
              <a:rect l="l" t="t" r="r" b="b"/>
              <a:pathLst>
                <a:path w="148590" h="220979">
                  <a:moveTo>
                    <a:pt x="14452" y="106184"/>
                  </a:moveTo>
                  <a:lnTo>
                    <a:pt x="12242" y="103962"/>
                  </a:lnTo>
                  <a:lnTo>
                    <a:pt x="7759" y="104101"/>
                  </a:lnTo>
                  <a:lnTo>
                    <a:pt x="5803" y="104736"/>
                  </a:lnTo>
                  <a:lnTo>
                    <a:pt x="4292" y="107315"/>
                  </a:lnTo>
                  <a:lnTo>
                    <a:pt x="4013" y="108318"/>
                  </a:lnTo>
                  <a:lnTo>
                    <a:pt x="4127" y="109550"/>
                  </a:lnTo>
                  <a:lnTo>
                    <a:pt x="4013" y="110210"/>
                  </a:lnTo>
                  <a:lnTo>
                    <a:pt x="1066" y="112369"/>
                  </a:lnTo>
                  <a:lnTo>
                    <a:pt x="596" y="115341"/>
                  </a:lnTo>
                  <a:lnTo>
                    <a:pt x="2755" y="117856"/>
                  </a:lnTo>
                  <a:lnTo>
                    <a:pt x="850" y="118770"/>
                  </a:lnTo>
                  <a:lnTo>
                    <a:pt x="0" y="120497"/>
                  </a:lnTo>
                  <a:lnTo>
                    <a:pt x="0" y="123558"/>
                  </a:lnTo>
                  <a:lnTo>
                    <a:pt x="711" y="124739"/>
                  </a:lnTo>
                  <a:lnTo>
                    <a:pt x="1790" y="125552"/>
                  </a:lnTo>
                  <a:lnTo>
                    <a:pt x="1130" y="126911"/>
                  </a:lnTo>
                  <a:lnTo>
                    <a:pt x="1092" y="128562"/>
                  </a:lnTo>
                  <a:lnTo>
                    <a:pt x="3111" y="131762"/>
                  </a:lnTo>
                  <a:lnTo>
                    <a:pt x="5029" y="132435"/>
                  </a:lnTo>
                  <a:lnTo>
                    <a:pt x="8166" y="131826"/>
                  </a:lnTo>
                  <a:lnTo>
                    <a:pt x="8978" y="131051"/>
                  </a:lnTo>
                  <a:lnTo>
                    <a:pt x="10160" y="130136"/>
                  </a:lnTo>
                  <a:lnTo>
                    <a:pt x="10579" y="129870"/>
                  </a:lnTo>
                  <a:lnTo>
                    <a:pt x="11303" y="129514"/>
                  </a:lnTo>
                  <a:lnTo>
                    <a:pt x="11569" y="129400"/>
                  </a:lnTo>
                  <a:lnTo>
                    <a:pt x="12763" y="128511"/>
                  </a:lnTo>
                  <a:lnTo>
                    <a:pt x="13512" y="125806"/>
                  </a:lnTo>
                  <a:lnTo>
                    <a:pt x="13423" y="124802"/>
                  </a:lnTo>
                  <a:lnTo>
                    <a:pt x="13042" y="123913"/>
                  </a:lnTo>
                  <a:lnTo>
                    <a:pt x="13855" y="123075"/>
                  </a:lnTo>
                  <a:lnTo>
                    <a:pt x="14376" y="121958"/>
                  </a:lnTo>
                  <a:lnTo>
                    <a:pt x="14376" y="118960"/>
                  </a:lnTo>
                  <a:lnTo>
                    <a:pt x="13322" y="117398"/>
                  </a:lnTo>
                  <a:lnTo>
                    <a:pt x="11823" y="116636"/>
                  </a:lnTo>
                  <a:lnTo>
                    <a:pt x="12014" y="116065"/>
                  </a:lnTo>
                  <a:lnTo>
                    <a:pt x="12103" y="115455"/>
                  </a:lnTo>
                  <a:lnTo>
                    <a:pt x="12052" y="114858"/>
                  </a:lnTo>
                  <a:lnTo>
                    <a:pt x="13411" y="113131"/>
                  </a:lnTo>
                  <a:lnTo>
                    <a:pt x="14300" y="111125"/>
                  </a:lnTo>
                  <a:lnTo>
                    <a:pt x="14452" y="106184"/>
                  </a:lnTo>
                  <a:close/>
                </a:path>
                <a:path w="148590" h="220979">
                  <a:moveTo>
                    <a:pt x="39966" y="5575"/>
                  </a:moveTo>
                  <a:lnTo>
                    <a:pt x="39928" y="5765"/>
                  </a:lnTo>
                  <a:lnTo>
                    <a:pt x="39966" y="5575"/>
                  </a:lnTo>
                  <a:close/>
                </a:path>
                <a:path w="148590" h="220979">
                  <a:moveTo>
                    <a:pt x="53860" y="30873"/>
                  </a:moveTo>
                  <a:lnTo>
                    <a:pt x="52832" y="28409"/>
                  </a:lnTo>
                  <a:lnTo>
                    <a:pt x="50253" y="27698"/>
                  </a:lnTo>
                  <a:lnTo>
                    <a:pt x="48679" y="27266"/>
                  </a:lnTo>
                  <a:lnTo>
                    <a:pt x="46736" y="27825"/>
                  </a:lnTo>
                  <a:lnTo>
                    <a:pt x="45580" y="29057"/>
                  </a:lnTo>
                  <a:lnTo>
                    <a:pt x="44361" y="28625"/>
                  </a:lnTo>
                  <a:lnTo>
                    <a:pt x="43116" y="28790"/>
                  </a:lnTo>
                  <a:lnTo>
                    <a:pt x="42075" y="29387"/>
                  </a:lnTo>
                  <a:lnTo>
                    <a:pt x="41516" y="29324"/>
                  </a:lnTo>
                  <a:lnTo>
                    <a:pt x="33947" y="34963"/>
                  </a:lnTo>
                  <a:lnTo>
                    <a:pt x="34505" y="36931"/>
                  </a:lnTo>
                  <a:lnTo>
                    <a:pt x="31851" y="40182"/>
                  </a:lnTo>
                  <a:lnTo>
                    <a:pt x="35471" y="44945"/>
                  </a:lnTo>
                  <a:lnTo>
                    <a:pt x="42722" y="43294"/>
                  </a:lnTo>
                  <a:lnTo>
                    <a:pt x="45364" y="41554"/>
                  </a:lnTo>
                  <a:lnTo>
                    <a:pt x="46977" y="39052"/>
                  </a:lnTo>
                  <a:lnTo>
                    <a:pt x="48158" y="39014"/>
                  </a:lnTo>
                  <a:lnTo>
                    <a:pt x="51333" y="38404"/>
                  </a:lnTo>
                  <a:lnTo>
                    <a:pt x="53047" y="35687"/>
                  </a:lnTo>
                  <a:lnTo>
                    <a:pt x="53860" y="30873"/>
                  </a:lnTo>
                  <a:close/>
                </a:path>
                <a:path w="148590" h="220979">
                  <a:moveTo>
                    <a:pt x="58597" y="19672"/>
                  </a:moveTo>
                  <a:lnTo>
                    <a:pt x="58026" y="15849"/>
                  </a:lnTo>
                  <a:lnTo>
                    <a:pt x="57619" y="13157"/>
                  </a:lnTo>
                  <a:lnTo>
                    <a:pt x="55600" y="10617"/>
                  </a:lnTo>
                  <a:lnTo>
                    <a:pt x="51892" y="10121"/>
                  </a:lnTo>
                  <a:lnTo>
                    <a:pt x="51193" y="8712"/>
                  </a:lnTo>
                  <a:lnTo>
                    <a:pt x="50253" y="7531"/>
                  </a:lnTo>
                  <a:lnTo>
                    <a:pt x="49110" y="6464"/>
                  </a:lnTo>
                  <a:lnTo>
                    <a:pt x="48628" y="2120"/>
                  </a:lnTo>
                  <a:lnTo>
                    <a:pt x="43129" y="0"/>
                  </a:lnTo>
                  <a:lnTo>
                    <a:pt x="40246" y="4724"/>
                  </a:lnTo>
                  <a:lnTo>
                    <a:pt x="39979" y="5575"/>
                  </a:lnTo>
                  <a:lnTo>
                    <a:pt x="40005" y="5791"/>
                  </a:lnTo>
                  <a:lnTo>
                    <a:pt x="39928" y="6083"/>
                  </a:lnTo>
                  <a:lnTo>
                    <a:pt x="39928" y="5765"/>
                  </a:lnTo>
                  <a:lnTo>
                    <a:pt x="39903" y="6019"/>
                  </a:lnTo>
                  <a:lnTo>
                    <a:pt x="39712" y="5384"/>
                  </a:lnTo>
                  <a:lnTo>
                    <a:pt x="39103" y="3860"/>
                  </a:lnTo>
                  <a:lnTo>
                    <a:pt x="38188" y="2654"/>
                  </a:lnTo>
                  <a:lnTo>
                    <a:pt x="35039" y="1778"/>
                  </a:lnTo>
                  <a:lnTo>
                    <a:pt x="33528" y="2171"/>
                  </a:lnTo>
                  <a:lnTo>
                    <a:pt x="32359" y="3124"/>
                  </a:lnTo>
                  <a:lnTo>
                    <a:pt x="30568" y="4203"/>
                  </a:lnTo>
                  <a:lnTo>
                    <a:pt x="30568" y="14084"/>
                  </a:lnTo>
                  <a:lnTo>
                    <a:pt x="30175" y="14109"/>
                  </a:lnTo>
                  <a:lnTo>
                    <a:pt x="29476" y="14274"/>
                  </a:lnTo>
                  <a:lnTo>
                    <a:pt x="29235" y="13601"/>
                  </a:lnTo>
                  <a:lnTo>
                    <a:pt x="29629" y="14020"/>
                  </a:lnTo>
                  <a:lnTo>
                    <a:pt x="30568" y="14084"/>
                  </a:lnTo>
                  <a:lnTo>
                    <a:pt x="30568" y="4203"/>
                  </a:lnTo>
                  <a:lnTo>
                    <a:pt x="29603" y="5041"/>
                  </a:lnTo>
                  <a:lnTo>
                    <a:pt x="28994" y="5410"/>
                  </a:lnTo>
                  <a:lnTo>
                    <a:pt x="28460" y="5918"/>
                  </a:lnTo>
                  <a:lnTo>
                    <a:pt x="27724" y="7099"/>
                  </a:lnTo>
                  <a:lnTo>
                    <a:pt x="26657" y="8966"/>
                  </a:lnTo>
                  <a:lnTo>
                    <a:pt x="26860" y="10223"/>
                  </a:lnTo>
                  <a:lnTo>
                    <a:pt x="26504" y="9410"/>
                  </a:lnTo>
                  <a:lnTo>
                    <a:pt x="24396" y="8064"/>
                  </a:lnTo>
                  <a:lnTo>
                    <a:pt x="20548" y="9131"/>
                  </a:lnTo>
                  <a:lnTo>
                    <a:pt x="20548" y="36029"/>
                  </a:lnTo>
                  <a:lnTo>
                    <a:pt x="17259" y="36029"/>
                  </a:lnTo>
                  <a:lnTo>
                    <a:pt x="16281" y="36423"/>
                  </a:lnTo>
                  <a:lnTo>
                    <a:pt x="15494" y="37033"/>
                  </a:lnTo>
                  <a:lnTo>
                    <a:pt x="15646" y="35852"/>
                  </a:lnTo>
                  <a:lnTo>
                    <a:pt x="15341" y="34582"/>
                  </a:lnTo>
                  <a:lnTo>
                    <a:pt x="13677" y="32664"/>
                  </a:lnTo>
                  <a:lnTo>
                    <a:pt x="13360" y="30581"/>
                  </a:lnTo>
                  <a:lnTo>
                    <a:pt x="14478" y="31330"/>
                  </a:lnTo>
                  <a:lnTo>
                    <a:pt x="15925" y="31559"/>
                  </a:lnTo>
                  <a:lnTo>
                    <a:pt x="17272" y="31203"/>
                  </a:lnTo>
                  <a:lnTo>
                    <a:pt x="17919" y="32816"/>
                  </a:lnTo>
                  <a:lnTo>
                    <a:pt x="18884" y="34099"/>
                  </a:lnTo>
                  <a:lnTo>
                    <a:pt x="20154" y="35039"/>
                  </a:lnTo>
                  <a:lnTo>
                    <a:pt x="20548" y="36029"/>
                  </a:lnTo>
                  <a:lnTo>
                    <a:pt x="20548" y="9131"/>
                  </a:lnTo>
                  <a:lnTo>
                    <a:pt x="19773" y="9334"/>
                  </a:lnTo>
                  <a:lnTo>
                    <a:pt x="18148" y="11811"/>
                  </a:lnTo>
                  <a:lnTo>
                    <a:pt x="18542" y="13360"/>
                  </a:lnTo>
                  <a:lnTo>
                    <a:pt x="18643" y="14173"/>
                  </a:lnTo>
                  <a:lnTo>
                    <a:pt x="17373" y="15011"/>
                  </a:lnTo>
                  <a:lnTo>
                    <a:pt x="16052" y="16014"/>
                  </a:lnTo>
                  <a:lnTo>
                    <a:pt x="14706" y="17119"/>
                  </a:lnTo>
                  <a:lnTo>
                    <a:pt x="14478" y="16814"/>
                  </a:lnTo>
                  <a:lnTo>
                    <a:pt x="13716" y="15722"/>
                  </a:lnTo>
                  <a:lnTo>
                    <a:pt x="12903" y="14655"/>
                  </a:lnTo>
                  <a:lnTo>
                    <a:pt x="12090" y="12623"/>
                  </a:lnTo>
                  <a:lnTo>
                    <a:pt x="12179" y="12331"/>
                  </a:lnTo>
                  <a:lnTo>
                    <a:pt x="14516" y="9969"/>
                  </a:lnTo>
                  <a:lnTo>
                    <a:pt x="14325" y="7429"/>
                  </a:lnTo>
                  <a:lnTo>
                    <a:pt x="12992" y="5702"/>
                  </a:lnTo>
                  <a:lnTo>
                    <a:pt x="12865" y="5537"/>
                  </a:lnTo>
                  <a:lnTo>
                    <a:pt x="12915" y="5702"/>
                  </a:lnTo>
                  <a:lnTo>
                    <a:pt x="12788" y="5410"/>
                  </a:lnTo>
                  <a:lnTo>
                    <a:pt x="10820" y="203"/>
                  </a:lnTo>
                  <a:lnTo>
                    <a:pt x="2374" y="2603"/>
                  </a:lnTo>
                  <a:lnTo>
                    <a:pt x="4140" y="8267"/>
                  </a:lnTo>
                  <a:lnTo>
                    <a:pt x="2336" y="11988"/>
                  </a:lnTo>
                  <a:lnTo>
                    <a:pt x="2260" y="12623"/>
                  </a:lnTo>
                  <a:lnTo>
                    <a:pt x="3530" y="16814"/>
                  </a:lnTo>
                  <a:lnTo>
                    <a:pt x="6172" y="20828"/>
                  </a:lnTo>
                  <a:lnTo>
                    <a:pt x="5854" y="21412"/>
                  </a:lnTo>
                  <a:lnTo>
                    <a:pt x="5283" y="22860"/>
                  </a:lnTo>
                  <a:lnTo>
                    <a:pt x="4851" y="23787"/>
                  </a:lnTo>
                  <a:lnTo>
                    <a:pt x="2032" y="26403"/>
                  </a:lnTo>
                  <a:lnTo>
                    <a:pt x="2374" y="29260"/>
                  </a:lnTo>
                  <a:lnTo>
                    <a:pt x="4635" y="31877"/>
                  </a:lnTo>
                  <a:lnTo>
                    <a:pt x="4622" y="33426"/>
                  </a:lnTo>
                  <a:lnTo>
                    <a:pt x="5295" y="36537"/>
                  </a:lnTo>
                  <a:lnTo>
                    <a:pt x="6502" y="38354"/>
                  </a:lnTo>
                  <a:lnTo>
                    <a:pt x="9740" y="42011"/>
                  </a:lnTo>
                  <a:lnTo>
                    <a:pt x="12153" y="41643"/>
                  </a:lnTo>
                  <a:lnTo>
                    <a:pt x="13766" y="40220"/>
                  </a:lnTo>
                  <a:lnTo>
                    <a:pt x="13741" y="42367"/>
                  </a:lnTo>
                  <a:lnTo>
                    <a:pt x="14211" y="43815"/>
                  </a:lnTo>
                  <a:lnTo>
                    <a:pt x="17081" y="46990"/>
                  </a:lnTo>
                  <a:lnTo>
                    <a:pt x="20167" y="46837"/>
                  </a:lnTo>
                  <a:lnTo>
                    <a:pt x="23228" y="43789"/>
                  </a:lnTo>
                  <a:lnTo>
                    <a:pt x="23406" y="42367"/>
                  </a:lnTo>
                  <a:lnTo>
                    <a:pt x="23355" y="41643"/>
                  </a:lnTo>
                  <a:lnTo>
                    <a:pt x="22898" y="40462"/>
                  </a:lnTo>
                  <a:lnTo>
                    <a:pt x="22847" y="40220"/>
                  </a:lnTo>
                  <a:lnTo>
                    <a:pt x="22733" y="38354"/>
                  </a:lnTo>
                  <a:lnTo>
                    <a:pt x="26949" y="38252"/>
                  </a:lnTo>
                  <a:lnTo>
                    <a:pt x="29959" y="37706"/>
                  </a:lnTo>
                  <a:lnTo>
                    <a:pt x="30822" y="36029"/>
                  </a:lnTo>
                  <a:lnTo>
                    <a:pt x="32181" y="33426"/>
                  </a:lnTo>
                  <a:lnTo>
                    <a:pt x="32080" y="31203"/>
                  </a:lnTo>
                  <a:lnTo>
                    <a:pt x="31877" y="30581"/>
                  </a:lnTo>
                  <a:lnTo>
                    <a:pt x="31432" y="29260"/>
                  </a:lnTo>
                  <a:lnTo>
                    <a:pt x="31457" y="27736"/>
                  </a:lnTo>
                  <a:lnTo>
                    <a:pt x="31229" y="26619"/>
                  </a:lnTo>
                  <a:lnTo>
                    <a:pt x="30759" y="25323"/>
                  </a:lnTo>
                  <a:lnTo>
                    <a:pt x="31775" y="26009"/>
                  </a:lnTo>
                  <a:lnTo>
                    <a:pt x="32956" y="26441"/>
                  </a:lnTo>
                  <a:lnTo>
                    <a:pt x="35763" y="26619"/>
                  </a:lnTo>
                  <a:lnTo>
                    <a:pt x="37147" y="26187"/>
                  </a:lnTo>
                  <a:lnTo>
                    <a:pt x="38366" y="25463"/>
                  </a:lnTo>
                  <a:lnTo>
                    <a:pt x="39700" y="25323"/>
                  </a:lnTo>
                  <a:lnTo>
                    <a:pt x="40195" y="25273"/>
                  </a:lnTo>
                  <a:lnTo>
                    <a:pt x="41795" y="24155"/>
                  </a:lnTo>
                  <a:lnTo>
                    <a:pt x="42519" y="21539"/>
                  </a:lnTo>
                  <a:lnTo>
                    <a:pt x="42506" y="20828"/>
                  </a:lnTo>
                  <a:lnTo>
                    <a:pt x="42379" y="20154"/>
                  </a:lnTo>
                  <a:lnTo>
                    <a:pt x="42646" y="18707"/>
                  </a:lnTo>
                  <a:lnTo>
                    <a:pt x="42278" y="17233"/>
                  </a:lnTo>
                  <a:lnTo>
                    <a:pt x="40767" y="15722"/>
                  </a:lnTo>
                  <a:lnTo>
                    <a:pt x="39839" y="14795"/>
                  </a:lnTo>
                  <a:lnTo>
                    <a:pt x="37223" y="14173"/>
                  </a:lnTo>
                  <a:lnTo>
                    <a:pt x="35610" y="15392"/>
                  </a:lnTo>
                  <a:lnTo>
                    <a:pt x="35217" y="15722"/>
                  </a:lnTo>
                  <a:lnTo>
                    <a:pt x="34340" y="14770"/>
                  </a:lnTo>
                  <a:lnTo>
                    <a:pt x="33083" y="14274"/>
                  </a:lnTo>
                  <a:lnTo>
                    <a:pt x="31737" y="14122"/>
                  </a:lnTo>
                  <a:lnTo>
                    <a:pt x="34074" y="14122"/>
                  </a:lnTo>
                  <a:lnTo>
                    <a:pt x="35064" y="13741"/>
                  </a:lnTo>
                  <a:lnTo>
                    <a:pt x="35864" y="13106"/>
                  </a:lnTo>
                  <a:lnTo>
                    <a:pt x="36588" y="13068"/>
                  </a:lnTo>
                  <a:lnTo>
                    <a:pt x="37312" y="12890"/>
                  </a:lnTo>
                  <a:lnTo>
                    <a:pt x="38874" y="11963"/>
                  </a:lnTo>
                  <a:lnTo>
                    <a:pt x="39585" y="11010"/>
                  </a:lnTo>
                  <a:lnTo>
                    <a:pt x="39966" y="9944"/>
                  </a:lnTo>
                  <a:lnTo>
                    <a:pt x="40297" y="10795"/>
                  </a:lnTo>
                  <a:lnTo>
                    <a:pt x="40894" y="11531"/>
                  </a:lnTo>
                  <a:lnTo>
                    <a:pt x="42710" y="12814"/>
                  </a:lnTo>
                  <a:lnTo>
                    <a:pt x="42989" y="13068"/>
                  </a:lnTo>
                  <a:lnTo>
                    <a:pt x="42849" y="14058"/>
                  </a:lnTo>
                  <a:lnTo>
                    <a:pt x="42824" y="18224"/>
                  </a:lnTo>
                  <a:lnTo>
                    <a:pt x="44323" y="19913"/>
                  </a:lnTo>
                  <a:lnTo>
                    <a:pt x="46177" y="20459"/>
                  </a:lnTo>
                  <a:lnTo>
                    <a:pt x="47459" y="21882"/>
                  </a:lnTo>
                  <a:lnTo>
                    <a:pt x="49517" y="22580"/>
                  </a:lnTo>
                  <a:lnTo>
                    <a:pt x="51854" y="21234"/>
                  </a:lnTo>
                  <a:lnTo>
                    <a:pt x="55473" y="22567"/>
                  </a:lnTo>
                  <a:lnTo>
                    <a:pt x="58597" y="19672"/>
                  </a:lnTo>
                  <a:close/>
                </a:path>
                <a:path w="148590" h="220979">
                  <a:moveTo>
                    <a:pt x="147383" y="217817"/>
                  </a:moveTo>
                  <a:lnTo>
                    <a:pt x="138633" y="217817"/>
                  </a:lnTo>
                  <a:lnTo>
                    <a:pt x="137985" y="217817"/>
                  </a:lnTo>
                  <a:lnTo>
                    <a:pt x="139649" y="219100"/>
                  </a:lnTo>
                  <a:lnTo>
                    <a:pt x="141566" y="220675"/>
                  </a:lnTo>
                  <a:lnTo>
                    <a:pt x="144221" y="220980"/>
                  </a:lnTo>
                  <a:lnTo>
                    <a:pt x="147383" y="217817"/>
                  </a:lnTo>
                  <a:close/>
                </a:path>
                <a:path w="148590" h="220979">
                  <a:moveTo>
                    <a:pt x="148043" y="214210"/>
                  </a:moveTo>
                  <a:lnTo>
                    <a:pt x="146113" y="212623"/>
                  </a:lnTo>
                  <a:lnTo>
                    <a:pt x="144627" y="211366"/>
                  </a:lnTo>
                  <a:lnTo>
                    <a:pt x="143941" y="210832"/>
                  </a:lnTo>
                  <a:lnTo>
                    <a:pt x="144754" y="205193"/>
                  </a:lnTo>
                  <a:lnTo>
                    <a:pt x="142240" y="200367"/>
                  </a:lnTo>
                  <a:lnTo>
                    <a:pt x="133045" y="194564"/>
                  </a:lnTo>
                  <a:lnTo>
                    <a:pt x="129247" y="198323"/>
                  </a:lnTo>
                  <a:lnTo>
                    <a:pt x="130302" y="203771"/>
                  </a:lnTo>
                  <a:lnTo>
                    <a:pt x="129260" y="205867"/>
                  </a:lnTo>
                  <a:lnTo>
                    <a:pt x="130149" y="208584"/>
                  </a:lnTo>
                  <a:lnTo>
                    <a:pt x="130416" y="209054"/>
                  </a:lnTo>
                  <a:lnTo>
                    <a:pt x="130695" y="209486"/>
                  </a:lnTo>
                  <a:lnTo>
                    <a:pt x="130644" y="211366"/>
                  </a:lnTo>
                  <a:lnTo>
                    <a:pt x="130771" y="213842"/>
                  </a:lnTo>
                  <a:lnTo>
                    <a:pt x="133083" y="215569"/>
                  </a:lnTo>
                  <a:lnTo>
                    <a:pt x="135674" y="216611"/>
                  </a:lnTo>
                  <a:lnTo>
                    <a:pt x="136410" y="217258"/>
                  </a:lnTo>
                  <a:lnTo>
                    <a:pt x="137401" y="217716"/>
                  </a:lnTo>
                  <a:lnTo>
                    <a:pt x="137909" y="217754"/>
                  </a:lnTo>
                  <a:lnTo>
                    <a:pt x="147447" y="217754"/>
                  </a:lnTo>
                  <a:lnTo>
                    <a:pt x="147751" y="217449"/>
                  </a:lnTo>
                  <a:lnTo>
                    <a:pt x="148043" y="214210"/>
                  </a:lnTo>
                  <a:close/>
                </a:path>
              </a:pathLst>
            </a:custGeom>
            <a:solidFill>
              <a:srgbClr val="86A3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6166180" y="6301650"/>
              <a:ext cx="1664335" cy="408940"/>
            </a:xfrm>
            <a:custGeom>
              <a:avLst/>
              <a:gdLst/>
              <a:ahLst/>
              <a:cxnLst/>
              <a:rect l="l" t="t" r="r" b="b"/>
              <a:pathLst>
                <a:path w="1664334" h="408940">
                  <a:moveTo>
                    <a:pt x="43535" y="295046"/>
                  </a:moveTo>
                  <a:lnTo>
                    <a:pt x="41046" y="286232"/>
                  </a:lnTo>
                  <a:lnTo>
                    <a:pt x="35280" y="287121"/>
                  </a:lnTo>
                  <a:lnTo>
                    <a:pt x="32067" y="287604"/>
                  </a:lnTo>
                  <a:lnTo>
                    <a:pt x="28740" y="286397"/>
                  </a:lnTo>
                  <a:lnTo>
                    <a:pt x="25819" y="284822"/>
                  </a:lnTo>
                  <a:lnTo>
                    <a:pt x="26085" y="282486"/>
                  </a:lnTo>
                  <a:lnTo>
                    <a:pt x="26276" y="280098"/>
                  </a:lnTo>
                  <a:lnTo>
                    <a:pt x="28968" y="275297"/>
                  </a:lnTo>
                  <a:lnTo>
                    <a:pt x="26987" y="271018"/>
                  </a:lnTo>
                  <a:lnTo>
                    <a:pt x="22517" y="271322"/>
                  </a:lnTo>
                  <a:lnTo>
                    <a:pt x="20789" y="271627"/>
                  </a:lnTo>
                  <a:lnTo>
                    <a:pt x="19964" y="271665"/>
                  </a:lnTo>
                  <a:lnTo>
                    <a:pt x="17640" y="270687"/>
                  </a:lnTo>
                  <a:lnTo>
                    <a:pt x="14846" y="271894"/>
                  </a:lnTo>
                  <a:lnTo>
                    <a:pt x="12801" y="277126"/>
                  </a:lnTo>
                  <a:lnTo>
                    <a:pt x="12738" y="285305"/>
                  </a:lnTo>
                  <a:lnTo>
                    <a:pt x="13296" y="285800"/>
                  </a:lnTo>
                  <a:lnTo>
                    <a:pt x="11798" y="285521"/>
                  </a:lnTo>
                  <a:lnTo>
                    <a:pt x="7493" y="288048"/>
                  </a:lnTo>
                  <a:lnTo>
                    <a:pt x="7061" y="290715"/>
                  </a:lnTo>
                  <a:lnTo>
                    <a:pt x="8851" y="294449"/>
                  </a:lnTo>
                  <a:lnTo>
                    <a:pt x="8153" y="294970"/>
                  </a:lnTo>
                  <a:lnTo>
                    <a:pt x="6464" y="296379"/>
                  </a:lnTo>
                  <a:lnTo>
                    <a:pt x="6184" y="296545"/>
                  </a:lnTo>
                  <a:lnTo>
                    <a:pt x="0" y="298373"/>
                  </a:lnTo>
                  <a:lnTo>
                    <a:pt x="2400" y="307200"/>
                  </a:lnTo>
                  <a:lnTo>
                    <a:pt x="10109" y="304927"/>
                  </a:lnTo>
                  <a:lnTo>
                    <a:pt x="11645" y="303885"/>
                  </a:lnTo>
                  <a:lnTo>
                    <a:pt x="14084" y="301866"/>
                  </a:lnTo>
                  <a:lnTo>
                    <a:pt x="14465" y="301650"/>
                  </a:lnTo>
                  <a:lnTo>
                    <a:pt x="14871" y="301371"/>
                  </a:lnTo>
                  <a:lnTo>
                    <a:pt x="15722" y="301332"/>
                  </a:lnTo>
                  <a:lnTo>
                    <a:pt x="19621" y="301180"/>
                  </a:lnTo>
                  <a:lnTo>
                    <a:pt x="21526" y="296545"/>
                  </a:lnTo>
                  <a:lnTo>
                    <a:pt x="21437" y="296379"/>
                  </a:lnTo>
                  <a:lnTo>
                    <a:pt x="17487" y="292100"/>
                  </a:lnTo>
                  <a:lnTo>
                    <a:pt x="16878" y="290080"/>
                  </a:lnTo>
                  <a:lnTo>
                    <a:pt x="15341" y="286943"/>
                  </a:lnTo>
                  <a:lnTo>
                    <a:pt x="16243" y="287121"/>
                  </a:lnTo>
                  <a:lnTo>
                    <a:pt x="16230" y="288734"/>
                  </a:lnTo>
                  <a:lnTo>
                    <a:pt x="17094" y="290233"/>
                  </a:lnTo>
                  <a:lnTo>
                    <a:pt x="24295" y="294805"/>
                  </a:lnTo>
                  <a:lnTo>
                    <a:pt x="30822" y="297002"/>
                  </a:lnTo>
                  <a:lnTo>
                    <a:pt x="43535" y="295046"/>
                  </a:lnTo>
                  <a:close/>
                </a:path>
                <a:path w="1664334" h="408940">
                  <a:moveTo>
                    <a:pt x="197599" y="289547"/>
                  </a:moveTo>
                  <a:lnTo>
                    <a:pt x="197535" y="286537"/>
                  </a:lnTo>
                  <a:lnTo>
                    <a:pt x="195795" y="284810"/>
                  </a:lnTo>
                  <a:lnTo>
                    <a:pt x="194030" y="283032"/>
                  </a:lnTo>
                  <a:lnTo>
                    <a:pt x="191211" y="283095"/>
                  </a:lnTo>
                  <a:lnTo>
                    <a:pt x="189407" y="284746"/>
                  </a:lnTo>
                  <a:lnTo>
                    <a:pt x="188683" y="285191"/>
                  </a:lnTo>
                  <a:lnTo>
                    <a:pt x="188201" y="285330"/>
                  </a:lnTo>
                  <a:lnTo>
                    <a:pt x="186118" y="285788"/>
                  </a:lnTo>
                  <a:lnTo>
                    <a:pt x="184505" y="287515"/>
                  </a:lnTo>
                  <a:lnTo>
                    <a:pt x="184505" y="291414"/>
                  </a:lnTo>
                  <a:lnTo>
                    <a:pt x="183743" y="288975"/>
                  </a:lnTo>
                  <a:lnTo>
                    <a:pt x="183515" y="288061"/>
                  </a:lnTo>
                  <a:lnTo>
                    <a:pt x="183591" y="286893"/>
                  </a:lnTo>
                  <a:lnTo>
                    <a:pt x="183819" y="286537"/>
                  </a:lnTo>
                  <a:lnTo>
                    <a:pt x="183603" y="286893"/>
                  </a:lnTo>
                  <a:lnTo>
                    <a:pt x="183934" y="286537"/>
                  </a:lnTo>
                  <a:lnTo>
                    <a:pt x="185254" y="285076"/>
                  </a:lnTo>
                  <a:lnTo>
                    <a:pt x="185407" y="282270"/>
                  </a:lnTo>
                  <a:lnTo>
                    <a:pt x="181876" y="278739"/>
                  </a:lnTo>
                  <a:lnTo>
                    <a:pt x="178803" y="278612"/>
                  </a:lnTo>
                  <a:lnTo>
                    <a:pt x="174180" y="283641"/>
                  </a:lnTo>
                  <a:lnTo>
                    <a:pt x="173926" y="286537"/>
                  </a:lnTo>
                  <a:lnTo>
                    <a:pt x="173875" y="288061"/>
                  </a:lnTo>
                  <a:lnTo>
                    <a:pt x="175818" y="294246"/>
                  </a:lnTo>
                  <a:lnTo>
                    <a:pt x="178231" y="295744"/>
                  </a:lnTo>
                  <a:lnTo>
                    <a:pt x="183032" y="294424"/>
                  </a:lnTo>
                  <a:lnTo>
                    <a:pt x="184505" y="292036"/>
                  </a:lnTo>
                  <a:lnTo>
                    <a:pt x="184505" y="292201"/>
                  </a:lnTo>
                  <a:lnTo>
                    <a:pt x="186588" y="294474"/>
                  </a:lnTo>
                  <a:lnTo>
                    <a:pt x="191579" y="294246"/>
                  </a:lnTo>
                  <a:lnTo>
                    <a:pt x="194005" y="293001"/>
                  </a:lnTo>
                  <a:lnTo>
                    <a:pt x="197599" y="289547"/>
                  </a:lnTo>
                  <a:close/>
                </a:path>
                <a:path w="1664334" h="408940">
                  <a:moveTo>
                    <a:pt x="375678" y="278752"/>
                  </a:moveTo>
                  <a:lnTo>
                    <a:pt x="366166" y="272351"/>
                  </a:lnTo>
                  <a:lnTo>
                    <a:pt x="364972" y="272427"/>
                  </a:lnTo>
                  <a:lnTo>
                    <a:pt x="362699" y="273761"/>
                  </a:lnTo>
                  <a:lnTo>
                    <a:pt x="361797" y="275043"/>
                  </a:lnTo>
                  <a:lnTo>
                    <a:pt x="361632" y="276402"/>
                  </a:lnTo>
                  <a:lnTo>
                    <a:pt x="361365" y="276136"/>
                  </a:lnTo>
                  <a:lnTo>
                    <a:pt x="361162" y="275488"/>
                  </a:lnTo>
                  <a:lnTo>
                    <a:pt x="360807" y="274891"/>
                  </a:lnTo>
                  <a:lnTo>
                    <a:pt x="356895" y="271729"/>
                  </a:lnTo>
                  <a:lnTo>
                    <a:pt x="352374" y="273177"/>
                  </a:lnTo>
                  <a:lnTo>
                    <a:pt x="351167" y="278079"/>
                  </a:lnTo>
                  <a:lnTo>
                    <a:pt x="351155" y="278384"/>
                  </a:lnTo>
                  <a:lnTo>
                    <a:pt x="346240" y="281330"/>
                  </a:lnTo>
                  <a:lnTo>
                    <a:pt x="346405" y="284734"/>
                  </a:lnTo>
                  <a:lnTo>
                    <a:pt x="348373" y="286753"/>
                  </a:lnTo>
                  <a:lnTo>
                    <a:pt x="348348" y="287934"/>
                  </a:lnTo>
                  <a:lnTo>
                    <a:pt x="348818" y="289344"/>
                  </a:lnTo>
                  <a:lnTo>
                    <a:pt x="349046" y="292265"/>
                  </a:lnTo>
                  <a:lnTo>
                    <a:pt x="350786" y="294360"/>
                  </a:lnTo>
                  <a:lnTo>
                    <a:pt x="354672" y="294360"/>
                  </a:lnTo>
                  <a:lnTo>
                    <a:pt x="355930" y="293751"/>
                  </a:lnTo>
                  <a:lnTo>
                    <a:pt x="356819" y="292811"/>
                  </a:lnTo>
                  <a:lnTo>
                    <a:pt x="357403" y="292468"/>
                  </a:lnTo>
                  <a:lnTo>
                    <a:pt x="357924" y="292011"/>
                  </a:lnTo>
                  <a:lnTo>
                    <a:pt x="358990" y="290588"/>
                  </a:lnTo>
                  <a:lnTo>
                    <a:pt x="359511" y="289763"/>
                  </a:lnTo>
                  <a:lnTo>
                    <a:pt x="360768" y="287274"/>
                  </a:lnTo>
                  <a:lnTo>
                    <a:pt x="360768" y="285229"/>
                  </a:lnTo>
                  <a:lnTo>
                    <a:pt x="359778" y="283806"/>
                  </a:lnTo>
                  <a:lnTo>
                    <a:pt x="361607" y="282702"/>
                  </a:lnTo>
                  <a:lnTo>
                    <a:pt x="362229" y="281965"/>
                  </a:lnTo>
                  <a:lnTo>
                    <a:pt x="362559" y="281152"/>
                  </a:lnTo>
                  <a:lnTo>
                    <a:pt x="363321" y="282575"/>
                  </a:lnTo>
                  <a:lnTo>
                    <a:pt x="364680" y="283565"/>
                  </a:lnTo>
                  <a:lnTo>
                    <a:pt x="367284" y="283565"/>
                  </a:lnTo>
                  <a:lnTo>
                    <a:pt x="368058" y="283324"/>
                  </a:lnTo>
                  <a:lnTo>
                    <a:pt x="368757" y="282917"/>
                  </a:lnTo>
                  <a:lnTo>
                    <a:pt x="370776" y="283743"/>
                  </a:lnTo>
                  <a:lnTo>
                    <a:pt x="373265" y="282867"/>
                  </a:lnTo>
                  <a:lnTo>
                    <a:pt x="375678" y="278752"/>
                  </a:lnTo>
                  <a:close/>
                </a:path>
                <a:path w="1664334" h="408940">
                  <a:moveTo>
                    <a:pt x="448017" y="18707"/>
                  </a:moveTo>
                  <a:lnTo>
                    <a:pt x="447535" y="16471"/>
                  </a:lnTo>
                  <a:lnTo>
                    <a:pt x="446239" y="15176"/>
                  </a:lnTo>
                  <a:lnTo>
                    <a:pt x="445223" y="14160"/>
                  </a:lnTo>
                  <a:lnTo>
                    <a:pt x="443890" y="13766"/>
                  </a:lnTo>
                  <a:lnTo>
                    <a:pt x="442569" y="13906"/>
                  </a:lnTo>
                  <a:lnTo>
                    <a:pt x="441998" y="13639"/>
                  </a:lnTo>
                  <a:lnTo>
                    <a:pt x="441375" y="13500"/>
                  </a:lnTo>
                  <a:lnTo>
                    <a:pt x="439191" y="13538"/>
                  </a:lnTo>
                  <a:lnTo>
                    <a:pt x="437667" y="13804"/>
                  </a:lnTo>
                  <a:lnTo>
                    <a:pt x="432257" y="13906"/>
                  </a:lnTo>
                  <a:lnTo>
                    <a:pt x="429933" y="18834"/>
                  </a:lnTo>
                  <a:lnTo>
                    <a:pt x="434873" y="23520"/>
                  </a:lnTo>
                  <a:lnTo>
                    <a:pt x="437070" y="24599"/>
                  </a:lnTo>
                  <a:lnTo>
                    <a:pt x="439775" y="24815"/>
                  </a:lnTo>
                  <a:lnTo>
                    <a:pt x="440867" y="25768"/>
                  </a:lnTo>
                  <a:lnTo>
                    <a:pt x="442328" y="26187"/>
                  </a:lnTo>
                  <a:lnTo>
                    <a:pt x="446100" y="25158"/>
                  </a:lnTo>
                  <a:lnTo>
                    <a:pt x="447776" y="22669"/>
                  </a:lnTo>
                  <a:lnTo>
                    <a:pt x="447141" y="20370"/>
                  </a:lnTo>
                  <a:lnTo>
                    <a:pt x="448017" y="18707"/>
                  </a:lnTo>
                  <a:close/>
                </a:path>
                <a:path w="1664334" h="408940">
                  <a:moveTo>
                    <a:pt x="462140" y="33159"/>
                  </a:moveTo>
                  <a:lnTo>
                    <a:pt x="461619" y="26035"/>
                  </a:lnTo>
                  <a:lnTo>
                    <a:pt x="456412" y="26581"/>
                  </a:lnTo>
                  <a:lnTo>
                    <a:pt x="453885" y="26847"/>
                  </a:lnTo>
                  <a:lnTo>
                    <a:pt x="451713" y="27520"/>
                  </a:lnTo>
                  <a:lnTo>
                    <a:pt x="449084" y="29108"/>
                  </a:lnTo>
                  <a:lnTo>
                    <a:pt x="448411" y="29845"/>
                  </a:lnTo>
                  <a:lnTo>
                    <a:pt x="447929" y="30213"/>
                  </a:lnTo>
                  <a:lnTo>
                    <a:pt x="447509" y="30645"/>
                  </a:lnTo>
                  <a:lnTo>
                    <a:pt x="446519" y="32346"/>
                  </a:lnTo>
                  <a:lnTo>
                    <a:pt x="444804" y="34417"/>
                  </a:lnTo>
                  <a:lnTo>
                    <a:pt x="442417" y="33883"/>
                  </a:lnTo>
                  <a:lnTo>
                    <a:pt x="440042" y="33909"/>
                  </a:lnTo>
                  <a:lnTo>
                    <a:pt x="431863" y="36169"/>
                  </a:lnTo>
                  <a:lnTo>
                    <a:pt x="434276" y="44983"/>
                  </a:lnTo>
                  <a:lnTo>
                    <a:pt x="441883" y="42887"/>
                  </a:lnTo>
                  <a:lnTo>
                    <a:pt x="443268" y="43370"/>
                  </a:lnTo>
                  <a:lnTo>
                    <a:pt x="446468" y="44615"/>
                  </a:lnTo>
                  <a:lnTo>
                    <a:pt x="448538" y="44005"/>
                  </a:lnTo>
                  <a:lnTo>
                    <a:pt x="451523" y="40640"/>
                  </a:lnTo>
                  <a:lnTo>
                    <a:pt x="452475" y="39471"/>
                  </a:lnTo>
                  <a:lnTo>
                    <a:pt x="455523" y="40525"/>
                  </a:lnTo>
                  <a:lnTo>
                    <a:pt x="458012" y="38036"/>
                  </a:lnTo>
                  <a:lnTo>
                    <a:pt x="458152" y="35204"/>
                  </a:lnTo>
                  <a:lnTo>
                    <a:pt x="462140" y="33159"/>
                  </a:lnTo>
                  <a:close/>
                </a:path>
                <a:path w="1664334" h="408940">
                  <a:moveTo>
                    <a:pt x="463296" y="112915"/>
                  </a:moveTo>
                  <a:lnTo>
                    <a:pt x="463105" y="112623"/>
                  </a:lnTo>
                  <a:lnTo>
                    <a:pt x="460705" y="108978"/>
                  </a:lnTo>
                  <a:lnTo>
                    <a:pt x="457314" y="108978"/>
                  </a:lnTo>
                  <a:lnTo>
                    <a:pt x="456463" y="108699"/>
                  </a:lnTo>
                  <a:lnTo>
                    <a:pt x="451116" y="112623"/>
                  </a:lnTo>
                  <a:lnTo>
                    <a:pt x="450875" y="112229"/>
                  </a:lnTo>
                  <a:lnTo>
                    <a:pt x="450062" y="110426"/>
                  </a:lnTo>
                  <a:lnTo>
                    <a:pt x="447509" y="109562"/>
                  </a:lnTo>
                  <a:lnTo>
                    <a:pt x="444703" y="110439"/>
                  </a:lnTo>
                  <a:lnTo>
                    <a:pt x="443877" y="110820"/>
                  </a:lnTo>
                  <a:lnTo>
                    <a:pt x="441375" y="113258"/>
                  </a:lnTo>
                  <a:lnTo>
                    <a:pt x="441325" y="116332"/>
                  </a:lnTo>
                  <a:lnTo>
                    <a:pt x="443420" y="118313"/>
                  </a:lnTo>
                  <a:lnTo>
                    <a:pt x="444017" y="118745"/>
                  </a:lnTo>
                  <a:lnTo>
                    <a:pt x="444220" y="118986"/>
                  </a:lnTo>
                  <a:lnTo>
                    <a:pt x="444449" y="119202"/>
                  </a:lnTo>
                  <a:lnTo>
                    <a:pt x="444690" y="119367"/>
                  </a:lnTo>
                  <a:lnTo>
                    <a:pt x="447078" y="121894"/>
                  </a:lnTo>
                  <a:lnTo>
                    <a:pt x="450761" y="123151"/>
                  </a:lnTo>
                  <a:lnTo>
                    <a:pt x="454215" y="122809"/>
                  </a:lnTo>
                  <a:lnTo>
                    <a:pt x="456501" y="123723"/>
                  </a:lnTo>
                  <a:lnTo>
                    <a:pt x="459536" y="123050"/>
                  </a:lnTo>
                  <a:lnTo>
                    <a:pt x="459613" y="122809"/>
                  </a:lnTo>
                  <a:lnTo>
                    <a:pt x="460819" y="118986"/>
                  </a:lnTo>
                  <a:lnTo>
                    <a:pt x="460870" y="118313"/>
                  </a:lnTo>
                  <a:lnTo>
                    <a:pt x="460629" y="116941"/>
                  </a:lnTo>
                  <a:lnTo>
                    <a:pt x="463296" y="112915"/>
                  </a:lnTo>
                  <a:close/>
                </a:path>
                <a:path w="1664334" h="408940">
                  <a:moveTo>
                    <a:pt x="472516" y="62763"/>
                  </a:moveTo>
                  <a:lnTo>
                    <a:pt x="471563" y="59804"/>
                  </a:lnTo>
                  <a:lnTo>
                    <a:pt x="467258" y="57277"/>
                  </a:lnTo>
                  <a:lnTo>
                    <a:pt x="464629" y="58166"/>
                  </a:lnTo>
                  <a:lnTo>
                    <a:pt x="463080" y="60490"/>
                  </a:lnTo>
                  <a:lnTo>
                    <a:pt x="462699" y="60921"/>
                  </a:lnTo>
                  <a:lnTo>
                    <a:pt x="462508" y="61125"/>
                  </a:lnTo>
                  <a:lnTo>
                    <a:pt x="462508" y="75552"/>
                  </a:lnTo>
                  <a:lnTo>
                    <a:pt x="458050" y="77254"/>
                  </a:lnTo>
                  <a:lnTo>
                    <a:pt x="457212" y="77520"/>
                  </a:lnTo>
                  <a:lnTo>
                    <a:pt x="457288" y="76542"/>
                  </a:lnTo>
                  <a:lnTo>
                    <a:pt x="457758" y="74790"/>
                  </a:lnTo>
                  <a:lnTo>
                    <a:pt x="457644" y="73418"/>
                  </a:lnTo>
                  <a:lnTo>
                    <a:pt x="459854" y="75603"/>
                  </a:lnTo>
                  <a:lnTo>
                    <a:pt x="462508" y="75552"/>
                  </a:lnTo>
                  <a:lnTo>
                    <a:pt x="462508" y="61125"/>
                  </a:lnTo>
                  <a:lnTo>
                    <a:pt x="461454" y="62179"/>
                  </a:lnTo>
                  <a:lnTo>
                    <a:pt x="460806" y="62788"/>
                  </a:lnTo>
                  <a:lnTo>
                    <a:pt x="458571" y="65062"/>
                  </a:lnTo>
                  <a:lnTo>
                    <a:pt x="457174" y="66941"/>
                  </a:lnTo>
                  <a:lnTo>
                    <a:pt x="456412" y="69824"/>
                  </a:lnTo>
                  <a:lnTo>
                    <a:pt x="456412" y="70866"/>
                  </a:lnTo>
                  <a:lnTo>
                    <a:pt x="456488" y="71272"/>
                  </a:lnTo>
                  <a:lnTo>
                    <a:pt x="455104" y="69824"/>
                  </a:lnTo>
                  <a:lnTo>
                    <a:pt x="453694" y="69469"/>
                  </a:lnTo>
                  <a:lnTo>
                    <a:pt x="455104" y="67805"/>
                  </a:lnTo>
                  <a:lnTo>
                    <a:pt x="455104" y="64439"/>
                  </a:lnTo>
                  <a:lnTo>
                    <a:pt x="454723" y="63436"/>
                  </a:lnTo>
                  <a:lnTo>
                    <a:pt x="454063" y="62623"/>
                  </a:lnTo>
                  <a:lnTo>
                    <a:pt x="454012" y="62191"/>
                  </a:lnTo>
                  <a:lnTo>
                    <a:pt x="453364" y="59626"/>
                  </a:lnTo>
                  <a:lnTo>
                    <a:pt x="450672" y="58051"/>
                  </a:lnTo>
                  <a:lnTo>
                    <a:pt x="447471" y="59055"/>
                  </a:lnTo>
                  <a:lnTo>
                    <a:pt x="446582" y="59182"/>
                  </a:lnTo>
                  <a:lnTo>
                    <a:pt x="444182" y="59931"/>
                  </a:lnTo>
                  <a:lnTo>
                    <a:pt x="442950" y="61061"/>
                  </a:lnTo>
                  <a:lnTo>
                    <a:pt x="441960" y="64681"/>
                  </a:lnTo>
                  <a:lnTo>
                    <a:pt x="442887" y="66687"/>
                  </a:lnTo>
                  <a:lnTo>
                    <a:pt x="444969" y="68033"/>
                  </a:lnTo>
                  <a:lnTo>
                    <a:pt x="445338" y="68237"/>
                  </a:lnTo>
                  <a:lnTo>
                    <a:pt x="445719" y="68414"/>
                  </a:lnTo>
                  <a:lnTo>
                    <a:pt x="446265" y="68961"/>
                  </a:lnTo>
                  <a:lnTo>
                    <a:pt x="446938" y="69367"/>
                  </a:lnTo>
                  <a:lnTo>
                    <a:pt x="448030" y="69672"/>
                  </a:lnTo>
                  <a:lnTo>
                    <a:pt x="448767" y="69710"/>
                  </a:lnTo>
                  <a:lnTo>
                    <a:pt x="449300" y="69875"/>
                  </a:lnTo>
                  <a:lnTo>
                    <a:pt x="449859" y="70002"/>
                  </a:lnTo>
                  <a:lnTo>
                    <a:pt x="451243" y="70129"/>
                  </a:lnTo>
                  <a:lnTo>
                    <a:pt x="449211" y="71272"/>
                  </a:lnTo>
                  <a:lnTo>
                    <a:pt x="447725" y="72174"/>
                  </a:lnTo>
                  <a:lnTo>
                    <a:pt x="446138" y="73012"/>
                  </a:lnTo>
                  <a:lnTo>
                    <a:pt x="445350" y="72390"/>
                  </a:lnTo>
                  <a:lnTo>
                    <a:pt x="444487" y="72085"/>
                  </a:lnTo>
                  <a:lnTo>
                    <a:pt x="443598" y="72085"/>
                  </a:lnTo>
                  <a:lnTo>
                    <a:pt x="442709" y="71793"/>
                  </a:lnTo>
                  <a:lnTo>
                    <a:pt x="441744" y="71729"/>
                  </a:lnTo>
                  <a:lnTo>
                    <a:pt x="439686" y="72491"/>
                  </a:lnTo>
                  <a:lnTo>
                    <a:pt x="437743" y="74079"/>
                  </a:lnTo>
                  <a:lnTo>
                    <a:pt x="434619" y="76542"/>
                  </a:lnTo>
                  <a:lnTo>
                    <a:pt x="436714" y="80365"/>
                  </a:lnTo>
                  <a:lnTo>
                    <a:pt x="439826" y="81330"/>
                  </a:lnTo>
                  <a:lnTo>
                    <a:pt x="440486" y="81737"/>
                  </a:lnTo>
                  <a:lnTo>
                    <a:pt x="441248" y="81965"/>
                  </a:lnTo>
                  <a:lnTo>
                    <a:pt x="442048" y="81991"/>
                  </a:lnTo>
                  <a:lnTo>
                    <a:pt x="443179" y="82969"/>
                  </a:lnTo>
                  <a:lnTo>
                    <a:pt x="444703" y="83578"/>
                  </a:lnTo>
                  <a:lnTo>
                    <a:pt x="447167" y="82575"/>
                  </a:lnTo>
                  <a:lnTo>
                    <a:pt x="449059" y="81673"/>
                  </a:lnTo>
                  <a:lnTo>
                    <a:pt x="450265" y="84632"/>
                  </a:lnTo>
                  <a:lnTo>
                    <a:pt x="452628" y="86766"/>
                  </a:lnTo>
                  <a:lnTo>
                    <a:pt x="455701" y="87083"/>
                  </a:lnTo>
                  <a:lnTo>
                    <a:pt x="457365" y="87630"/>
                  </a:lnTo>
                  <a:lnTo>
                    <a:pt x="459117" y="87210"/>
                  </a:lnTo>
                  <a:lnTo>
                    <a:pt x="460667" y="86144"/>
                  </a:lnTo>
                  <a:lnTo>
                    <a:pt x="461543" y="85725"/>
                  </a:lnTo>
                  <a:lnTo>
                    <a:pt x="466318" y="82880"/>
                  </a:lnTo>
                  <a:lnTo>
                    <a:pt x="465874" y="81673"/>
                  </a:lnTo>
                  <a:lnTo>
                    <a:pt x="464299" y="77520"/>
                  </a:lnTo>
                  <a:lnTo>
                    <a:pt x="463550" y="75539"/>
                  </a:lnTo>
                  <a:lnTo>
                    <a:pt x="464337" y="75514"/>
                  </a:lnTo>
                  <a:lnTo>
                    <a:pt x="464426" y="75196"/>
                  </a:lnTo>
                  <a:lnTo>
                    <a:pt x="464908" y="73418"/>
                  </a:lnTo>
                  <a:lnTo>
                    <a:pt x="465023" y="73012"/>
                  </a:lnTo>
                  <a:lnTo>
                    <a:pt x="465467" y="71361"/>
                  </a:lnTo>
                  <a:lnTo>
                    <a:pt x="465747" y="70929"/>
                  </a:lnTo>
                  <a:lnTo>
                    <a:pt x="466699" y="69824"/>
                  </a:lnTo>
                  <a:lnTo>
                    <a:pt x="470052" y="66509"/>
                  </a:lnTo>
                  <a:lnTo>
                    <a:pt x="472516" y="62763"/>
                  </a:lnTo>
                  <a:close/>
                </a:path>
                <a:path w="1664334" h="408940">
                  <a:moveTo>
                    <a:pt x="474916" y="24396"/>
                  </a:moveTo>
                  <a:lnTo>
                    <a:pt x="471805" y="19367"/>
                  </a:lnTo>
                  <a:lnTo>
                    <a:pt x="471322" y="18580"/>
                  </a:lnTo>
                  <a:lnTo>
                    <a:pt x="471424" y="16865"/>
                  </a:lnTo>
                  <a:lnTo>
                    <a:pt x="471030" y="13919"/>
                  </a:lnTo>
                  <a:lnTo>
                    <a:pt x="470585" y="12128"/>
                  </a:lnTo>
                  <a:lnTo>
                    <a:pt x="467334" y="9588"/>
                  </a:lnTo>
                  <a:lnTo>
                    <a:pt x="465455" y="9118"/>
                  </a:lnTo>
                  <a:lnTo>
                    <a:pt x="463486" y="8915"/>
                  </a:lnTo>
                  <a:lnTo>
                    <a:pt x="463334" y="7747"/>
                  </a:lnTo>
                  <a:lnTo>
                    <a:pt x="464883" y="4546"/>
                  </a:lnTo>
                  <a:lnTo>
                    <a:pt x="462305" y="0"/>
                  </a:lnTo>
                  <a:lnTo>
                    <a:pt x="456031" y="1866"/>
                  </a:lnTo>
                  <a:lnTo>
                    <a:pt x="453961" y="2768"/>
                  </a:lnTo>
                  <a:lnTo>
                    <a:pt x="450735" y="4927"/>
                  </a:lnTo>
                  <a:lnTo>
                    <a:pt x="450024" y="6235"/>
                  </a:lnTo>
                  <a:lnTo>
                    <a:pt x="449948" y="7645"/>
                  </a:lnTo>
                  <a:lnTo>
                    <a:pt x="449072" y="8966"/>
                  </a:lnTo>
                  <a:lnTo>
                    <a:pt x="448779" y="10617"/>
                  </a:lnTo>
                  <a:lnTo>
                    <a:pt x="449110" y="15913"/>
                  </a:lnTo>
                  <a:lnTo>
                    <a:pt x="452259" y="17335"/>
                  </a:lnTo>
                  <a:lnTo>
                    <a:pt x="454812" y="16802"/>
                  </a:lnTo>
                  <a:lnTo>
                    <a:pt x="455510" y="17310"/>
                  </a:lnTo>
                  <a:lnTo>
                    <a:pt x="456387" y="17653"/>
                  </a:lnTo>
                  <a:lnTo>
                    <a:pt x="458546" y="17868"/>
                  </a:lnTo>
                  <a:lnTo>
                    <a:pt x="462534" y="17945"/>
                  </a:lnTo>
                  <a:lnTo>
                    <a:pt x="462851" y="19926"/>
                  </a:lnTo>
                  <a:lnTo>
                    <a:pt x="462711" y="22072"/>
                  </a:lnTo>
                  <a:lnTo>
                    <a:pt x="466991" y="28994"/>
                  </a:lnTo>
                  <a:lnTo>
                    <a:pt x="474916" y="24396"/>
                  </a:lnTo>
                  <a:close/>
                </a:path>
                <a:path w="1664334" h="408940">
                  <a:moveTo>
                    <a:pt x="480402" y="165874"/>
                  </a:moveTo>
                  <a:lnTo>
                    <a:pt x="479793" y="163664"/>
                  </a:lnTo>
                  <a:lnTo>
                    <a:pt x="479082" y="161074"/>
                  </a:lnTo>
                  <a:lnTo>
                    <a:pt x="476631" y="160058"/>
                  </a:lnTo>
                  <a:lnTo>
                    <a:pt x="472084" y="160807"/>
                  </a:lnTo>
                  <a:lnTo>
                    <a:pt x="470217" y="161404"/>
                  </a:lnTo>
                  <a:lnTo>
                    <a:pt x="468477" y="162394"/>
                  </a:lnTo>
                  <a:lnTo>
                    <a:pt x="469036" y="161620"/>
                  </a:lnTo>
                  <a:lnTo>
                    <a:pt x="469379" y="160667"/>
                  </a:lnTo>
                  <a:lnTo>
                    <a:pt x="469366" y="160870"/>
                  </a:lnTo>
                  <a:lnTo>
                    <a:pt x="470255" y="159004"/>
                  </a:lnTo>
                  <a:lnTo>
                    <a:pt x="471424" y="157441"/>
                  </a:lnTo>
                  <a:lnTo>
                    <a:pt x="471716" y="156362"/>
                  </a:lnTo>
                  <a:lnTo>
                    <a:pt x="471995" y="152209"/>
                  </a:lnTo>
                  <a:lnTo>
                    <a:pt x="469861" y="149910"/>
                  </a:lnTo>
                  <a:lnTo>
                    <a:pt x="467969" y="141897"/>
                  </a:lnTo>
                  <a:lnTo>
                    <a:pt x="462381" y="143459"/>
                  </a:lnTo>
                  <a:lnTo>
                    <a:pt x="462381" y="154495"/>
                  </a:lnTo>
                  <a:lnTo>
                    <a:pt x="460844" y="157060"/>
                  </a:lnTo>
                  <a:lnTo>
                    <a:pt x="460514" y="158648"/>
                  </a:lnTo>
                  <a:lnTo>
                    <a:pt x="458063" y="158483"/>
                  </a:lnTo>
                  <a:lnTo>
                    <a:pt x="455688" y="160108"/>
                  </a:lnTo>
                  <a:lnTo>
                    <a:pt x="455079" y="160616"/>
                  </a:lnTo>
                  <a:lnTo>
                    <a:pt x="456209" y="157137"/>
                  </a:lnTo>
                  <a:lnTo>
                    <a:pt x="454329" y="153911"/>
                  </a:lnTo>
                  <a:lnTo>
                    <a:pt x="453885" y="153035"/>
                  </a:lnTo>
                  <a:lnTo>
                    <a:pt x="453605" y="152133"/>
                  </a:lnTo>
                  <a:lnTo>
                    <a:pt x="454647" y="151904"/>
                  </a:lnTo>
                  <a:lnTo>
                    <a:pt x="456653" y="151320"/>
                  </a:lnTo>
                  <a:lnTo>
                    <a:pt x="460514" y="150114"/>
                  </a:lnTo>
                  <a:lnTo>
                    <a:pt x="460794" y="151320"/>
                  </a:lnTo>
                  <a:lnTo>
                    <a:pt x="461873" y="153479"/>
                  </a:lnTo>
                  <a:lnTo>
                    <a:pt x="462381" y="154495"/>
                  </a:lnTo>
                  <a:lnTo>
                    <a:pt x="462381" y="143459"/>
                  </a:lnTo>
                  <a:lnTo>
                    <a:pt x="460717" y="143916"/>
                  </a:lnTo>
                  <a:lnTo>
                    <a:pt x="459867" y="140728"/>
                  </a:lnTo>
                  <a:lnTo>
                    <a:pt x="454215" y="142494"/>
                  </a:lnTo>
                  <a:lnTo>
                    <a:pt x="450748" y="143522"/>
                  </a:lnTo>
                  <a:lnTo>
                    <a:pt x="447065" y="143090"/>
                  </a:lnTo>
                  <a:lnTo>
                    <a:pt x="444754" y="144856"/>
                  </a:lnTo>
                  <a:lnTo>
                    <a:pt x="444093" y="149212"/>
                  </a:lnTo>
                  <a:lnTo>
                    <a:pt x="444182" y="151599"/>
                  </a:lnTo>
                  <a:lnTo>
                    <a:pt x="444715" y="153911"/>
                  </a:lnTo>
                  <a:lnTo>
                    <a:pt x="443839" y="154584"/>
                  </a:lnTo>
                  <a:lnTo>
                    <a:pt x="443217" y="155536"/>
                  </a:lnTo>
                  <a:lnTo>
                    <a:pt x="443052" y="156705"/>
                  </a:lnTo>
                  <a:lnTo>
                    <a:pt x="436473" y="156933"/>
                  </a:lnTo>
                  <a:lnTo>
                    <a:pt x="436448" y="166077"/>
                  </a:lnTo>
                  <a:lnTo>
                    <a:pt x="446011" y="165735"/>
                  </a:lnTo>
                  <a:lnTo>
                    <a:pt x="449719" y="164338"/>
                  </a:lnTo>
                  <a:lnTo>
                    <a:pt x="451370" y="161582"/>
                  </a:lnTo>
                  <a:lnTo>
                    <a:pt x="454698" y="160934"/>
                  </a:lnTo>
                  <a:lnTo>
                    <a:pt x="451053" y="163957"/>
                  </a:lnTo>
                  <a:lnTo>
                    <a:pt x="452424" y="167259"/>
                  </a:lnTo>
                  <a:lnTo>
                    <a:pt x="454939" y="168617"/>
                  </a:lnTo>
                  <a:lnTo>
                    <a:pt x="451675" y="170751"/>
                  </a:lnTo>
                  <a:lnTo>
                    <a:pt x="450583" y="173570"/>
                  </a:lnTo>
                  <a:lnTo>
                    <a:pt x="451167" y="176263"/>
                  </a:lnTo>
                  <a:lnTo>
                    <a:pt x="445236" y="179692"/>
                  </a:lnTo>
                  <a:lnTo>
                    <a:pt x="446379" y="184683"/>
                  </a:lnTo>
                  <a:lnTo>
                    <a:pt x="451650" y="186563"/>
                  </a:lnTo>
                  <a:lnTo>
                    <a:pt x="456692" y="185597"/>
                  </a:lnTo>
                  <a:lnTo>
                    <a:pt x="457695" y="184315"/>
                  </a:lnTo>
                  <a:lnTo>
                    <a:pt x="457936" y="182829"/>
                  </a:lnTo>
                  <a:lnTo>
                    <a:pt x="460146" y="181229"/>
                  </a:lnTo>
                  <a:lnTo>
                    <a:pt x="460349" y="181013"/>
                  </a:lnTo>
                  <a:lnTo>
                    <a:pt x="461924" y="186067"/>
                  </a:lnTo>
                  <a:lnTo>
                    <a:pt x="470077" y="183616"/>
                  </a:lnTo>
                  <a:lnTo>
                    <a:pt x="468604" y="176022"/>
                  </a:lnTo>
                  <a:lnTo>
                    <a:pt x="475653" y="175907"/>
                  </a:lnTo>
                  <a:lnTo>
                    <a:pt x="477494" y="172402"/>
                  </a:lnTo>
                  <a:lnTo>
                    <a:pt x="476161" y="169354"/>
                  </a:lnTo>
                  <a:lnTo>
                    <a:pt x="479056" y="168884"/>
                  </a:lnTo>
                  <a:lnTo>
                    <a:pt x="480402" y="165874"/>
                  </a:lnTo>
                  <a:close/>
                </a:path>
                <a:path w="1664334" h="408940">
                  <a:moveTo>
                    <a:pt x="481025" y="128562"/>
                  </a:moveTo>
                  <a:lnTo>
                    <a:pt x="480631" y="128092"/>
                  </a:lnTo>
                  <a:lnTo>
                    <a:pt x="476123" y="122631"/>
                  </a:lnTo>
                  <a:lnTo>
                    <a:pt x="476554" y="120510"/>
                  </a:lnTo>
                  <a:lnTo>
                    <a:pt x="475894" y="118516"/>
                  </a:lnTo>
                  <a:lnTo>
                    <a:pt x="474345" y="117043"/>
                  </a:lnTo>
                  <a:lnTo>
                    <a:pt x="475869" y="114261"/>
                  </a:lnTo>
                  <a:lnTo>
                    <a:pt x="477202" y="111391"/>
                  </a:lnTo>
                  <a:lnTo>
                    <a:pt x="478815" y="103301"/>
                  </a:lnTo>
                  <a:lnTo>
                    <a:pt x="472617" y="100355"/>
                  </a:lnTo>
                  <a:lnTo>
                    <a:pt x="469684" y="104419"/>
                  </a:lnTo>
                  <a:lnTo>
                    <a:pt x="467106" y="104635"/>
                  </a:lnTo>
                  <a:lnTo>
                    <a:pt x="465467" y="106426"/>
                  </a:lnTo>
                  <a:lnTo>
                    <a:pt x="465061" y="111074"/>
                  </a:lnTo>
                  <a:lnTo>
                    <a:pt x="464959" y="113182"/>
                  </a:lnTo>
                  <a:lnTo>
                    <a:pt x="464820" y="115277"/>
                  </a:lnTo>
                  <a:lnTo>
                    <a:pt x="462673" y="118910"/>
                  </a:lnTo>
                  <a:lnTo>
                    <a:pt x="463486" y="122428"/>
                  </a:lnTo>
                  <a:lnTo>
                    <a:pt x="465924" y="123342"/>
                  </a:lnTo>
                  <a:lnTo>
                    <a:pt x="465823" y="125323"/>
                  </a:lnTo>
                  <a:lnTo>
                    <a:pt x="467169" y="127241"/>
                  </a:lnTo>
                  <a:lnTo>
                    <a:pt x="469226" y="128092"/>
                  </a:lnTo>
                  <a:lnTo>
                    <a:pt x="470547" y="130175"/>
                  </a:lnTo>
                  <a:lnTo>
                    <a:pt x="474624" y="135064"/>
                  </a:lnTo>
                  <a:lnTo>
                    <a:pt x="481025" y="128562"/>
                  </a:lnTo>
                  <a:close/>
                </a:path>
                <a:path w="1664334" h="408940">
                  <a:moveTo>
                    <a:pt x="533285" y="311505"/>
                  </a:moveTo>
                  <a:lnTo>
                    <a:pt x="532180" y="309270"/>
                  </a:lnTo>
                  <a:lnTo>
                    <a:pt x="530682" y="306247"/>
                  </a:lnTo>
                  <a:lnTo>
                    <a:pt x="529209" y="303072"/>
                  </a:lnTo>
                  <a:lnTo>
                    <a:pt x="525665" y="299237"/>
                  </a:lnTo>
                  <a:lnTo>
                    <a:pt x="524052" y="298602"/>
                  </a:lnTo>
                  <a:lnTo>
                    <a:pt x="520141" y="298297"/>
                  </a:lnTo>
                  <a:lnTo>
                    <a:pt x="518477" y="299885"/>
                  </a:lnTo>
                  <a:lnTo>
                    <a:pt x="515797" y="303415"/>
                  </a:lnTo>
                  <a:lnTo>
                    <a:pt x="516991" y="306527"/>
                  </a:lnTo>
                  <a:lnTo>
                    <a:pt x="519734" y="308140"/>
                  </a:lnTo>
                  <a:lnTo>
                    <a:pt x="520534" y="308317"/>
                  </a:lnTo>
                  <a:lnTo>
                    <a:pt x="521296" y="308292"/>
                  </a:lnTo>
                  <a:lnTo>
                    <a:pt x="522541" y="310324"/>
                  </a:lnTo>
                  <a:lnTo>
                    <a:pt x="523392" y="312115"/>
                  </a:lnTo>
                  <a:lnTo>
                    <a:pt x="525399" y="316115"/>
                  </a:lnTo>
                  <a:lnTo>
                    <a:pt x="528485" y="316725"/>
                  </a:lnTo>
                  <a:lnTo>
                    <a:pt x="532803" y="314198"/>
                  </a:lnTo>
                  <a:lnTo>
                    <a:pt x="533285" y="311505"/>
                  </a:lnTo>
                  <a:close/>
                </a:path>
                <a:path w="1664334" h="408940">
                  <a:moveTo>
                    <a:pt x="540740" y="328841"/>
                  </a:moveTo>
                  <a:lnTo>
                    <a:pt x="531926" y="326390"/>
                  </a:lnTo>
                  <a:lnTo>
                    <a:pt x="530796" y="332168"/>
                  </a:lnTo>
                  <a:lnTo>
                    <a:pt x="529818" y="337146"/>
                  </a:lnTo>
                  <a:lnTo>
                    <a:pt x="529107" y="342226"/>
                  </a:lnTo>
                  <a:lnTo>
                    <a:pt x="525221" y="352526"/>
                  </a:lnTo>
                  <a:lnTo>
                    <a:pt x="534047" y="354876"/>
                  </a:lnTo>
                  <a:lnTo>
                    <a:pt x="537946" y="344652"/>
                  </a:lnTo>
                  <a:lnTo>
                    <a:pt x="538632" y="339572"/>
                  </a:lnTo>
                  <a:lnTo>
                    <a:pt x="540740" y="328841"/>
                  </a:lnTo>
                  <a:close/>
                </a:path>
                <a:path w="1664334" h="408940">
                  <a:moveTo>
                    <a:pt x="576110" y="276059"/>
                  </a:moveTo>
                  <a:lnTo>
                    <a:pt x="573697" y="267258"/>
                  </a:lnTo>
                  <a:lnTo>
                    <a:pt x="567994" y="268808"/>
                  </a:lnTo>
                  <a:lnTo>
                    <a:pt x="562102" y="270408"/>
                  </a:lnTo>
                  <a:lnTo>
                    <a:pt x="556145" y="271208"/>
                  </a:lnTo>
                  <a:lnTo>
                    <a:pt x="544423" y="271322"/>
                  </a:lnTo>
                  <a:lnTo>
                    <a:pt x="544156" y="270357"/>
                  </a:lnTo>
                  <a:lnTo>
                    <a:pt x="541667" y="269176"/>
                  </a:lnTo>
                  <a:lnTo>
                    <a:pt x="536346" y="270281"/>
                  </a:lnTo>
                  <a:lnTo>
                    <a:pt x="533768" y="271424"/>
                  </a:lnTo>
                  <a:lnTo>
                    <a:pt x="530237" y="276085"/>
                  </a:lnTo>
                  <a:lnTo>
                    <a:pt x="530694" y="279361"/>
                  </a:lnTo>
                  <a:lnTo>
                    <a:pt x="533476" y="283730"/>
                  </a:lnTo>
                  <a:lnTo>
                    <a:pt x="536181" y="284568"/>
                  </a:lnTo>
                  <a:lnTo>
                    <a:pt x="539953" y="282359"/>
                  </a:lnTo>
                  <a:lnTo>
                    <a:pt x="540842" y="280492"/>
                  </a:lnTo>
                  <a:lnTo>
                    <a:pt x="540626" y="278739"/>
                  </a:lnTo>
                  <a:lnTo>
                    <a:pt x="541667" y="278498"/>
                  </a:lnTo>
                  <a:lnTo>
                    <a:pt x="544093" y="277990"/>
                  </a:lnTo>
                  <a:lnTo>
                    <a:pt x="544131" y="280454"/>
                  </a:lnTo>
                  <a:lnTo>
                    <a:pt x="556907" y="280339"/>
                  </a:lnTo>
                  <a:lnTo>
                    <a:pt x="563791" y="279450"/>
                  </a:lnTo>
                  <a:lnTo>
                    <a:pt x="576110" y="276059"/>
                  </a:lnTo>
                  <a:close/>
                </a:path>
                <a:path w="1664334" h="408940">
                  <a:moveTo>
                    <a:pt x="750455" y="353910"/>
                  </a:moveTo>
                  <a:lnTo>
                    <a:pt x="748880" y="351713"/>
                  </a:lnTo>
                  <a:lnTo>
                    <a:pt x="746836" y="350964"/>
                  </a:lnTo>
                  <a:lnTo>
                    <a:pt x="746379" y="350697"/>
                  </a:lnTo>
                  <a:lnTo>
                    <a:pt x="745896" y="349973"/>
                  </a:lnTo>
                  <a:lnTo>
                    <a:pt x="745909" y="349846"/>
                  </a:lnTo>
                  <a:lnTo>
                    <a:pt x="744994" y="346633"/>
                  </a:lnTo>
                  <a:lnTo>
                    <a:pt x="741997" y="345554"/>
                  </a:lnTo>
                  <a:lnTo>
                    <a:pt x="739546" y="346583"/>
                  </a:lnTo>
                  <a:lnTo>
                    <a:pt x="736815" y="344982"/>
                  </a:lnTo>
                  <a:lnTo>
                    <a:pt x="732561" y="346456"/>
                  </a:lnTo>
                  <a:lnTo>
                    <a:pt x="732574" y="352653"/>
                  </a:lnTo>
                  <a:lnTo>
                    <a:pt x="732701" y="354850"/>
                  </a:lnTo>
                  <a:lnTo>
                    <a:pt x="733412" y="359549"/>
                  </a:lnTo>
                  <a:lnTo>
                    <a:pt x="736473" y="360870"/>
                  </a:lnTo>
                  <a:lnTo>
                    <a:pt x="739940" y="359930"/>
                  </a:lnTo>
                  <a:lnTo>
                    <a:pt x="740803" y="359156"/>
                  </a:lnTo>
                  <a:lnTo>
                    <a:pt x="741324" y="358190"/>
                  </a:lnTo>
                  <a:lnTo>
                    <a:pt x="742162" y="358775"/>
                  </a:lnTo>
                  <a:lnTo>
                    <a:pt x="743089" y="359283"/>
                  </a:lnTo>
                  <a:lnTo>
                    <a:pt x="746467" y="360540"/>
                  </a:lnTo>
                  <a:lnTo>
                    <a:pt x="749134" y="358711"/>
                  </a:lnTo>
                  <a:lnTo>
                    <a:pt x="750455" y="353910"/>
                  </a:lnTo>
                  <a:close/>
                </a:path>
                <a:path w="1664334" h="408940">
                  <a:moveTo>
                    <a:pt x="751751" y="316382"/>
                  </a:moveTo>
                  <a:lnTo>
                    <a:pt x="751674" y="314388"/>
                  </a:lnTo>
                  <a:lnTo>
                    <a:pt x="751446" y="313512"/>
                  </a:lnTo>
                  <a:lnTo>
                    <a:pt x="751052" y="312712"/>
                  </a:lnTo>
                  <a:lnTo>
                    <a:pt x="751636" y="309778"/>
                  </a:lnTo>
                  <a:lnTo>
                    <a:pt x="750862" y="306946"/>
                  </a:lnTo>
                  <a:lnTo>
                    <a:pt x="746391" y="303009"/>
                  </a:lnTo>
                  <a:lnTo>
                    <a:pt x="743648" y="302818"/>
                  </a:lnTo>
                  <a:lnTo>
                    <a:pt x="740117" y="306336"/>
                  </a:lnTo>
                  <a:lnTo>
                    <a:pt x="739927" y="309473"/>
                  </a:lnTo>
                  <a:lnTo>
                    <a:pt x="741946" y="311251"/>
                  </a:lnTo>
                  <a:lnTo>
                    <a:pt x="741299" y="312712"/>
                  </a:lnTo>
                  <a:lnTo>
                    <a:pt x="741133" y="314667"/>
                  </a:lnTo>
                  <a:lnTo>
                    <a:pt x="741984" y="316039"/>
                  </a:lnTo>
                  <a:lnTo>
                    <a:pt x="741832" y="316382"/>
                  </a:lnTo>
                  <a:lnTo>
                    <a:pt x="740956" y="318719"/>
                  </a:lnTo>
                  <a:lnTo>
                    <a:pt x="742797" y="321398"/>
                  </a:lnTo>
                  <a:lnTo>
                    <a:pt x="747610" y="322719"/>
                  </a:lnTo>
                  <a:lnTo>
                    <a:pt x="749769" y="321144"/>
                  </a:lnTo>
                  <a:lnTo>
                    <a:pt x="750392" y="319493"/>
                  </a:lnTo>
                  <a:lnTo>
                    <a:pt x="750658" y="318820"/>
                  </a:lnTo>
                  <a:lnTo>
                    <a:pt x="750455" y="319354"/>
                  </a:lnTo>
                  <a:lnTo>
                    <a:pt x="750684" y="318820"/>
                  </a:lnTo>
                  <a:lnTo>
                    <a:pt x="751319" y="317423"/>
                  </a:lnTo>
                  <a:lnTo>
                    <a:pt x="751751" y="316382"/>
                  </a:lnTo>
                  <a:close/>
                </a:path>
                <a:path w="1664334" h="408940">
                  <a:moveTo>
                    <a:pt x="756932" y="291147"/>
                  </a:moveTo>
                  <a:lnTo>
                    <a:pt x="754748" y="287972"/>
                  </a:lnTo>
                  <a:lnTo>
                    <a:pt x="754138" y="287070"/>
                  </a:lnTo>
                  <a:lnTo>
                    <a:pt x="753122" y="285165"/>
                  </a:lnTo>
                  <a:lnTo>
                    <a:pt x="754240" y="282359"/>
                  </a:lnTo>
                  <a:lnTo>
                    <a:pt x="753402" y="279603"/>
                  </a:lnTo>
                  <a:lnTo>
                    <a:pt x="751179" y="277710"/>
                  </a:lnTo>
                  <a:lnTo>
                    <a:pt x="752170" y="274497"/>
                  </a:lnTo>
                  <a:lnTo>
                    <a:pt x="753186" y="270891"/>
                  </a:lnTo>
                  <a:lnTo>
                    <a:pt x="749858" y="268274"/>
                  </a:lnTo>
                  <a:lnTo>
                    <a:pt x="743115" y="269468"/>
                  </a:lnTo>
                  <a:lnTo>
                    <a:pt x="739432" y="271449"/>
                  </a:lnTo>
                  <a:lnTo>
                    <a:pt x="738352" y="274485"/>
                  </a:lnTo>
                  <a:lnTo>
                    <a:pt x="737882" y="274294"/>
                  </a:lnTo>
                  <a:lnTo>
                    <a:pt x="737362" y="274180"/>
                  </a:lnTo>
                  <a:lnTo>
                    <a:pt x="736117" y="274129"/>
                  </a:lnTo>
                  <a:lnTo>
                    <a:pt x="735749" y="272529"/>
                  </a:lnTo>
                  <a:lnTo>
                    <a:pt x="734504" y="271145"/>
                  </a:lnTo>
                  <a:lnTo>
                    <a:pt x="730402" y="270014"/>
                  </a:lnTo>
                  <a:lnTo>
                    <a:pt x="728027" y="271513"/>
                  </a:lnTo>
                  <a:lnTo>
                    <a:pt x="726821" y="275234"/>
                  </a:lnTo>
                  <a:lnTo>
                    <a:pt x="726541" y="276720"/>
                  </a:lnTo>
                  <a:lnTo>
                    <a:pt x="726389" y="280670"/>
                  </a:lnTo>
                  <a:lnTo>
                    <a:pt x="728637" y="282663"/>
                  </a:lnTo>
                  <a:lnTo>
                    <a:pt x="733031" y="282879"/>
                  </a:lnTo>
                  <a:lnTo>
                    <a:pt x="735558" y="283286"/>
                  </a:lnTo>
                  <a:lnTo>
                    <a:pt x="738479" y="283349"/>
                  </a:lnTo>
                  <a:lnTo>
                    <a:pt x="739927" y="282409"/>
                  </a:lnTo>
                  <a:lnTo>
                    <a:pt x="740740" y="281051"/>
                  </a:lnTo>
                  <a:lnTo>
                    <a:pt x="740994" y="281139"/>
                  </a:lnTo>
                  <a:lnTo>
                    <a:pt x="741299" y="282422"/>
                  </a:lnTo>
                  <a:lnTo>
                    <a:pt x="742073" y="283540"/>
                  </a:lnTo>
                  <a:lnTo>
                    <a:pt x="743331" y="284086"/>
                  </a:lnTo>
                  <a:lnTo>
                    <a:pt x="743026" y="285229"/>
                  </a:lnTo>
                  <a:lnTo>
                    <a:pt x="743115" y="286473"/>
                  </a:lnTo>
                  <a:lnTo>
                    <a:pt x="744867" y="288874"/>
                  </a:lnTo>
                  <a:lnTo>
                    <a:pt x="745553" y="290499"/>
                  </a:lnTo>
                  <a:lnTo>
                    <a:pt x="746480" y="291998"/>
                  </a:lnTo>
                  <a:lnTo>
                    <a:pt x="744689" y="290525"/>
                  </a:lnTo>
                  <a:lnTo>
                    <a:pt x="741959" y="290461"/>
                  </a:lnTo>
                  <a:lnTo>
                    <a:pt x="738276" y="294271"/>
                  </a:lnTo>
                  <a:lnTo>
                    <a:pt x="737679" y="297065"/>
                  </a:lnTo>
                  <a:lnTo>
                    <a:pt x="740664" y="300405"/>
                  </a:lnTo>
                  <a:lnTo>
                    <a:pt x="741680" y="300609"/>
                  </a:lnTo>
                  <a:lnTo>
                    <a:pt x="742873" y="300748"/>
                  </a:lnTo>
                  <a:lnTo>
                    <a:pt x="743331" y="300926"/>
                  </a:lnTo>
                  <a:lnTo>
                    <a:pt x="744220" y="300964"/>
                  </a:lnTo>
                  <a:lnTo>
                    <a:pt x="744867" y="301167"/>
                  </a:lnTo>
                  <a:lnTo>
                    <a:pt x="746239" y="301371"/>
                  </a:lnTo>
                  <a:lnTo>
                    <a:pt x="748690" y="301840"/>
                  </a:lnTo>
                  <a:lnTo>
                    <a:pt x="751166" y="300723"/>
                  </a:lnTo>
                  <a:lnTo>
                    <a:pt x="752195" y="297002"/>
                  </a:lnTo>
                  <a:lnTo>
                    <a:pt x="751967" y="295656"/>
                  </a:lnTo>
                  <a:lnTo>
                    <a:pt x="751344" y="294576"/>
                  </a:lnTo>
                  <a:lnTo>
                    <a:pt x="754341" y="294157"/>
                  </a:lnTo>
                  <a:lnTo>
                    <a:pt x="756932" y="291147"/>
                  </a:lnTo>
                  <a:close/>
                </a:path>
                <a:path w="1664334" h="408940">
                  <a:moveTo>
                    <a:pt x="758405" y="343255"/>
                  </a:moveTo>
                  <a:lnTo>
                    <a:pt x="754037" y="339267"/>
                  </a:lnTo>
                  <a:lnTo>
                    <a:pt x="752995" y="338315"/>
                  </a:lnTo>
                  <a:lnTo>
                    <a:pt x="752157" y="337185"/>
                  </a:lnTo>
                  <a:lnTo>
                    <a:pt x="751217" y="336156"/>
                  </a:lnTo>
                  <a:lnTo>
                    <a:pt x="750785" y="334873"/>
                  </a:lnTo>
                  <a:lnTo>
                    <a:pt x="750531" y="334251"/>
                  </a:lnTo>
                  <a:lnTo>
                    <a:pt x="750912" y="332486"/>
                  </a:lnTo>
                  <a:lnTo>
                    <a:pt x="750900" y="330644"/>
                  </a:lnTo>
                  <a:lnTo>
                    <a:pt x="751484" y="325920"/>
                  </a:lnTo>
                  <a:lnTo>
                    <a:pt x="747928" y="323583"/>
                  </a:lnTo>
                  <a:lnTo>
                    <a:pt x="745172" y="324485"/>
                  </a:lnTo>
                  <a:lnTo>
                    <a:pt x="743813" y="324726"/>
                  </a:lnTo>
                  <a:lnTo>
                    <a:pt x="740029" y="325501"/>
                  </a:lnTo>
                  <a:lnTo>
                    <a:pt x="739800" y="329514"/>
                  </a:lnTo>
                  <a:lnTo>
                    <a:pt x="741680" y="331889"/>
                  </a:lnTo>
                  <a:lnTo>
                    <a:pt x="741553" y="332600"/>
                  </a:lnTo>
                  <a:lnTo>
                    <a:pt x="740994" y="334822"/>
                  </a:lnTo>
                  <a:lnTo>
                    <a:pt x="741235" y="335965"/>
                  </a:lnTo>
                  <a:lnTo>
                    <a:pt x="742518" y="338429"/>
                  </a:lnTo>
                  <a:lnTo>
                    <a:pt x="742911" y="340868"/>
                  </a:lnTo>
                  <a:lnTo>
                    <a:pt x="745261" y="343001"/>
                  </a:lnTo>
                  <a:lnTo>
                    <a:pt x="746239" y="344525"/>
                  </a:lnTo>
                  <a:lnTo>
                    <a:pt x="751916" y="349694"/>
                  </a:lnTo>
                  <a:lnTo>
                    <a:pt x="758405" y="343255"/>
                  </a:lnTo>
                  <a:close/>
                </a:path>
                <a:path w="1664334" h="408940">
                  <a:moveTo>
                    <a:pt x="759294" y="373875"/>
                  </a:moveTo>
                  <a:lnTo>
                    <a:pt x="758913" y="371297"/>
                  </a:lnTo>
                  <a:lnTo>
                    <a:pt x="758050" y="370192"/>
                  </a:lnTo>
                  <a:lnTo>
                    <a:pt x="756894" y="368554"/>
                  </a:lnTo>
                  <a:lnTo>
                    <a:pt x="756208" y="367169"/>
                  </a:lnTo>
                  <a:lnTo>
                    <a:pt x="756018" y="366649"/>
                  </a:lnTo>
                  <a:lnTo>
                    <a:pt x="755396" y="363131"/>
                  </a:lnTo>
                  <a:lnTo>
                    <a:pt x="752424" y="361784"/>
                  </a:lnTo>
                  <a:lnTo>
                    <a:pt x="749084" y="362699"/>
                  </a:lnTo>
                  <a:lnTo>
                    <a:pt x="748271" y="363334"/>
                  </a:lnTo>
                  <a:lnTo>
                    <a:pt x="747737" y="364147"/>
                  </a:lnTo>
                  <a:lnTo>
                    <a:pt x="747331" y="363537"/>
                  </a:lnTo>
                  <a:lnTo>
                    <a:pt x="746010" y="362216"/>
                  </a:lnTo>
                  <a:lnTo>
                    <a:pt x="744054" y="361480"/>
                  </a:lnTo>
                  <a:lnTo>
                    <a:pt x="741832" y="362407"/>
                  </a:lnTo>
                  <a:lnTo>
                    <a:pt x="737717" y="363105"/>
                  </a:lnTo>
                  <a:lnTo>
                    <a:pt x="736371" y="366090"/>
                  </a:lnTo>
                  <a:lnTo>
                    <a:pt x="737260" y="369328"/>
                  </a:lnTo>
                  <a:lnTo>
                    <a:pt x="737819" y="370103"/>
                  </a:lnTo>
                  <a:lnTo>
                    <a:pt x="738530" y="370636"/>
                  </a:lnTo>
                  <a:lnTo>
                    <a:pt x="737743" y="372872"/>
                  </a:lnTo>
                  <a:lnTo>
                    <a:pt x="739178" y="375399"/>
                  </a:lnTo>
                  <a:lnTo>
                    <a:pt x="741222" y="376237"/>
                  </a:lnTo>
                  <a:lnTo>
                    <a:pt x="741476" y="376669"/>
                  </a:lnTo>
                  <a:lnTo>
                    <a:pt x="741781" y="377050"/>
                  </a:lnTo>
                  <a:lnTo>
                    <a:pt x="744016" y="378917"/>
                  </a:lnTo>
                  <a:lnTo>
                    <a:pt x="746480" y="379183"/>
                  </a:lnTo>
                  <a:lnTo>
                    <a:pt x="744905" y="380098"/>
                  </a:lnTo>
                  <a:lnTo>
                    <a:pt x="743953" y="381939"/>
                  </a:lnTo>
                  <a:lnTo>
                    <a:pt x="744093" y="383667"/>
                  </a:lnTo>
                  <a:lnTo>
                    <a:pt x="742619" y="384111"/>
                  </a:lnTo>
                  <a:lnTo>
                    <a:pt x="741387" y="385279"/>
                  </a:lnTo>
                  <a:lnTo>
                    <a:pt x="740651" y="387756"/>
                  </a:lnTo>
                  <a:lnTo>
                    <a:pt x="740054" y="388226"/>
                  </a:lnTo>
                  <a:lnTo>
                    <a:pt x="739622" y="388785"/>
                  </a:lnTo>
                  <a:lnTo>
                    <a:pt x="739292" y="389166"/>
                  </a:lnTo>
                  <a:lnTo>
                    <a:pt x="737781" y="391083"/>
                  </a:lnTo>
                  <a:lnTo>
                    <a:pt x="737527" y="393687"/>
                  </a:lnTo>
                  <a:lnTo>
                    <a:pt x="740740" y="396900"/>
                  </a:lnTo>
                  <a:lnTo>
                    <a:pt x="741629" y="397052"/>
                  </a:lnTo>
                  <a:lnTo>
                    <a:pt x="741019" y="397433"/>
                  </a:lnTo>
                  <a:lnTo>
                    <a:pt x="739927" y="396659"/>
                  </a:lnTo>
                  <a:lnTo>
                    <a:pt x="738517" y="396341"/>
                  </a:lnTo>
                  <a:lnTo>
                    <a:pt x="734136" y="397459"/>
                  </a:lnTo>
                  <a:lnTo>
                    <a:pt x="731227" y="398526"/>
                  </a:lnTo>
                  <a:lnTo>
                    <a:pt x="724230" y="401942"/>
                  </a:lnTo>
                  <a:lnTo>
                    <a:pt x="726414" y="408406"/>
                  </a:lnTo>
                  <a:lnTo>
                    <a:pt x="733082" y="408393"/>
                  </a:lnTo>
                  <a:lnTo>
                    <a:pt x="735342" y="407873"/>
                  </a:lnTo>
                  <a:lnTo>
                    <a:pt x="736346" y="407136"/>
                  </a:lnTo>
                  <a:lnTo>
                    <a:pt x="737641" y="406387"/>
                  </a:lnTo>
                  <a:lnTo>
                    <a:pt x="738174" y="405892"/>
                  </a:lnTo>
                  <a:lnTo>
                    <a:pt x="739825" y="405447"/>
                  </a:lnTo>
                  <a:lnTo>
                    <a:pt x="740321" y="405231"/>
                  </a:lnTo>
                  <a:lnTo>
                    <a:pt x="741133" y="405892"/>
                  </a:lnTo>
                  <a:lnTo>
                    <a:pt x="742149" y="406285"/>
                  </a:lnTo>
                  <a:lnTo>
                    <a:pt x="744385" y="406285"/>
                  </a:lnTo>
                  <a:lnTo>
                    <a:pt x="745528" y="405815"/>
                  </a:lnTo>
                  <a:lnTo>
                    <a:pt x="746379" y="404990"/>
                  </a:lnTo>
                  <a:lnTo>
                    <a:pt x="747750" y="404228"/>
                  </a:lnTo>
                  <a:lnTo>
                    <a:pt x="748690" y="402856"/>
                  </a:lnTo>
                  <a:lnTo>
                    <a:pt x="748690" y="401104"/>
                  </a:lnTo>
                  <a:lnTo>
                    <a:pt x="748690" y="398729"/>
                  </a:lnTo>
                  <a:lnTo>
                    <a:pt x="746607" y="396379"/>
                  </a:lnTo>
                  <a:lnTo>
                    <a:pt x="744550" y="396506"/>
                  </a:lnTo>
                  <a:lnTo>
                    <a:pt x="744880" y="396316"/>
                  </a:lnTo>
                  <a:lnTo>
                    <a:pt x="746823" y="396125"/>
                  </a:lnTo>
                  <a:lnTo>
                    <a:pt x="748423" y="394462"/>
                  </a:lnTo>
                  <a:lnTo>
                    <a:pt x="748868" y="392544"/>
                  </a:lnTo>
                  <a:lnTo>
                    <a:pt x="750531" y="392099"/>
                  </a:lnTo>
                  <a:lnTo>
                    <a:pt x="752030" y="391147"/>
                  </a:lnTo>
                  <a:lnTo>
                    <a:pt x="754697" y="386892"/>
                  </a:lnTo>
                  <a:lnTo>
                    <a:pt x="754405" y="383413"/>
                  </a:lnTo>
                  <a:lnTo>
                    <a:pt x="751192" y="378841"/>
                  </a:lnTo>
                  <a:lnTo>
                    <a:pt x="748665" y="377901"/>
                  </a:lnTo>
                  <a:lnTo>
                    <a:pt x="747039" y="378853"/>
                  </a:lnTo>
                  <a:lnTo>
                    <a:pt x="749338" y="376555"/>
                  </a:lnTo>
                  <a:lnTo>
                    <a:pt x="749769" y="375488"/>
                  </a:lnTo>
                  <a:lnTo>
                    <a:pt x="749871" y="374383"/>
                  </a:lnTo>
                  <a:lnTo>
                    <a:pt x="750912" y="375805"/>
                  </a:lnTo>
                  <a:lnTo>
                    <a:pt x="752449" y="377774"/>
                  </a:lnTo>
                  <a:lnTo>
                    <a:pt x="755777" y="377405"/>
                  </a:lnTo>
                  <a:lnTo>
                    <a:pt x="759294" y="373875"/>
                  </a:lnTo>
                  <a:close/>
                </a:path>
                <a:path w="1664334" h="408940">
                  <a:moveTo>
                    <a:pt x="759447" y="394182"/>
                  </a:moveTo>
                  <a:lnTo>
                    <a:pt x="757682" y="392417"/>
                  </a:lnTo>
                  <a:lnTo>
                    <a:pt x="755916" y="390639"/>
                  </a:lnTo>
                  <a:lnTo>
                    <a:pt x="752995" y="390664"/>
                  </a:lnTo>
                  <a:lnTo>
                    <a:pt x="751179" y="392455"/>
                  </a:lnTo>
                  <a:lnTo>
                    <a:pt x="750925" y="392607"/>
                  </a:lnTo>
                  <a:lnTo>
                    <a:pt x="748728" y="393776"/>
                  </a:lnTo>
                  <a:lnTo>
                    <a:pt x="748068" y="396786"/>
                  </a:lnTo>
                  <a:lnTo>
                    <a:pt x="750582" y="401078"/>
                  </a:lnTo>
                  <a:lnTo>
                    <a:pt x="753351" y="401675"/>
                  </a:lnTo>
                  <a:lnTo>
                    <a:pt x="756335" y="400088"/>
                  </a:lnTo>
                  <a:lnTo>
                    <a:pt x="757059" y="399516"/>
                  </a:lnTo>
                  <a:lnTo>
                    <a:pt x="759447" y="397116"/>
                  </a:lnTo>
                  <a:lnTo>
                    <a:pt x="759447" y="394182"/>
                  </a:lnTo>
                  <a:close/>
                </a:path>
                <a:path w="1664334" h="408940">
                  <a:moveTo>
                    <a:pt x="814285" y="384949"/>
                  </a:moveTo>
                  <a:lnTo>
                    <a:pt x="812673" y="383082"/>
                  </a:lnTo>
                  <a:lnTo>
                    <a:pt x="810602" y="382663"/>
                  </a:lnTo>
                  <a:lnTo>
                    <a:pt x="811707" y="381355"/>
                  </a:lnTo>
                  <a:lnTo>
                    <a:pt x="812177" y="379501"/>
                  </a:lnTo>
                  <a:lnTo>
                    <a:pt x="811225" y="377545"/>
                  </a:lnTo>
                  <a:lnTo>
                    <a:pt x="811631" y="378358"/>
                  </a:lnTo>
                  <a:lnTo>
                    <a:pt x="811022" y="376897"/>
                  </a:lnTo>
                  <a:lnTo>
                    <a:pt x="810818" y="376199"/>
                  </a:lnTo>
                  <a:lnTo>
                    <a:pt x="810298" y="373316"/>
                  </a:lnTo>
                  <a:lnTo>
                    <a:pt x="810133" y="371830"/>
                  </a:lnTo>
                  <a:lnTo>
                    <a:pt x="809320" y="367271"/>
                  </a:lnTo>
                  <a:lnTo>
                    <a:pt x="807897" y="364744"/>
                  </a:lnTo>
                  <a:lnTo>
                    <a:pt x="802513" y="362724"/>
                  </a:lnTo>
                  <a:lnTo>
                    <a:pt x="799846" y="364566"/>
                  </a:lnTo>
                  <a:lnTo>
                    <a:pt x="798715" y="368681"/>
                  </a:lnTo>
                  <a:lnTo>
                    <a:pt x="799414" y="370344"/>
                  </a:lnTo>
                  <a:lnTo>
                    <a:pt x="800747" y="371449"/>
                  </a:lnTo>
                  <a:lnTo>
                    <a:pt x="801192" y="373354"/>
                  </a:lnTo>
                  <a:lnTo>
                    <a:pt x="806069" y="384416"/>
                  </a:lnTo>
                  <a:lnTo>
                    <a:pt x="805497" y="385191"/>
                  </a:lnTo>
                  <a:lnTo>
                    <a:pt x="805129" y="386118"/>
                  </a:lnTo>
                  <a:lnTo>
                    <a:pt x="805141" y="390245"/>
                  </a:lnTo>
                  <a:lnTo>
                    <a:pt x="807199" y="392315"/>
                  </a:lnTo>
                  <a:lnTo>
                    <a:pt x="812203" y="392315"/>
                  </a:lnTo>
                  <a:lnTo>
                    <a:pt x="814260" y="390245"/>
                  </a:lnTo>
                  <a:lnTo>
                    <a:pt x="814285" y="384949"/>
                  </a:lnTo>
                  <a:close/>
                </a:path>
                <a:path w="1664334" h="408940">
                  <a:moveTo>
                    <a:pt x="844499" y="274231"/>
                  </a:moveTo>
                  <a:lnTo>
                    <a:pt x="844321" y="272935"/>
                  </a:lnTo>
                  <a:lnTo>
                    <a:pt x="843711" y="271881"/>
                  </a:lnTo>
                  <a:lnTo>
                    <a:pt x="843381" y="271310"/>
                  </a:lnTo>
                  <a:lnTo>
                    <a:pt x="842975" y="270903"/>
                  </a:lnTo>
                  <a:lnTo>
                    <a:pt x="842505" y="270573"/>
                  </a:lnTo>
                  <a:lnTo>
                    <a:pt x="842352" y="269633"/>
                  </a:lnTo>
                  <a:lnTo>
                    <a:pt x="841692" y="267258"/>
                  </a:lnTo>
                  <a:lnTo>
                    <a:pt x="839114" y="265747"/>
                  </a:lnTo>
                  <a:lnTo>
                    <a:pt x="834428" y="266966"/>
                  </a:lnTo>
                  <a:lnTo>
                    <a:pt x="833640" y="267525"/>
                  </a:lnTo>
                  <a:lnTo>
                    <a:pt x="831519" y="269468"/>
                  </a:lnTo>
                  <a:lnTo>
                    <a:pt x="830973" y="272211"/>
                  </a:lnTo>
                  <a:lnTo>
                    <a:pt x="833031" y="274828"/>
                  </a:lnTo>
                  <a:lnTo>
                    <a:pt x="833475" y="275297"/>
                  </a:lnTo>
                  <a:lnTo>
                    <a:pt x="832345" y="275107"/>
                  </a:lnTo>
                  <a:lnTo>
                    <a:pt x="831176" y="275272"/>
                  </a:lnTo>
                  <a:lnTo>
                    <a:pt x="830211" y="275882"/>
                  </a:lnTo>
                  <a:lnTo>
                    <a:pt x="829818" y="275069"/>
                  </a:lnTo>
                  <a:lnTo>
                    <a:pt x="829208" y="274358"/>
                  </a:lnTo>
                  <a:lnTo>
                    <a:pt x="827316" y="273253"/>
                  </a:lnTo>
                  <a:lnTo>
                    <a:pt x="826084" y="273138"/>
                  </a:lnTo>
                  <a:lnTo>
                    <a:pt x="824966" y="273431"/>
                  </a:lnTo>
                  <a:lnTo>
                    <a:pt x="824661" y="272389"/>
                  </a:lnTo>
                  <a:lnTo>
                    <a:pt x="823988" y="271462"/>
                  </a:lnTo>
                  <a:lnTo>
                    <a:pt x="820674" y="269519"/>
                  </a:lnTo>
                  <a:lnTo>
                    <a:pt x="818248" y="270446"/>
                  </a:lnTo>
                  <a:lnTo>
                    <a:pt x="816775" y="272389"/>
                  </a:lnTo>
                  <a:lnTo>
                    <a:pt x="816876" y="272237"/>
                  </a:lnTo>
                  <a:lnTo>
                    <a:pt x="816724" y="272389"/>
                  </a:lnTo>
                  <a:lnTo>
                    <a:pt x="816838" y="272224"/>
                  </a:lnTo>
                  <a:lnTo>
                    <a:pt x="816622" y="272326"/>
                  </a:lnTo>
                  <a:lnTo>
                    <a:pt x="815276" y="270167"/>
                  </a:lnTo>
                  <a:lnTo>
                    <a:pt x="812279" y="268973"/>
                  </a:lnTo>
                  <a:lnTo>
                    <a:pt x="809853" y="270979"/>
                  </a:lnTo>
                  <a:lnTo>
                    <a:pt x="809180" y="269824"/>
                  </a:lnTo>
                  <a:lnTo>
                    <a:pt x="805395" y="263753"/>
                  </a:lnTo>
                  <a:lnTo>
                    <a:pt x="804887" y="263321"/>
                  </a:lnTo>
                  <a:lnTo>
                    <a:pt x="804278" y="262978"/>
                  </a:lnTo>
                  <a:lnTo>
                    <a:pt x="802347" y="262445"/>
                  </a:lnTo>
                  <a:lnTo>
                    <a:pt x="801268" y="262737"/>
                  </a:lnTo>
                  <a:lnTo>
                    <a:pt x="798398" y="264020"/>
                  </a:lnTo>
                  <a:lnTo>
                    <a:pt x="796925" y="265518"/>
                  </a:lnTo>
                  <a:lnTo>
                    <a:pt x="796137" y="268897"/>
                  </a:lnTo>
                  <a:lnTo>
                    <a:pt x="797242" y="273939"/>
                  </a:lnTo>
                  <a:lnTo>
                    <a:pt x="799541" y="275272"/>
                  </a:lnTo>
                  <a:lnTo>
                    <a:pt x="801662" y="275082"/>
                  </a:lnTo>
                  <a:lnTo>
                    <a:pt x="802055" y="276339"/>
                  </a:lnTo>
                  <a:lnTo>
                    <a:pt x="802106" y="279336"/>
                  </a:lnTo>
                  <a:lnTo>
                    <a:pt x="803186" y="280898"/>
                  </a:lnTo>
                  <a:lnTo>
                    <a:pt x="804710" y="281647"/>
                  </a:lnTo>
                  <a:lnTo>
                    <a:pt x="801255" y="283870"/>
                  </a:lnTo>
                  <a:lnTo>
                    <a:pt x="799655" y="287705"/>
                  </a:lnTo>
                  <a:lnTo>
                    <a:pt x="802347" y="292163"/>
                  </a:lnTo>
                  <a:lnTo>
                    <a:pt x="804252" y="294462"/>
                  </a:lnTo>
                  <a:lnTo>
                    <a:pt x="800582" y="298856"/>
                  </a:lnTo>
                  <a:lnTo>
                    <a:pt x="806919" y="305181"/>
                  </a:lnTo>
                  <a:lnTo>
                    <a:pt x="813612" y="297649"/>
                  </a:lnTo>
                  <a:lnTo>
                    <a:pt x="814463" y="293827"/>
                  </a:lnTo>
                  <a:lnTo>
                    <a:pt x="811898" y="289394"/>
                  </a:lnTo>
                  <a:lnTo>
                    <a:pt x="810907" y="288163"/>
                  </a:lnTo>
                  <a:lnTo>
                    <a:pt x="812622" y="285864"/>
                  </a:lnTo>
                  <a:lnTo>
                    <a:pt x="811479" y="282575"/>
                  </a:lnTo>
                  <a:lnTo>
                    <a:pt x="809205" y="281317"/>
                  </a:lnTo>
                  <a:lnTo>
                    <a:pt x="809866" y="280860"/>
                  </a:lnTo>
                  <a:lnTo>
                    <a:pt x="810399" y="280250"/>
                  </a:lnTo>
                  <a:lnTo>
                    <a:pt x="810755" y="279539"/>
                  </a:lnTo>
                  <a:lnTo>
                    <a:pt x="811555" y="280111"/>
                  </a:lnTo>
                  <a:lnTo>
                    <a:pt x="815746" y="281914"/>
                  </a:lnTo>
                  <a:lnTo>
                    <a:pt x="818095" y="281711"/>
                  </a:lnTo>
                  <a:lnTo>
                    <a:pt x="820166" y="280771"/>
                  </a:lnTo>
                  <a:lnTo>
                    <a:pt x="820432" y="280797"/>
                  </a:lnTo>
                  <a:lnTo>
                    <a:pt x="820216" y="282130"/>
                  </a:lnTo>
                  <a:lnTo>
                    <a:pt x="820597" y="283489"/>
                  </a:lnTo>
                  <a:lnTo>
                    <a:pt x="823849" y="287274"/>
                  </a:lnTo>
                  <a:lnTo>
                    <a:pt x="827239" y="288823"/>
                  </a:lnTo>
                  <a:lnTo>
                    <a:pt x="834123" y="287248"/>
                  </a:lnTo>
                  <a:lnTo>
                    <a:pt x="836282" y="284162"/>
                  </a:lnTo>
                  <a:lnTo>
                    <a:pt x="837501" y="279768"/>
                  </a:lnTo>
                  <a:lnTo>
                    <a:pt x="837412" y="278777"/>
                  </a:lnTo>
                  <a:lnTo>
                    <a:pt x="837057" y="277952"/>
                  </a:lnTo>
                  <a:lnTo>
                    <a:pt x="839609" y="279044"/>
                  </a:lnTo>
                  <a:lnTo>
                    <a:pt x="841121" y="278701"/>
                  </a:lnTo>
                  <a:lnTo>
                    <a:pt x="843102" y="277545"/>
                  </a:lnTo>
                  <a:lnTo>
                    <a:pt x="843864" y="276555"/>
                  </a:lnTo>
                  <a:lnTo>
                    <a:pt x="844499" y="274231"/>
                  </a:lnTo>
                  <a:close/>
                </a:path>
                <a:path w="1664334" h="408940">
                  <a:moveTo>
                    <a:pt x="1277137" y="291960"/>
                  </a:moveTo>
                  <a:lnTo>
                    <a:pt x="1276858" y="293624"/>
                  </a:lnTo>
                  <a:lnTo>
                    <a:pt x="1277137" y="291960"/>
                  </a:lnTo>
                  <a:close/>
                </a:path>
                <a:path w="1664334" h="408940">
                  <a:moveTo>
                    <a:pt x="1287284" y="281482"/>
                  </a:moveTo>
                  <a:lnTo>
                    <a:pt x="1286738" y="278282"/>
                  </a:lnTo>
                  <a:lnTo>
                    <a:pt x="1283411" y="276720"/>
                  </a:lnTo>
                  <a:lnTo>
                    <a:pt x="1282560" y="276453"/>
                  </a:lnTo>
                  <a:lnTo>
                    <a:pt x="1281518" y="276301"/>
                  </a:lnTo>
                  <a:lnTo>
                    <a:pt x="1280896" y="275653"/>
                  </a:lnTo>
                  <a:lnTo>
                    <a:pt x="1280210" y="275221"/>
                  </a:lnTo>
                  <a:lnTo>
                    <a:pt x="1278077" y="274332"/>
                  </a:lnTo>
                  <a:lnTo>
                    <a:pt x="1276502" y="274599"/>
                  </a:lnTo>
                  <a:lnTo>
                    <a:pt x="1274495" y="275780"/>
                  </a:lnTo>
                  <a:lnTo>
                    <a:pt x="1273721" y="276720"/>
                  </a:lnTo>
                  <a:lnTo>
                    <a:pt x="1273378" y="277799"/>
                  </a:lnTo>
                  <a:lnTo>
                    <a:pt x="1272844" y="278003"/>
                  </a:lnTo>
                  <a:lnTo>
                    <a:pt x="1271447" y="278739"/>
                  </a:lnTo>
                  <a:lnTo>
                    <a:pt x="1270304" y="279755"/>
                  </a:lnTo>
                  <a:lnTo>
                    <a:pt x="1268958" y="282613"/>
                  </a:lnTo>
                  <a:lnTo>
                    <a:pt x="1268844" y="284213"/>
                  </a:lnTo>
                  <a:lnTo>
                    <a:pt x="1269466" y="286931"/>
                  </a:lnTo>
                  <a:lnTo>
                    <a:pt x="1269961" y="287693"/>
                  </a:lnTo>
                  <a:lnTo>
                    <a:pt x="1270647" y="288251"/>
                  </a:lnTo>
                  <a:lnTo>
                    <a:pt x="1269365" y="288785"/>
                  </a:lnTo>
                  <a:lnTo>
                    <a:pt x="1268285" y="289801"/>
                  </a:lnTo>
                  <a:lnTo>
                    <a:pt x="1267828" y="292430"/>
                  </a:lnTo>
                  <a:lnTo>
                    <a:pt x="1267650" y="294894"/>
                  </a:lnTo>
                  <a:lnTo>
                    <a:pt x="1267561" y="295351"/>
                  </a:lnTo>
                  <a:lnTo>
                    <a:pt x="1267409" y="296214"/>
                  </a:lnTo>
                  <a:lnTo>
                    <a:pt x="1267320" y="296481"/>
                  </a:lnTo>
                  <a:lnTo>
                    <a:pt x="1267396" y="296214"/>
                  </a:lnTo>
                  <a:lnTo>
                    <a:pt x="1267282" y="296481"/>
                  </a:lnTo>
                  <a:lnTo>
                    <a:pt x="1267091" y="296926"/>
                  </a:lnTo>
                  <a:lnTo>
                    <a:pt x="1265631" y="299173"/>
                  </a:lnTo>
                  <a:lnTo>
                    <a:pt x="1266558" y="302133"/>
                  </a:lnTo>
                  <a:lnTo>
                    <a:pt x="1270863" y="304647"/>
                  </a:lnTo>
                  <a:lnTo>
                    <a:pt x="1273517" y="303784"/>
                  </a:lnTo>
                  <a:lnTo>
                    <a:pt x="1275753" y="300380"/>
                  </a:lnTo>
                  <a:lnTo>
                    <a:pt x="1276261" y="298831"/>
                  </a:lnTo>
                  <a:lnTo>
                    <a:pt x="1276667" y="296214"/>
                  </a:lnTo>
                  <a:lnTo>
                    <a:pt x="1276807" y="294894"/>
                  </a:lnTo>
                  <a:lnTo>
                    <a:pt x="1276858" y="293624"/>
                  </a:lnTo>
                  <a:lnTo>
                    <a:pt x="1277150" y="291858"/>
                  </a:lnTo>
                  <a:lnTo>
                    <a:pt x="1276705" y="290118"/>
                  </a:lnTo>
                  <a:lnTo>
                    <a:pt x="1275486" y="289001"/>
                  </a:lnTo>
                  <a:lnTo>
                    <a:pt x="1277035" y="288328"/>
                  </a:lnTo>
                  <a:lnTo>
                    <a:pt x="1277962" y="286931"/>
                  </a:lnTo>
                  <a:lnTo>
                    <a:pt x="1278191" y="285242"/>
                  </a:lnTo>
                  <a:lnTo>
                    <a:pt x="1278356" y="285038"/>
                  </a:lnTo>
                  <a:lnTo>
                    <a:pt x="1279017" y="285242"/>
                  </a:lnTo>
                  <a:lnTo>
                    <a:pt x="1280236" y="285330"/>
                  </a:lnTo>
                  <a:lnTo>
                    <a:pt x="1280452" y="285394"/>
                  </a:lnTo>
                  <a:lnTo>
                    <a:pt x="1280299" y="285330"/>
                  </a:lnTo>
                  <a:lnTo>
                    <a:pt x="1280426" y="285330"/>
                  </a:lnTo>
                  <a:lnTo>
                    <a:pt x="1282547" y="286080"/>
                  </a:lnTo>
                  <a:lnTo>
                    <a:pt x="1284871" y="285610"/>
                  </a:lnTo>
                  <a:lnTo>
                    <a:pt x="1285036" y="285330"/>
                  </a:lnTo>
                  <a:lnTo>
                    <a:pt x="1285201" y="285038"/>
                  </a:lnTo>
                  <a:lnTo>
                    <a:pt x="1287284" y="281482"/>
                  </a:lnTo>
                  <a:close/>
                </a:path>
                <a:path w="1664334" h="408940">
                  <a:moveTo>
                    <a:pt x="1296835" y="270344"/>
                  </a:moveTo>
                  <a:lnTo>
                    <a:pt x="1296301" y="268414"/>
                  </a:lnTo>
                  <a:lnTo>
                    <a:pt x="1295666" y="266115"/>
                  </a:lnTo>
                  <a:lnTo>
                    <a:pt x="1293037" y="264426"/>
                  </a:lnTo>
                  <a:lnTo>
                    <a:pt x="1288580" y="265925"/>
                  </a:lnTo>
                  <a:lnTo>
                    <a:pt x="1286167" y="266979"/>
                  </a:lnTo>
                  <a:lnTo>
                    <a:pt x="1284465" y="270408"/>
                  </a:lnTo>
                  <a:lnTo>
                    <a:pt x="1284122" y="272008"/>
                  </a:lnTo>
                  <a:lnTo>
                    <a:pt x="1285328" y="275145"/>
                  </a:lnTo>
                  <a:lnTo>
                    <a:pt x="1286319" y="276148"/>
                  </a:lnTo>
                  <a:lnTo>
                    <a:pt x="1288694" y="277914"/>
                  </a:lnTo>
                  <a:lnTo>
                    <a:pt x="1290218" y="277977"/>
                  </a:lnTo>
                  <a:lnTo>
                    <a:pt x="1292428" y="277368"/>
                  </a:lnTo>
                  <a:lnTo>
                    <a:pt x="1293418" y="276606"/>
                  </a:lnTo>
                  <a:lnTo>
                    <a:pt x="1294434" y="274866"/>
                  </a:lnTo>
                  <a:lnTo>
                    <a:pt x="1294625" y="274040"/>
                  </a:lnTo>
                  <a:lnTo>
                    <a:pt x="1294625" y="273215"/>
                  </a:lnTo>
                  <a:lnTo>
                    <a:pt x="1296060" y="272110"/>
                  </a:lnTo>
                  <a:lnTo>
                    <a:pt x="1296835" y="270344"/>
                  </a:lnTo>
                  <a:close/>
                </a:path>
                <a:path w="1664334" h="408940">
                  <a:moveTo>
                    <a:pt x="1416735" y="262496"/>
                  </a:moveTo>
                  <a:lnTo>
                    <a:pt x="1405509" y="255016"/>
                  </a:lnTo>
                  <a:lnTo>
                    <a:pt x="1402892" y="256692"/>
                  </a:lnTo>
                  <a:lnTo>
                    <a:pt x="1401572" y="261518"/>
                  </a:lnTo>
                  <a:lnTo>
                    <a:pt x="1403096" y="263817"/>
                  </a:lnTo>
                  <a:lnTo>
                    <a:pt x="1406067" y="264833"/>
                  </a:lnTo>
                  <a:lnTo>
                    <a:pt x="1407274" y="265290"/>
                  </a:lnTo>
                  <a:lnTo>
                    <a:pt x="1408468" y="265849"/>
                  </a:lnTo>
                  <a:lnTo>
                    <a:pt x="1411363" y="267550"/>
                  </a:lnTo>
                  <a:lnTo>
                    <a:pt x="1414221" y="266788"/>
                  </a:lnTo>
                  <a:lnTo>
                    <a:pt x="1416735" y="262496"/>
                  </a:lnTo>
                  <a:close/>
                </a:path>
                <a:path w="1664334" h="408940">
                  <a:moveTo>
                    <a:pt x="1425155" y="266788"/>
                  </a:moveTo>
                  <a:lnTo>
                    <a:pt x="1424863" y="264960"/>
                  </a:lnTo>
                  <a:lnTo>
                    <a:pt x="1423568" y="263664"/>
                  </a:lnTo>
                  <a:lnTo>
                    <a:pt x="1421841" y="261937"/>
                  </a:lnTo>
                  <a:lnTo>
                    <a:pt x="1418818" y="261874"/>
                  </a:lnTo>
                  <a:lnTo>
                    <a:pt x="1415732" y="265087"/>
                  </a:lnTo>
                  <a:lnTo>
                    <a:pt x="1414957" y="266674"/>
                  </a:lnTo>
                  <a:lnTo>
                    <a:pt x="1414716" y="270802"/>
                  </a:lnTo>
                  <a:lnTo>
                    <a:pt x="1416202" y="272884"/>
                  </a:lnTo>
                  <a:lnTo>
                    <a:pt x="1420202" y="275094"/>
                  </a:lnTo>
                  <a:lnTo>
                    <a:pt x="1422996" y="274434"/>
                  </a:lnTo>
                  <a:lnTo>
                    <a:pt x="1424965" y="271068"/>
                  </a:lnTo>
                  <a:lnTo>
                    <a:pt x="1425041" y="269646"/>
                  </a:lnTo>
                  <a:lnTo>
                    <a:pt x="1424609" y="268389"/>
                  </a:lnTo>
                  <a:lnTo>
                    <a:pt x="1425155" y="266788"/>
                  </a:lnTo>
                  <a:close/>
                </a:path>
                <a:path w="1664334" h="408940">
                  <a:moveTo>
                    <a:pt x="1463421" y="374573"/>
                  </a:moveTo>
                  <a:lnTo>
                    <a:pt x="1461516" y="372668"/>
                  </a:lnTo>
                  <a:lnTo>
                    <a:pt x="1459890" y="371055"/>
                  </a:lnTo>
                  <a:lnTo>
                    <a:pt x="1456601" y="370725"/>
                  </a:lnTo>
                  <a:lnTo>
                    <a:pt x="1452638" y="375678"/>
                  </a:lnTo>
                  <a:lnTo>
                    <a:pt x="1450301" y="378904"/>
                  </a:lnTo>
                  <a:lnTo>
                    <a:pt x="1444586" y="381482"/>
                  </a:lnTo>
                  <a:lnTo>
                    <a:pt x="1444066" y="384733"/>
                  </a:lnTo>
                  <a:lnTo>
                    <a:pt x="1446580" y="389039"/>
                  </a:lnTo>
                  <a:lnTo>
                    <a:pt x="1449197" y="389369"/>
                  </a:lnTo>
                  <a:lnTo>
                    <a:pt x="1455712" y="386473"/>
                  </a:lnTo>
                  <a:lnTo>
                    <a:pt x="1463065" y="377190"/>
                  </a:lnTo>
                  <a:lnTo>
                    <a:pt x="1463421" y="374573"/>
                  </a:lnTo>
                  <a:close/>
                </a:path>
                <a:path w="1664334" h="408940">
                  <a:moveTo>
                    <a:pt x="1464056" y="349961"/>
                  </a:moveTo>
                  <a:lnTo>
                    <a:pt x="1462836" y="347789"/>
                  </a:lnTo>
                  <a:lnTo>
                    <a:pt x="1462684" y="347459"/>
                  </a:lnTo>
                  <a:lnTo>
                    <a:pt x="1462620" y="347230"/>
                  </a:lnTo>
                  <a:lnTo>
                    <a:pt x="1462544" y="346608"/>
                  </a:lnTo>
                  <a:lnTo>
                    <a:pt x="1462544" y="346379"/>
                  </a:lnTo>
                  <a:lnTo>
                    <a:pt x="1463116" y="344322"/>
                  </a:lnTo>
                  <a:lnTo>
                    <a:pt x="1462633" y="342188"/>
                  </a:lnTo>
                  <a:lnTo>
                    <a:pt x="1458633" y="339839"/>
                  </a:lnTo>
                  <a:lnTo>
                    <a:pt x="1455343" y="340347"/>
                  </a:lnTo>
                  <a:lnTo>
                    <a:pt x="1452930" y="345833"/>
                  </a:lnTo>
                  <a:lnTo>
                    <a:pt x="1453222" y="349351"/>
                  </a:lnTo>
                  <a:lnTo>
                    <a:pt x="1456169" y="354571"/>
                  </a:lnTo>
                  <a:lnTo>
                    <a:pt x="1459077" y="355295"/>
                  </a:lnTo>
                  <a:lnTo>
                    <a:pt x="1463370" y="352767"/>
                  </a:lnTo>
                  <a:lnTo>
                    <a:pt x="1464056" y="349961"/>
                  </a:lnTo>
                  <a:close/>
                </a:path>
                <a:path w="1664334" h="408940">
                  <a:moveTo>
                    <a:pt x="1480096" y="287451"/>
                  </a:moveTo>
                  <a:lnTo>
                    <a:pt x="1478940" y="285242"/>
                  </a:lnTo>
                  <a:lnTo>
                    <a:pt x="1477886" y="283222"/>
                  </a:lnTo>
                  <a:lnTo>
                    <a:pt x="1475994" y="282181"/>
                  </a:lnTo>
                  <a:lnTo>
                    <a:pt x="1472666" y="282003"/>
                  </a:lnTo>
                  <a:lnTo>
                    <a:pt x="1471663" y="282435"/>
                  </a:lnTo>
                  <a:lnTo>
                    <a:pt x="1470863" y="283133"/>
                  </a:lnTo>
                  <a:lnTo>
                    <a:pt x="1469174" y="282346"/>
                  </a:lnTo>
                  <a:lnTo>
                    <a:pt x="1467040" y="282600"/>
                  </a:lnTo>
                  <a:lnTo>
                    <a:pt x="1464513" y="285216"/>
                  </a:lnTo>
                  <a:lnTo>
                    <a:pt x="1463852" y="286423"/>
                  </a:lnTo>
                  <a:lnTo>
                    <a:pt x="1462557" y="289572"/>
                  </a:lnTo>
                  <a:lnTo>
                    <a:pt x="1462747" y="291350"/>
                  </a:lnTo>
                  <a:lnTo>
                    <a:pt x="1463344" y="295490"/>
                  </a:lnTo>
                  <a:lnTo>
                    <a:pt x="1466443" y="296811"/>
                  </a:lnTo>
                  <a:lnTo>
                    <a:pt x="1469758" y="295897"/>
                  </a:lnTo>
                  <a:lnTo>
                    <a:pt x="1470748" y="295122"/>
                  </a:lnTo>
                  <a:lnTo>
                    <a:pt x="1471942" y="293077"/>
                  </a:lnTo>
                  <a:lnTo>
                    <a:pt x="1471980" y="292112"/>
                  </a:lnTo>
                  <a:lnTo>
                    <a:pt x="1471866" y="290995"/>
                  </a:lnTo>
                  <a:lnTo>
                    <a:pt x="1471955" y="291553"/>
                  </a:lnTo>
                  <a:lnTo>
                    <a:pt x="1471904" y="290918"/>
                  </a:lnTo>
                  <a:lnTo>
                    <a:pt x="1473339" y="292227"/>
                  </a:lnTo>
                  <a:lnTo>
                    <a:pt x="1475613" y="292481"/>
                  </a:lnTo>
                  <a:lnTo>
                    <a:pt x="1479524" y="290195"/>
                  </a:lnTo>
                  <a:lnTo>
                    <a:pt x="1480096" y="287451"/>
                  </a:lnTo>
                  <a:close/>
                </a:path>
                <a:path w="1664334" h="408940">
                  <a:moveTo>
                    <a:pt x="1664030" y="343027"/>
                  </a:moveTo>
                  <a:lnTo>
                    <a:pt x="1663928" y="340182"/>
                  </a:lnTo>
                  <a:lnTo>
                    <a:pt x="1662137" y="338264"/>
                  </a:lnTo>
                  <a:lnTo>
                    <a:pt x="1661883" y="337883"/>
                  </a:lnTo>
                  <a:lnTo>
                    <a:pt x="1661274" y="336804"/>
                  </a:lnTo>
                  <a:lnTo>
                    <a:pt x="1661033" y="336270"/>
                  </a:lnTo>
                  <a:lnTo>
                    <a:pt x="1660728" y="335470"/>
                  </a:lnTo>
                  <a:lnTo>
                    <a:pt x="1660652" y="335114"/>
                  </a:lnTo>
                  <a:lnTo>
                    <a:pt x="1660563" y="334924"/>
                  </a:lnTo>
                  <a:lnTo>
                    <a:pt x="1661515" y="334073"/>
                  </a:lnTo>
                  <a:lnTo>
                    <a:pt x="1662049" y="333057"/>
                  </a:lnTo>
                  <a:lnTo>
                    <a:pt x="1662112" y="332511"/>
                  </a:lnTo>
                  <a:lnTo>
                    <a:pt x="1661998" y="330657"/>
                  </a:lnTo>
                  <a:lnTo>
                    <a:pt x="1661756" y="329920"/>
                  </a:lnTo>
                  <a:lnTo>
                    <a:pt x="1661604" y="329133"/>
                  </a:lnTo>
                  <a:lnTo>
                    <a:pt x="1661502" y="328803"/>
                  </a:lnTo>
                  <a:lnTo>
                    <a:pt x="1663039" y="327012"/>
                  </a:lnTo>
                  <a:lnTo>
                    <a:pt x="1662938" y="324192"/>
                  </a:lnTo>
                  <a:lnTo>
                    <a:pt x="1659534" y="320802"/>
                  </a:lnTo>
                  <a:lnTo>
                    <a:pt x="1656626" y="320840"/>
                  </a:lnTo>
                  <a:lnTo>
                    <a:pt x="1654467" y="322961"/>
                  </a:lnTo>
                  <a:lnTo>
                    <a:pt x="1653247" y="324192"/>
                  </a:lnTo>
                  <a:lnTo>
                    <a:pt x="1652892" y="325958"/>
                  </a:lnTo>
                  <a:lnTo>
                    <a:pt x="1653349" y="327520"/>
                  </a:lnTo>
                  <a:lnTo>
                    <a:pt x="1652841" y="328256"/>
                  </a:lnTo>
                  <a:lnTo>
                    <a:pt x="1652663" y="328803"/>
                  </a:lnTo>
                  <a:lnTo>
                    <a:pt x="1652651" y="330987"/>
                  </a:lnTo>
                  <a:lnTo>
                    <a:pt x="1652892" y="331711"/>
                  </a:lnTo>
                  <a:lnTo>
                    <a:pt x="1653044" y="332587"/>
                  </a:lnTo>
                  <a:lnTo>
                    <a:pt x="1653222" y="333057"/>
                  </a:lnTo>
                  <a:lnTo>
                    <a:pt x="1652003" y="334175"/>
                  </a:lnTo>
                  <a:lnTo>
                    <a:pt x="1651609" y="335470"/>
                  </a:lnTo>
                  <a:lnTo>
                    <a:pt x="1651546" y="336270"/>
                  </a:lnTo>
                  <a:lnTo>
                    <a:pt x="1652409" y="340182"/>
                  </a:lnTo>
                  <a:lnTo>
                    <a:pt x="1653984" y="342963"/>
                  </a:lnTo>
                  <a:lnTo>
                    <a:pt x="1657477" y="346633"/>
                  </a:lnTo>
                  <a:lnTo>
                    <a:pt x="1660499" y="346570"/>
                  </a:lnTo>
                  <a:lnTo>
                    <a:pt x="1664030" y="343027"/>
                  </a:lnTo>
                  <a:close/>
                </a:path>
              </a:pathLst>
            </a:custGeom>
            <a:solidFill>
              <a:srgbClr val="A1C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4" name="object 344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58081" y="5434397"/>
              <a:ext cx="162715" cy="143535"/>
            </a:xfrm>
            <a:prstGeom prst="rect">
              <a:avLst/>
            </a:prstGeom>
          </p:spPr>
        </p:pic>
        <p:sp>
          <p:nvSpPr>
            <p:cNvPr id="345" name="object 345" descr=""/>
            <p:cNvSpPr/>
            <p:nvPr/>
          </p:nvSpPr>
          <p:spPr>
            <a:xfrm>
              <a:off x="8522625" y="6449243"/>
              <a:ext cx="79375" cy="71755"/>
            </a:xfrm>
            <a:custGeom>
              <a:avLst/>
              <a:gdLst/>
              <a:ahLst/>
              <a:cxnLst/>
              <a:rect l="l" t="t" r="r" b="b"/>
              <a:pathLst>
                <a:path w="79375" h="71754">
                  <a:moveTo>
                    <a:pt x="27736" y="0"/>
                  </a:moveTo>
                  <a:lnTo>
                    <a:pt x="24206" y="3052"/>
                  </a:lnTo>
                  <a:lnTo>
                    <a:pt x="23342" y="7753"/>
                  </a:lnTo>
                  <a:lnTo>
                    <a:pt x="26339" y="11987"/>
                  </a:lnTo>
                  <a:lnTo>
                    <a:pt x="29273" y="13790"/>
                  </a:lnTo>
                  <a:lnTo>
                    <a:pt x="31254" y="16483"/>
                  </a:lnTo>
                  <a:lnTo>
                    <a:pt x="32537" y="19556"/>
                  </a:lnTo>
                  <a:lnTo>
                    <a:pt x="28155" y="16940"/>
                  </a:lnTo>
                  <a:lnTo>
                    <a:pt x="23507" y="14882"/>
                  </a:lnTo>
                  <a:lnTo>
                    <a:pt x="11595" y="10729"/>
                  </a:lnTo>
                  <a:lnTo>
                    <a:pt x="8305" y="22147"/>
                  </a:lnTo>
                  <a:lnTo>
                    <a:pt x="14947" y="25512"/>
                  </a:lnTo>
                  <a:lnTo>
                    <a:pt x="12954" y="27036"/>
                  </a:lnTo>
                  <a:lnTo>
                    <a:pt x="12420" y="29576"/>
                  </a:lnTo>
                  <a:lnTo>
                    <a:pt x="12979" y="31875"/>
                  </a:lnTo>
                  <a:lnTo>
                    <a:pt x="0" y="30338"/>
                  </a:lnTo>
                  <a:lnTo>
                    <a:pt x="127" y="43330"/>
                  </a:lnTo>
                  <a:lnTo>
                    <a:pt x="11137" y="44715"/>
                  </a:lnTo>
                  <a:lnTo>
                    <a:pt x="16840" y="45121"/>
                  </a:lnTo>
                  <a:lnTo>
                    <a:pt x="16916" y="47305"/>
                  </a:lnTo>
                  <a:lnTo>
                    <a:pt x="17970" y="49477"/>
                  </a:lnTo>
                  <a:lnTo>
                    <a:pt x="19761" y="50696"/>
                  </a:lnTo>
                  <a:lnTo>
                    <a:pt x="15163" y="53744"/>
                  </a:lnTo>
                  <a:lnTo>
                    <a:pt x="12301" y="58083"/>
                  </a:lnTo>
                  <a:lnTo>
                    <a:pt x="13274" y="62784"/>
                  </a:lnTo>
                  <a:lnTo>
                    <a:pt x="16853" y="65746"/>
                  </a:lnTo>
                  <a:lnTo>
                    <a:pt x="21805" y="64870"/>
                  </a:lnTo>
                  <a:lnTo>
                    <a:pt x="31546" y="58354"/>
                  </a:lnTo>
                  <a:lnTo>
                    <a:pt x="31864" y="60005"/>
                  </a:lnTo>
                  <a:lnTo>
                    <a:pt x="32816" y="61479"/>
                  </a:lnTo>
                  <a:lnTo>
                    <a:pt x="37020" y="63866"/>
                  </a:lnTo>
                  <a:lnTo>
                    <a:pt x="40932" y="63460"/>
                  </a:lnTo>
                  <a:lnTo>
                    <a:pt x="42773" y="61110"/>
                  </a:lnTo>
                  <a:lnTo>
                    <a:pt x="43332" y="63612"/>
                  </a:lnTo>
                  <a:lnTo>
                    <a:pt x="43929" y="68387"/>
                  </a:lnTo>
                  <a:lnTo>
                    <a:pt x="46113" y="71372"/>
                  </a:lnTo>
                  <a:lnTo>
                    <a:pt x="53162" y="71372"/>
                  </a:lnTo>
                  <a:lnTo>
                    <a:pt x="56896" y="68400"/>
                  </a:lnTo>
                  <a:lnTo>
                    <a:pt x="56451" y="64882"/>
                  </a:lnTo>
                  <a:lnTo>
                    <a:pt x="55740" y="59218"/>
                  </a:lnTo>
                  <a:lnTo>
                    <a:pt x="54267" y="53782"/>
                  </a:lnTo>
                  <a:lnTo>
                    <a:pt x="51854" y="48791"/>
                  </a:lnTo>
                  <a:lnTo>
                    <a:pt x="54787" y="50366"/>
                  </a:lnTo>
                  <a:lnTo>
                    <a:pt x="57365" y="52525"/>
                  </a:lnTo>
                  <a:lnTo>
                    <a:pt x="59448" y="55497"/>
                  </a:lnTo>
                  <a:lnTo>
                    <a:pt x="63851" y="58301"/>
                  </a:lnTo>
                  <a:lnTo>
                    <a:pt x="68572" y="57315"/>
                  </a:lnTo>
                  <a:lnTo>
                    <a:pt x="71509" y="53759"/>
                  </a:lnTo>
                  <a:lnTo>
                    <a:pt x="70561" y="48855"/>
                  </a:lnTo>
                  <a:lnTo>
                    <a:pt x="68884" y="46429"/>
                  </a:lnTo>
                  <a:lnTo>
                    <a:pt x="67005" y="44308"/>
                  </a:lnTo>
                  <a:lnTo>
                    <a:pt x="64935" y="42429"/>
                  </a:lnTo>
                  <a:lnTo>
                    <a:pt x="66471" y="42873"/>
                  </a:lnTo>
                  <a:lnTo>
                    <a:pt x="67983" y="43483"/>
                  </a:lnTo>
                  <a:lnTo>
                    <a:pt x="69481" y="44283"/>
                  </a:lnTo>
                  <a:lnTo>
                    <a:pt x="74618" y="44766"/>
                  </a:lnTo>
                  <a:lnTo>
                    <a:pt x="78197" y="41641"/>
                  </a:lnTo>
                  <a:lnTo>
                    <a:pt x="79018" y="37021"/>
                  </a:lnTo>
                  <a:lnTo>
                    <a:pt x="75882" y="33018"/>
                  </a:lnTo>
                  <a:lnTo>
                    <a:pt x="73177" y="31672"/>
                  </a:lnTo>
                  <a:lnTo>
                    <a:pt x="71805" y="31126"/>
                  </a:lnTo>
                  <a:lnTo>
                    <a:pt x="75247" y="30643"/>
                  </a:lnTo>
                  <a:lnTo>
                    <a:pt x="78168" y="28471"/>
                  </a:lnTo>
                  <a:lnTo>
                    <a:pt x="78155" y="21461"/>
                  </a:lnTo>
                  <a:lnTo>
                    <a:pt x="75184" y="17765"/>
                  </a:lnTo>
                  <a:lnTo>
                    <a:pt x="68313" y="18591"/>
                  </a:lnTo>
                  <a:lnTo>
                    <a:pt x="64935" y="19302"/>
                  </a:lnTo>
                  <a:lnTo>
                    <a:pt x="61671" y="20343"/>
                  </a:lnTo>
                  <a:lnTo>
                    <a:pt x="65544" y="9675"/>
                  </a:lnTo>
                  <a:lnTo>
                    <a:pt x="62814" y="5903"/>
                  </a:lnTo>
                  <a:lnTo>
                    <a:pt x="57365" y="4443"/>
                  </a:lnTo>
                  <a:lnTo>
                    <a:pt x="55333" y="5116"/>
                  </a:lnTo>
                  <a:lnTo>
                    <a:pt x="53822" y="6513"/>
                  </a:lnTo>
                  <a:lnTo>
                    <a:pt x="51054" y="3770"/>
                  </a:lnTo>
                  <a:lnTo>
                    <a:pt x="46062" y="3224"/>
                  </a:lnTo>
                  <a:lnTo>
                    <a:pt x="42303" y="10526"/>
                  </a:lnTo>
                  <a:lnTo>
                    <a:pt x="40043" y="6665"/>
                  </a:lnTo>
                  <a:lnTo>
                    <a:pt x="36944" y="3300"/>
                  </a:lnTo>
                  <a:lnTo>
                    <a:pt x="32740" y="709"/>
                  </a:lnTo>
                  <a:lnTo>
                    <a:pt x="27736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8528446" y="6448188"/>
              <a:ext cx="76200" cy="67945"/>
            </a:xfrm>
            <a:custGeom>
              <a:avLst/>
              <a:gdLst/>
              <a:ahLst/>
              <a:cxnLst/>
              <a:rect l="l" t="t" r="r" b="b"/>
              <a:pathLst>
                <a:path w="76200" h="67945">
                  <a:moveTo>
                    <a:pt x="40376" y="36490"/>
                  </a:moveTo>
                  <a:lnTo>
                    <a:pt x="19940" y="36490"/>
                  </a:lnTo>
                  <a:lnTo>
                    <a:pt x="28192" y="37414"/>
                  </a:lnTo>
                  <a:lnTo>
                    <a:pt x="35483" y="39865"/>
                  </a:lnTo>
                  <a:lnTo>
                    <a:pt x="27003" y="43968"/>
                  </a:lnTo>
                  <a:lnTo>
                    <a:pt x="19261" y="49668"/>
                  </a:lnTo>
                  <a:lnTo>
                    <a:pt x="14454" y="56765"/>
                  </a:lnTo>
                  <a:lnTo>
                    <a:pt x="14782" y="65062"/>
                  </a:lnTo>
                  <a:lnTo>
                    <a:pt x="15824" y="67614"/>
                  </a:lnTo>
                  <a:lnTo>
                    <a:pt x="20002" y="66497"/>
                  </a:lnTo>
                  <a:lnTo>
                    <a:pt x="18961" y="63919"/>
                  </a:lnTo>
                  <a:lnTo>
                    <a:pt x="19093" y="57034"/>
                  </a:lnTo>
                  <a:lnTo>
                    <a:pt x="23960" y="51154"/>
                  </a:lnTo>
                  <a:lnTo>
                    <a:pt x="31267" y="46490"/>
                  </a:lnTo>
                  <a:lnTo>
                    <a:pt x="38722" y="43256"/>
                  </a:lnTo>
                  <a:lnTo>
                    <a:pt x="43165" y="43256"/>
                  </a:lnTo>
                  <a:lnTo>
                    <a:pt x="43205" y="43116"/>
                  </a:lnTo>
                  <a:lnTo>
                    <a:pt x="45189" y="43116"/>
                  </a:lnTo>
                  <a:lnTo>
                    <a:pt x="51460" y="41960"/>
                  </a:lnTo>
                  <a:lnTo>
                    <a:pt x="58856" y="41960"/>
                  </a:lnTo>
                  <a:lnTo>
                    <a:pt x="56776" y="40643"/>
                  </a:lnTo>
                  <a:lnTo>
                    <a:pt x="50923" y="39103"/>
                  </a:lnTo>
                  <a:lnTo>
                    <a:pt x="43281" y="39103"/>
                  </a:lnTo>
                  <a:lnTo>
                    <a:pt x="43162" y="38885"/>
                  </a:lnTo>
                  <a:lnTo>
                    <a:pt x="42964" y="38620"/>
                  </a:lnTo>
                  <a:lnTo>
                    <a:pt x="43723" y="38620"/>
                  </a:lnTo>
                  <a:lnTo>
                    <a:pt x="46335" y="38074"/>
                  </a:lnTo>
                  <a:lnTo>
                    <a:pt x="40640" y="38074"/>
                  </a:lnTo>
                  <a:lnTo>
                    <a:pt x="40500" y="37884"/>
                  </a:lnTo>
                  <a:lnTo>
                    <a:pt x="40335" y="37706"/>
                  </a:lnTo>
                  <a:lnTo>
                    <a:pt x="39878" y="37401"/>
                  </a:lnTo>
                  <a:lnTo>
                    <a:pt x="40246" y="36944"/>
                  </a:lnTo>
                  <a:lnTo>
                    <a:pt x="40376" y="36490"/>
                  </a:lnTo>
                  <a:close/>
                </a:path>
                <a:path w="76200" h="67945">
                  <a:moveTo>
                    <a:pt x="43165" y="43256"/>
                  </a:moveTo>
                  <a:lnTo>
                    <a:pt x="38722" y="43256"/>
                  </a:lnTo>
                  <a:lnTo>
                    <a:pt x="37107" y="49668"/>
                  </a:lnTo>
                  <a:lnTo>
                    <a:pt x="37007" y="57289"/>
                  </a:lnTo>
                  <a:lnTo>
                    <a:pt x="38900" y="67030"/>
                  </a:lnTo>
                  <a:lnTo>
                    <a:pt x="43065" y="65862"/>
                  </a:lnTo>
                  <a:lnTo>
                    <a:pt x="41295" y="56765"/>
                  </a:lnTo>
                  <a:lnTo>
                    <a:pt x="41351" y="49668"/>
                  </a:lnTo>
                  <a:lnTo>
                    <a:pt x="43165" y="43256"/>
                  </a:lnTo>
                  <a:close/>
                </a:path>
                <a:path w="76200" h="67945">
                  <a:moveTo>
                    <a:pt x="58856" y="41960"/>
                  </a:moveTo>
                  <a:lnTo>
                    <a:pt x="51460" y="41960"/>
                  </a:lnTo>
                  <a:lnTo>
                    <a:pt x="59842" y="45326"/>
                  </a:lnTo>
                  <a:lnTo>
                    <a:pt x="63944" y="54508"/>
                  </a:lnTo>
                  <a:lnTo>
                    <a:pt x="67652" y="52273"/>
                  </a:lnTo>
                  <a:lnTo>
                    <a:pt x="66522" y="49758"/>
                  </a:lnTo>
                  <a:lnTo>
                    <a:pt x="62534" y="44291"/>
                  </a:lnTo>
                  <a:lnTo>
                    <a:pt x="58856" y="41960"/>
                  </a:lnTo>
                  <a:close/>
                </a:path>
                <a:path w="76200" h="67945">
                  <a:moveTo>
                    <a:pt x="45189" y="43116"/>
                  </a:moveTo>
                  <a:lnTo>
                    <a:pt x="43205" y="43116"/>
                  </a:lnTo>
                  <a:lnTo>
                    <a:pt x="43586" y="43268"/>
                  </a:lnTo>
                  <a:lnTo>
                    <a:pt x="44018" y="43332"/>
                  </a:lnTo>
                  <a:lnTo>
                    <a:pt x="45189" y="43116"/>
                  </a:lnTo>
                  <a:close/>
                </a:path>
                <a:path w="76200" h="67945">
                  <a:moveTo>
                    <a:pt x="18643" y="32181"/>
                  </a:moveTo>
                  <a:lnTo>
                    <a:pt x="10043" y="33077"/>
                  </a:lnTo>
                  <a:lnTo>
                    <a:pt x="2444" y="35471"/>
                  </a:lnTo>
                  <a:lnTo>
                    <a:pt x="0" y="36601"/>
                  </a:lnTo>
                  <a:lnTo>
                    <a:pt x="2235" y="40297"/>
                  </a:lnTo>
                  <a:lnTo>
                    <a:pt x="4749" y="39154"/>
                  </a:lnTo>
                  <a:lnTo>
                    <a:pt x="11786" y="37079"/>
                  </a:lnTo>
                  <a:lnTo>
                    <a:pt x="19940" y="36490"/>
                  </a:lnTo>
                  <a:lnTo>
                    <a:pt x="40376" y="36490"/>
                  </a:lnTo>
                  <a:lnTo>
                    <a:pt x="40424" y="36322"/>
                  </a:lnTo>
                  <a:lnTo>
                    <a:pt x="40283" y="35826"/>
                  </a:lnTo>
                  <a:lnTo>
                    <a:pt x="40210" y="35406"/>
                  </a:lnTo>
                  <a:lnTo>
                    <a:pt x="40337" y="35102"/>
                  </a:lnTo>
                  <a:lnTo>
                    <a:pt x="35521" y="35102"/>
                  </a:lnTo>
                  <a:lnTo>
                    <a:pt x="27433" y="32829"/>
                  </a:lnTo>
                  <a:lnTo>
                    <a:pt x="18643" y="32181"/>
                  </a:lnTo>
                  <a:close/>
                </a:path>
                <a:path w="76200" h="67945">
                  <a:moveTo>
                    <a:pt x="50097" y="38885"/>
                  </a:moveTo>
                  <a:lnTo>
                    <a:pt x="43307" y="39103"/>
                  </a:lnTo>
                  <a:lnTo>
                    <a:pt x="50923" y="39103"/>
                  </a:lnTo>
                  <a:lnTo>
                    <a:pt x="50097" y="38885"/>
                  </a:lnTo>
                  <a:close/>
                </a:path>
                <a:path w="76200" h="67945">
                  <a:moveTo>
                    <a:pt x="75619" y="35406"/>
                  </a:moveTo>
                  <a:lnTo>
                    <a:pt x="64536" y="35406"/>
                  </a:lnTo>
                  <a:lnTo>
                    <a:pt x="71272" y="37414"/>
                  </a:lnTo>
                  <a:lnTo>
                    <a:pt x="73723" y="38735"/>
                  </a:lnTo>
                  <a:lnTo>
                    <a:pt x="75619" y="35406"/>
                  </a:lnTo>
                  <a:close/>
                </a:path>
                <a:path w="76200" h="67945">
                  <a:moveTo>
                    <a:pt x="43723" y="38620"/>
                  </a:moveTo>
                  <a:lnTo>
                    <a:pt x="42964" y="38620"/>
                  </a:lnTo>
                  <a:lnTo>
                    <a:pt x="43192" y="38658"/>
                  </a:lnTo>
                  <a:lnTo>
                    <a:pt x="43723" y="38620"/>
                  </a:lnTo>
                  <a:close/>
                </a:path>
                <a:path w="76200" h="67945">
                  <a:moveTo>
                    <a:pt x="75296" y="34683"/>
                  </a:moveTo>
                  <a:lnTo>
                    <a:pt x="40513" y="34683"/>
                  </a:lnTo>
                  <a:lnTo>
                    <a:pt x="40779" y="34861"/>
                  </a:lnTo>
                  <a:lnTo>
                    <a:pt x="41071" y="35001"/>
                  </a:lnTo>
                  <a:lnTo>
                    <a:pt x="41363" y="35064"/>
                  </a:lnTo>
                  <a:lnTo>
                    <a:pt x="40792" y="35723"/>
                  </a:lnTo>
                  <a:lnTo>
                    <a:pt x="40772" y="36322"/>
                  </a:lnTo>
                  <a:lnTo>
                    <a:pt x="40881" y="37109"/>
                  </a:lnTo>
                  <a:lnTo>
                    <a:pt x="41630" y="37922"/>
                  </a:lnTo>
                  <a:lnTo>
                    <a:pt x="41122" y="37922"/>
                  </a:lnTo>
                  <a:lnTo>
                    <a:pt x="40640" y="38074"/>
                  </a:lnTo>
                  <a:lnTo>
                    <a:pt x="46335" y="38074"/>
                  </a:lnTo>
                  <a:lnTo>
                    <a:pt x="47064" y="37922"/>
                  </a:lnTo>
                  <a:lnTo>
                    <a:pt x="41630" y="37922"/>
                  </a:lnTo>
                  <a:lnTo>
                    <a:pt x="41389" y="37896"/>
                  </a:lnTo>
                  <a:lnTo>
                    <a:pt x="47246" y="37884"/>
                  </a:lnTo>
                  <a:lnTo>
                    <a:pt x="57581" y="35723"/>
                  </a:lnTo>
                  <a:lnTo>
                    <a:pt x="64536" y="35406"/>
                  </a:lnTo>
                  <a:lnTo>
                    <a:pt x="75619" y="35406"/>
                  </a:lnTo>
                  <a:lnTo>
                    <a:pt x="75857" y="34988"/>
                  </a:lnTo>
                  <a:lnTo>
                    <a:pt x="75296" y="34683"/>
                  </a:lnTo>
                  <a:close/>
                </a:path>
                <a:path w="76200" h="67945">
                  <a:moveTo>
                    <a:pt x="27344" y="18915"/>
                  </a:moveTo>
                  <a:lnTo>
                    <a:pt x="16276" y="18915"/>
                  </a:lnTo>
                  <a:lnTo>
                    <a:pt x="24418" y="21866"/>
                  </a:lnTo>
                  <a:lnTo>
                    <a:pt x="31118" y="27536"/>
                  </a:lnTo>
                  <a:lnTo>
                    <a:pt x="35521" y="35102"/>
                  </a:lnTo>
                  <a:lnTo>
                    <a:pt x="40337" y="35102"/>
                  </a:lnTo>
                  <a:lnTo>
                    <a:pt x="40513" y="34683"/>
                  </a:lnTo>
                  <a:lnTo>
                    <a:pt x="75296" y="34683"/>
                  </a:lnTo>
                  <a:lnTo>
                    <a:pt x="74619" y="34315"/>
                  </a:lnTo>
                  <a:lnTo>
                    <a:pt x="43408" y="34315"/>
                  </a:lnTo>
                  <a:lnTo>
                    <a:pt x="47421" y="30480"/>
                  </a:lnTo>
                  <a:lnTo>
                    <a:pt x="50936" y="28968"/>
                  </a:lnTo>
                  <a:lnTo>
                    <a:pt x="43078" y="28968"/>
                  </a:lnTo>
                  <a:lnTo>
                    <a:pt x="44325" y="26162"/>
                  </a:lnTo>
                  <a:lnTo>
                    <a:pt x="35521" y="26162"/>
                  </a:lnTo>
                  <a:lnTo>
                    <a:pt x="29709" y="20269"/>
                  </a:lnTo>
                  <a:lnTo>
                    <a:pt x="27344" y="18915"/>
                  </a:lnTo>
                  <a:close/>
                </a:path>
                <a:path w="76200" h="67945">
                  <a:moveTo>
                    <a:pt x="66023" y="31282"/>
                  </a:moveTo>
                  <a:lnTo>
                    <a:pt x="58535" y="31356"/>
                  </a:lnTo>
                  <a:lnTo>
                    <a:pt x="50983" y="32744"/>
                  </a:lnTo>
                  <a:lnTo>
                    <a:pt x="43408" y="34315"/>
                  </a:lnTo>
                  <a:lnTo>
                    <a:pt x="74619" y="34315"/>
                  </a:lnTo>
                  <a:lnTo>
                    <a:pt x="73406" y="33655"/>
                  </a:lnTo>
                  <a:lnTo>
                    <a:pt x="66023" y="31282"/>
                  </a:lnTo>
                  <a:close/>
                </a:path>
                <a:path w="76200" h="67945">
                  <a:moveTo>
                    <a:pt x="59143" y="21920"/>
                  </a:moveTo>
                  <a:lnTo>
                    <a:pt x="51612" y="24066"/>
                  </a:lnTo>
                  <a:lnTo>
                    <a:pt x="47053" y="25996"/>
                  </a:lnTo>
                  <a:lnTo>
                    <a:pt x="43078" y="28968"/>
                  </a:lnTo>
                  <a:lnTo>
                    <a:pt x="50936" y="28968"/>
                  </a:lnTo>
                  <a:lnTo>
                    <a:pt x="52324" y="28371"/>
                  </a:lnTo>
                  <a:lnTo>
                    <a:pt x="60286" y="26085"/>
                  </a:lnTo>
                  <a:lnTo>
                    <a:pt x="59143" y="21920"/>
                  </a:lnTo>
                  <a:close/>
                </a:path>
                <a:path w="76200" h="67945">
                  <a:moveTo>
                    <a:pt x="26098" y="0"/>
                  </a:moveTo>
                  <a:lnTo>
                    <a:pt x="23977" y="3771"/>
                  </a:lnTo>
                  <a:lnTo>
                    <a:pt x="32778" y="9677"/>
                  </a:lnTo>
                  <a:lnTo>
                    <a:pt x="36461" y="18338"/>
                  </a:lnTo>
                  <a:lnTo>
                    <a:pt x="35521" y="26162"/>
                  </a:lnTo>
                  <a:lnTo>
                    <a:pt x="44325" y="26162"/>
                  </a:lnTo>
                  <a:lnTo>
                    <a:pt x="44612" y="25514"/>
                  </a:lnTo>
                  <a:lnTo>
                    <a:pt x="39979" y="25514"/>
                  </a:lnTo>
                  <a:lnTo>
                    <a:pt x="39518" y="18606"/>
                  </a:lnTo>
                  <a:lnTo>
                    <a:pt x="37280" y="11984"/>
                  </a:lnTo>
                  <a:lnTo>
                    <a:pt x="33500" y="6135"/>
                  </a:lnTo>
                  <a:lnTo>
                    <a:pt x="28409" y="1549"/>
                  </a:lnTo>
                  <a:lnTo>
                    <a:pt x="26098" y="0"/>
                  </a:lnTo>
                  <a:close/>
                </a:path>
                <a:path w="76200" h="67945">
                  <a:moveTo>
                    <a:pt x="46850" y="4419"/>
                  </a:moveTo>
                  <a:lnTo>
                    <a:pt x="42697" y="5600"/>
                  </a:lnTo>
                  <a:lnTo>
                    <a:pt x="44323" y="14325"/>
                  </a:lnTo>
                  <a:lnTo>
                    <a:pt x="42405" y="20015"/>
                  </a:lnTo>
                  <a:lnTo>
                    <a:pt x="39979" y="25514"/>
                  </a:lnTo>
                  <a:lnTo>
                    <a:pt x="44612" y="25514"/>
                  </a:lnTo>
                  <a:lnTo>
                    <a:pt x="46223" y="21866"/>
                  </a:lnTo>
                  <a:lnTo>
                    <a:pt x="48831" y="14986"/>
                  </a:lnTo>
                  <a:lnTo>
                    <a:pt x="46850" y="4419"/>
                  </a:lnTo>
                  <a:close/>
                </a:path>
                <a:path w="76200" h="67945">
                  <a:moveTo>
                    <a:pt x="14635" y="14383"/>
                  </a:moveTo>
                  <a:lnTo>
                    <a:pt x="6400" y="15341"/>
                  </a:lnTo>
                  <a:lnTo>
                    <a:pt x="3733" y="16154"/>
                  </a:lnTo>
                  <a:lnTo>
                    <a:pt x="4876" y="20307"/>
                  </a:lnTo>
                  <a:lnTo>
                    <a:pt x="7543" y="19507"/>
                  </a:lnTo>
                  <a:lnTo>
                    <a:pt x="16276" y="18915"/>
                  </a:lnTo>
                  <a:lnTo>
                    <a:pt x="27344" y="18915"/>
                  </a:lnTo>
                  <a:lnTo>
                    <a:pt x="22575" y="16184"/>
                  </a:lnTo>
                  <a:lnTo>
                    <a:pt x="14635" y="14383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8421921" y="6374931"/>
              <a:ext cx="77470" cy="77470"/>
            </a:xfrm>
            <a:custGeom>
              <a:avLst/>
              <a:gdLst/>
              <a:ahLst/>
              <a:cxnLst/>
              <a:rect l="l" t="t" r="r" b="b"/>
              <a:pathLst>
                <a:path w="77470" h="77470">
                  <a:moveTo>
                    <a:pt x="32956" y="0"/>
                  </a:moveTo>
                  <a:lnTo>
                    <a:pt x="24295" y="3784"/>
                  </a:lnTo>
                  <a:lnTo>
                    <a:pt x="24561" y="9372"/>
                  </a:lnTo>
                  <a:lnTo>
                    <a:pt x="23342" y="10756"/>
                  </a:lnTo>
                  <a:lnTo>
                    <a:pt x="22783" y="12700"/>
                  </a:lnTo>
                  <a:lnTo>
                    <a:pt x="24180" y="16776"/>
                  </a:lnTo>
                  <a:lnTo>
                    <a:pt x="17983" y="13233"/>
                  </a:lnTo>
                  <a:lnTo>
                    <a:pt x="12908" y="12588"/>
                  </a:lnTo>
                  <a:lnTo>
                    <a:pt x="9317" y="15638"/>
                  </a:lnTo>
                  <a:lnTo>
                    <a:pt x="8423" y="20286"/>
                  </a:lnTo>
                  <a:lnTo>
                    <a:pt x="11442" y="24434"/>
                  </a:lnTo>
                  <a:lnTo>
                    <a:pt x="14973" y="26466"/>
                  </a:lnTo>
                  <a:lnTo>
                    <a:pt x="12039" y="26136"/>
                  </a:lnTo>
                  <a:lnTo>
                    <a:pt x="3822" y="25920"/>
                  </a:lnTo>
                  <a:lnTo>
                    <a:pt x="2552" y="34302"/>
                  </a:lnTo>
                  <a:lnTo>
                    <a:pt x="6705" y="37680"/>
                  </a:lnTo>
                  <a:lnTo>
                    <a:pt x="0" y="41135"/>
                  </a:lnTo>
                  <a:lnTo>
                    <a:pt x="3378" y="52679"/>
                  </a:lnTo>
                  <a:lnTo>
                    <a:pt x="14477" y="48488"/>
                  </a:lnTo>
                  <a:lnTo>
                    <a:pt x="18110" y="47561"/>
                  </a:lnTo>
                  <a:lnTo>
                    <a:pt x="21793" y="46951"/>
                  </a:lnTo>
                  <a:lnTo>
                    <a:pt x="16281" y="50330"/>
                  </a:lnTo>
                  <a:lnTo>
                    <a:pt x="11010" y="54127"/>
                  </a:lnTo>
                  <a:lnTo>
                    <a:pt x="6007" y="58242"/>
                  </a:lnTo>
                  <a:lnTo>
                    <a:pt x="3803" y="62648"/>
                  </a:lnTo>
                  <a:lnTo>
                    <a:pt x="5751" y="66773"/>
                  </a:lnTo>
                  <a:lnTo>
                    <a:pt x="10116" y="68922"/>
                  </a:lnTo>
                  <a:lnTo>
                    <a:pt x="15163" y="67398"/>
                  </a:lnTo>
                  <a:lnTo>
                    <a:pt x="18516" y="64681"/>
                  </a:lnTo>
                  <a:lnTo>
                    <a:pt x="22021" y="62141"/>
                  </a:lnTo>
                  <a:lnTo>
                    <a:pt x="25653" y="59791"/>
                  </a:lnTo>
                  <a:lnTo>
                    <a:pt x="23596" y="72021"/>
                  </a:lnTo>
                  <a:lnTo>
                    <a:pt x="36067" y="75526"/>
                  </a:lnTo>
                  <a:lnTo>
                    <a:pt x="38773" y="59601"/>
                  </a:lnTo>
                  <a:lnTo>
                    <a:pt x="39560" y="55778"/>
                  </a:lnTo>
                  <a:lnTo>
                    <a:pt x="40932" y="60020"/>
                  </a:lnTo>
                  <a:lnTo>
                    <a:pt x="44538" y="76860"/>
                  </a:lnTo>
                  <a:lnTo>
                    <a:pt x="56997" y="73380"/>
                  </a:lnTo>
                  <a:lnTo>
                    <a:pt x="55232" y="64782"/>
                  </a:lnTo>
                  <a:lnTo>
                    <a:pt x="60972" y="69646"/>
                  </a:lnTo>
                  <a:lnTo>
                    <a:pt x="64719" y="70091"/>
                  </a:lnTo>
                  <a:lnTo>
                    <a:pt x="69722" y="65087"/>
                  </a:lnTo>
                  <a:lnTo>
                    <a:pt x="70142" y="60490"/>
                  </a:lnTo>
                  <a:lnTo>
                    <a:pt x="63639" y="55130"/>
                  </a:lnTo>
                  <a:lnTo>
                    <a:pt x="60007" y="51600"/>
                  </a:lnTo>
                  <a:lnTo>
                    <a:pt x="57124" y="47574"/>
                  </a:lnTo>
                  <a:lnTo>
                    <a:pt x="61188" y="46977"/>
                  </a:lnTo>
                  <a:lnTo>
                    <a:pt x="65392" y="47269"/>
                  </a:lnTo>
                  <a:lnTo>
                    <a:pt x="69354" y="48450"/>
                  </a:lnTo>
                  <a:lnTo>
                    <a:pt x="74401" y="47842"/>
                  </a:lnTo>
                  <a:lnTo>
                    <a:pt x="77081" y="43997"/>
                  </a:lnTo>
                  <a:lnTo>
                    <a:pt x="76757" y="39254"/>
                  </a:lnTo>
                  <a:lnTo>
                    <a:pt x="72796" y="35953"/>
                  </a:lnTo>
                  <a:lnTo>
                    <a:pt x="67360" y="34328"/>
                  </a:lnTo>
                  <a:lnTo>
                    <a:pt x="61582" y="33921"/>
                  </a:lnTo>
                  <a:lnTo>
                    <a:pt x="55956" y="34671"/>
                  </a:lnTo>
                  <a:lnTo>
                    <a:pt x="59994" y="31965"/>
                  </a:lnTo>
                  <a:lnTo>
                    <a:pt x="64871" y="30149"/>
                  </a:lnTo>
                  <a:lnTo>
                    <a:pt x="68668" y="29210"/>
                  </a:lnTo>
                  <a:lnTo>
                    <a:pt x="72695" y="26130"/>
                  </a:lnTo>
                  <a:lnTo>
                    <a:pt x="73034" y="21459"/>
                  </a:lnTo>
                  <a:lnTo>
                    <a:pt x="70329" y="17537"/>
                  </a:lnTo>
                  <a:lnTo>
                    <a:pt x="65227" y="16700"/>
                  </a:lnTo>
                  <a:lnTo>
                    <a:pt x="62560" y="17360"/>
                  </a:lnTo>
                  <a:lnTo>
                    <a:pt x="59753" y="18313"/>
                  </a:lnTo>
                  <a:lnTo>
                    <a:pt x="56972" y="19532"/>
                  </a:lnTo>
                  <a:lnTo>
                    <a:pt x="60172" y="13855"/>
                  </a:lnTo>
                  <a:lnTo>
                    <a:pt x="60822" y="8781"/>
                  </a:lnTo>
                  <a:lnTo>
                    <a:pt x="57773" y="5189"/>
                  </a:lnTo>
                  <a:lnTo>
                    <a:pt x="53127" y="4295"/>
                  </a:lnTo>
                  <a:lnTo>
                    <a:pt x="48983" y="7315"/>
                  </a:lnTo>
                  <a:lnTo>
                    <a:pt x="44881" y="14465"/>
                  </a:lnTo>
                  <a:lnTo>
                    <a:pt x="43141" y="18211"/>
                  </a:lnTo>
                  <a:lnTo>
                    <a:pt x="41452" y="13919"/>
                  </a:lnTo>
                  <a:lnTo>
                    <a:pt x="39306" y="9804"/>
                  </a:lnTo>
                  <a:lnTo>
                    <a:pt x="32956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8421880" y="6376669"/>
              <a:ext cx="74295" cy="68580"/>
            </a:xfrm>
            <a:custGeom>
              <a:avLst/>
              <a:gdLst/>
              <a:ahLst/>
              <a:cxnLst/>
              <a:rect l="l" t="t" r="r" b="b"/>
              <a:pathLst>
                <a:path w="74295" h="68579">
                  <a:moveTo>
                    <a:pt x="29794" y="0"/>
                  </a:moveTo>
                  <a:lnTo>
                    <a:pt x="21526" y="7861"/>
                  </a:lnTo>
                  <a:lnTo>
                    <a:pt x="25158" y="15036"/>
                  </a:lnTo>
                  <a:lnTo>
                    <a:pt x="29552" y="21374"/>
                  </a:lnTo>
                  <a:lnTo>
                    <a:pt x="24777" y="15747"/>
                  </a:lnTo>
                  <a:lnTo>
                    <a:pt x="19392" y="10769"/>
                  </a:lnTo>
                  <a:lnTo>
                    <a:pt x="8991" y="12433"/>
                  </a:lnTo>
                  <a:lnTo>
                    <a:pt x="10172" y="16586"/>
                  </a:lnTo>
                  <a:lnTo>
                    <a:pt x="12890" y="16154"/>
                  </a:lnTo>
                  <a:lnTo>
                    <a:pt x="18474" y="17049"/>
                  </a:lnTo>
                  <a:lnTo>
                    <a:pt x="23464" y="20704"/>
                  </a:lnTo>
                  <a:lnTo>
                    <a:pt x="27933" y="25773"/>
                  </a:lnTo>
                  <a:lnTo>
                    <a:pt x="31953" y="30911"/>
                  </a:lnTo>
                  <a:lnTo>
                    <a:pt x="24230" y="30842"/>
                  </a:lnTo>
                  <a:lnTo>
                    <a:pt x="16573" y="31367"/>
                  </a:lnTo>
                  <a:lnTo>
                    <a:pt x="9193" y="33042"/>
                  </a:lnTo>
                  <a:lnTo>
                    <a:pt x="2298" y="36423"/>
                  </a:lnTo>
                  <a:lnTo>
                    <a:pt x="0" y="37972"/>
                  </a:lnTo>
                  <a:lnTo>
                    <a:pt x="2159" y="41719"/>
                  </a:lnTo>
                  <a:lnTo>
                    <a:pt x="4483" y="40157"/>
                  </a:lnTo>
                  <a:lnTo>
                    <a:pt x="11972" y="36708"/>
                  </a:lnTo>
                  <a:lnTo>
                    <a:pt x="20051" y="35310"/>
                  </a:lnTo>
                  <a:lnTo>
                    <a:pt x="28395" y="35129"/>
                  </a:lnTo>
                  <a:lnTo>
                    <a:pt x="36677" y="35331"/>
                  </a:lnTo>
                  <a:lnTo>
                    <a:pt x="36055" y="37083"/>
                  </a:lnTo>
                  <a:lnTo>
                    <a:pt x="35521" y="37579"/>
                  </a:lnTo>
                  <a:lnTo>
                    <a:pt x="35179" y="38341"/>
                  </a:lnTo>
                  <a:lnTo>
                    <a:pt x="9842" y="62141"/>
                  </a:lnTo>
                  <a:lnTo>
                    <a:pt x="11010" y="66293"/>
                  </a:lnTo>
                  <a:lnTo>
                    <a:pt x="38112" y="43383"/>
                  </a:lnTo>
                  <a:lnTo>
                    <a:pt x="41808" y="49771"/>
                  </a:lnTo>
                  <a:lnTo>
                    <a:pt x="42291" y="58521"/>
                  </a:lnTo>
                  <a:lnTo>
                    <a:pt x="41910" y="68262"/>
                  </a:lnTo>
                  <a:lnTo>
                    <a:pt x="46228" y="68249"/>
                  </a:lnTo>
                  <a:lnTo>
                    <a:pt x="46342" y="65481"/>
                  </a:lnTo>
                  <a:lnTo>
                    <a:pt x="46325" y="59163"/>
                  </a:lnTo>
                  <a:lnTo>
                    <a:pt x="45643" y="52636"/>
                  </a:lnTo>
                  <a:lnTo>
                    <a:pt x="44067" y="46284"/>
                  </a:lnTo>
                  <a:lnTo>
                    <a:pt x="41363" y="40487"/>
                  </a:lnTo>
                  <a:lnTo>
                    <a:pt x="47701" y="44152"/>
                  </a:lnTo>
                  <a:lnTo>
                    <a:pt x="53559" y="48407"/>
                  </a:lnTo>
                  <a:lnTo>
                    <a:pt x="58173" y="53712"/>
                  </a:lnTo>
                  <a:lnTo>
                    <a:pt x="60782" y="60528"/>
                  </a:lnTo>
                  <a:lnTo>
                    <a:pt x="61264" y="63271"/>
                  </a:lnTo>
                  <a:lnTo>
                    <a:pt x="65430" y="62102"/>
                  </a:lnTo>
                  <a:lnTo>
                    <a:pt x="43738" y="36868"/>
                  </a:lnTo>
                  <a:lnTo>
                    <a:pt x="50219" y="35632"/>
                  </a:lnTo>
                  <a:lnTo>
                    <a:pt x="57076" y="35799"/>
                  </a:lnTo>
                  <a:lnTo>
                    <a:pt x="63576" y="37555"/>
                  </a:lnTo>
                  <a:lnTo>
                    <a:pt x="68986" y="41084"/>
                  </a:lnTo>
                  <a:lnTo>
                    <a:pt x="70993" y="43027"/>
                  </a:lnTo>
                  <a:lnTo>
                    <a:pt x="74041" y="39979"/>
                  </a:lnTo>
                  <a:lnTo>
                    <a:pt x="72047" y="38036"/>
                  </a:lnTo>
                  <a:lnTo>
                    <a:pt x="66732" y="34293"/>
                  </a:lnTo>
                  <a:lnTo>
                    <a:pt x="60413" y="32040"/>
                  </a:lnTo>
                  <a:lnTo>
                    <a:pt x="53609" y="31194"/>
                  </a:lnTo>
                  <a:lnTo>
                    <a:pt x="46837" y="31673"/>
                  </a:lnTo>
                  <a:lnTo>
                    <a:pt x="51054" y="26073"/>
                  </a:lnTo>
                  <a:lnTo>
                    <a:pt x="56019" y="21094"/>
                  </a:lnTo>
                  <a:lnTo>
                    <a:pt x="66497" y="21996"/>
                  </a:lnTo>
                  <a:lnTo>
                    <a:pt x="66459" y="17678"/>
                  </a:lnTo>
                  <a:lnTo>
                    <a:pt x="41148" y="32194"/>
                  </a:lnTo>
                  <a:lnTo>
                    <a:pt x="41248" y="25137"/>
                  </a:lnTo>
                  <a:lnTo>
                    <a:pt x="42471" y="18248"/>
                  </a:lnTo>
                  <a:lnTo>
                    <a:pt x="45634" y="12518"/>
                  </a:lnTo>
                  <a:lnTo>
                    <a:pt x="51549" y="8940"/>
                  </a:lnTo>
                  <a:lnTo>
                    <a:pt x="54216" y="8166"/>
                  </a:lnTo>
                  <a:lnTo>
                    <a:pt x="53086" y="4000"/>
                  </a:lnTo>
                  <a:lnTo>
                    <a:pt x="40881" y="7492"/>
                  </a:lnTo>
                  <a:lnTo>
                    <a:pt x="37858" y="15798"/>
                  </a:lnTo>
                  <a:lnTo>
                    <a:pt x="37084" y="24549"/>
                  </a:lnTo>
                  <a:lnTo>
                    <a:pt x="33478" y="19857"/>
                  </a:lnTo>
                  <a:lnTo>
                    <a:pt x="30206" y="14663"/>
                  </a:lnTo>
                  <a:lnTo>
                    <a:pt x="28811" y="9520"/>
                  </a:lnTo>
                  <a:lnTo>
                    <a:pt x="30835" y="4978"/>
                  </a:lnTo>
                  <a:lnTo>
                    <a:pt x="32854" y="3047"/>
                  </a:lnTo>
                  <a:lnTo>
                    <a:pt x="29794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 descr=""/>
            <p:cNvSpPr/>
            <p:nvPr/>
          </p:nvSpPr>
          <p:spPr>
            <a:xfrm>
              <a:off x="8522943" y="6376026"/>
              <a:ext cx="76835" cy="81915"/>
            </a:xfrm>
            <a:custGeom>
              <a:avLst/>
              <a:gdLst/>
              <a:ahLst/>
              <a:cxnLst/>
              <a:rect l="l" t="t" r="r" b="b"/>
              <a:pathLst>
                <a:path w="76834" h="81914">
                  <a:moveTo>
                    <a:pt x="52057" y="0"/>
                  </a:moveTo>
                  <a:lnTo>
                    <a:pt x="39116" y="12"/>
                  </a:lnTo>
                  <a:lnTo>
                    <a:pt x="38976" y="9994"/>
                  </a:lnTo>
                  <a:lnTo>
                    <a:pt x="38646" y="13144"/>
                  </a:lnTo>
                  <a:lnTo>
                    <a:pt x="37122" y="11760"/>
                  </a:lnTo>
                  <a:lnTo>
                    <a:pt x="35064" y="11087"/>
                  </a:lnTo>
                  <a:lnTo>
                    <a:pt x="31381" y="12115"/>
                  </a:lnTo>
                  <a:lnTo>
                    <a:pt x="30099" y="13055"/>
                  </a:lnTo>
                  <a:lnTo>
                    <a:pt x="29197" y="14274"/>
                  </a:lnTo>
                  <a:lnTo>
                    <a:pt x="27139" y="13906"/>
                  </a:lnTo>
                  <a:lnTo>
                    <a:pt x="24917" y="14732"/>
                  </a:lnTo>
                  <a:lnTo>
                    <a:pt x="23342" y="16243"/>
                  </a:lnTo>
                  <a:lnTo>
                    <a:pt x="21196" y="13398"/>
                  </a:lnTo>
                  <a:lnTo>
                    <a:pt x="16873" y="11139"/>
                  </a:lnTo>
                  <a:lnTo>
                    <a:pt x="12773" y="13073"/>
                  </a:lnTo>
                  <a:lnTo>
                    <a:pt x="10591" y="17461"/>
                  </a:lnTo>
                  <a:lnTo>
                    <a:pt x="12026" y="22567"/>
                  </a:lnTo>
                  <a:lnTo>
                    <a:pt x="16065" y="28181"/>
                  </a:lnTo>
                  <a:lnTo>
                    <a:pt x="14389" y="28422"/>
                  </a:lnTo>
                  <a:lnTo>
                    <a:pt x="13017" y="29298"/>
                  </a:lnTo>
                  <a:lnTo>
                    <a:pt x="12014" y="30480"/>
                  </a:lnTo>
                  <a:lnTo>
                    <a:pt x="8356" y="30746"/>
                  </a:lnTo>
                  <a:lnTo>
                    <a:pt x="12" y="30949"/>
                  </a:lnTo>
                  <a:lnTo>
                    <a:pt x="0" y="43891"/>
                  </a:lnTo>
                  <a:lnTo>
                    <a:pt x="11938" y="43637"/>
                  </a:lnTo>
                  <a:lnTo>
                    <a:pt x="15430" y="43180"/>
                  </a:lnTo>
                  <a:lnTo>
                    <a:pt x="18859" y="42468"/>
                  </a:lnTo>
                  <a:lnTo>
                    <a:pt x="16027" y="43942"/>
                  </a:lnTo>
                  <a:lnTo>
                    <a:pt x="13284" y="45681"/>
                  </a:lnTo>
                  <a:lnTo>
                    <a:pt x="10655" y="47764"/>
                  </a:lnTo>
                  <a:lnTo>
                    <a:pt x="8410" y="52108"/>
                  </a:lnTo>
                  <a:lnTo>
                    <a:pt x="10348" y="56216"/>
                  </a:lnTo>
                  <a:lnTo>
                    <a:pt x="14732" y="58391"/>
                  </a:lnTo>
                  <a:lnTo>
                    <a:pt x="19824" y="56934"/>
                  </a:lnTo>
                  <a:lnTo>
                    <a:pt x="22339" y="55156"/>
                  </a:lnTo>
                  <a:lnTo>
                    <a:pt x="20066" y="57797"/>
                  </a:lnTo>
                  <a:lnTo>
                    <a:pt x="19685" y="59817"/>
                  </a:lnTo>
                  <a:lnTo>
                    <a:pt x="20066" y="61658"/>
                  </a:lnTo>
                  <a:lnTo>
                    <a:pt x="18592" y="65163"/>
                  </a:lnTo>
                  <a:lnTo>
                    <a:pt x="17526" y="68922"/>
                  </a:lnTo>
                  <a:lnTo>
                    <a:pt x="15938" y="81254"/>
                  </a:lnTo>
                  <a:lnTo>
                    <a:pt x="28905" y="81140"/>
                  </a:lnTo>
                  <a:lnTo>
                    <a:pt x="30683" y="67424"/>
                  </a:lnTo>
                  <a:lnTo>
                    <a:pt x="33312" y="62458"/>
                  </a:lnTo>
                  <a:lnTo>
                    <a:pt x="36817" y="58051"/>
                  </a:lnTo>
                  <a:lnTo>
                    <a:pt x="35953" y="64414"/>
                  </a:lnTo>
                  <a:lnTo>
                    <a:pt x="36360" y="71031"/>
                  </a:lnTo>
                  <a:lnTo>
                    <a:pt x="37858" y="77444"/>
                  </a:lnTo>
                  <a:lnTo>
                    <a:pt x="40865" y="81484"/>
                  </a:lnTo>
                  <a:lnTo>
                    <a:pt x="45507" y="81824"/>
                  </a:lnTo>
                  <a:lnTo>
                    <a:pt x="49449" y="79114"/>
                  </a:lnTo>
                  <a:lnTo>
                    <a:pt x="50355" y="74002"/>
                  </a:lnTo>
                  <a:lnTo>
                    <a:pt x="49428" y="69964"/>
                  </a:lnTo>
                  <a:lnTo>
                    <a:pt x="48983" y="65417"/>
                  </a:lnTo>
                  <a:lnTo>
                    <a:pt x="49352" y="60972"/>
                  </a:lnTo>
                  <a:lnTo>
                    <a:pt x="50977" y="65506"/>
                  </a:lnTo>
                  <a:lnTo>
                    <a:pt x="51600" y="67818"/>
                  </a:lnTo>
                  <a:lnTo>
                    <a:pt x="54765" y="71825"/>
                  </a:lnTo>
                  <a:lnTo>
                    <a:pt x="59464" y="72159"/>
                  </a:lnTo>
                  <a:lnTo>
                    <a:pt x="63358" y="69462"/>
                  </a:lnTo>
                  <a:lnTo>
                    <a:pt x="64109" y="64376"/>
                  </a:lnTo>
                  <a:lnTo>
                    <a:pt x="62865" y="59664"/>
                  </a:lnTo>
                  <a:lnTo>
                    <a:pt x="57391" y="46456"/>
                  </a:lnTo>
                  <a:lnTo>
                    <a:pt x="60667" y="47472"/>
                  </a:lnTo>
                  <a:lnTo>
                    <a:pt x="63855" y="48971"/>
                  </a:lnTo>
                  <a:lnTo>
                    <a:pt x="66954" y="51079"/>
                  </a:lnTo>
                  <a:lnTo>
                    <a:pt x="71873" y="51967"/>
                  </a:lnTo>
                  <a:lnTo>
                    <a:pt x="75406" y="48988"/>
                  </a:lnTo>
                  <a:lnTo>
                    <a:pt x="76348" y="44255"/>
                  </a:lnTo>
                  <a:lnTo>
                    <a:pt x="73494" y="39878"/>
                  </a:lnTo>
                  <a:lnTo>
                    <a:pt x="69888" y="37426"/>
                  </a:lnTo>
                  <a:lnTo>
                    <a:pt x="66052" y="35598"/>
                  </a:lnTo>
                  <a:lnTo>
                    <a:pt x="62090" y="34277"/>
                  </a:lnTo>
                  <a:lnTo>
                    <a:pt x="68059" y="29692"/>
                  </a:lnTo>
                  <a:lnTo>
                    <a:pt x="69519" y="26289"/>
                  </a:lnTo>
                  <a:lnTo>
                    <a:pt x="66827" y="21704"/>
                  </a:lnTo>
                  <a:lnTo>
                    <a:pt x="65519" y="20675"/>
                  </a:lnTo>
                  <a:lnTo>
                    <a:pt x="64046" y="20116"/>
                  </a:lnTo>
                  <a:lnTo>
                    <a:pt x="66725" y="13754"/>
                  </a:lnTo>
                  <a:lnTo>
                    <a:pt x="57188" y="8470"/>
                  </a:lnTo>
                  <a:lnTo>
                    <a:pt x="52679" y="14135"/>
                  </a:lnTo>
                  <a:lnTo>
                    <a:pt x="51714" y="12700"/>
                  </a:lnTo>
                  <a:lnTo>
                    <a:pt x="51955" y="8356"/>
                  </a:lnTo>
                  <a:lnTo>
                    <a:pt x="52057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 descr=""/>
            <p:cNvSpPr/>
            <p:nvPr/>
          </p:nvSpPr>
          <p:spPr>
            <a:xfrm>
              <a:off x="8532094" y="6378759"/>
              <a:ext cx="64769" cy="80010"/>
            </a:xfrm>
            <a:custGeom>
              <a:avLst/>
              <a:gdLst/>
              <a:ahLst/>
              <a:cxnLst/>
              <a:rect l="l" t="t" r="r" b="b"/>
              <a:pathLst>
                <a:path w="64770" h="80010">
                  <a:moveTo>
                    <a:pt x="37766" y="44335"/>
                  </a:moveTo>
                  <a:lnTo>
                    <a:pt x="28752" y="44335"/>
                  </a:lnTo>
                  <a:lnTo>
                    <a:pt x="26783" y="52135"/>
                  </a:lnTo>
                  <a:lnTo>
                    <a:pt x="26684" y="61895"/>
                  </a:lnTo>
                  <a:lnTo>
                    <a:pt x="29129" y="70401"/>
                  </a:lnTo>
                  <a:lnTo>
                    <a:pt x="33997" y="77597"/>
                  </a:lnTo>
                  <a:lnTo>
                    <a:pt x="35940" y="79590"/>
                  </a:lnTo>
                  <a:lnTo>
                    <a:pt x="39001" y="76542"/>
                  </a:lnTo>
                  <a:lnTo>
                    <a:pt x="37045" y="74536"/>
                  </a:lnTo>
                  <a:lnTo>
                    <a:pt x="32767" y="68004"/>
                  </a:lnTo>
                  <a:lnTo>
                    <a:pt x="30819" y="60247"/>
                  </a:lnTo>
                  <a:lnTo>
                    <a:pt x="31077" y="52135"/>
                  </a:lnTo>
                  <a:lnTo>
                    <a:pt x="33413" y="44538"/>
                  </a:lnTo>
                  <a:lnTo>
                    <a:pt x="37818" y="44538"/>
                  </a:lnTo>
                  <a:lnTo>
                    <a:pt x="37766" y="44335"/>
                  </a:lnTo>
                  <a:close/>
                </a:path>
                <a:path w="64770" h="80010">
                  <a:moveTo>
                    <a:pt x="24801" y="29705"/>
                  </a:moveTo>
                  <a:lnTo>
                    <a:pt x="11607" y="29705"/>
                  </a:lnTo>
                  <a:lnTo>
                    <a:pt x="21107" y="30302"/>
                  </a:lnTo>
                  <a:lnTo>
                    <a:pt x="26593" y="36804"/>
                  </a:lnTo>
                  <a:lnTo>
                    <a:pt x="18170" y="36865"/>
                  </a:lnTo>
                  <a:lnTo>
                    <a:pt x="9848" y="37803"/>
                  </a:lnTo>
                  <a:lnTo>
                    <a:pt x="5750" y="39902"/>
                  </a:lnTo>
                  <a:lnTo>
                    <a:pt x="17551" y="40792"/>
                  </a:lnTo>
                  <a:lnTo>
                    <a:pt x="26022" y="40982"/>
                  </a:lnTo>
                  <a:lnTo>
                    <a:pt x="17856" y="46778"/>
                  </a:lnTo>
                  <a:lnTo>
                    <a:pt x="11555" y="54327"/>
                  </a:lnTo>
                  <a:lnTo>
                    <a:pt x="8736" y="62657"/>
                  </a:lnTo>
                  <a:lnTo>
                    <a:pt x="8656" y="63739"/>
                  </a:lnTo>
                  <a:lnTo>
                    <a:pt x="10299" y="72910"/>
                  </a:lnTo>
                  <a:lnTo>
                    <a:pt x="11455" y="75438"/>
                  </a:lnTo>
                  <a:lnTo>
                    <a:pt x="15176" y="73240"/>
                  </a:lnTo>
                  <a:lnTo>
                    <a:pt x="14020" y="70726"/>
                  </a:lnTo>
                  <a:lnTo>
                    <a:pt x="12854" y="62657"/>
                  </a:lnTo>
                  <a:lnTo>
                    <a:pt x="15919" y="55278"/>
                  </a:lnTo>
                  <a:lnTo>
                    <a:pt x="21718" y="49025"/>
                  </a:lnTo>
                  <a:lnTo>
                    <a:pt x="28752" y="44335"/>
                  </a:lnTo>
                  <a:lnTo>
                    <a:pt x="37766" y="44335"/>
                  </a:lnTo>
                  <a:lnTo>
                    <a:pt x="36360" y="38887"/>
                  </a:lnTo>
                  <a:lnTo>
                    <a:pt x="41960" y="36661"/>
                  </a:lnTo>
                  <a:lnTo>
                    <a:pt x="48032" y="36549"/>
                  </a:lnTo>
                  <a:lnTo>
                    <a:pt x="59220" y="36549"/>
                  </a:lnTo>
                  <a:lnTo>
                    <a:pt x="56294" y="34648"/>
                  </a:lnTo>
                  <a:lnTo>
                    <a:pt x="54697" y="34124"/>
                  </a:lnTo>
                  <a:lnTo>
                    <a:pt x="35915" y="34124"/>
                  </a:lnTo>
                  <a:lnTo>
                    <a:pt x="37148" y="30886"/>
                  </a:lnTo>
                  <a:lnTo>
                    <a:pt x="26415" y="30886"/>
                  </a:lnTo>
                  <a:lnTo>
                    <a:pt x="24801" y="29705"/>
                  </a:lnTo>
                  <a:close/>
                </a:path>
                <a:path w="64770" h="80010">
                  <a:moveTo>
                    <a:pt x="37818" y="44538"/>
                  </a:moveTo>
                  <a:lnTo>
                    <a:pt x="33413" y="44538"/>
                  </a:lnTo>
                  <a:lnTo>
                    <a:pt x="35521" y="51556"/>
                  </a:lnTo>
                  <a:lnTo>
                    <a:pt x="38438" y="58256"/>
                  </a:lnTo>
                  <a:lnTo>
                    <a:pt x="42623" y="63739"/>
                  </a:lnTo>
                  <a:lnTo>
                    <a:pt x="48539" y="67106"/>
                  </a:lnTo>
                  <a:lnTo>
                    <a:pt x="51231" y="67881"/>
                  </a:lnTo>
                  <a:lnTo>
                    <a:pt x="52362" y="63715"/>
                  </a:lnTo>
                  <a:lnTo>
                    <a:pt x="49695" y="62941"/>
                  </a:lnTo>
                  <a:lnTo>
                    <a:pt x="44212" y="59264"/>
                  </a:lnTo>
                  <a:lnTo>
                    <a:pt x="40555" y="53047"/>
                  </a:lnTo>
                  <a:lnTo>
                    <a:pt x="38134" y="45764"/>
                  </a:lnTo>
                  <a:lnTo>
                    <a:pt x="37818" y="44538"/>
                  </a:lnTo>
                  <a:close/>
                </a:path>
                <a:path w="64770" h="80010">
                  <a:moveTo>
                    <a:pt x="5233" y="40167"/>
                  </a:moveTo>
                  <a:lnTo>
                    <a:pt x="3308" y="41153"/>
                  </a:lnTo>
                  <a:lnTo>
                    <a:pt x="228" y="48450"/>
                  </a:lnTo>
                  <a:lnTo>
                    <a:pt x="0" y="51231"/>
                  </a:lnTo>
                  <a:lnTo>
                    <a:pt x="4330" y="51206"/>
                  </a:lnTo>
                  <a:lnTo>
                    <a:pt x="5233" y="40167"/>
                  </a:lnTo>
                  <a:close/>
                </a:path>
                <a:path w="64770" h="80010">
                  <a:moveTo>
                    <a:pt x="59220" y="36549"/>
                  </a:moveTo>
                  <a:lnTo>
                    <a:pt x="48032" y="36549"/>
                  </a:lnTo>
                  <a:lnTo>
                    <a:pt x="53946" y="38253"/>
                  </a:lnTo>
                  <a:lnTo>
                    <a:pt x="59067" y="41478"/>
                  </a:lnTo>
                  <a:lnTo>
                    <a:pt x="61163" y="43294"/>
                  </a:lnTo>
                  <a:lnTo>
                    <a:pt x="64236" y="40259"/>
                  </a:lnTo>
                  <a:lnTo>
                    <a:pt x="62115" y="38430"/>
                  </a:lnTo>
                  <a:lnTo>
                    <a:pt x="59220" y="36549"/>
                  </a:lnTo>
                  <a:close/>
                </a:path>
                <a:path w="64770" h="80010">
                  <a:moveTo>
                    <a:pt x="5257" y="39865"/>
                  </a:moveTo>
                  <a:lnTo>
                    <a:pt x="5233" y="40167"/>
                  </a:lnTo>
                  <a:lnTo>
                    <a:pt x="5750" y="39902"/>
                  </a:lnTo>
                  <a:lnTo>
                    <a:pt x="5257" y="39865"/>
                  </a:lnTo>
                  <a:close/>
                </a:path>
                <a:path w="64770" h="80010">
                  <a:moveTo>
                    <a:pt x="42557" y="32156"/>
                  </a:moveTo>
                  <a:lnTo>
                    <a:pt x="35915" y="34124"/>
                  </a:lnTo>
                  <a:lnTo>
                    <a:pt x="54697" y="34124"/>
                  </a:lnTo>
                  <a:lnTo>
                    <a:pt x="49563" y="32443"/>
                  </a:lnTo>
                  <a:lnTo>
                    <a:pt x="42557" y="32156"/>
                  </a:lnTo>
                  <a:close/>
                </a:path>
                <a:path w="64770" h="80010">
                  <a:moveTo>
                    <a:pt x="11595" y="25374"/>
                  </a:moveTo>
                  <a:lnTo>
                    <a:pt x="927" y="26657"/>
                  </a:lnTo>
                  <a:lnTo>
                    <a:pt x="901" y="30975"/>
                  </a:lnTo>
                  <a:lnTo>
                    <a:pt x="11607" y="29705"/>
                  </a:lnTo>
                  <a:lnTo>
                    <a:pt x="24801" y="29705"/>
                  </a:lnTo>
                  <a:lnTo>
                    <a:pt x="20078" y="26250"/>
                  </a:lnTo>
                  <a:lnTo>
                    <a:pt x="11595" y="25374"/>
                  </a:lnTo>
                  <a:close/>
                </a:path>
                <a:path w="64770" h="80010">
                  <a:moveTo>
                    <a:pt x="11798" y="11023"/>
                  </a:moveTo>
                  <a:lnTo>
                    <a:pt x="10680" y="15201"/>
                  </a:lnTo>
                  <a:lnTo>
                    <a:pt x="19710" y="18415"/>
                  </a:lnTo>
                  <a:lnTo>
                    <a:pt x="24218" y="24460"/>
                  </a:lnTo>
                  <a:lnTo>
                    <a:pt x="26415" y="30886"/>
                  </a:lnTo>
                  <a:lnTo>
                    <a:pt x="37148" y="30886"/>
                  </a:lnTo>
                  <a:lnTo>
                    <a:pt x="38087" y="28422"/>
                  </a:lnTo>
                  <a:lnTo>
                    <a:pt x="39563" y="26974"/>
                  </a:lnTo>
                  <a:lnTo>
                    <a:pt x="29552" y="26974"/>
                  </a:lnTo>
                  <a:lnTo>
                    <a:pt x="26631" y="20243"/>
                  </a:lnTo>
                  <a:lnTo>
                    <a:pt x="21348" y="14414"/>
                  </a:lnTo>
                  <a:lnTo>
                    <a:pt x="11798" y="11023"/>
                  </a:lnTo>
                  <a:close/>
                </a:path>
                <a:path w="64770" h="80010">
                  <a:moveTo>
                    <a:pt x="32181" y="0"/>
                  </a:moveTo>
                  <a:lnTo>
                    <a:pt x="30683" y="2324"/>
                  </a:lnTo>
                  <a:lnTo>
                    <a:pt x="28231" y="8388"/>
                  </a:lnTo>
                  <a:lnTo>
                    <a:pt x="28124" y="10541"/>
                  </a:lnTo>
                  <a:lnTo>
                    <a:pt x="28014" y="15201"/>
                  </a:lnTo>
                  <a:lnTo>
                    <a:pt x="29552" y="26974"/>
                  </a:lnTo>
                  <a:lnTo>
                    <a:pt x="39563" y="26974"/>
                  </a:lnTo>
                  <a:lnTo>
                    <a:pt x="42413" y="24180"/>
                  </a:lnTo>
                  <a:lnTo>
                    <a:pt x="37680" y="24180"/>
                  </a:lnTo>
                  <a:lnTo>
                    <a:pt x="33146" y="24079"/>
                  </a:lnTo>
                  <a:lnTo>
                    <a:pt x="32092" y="17297"/>
                  </a:lnTo>
                  <a:lnTo>
                    <a:pt x="30543" y="10541"/>
                  </a:lnTo>
                  <a:lnTo>
                    <a:pt x="35928" y="2159"/>
                  </a:lnTo>
                  <a:lnTo>
                    <a:pt x="32181" y="0"/>
                  </a:lnTo>
                  <a:close/>
                </a:path>
                <a:path w="64770" h="80010">
                  <a:moveTo>
                    <a:pt x="48653" y="16256"/>
                  </a:moveTo>
                  <a:lnTo>
                    <a:pt x="42316" y="19519"/>
                  </a:lnTo>
                  <a:lnTo>
                    <a:pt x="37680" y="24180"/>
                  </a:lnTo>
                  <a:lnTo>
                    <a:pt x="42413" y="24180"/>
                  </a:lnTo>
                  <a:lnTo>
                    <a:pt x="46583" y="20091"/>
                  </a:lnTo>
                  <a:lnTo>
                    <a:pt x="56742" y="20091"/>
                  </a:lnTo>
                  <a:lnTo>
                    <a:pt x="56959" y="19278"/>
                  </a:lnTo>
                  <a:lnTo>
                    <a:pt x="48653" y="16256"/>
                  </a:lnTo>
                  <a:close/>
                </a:path>
                <a:path w="64770" h="80010">
                  <a:moveTo>
                    <a:pt x="41770" y="533"/>
                  </a:moveTo>
                  <a:lnTo>
                    <a:pt x="37617" y="1689"/>
                  </a:lnTo>
                  <a:lnTo>
                    <a:pt x="39395" y="11366"/>
                  </a:lnTo>
                  <a:lnTo>
                    <a:pt x="35902" y="17741"/>
                  </a:lnTo>
                  <a:lnTo>
                    <a:pt x="33146" y="24079"/>
                  </a:lnTo>
                  <a:lnTo>
                    <a:pt x="37723" y="24079"/>
                  </a:lnTo>
                  <a:lnTo>
                    <a:pt x="40594" y="17297"/>
                  </a:lnTo>
                  <a:lnTo>
                    <a:pt x="43663" y="11023"/>
                  </a:lnTo>
                  <a:lnTo>
                    <a:pt x="43625" y="10541"/>
                  </a:lnTo>
                  <a:lnTo>
                    <a:pt x="41770" y="533"/>
                  </a:lnTo>
                  <a:close/>
                </a:path>
                <a:path w="64770" h="80010">
                  <a:moveTo>
                    <a:pt x="56742" y="20091"/>
                  </a:moveTo>
                  <a:lnTo>
                    <a:pt x="46583" y="20091"/>
                  </a:lnTo>
                  <a:lnTo>
                    <a:pt x="55841" y="23456"/>
                  </a:lnTo>
                  <a:lnTo>
                    <a:pt x="56742" y="20091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1" name="object 351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67592" y="5084100"/>
              <a:ext cx="93284" cy="88392"/>
            </a:xfrm>
            <a:prstGeom prst="rect">
              <a:avLst/>
            </a:prstGeom>
          </p:spPr>
        </p:pic>
        <p:sp>
          <p:nvSpPr>
            <p:cNvPr id="352" name="object 352" descr=""/>
            <p:cNvSpPr/>
            <p:nvPr/>
          </p:nvSpPr>
          <p:spPr>
            <a:xfrm>
              <a:off x="6537149" y="5069094"/>
              <a:ext cx="100965" cy="97790"/>
            </a:xfrm>
            <a:custGeom>
              <a:avLst/>
              <a:gdLst/>
              <a:ahLst/>
              <a:cxnLst/>
              <a:rect l="l" t="t" r="r" b="b"/>
              <a:pathLst>
                <a:path w="100965" h="97789">
                  <a:moveTo>
                    <a:pt x="60170" y="0"/>
                  </a:moveTo>
                  <a:lnTo>
                    <a:pt x="53951" y="1447"/>
                  </a:lnTo>
                  <a:lnTo>
                    <a:pt x="50015" y="7123"/>
                  </a:lnTo>
                  <a:lnTo>
                    <a:pt x="48592" y="12952"/>
                  </a:lnTo>
                  <a:lnTo>
                    <a:pt x="47716" y="15835"/>
                  </a:lnTo>
                  <a:lnTo>
                    <a:pt x="46078" y="14349"/>
                  </a:lnTo>
                  <a:lnTo>
                    <a:pt x="44059" y="13701"/>
                  </a:lnTo>
                  <a:lnTo>
                    <a:pt x="42052" y="13663"/>
                  </a:lnTo>
                  <a:lnTo>
                    <a:pt x="38750" y="10221"/>
                  </a:lnTo>
                  <a:lnTo>
                    <a:pt x="32708" y="7273"/>
                  </a:lnTo>
                  <a:lnTo>
                    <a:pt x="26896" y="9417"/>
                  </a:lnTo>
                  <a:lnTo>
                    <a:pt x="23753" y="14649"/>
                  </a:lnTo>
                  <a:lnTo>
                    <a:pt x="25720" y="20966"/>
                  </a:lnTo>
                  <a:lnTo>
                    <a:pt x="28768" y="24496"/>
                  </a:lnTo>
                  <a:lnTo>
                    <a:pt x="32121" y="27620"/>
                  </a:lnTo>
                  <a:lnTo>
                    <a:pt x="35677" y="30491"/>
                  </a:lnTo>
                  <a:lnTo>
                    <a:pt x="31841" y="28878"/>
                  </a:lnTo>
                  <a:lnTo>
                    <a:pt x="27828" y="27544"/>
                  </a:lnTo>
                  <a:lnTo>
                    <a:pt x="23548" y="26630"/>
                  </a:lnTo>
                  <a:lnTo>
                    <a:pt x="17320" y="27980"/>
                  </a:lnTo>
                  <a:lnTo>
                    <a:pt x="14798" y="33337"/>
                  </a:lnTo>
                  <a:lnTo>
                    <a:pt x="16247" y="39544"/>
                  </a:lnTo>
                  <a:lnTo>
                    <a:pt x="21935" y="43445"/>
                  </a:lnTo>
                  <a:lnTo>
                    <a:pt x="25809" y="44511"/>
                  </a:lnTo>
                  <a:lnTo>
                    <a:pt x="21262" y="44410"/>
                  </a:lnTo>
                  <a:lnTo>
                    <a:pt x="18913" y="45705"/>
                  </a:lnTo>
                  <a:lnTo>
                    <a:pt x="17401" y="47610"/>
                  </a:lnTo>
                  <a:lnTo>
                    <a:pt x="12639" y="49045"/>
                  </a:lnTo>
                  <a:lnTo>
                    <a:pt x="7991" y="51077"/>
                  </a:lnTo>
                  <a:lnTo>
                    <a:pt x="3482" y="53909"/>
                  </a:lnTo>
                  <a:lnTo>
                    <a:pt x="0" y="59198"/>
                  </a:lnTo>
                  <a:lnTo>
                    <a:pt x="1996" y="64744"/>
                  </a:lnTo>
                  <a:lnTo>
                    <a:pt x="7422" y="68131"/>
                  </a:lnTo>
                  <a:lnTo>
                    <a:pt x="14226" y="66940"/>
                  </a:lnTo>
                  <a:lnTo>
                    <a:pt x="20398" y="63066"/>
                  </a:lnTo>
                  <a:lnTo>
                    <a:pt x="27574" y="61593"/>
                  </a:lnTo>
                  <a:lnTo>
                    <a:pt x="34915" y="61453"/>
                  </a:lnTo>
                  <a:lnTo>
                    <a:pt x="27790" y="65860"/>
                  </a:lnTo>
                  <a:lnTo>
                    <a:pt x="21491" y="71766"/>
                  </a:lnTo>
                  <a:lnTo>
                    <a:pt x="16271" y="78586"/>
                  </a:lnTo>
                  <a:lnTo>
                    <a:pt x="14708" y="84963"/>
                  </a:lnTo>
                  <a:lnTo>
                    <a:pt x="18219" y="89914"/>
                  </a:lnTo>
                  <a:lnTo>
                    <a:pt x="24213" y="91626"/>
                  </a:lnTo>
                  <a:lnTo>
                    <a:pt x="30101" y="88288"/>
                  </a:lnTo>
                  <a:lnTo>
                    <a:pt x="33391" y="84008"/>
                  </a:lnTo>
                  <a:lnTo>
                    <a:pt x="37594" y="79792"/>
                  </a:lnTo>
                  <a:lnTo>
                    <a:pt x="42357" y="76477"/>
                  </a:lnTo>
                  <a:lnTo>
                    <a:pt x="39156" y="81875"/>
                  </a:lnTo>
                  <a:lnTo>
                    <a:pt x="37340" y="84415"/>
                  </a:lnTo>
                  <a:lnTo>
                    <a:pt x="35940" y="90919"/>
                  </a:lnTo>
                  <a:lnTo>
                    <a:pt x="39502" y="95921"/>
                  </a:lnTo>
                  <a:lnTo>
                    <a:pt x="45441" y="97599"/>
                  </a:lnTo>
                  <a:lnTo>
                    <a:pt x="51171" y="94130"/>
                  </a:lnTo>
                  <a:lnTo>
                    <a:pt x="54866" y="88974"/>
                  </a:lnTo>
                  <a:lnTo>
                    <a:pt x="63617" y="72515"/>
                  </a:lnTo>
                  <a:lnTo>
                    <a:pt x="65306" y="76655"/>
                  </a:lnTo>
                  <a:lnTo>
                    <a:pt x="66436" y="81100"/>
                  </a:lnTo>
                  <a:lnTo>
                    <a:pt x="66906" y="85964"/>
                  </a:lnTo>
                  <a:lnTo>
                    <a:pt x="70088" y="91648"/>
                  </a:lnTo>
                  <a:lnTo>
                    <a:pt x="76010" y="92732"/>
                  </a:lnTo>
                  <a:lnTo>
                    <a:pt x="81549" y="89756"/>
                  </a:lnTo>
                  <a:lnTo>
                    <a:pt x="83581" y="83259"/>
                  </a:lnTo>
                  <a:lnTo>
                    <a:pt x="83048" y="77595"/>
                  </a:lnTo>
                  <a:lnTo>
                    <a:pt x="81714" y="72223"/>
                  </a:lnTo>
                  <a:lnTo>
                    <a:pt x="79746" y="67143"/>
                  </a:lnTo>
                  <a:lnTo>
                    <a:pt x="89309" y="69340"/>
                  </a:lnTo>
                  <a:lnTo>
                    <a:pt x="93944" y="67981"/>
                  </a:lnTo>
                  <a:lnTo>
                    <a:pt x="96332" y="61479"/>
                  </a:lnTo>
                  <a:lnTo>
                    <a:pt x="96268" y="59307"/>
                  </a:lnTo>
                  <a:lnTo>
                    <a:pt x="95608" y="57377"/>
                  </a:lnTo>
                  <a:lnTo>
                    <a:pt x="100034" y="53698"/>
                  </a:lnTo>
                  <a:lnTo>
                    <a:pt x="100667" y="48145"/>
                  </a:lnTo>
                  <a:lnTo>
                    <a:pt x="97917" y="43109"/>
                  </a:lnTo>
                  <a:lnTo>
                    <a:pt x="92192" y="40981"/>
                  </a:lnTo>
                  <a:lnTo>
                    <a:pt x="92839" y="38822"/>
                  </a:lnTo>
                  <a:lnTo>
                    <a:pt x="97399" y="35469"/>
                  </a:lnTo>
                  <a:lnTo>
                    <a:pt x="100494" y="29595"/>
                  </a:lnTo>
                  <a:lnTo>
                    <a:pt x="98394" y="23845"/>
                  </a:lnTo>
                  <a:lnTo>
                    <a:pt x="93111" y="20653"/>
                  </a:lnTo>
                  <a:lnTo>
                    <a:pt x="86654" y="22452"/>
                  </a:lnTo>
                  <a:lnTo>
                    <a:pt x="83302" y="24979"/>
                  </a:lnTo>
                  <a:lnTo>
                    <a:pt x="81549" y="26071"/>
                  </a:lnTo>
                  <a:lnTo>
                    <a:pt x="81689" y="23379"/>
                  </a:lnTo>
                  <a:lnTo>
                    <a:pt x="80647" y="20762"/>
                  </a:lnTo>
                  <a:lnTo>
                    <a:pt x="76571" y="17905"/>
                  </a:lnTo>
                  <a:lnTo>
                    <a:pt x="74551" y="17384"/>
                  </a:lnTo>
                  <a:lnTo>
                    <a:pt x="72583" y="17499"/>
                  </a:lnTo>
                  <a:lnTo>
                    <a:pt x="71262" y="15124"/>
                  </a:lnTo>
                  <a:lnTo>
                    <a:pt x="68582" y="13574"/>
                  </a:lnTo>
                  <a:lnTo>
                    <a:pt x="65750" y="13257"/>
                  </a:lnTo>
                  <a:lnTo>
                    <a:pt x="66830" y="8736"/>
                  </a:lnTo>
                  <a:lnTo>
                    <a:pt x="65515" y="2517"/>
                  </a:lnTo>
                  <a:lnTo>
                    <a:pt x="60170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6538387" y="5077885"/>
              <a:ext cx="100965" cy="86995"/>
            </a:xfrm>
            <a:custGeom>
              <a:avLst/>
              <a:gdLst/>
              <a:ahLst/>
              <a:cxnLst/>
              <a:rect l="l" t="t" r="r" b="b"/>
              <a:pathLst>
                <a:path w="100965" h="86995">
                  <a:moveTo>
                    <a:pt x="65023" y="0"/>
                  </a:moveTo>
                  <a:lnTo>
                    <a:pt x="59905" y="2324"/>
                  </a:lnTo>
                  <a:lnTo>
                    <a:pt x="61137" y="5714"/>
                  </a:lnTo>
                  <a:lnTo>
                    <a:pt x="62447" y="12154"/>
                  </a:lnTo>
                  <a:lnTo>
                    <a:pt x="62034" y="18737"/>
                  </a:lnTo>
                  <a:lnTo>
                    <a:pt x="60185" y="25165"/>
                  </a:lnTo>
                  <a:lnTo>
                    <a:pt x="57188" y="31140"/>
                  </a:lnTo>
                  <a:lnTo>
                    <a:pt x="55757" y="23680"/>
                  </a:lnTo>
                  <a:lnTo>
                    <a:pt x="52639" y="16686"/>
                  </a:lnTo>
                  <a:lnTo>
                    <a:pt x="48224" y="10261"/>
                  </a:lnTo>
                  <a:lnTo>
                    <a:pt x="42900" y="4508"/>
                  </a:lnTo>
                  <a:lnTo>
                    <a:pt x="40309" y="2031"/>
                  </a:lnTo>
                  <a:lnTo>
                    <a:pt x="35940" y="5587"/>
                  </a:lnTo>
                  <a:lnTo>
                    <a:pt x="38557" y="8089"/>
                  </a:lnTo>
                  <a:lnTo>
                    <a:pt x="44022" y="13996"/>
                  </a:lnTo>
                  <a:lnTo>
                    <a:pt x="48542" y="20777"/>
                  </a:lnTo>
                  <a:lnTo>
                    <a:pt x="51276" y="28253"/>
                  </a:lnTo>
                  <a:lnTo>
                    <a:pt x="51384" y="36245"/>
                  </a:lnTo>
                  <a:lnTo>
                    <a:pt x="44339" y="27820"/>
                  </a:lnTo>
                  <a:lnTo>
                    <a:pt x="36496" y="20232"/>
                  </a:lnTo>
                  <a:lnTo>
                    <a:pt x="27706" y="16437"/>
                  </a:lnTo>
                  <a:lnTo>
                    <a:pt x="17818" y="19392"/>
                  </a:lnTo>
                  <a:lnTo>
                    <a:pt x="14833" y="21475"/>
                  </a:lnTo>
                  <a:lnTo>
                    <a:pt x="18440" y="25806"/>
                  </a:lnTo>
                  <a:lnTo>
                    <a:pt x="21399" y="23736"/>
                  </a:lnTo>
                  <a:lnTo>
                    <a:pt x="28279" y="22221"/>
                  </a:lnTo>
                  <a:lnTo>
                    <a:pt x="34951" y="25779"/>
                  </a:lnTo>
                  <a:lnTo>
                    <a:pt x="41178" y="32164"/>
                  </a:lnTo>
                  <a:lnTo>
                    <a:pt x="46723" y="39128"/>
                  </a:lnTo>
                  <a:lnTo>
                    <a:pt x="34118" y="35732"/>
                  </a:lnTo>
                  <a:lnTo>
                    <a:pt x="21301" y="35656"/>
                  </a:lnTo>
                  <a:lnTo>
                    <a:pt x="9907" y="39984"/>
                  </a:lnTo>
                  <a:lnTo>
                    <a:pt x="1574" y="49796"/>
                  </a:lnTo>
                  <a:lnTo>
                    <a:pt x="0" y="53060"/>
                  </a:lnTo>
                  <a:lnTo>
                    <a:pt x="5295" y="54978"/>
                  </a:lnTo>
                  <a:lnTo>
                    <a:pt x="6870" y="51739"/>
                  </a:lnTo>
                  <a:lnTo>
                    <a:pt x="14010" y="43874"/>
                  </a:lnTo>
                  <a:lnTo>
                    <a:pt x="23964" y="40833"/>
                  </a:lnTo>
                  <a:lnTo>
                    <a:pt x="35052" y="41474"/>
                  </a:lnTo>
                  <a:lnTo>
                    <a:pt x="45592" y="44653"/>
                  </a:lnTo>
                  <a:lnTo>
                    <a:pt x="35167" y="49593"/>
                  </a:lnTo>
                  <a:lnTo>
                    <a:pt x="26238" y="57135"/>
                  </a:lnTo>
                  <a:lnTo>
                    <a:pt x="19718" y="66647"/>
                  </a:lnTo>
                  <a:lnTo>
                    <a:pt x="16522" y="77495"/>
                  </a:lnTo>
                  <a:lnTo>
                    <a:pt x="16128" y="81114"/>
                  </a:lnTo>
                  <a:lnTo>
                    <a:pt x="21742" y="81648"/>
                  </a:lnTo>
                  <a:lnTo>
                    <a:pt x="22136" y="78041"/>
                  </a:lnTo>
                  <a:lnTo>
                    <a:pt x="25151" y="68315"/>
                  </a:lnTo>
                  <a:lnTo>
                    <a:pt x="31334" y="59920"/>
                  </a:lnTo>
                  <a:lnTo>
                    <a:pt x="39702" y="53450"/>
                  </a:lnTo>
                  <a:lnTo>
                    <a:pt x="49275" y="49504"/>
                  </a:lnTo>
                  <a:lnTo>
                    <a:pt x="43970" y="57442"/>
                  </a:lnTo>
                  <a:lnTo>
                    <a:pt x="39654" y="65927"/>
                  </a:lnTo>
                  <a:lnTo>
                    <a:pt x="37612" y="74680"/>
                  </a:lnTo>
                  <a:lnTo>
                    <a:pt x="39128" y="83426"/>
                  </a:lnTo>
                  <a:lnTo>
                    <a:pt x="40576" y="86766"/>
                  </a:lnTo>
                  <a:lnTo>
                    <a:pt x="45707" y="84454"/>
                  </a:lnTo>
                  <a:lnTo>
                    <a:pt x="44272" y="81127"/>
                  </a:lnTo>
                  <a:lnTo>
                    <a:pt x="43419" y="72569"/>
                  </a:lnTo>
                  <a:lnTo>
                    <a:pt x="46635" y="63739"/>
                  </a:lnTo>
                  <a:lnTo>
                    <a:pt x="51949" y="55269"/>
                  </a:lnTo>
                  <a:lnTo>
                    <a:pt x="57391" y="47790"/>
                  </a:lnTo>
                  <a:lnTo>
                    <a:pt x="64275" y="51567"/>
                  </a:lnTo>
                  <a:lnTo>
                    <a:pt x="69422" y="57572"/>
                  </a:lnTo>
                  <a:lnTo>
                    <a:pt x="72605" y="64924"/>
                  </a:lnTo>
                  <a:lnTo>
                    <a:pt x="73596" y="72745"/>
                  </a:lnTo>
                  <a:lnTo>
                    <a:pt x="73520" y="76365"/>
                  </a:lnTo>
                  <a:lnTo>
                    <a:pt x="79120" y="76923"/>
                  </a:lnTo>
                  <a:lnTo>
                    <a:pt x="61810" y="43395"/>
                  </a:lnTo>
                  <a:lnTo>
                    <a:pt x="68621" y="42309"/>
                  </a:lnTo>
                  <a:lnTo>
                    <a:pt x="76493" y="43057"/>
                  </a:lnTo>
                  <a:lnTo>
                    <a:pt x="83529" y="45908"/>
                  </a:lnTo>
                  <a:lnTo>
                    <a:pt x="87833" y="51130"/>
                  </a:lnTo>
                  <a:lnTo>
                    <a:pt x="89052" y="54571"/>
                  </a:lnTo>
                  <a:lnTo>
                    <a:pt x="94183" y="52235"/>
                  </a:lnTo>
                  <a:lnTo>
                    <a:pt x="90335" y="41363"/>
                  </a:lnTo>
                  <a:lnTo>
                    <a:pt x="81800" y="37718"/>
                  </a:lnTo>
                  <a:lnTo>
                    <a:pt x="73266" y="36918"/>
                  </a:lnTo>
                  <a:lnTo>
                    <a:pt x="80085" y="34875"/>
                  </a:lnTo>
                  <a:lnTo>
                    <a:pt x="86661" y="32458"/>
                  </a:lnTo>
                  <a:lnTo>
                    <a:pt x="92747" y="29092"/>
                  </a:lnTo>
                  <a:lnTo>
                    <a:pt x="98094" y="24206"/>
                  </a:lnTo>
                  <a:lnTo>
                    <a:pt x="100431" y="21412"/>
                  </a:lnTo>
                  <a:lnTo>
                    <a:pt x="95808" y="18199"/>
                  </a:lnTo>
                  <a:lnTo>
                    <a:pt x="93484" y="20967"/>
                  </a:lnTo>
                  <a:lnTo>
                    <a:pt x="88469" y="25359"/>
                  </a:lnTo>
                  <a:lnTo>
                    <a:pt x="82570" y="28333"/>
                  </a:lnTo>
                  <a:lnTo>
                    <a:pt x="76159" y="30451"/>
                  </a:lnTo>
                  <a:lnTo>
                    <a:pt x="69608" y="32270"/>
                  </a:lnTo>
                  <a:lnTo>
                    <a:pt x="74050" y="27277"/>
                  </a:lnTo>
                  <a:lnTo>
                    <a:pt x="78722" y="22710"/>
                  </a:lnTo>
                  <a:lnTo>
                    <a:pt x="84015" y="19186"/>
                  </a:lnTo>
                  <a:lnTo>
                    <a:pt x="90322" y="17322"/>
                  </a:lnTo>
                  <a:lnTo>
                    <a:pt x="93941" y="16890"/>
                  </a:lnTo>
                  <a:lnTo>
                    <a:pt x="93014" y="11341"/>
                  </a:lnTo>
                  <a:lnTo>
                    <a:pt x="89420" y="11760"/>
                  </a:lnTo>
                  <a:lnTo>
                    <a:pt x="81298" y="14326"/>
                  </a:lnTo>
                  <a:lnTo>
                    <a:pt x="74888" y="19107"/>
                  </a:lnTo>
                  <a:lnTo>
                    <a:pt x="63728" y="31064"/>
                  </a:lnTo>
                  <a:lnTo>
                    <a:pt x="66411" y="24409"/>
                  </a:lnTo>
                  <a:lnTo>
                    <a:pt x="67846" y="17406"/>
                  </a:lnTo>
                  <a:lnTo>
                    <a:pt x="67857" y="10320"/>
                  </a:lnTo>
                  <a:lnTo>
                    <a:pt x="66268" y="3416"/>
                  </a:lnTo>
                  <a:lnTo>
                    <a:pt x="65023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4" name="object 354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400777" y="5542239"/>
              <a:ext cx="250368" cy="104630"/>
            </a:xfrm>
            <a:prstGeom prst="rect">
              <a:avLst/>
            </a:prstGeom>
          </p:spPr>
        </p:pic>
        <p:pic>
          <p:nvPicPr>
            <p:cNvPr id="355" name="object 355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543916" y="5114116"/>
              <a:ext cx="103632" cy="95135"/>
            </a:xfrm>
            <a:prstGeom prst="rect">
              <a:avLst/>
            </a:prstGeom>
          </p:spPr>
        </p:pic>
        <p:sp>
          <p:nvSpPr>
            <p:cNvPr id="356" name="object 356" descr=""/>
            <p:cNvSpPr/>
            <p:nvPr/>
          </p:nvSpPr>
          <p:spPr>
            <a:xfrm>
              <a:off x="7524103" y="4348611"/>
              <a:ext cx="102235" cy="98425"/>
            </a:xfrm>
            <a:custGeom>
              <a:avLst/>
              <a:gdLst/>
              <a:ahLst/>
              <a:cxnLst/>
              <a:rect l="l" t="t" r="r" b="b"/>
              <a:pathLst>
                <a:path w="102234" h="98425">
                  <a:moveTo>
                    <a:pt x="43882" y="0"/>
                  </a:moveTo>
                  <a:lnTo>
                    <a:pt x="39833" y="3483"/>
                  </a:lnTo>
                  <a:lnTo>
                    <a:pt x="38889" y="8512"/>
                  </a:lnTo>
                  <a:lnTo>
                    <a:pt x="42417" y="12778"/>
                  </a:lnTo>
                  <a:lnTo>
                    <a:pt x="44119" y="13641"/>
                  </a:lnTo>
                  <a:lnTo>
                    <a:pt x="45567" y="14759"/>
                  </a:lnTo>
                  <a:lnTo>
                    <a:pt x="46786" y="16067"/>
                  </a:lnTo>
                  <a:lnTo>
                    <a:pt x="43294" y="15648"/>
                  </a:lnTo>
                  <a:lnTo>
                    <a:pt x="39522" y="18061"/>
                  </a:lnTo>
                  <a:lnTo>
                    <a:pt x="38557" y="21515"/>
                  </a:lnTo>
                  <a:lnTo>
                    <a:pt x="32550" y="18150"/>
                  </a:lnTo>
                  <a:lnTo>
                    <a:pt x="25717" y="16245"/>
                  </a:lnTo>
                  <a:lnTo>
                    <a:pt x="8826" y="16778"/>
                  </a:lnTo>
                  <a:lnTo>
                    <a:pt x="8788" y="31129"/>
                  </a:lnTo>
                  <a:lnTo>
                    <a:pt x="27152" y="30596"/>
                  </a:lnTo>
                  <a:lnTo>
                    <a:pt x="34137" y="34558"/>
                  </a:lnTo>
                  <a:lnTo>
                    <a:pt x="39649" y="40464"/>
                  </a:lnTo>
                  <a:lnTo>
                    <a:pt x="32325" y="38575"/>
                  </a:lnTo>
                  <a:lnTo>
                    <a:pt x="24672" y="37605"/>
                  </a:lnTo>
                  <a:lnTo>
                    <a:pt x="16910" y="37251"/>
                  </a:lnTo>
                  <a:lnTo>
                    <a:pt x="0" y="37238"/>
                  </a:lnTo>
                  <a:lnTo>
                    <a:pt x="0" y="51576"/>
                  </a:lnTo>
                  <a:lnTo>
                    <a:pt x="14871" y="51589"/>
                  </a:lnTo>
                  <a:lnTo>
                    <a:pt x="22821" y="51030"/>
                  </a:lnTo>
                  <a:lnTo>
                    <a:pt x="29883" y="52224"/>
                  </a:lnTo>
                  <a:lnTo>
                    <a:pt x="23552" y="54720"/>
                  </a:lnTo>
                  <a:lnTo>
                    <a:pt x="17424" y="57596"/>
                  </a:lnTo>
                  <a:lnTo>
                    <a:pt x="6146" y="63578"/>
                  </a:lnTo>
                  <a:lnTo>
                    <a:pt x="2700" y="68003"/>
                  </a:lnTo>
                  <a:lnTo>
                    <a:pt x="3668" y="73097"/>
                  </a:lnTo>
                  <a:lnTo>
                    <a:pt x="7691" y="76533"/>
                  </a:lnTo>
                  <a:lnTo>
                    <a:pt x="13411" y="75986"/>
                  </a:lnTo>
                  <a:lnTo>
                    <a:pt x="25311" y="69699"/>
                  </a:lnTo>
                  <a:lnTo>
                    <a:pt x="32270" y="66956"/>
                  </a:lnTo>
                  <a:lnTo>
                    <a:pt x="30581" y="69560"/>
                  </a:lnTo>
                  <a:lnTo>
                    <a:pt x="29121" y="72277"/>
                  </a:lnTo>
                  <a:lnTo>
                    <a:pt x="26314" y="78526"/>
                  </a:lnTo>
                  <a:lnTo>
                    <a:pt x="26847" y="82666"/>
                  </a:lnTo>
                  <a:lnTo>
                    <a:pt x="33604" y="86616"/>
                  </a:lnTo>
                  <a:lnTo>
                    <a:pt x="38722" y="85790"/>
                  </a:lnTo>
                  <a:lnTo>
                    <a:pt x="42900" y="76532"/>
                  </a:lnTo>
                  <a:lnTo>
                    <a:pt x="46532" y="69928"/>
                  </a:lnTo>
                  <a:lnTo>
                    <a:pt x="52209" y="66816"/>
                  </a:lnTo>
                  <a:lnTo>
                    <a:pt x="53581" y="73751"/>
                  </a:lnTo>
                  <a:lnTo>
                    <a:pt x="50825" y="81218"/>
                  </a:lnTo>
                  <a:lnTo>
                    <a:pt x="47078" y="87390"/>
                  </a:lnTo>
                  <a:lnTo>
                    <a:pt x="46313" y="92990"/>
                  </a:lnTo>
                  <a:lnTo>
                    <a:pt x="49683" y="96966"/>
                  </a:lnTo>
                  <a:lnTo>
                    <a:pt x="54856" y="97970"/>
                  </a:lnTo>
                  <a:lnTo>
                    <a:pt x="59499" y="94655"/>
                  </a:lnTo>
                  <a:lnTo>
                    <a:pt x="62707" y="88583"/>
                  </a:lnTo>
                  <a:lnTo>
                    <a:pt x="65011" y="82358"/>
                  </a:lnTo>
                  <a:lnTo>
                    <a:pt x="66343" y="76052"/>
                  </a:lnTo>
                  <a:lnTo>
                    <a:pt x="66636" y="69737"/>
                  </a:lnTo>
                  <a:lnTo>
                    <a:pt x="69367" y="74767"/>
                  </a:lnTo>
                  <a:lnTo>
                    <a:pt x="70357" y="81320"/>
                  </a:lnTo>
                  <a:lnTo>
                    <a:pt x="71742" y="86717"/>
                  </a:lnTo>
                  <a:lnTo>
                    <a:pt x="75205" y="91172"/>
                  </a:lnTo>
                  <a:lnTo>
                    <a:pt x="80400" y="91545"/>
                  </a:lnTo>
                  <a:lnTo>
                    <a:pt x="84733" y="88548"/>
                  </a:lnTo>
                  <a:lnTo>
                    <a:pt x="85610" y="82895"/>
                  </a:lnTo>
                  <a:lnTo>
                    <a:pt x="83942" y="76496"/>
                  </a:lnTo>
                  <a:lnTo>
                    <a:pt x="82005" y="70156"/>
                  </a:lnTo>
                  <a:lnTo>
                    <a:pt x="79576" y="64132"/>
                  </a:lnTo>
                  <a:lnTo>
                    <a:pt x="76428" y="58676"/>
                  </a:lnTo>
                  <a:lnTo>
                    <a:pt x="79641" y="59590"/>
                  </a:lnTo>
                  <a:lnTo>
                    <a:pt x="82473" y="61660"/>
                  </a:lnTo>
                  <a:lnTo>
                    <a:pt x="84378" y="65115"/>
                  </a:lnTo>
                  <a:lnTo>
                    <a:pt x="88841" y="68555"/>
                  </a:lnTo>
                  <a:lnTo>
                    <a:pt x="93941" y="67589"/>
                  </a:lnTo>
                  <a:lnTo>
                    <a:pt x="97366" y="63573"/>
                  </a:lnTo>
                  <a:lnTo>
                    <a:pt x="96799" y="57863"/>
                  </a:lnTo>
                  <a:lnTo>
                    <a:pt x="93598" y="51995"/>
                  </a:lnTo>
                  <a:lnTo>
                    <a:pt x="88430" y="47817"/>
                  </a:lnTo>
                  <a:lnTo>
                    <a:pt x="82499" y="45569"/>
                  </a:lnTo>
                  <a:lnTo>
                    <a:pt x="85216" y="45328"/>
                  </a:lnTo>
                  <a:lnTo>
                    <a:pt x="87718" y="45785"/>
                  </a:lnTo>
                  <a:lnTo>
                    <a:pt x="89649" y="47411"/>
                  </a:lnTo>
                  <a:lnTo>
                    <a:pt x="95219" y="49150"/>
                  </a:lnTo>
                  <a:lnTo>
                    <a:pt x="100055" y="46773"/>
                  </a:lnTo>
                  <a:lnTo>
                    <a:pt x="102231" y="42171"/>
                  </a:lnTo>
                  <a:lnTo>
                    <a:pt x="99821" y="37238"/>
                  </a:lnTo>
                  <a:lnTo>
                    <a:pt x="93742" y="33490"/>
                  </a:lnTo>
                  <a:lnTo>
                    <a:pt x="87263" y="31761"/>
                  </a:lnTo>
                  <a:lnTo>
                    <a:pt x="80567" y="31752"/>
                  </a:lnTo>
                  <a:lnTo>
                    <a:pt x="73837" y="33161"/>
                  </a:lnTo>
                  <a:lnTo>
                    <a:pt x="76339" y="28691"/>
                  </a:lnTo>
                  <a:lnTo>
                    <a:pt x="81775" y="20055"/>
                  </a:lnTo>
                  <a:lnTo>
                    <a:pt x="82599" y="14482"/>
                  </a:lnTo>
                  <a:lnTo>
                    <a:pt x="79252" y="10522"/>
                  </a:lnTo>
                  <a:lnTo>
                    <a:pt x="74065" y="9513"/>
                  </a:lnTo>
                  <a:lnTo>
                    <a:pt x="69367" y="12791"/>
                  </a:lnTo>
                  <a:lnTo>
                    <a:pt x="64884" y="20030"/>
                  </a:lnTo>
                  <a:lnTo>
                    <a:pt x="62522" y="11673"/>
                  </a:lnTo>
                  <a:lnTo>
                    <a:pt x="57873" y="4434"/>
                  </a:lnTo>
                  <a:lnTo>
                    <a:pt x="49669" y="370"/>
                  </a:lnTo>
                  <a:lnTo>
                    <a:pt x="43882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 descr=""/>
            <p:cNvSpPr/>
            <p:nvPr/>
          </p:nvSpPr>
          <p:spPr>
            <a:xfrm>
              <a:off x="7526864" y="4347119"/>
              <a:ext cx="101600" cy="98425"/>
            </a:xfrm>
            <a:custGeom>
              <a:avLst/>
              <a:gdLst/>
              <a:ahLst/>
              <a:cxnLst/>
              <a:rect l="l" t="t" r="r" b="b"/>
              <a:pathLst>
                <a:path w="101600" h="98425">
                  <a:moveTo>
                    <a:pt x="58149" y="52654"/>
                  </a:moveTo>
                  <a:lnTo>
                    <a:pt x="53314" y="52654"/>
                  </a:lnTo>
                  <a:lnTo>
                    <a:pt x="53454" y="52895"/>
                  </a:lnTo>
                  <a:lnTo>
                    <a:pt x="53588" y="53073"/>
                  </a:lnTo>
                  <a:lnTo>
                    <a:pt x="58482" y="62610"/>
                  </a:lnTo>
                  <a:lnTo>
                    <a:pt x="58602" y="63499"/>
                  </a:lnTo>
                  <a:lnTo>
                    <a:pt x="59596" y="74112"/>
                  </a:lnTo>
                  <a:lnTo>
                    <a:pt x="56790" y="85154"/>
                  </a:lnTo>
                  <a:lnTo>
                    <a:pt x="50139" y="93738"/>
                  </a:lnTo>
                  <a:lnTo>
                    <a:pt x="48145" y="95288"/>
                  </a:lnTo>
                  <a:lnTo>
                    <a:pt x="50952" y="98043"/>
                  </a:lnTo>
                  <a:lnTo>
                    <a:pt x="52920" y="96507"/>
                  </a:lnTo>
                  <a:lnTo>
                    <a:pt x="60174" y="87382"/>
                  </a:lnTo>
                  <a:lnTo>
                    <a:pt x="63392" y="75736"/>
                  </a:lnTo>
                  <a:lnTo>
                    <a:pt x="62675" y="63499"/>
                  </a:lnTo>
                  <a:lnTo>
                    <a:pt x="58149" y="52654"/>
                  </a:lnTo>
                  <a:close/>
                </a:path>
                <a:path w="101600" h="98425">
                  <a:moveTo>
                    <a:pt x="67766" y="52603"/>
                  </a:moveTo>
                  <a:lnTo>
                    <a:pt x="58127" y="52603"/>
                  </a:lnTo>
                  <a:lnTo>
                    <a:pt x="64592" y="54648"/>
                  </a:lnTo>
                  <a:lnTo>
                    <a:pt x="70104" y="60540"/>
                  </a:lnTo>
                  <a:lnTo>
                    <a:pt x="77847" y="72250"/>
                  </a:lnTo>
                  <a:lnTo>
                    <a:pt x="77944" y="72632"/>
                  </a:lnTo>
                  <a:lnTo>
                    <a:pt x="78765" y="80238"/>
                  </a:lnTo>
                  <a:lnTo>
                    <a:pt x="78892" y="90258"/>
                  </a:lnTo>
                  <a:lnTo>
                    <a:pt x="82804" y="90258"/>
                  </a:lnTo>
                  <a:lnTo>
                    <a:pt x="72529" y="57099"/>
                  </a:lnTo>
                  <a:lnTo>
                    <a:pt x="67766" y="52603"/>
                  </a:lnTo>
                  <a:close/>
                </a:path>
                <a:path w="101600" h="98425">
                  <a:moveTo>
                    <a:pt x="62828" y="50228"/>
                  </a:moveTo>
                  <a:lnTo>
                    <a:pt x="45339" y="50228"/>
                  </a:lnTo>
                  <a:lnTo>
                    <a:pt x="37588" y="56030"/>
                  </a:lnTo>
                  <a:lnTo>
                    <a:pt x="31208" y="63233"/>
                  </a:lnTo>
                  <a:lnTo>
                    <a:pt x="26502" y="71616"/>
                  </a:lnTo>
                  <a:lnTo>
                    <a:pt x="23774" y="80962"/>
                  </a:lnTo>
                  <a:lnTo>
                    <a:pt x="23355" y="83426"/>
                  </a:lnTo>
                  <a:lnTo>
                    <a:pt x="27139" y="84493"/>
                  </a:lnTo>
                  <a:lnTo>
                    <a:pt x="27546" y="82003"/>
                  </a:lnTo>
                  <a:lnTo>
                    <a:pt x="30362" y="72632"/>
                  </a:lnTo>
                  <a:lnTo>
                    <a:pt x="35263" y="64401"/>
                  </a:lnTo>
                  <a:lnTo>
                    <a:pt x="41928" y="57504"/>
                  </a:lnTo>
                  <a:lnTo>
                    <a:pt x="50038" y="52133"/>
                  </a:lnTo>
                  <a:lnTo>
                    <a:pt x="67268" y="52133"/>
                  </a:lnTo>
                  <a:lnTo>
                    <a:pt x="66878" y="51765"/>
                  </a:lnTo>
                  <a:lnTo>
                    <a:pt x="62828" y="50228"/>
                  </a:lnTo>
                  <a:close/>
                </a:path>
                <a:path w="101600" h="98425">
                  <a:moveTo>
                    <a:pt x="38375" y="40754"/>
                  </a:moveTo>
                  <a:lnTo>
                    <a:pt x="12103" y="40754"/>
                  </a:lnTo>
                  <a:lnTo>
                    <a:pt x="20129" y="41592"/>
                  </a:lnTo>
                  <a:lnTo>
                    <a:pt x="32499" y="43433"/>
                  </a:lnTo>
                  <a:lnTo>
                    <a:pt x="38303" y="44475"/>
                  </a:lnTo>
                  <a:lnTo>
                    <a:pt x="43395" y="46583"/>
                  </a:lnTo>
                  <a:lnTo>
                    <a:pt x="37388" y="47370"/>
                  </a:lnTo>
                  <a:lnTo>
                    <a:pt x="31508" y="49441"/>
                  </a:lnTo>
                  <a:lnTo>
                    <a:pt x="21183" y="54825"/>
                  </a:lnTo>
                  <a:lnTo>
                    <a:pt x="16598" y="58191"/>
                  </a:lnTo>
                  <a:lnTo>
                    <a:pt x="7810" y="63030"/>
                  </a:lnTo>
                  <a:lnTo>
                    <a:pt x="4165" y="64668"/>
                  </a:lnTo>
                  <a:lnTo>
                    <a:pt x="0" y="70307"/>
                  </a:lnTo>
                  <a:lnTo>
                    <a:pt x="3416" y="72250"/>
                  </a:lnTo>
                  <a:lnTo>
                    <a:pt x="7048" y="67322"/>
                  </a:lnTo>
                  <a:lnTo>
                    <a:pt x="10528" y="65900"/>
                  </a:lnTo>
                  <a:lnTo>
                    <a:pt x="17348" y="62395"/>
                  </a:lnTo>
                  <a:lnTo>
                    <a:pt x="20828" y="59956"/>
                  </a:lnTo>
                  <a:lnTo>
                    <a:pt x="30619" y="53962"/>
                  </a:lnTo>
                  <a:lnTo>
                    <a:pt x="37909" y="50901"/>
                  </a:lnTo>
                  <a:lnTo>
                    <a:pt x="45339" y="50228"/>
                  </a:lnTo>
                  <a:lnTo>
                    <a:pt x="62828" y="50228"/>
                  </a:lnTo>
                  <a:lnTo>
                    <a:pt x="60452" y="49326"/>
                  </a:lnTo>
                  <a:lnTo>
                    <a:pt x="69801" y="49005"/>
                  </a:lnTo>
                  <a:lnTo>
                    <a:pt x="81400" y="49005"/>
                  </a:lnTo>
                  <a:lnTo>
                    <a:pt x="72750" y="45576"/>
                  </a:lnTo>
                  <a:lnTo>
                    <a:pt x="62357" y="45084"/>
                  </a:lnTo>
                  <a:lnTo>
                    <a:pt x="62720" y="44830"/>
                  </a:lnTo>
                  <a:lnTo>
                    <a:pt x="48653" y="44830"/>
                  </a:lnTo>
                  <a:lnTo>
                    <a:pt x="43103" y="41744"/>
                  </a:lnTo>
                  <a:lnTo>
                    <a:pt x="38375" y="40754"/>
                  </a:lnTo>
                  <a:close/>
                </a:path>
                <a:path w="101600" h="98425">
                  <a:moveTo>
                    <a:pt x="81400" y="49005"/>
                  </a:moveTo>
                  <a:lnTo>
                    <a:pt x="69801" y="49005"/>
                  </a:lnTo>
                  <a:lnTo>
                    <a:pt x="78898" y="51879"/>
                  </a:lnTo>
                  <a:lnTo>
                    <a:pt x="86005" y="57534"/>
                  </a:lnTo>
                  <a:lnTo>
                    <a:pt x="89382" y="65557"/>
                  </a:lnTo>
                  <a:lnTo>
                    <a:pt x="89636" y="68046"/>
                  </a:lnTo>
                  <a:lnTo>
                    <a:pt x="93548" y="68071"/>
                  </a:lnTo>
                  <a:lnTo>
                    <a:pt x="93294" y="65557"/>
                  </a:lnTo>
                  <a:lnTo>
                    <a:pt x="89780" y="56193"/>
                  </a:lnTo>
                  <a:lnTo>
                    <a:pt x="82411" y="49406"/>
                  </a:lnTo>
                  <a:lnTo>
                    <a:pt x="81400" y="49005"/>
                  </a:lnTo>
                  <a:close/>
                </a:path>
                <a:path w="101600" h="98425">
                  <a:moveTo>
                    <a:pt x="67268" y="52133"/>
                  </a:moveTo>
                  <a:lnTo>
                    <a:pt x="50038" y="52133"/>
                  </a:lnTo>
                  <a:lnTo>
                    <a:pt x="50622" y="53073"/>
                  </a:lnTo>
                  <a:lnTo>
                    <a:pt x="52057" y="53657"/>
                  </a:lnTo>
                  <a:lnTo>
                    <a:pt x="53314" y="52654"/>
                  </a:lnTo>
                  <a:lnTo>
                    <a:pt x="58149" y="52654"/>
                  </a:lnTo>
                  <a:lnTo>
                    <a:pt x="67766" y="52603"/>
                  </a:lnTo>
                  <a:lnTo>
                    <a:pt x="67268" y="52133"/>
                  </a:lnTo>
                  <a:close/>
                </a:path>
                <a:path w="101600" h="98425">
                  <a:moveTo>
                    <a:pt x="94248" y="38599"/>
                  </a:moveTo>
                  <a:lnTo>
                    <a:pt x="79740" y="38599"/>
                  </a:lnTo>
                  <a:lnTo>
                    <a:pt x="85788" y="39573"/>
                  </a:lnTo>
                  <a:lnTo>
                    <a:pt x="91598" y="41833"/>
                  </a:lnTo>
                  <a:lnTo>
                    <a:pt x="97234" y="44830"/>
                  </a:lnTo>
                  <a:lnTo>
                    <a:pt x="99377" y="46050"/>
                  </a:lnTo>
                  <a:lnTo>
                    <a:pt x="101346" y="42659"/>
                  </a:lnTo>
                  <a:lnTo>
                    <a:pt x="94248" y="38599"/>
                  </a:lnTo>
                  <a:close/>
                </a:path>
                <a:path w="101600" h="98425">
                  <a:moveTo>
                    <a:pt x="32566" y="21335"/>
                  </a:moveTo>
                  <a:lnTo>
                    <a:pt x="20383" y="21335"/>
                  </a:lnTo>
                  <a:lnTo>
                    <a:pt x="28282" y="21945"/>
                  </a:lnTo>
                  <a:lnTo>
                    <a:pt x="42316" y="29692"/>
                  </a:lnTo>
                  <a:lnTo>
                    <a:pt x="46532" y="37350"/>
                  </a:lnTo>
                  <a:lnTo>
                    <a:pt x="48653" y="44830"/>
                  </a:lnTo>
                  <a:lnTo>
                    <a:pt x="62720" y="44830"/>
                  </a:lnTo>
                  <a:lnTo>
                    <a:pt x="64354" y="43687"/>
                  </a:lnTo>
                  <a:lnTo>
                    <a:pt x="52400" y="43687"/>
                  </a:lnTo>
                  <a:lnTo>
                    <a:pt x="46655" y="31709"/>
                  </a:lnTo>
                  <a:lnTo>
                    <a:pt x="37652" y="23314"/>
                  </a:lnTo>
                  <a:lnTo>
                    <a:pt x="32566" y="21335"/>
                  </a:lnTo>
                  <a:close/>
                </a:path>
                <a:path w="101600" h="98425">
                  <a:moveTo>
                    <a:pt x="17064" y="37631"/>
                  </a:moveTo>
                  <a:lnTo>
                    <a:pt x="10326" y="37883"/>
                  </a:lnTo>
                  <a:lnTo>
                    <a:pt x="3822" y="39217"/>
                  </a:lnTo>
                  <a:lnTo>
                    <a:pt x="1422" y="39966"/>
                  </a:lnTo>
                  <a:lnTo>
                    <a:pt x="2438" y="43751"/>
                  </a:lnTo>
                  <a:lnTo>
                    <a:pt x="12103" y="40754"/>
                  </a:lnTo>
                  <a:lnTo>
                    <a:pt x="38375" y="40754"/>
                  </a:lnTo>
                  <a:lnTo>
                    <a:pt x="36436" y="40347"/>
                  </a:lnTo>
                  <a:lnTo>
                    <a:pt x="30391" y="39217"/>
                  </a:lnTo>
                  <a:lnTo>
                    <a:pt x="23823" y="38172"/>
                  </a:lnTo>
                  <a:lnTo>
                    <a:pt x="17064" y="37631"/>
                  </a:lnTo>
                  <a:close/>
                </a:path>
                <a:path w="101600" h="98425">
                  <a:moveTo>
                    <a:pt x="51535" y="24215"/>
                  </a:moveTo>
                  <a:lnTo>
                    <a:pt x="52324" y="35128"/>
                  </a:lnTo>
                  <a:lnTo>
                    <a:pt x="52400" y="43687"/>
                  </a:lnTo>
                  <a:lnTo>
                    <a:pt x="64354" y="43687"/>
                  </a:lnTo>
                  <a:lnTo>
                    <a:pt x="65735" y="42722"/>
                  </a:lnTo>
                  <a:lnTo>
                    <a:pt x="68157" y="41440"/>
                  </a:lnTo>
                  <a:lnTo>
                    <a:pt x="60159" y="41440"/>
                  </a:lnTo>
                  <a:lnTo>
                    <a:pt x="60222" y="40919"/>
                  </a:lnTo>
                  <a:lnTo>
                    <a:pt x="56222" y="40919"/>
                  </a:lnTo>
                  <a:lnTo>
                    <a:pt x="55438" y="33553"/>
                  </a:lnTo>
                  <a:lnTo>
                    <a:pt x="53406" y="26789"/>
                  </a:lnTo>
                  <a:lnTo>
                    <a:pt x="51535" y="24215"/>
                  </a:lnTo>
                  <a:close/>
                </a:path>
                <a:path w="101600" h="98425">
                  <a:moveTo>
                    <a:pt x="79375" y="14693"/>
                  </a:moveTo>
                  <a:lnTo>
                    <a:pt x="75450" y="14693"/>
                  </a:lnTo>
                  <a:lnTo>
                    <a:pt x="75356" y="17640"/>
                  </a:lnTo>
                  <a:lnTo>
                    <a:pt x="74143" y="23905"/>
                  </a:lnTo>
                  <a:lnTo>
                    <a:pt x="70723" y="30330"/>
                  </a:lnTo>
                  <a:lnTo>
                    <a:pt x="65840" y="36255"/>
                  </a:lnTo>
                  <a:lnTo>
                    <a:pt x="60159" y="41440"/>
                  </a:lnTo>
                  <a:lnTo>
                    <a:pt x="68157" y="41440"/>
                  </a:lnTo>
                  <a:lnTo>
                    <a:pt x="69380" y="40792"/>
                  </a:lnTo>
                  <a:lnTo>
                    <a:pt x="73456" y="39496"/>
                  </a:lnTo>
                  <a:lnTo>
                    <a:pt x="79740" y="38599"/>
                  </a:lnTo>
                  <a:lnTo>
                    <a:pt x="94248" y="38599"/>
                  </a:lnTo>
                  <a:lnTo>
                    <a:pt x="92265" y="37464"/>
                  </a:lnTo>
                  <a:lnTo>
                    <a:pt x="89770" y="36194"/>
                  </a:lnTo>
                  <a:lnTo>
                    <a:pt x="71132" y="36194"/>
                  </a:lnTo>
                  <a:lnTo>
                    <a:pt x="75907" y="30492"/>
                  </a:lnTo>
                  <a:lnTo>
                    <a:pt x="79309" y="24026"/>
                  </a:lnTo>
                  <a:lnTo>
                    <a:pt x="79375" y="14693"/>
                  </a:lnTo>
                  <a:close/>
                </a:path>
                <a:path w="101600" h="98425">
                  <a:moveTo>
                    <a:pt x="40563" y="0"/>
                  </a:moveTo>
                  <a:lnTo>
                    <a:pt x="39547" y="3784"/>
                  </a:lnTo>
                  <a:lnTo>
                    <a:pt x="41910" y="4610"/>
                  </a:lnTo>
                  <a:lnTo>
                    <a:pt x="50820" y="10487"/>
                  </a:lnTo>
                  <a:lnTo>
                    <a:pt x="56005" y="19507"/>
                  </a:lnTo>
                  <a:lnTo>
                    <a:pt x="57578" y="29273"/>
                  </a:lnTo>
                  <a:lnTo>
                    <a:pt x="57674" y="30492"/>
                  </a:lnTo>
                  <a:lnTo>
                    <a:pt x="56222" y="40919"/>
                  </a:lnTo>
                  <a:lnTo>
                    <a:pt x="60222" y="40919"/>
                  </a:lnTo>
                  <a:lnTo>
                    <a:pt x="61610" y="29273"/>
                  </a:lnTo>
                  <a:lnTo>
                    <a:pt x="59347" y="17395"/>
                  </a:lnTo>
                  <a:lnTo>
                    <a:pt x="53187" y="7389"/>
                  </a:lnTo>
                  <a:lnTo>
                    <a:pt x="42951" y="838"/>
                  </a:lnTo>
                  <a:lnTo>
                    <a:pt x="40563" y="0"/>
                  </a:lnTo>
                  <a:close/>
                </a:path>
                <a:path w="101600" h="98425">
                  <a:moveTo>
                    <a:pt x="84582" y="33553"/>
                  </a:moveTo>
                  <a:lnTo>
                    <a:pt x="74574" y="35204"/>
                  </a:lnTo>
                  <a:lnTo>
                    <a:pt x="72821" y="35636"/>
                  </a:lnTo>
                  <a:lnTo>
                    <a:pt x="71132" y="36194"/>
                  </a:lnTo>
                  <a:lnTo>
                    <a:pt x="89770" y="36194"/>
                  </a:lnTo>
                  <a:lnTo>
                    <a:pt x="84582" y="33553"/>
                  </a:lnTo>
                  <a:close/>
                </a:path>
                <a:path w="101600" h="98425">
                  <a:moveTo>
                    <a:pt x="51397" y="24026"/>
                  </a:moveTo>
                  <a:lnTo>
                    <a:pt x="51535" y="24215"/>
                  </a:lnTo>
                  <a:lnTo>
                    <a:pt x="51523" y="24053"/>
                  </a:lnTo>
                  <a:close/>
                </a:path>
                <a:path w="101600" h="98425">
                  <a:moveTo>
                    <a:pt x="40500" y="17640"/>
                  </a:moveTo>
                  <a:lnTo>
                    <a:pt x="39446" y="21424"/>
                  </a:lnTo>
                  <a:lnTo>
                    <a:pt x="51397" y="24026"/>
                  </a:lnTo>
                  <a:lnTo>
                    <a:pt x="49431" y="21335"/>
                  </a:lnTo>
                  <a:lnTo>
                    <a:pt x="42951" y="18173"/>
                  </a:lnTo>
                  <a:lnTo>
                    <a:pt x="40500" y="17640"/>
                  </a:lnTo>
                  <a:close/>
                </a:path>
                <a:path w="101600" h="98425">
                  <a:moveTo>
                    <a:pt x="12293" y="18389"/>
                  </a:moveTo>
                  <a:lnTo>
                    <a:pt x="9817" y="18694"/>
                  </a:lnTo>
                  <a:lnTo>
                    <a:pt x="9791" y="22618"/>
                  </a:lnTo>
                  <a:lnTo>
                    <a:pt x="20383" y="21335"/>
                  </a:lnTo>
                  <a:lnTo>
                    <a:pt x="32566" y="21335"/>
                  </a:lnTo>
                  <a:lnTo>
                    <a:pt x="25996" y="18781"/>
                  </a:lnTo>
                  <a:lnTo>
                    <a:pt x="12293" y="18389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8" name="object 358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31396" y="4342053"/>
              <a:ext cx="106730" cy="97536"/>
            </a:xfrm>
            <a:prstGeom prst="rect">
              <a:avLst/>
            </a:prstGeom>
          </p:spPr>
        </p:pic>
        <p:sp>
          <p:nvSpPr>
            <p:cNvPr id="359" name="object 359" descr=""/>
            <p:cNvSpPr/>
            <p:nvPr/>
          </p:nvSpPr>
          <p:spPr>
            <a:xfrm>
              <a:off x="7558199" y="4520358"/>
              <a:ext cx="103505" cy="97155"/>
            </a:xfrm>
            <a:custGeom>
              <a:avLst/>
              <a:gdLst/>
              <a:ahLst/>
              <a:cxnLst/>
              <a:rect l="l" t="t" r="r" b="b"/>
              <a:pathLst>
                <a:path w="103504" h="97154">
                  <a:moveTo>
                    <a:pt x="92941" y="68248"/>
                  </a:moveTo>
                  <a:lnTo>
                    <a:pt x="55854" y="68248"/>
                  </a:lnTo>
                  <a:lnTo>
                    <a:pt x="59436" y="74585"/>
                  </a:lnTo>
                  <a:lnTo>
                    <a:pt x="63002" y="81278"/>
                  </a:lnTo>
                  <a:lnTo>
                    <a:pt x="63110" y="81811"/>
                  </a:lnTo>
                  <a:lnTo>
                    <a:pt x="62344" y="87831"/>
                  </a:lnTo>
                  <a:lnTo>
                    <a:pt x="63796" y="93783"/>
                  </a:lnTo>
                  <a:lnTo>
                    <a:pt x="68262" y="96959"/>
                  </a:lnTo>
                  <a:lnTo>
                    <a:pt x="73195" y="96568"/>
                  </a:lnTo>
                  <a:lnTo>
                    <a:pt x="76047" y="91819"/>
                  </a:lnTo>
                  <a:lnTo>
                    <a:pt x="77025" y="84643"/>
                  </a:lnTo>
                  <a:lnTo>
                    <a:pt x="75501" y="78179"/>
                  </a:lnTo>
                  <a:lnTo>
                    <a:pt x="73037" y="71956"/>
                  </a:lnTo>
                  <a:lnTo>
                    <a:pt x="74980" y="71816"/>
                  </a:lnTo>
                  <a:lnTo>
                    <a:pt x="76873" y="70851"/>
                  </a:lnTo>
                  <a:lnTo>
                    <a:pt x="78206" y="69391"/>
                  </a:lnTo>
                  <a:lnTo>
                    <a:pt x="93343" y="69391"/>
                  </a:lnTo>
                  <a:lnTo>
                    <a:pt x="92941" y="68248"/>
                  </a:lnTo>
                  <a:close/>
                </a:path>
                <a:path w="103504" h="97154">
                  <a:moveTo>
                    <a:pt x="92525" y="67067"/>
                  </a:moveTo>
                  <a:lnTo>
                    <a:pt x="40843" y="67067"/>
                  </a:lnTo>
                  <a:lnTo>
                    <a:pt x="40589" y="67930"/>
                  </a:lnTo>
                  <a:lnTo>
                    <a:pt x="40386" y="68794"/>
                  </a:lnTo>
                  <a:lnTo>
                    <a:pt x="40233" y="69657"/>
                  </a:lnTo>
                  <a:lnTo>
                    <a:pt x="38002" y="75713"/>
                  </a:lnTo>
                  <a:lnTo>
                    <a:pt x="37628" y="82583"/>
                  </a:lnTo>
                  <a:lnTo>
                    <a:pt x="39299" y="88924"/>
                  </a:lnTo>
                  <a:lnTo>
                    <a:pt x="43205" y="93394"/>
                  </a:lnTo>
                  <a:lnTo>
                    <a:pt x="48370" y="94233"/>
                  </a:lnTo>
                  <a:lnTo>
                    <a:pt x="52238" y="91351"/>
                  </a:lnTo>
                  <a:lnTo>
                    <a:pt x="53796" y="86595"/>
                  </a:lnTo>
                  <a:lnTo>
                    <a:pt x="52031" y="81811"/>
                  </a:lnTo>
                  <a:lnTo>
                    <a:pt x="51968" y="78967"/>
                  </a:lnTo>
                  <a:lnTo>
                    <a:pt x="52463" y="77900"/>
                  </a:lnTo>
                  <a:lnTo>
                    <a:pt x="52095" y="77900"/>
                  </a:lnTo>
                  <a:lnTo>
                    <a:pt x="54025" y="75982"/>
                  </a:lnTo>
                  <a:lnTo>
                    <a:pt x="54102" y="73239"/>
                  </a:lnTo>
                  <a:lnTo>
                    <a:pt x="54864" y="70432"/>
                  </a:lnTo>
                  <a:lnTo>
                    <a:pt x="55321" y="69327"/>
                  </a:lnTo>
                  <a:lnTo>
                    <a:pt x="55854" y="68248"/>
                  </a:lnTo>
                  <a:lnTo>
                    <a:pt x="92941" y="68248"/>
                  </a:lnTo>
                  <a:lnTo>
                    <a:pt x="92525" y="67067"/>
                  </a:lnTo>
                  <a:close/>
                </a:path>
                <a:path w="103504" h="97154">
                  <a:moveTo>
                    <a:pt x="84123" y="52487"/>
                  </a:moveTo>
                  <a:lnTo>
                    <a:pt x="23317" y="52487"/>
                  </a:lnTo>
                  <a:lnTo>
                    <a:pt x="29235" y="55306"/>
                  </a:lnTo>
                  <a:lnTo>
                    <a:pt x="21995" y="60254"/>
                  </a:lnTo>
                  <a:lnTo>
                    <a:pt x="16008" y="66776"/>
                  </a:lnTo>
                  <a:lnTo>
                    <a:pt x="11983" y="74368"/>
                  </a:lnTo>
                  <a:lnTo>
                    <a:pt x="10792" y="81545"/>
                  </a:lnTo>
                  <a:lnTo>
                    <a:pt x="10685" y="84643"/>
                  </a:lnTo>
                  <a:lnTo>
                    <a:pt x="10883" y="92187"/>
                  </a:lnTo>
                  <a:lnTo>
                    <a:pt x="25107" y="92213"/>
                  </a:lnTo>
                  <a:lnTo>
                    <a:pt x="24676" y="75398"/>
                  </a:lnTo>
                  <a:lnTo>
                    <a:pt x="34074" y="68045"/>
                  </a:lnTo>
                  <a:lnTo>
                    <a:pt x="40843" y="67067"/>
                  </a:lnTo>
                  <a:lnTo>
                    <a:pt x="92525" y="67067"/>
                  </a:lnTo>
                  <a:lnTo>
                    <a:pt x="91219" y="63356"/>
                  </a:lnTo>
                  <a:lnTo>
                    <a:pt x="87736" y="56994"/>
                  </a:lnTo>
                  <a:lnTo>
                    <a:pt x="84123" y="52487"/>
                  </a:lnTo>
                  <a:close/>
                </a:path>
                <a:path w="103504" h="97154">
                  <a:moveTo>
                    <a:pt x="93343" y="69391"/>
                  </a:moveTo>
                  <a:lnTo>
                    <a:pt x="78206" y="69391"/>
                  </a:lnTo>
                  <a:lnTo>
                    <a:pt x="78930" y="71016"/>
                  </a:lnTo>
                  <a:lnTo>
                    <a:pt x="79552" y="72756"/>
                  </a:lnTo>
                  <a:lnTo>
                    <a:pt x="80048" y="74585"/>
                  </a:lnTo>
                  <a:lnTo>
                    <a:pt x="83598" y="79202"/>
                  </a:lnTo>
                  <a:lnTo>
                    <a:pt x="88782" y="79581"/>
                  </a:lnTo>
                  <a:lnTo>
                    <a:pt x="93028" y="76462"/>
                  </a:lnTo>
                  <a:lnTo>
                    <a:pt x="93730" y="70851"/>
                  </a:lnTo>
                  <a:lnTo>
                    <a:pt x="93710" y="70432"/>
                  </a:lnTo>
                  <a:lnTo>
                    <a:pt x="93343" y="69391"/>
                  </a:lnTo>
                  <a:close/>
                </a:path>
                <a:path w="103504" h="97154">
                  <a:moveTo>
                    <a:pt x="52777" y="77222"/>
                  </a:moveTo>
                  <a:lnTo>
                    <a:pt x="52095" y="77900"/>
                  </a:lnTo>
                  <a:lnTo>
                    <a:pt x="52463" y="77900"/>
                  </a:lnTo>
                  <a:lnTo>
                    <a:pt x="52777" y="77222"/>
                  </a:lnTo>
                  <a:close/>
                </a:path>
                <a:path w="103504" h="97154">
                  <a:moveTo>
                    <a:pt x="12827" y="37603"/>
                  </a:moveTo>
                  <a:lnTo>
                    <a:pt x="0" y="37641"/>
                  </a:lnTo>
                  <a:lnTo>
                    <a:pt x="0" y="52601"/>
                  </a:lnTo>
                  <a:lnTo>
                    <a:pt x="16446" y="52639"/>
                  </a:lnTo>
                  <a:lnTo>
                    <a:pt x="23317" y="52487"/>
                  </a:lnTo>
                  <a:lnTo>
                    <a:pt x="84123" y="52487"/>
                  </a:lnTo>
                  <a:lnTo>
                    <a:pt x="83336" y="51505"/>
                  </a:lnTo>
                  <a:lnTo>
                    <a:pt x="78041" y="46899"/>
                  </a:lnTo>
                  <a:lnTo>
                    <a:pt x="80352" y="46226"/>
                  </a:lnTo>
                  <a:lnTo>
                    <a:pt x="82943" y="45502"/>
                  </a:lnTo>
                  <a:lnTo>
                    <a:pt x="85572" y="44956"/>
                  </a:lnTo>
                  <a:lnTo>
                    <a:pt x="89077" y="44626"/>
                  </a:lnTo>
                  <a:lnTo>
                    <a:pt x="89916" y="44600"/>
                  </a:lnTo>
                  <a:lnTo>
                    <a:pt x="103098" y="44600"/>
                  </a:lnTo>
                  <a:lnTo>
                    <a:pt x="103416" y="39571"/>
                  </a:lnTo>
                  <a:lnTo>
                    <a:pt x="102871" y="37971"/>
                  </a:lnTo>
                  <a:lnTo>
                    <a:pt x="20053" y="37971"/>
                  </a:lnTo>
                  <a:lnTo>
                    <a:pt x="16471" y="37666"/>
                  </a:lnTo>
                  <a:lnTo>
                    <a:pt x="12827" y="37603"/>
                  </a:lnTo>
                  <a:close/>
                </a:path>
                <a:path w="103504" h="97154">
                  <a:moveTo>
                    <a:pt x="103098" y="44600"/>
                  </a:moveTo>
                  <a:lnTo>
                    <a:pt x="90754" y="44600"/>
                  </a:lnTo>
                  <a:lnTo>
                    <a:pt x="94361" y="48753"/>
                  </a:lnTo>
                  <a:lnTo>
                    <a:pt x="102946" y="47013"/>
                  </a:lnTo>
                  <a:lnTo>
                    <a:pt x="103098" y="44600"/>
                  </a:lnTo>
                  <a:close/>
                </a:path>
                <a:path w="103504" h="97154">
                  <a:moveTo>
                    <a:pt x="23380" y="32497"/>
                  </a:moveTo>
                  <a:lnTo>
                    <a:pt x="20942" y="34974"/>
                  </a:lnTo>
                  <a:lnTo>
                    <a:pt x="20053" y="37971"/>
                  </a:lnTo>
                  <a:lnTo>
                    <a:pt x="102871" y="37971"/>
                  </a:lnTo>
                  <a:lnTo>
                    <a:pt x="101162" y="32949"/>
                  </a:lnTo>
                  <a:lnTo>
                    <a:pt x="100527" y="32650"/>
                  </a:lnTo>
                  <a:lnTo>
                    <a:pt x="26809" y="32650"/>
                  </a:lnTo>
                  <a:lnTo>
                    <a:pt x="23380" y="32497"/>
                  </a:lnTo>
                  <a:close/>
                </a:path>
                <a:path w="103504" h="97154">
                  <a:moveTo>
                    <a:pt x="75433" y="28941"/>
                  </a:moveTo>
                  <a:lnTo>
                    <a:pt x="18592" y="28941"/>
                  </a:lnTo>
                  <a:lnTo>
                    <a:pt x="22923" y="30326"/>
                  </a:lnTo>
                  <a:lnTo>
                    <a:pt x="26809" y="32650"/>
                  </a:lnTo>
                  <a:lnTo>
                    <a:pt x="100527" y="32650"/>
                  </a:lnTo>
                  <a:lnTo>
                    <a:pt x="98935" y="31900"/>
                  </a:lnTo>
                  <a:lnTo>
                    <a:pt x="74828" y="31900"/>
                  </a:lnTo>
                  <a:lnTo>
                    <a:pt x="75433" y="28941"/>
                  </a:lnTo>
                  <a:close/>
                </a:path>
                <a:path w="103504" h="97154">
                  <a:moveTo>
                    <a:pt x="85133" y="29629"/>
                  </a:moveTo>
                  <a:lnTo>
                    <a:pt x="74828" y="31900"/>
                  </a:lnTo>
                  <a:lnTo>
                    <a:pt x="98935" y="31900"/>
                  </a:lnTo>
                  <a:lnTo>
                    <a:pt x="94489" y="29806"/>
                  </a:lnTo>
                  <a:lnTo>
                    <a:pt x="85133" y="29629"/>
                  </a:lnTo>
                  <a:close/>
                </a:path>
                <a:path w="103504" h="97154">
                  <a:moveTo>
                    <a:pt x="14147" y="13943"/>
                  </a:moveTo>
                  <a:lnTo>
                    <a:pt x="4978" y="13993"/>
                  </a:lnTo>
                  <a:lnTo>
                    <a:pt x="4978" y="28967"/>
                  </a:lnTo>
                  <a:lnTo>
                    <a:pt x="75433" y="28941"/>
                  </a:lnTo>
                  <a:lnTo>
                    <a:pt x="75994" y="26198"/>
                  </a:lnTo>
                  <a:lnTo>
                    <a:pt x="42316" y="26198"/>
                  </a:lnTo>
                  <a:lnTo>
                    <a:pt x="36127" y="21109"/>
                  </a:lnTo>
                  <a:lnTo>
                    <a:pt x="29246" y="17237"/>
                  </a:lnTo>
                  <a:lnTo>
                    <a:pt x="21858" y="14781"/>
                  </a:lnTo>
                  <a:lnTo>
                    <a:pt x="14147" y="13943"/>
                  </a:lnTo>
                  <a:close/>
                </a:path>
                <a:path w="103504" h="97154">
                  <a:moveTo>
                    <a:pt x="42615" y="5075"/>
                  </a:moveTo>
                  <a:lnTo>
                    <a:pt x="38117" y="7324"/>
                  </a:lnTo>
                  <a:lnTo>
                    <a:pt x="35741" y="12400"/>
                  </a:lnTo>
                  <a:lnTo>
                    <a:pt x="37338" y="18286"/>
                  </a:lnTo>
                  <a:lnTo>
                    <a:pt x="39052" y="20572"/>
                  </a:lnTo>
                  <a:lnTo>
                    <a:pt x="40817" y="23277"/>
                  </a:lnTo>
                  <a:lnTo>
                    <a:pt x="42316" y="26198"/>
                  </a:lnTo>
                  <a:lnTo>
                    <a:pt x="75994" y="26198"/>
                  </a:lnTo>
                  <a:lnTo>
                    <a:pt x="76218" y="25102"/>
                  </a:lnTo>
                  <a:lnTo>
                    <a:pt x="76624" y="19467"/>
                  </a:lnTo>
                  <a:lnTo>
                    <a:pt x="62420" y="19467"/>
                  </a:lnTo>
                  <a:lnTo>
                    <a:pt x="62168" y="19277"/>
                  </a:lnTo>
                  <a:lnTo>
                    <a:pt x="54648" y="19277"/>
                  </a:lnTo>
                  <a:lnTo>
                    <a:pt x="52616" y="15213"/>
                  </a:lnTo>
                  <a:lnTo>
                    <a:pt x="50126" y="11314"/>
                  </a:lnTo>
                  <a:lnTo>
                    <a:pt x="47383" y="7669"/>
                  </a:lnTo>
                  <a:lnTo>
                    <a:pt x="42615" y="5075"/>
                  </a:lnTo>
                  <a:close/>
                </a:path>
                <a:path w="103504" h="97154">
                  <a:moveTo>
                    <a:pt x="65570" y="0"/>
                  </a:moveTo>
                  <a:lnTo>
                    <a:pt x="61422" y="3069"/>
                  </a:lnTo>
                  <a:lnTo>
                    <a:pt x="60972" y="8837"/>
                  </a:lnTo>
                  <a:lnTo>
                    <a:pt x="62103" y="12304"/>
                  </a:lnTo>
                  <a:lnTo>
                    <a:pt x="62410" y="14781"/>
                  </a:lnTo>
                  <a:lnTo>
                    <a:pt x="62499" y="17237"/>
                  </a:lnTo>
                  <a:lnTo>
                    <a:pt x="62420" y="19467"/>
                  </a:lnTo>
                  <a:lnTo>
                    <a:pt x="76624" y="19467"/>
                  </a:lnTo>
                  <a:lnTo>
                    <a:pt x="70841" y="352"/>
                  </a:lnTo>
                  <a:lnTo>
                    <a:pt x="65570" y="0"/>
                  </a:lnTo>
                  <a:close/>
                </a:path>
                <a:path w="103504" h="97154">
                  <a:moveTo>
                    <a:pt x="60185" y="17778"/>
                  </a:moveTo>
                  <a:lnTo>
                    <a:pt x="57061" y="17867"/>
                  </a:lnTo>
                  <a:lnTo>
                    <a:pt x="54648" y="19277"/>
                  </a:lnTo>
                  <a:lnTo>
                    <a:pt x="62168" y="19277"/>
                  </a:lnTo>
                  <a:lnTo>
                    <a:pt x="60185" y="17778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7561818" y="4519515"/>
              <a:ext cx="99695" cy="96520"/>
            </a:xfrm>
            <a:custGeom>
              <a:avLst/>
              <a:gdLst/>
              <a:ahLst/>
              <a:cxnLst/>
              <a:rect l="l" t="t" r="r" b="b"/>
              <a:pathLst>
                <a:path w="99695" h="96520">
                  <a:moveTo>
                    <a:pt x="65252" y="0"/>
                  </a:moveTo>
                  <a:lnTo>
                    <a:pt x="62496" y="2781"/>
                  </a:lnTo>
                  <a:lnTo>
                    <a:pt x="64198" y="4635"/>
                  </a:lnTo>
                  <a:lnTo>
                    <a:pt x="66891" y="9857"/>
                  </a:lnTo>
                  <a:lnTo>
                    <a:pt x="67848" y="16602"/>
                  </a:lnTo>
                  <a:lnTo>
                    <a:pt x="67382" y="23512"/>
                  </a:lnTo>
                  <a:lnTo>
                    <a:pt x="65811" y="29235"/>
                  </a:lnTo>
                  <a:lnTo>
                    <a:pt x="64312" y="32715"/>
                  </a:lnTo>
                  <a:lnTo>
                    <a:pt x="61607" y="35102"/>
                  </a:lnTo>
                  <a:lnTo>
                    <a:pt x="58661" y="37274"/>
                  </a:lnTo>
                  <a:lnTo>
                    <a:pt x="61810" y="31927"/>
                  </a:lnTo>
                  <a:lnTo>
                    <a:pt x="62293" y="25031"/>
                  </a:lnTo>
                  <a:lnTo>
                    <a:pt x="58699" y="17056"/>
                  </a:lnTo>
                  <a:lnTo>
                    <a:pt x="55321" y="19049"/>
                  </a:lnTo>
                  <a:lnTo>
                    <a:pt x="58864" y="26936"/>
                  </a:lnTo>
                  <a:lnTo>
                    <a:pt x="57213" y="34137"/>
                  </a:lnTo>
                  <a:lnTo>
                    <a:pt x="52844" y="38341"/>
                  </a:lnTo>
                  <a:lnTo>
                    <a:pt x="54432" y="32003"/>
                  </a:lnTo>
                  <a:lnTo>
                    <a:pt x="54394" y="24866"/>
                  </a:lnTo>
                  <a:lnTo>
                    <a:pt x="45504" y="4571"/>
                  </a:lnTo>
                  <a:lnTo>
                    <a:pt x="36461" y="5587"/>
                  </a:lnTo>
                  <a:lnTo>
                    <a:pt x="36436" y="9512"/>
                  </a:lnTo>
                  <a:lnTo>
                    <a:pt x="43053" y="8775"/>
                  </a:lnTo>
                  <a:lnTo>
                    <a:pt x="50825" y="26327"/>
                  </a:lnTo>
                  <a:lnTo>
                    <a:pt x="50571" y="34963"/>
                  </a:lnTo>
                  <a:lnTo>
                    <a:pt x="47663" y="41719"/>
                  </a:lnTo>
                  <a:lnTo>
                    <a:pt x="44576" y="35824"/>
                  </a:lnTo>
                  <a:lnTo>
                    <a:pt x="40925" y="30453"/>
                  </a:lnTo>
                  <a:lnTo>
                    <a:pt x="14013" y="14256"/>
                  </a:lnTo>
                  <a:lnTo>
                    <a:pt x="8051" y="16382"/>
                  </a:lnTo>
                  <a:lnTo>
                    <a:pt x="5994" y="17818"/>
                  </a:lnTo>
                  <a:lnTo>
                    <a:pt x="7937" y="21208"/>
                  </a:lnTo>
                  <a:lnTo>
                    <a:pt x="10020" y="19773"/>
                  </a:lnTo>
                  <a:lnTo>
                    <a:pt x="15585" y="18130"/>
                  </a:lnTo>
                  <a:lnTo>
                    <a:pt x="44259" y="43599"/>
                  </a:lnTo>
                  <a:lnTo>
                    <a:pt x="34664" y="38824"/>
                  </a:lnTo>
                  <a:lnTo>
                    <a:pt x="24250" y="37022"/>
                  </a:lnTo>
                  <a:lnTo>
                    <a:pt x="13398" y="37375"/>
                  </a:lnTo>
                  <a:lnTo>
                    <a:pt x="0" y="39535"/>
                  </a:lnTo>
                  <a:lnTo>
                    <a:pt x="1066" y="43319"/>
                  </a:lnTo>
                  <a:lnTo>
                    <a:pt x="13257" y="41294"/>
                  </a:lnTo>
                  <a:lnTo>
                    <a:pt x="22996" y="40841"/>
                  </a:lnTo>
                  <a:lnTo>
                    <a:pt x="32387" y="42224"/>
                  </a:lnTo>
                  <a:lnTo>
                    <a:pt x="41071" y="46189"/>
                  </a:lnTo>
                  <a:lnTo>
                    <a:pt x="40017" y="46951"/>
                  </a:lnTo>
                  <a:lnTo>
                    <a:pt x="28037" y="51889"/>
                  </a:lnTo>
                  <a:lnTo>
                    <a:pt x="17900" y="60474"/>
                  </a:lnTo>
                  <a:lnTo>
                    <a:pt x="10649" y="71540"/>
                  </a:lnTo>
                  <a:lnTo>
                    <a:pt x="7327" y="83921"/>
                  </a:lnTo>
                  <a:lnTo>
                    <a:pt x="7124" y="86448"/>
                  </a:lnTo>
                  <a:lnTo>
                    <a:pt x="11049" y="86423"/>
                  </a:lnTo>
                  <a:lnTo>
                    <a:pt x="11252" y="83921"/>
                  </a:lnTo>
                  <a:lnTo>
                    <a:pt x="14655" y="72128"/>
                  </a:lnTo>
                  <a:lnTo>
                    <a:pt x="22101" y="61650"/>
                  </a:lnTo>
                  <a:lnTo>
                    <a:pt x="32333" y="53894"/>
                  </a:lnTo>
                  <a:lnTo>
                    <a:pt x="44094" y="50266"/>
                  </a:lnTo>
                  <a:lnTo>
                    <a:pt x="40462" y="56375"/>
                  </a:lnTo>
                  <a:lnTo>
                    <a:pt x="37465" y="62699"/>
                  </a:lnTo>
                  <a:lnTo>
                    <a:pt x="34798" y="78473"/>
                  </a:lnTo>
                  <a:lnTo>
                    <a:pt x="37122" y="86156"/>
                  </a:lnTo>
                  <a:lnTo>
                    <a:pt x="41529" y="96278"/>
                  </a:lnTo>
                  <a:lnTo>
                    <a:pt x="44907" y="94284"/>
                  </a:lnTo>
                  <a:lnTo>
                    <a:pt x="43903" y="91986"/>
                  </a:lnTo>
                  <a:lnTo>
                    <a:pt x="40786" y="81739"/>
                  </a:lnTo>
                  <a:lnTo>
                    <a:pt x="40465" y="72116"/>
                  </a:lnTo>
                  <a:lnTo>
                    <a:pt x="42568" y="62846"/>
                  </a:lnTo>
                  <a:lnTo>
                    <a:pt x="46723" y="53657"/>
                  </a:lnTo>
                  <a:lnTo>
                    <a:pt x="52336" y="54292"/>
                  </a:lnTo>
                  <a:lnTo>
                    <a:pt x="62458" y="68237"/>
                  </a:lnTo>
                  <a:lnTo>
                    <a:pt x="65612" y="73810"/>
                  </a:lnTo>
                  <a:lnTo>
                    <a:pt x="67583" y="79822"/>
                  </a:lnTo>
                  <a:lnTo>
                    <a:pt x="68305" y="86096"/>
                  </a:lnTo>
                  <a:lnTo>
                    <a:pt x="67716" y="92455"/>
                  </a:lnTo>
                  <a:lnTo>
                    <a:pt x="67221" y="94919"/>
                  </a:lnTo>
                  <a:lnTo>
                    <a:pt x="71005" y="95973"/>
                  </a:lnTo>
                  <a:lnTo>
                    <a:pt x="71501" y="93497"/>
                  </a:lnTo>
                  <a:lnTo>
                    <a:pt x="72178" y="86281"/>
                  </a:lnTo>
                  <a:lnTo>
                    <a:pt x="71378" y="79338"/>
                  </a:lnTo>
                  <a:lnTo>
                    <a:pt x="69223" y="72664"/>
                  </a:lnTo>
                  <a:lnTo>
                    <a:pt x="65836" y="66255"/>
                  </a:lnTo>
                  <a:lnTo>
                    <a:pt x="63334" y="62293"/>
                  </a:lnTo>
                  <a:lnTo>
                    <a:pt x="59855" y="59232"/>
                  </a:lnTo>
                  <a:lnTo>
                    <a:pt x="52006" y="51028"/>
                  </a:lnTo>
                  <a:lnTo>
                    <a:pt x="48755" y="50139"/>
                  </a:lnTo>
                  <a:lnTo>
                    <a:pt x="49517" y="48907"/>
                  </a:lnTo>
                  <a:lnTo>
                    <a:pt x="53416" y="49872"/>
                  </a:lnTo>
                  <a:lnTo>
                    <a:pt x="64566" y="56641"/>
                  </a:lnTo>
                  <a:lnTo>
                    <a:pt x="70916" y="61239"/>
                  </a:lnTo>
                  <a:lnTo>
                    <a:pt x="72821" y="69316"/>
                  </a:lnTo>
                  <a:lnTo>
                    <a:pt x="76593" y="68275"/>
                  </a:lnTo>
                  <a:lnTo>
                    <a:pt x="74218" y="58140"/>
                  </a:lnTo>
                  <a:lnTo>
                    <a:pt x="65747" y="52577"/>
                  </a:lnTo>
                  <a:lnTo>
                    <a:pt x="56730" y="47548"/>
                  </a:lnTo>
                  <a:lnTo>
                    <a:pt x="55245" y="46901"/>
                  </a:lnTo>
                  <a:lnTo>
                    <a:pt x="62865" y="46824"/>
                  </a:lnTo>
                  <a:lnTo>
                    <a:pt x="87858" y="75857"/>
                  </a:lnTo>
                  <a:lnTo>
                    <a:pt x="91630" y="74815"/>
                  </a:lnTo>
                  <a:lnTo>
                    <a:pt x="66713" y="44170"/>
                  </a:lnTo>
                  <a:lnTo>
                    <a:pt x="57581" y="42837"/>
                  </a:lnTo>
                  <a:lnTo>
                    <a:pt x="61353" y="41008"/>
                  </a:lnTo>
                  <a:lnTo>
                    <a:pt x="69519" y="38582"/>
                  </a:lnTo>
                  <a:lnTo>
                    <a:pt x="76107" y="36946"/>
                  </a:lnTo>
                  <a:lnTo>
                    <a:pt x="82689" y="36183"/>
                  </a:lnTo>
                  <a:lnTo>
                    <a:pt x="89300" y="36366"/>
                  </a:lnTo>
                  <a:lnTo>
                    <a:pt x="95973" y="37566"/>
                  </a:lnTo>
                  <a:lnTo>
                    <a:pt x="98425" y="38188"/>
                  </a:lnTo>
                  <a:lnTo>
                    <a:pt x="99466" y="34416"/>
                  </a:lnTo>
                  <a:lnTo>
                    <a:pt x="97015" y="33781"/>
                  </a:lnTo>
                  <a:lnTo>
                    <a:pt x="90409" y="32555"/>
                  </a:lnTo>
                  <a:lnTo>
                    <a:pt x="83880" y="32265"/>
                  </a:lnTo>
                  <a:lnTo>
                    <a:pt x="77355" y="32826"/>
                  </a:lnTo>
                  <a:lnTo>
                    <a:pt x="67525" y="34975"/>
                  </a:lnTo>
                  <a:lnTo>
                    <a:pt x="65874" y="35458"/>
                  </a:lnTo>
                  <a:lnTo>
                    <a:pt x="67792" y="33439"/>
                  </a:lnTo>
                  <a:lnTo>
                    <a:pt x="69405" y="31076"/>
                  </a:lnTo>
                  <a:lnTo>
                    <a:pt x="70472" y="27965"/>
                  </a:lnTo>
                  <a:lnTo>
                    <a:pt x="71724" y="21646"/>
                  </a:lnTo>
                  <a:lnTo>
                    <a:pt x="71662" y="14387"/>
                  </a:lnTo>
                  <a:lnTo>
                    <a:pt x="70129" y="7393"/>
                  </a:lnTo>
                  <a:lnTo>
                    <a:pt x="66967" y="1866"/>
                  </a:lnTo>
                  <a:lnTo>
                    <a:pt x="65252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 descr=""/>
            <p:cNvSpPr/>
            <p:nvPr/>
          </p:nvSpPr>
          <p:spPr>
            <a:xfrm>
              <a:off x="7573079" y="4421194"/>
              <a:ext cx="109220" cy="104139"/>
            </a:xfrm>
            <a:custGeom>
              <a:avLst/>
              <a:gdLst/>
              <a:ahLst/>
              <a:cxnLst/>
              <a:rect l="l" t="t" r="r" b="b"/>
              <a:pathLst>
                <a:path w="109220" h="104139">
                  <a:moveTo>
                    <a:pt x="72834" y="0"/>
                  </a:moveTo>
                  <a:lnTo>
                    <a:pt x="67608" y="2162"/>
                  </a:lnTo>
                  <a:lnTo>
                    <a:pt x="64687" y="5172"/>
                  </a:lnTo>
                  <a:lnTo>
                    <a:pt x="62782" y="8525"/>
                  </a:lnTo>
                  <a:lnTo>
                    <a:pt x="61462" y="12081"/>
                  </a:lnTo>
                  <a:lnTo>
                    <a:pt x="57893" y="9528"/>
                  </a:lnTo>
                  <a:lnTo>
                    <a:pt x="52368" y="10798"/>
                  </a:lnTo>
                  <a:lnTo>
                    <a:pt x="50463" y="14393"/>
                  </a:lnTo>
                  <a:lnTo>
                    <a:pt x="47733" y="11472"/>
                  </a:lnTo>
                  <a:lnTo>
                    <a:pt x="42018" y="6303"/>
                  </a:lnTo>
                  <a:lnTo>
                    <a:pt x="36505" y="4504"/>
                  </a:lnTo>
                  <a:lnTo>
                    <a:pt x="31699" y="6839"/>
                  </a:lnTo>
                  <a:lnTo>
                    <a:pt x="29513" y="11446"/>
                  </a:lnTo>
                  <a:lnTo>
                    <a:pt x="31858" y="16463"/>
                  </a:lnTo>
                  <a:lnTo>
                    <a:pt x="34245" y="18634"/>
                  </a:lnTo>
                  <a:lnTo>
                    <a:pt x="30486" y="18393"/>
                  </a:lnTo>
                  <a:lnTo>
                    <a:pt x="27413" y="21593"/>
                  </a:lnTo>
                  <a:lnTo>
                    <a:pt x="26854" y="25124"/>
                  </a:lnTo>
                  <a:lnTo>
                    <a:pt x="22460" y="24705"/>
                  </a:lnTo>
                  <a:lnTo>
                    <a:pt x="18104" y="24680"/>
                  </a:lnTo>
                  <a:lnTo>
                    <a:pt x="4959" y="25492"/>
                  </a:lnTo>
                  <a:lnTo>
                    <a:pt x="4896" y="39843"/>
                  </a:lnTo>
                  <a:lnTo>
                    <a:pt x="19793" y="38954"/>
                  </a:lnTo>
                  <a:lnTo>
                    <a:pt x="30689" y="38738"/>
                  </a:lnTo>
                  <a:lnTo>
                    <a:pt x="37776" y="41926"/>
                  </a:lnTo>
                  <a:lnTo>
                    <a:pt x="27495" y="42204"/>
                  </a:lnTo>
                  <a:lnTo>
                    <a:pt x="17713" y="44225"/>
                  </a:lnTo>
                  <a:lnTo>
                    <a:pt x="8822" y="48598"/>
                  </a:lnTo>
                  <a:lnTo>
                    <a:pt x="1213" y="55934"/>
                  </a:lnTo>
                  <a:lnTo>
                    <a:pt x="0" y="61213"/>
                  </a:lnTo>
                  <a:lnTo>
                    <a:pt x="3232" y="65062"/>
                  </a:lnTo>
                  <a:lnTo>
                    <a:pt x="8560" y="66164"/>
                  </a:lnTo>
                  <a:lnTo>
                    <a:pt x="13633" y="63199"/>
                  </a:lnTo>
                  <a:lnTo>
                    <a:pt x="19197" y="58607"/>
                  </a:lnTo>
                  <a:lnTo>
                    <a:pt x="26287" y="56355"/>
                  </a:lnTo>
                  <a:lnTo>
                    <a:pt x="34195" y="55810"/>
                  </a:lnTo>
                  <a:lnTo>
                    <a:pt x="42208" y="56341"/>
                  </a:lnTo>
                  <a:lnTo>
                    <a:pt x="36393" y="64391"/>
                  </a:lnTo>
                  <a:lnTo>
                    <a:pt x="31947" y="73844"/>
                  </a:lnTo>
                  <a:lnTo>
                    <a:pt x="28082" y="83769"/>
                  </a:lnTo>
                  <a:lnTo>
                    <a:pt x="24009" y="93234"/>
                  </a:lnTo>
                  <a:lnTo>
                    <a:pt x="23621" y="99023"/>
                  </a:lnTo>
                  <a:lnTo>
                    <a:pt x="27103" y="103077"/>
                  </a:lnTo>
                  <a:lnTo>
                    <a:pt x="32141" y="104025"/>
                  </a:lnTo>
                  <a:lnTo>
                    <a:pt x="36417" y="100499"/>
                  </a:lnTo>
                  <a:lnTo>
                    <a:pt x="38817" y="94570"/>
                  </a:lnTo>
                  <a:lnTo>
                    <a:pt x="43968" y="79642"/>
                  </a:lnTo>
                  <a:lnTo>
                    <a:pt x="47339" y="72457"/>
                  </a:lnTo>
                  <a:lnTo>
                    <a:pt x="46857" y="78997"/>
                  </a:lnTo>
                  <a:lnTo>
                    <a:pt x="46818" y="91634"/>
                  </a:lnTo>
                  <a:lnTo>
                    <a:pt x="61182" y="91621"/>
                  </a:lnTo>
                  <a:lnTo>
                    <a:pt x="61335" y="75137"/>
                  </a:lnTo>
                  <a:lnTo>
                    <a:pt x="61830" y="71606"/>
                  </a:lnTo>
                  <a:lnTo>
                    <a:pt x="64637" y="76013"/>
                  </a:lnTo>
                  <a:lnTo>
                    <a:pt x="66529" y="80852"/>
                  </a:lnTo>
                  <a:lnTo>
                    <a:pt x="66542" y="95787"/>
                  </a:lnTo>
                  <a:lnTo>
                    <a:pt x="80931" y="95787"/>
                  </a:lnTo>
                  <a:lnTo>
                    <a:pt x="80918" y="80318"/>
                  </a:lnTo>
                  <a:lnTo>
                    <a:pt x="79445" y="74857"/>
                  </a:lnTo>
                  <a:lnTo>
                    <a:pt x="77057" y="69853"/>
                  </a:lnTo>
                  <a:lnTo>
                    <a:pt x="83534" y="71924"/>
                  </a:lnTo>
                  <a:lnTo>
                    <a:pt x="90570" y="63529"/>
                  </a:lnTo>
                  <a:lnTo>
                    <a:pt x="80893" y="54982"/>
                  </a:lnTo>
                  <a:lnTo>
                    <a:pt x="86341" y="55845"/>
                  </a:lnTo>
                  <a:lnTo>
                    <a:pt x="91446" y="58550"/>
                  </a:lnTo>
                  <a:lnTo>
                    <a:pt x="94977" y="63199"/>
                  </a:lnTo>
                  <a:lnTo>
                    <a:pt x="100038" y="66178"/>
                  </a:lnTo>
                  <a:lnTo>
                    <a:pt x="105364" y="65072"/>
                  </a:lnTo>
                  <a:lnTo>
                    <a:pt x="108602" y="61213"/>
                  </a:lnTo>
                  <a:lnTo>
                    <a:pt x="107397" y="55934"/>
                  </a:lnTo>
                  <a:lnTo>
                    <a:pt x="99952" y="48473"/>
                  </a:lnTo>
                  <a:lnTo>
                    <a:pt x="90945" y="43276"/>
                  </a:lnTo>
                  <a:lnTo>
                    <a:pt x="80994" y="40579"/>
                  </a:lnTo>
                  <a:lnTo>
                    <a:pt x="70720" y="40618"/>
                  </a:lnTo>
                  <a:lnTo>
                    <a:pt x="70847" y="40085"/>
                  </a:lnTo>
                  <a:lnTo>
                    <a:pt x="77417" y="38163"/>
                  </a:lnTo>
                  <a:lnTo>
                    <a:pt x="84544" y="37664"/>
                  </a:lnTo>
                  <a:lnTo>
                    <a:pt x="91671" y="38115"/>
                  </a:lnTo>
                  <a:lnTo>
                    <a:pt x="98241" y="39043"/>
                  </a:lnTo>
                  <a:lnTo>
                    <a:pt x="103948" y="37723"/>
                  </a:lnTo>
                  <a:lnTo>
                    <a:pt x="106977" y="33243"/>
                  </a:lnTo>
                  <a:lnTo>
                    <a:pt x="106594" y="28195"/>
                  </a:lnTo>
                  <a:lnTo>
                    <a:pt x="102063" y="25175"/>
                  </a:lnTo>
                  <a:lnTo>
                    <a:pt x="94869" y="24149"/>
                  </a:lnTo>
                  <a:lnTo>
                    <a:pt x="87424" y="23567"/>
                  </a:lnTo>
                  <a:lnTo>
                    <a:pt x="79936" y="23659"/>
                  </a:lnTo>
                  <a:lnTo>
                    <a:pt x="72612" y="24654"/>
                  </a:lnTo>
                  <a:lnTo>
                    <a:pt x="73349" y="19942"/>
                  </a:lnTo>
                  <a:lnTo>
                    <a:pt x="74695" y="15510"/>
                  </a:lnTo>
                  <a:lnTo>
                    <a:pt x="77781" y="12322"/>
                  </a:lnTo>
                  <a:lnTo>
                    <a:pt x="79813" y="6985"/>
                  </a:lnTo>
                  <a:lnTo>
                    <a:pt x="77533" y="2242"/>
                  </a:lnTo>
                  <a:lnTo>
                    <a:pt x="72834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 descr=""/>
            <p:cNvSpPr/>
            <p:nvPr/>
          </p:nvSpPr>
          <p:spPr>
            <a:xfrm>
              <a:off x="7571630" y="4420588"/>
              <a:ext cx="109220" cy="100330"/>
            </a:xfrm>
            <a:custGeom>
              <a:avLst/>
              <a:gdLst/>
              <a:ahLst/>
              <a:cxnLst/>
              <a:rect l="l" t="t" r="r" b="b"/>
              <a:pathLst>
                <a:path w="109220" h="100329">
                  <a:moveTo>
                    <a:pt x="74028" y="0"/>
                  </a:moveTo>
                  <a:lnTo>
                    <a:pt x="56375" y="24142"/>
                  </a:lnTo>
                  <a:lnTo>
                    <a:pt x="52920" y="16027"/>
                  </a:lnTo>
                  <a:lnTo>
                    <a:pt x="47713" y="8013"/>
                  </a:lnTo>
                  <a:lnTo>
                    <a:pt x="37376" y="6146"/>
                  </a:lnTo>
                  <a:lnTo>
                    <a:pt x="36309" y="9918"/>
                  </a:lnTo>
                  <a:lnTo>
                    <a:pt x="45821" y="11658"/>
                  </a:lnTo>
                  <a:lnTo>
                    <a:pt x="49707" y="18935"/>
                  </a:lnTo>
                  <a:lnTo>
                    <a:pt x="53505" y="27012"/>
                  </a:lnTo>
                  <a:lnTo>
                    <a:pt x="54737" y="31305"/>
                  </a:lnTo>
                  <a:lnTo>
                    <a:pt x="53848" y="38290"/>
                  </a:lnTo>
                  <a:lnTo>
                    <a:pt x="50563" y="31340"/>
                  </a:lnTo>
                  <a:lnTo>
                    <a:pt x="46132" y="25211"/>
                  </a:lnTo>
                  <a:lnTo>
                    <a:pt x="40578" y="20665"/>
                  </a:lnTo>
                  <a:lnTo>
                    <a:pt x="33921" y="18465"/>
                  </a:lnTo>
                  <a:lnTo>
                    <a:pt x="31394" y="18199"/>
                  </a:lnTo>
                  <a:lnTo>
                    <a:pt x="31432" y="22110"/>
                  </a:lnTo>
                  <a:lnTo>
                    <a:pt x="40068" y="23050"/>
                  </a:lnTo>
                  <a:lnTo>
                    <a:pt x="44754" y="28397"/>
                  </a:lnTo>
                  <a:lnTo>
                    <a:pt x="47955" y="34658"/>
                  </a:lnTo>
                  <a:lnTo>
                    <a:pt x="44615" y="32385"/>
                  </a:lnTo>
                  <a:lnTo>
                    <a:pt x="37109" y="29235"/>
                  </a:lnTo>
                  <a:lnTo>
                    <a:pt x="31027" y="27086"/>
                  </a:lnTo>
                  <a:lnTo>
                    <a:pt x="24150" y="25539"/>
                  </a:lnTo>
                  <a:lnTo>
                    <a:pt x="17305" y="25488"/>
                  </a:lnTo>
                  <a:lnTo>
                    <a:pt x="11315" y="27825"/>
                  </a:lnTo>
                  <a:lnTo>
                    <a:pt x="9283" y="29298"/>
                  </a:lnTo>
                  <a:lnTo>
                    <a:pt x="11239" y="32702"/>
                  </a:lnTo>
                  <a:lnTo>
                    <a:pt x="18757" y="27266"/>
                  </a:lnTo>
                  <a:lnTo>
                    <a:pt x="39662" y="34048"/>
                  </a:lnTo>
                  <a:lnTo>
                    <a:pt x="48272" y="37604"/>
                  </a:lnTo>
                  <a:lnTo>
                    <a:pt x="51866" y="45173"/>
                  </a:lnTo>
                  <a:lnTo>
                    <a:pt x="38277" y="42529"/>
                  </a:lnTo>
                  <a:lnTo>
                    <a:pt x="24558" y="43694"/>
                  </a:lnTo>
                  <a:lnTo>
                    <a:pt x="11911" y="48802"/>
                  </a:lnTo>
                  <a:lnTo>
                    <a:pt x="1536" y="57988"/>
                  </a:lnTo>
                  <a:lnTo>
                    <a:pt x="0" y="59956"/>
                  </a:lnTo>
                  <a:lnTo>
                    <a:pt x="2743" y="62750"/>
                  </a:lnTo>
                  <a:lnTo>
                    <a:pt x="4305" y="60756"/>
                  </a:lnTo>
                  <a:lnTo>
                    <a:pt x="14356" y="51966"/>
                  </a:lnTo>
                  <a:lnTo>
                    <a:pt x="26604" y="47259"/>
                  </a:lnTo>
                  <a:lnTo>
                    <a:pt x="39822" y="46530"/>
                  </a:lnTo>
                  <a:lnTo>
                    <a:pt x="52781" y="49669"/>
                  </a:lnTo>
                  <a:lnTo>
                    <a:pt x="52819" y="49822"/>
                  </a:lnTo>
                  <a:lnTo>
                    <a:pt x="46642" y="53272"/>
                  </a:lnTo>
                  <a:lnTo>
                    <a:pt x="41419" y="57648"/>
                  </a:lnTo>
                  <a:lnTo>
                    <a:pt x="24561" y="97193"/>
                  </a:lnTo>
                  <a:lnTo>
                    <a:pt x="24663" y="99707"/>
                  </a:lnTo>
                  <a:lnTo>
                    <a:pt x="28587" y="99720"/>
                  </a:lnTo>
                  <a:lnTo>
                    <a:pt x="28486" y="97193"/>
                  </a:lnTo>
                  <a:lnTo>
                    <a:pt x="30080" y="84524"/>
                  </a:lnTo>
                  <a:lnTo>
                    <a:pt x="35356" y="71878"/>
                  </a:lnTo>
                  <a:lnTo>
                    <a:pt x="43566" y="60981"/>
                  </a:lnTo>
                  <a:lnTo>
                    <a:pt x="53962" y="53555"/>
                  </a:lnTo>
                  <a:lnTo>
                    <a:pt x="50169" y="61221"/>
                  </a:lnTo>
                  <a:lnTo>
                    <a:pt x="48053" y="69830"/>
                  </a:lnTo>
                  <a:lnTo>
                    <a:pt x="47932" y="78544"/>
                  </a:lnTo>
                  <a:lnTo>
                    <a:pt x="50126" y="86525"/>
                  </a:lnTo>
                  <a:lnTo>
                    <a:pt x="51219" y="88811"/>
                  </a:lnTo>
                  <a:lnTo>
                    <a:pt x="54584" y="86817"/>
                  </a:lnTo>
                  <a:lnTo>
                    <a:pt x="53517" y="84543"/>
                  </a:lnTo>
                  <a:lnTo>
                    <a:pt x="51698" y="77411"/>
                  </a:lnTo>
                  <a:lnTo>
                    <a:pt x="52025" y="69480"/>
                  </a:lnTo>
                  <a:lnTo>
                    <a:pt x="54142" y="61689"/>
                  </a:lnTo>
                  <a:lnTo>
                    <a:pt x="57696" y="54978"/>
                  </a:lnTo>
                  <a:lnTo>
                    <a:pt x="58127" y="55486"/>
                  </a:lnTo>
                  <a:lnTo>
                    <a:pt x="66108" y="61208"/>
                  </a:lnTo>
                  <a:lnTo>
                    <a:pt x="72434" y="69740"/>
                  </a:lnTo>
                  <a:lnTo>
                    <a:pt x="76407" y="79565"/>
                  </a:lnTo>
                  <a:lnTo>
                    <a:pt x="76949" y="88988"/>
                  </a:lnTo>
                  <a:lnTo>
                    <a:pt x="76504" y="91465"/>
                  </a:lnTo>
                  <a:lnTo>
                    <a:pt x="80276" y="92519"/>
                  </a:lnTo>
                  <a:lnTo>
                    <a:pt x="80721" y="90030"/>
                  </a:lnTo>
                  <a:lnTo>
                    <a:pt x="80439" y="80020"/>
                  </a:lnTo>
                  <a:lnTo>
                    <a:pt x="76808" y="69586"/>
                  </a:lnTo>
                  <a:lnTo>
                    <a:pt x="70650" y="60233"/>
                  </a:lnTo>
                  <a:lnTo>
                    <a:pt x="62788" y="53467"/>
                  </a:lnTo>
                  <a:lnTo>
                    <a:pt x="66662" y="53263"/>
                  </a:lnTo>
                  <a:lnTo>
                    <a:pt x="80238" y="56261"/>
                  </a:lnTo>
                  <a:lnTo>
                    <a:pt x="84696" y="59867"/>
                  </a:lnTo>
                  <a:lnTo>
                    <a:pt x="84505" y="69011"/>
                  </a:lnTo>
                  <a:lnTo>
                    <a:pt x="88417" y="68999"/>
                  </a:lnTo>
                  <a:lnTo>
                    <a:pt x="88633" y="59918"/>
                  </a:lnTo>
                  <a:lnTo>
                    <a:pt x="85229" y="54813"/>
                  </a:lnTo>
                  <a:lnTo>
                    <a:pt x="74129" y="50393"/>
                  </a:lnTo>
                  <a:lnTo>
                    <a:pt x="67475" y="48958"/>
                  </a:lnTo>
                  <a:lnTo>
                    <a:pt x="61595" y="49593"/>
                  </a:lnTo>
                  <a:lnTo>
                    <a:pt x="67640" y="42989"/>
                  </a:lnTo>
                  <a:lnTo>
                    <a:pt x="75641" y="43103"/>
                  </a:lnTo>
                  <a:lnTo>
                    <a:pt x="92100" y="47447"/>
                  </a:lnTo>
                  <a:lnTo>
                    <a:pt x="100876" y="51943"/>
                  </a:lnTo>
                  <a:lnTo>
                    <a:pt x="105511" y="61798"/>
                  </a:lnTo>
                  <a:lnTo>
                    <a:pt x="108889" y="59804"/>
                  </a:lnTo>
                  <a:lnTo>
                    <a:pt x="77149" y="40045"/>
                  </a:lnTo>
                  <a:lnTo>
                    <a:pt x="70897" y="40303"/>
                  </a:lnTo>
                  <a:lnTo>
                    <a:pt x="65160" y="42123"/>
                  </a:lnTo>
                  <a:lnTo>
                    <a:pt x="60032" y="45656"/>
                  </a:lnTo>
                  <a:lnTo>
                    <a:pt x="59956" y="42164"/>
                  </a:lnTo>
                  <a:lnTo>
                    <a:pt x="61849" y="35344"/>
                  </a:lnTo>
                  <a:lnTo>
                    <a:pt x="67094" y="31127"/>
                  </a:lnTo>
                  <a:lnTo>
                    <a:pt x="75006" y="30124"/>
                  </a:lnTo>
                  <a:lnTo>
                    <a:pt x="81493" y="30117"/>
                  </a:lnTo>
                  <a:lnTo>
                    <a:pt x="87815" y="31270"/>
                  </a:lnTo>
                  <a:lnTo>
                    <a:pt x="94092" y="32828"/>
                  </a:lnTo>
                  <a:lnTo>
                    <a:pt x="100444" y="34036"/>
                  </a:lnTo>
                  <a:lnTo>
                    <a:pt x="102946" y="34353"/>
                  </a:lnTo>
                  <a:lnTo>
                    <a:pt x="102920" y="30416"/>
                  </a:lnTo>
                  <a:lnTo>
                    <a:pt x="100444" y="30111"/>
                  </a:lnTo>
                  <a:lnTo>
                    <a:pt x="92517" y="28666"/>
                  </a:lnTo>
                  <a:lnTo>
                    <a:pt x="84915" y="27027"/>
                  </a:lnTo>
                  <a:lnTo>
                    <a:pt x="77269" y="26238"/>
                  </a:lnTo>
                  <a:lnTo>
                    <a:pt x="69215" y="27343"/>
                  </a:lnTo>
                  <a:lnTo>
                    <a:pt x="64795" y="28600"/>
                  </a:lnTo>
                  <a:lnTo>
                    <a:pt x="61506" y="31127"/>
                  </a:lnTo>
                  <a:lnTo>
                    <a:pt x="59232" y="34417"/>
                  </a:lnTo>
                  <a:lnTo>
                    <a:pt x="58686" y="31521"/>
                  </a:lnTo>
                  <a:lnTo>
                    <a:pt x="60516" y="23943"/>
                  </a:lnTo>
                  <a:lnTo>
                    <a:pt x="63312" y="16730"/>
                  </a:lnTo>
                  <a:lnTo>
                    <a:pt x="67180" y="10420"/>
                  </a:lnTo>
                  <a:lnTo>
                    <a:pt x="72224" y="5549"/>
                  </a:lnTo>
                  <a:lnTo>
                    <a:pt x="73253" y="6146"/>
                  </a:lnTo>
                  <a:lnTo>
                    <a:pt x="74739" y="5943"/>
                  </a:lnTo>
                  <a:lnTo>
                    <a:pt x="75666" y="1333"/>
                  </a:lnTo>
                  <a:lnTo>
                    <a:pt x="74028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6771868" y="5296865"/>
              <a:ext cx="1198245" cy="530225"/>
            </a:xfrm>
            <a:custGeom>
              <a:avLst/>
              <a:gdLst/>
              <a:ahLst/>
              <a:cxnLst/>
              <a:rect l="l" t="t" r="r" b="b"/>
              <a:pathLst>
                <a:path w="1198245" h="530225">
                  <a:moveTo>
                    <a:pt x="1197851" y="0"/>
                  </a:moveTo>
                  <a:lnTo>
                    <a:pt x="0" y="0"/>
                  </a:lnTo>
                  <a:lnTo>
                    <a:pt x="0" y="530212"/>
                  </a:lnTo>
                  <a:lnTo>
                    <a:pt x="1197851" y="530212"/>
                  </a:lnTo>
                  <a:lnTo>
                    <a:pt x="1197851" y="0"/>
                  </a:lnTo>
                  <a:close/>
                </a:path>
              </a:pathLst>
            </a:custGeom>
            <a:solidFill>
              <a:srgbClr val="8BBD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 descr=""/>
            <p:cNvSpPr/>
            <p:nvPr/>
          </p:nvSpPr>
          <p:spPr>
            <a:xfrm>
              <a:off x="6771360" y="5296699"/>
              <a:ext cx="1198880" cy="530860"/>
            </a:xfrm>
            <a:custGeom>
              <a:avLst/>
              <a:gdLst/>
              <a:ahLst/>
              <a:cxnLst/>
              <a:rect l="l" t="t" r="r" b="b"/>
              <a:pathLst>
                <a:path w="1198879" h="530860">
                  <a:moveTo>
                    <a:pt x="1198867" y="255092"/>
                  </a:moveTo>
                  <a:lnTo>
                    <a:pt x="863790" y="255092"/>
                  </a:lnTo>
                  <a:lnTo>
                    <a:pt x="860437" y="217589"/>
                  </a:lnTo>
                  <a:lnTo>
                    <a:pt x="848106" y="172707"/>
                  </a:lnTo>
                  <a:lnTo>
                    <a:pt x="838415" y="152311"/>
                  </a:lnTo>
                  <a:lnTo>
                    <a:pt x="838415" y="255092"/>
                  </a:lnTo>
                  <a:lnTo>
                    <a:pt x="838415" y="275463"/>
                  </a:lnTo>
                  <a:lnTo>
                    <a:pt x="834567" y="313651"/>
                  </a:lnTo>
                  <a:lnTo>
                    <a:pt x="820585" y="358698"/>
                  </a:lnTo>
                  <a:lnTo>
                    <a:pt x="798449" y="399465"/>
                  </a:lnTo>
                  <a:lnTo>
                    <a:pt x="769137" y="434987"/>
                  </a:lnTo>
                  <a:lnTo>
                    <a:pt x="733615" y="464299"/>
                  </a:lnTo>
                  <a:lnTo>
                    <a:pt x="692848" y="486435"/>
                  </a:lnTo>
                  <a:lnTo>
                    <a:pt x="647801" y="500418"/>
                  </a:lnTo>
                  <a:lnTo>
                    <a:pt x="599427" y="505294"/>
                  </a:lnTo>
                  <a:lnTo>
                    <a:pt x="551053" y="500418"/>
                  </a:lnTo>
                  <a:lnTo>
                    <a:pt x="506006" y="486435"/>
                  </a:lnTo>
                  <a:lnTo>
                    <a:pt x="465226" y="464299"/>
                  </a:lnTo>
                  <a:lnTo>
                    <a:pt x="429704" y="434987"/>
                  </a:lnTo>
                  <a:lnTo>
                    <a:pt x="400405" y="399465"/>
                  </a:lnTo>
                  <a:lnTo>
                    <a:pt x="378269" y="358698"/>
                  </a:lnTo>
                  <a:lnTo>
                    <a:pt x="364286" y="313651"/>
                  </a:lnTo>
                  <a:lnTo>
                    <a:pt x="360426" y="275463"/>
                  </a:lnTo>
                  <a:lnTo>
                    <a:pt x="838415" y="275463"/>
                  </a:lnTo>
                  <a:lnTo>
                    <a:pt x="838415" y="255092"/>
                  </a:lnTo>
                  <a:lnTo>
                    <a:pt x="360426" y="255092"/>
                  </a:lnTo>
                  <a:lnTo>
                    <a:pt x="364286" y="216903"/>
                  </a:lnTo>
                  <a:lnTo>
                    <a:pt x="378269" y="171843"/>
                  </a:lnTo>
                  <a:lnTo>
                    <a:pt x="400405" y="131076"/>
                  </a:lnTo>
                  <a:lnTo>
                    <a:pt x="429704" y="95554"/>
                  </a:lnTo>
                  <a:lnTo>
                    <a:pt x="465226" y="66255"/>
                  </a:lnTo>
                  <a:lnTo>
                    <a:pt x="506006" y="44119"/>
                  </a:lnTo>
                  <a:lnTo>
                    <a:pt x="551053" y="30137"/>
                  </a:lnTo>
                  <a:lnTo>
                    <a:pt x="599427" y="25260"/>
                  </a:lnTo>
                  <a:lnTo>
                    <a:pt x="647801" y="30137"/>
                  </a:lnTo>
                  <a:lnTo>
                    <a:pt x="692848" y="44119"/>
                  </a:lnTo>
                  <a:lnTo>
                    <a:pt x="733615" y="66255"/>
                  </a:lnTo>
                  <a:lnTo>
                    <a:pt x="769137" y="95554"/>
                  </a:lnTo>
                  <a:lnTo>
                    <a:pt x="798449" y="131076"/>
                  </a:lnTo>
                  <a:lnTo>
                    <a:pt x="820585" y="171843"/>
                  </a:lnTo>
                  <a:lnTo>
                    <a:pt x="834567" y="216903"/>
                  </a:lnTo>
                  <a:lnTo>
                    <a:pt x="838415" y="255092"/>
                  </a:lnTo>
                  <a:lnTo>
                    <a:pt x="838415" y="152311"/>
                  </a:lnTo>
                  <a:lnTo>
                    <a:pt x="802309" y="94361"/>
                  </a:lnTo>
                  <a:lnTo>
                    <a:pt x="770343" y="62382"/>
                  </a:lnTo>
                  <a:lnTo>
                    <a:pt x="733323" y="36220"/>
                  </a:lnTo>
                  <a:lnTo>
                    <a:pt x="691997" y="16598"/>
                  </a:lnTo>
                  <a:lnTo>
                    <a:pt x="647115" y="4279"/>
                  </a:lnTo>
                  <a:lnTo>
                    <a:pt x="599427" y="0"/>
                  </a:lnTo>
                  <a:lnTo>
                    <a:pt x="551738" y="4279"/>
                  </a:lnTo>
                  <a:lnTo>
                    <a:pt x="506857" y="16598"/>
                  </a:lnTo>
                  <a:lnTo>
                    <a:pt x="465531" y="36220"/>
                  </a:lnTo>
                  <a:lnTo>
                    <a:pt x="428510" y="62382"/>
                  </a:lnTo>
                  <a:lnTo>
                    <a:pt x="396532" y="94361"/>
                  </a:lnTo>
                  <a:lnTo>
                    <a:pt x="370370" y="131381"/>
                  </a:lnTo>
                  <a:lnTo>
                    <a:pt x="350748" y="172707"/>
                  </a:lnTo>
                  <a:lnTo>
                    <a:pt x="338429" y="217589"/>
                  </a:lnTo>
                  <a:lnTo>
                    <a:pt x="335051" y="255092"/>
                  </a:lnTo>
                  <a:lnTo>
                    <a:pt x="0" y="255092"/>
                  </a:lnTo>
                  <a:lnTo>
                    <a:pt x="0" y="275463"/>
                  </a:lnTo>
                  <a:lnTo>
                    <a:pt x="335051" y="275463"/>
                  </a:lnTo>
                  <a:lnTo>
                    <a:pt x="338429" y="312966"/>
                  </a:lnTo>
                  <a:lnTo>
                    <a:pt x="350748" y="357835"/>
                  </a:lnTo>
                  <a:lnTo>
                    <a:pt x="370370" y="399173"/>
                  </a:lnTo>
                  <a:lnTo>
                    <a:pt x="396532" y="436194"/>
                  </a:lnTo>
                  <a:lnTo>
                    <a:pt x="428510" y="468160"/>
                  </a:lnTo>
                  <a:lnTo>
                    <a:pt x="465531" y="494334"/>
                  </a:lnTo>
                  <a:lnTo>
                    <a:pt x="506857" y="513956"/>
                  </a:lnTo>
                  <a:lnTo>
                    <a:pt x="551738" y="526275"/>
                  </a:lnTo>
                  <a:lnTo>
                    <a:pt x="599427" y="530555"/>
                  </a:lnTo>
                  <a:lnTo>
                    <a:pt x="647115" y="526275"/>
                  </a:lnTo>
                  <a:lnTo>
                    <a:pt x="691997" y="513956"/>
                  </a:lnTo>
                  <a:lnTo>
                    <a:pt x="710234" y="505294"/>
                  </a:lnTo>
                  <a:lnTo>
                    <a:pt x="733323" y="494334"/>
                  </a:lnTo>
                  <a:lnTo>
                    <a:pt x="770343" y="468160"/>
                  </a:lnTo>
                  <a:lnTo>
                    <a:pt x="802309" y="436194"/>
                  </a:lnTo>
                  <a:lnTo>
                    <a:pt x="828484" y="399173"/>
                  </a:lnTo>
                  <a:lnTo>
                    <a:pt x="848106" y="357835"/>
                  </a:lnTo>
                  <a:lnTo>
                    <a:pt x="860437" y="312966"/>
                  </a:lnTo>
                  <a:lnTo>
                    <a:pt x="863790" y="275463"/>
                  </a:lnTo>
                  <a:lnTo>
                    <a:pt x="1198867" y="275463"/>
                  </a:lnTo>
                  <a:lnTo>
                    <a:pt x="1198867" y="255092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 descr=""/>
            <p:cNvSpPr/>
            <p:nvPr/>
          </p:nvSpPr>
          <p:spPr>
            <a:xfrm>
              <a:off x="7527486" y="5574618"/>
              <a:ext cx="462280" cy="273050"/>
            </a:xfrm>
            <a:custGeom>
              <a:avLst/>
              <a:gdLst/>
              <a:ahLst/>
              <a:cxnLst/>
              <a:rect l="l" t="t" r="r" b="b"/>
              <a:pathLst>
                <a:path w="462279" h="273050">
                  <a:moveTo>
                    <a:pt x="414655" y="260350"/>
                  </a:moveTo>
                  <a:lnTo>
                    <a:pt x="372122" y="260350"/>
                  </a:lnTo>
                  <a:lnTo>
                    <a:pt x="374002" y="261620"/>
                  </a:lnTo>
                  <a:lnTo>
                    <a:pt x="376872" y="262890"/>
                  </a:lnTo>
                  <a:lnTo>
                    <a:pt x="384098" y="262890"/>
                  </a:lnTo>
                  <a:lnTo>
                    <a:pt x="388366" y="269240"/>
                  </a:lnTo>
                  <a:lnTo>
                    <a:pt x="394449" y="273050"/>
                  </a:lnTo>
                  <a:lnTo>
                    <a:pt x="408851" y="270510"/>
                  </a:lnTo>
                  <a:lnTo>
                    <a:pt x="412445" y="265430"/>
                  </a:lnTo>
                  <a:lnTo>
                    <a:pt x="414655" y="260350"/>
                  </a:lnTo>
                  <a:close/>
                </a:path>
                <a:path w="462279" h="273050">
                  <a:moveTo>
                    <a:pt x="344855" y="240030"/>
                  </a:moveTo>
                  <a:lnTo>
                    <a:pt x="48831" y="240030"/>
                  </a:lnTo>
                  <a:lnTo>
                    <a:pt x="53975" y="247650"/>
                  </a:lnTo>
                  <a:lnTo>
                    <a:pt x="48691" y="252730"/>
                  </a:lnTo>
                  <a:lnTo>
                    <a:pt x="50927" y="254000"/>
                  </a:lnTo>
                  <a:lnTo>
                    <a:pt x="53200" y="256540"/>
                  </a:lnTo>
                  <a:lnTo>
                    <a:pt x="56527" y="259080"/>
                  </a:lnTo>
                  <a:lnTo>
                    <a:pt x="57086" y="260350"/>
                  </a:lnTo>
                  <a:lnTo>
                    <a:pt x="57340" y="261620"/>
                  </a:lnTo>
                  <a:lnTo>
                    <a:pt x="59194" y="261620"/>
                  </a:lnTo>
                  <a:lnTo>
                    <a:pt x="61976" y="262890"/>
                  </a:lnTo>
                  <a:lnTo>
                    <a:pt x="65773" y="264160"/>
                  </a:lnTo>
                  <a:lnTo>
                    <a:pt x="71793" y="264160"/>
                  </a:lnTo>
                  <a:lnTo>
                    <a:pt x="73914" y="265430"/>
                  </a:lnTo>
                  <a:lnTo>
                    <a:pt x="76771" y="264160"/>
                  </a:lnTo>
                  <a:lnTo>
                    <a:pt x="82092" y="260350"/>
                  </a:lnTo>
                  <a:lnTo>
                    <a:pt x="82689" y="257810"/>
                  </a:lnTo>
                  <a:lnTo>
                    <a:pt x="82067" y="254000"/>
                  </a:lnTo>
                  <a:lnTo>
                    <a:pt x="87820" y="254000"/>
                  </a:lnTo>
                  <a:lnTo>
                    <a:pt x="93535" y="252730"/>
                  </a:lnTo>
                  <a:lnTo>
                    <a:pt x="99098" y="250190"/>
                  </a:lnTo>
                  <a:lnTo>
                    <a:pt x="172504" y="250190"/>
                  </a:lnTo>
                  <a:lnTo>
                    <a:pt x="176403" y="248920"/>
                  </a:lnTo>
                  <a:lnTo>
                    <a:pt x="178498" y="248920"/>
                  </a:lnTo>
                  <a:lnTo>
                    <a:pt x="181483" y="246380"/>
                  </a:lnTo>
                  <a:lnTo>
                    <a:pt x="185470" y="245110"/>
                  </a:lnTo>
                  <a:lnTo>
                    <a:pt x="240609" y="245110"/>
                  </a:lnTo>
                  <a:lnTo>
                    <a:pt x="241427" y="243840"/>
                  </a:lnTo>
                  <a:lnTo>
                    <a:pt x="251015" y="241300"/>
                  </a:lnTo>
                  <a:lnTo>
                    <a:pt x="343319" y="241300"/>
                  </a:lnTo>
                  <a:lnTo>
                    <a:pt x="344855" y="240030"/>
                  </a:lnTo>
                  <a:close/>
                </a:path>
                <a:path w="462279" h="273050">
                  <a:moveTo>
                    <a:pt x="172504" y="250190"/>
                  </a:moveTo>
                  <a:lnTo>
                    <a:pt x="105117" y="250190"/>
                  </a:lnTo>
                  <a:lnTo>
                    <a:pt x="109029" y="256540"/>
                  </a:lnTo>
                  <a:lnTo>
                    <a:pt x="114490" y="261620"/>
                  </a:lnTo>
                  <a:lnTo>
                    <a:pt x="128320" y="264160"/>
                  </a:lnTo>
                  <a:lnTo>
                    <a:pt x="132486" y="260350"/>
                  </a:lnTo>
                  <a:lnTo>
                    <a:pt x="135153" y="256540"/>
                  </a:lnTo>
                  <a:lnTo>
                    <a:pt x="154702" y="256540"/>
                  </a:lnTo>
                  <a:lnTo>
                    <a:pt x="156641" y="255270"/>
                  </a:lnTo>
                  <a:lnTo>
                    <a:pt x="163207" y="254000"/>
                  </a:lnTo>
                  <a:lnTo>
                    <a:pt x="170205" y="254000"/>
                  </a:lnTo>
                  <a:lnTo>
                    <a:pt x="170789" y="251460"/>
                  </a:lnTo>
                  <a:lnTo>
                    <a:pt x="172504" y="250190"/>
                  </a:lnTo>
                  <a:close/>
                </a:path>
                <a:path w="462279" h="273050">
                  <a:moveTo>
                    <a:pt x="329768" y="254000"/>
                  </a:moveTo>
                  <a:lnTo>
                    <a:pt x="261543" y="254000"/>
                  </a:lnTo>
                  <a:lnTo>
                    <a:pt x="271284" y="257810"/>
                  </a:lnTo>
                  <a:lnTo>
                    <a:pt x="276263" y="257810"/>
                  </a:lnTo>
                  <a:lnTo>
                    <a:pt x="276542" y="259080"/>
                  </a:lnTo>
                  <a:lnTo>
                    <a:pt x="284924" y="261620"/>
                  </a:lnTo>
                  <a:lnTo>
                    <a:pt x="286245" y="262890"/>
                  </a:lnTo>
                  <a:lnTo>
                    <a:pt x="286931" y="264160"/>
                  </a:lnTo>
                  <a:lnTo>
                    <a:pt x="287591" y="264160"/>
                  </a:lnTo>
                  <a:lnTo>
                    <a:pt x="289445" y="261620"/>
                  </a:lnTo>
                  <a:lnTo>
                    <a:pt x="291007" y="261620"/>
                  </a:lnTo>
                  <a:lnTo>
                    <a:pt x="292582" y="260350"/>
                  </a:lnTo>
                  <a:lnTo>
                    <a:pt x="322605" y="260350"/>
                  </a:lnTo>
                  <a:lnTo>
                    <a:pt x="323519" y="259080"/>
                  </a:lnTo>
                  <a:lnTo>
                    <a:pt x="326097" y="256540"/>
                  </a:lnTo>
                  <a:lnTo>
                    <a:pt x="329590" y="255270"/>
                  </a:lnTo>
                  <a:lnTo>
                    <a:pt x="329768" y="254000"/>
                  </a:lnTo>
                  <a:close/>
                </a:path>
                <a:path w="462279" h="273050">
                  <a:moveTo>
                    <a:pt x="315976" y="260350"/>
                  </a:moveTo>
                  <a:lnTo>
                    <a:pt x="303733" y="260350"/>
                  </a:lnTo>
                  <a:lnTo>
                    <a:pt x="305612" y="262890"/>
                  </a:lnTo>
                  <a:lnTo>
                    <a:pt x="308203" y="262890"/>
                  </a:lnTo>
                  <a:lnTo>
                    <a:pt x="314274" y="261620"/>
                  </a:lnTo>
                  <a:lnTo>
                    <a:pt x="315976" y="260350"/>
                  </a:lnTo>
                  <a:close/>
                </a:path>
                <a:path w="462279" h="273050">
                  <a:moveTo>
                    <a:pt x="322605" y="260350"/>
                  </a:moveTo>
                  <a:lnTo>
                    <a:pt x="318554" y="260350"/>
                  </a:lnTo>
                  <a:lnTo>
                    <a:pt x="320332" y="261620"/>
                  </a:lnTo>
                  <a:lnTo>
                    <a:pt x="321691" y="261620"/>
                  </a:lnTo>
                  <a:lnTo>
                    <a:pt x="322605" y="260350"/>
                  </a:lnTo>
                  <a:close/>
                </a:path>
                <a:path w="462279" h="273050">
                  <a:moveTo>
                    <a:pt x="453186" y="236220"/>
                  </a:moveTo>
                  <a:lnTo>
                    <a:pt x="35750" y="236220"/>
                  </a:lnTo>
                  <a:lnTo>
                    <a:pt x="39370" y="240030"/>
                  </a:lnTo>
                  <a:lnTo>
                    <a:pt x="344855" y="240030"/>
                  </a:lnTo>
                  <a:lnTo>
                    <a:pt x="350494" y="241300"/>
                  </a:lnTo>
                  <a:lnTo>
                    <a:pt x="352475" y="243840"/>
                  </a:lnTo>
                  <a:lnTo>
                    <a:pt x="354977" y="246380"/>
                  </a:lnTo>
                  <a:lnTo>
                    <a:pt x="356031" y="248920"/>
                  </a:lnTo>
                  <a:lnTo>
                    <a:pt x="355066" y="254000"/>
                  </a:lnTo>
                  <a:lnTo>
                    <a:pt x="354838" y="256540"/>
                  </a:lnTo>
                  <a:lnTo>
                    <a:pt x="359562" y="257810"/>
                  </a:lnTo>
                  <a:lnTo>
                    <a:pt x="364134" y="260350"/>
                  </a:lnTo>
                  <a:lnTo>
                    <a:pt x="368820" y="261620"/>
                  </a:lnTo>
                  <a:lnTo>
                    <a:pt x="369976" y="261620"/>
                  </a:lnTo>
                  <a:lnTo>
                    <a:pt x="371081" y="260350"/>
                  </a:lnTo>
                  <a:lnTo>
                    <a:pt x="414655" y="260350"/>
                  </a:lnTo>
                  <a:lnTo>
                    <a:pt x="417830" y="259080"/>
                  </a:lnTo>
                  <a:lnTo>
                    <a:pt x="427659" y="259080"/>
                  </a:lnTo>
                  <a:lnTo>
                    <a:pt x="430314" y="256540"/>
                  </a:lnTo>
                  <a:lnTo>
                    <a:pt x="431495" y="254000"/>
                  </a:lnTo>
                  <a:lnTo>
                    <a:pt x="445617" y="254000"/>
                  </a:lnTo>
                  <a:lnTo>
                    <a:pt x="446176" y="251460"/>
                  </a:lnTo>
                  <a:lnTo>
                    <a:pt x="449237" y="248920"/>
                  </a:lnTo>
                  <a:lnTo>
                    <a:pt x="450418" y="245110"/>
                  </a:lnTo>
                  <a:lnTo>
                    <a:pt x="449516" y="241300"/>
                  </a:lnTo>
                  <a:lnTo>
                    <a:pt x="449973" y="240030"/>
                  </a:lnTo>
                  <a:lnTo>
                    <a:pt x="450151" y="238760"/>
                  </a:lnTo>
                  <a:lnTo>
                    <a:pt x="449999" y="237490"/>
                  </a:lnTo>
                  <a:lnTo>
                    <a:pt x="450811" y="237490"/>
                  </a:lnTo>
                  <a:lnTo>
                    <a:pt x="453186" y="236220"/>
                  </a:lnTo>
                  <a:close/>
                </a:path>
                <a:path w="462279" h="273050">
                  <a:moveTo>
                    <a:pt x="234488" y="256540"/>
                  </a:moveTo>
                  <a:lnTo>
                    <a:pt x="217741" y="256540"/>
                  </a:lnTo>
                  <a:lnTo>
                    <a:pt x="222935" y="259080"/>
                  </a:lnTo>
                  <a:lnTo>
                    <a:pt x="228803" y="260350"/>
                  </a:lnTo>
                  <a:lnTo>
                    <a:pt x="234746" y="260350"/>
                  </a:lnTo>
                  <a:lnTo>
                    <a:pt x="234289" y="257810"/>
                  </a:lnTo>
                  <a:lnTo>
                    <a:pt x="234488" y="256540"/>
                  </a:lnTo>
                  <a:close/>
                </a:path>
                <a:path w="462279" h="273050">
                  <a:moveTo>
                    <a:pt x="154702" y="256540"/>
                  </a:moveTo>
                  <a:lnTo>
                    <a:pt x="135153" y="256540"/>
                  </a:lnTo>
                  <a:lnTo>
                    <a:pt x="139877" y="259080"/>
                  </a:lnTo>
                  <a:lnTo>
                    <a:pt x="150825" y="259080"/>
                  </a:lnTo>
                  <a:lnTo>
                    <a:pt x="154702" y="256540"/>
                  </a:lnTo>
                  <a:close/>
                </a:path>
                <a:path w="462279" h="273050">
                  <a:moveTo>
                    <a:pt x="445617" y="254000"/>
                  </a:moveTo>
                  <a:lnTo>
                    <a:pt x="432435" y="254000"/>
                  </a:lnTo>
                  <a:lnTo>
                    <a:pt x="437984" y="259080"/>
                  </a:lnTo>
                  <a:lnTo>
                    <a:pt x="445058" y="256540"/>
                  </a:lnTo>
                  <a:lnTo>
                    <a:pt x="445617" y="254000"/>
                  </a:lnTo>
                  <a:close/>
                </a:path>
                <a:path w="462279" h="273050">
                  <a:moveTo>
                    <a:pt x="234687" y="255270"/>
                  </a:moveTo>
                  <a:lnTo>
                    <a:pt x="196507" y="255270"/>
                  </a:lnTo>
                  <a:lnTo>
                    <a:pt x="202793" y="257810"/>
                  </a:lnTo>
                  <a:lnTo>
                    <a:pt x="210058" y="257810"/>
                  </a:lnTo>
                  <a:lnTo>
                    <a:pt x="213969" y="256540"/>
                  </a:lnTo>
                  <a:lnTo>
                    <a:pt x="234488" y="256540"/>
                  </a:lnTo>
                  <a:lnTo>
                    <a:pt x="234687" y="255270"/>
                  </a:lnTo>
                  <a:close/>
                </a:path>
                <a:path w="462279" h="273050">
                  <a:moveTo>
                    <a:pt x="240609" y="245110"/>
                  </a:moveTo>
                  <a:lnTo>
                    <a:pt x="185470" y="245110"/>
                  </a:lnTo>
                  <a:lnTo>
                    <a:pt x="193014" y="250190"/>
                  </a:lnTo>
                  <a:lnTo>
                    <a:pt x="194779" y="252730"/>
                  </a:lnTo>
                  <a:lnTo>
                    <a:pt x="195364" y="256540"/>
                  </a:lnTo>
                  <a:lnTo>
                    <a:pt x="196507" y="255270"/>
                  </a:lnTo>
                  <a:lnTo>
                    <a:pt x="234687" y="255270"/>
                  </a:lnTo>
                  <a:lnTo>
                    <a:pt x="234886" y="254000"/>
                  </a:lnTo>
                  <a:lnTo>
                    <a:pt x="240609" y="245110"/>
                  </a:lnTo>
                  <a:close/>
                </a:path>
                <a:path w="462279" h="273050">
                  <a:moveTo>
                    <a:pt x="343319" y="241300"/>
                  </a:moveTo>
                  <a:lnTo>
                    <a:pt x="266001" y="241300"/>
                  </a:lnTo>
                  <a:lnTo>
                    <a:pt x="267004" y="248920"/>
                  </a:lnTo>
                  <a:lnTo>
                    <a:pt x="262013" y="252730"/>
                  </a:lnTo>
                  <a:lnTo>
                    <a:pt x="261785" y="254000"/>
                  </a:lnTo>
                  <a:lnTo>
                    <a:pt x="329869" y="254000"/>
                  </a:lnTo>
                  <a:lnTo>
                    <a:pt x="329196" y="250190"/>
                  </a:lnTo>
                  <a:lnTo>
                    <a:pt x="330022" y="247650"/>
                  </a:lnTo>
                  <a:lnTo>
                    <a:pt x="336003" y="243840"/>
                  </a:lnTo>
                  <a:lnTo>
                    <a:pt x="338848" y="243840"/>
                  </a:lnTo>
                  <a:lnTo>
                    <a:pt x="341782" y="242570"/>
                  </a:lnTo>
                  <a:lnTo>
                    <a:pt x="343319" y="241300"/>
                  </a:lnTo>
                  <a:close/>
                </a:path>
                <a:path w="462279" h="273050">
                  <a:moveTo>
                    <a:pt x="4267" y="220980"/>
                  </a:moveTo>
                  <a:lnTo>
                    <a:pt x="0" y="226060"/>
                  </a:lnTo>
                  <a:lnTo>
                    <a:pt x="1498" y="236220"/>
                  </a:lnTo>
                  <a:lnTo>
                    <a:pt x="1651" y="241300"/>
                  </a:lnTo>
                  <a:lnTo>
                    <a:pt x="5892" y="250190"/>
                  </a:lnTo>
                  <a:lnTo>
                    <a:pt x="11137" y="248920"/>
                  </a:lnTo>
                  <a:lnTo>
                    <a:pt x="14693" y="246380"/>
                  </a:lnTo>
                  <a:lnTo>
                    <a:pt x="16071" y="246380"/>
                  </a:lnTo>
                  <a:lnTo>
                    <a:pt x="17818" y="245110"/>
                  </a:lnTo>
                  <a:lnTo>
                    <a:pt x="21437" y="245110"/>
                  </a:lnTo>
                  <a:lnTo>
                    <a:pt x="25133" y="243840"/>
                  </a:lnTo>
                  <a:lnTo>
                    <a:pt x="25539" y="242570"/>
                  </a:lnTo>
                  <a:lnTo>
                    <a:pt x="26543" y="241300"/>
                  </a:lnTo>
                  <a:lnTo>
                    <a:pt x="28181" y="240030"/>
                  </a:lnTo>
                  <a:lnTo>
                    <a:pt x="30251" y="236220"/>
                  </a:lnTo>
                  <a:lnTo>
                    <a:pt x="453186" y="236220"/>
                  </a:lnTo>
                  <a:lnTo>
                    <a:pt x="454088" y="232410"/>
                  </a:lnTo>
                  <a:lnTo>
                    <a:pt x="452869" y="228600"/>
                  </a:lnTo>
                  <a:lnTo>
                    <a:pt x="189026" y="228600"/>
                  </a:lnTo>
                  <a:lnTo>
                    <a:pt x="183794" y="226060"/>
                  </a:lnTo>
                  <a:lnTo>
                    <a:pt x="182736" y="223520"/>
                  </a:lnTo>
                  <a:lnTo>
                    <a:pt x="17551" y="223520"/>
                  </a:lnTo>
                  <a:lnTo>
                    <a:pt x="14236" y="222250"/>
                  </a:lnTo>
                  <a:lnTo>
                    <a:pt x="4267" y="220980"/>
                  </a:lnTo>
                  <a:close/>
                </a:path>
                <a:path w="462279" h="273050">
                  <a:moveTo>
                    <a:pt x="16071" y="246380"/>
                  </a:moveTo>
                  <a:lnTo>
                    <a:pt x="14693" y="246380"/>
                  </a:lnTo>
                  <a:lnTo>
                    <a:pt x="14325" y="247650"/>
                  </a:lnTo>
                  <a:lnTo>
                    <a:pt x="16071" y="246380"/>
                  </a:lnTo>
                  <a:close/>
                </a:path>
                <a:path w="462279" h="273050">
                  <a:moveTo>
                    <a:pt x="48831" y="240030"/>
                  </a:moveTo>
                  <a:lnTo>
                    <a:pt x="40119" y="240030"/>
                  </a:lnTo>
                  <a:lnTo>
                    <a:pt x="40817" y="241300"/>
                  </a:lnTo>
                  <a:lnTo>
                    <a:pt x="42037" y="241300"/>
                  </a:lnTo>
                  <a:lnTo>
                    <a:pt x="48831" y="240030"/>
                  </a:lnTo>
                  <a:close/>
                </a:path>
                <a:path w="462279" h="273050">
                  <a:moveTo>
                    <a:pt x="270230" y="193040"/>
                  </a:moveTo>
                  <a:lnTo>
                    <a:pt x="259829" y="195580"/>
                  </a:lnTo>
                  <a:lnTo>
                    <a:pt x="254114" y="198120"/>
                  </a:lnTo>
                  <a:lnTo>
                    <a:pt x="248793" y="200660"/>
                  </a:lnTo>
                  <a:lnTo>
                    <a:pt x="247916" y="201930"/>
                  </a:lnTo>
                  <a:lnTo>
                    <a:pt x="247256" y="201930"/>
                  </a:lnTo>
                  <a:lnTo>
                    <a:pt x="245198" y="208280"/>
                  </a:lnTo>
                  <a:lnTo>
                    <a:pt x="238874" y="209550"/>
                  </a:lnTo>
                  <a:lnTo>
                    <a:pt x="197675" y="209550"/>
                  </a:lnTo>
                  <a:lnTo>
                    <a:pt x="201129" y="215900"/>
                  </a:lnTo>
                  <a:lnTo>
                    <a:pt x="189026" y="228600"/>
                  </a:lnTo>
                  <a:lnTo>
                    <a:pt x="433209" y="228600"/>
                  </a:lnTo>
                  <a:lnTo>
                    <a:pt x="428701" y="226060"/>
                  </a:lnTo>
                  <a:lnTo>
                    <a:pt x="428904" y="220980"/>
                  </a:lnTo>
                  <a:lnTo>
                    <a:pt x="307936" y="220980"/>
                  </a:lnTo>
                  <a:lnTo>
                    <a:pt x="300799" y="219710"/>
                  </a:lnTo>
                  <a:lnTo>
                    <a:pt x="296062" y="217170"/>
                  </a:lnTo>
                  <a:lnTo>
                    <a:pt x="284416" y="217170"/>
                  </a:lnTo>
                  <a:lnTo>
                    <a:pt x="282638" y="210820"/>
                  </a:lnTo>
                  <a:lnTo>
                    <a:pt x="284924" y="207010"/>
                  </a:lnTo>
                  <a:lnTo>
                    <a:pt x="283578" y="207010"/>
                  </a:lnTo>
                  <a:lnTo>
                    <a:pt x="282333" y="205740"/>
                  </a:lnTo>
                  <a:lnTo>
                    <a:pt x="280868" y="203200"/>
                  </a:lnTo>
                  <a:lnTo>
                    <a:pt x="276948" y="203200"/>
                  </a:lnTo>
                  <a:lnTo>
                    <a:pt x="276428" y="201930"/>
                  </a:lnTo>
                  <a:lnTo>
                    <a:pt x="274078" y="195580"/>
                  </a:lnTo>
                  <a:lnTo>
                    <a:pt x="270230" y="193040"/>
                  </a:lnTo>
                  <a:close/>
                </a:path>
                <a:path w="462279" h="273050">
                  <a:moveTo>
                    <a:pt x="451231" y="223520"/>
                  </a:moveTo>
                  <a:lnTo>
                    <a:pt x="446684" y="224790"/>
                  </a:lnTo>
                  <a:lnTo>
                    <a:pt x="441934" y="227330"/>
                  </a:lnTo>
                  <a:lnTo>
                    <a:pt x="433209" y="228600"/>
                  </a:lnTo>
                  <a:lnTo>
                    <a:pt x="452869" y="228600"/>
                  </a:lnTo>
                  <a:lnTo>
                    <a:pt x="452462" y="227330"/>
                  </a:lnTo>
                  <a:lnTo>
                    <a:pt x="451827" y="226060"/>
                  </a:lnTo>
                  <a:lnTo>
                    <a:pt x="451231" y="223520"/>
                  </a:lnTo>
                  <a:close/>
                </a:path>
                <a:path w="462279" h="273050">
                  <a:moveTo>
                    <a:pt x="55321" y="200660"/>
                  </a:moveTo>
                  <a:lnTo>
                    <a:pt x="43704" y="200660"/>
                  </a:lnTo>
                  <a:lnTo>
                    <a:pt x="36634" y="203200"/>
                  </a:lnTo>
                  <a:lnTo>
                    <a:pt x="22834" y="222250"/>
                  </a:lnTo>
                  <a:lnTo>
                    <a:pt x="22123" y="223520"/>
                  </a:lnTo>
                  <a:lnTo>
                    <a:pt x="169951" y="223520"/>
                  </a:lnTo>
                  <a:lnTo>
                    <a:pt x="164223" y="218440"/>
                  </a:lnTo>
                  <a:lnTo>
                    <a:pt x="155079" y="218440"/>
                  </a:lnTo>
                  <a:lnTo>
                    <a:pt x="154271" y="217170"/>
                  </a:lnTo>
                  <a:lnTo>
                    <a:pt x="106172" y="217170"/>
                  </a:lnTo>
                  <a:lnTo>
                    <a:pt x="103301" y="213360"/>
                  </a:lnTo>
                  <a:lnTo>
                    <a:pt x="101117" y="212090"/>
                  </a:lnTo>
                  <a:lnTo>
                    <a:pt x="90589" y="212090"/>
                  </a:lnTo>
                  <a:lnTo>
                    <a:pt x="89750" y="210820"/>
                  </a:lnTo>
                  <a:lnTo>
                    <a:pt x="62255" y="210820"/>
                  </a:lnTo>
                  <a:lnTo>
                    <a:pt x="61226" y="209550"/>
                  </a:lnTo>
                  <a:lnTo>
                    <a:pt x="59994" y="207010"/>
                  </a:lnTo>
                  <a:lnTo>
                    <a:pt x="58559" y="207010"/>
                  </a:lnTo>
                  <a:lnTo>
                    <a:pt x="57785" y="203200"/>
                  </a:lnTo>
                  <a:lnTo>
                    <a:pt x="55321" y="200660"/>
                  </a:lnTo>
                  <a:close/>
                </a:path>
                <a:path w="462279" h="273050">
                  <a:moveTo>
                    <a:pt x="178079" y="218440"/>
                  </a:moveTo>
                  <a:lnTo>
                    <a:pt x="175717" y="219710"/>
                  </a:lnTo>
                  <a:lnTo>
                    <a:pt x="169951" y="223520"/>
                  </a:lnTo>
                  <a:lnTo>
                    <a:pt x="182736" y="223520"/>
                  </a:lnTo>
                  <a:lnTo>
                    <a:pt x="182206" y="222250"/>
                  </a:lnTo>
                  <a:lnTo>
                    <a:pt x="180365" y="220980"/>
                  </a:lnTo>
                  <a:lnTo>
                    <a:pt x="178803" y="219710"/>
                  </a:lnTo>
                  <a:lnTo>
                    <a:pt x="178079" y="218440"/>
                  </a:lnTo>
                  <a:close/>
                </a:path>
                <a:path w="462279" h="273050">
                  <a:moveTo>
                    <a:pt x="303339" y="191770"/>
                  </a:moveTo>
                  <a:lnTo>
                    <a:pt x="301472" y="191770"/>
                  </a:lnTo>
                  <a:lnTo>
                    <a:pt x="306260" y="196850"/>
                  </a:lnTo>
                  <a:lnTo>
                    <a:pt x="305777" y="200660"/>
                  </a:lnTo>
                  <a:lnTo>
                    <a:pt x="307733" y="201930"/>
                  </a:lnTo>
                  <a:lnTo>
                    <a:pt x="309626" y="203200"/>
                  </a:lnTo>
                  <a:lnTo>
                    <a:pt x="315988" y="204470"/>
                  </a:lnTo>
                  <a:lnTo>
                    <a:pt x="318477" y="210820"/>
                  </a:lnTo>
                  <a:lnTo>
                    <a:pt x="311683" y="215900"/>
                  </a:lnTo>
                  <a:lnTo>
                    <a:pt x="307936" y="220980"/>
                  </a:lnTo>
                  <a:lnTo>
                    <a:pt x="428904" y="220980"/>
                  </a:lnTo>
                  <a:lnTo>
                    <a:pt x="430063" y="214630"/>
                  </a:lnTo>
                  <a:lnTo>
                    <a:pt x="432519" y="208280"/>
                  </a:lnTo>
                  <a:lnTo>
                    <a:pt x="435682" y="203200"/>
                  </a:lnTo>
                  <a:lnTo>
                    <a:pt x="437650" y="199390"/>
                  </a:lnTo>
                  <a:lnTo>
                    <a:pt x="320090" y="199390"/>
                  </a:lnTo>
                  <a:lnTo>
                    <a:pt x="317842" y="196850"/>
                  </a:lnTo>
                  <a:lnTo>
                    <a:pt x="315493" y="194310"/>
                  </a:lnTo>
                  <a:lnTo>
                    <a:pt x="313719" y="193040"/>
                  </a:lnTo>
                  <a:lnTo>
                    <a:pt x="304241" y="193040"/>
                  </a:lnTo>
                  <a:lnTo>
                    <a:pt x="303339" y="191770"/>
                  </a:lnTo>
                  <a:close/>
                </a:path>
                <a:path w="462279" h="273050">
                  <a:moveTo>
                    <a:pt x="113931" y="203200"/>
                  </a:moveTo>
                  <a:lnTo>
                    <a:pt x="109131" y="207010"/>
                  </a:lnTo>
                  <a:lnTo>
                    <a:pt x="108927" y="214630"/>
                  </a:lnTo>
                  <a:lnTo>
                    <a:pt x="108483" y="215900"/>
                  </a:lnTo>
                  <a:lnTo>
                    <a:pt x="107823" y="217170"/>
                  </a:lnTo>
                  <a:lnTo>
                    <a:pt x="154271" y="217170"/>
                  </a:lnTo>
                  <a:lnTo>
                    <a:pt x="152654" y="214630"/>
                  </a:lnTo>
                  <a:lnTo>
                    <a:pt x="152836" y="213360"/>
                  </a:lnTo>
                  <a:lnTo>
                    <a:pt x="142036" y="213360"/>
                  </a:lnTo>
                  <a:lnTo>
                    <a:pt x="139534" y="210820"/>
                  </a:lnTo>
                  <a:lnTo>
                    <a:pt x="136626" y="207010"/>
                  </a:lnTo>
                  <a:lnTo>
                    <a:pt x="132543" y="205740"/>
                  </a:lnTo>
                  <a:lnTo>
                    <a:pt x="123494" y="205740"/>
                  </a:lnTo>
                  <a:lnTo>
                    <a:pt x="113931" y="203200"/>
                  </a:lnTo>
                  <a:close/>
                </a:path>
                <a:path w="462279" h="273050">
                  <a:moveTo>
                    <a:pt x="153200" y="210820"/>
                  </a:moveTo>
                  <a:lnTo>
                    <a:pt x="149453" y="212090"/>
                  </a:lnTo>
                  <a:lnTo>
                    <a:pt x="145732" y="212090"/>
                  </a:lnTo>
                  <a:lnTo>
                    <a:pt x="142036" y="213360"/>
                  </a:lnTo>
                  <a:lnTo>
                    <a:pt x="152836" y="213360"/>
                  </a:lnTo>
                  <a:lnTo>
                    <a:pt x="153200" y="210820"/>
                  </a:lnTo>
                  <a:close/>
                </a:path>
                <a:path w="462279" h="273050">
                  <a:moveTo>
                    <a:pt x="98933" y="210820"/>
                  </a:moveTo>
                  <a:lnTo>
                    <a:pt x="92138" y="212090"/>
                  </a:lnTo>
                  <a:lnTo>
                    <a:pt x="101117" y="212090"/>
                  </a:lnTo>
                  <a:lnTo>
                    <a:pt x="98933" y="210820"/>
                  </a:lnTo>
                  <a:close/>
                </a:path>
                <a:path w="462279" h="273050">
                  <a:moveTo>
                    <a:pt x="86626" y="209550"/>
                  </a:moveTo>
                  <a:lnTo>
                    <a:pt x="63042" y="209550"/>
                  </a:lnTo>
                  <a:lnTo>
                    <a:pt x="62636" y="210820"/>
                  </a:lnTo>
                  <a:lnTo>
                    <a:pt x="89750" y="210820"/>
                  </a:lnTo>
                  <a:lnTo>
                    <a:pt x="86626" y="209550"/>
                  </a:lnTo>
                  <a:close/>
                </a:path>
                <a:path w="462279" h="273050">
                  <a:moveTo>
                    <a:pt x="76136" y="207010"/>
                  </a:moveTo>
                  <a:lnTo>
                    <a:pt x="69024" y="207010"/>
                  </a:lnTo>
                  <a:lnTo>
                    <a:pt x="66090" y="208280"/>
                  </a:lnTo>
                  <a:lnTo>
                    <a:pt x="63461" y="209550"/>
                  </a:lnTo>
                  <a:lnTo>
                    <a:pt x="82372" y="209550"/>
                  </a:lnTo>
                  <a:lnTo>
                    <a:pt x="79489" y="208280"/>
                  </a:lnTo>
                  <a:lnTo>
                    <a:pt x="76136" y="207010"/>
                  </a:lnTo>
                  <a:close/>
                </a:path>
                <a:path w="462279" h="273050">
                  <a:moveTo>
                    <a:pt x="190296" y="199390"/>
                  </a:moveTo>
                  <a:lnTo>
                    <a:pt x="182016" y="199390"/>
                  </a:lnTo>
                  <a:lnTo>
                    <a:pt x="188023" y="200660"/>
                  </a:lnTo>
                  <a:lnTo>
                    <a:pt x="189776" y="207010"/>
                  </a:lnTo>
                  <a:lnTo>
                    <a:pt x="190715" y="208280"/>
                  </a:lnTo>
                  <a:lnTo>
                    <a:pt x="191376" y="209550"/>
                  </a:lnTo>
                  <a:lnTo>
                    <a:pt x="238874" y="209550"/>
                  </a:lnTo>
                  <a:lnTo>
                    <a:pt x="236808" y="207010"/>
                  </a:lnTo>
                  <a:lnTo>
                    <a:pt x="194970" y="207010"/>
                  </a:lnTo>
                  <a:lnTo>
                    <a:pt x="192849" y="203200"/>
                  </a:lnTo>
                  <a:lnTo>
                    <a:pt x="190296" y="199390"/>
                  </a:lnTo>
                  <a:close/>
                </a:path>
                <a:path w="462279" h="273050">
                  <a:moveTo>
                    <a:pt x="215950" y="203200"/>
                  </a:moveTo>
                  <a:lnTo>
                    <a:pt x="196380" y="203200"/>
                  </a:lnTo>
                  <a:lnTo>
                    <a:pt x="197319" y="205740"/>
                  </a:lnTo>
                  <a:lnTo>
                    <a:pt x="195745" y="207010"/>
                  </a:lnTo>
                  <a:lnTo>
                    <a:pt x="230352" y="207010"/>
                  </a:lnTo>
                  <a:lnTo>
                    <a:pt x="224955" y="205740"/>
                  </a:lnTo>
                  <a:lnTo>
                    <a:pt x="215950" y="203200"/>
                  </a:lnTo>
                  <a:close/>
                </a:path>
                <a:path w="462279" h="273050">
                  <a:moveTo>
                    <a:pt x="235775" y="205740"/>
                  </a:moveTo>
                  <a:lnTo>
                    <a:pt x="230352" y="207010"/>
                  </a:lnTo>
                  <a:lnTo>
                    <a:pt x="236808" y="207010"/>
                  </a:lnTo>
                  <a:lnTo>
                    <a:pt x="235775" y="205740"/>
                  </a:lnTo>
                  <a:close/>
                </a:path>
                <a:path w="462279" h="273050">
                  <a:moveTo>
                    <a:pt x="128460" y="204470"/>
                  </a:moveTo>
                  <a:lnTo>
                    <a:pt x="123494" y="205740"/>
                  </a:lnTo>
                  <a:lnTo>
                    <a:pt x="132543" y="205740"/>
                  </a:lnTo>
                  <a:lnTo>
                    <a:pt x="128460" y="204470"/>
                  </a:lnTo>
                  <a:close/>
                </a:path>
                <a:path w="462279" h="273050">
                  <a:moveTo>
                    <a:pt x="208686" y="193040"/>
                  </a:moveTo>
                  <a:lnTo>
                    <a:pt x="197472" y="193040"/>
                  </a:lnTo>
                  <a:lnTo>
                    <a:pt x="194729" y="200660"/>
                  </a:lnTo>
                  <a:lnTo>
                    <a:pt x="197116" y="205740"/>
                  </a:lnTo>
                  <a:lnTo>
                    <a:pt x="196380" y="203200"/>
                  </a:lnTo>
                  <a:lnTo>
                    <a:pt x="215950" y="203200"/>
                  </a:lnTo>
                  <a:lnTo>
                    <a:pt x="213563" y="199390"/>
                  </a:lnTo>
                  <a:lnTo>
                    <a:pt x="214795" y="195580"/>
                  </a:lnTo>
                  <a:lnTo>
                    <a:pt x="211201" y="195580"/>
                  </a:lnTo>
                  <a:lnTo>
                    <a:pt x="209727" y="194310"/>
                  </a:lnTo>
                  <a:lnTo>
                    <a:pt x="208686" y="193040"/>
                  </a:lnTo>
                  <a:close/>
                </a:path>
                <a:path w="462279" h="273050">
                  <a:moveTo>
                    <a:pt x="185369" y="193040"/>
                  </a:moveTo>
                  <a:lnTo>
                    <a:pt x="183629" y="193040"/>
                  </a:lnTo>
                  <a:lnTo>
                    <a:pt x="183134" y="194310"/>
                  </a:lnTo>
                  <a:lnTo>
                    <a:pt x="180365" y="195580"/>
                  </a:lnTo>
                  <a:lnTo>
                    <a:pt x="178485" y="198120"/>
                  </a:lnTo>
                  <a:lnTo>
                    <a:pt x="176618" y="199390"/>
                  </a:lnTo>
                  <a:lnTo>
                    <a:pt x="176758" y="201930"/>
                  </a:lnTo>
                  <a:lnTo>
                    <a:pt x="177203" y="201930"/>
                  </a:lnTo>
                  <a:lnTo>
                    <a:pt x="177355" y="203200"/>
                  </a:lnTo>
                  <a:lnTo>
                    <a:pt x="178079" y="203200"/>
                  </a:lnTo>
                  <a:lnTo>
                    <a:pt x="182016" y="199390"/>
                  </a:lnTo>
                  <a:lnTo>
                    <a:pt x="190296" y="199390"/>
                  </a:lnTo>
                  <a:lnTo>
                    <a:pt x="186677" y="194310"/>
                  </a:lnTo>
                  <a:lnTo>
                    <a:pt x="185369" y="193040"/>
                  </a:lnTo>
                  <a:close/>
                </a:path>
                <a:path w="462279" h="273050">
                  <a:moveTo>
                    <a:pt x="279146" y="198120"/>
                  </a:moveTo>
                  <a:lnTo>
                    <a:pt x="278244" y="199390"/>
                  </a:lnTo>
                  <a:lnTo>
                    <a:pt x="277482" y="200660"/>
                  </a:lnTo>
                  <a:lnTo>
                    <a:pt x="276948" y="203200"/>
                  </a:lnTo>
                  <a:lnTo>
                    <a:pt x="280868" y="203200"/>
                  </a:lnTo>
                  <a:lnTo>
                    <a:pt x="280136" y="201930"/>
                  </a:lnTo>
                  <a:lnTo>
                    <a:pt x="279476" y="200660"/>
                  </a:lnTo>
                  <a:lnTo>
                    <a:pt x="279146" y="198120"/>
                  </a:lnTo>
                  <a:close/>
                </a:path>
                <a:path w="462279" h="273050">
                  <a:moveTo>
                    <a:pt x="332867" y="189230"/>
                  </a:moveTo>
                  <a:lnTo>
                    <a:pt x="327025" y="189230"/>
                  </a:lnTo>
                  <a:lnTo>
                    <a:pt x="322656" y="194310"/>
                  </a:lnTo>
                  <a:lnTo>
                    <a:pt x="320090" y="199390"/>
                  </a:lnTo>
                  <a:lnTo>
                    <a:pt x="382727" y="199390"/>
                  </a:lnTo>
                  <a:lnTo>
                    <a:pt x="379590" y="193040"/>
                  </a:lnTo>
                  <a:lnTo>
                    <a:pt x="380204" y="191770"/>
                  </a:lnTo>
                  <a:lnTo>
                    <a:pt x="335508" y="191770"/>
                  </a:lnTo>
                  <a:lnTo>
                    <a:pt x="332867" y="189230"/>
                  </a:lnTo>
                  <a:close/>
                </a:path>
                <a:path w="462279" h="273050">
                  <a:moveTo>
                    <a:pt x="461899" y="80010"/>
                  </a:moveTo>
                  <a:lnTo>
                    <a:pt x="430504" y="80010"/>
                  </a:lnTo>
                  <a:lnTo>
                    <a:pt x="432104" y="81280"/>
                  </a:lnTo>
                  <a:lnTo>
                    <a:pt x="433108" y="83820"/>
                  </a:lnTo>
                  <a:lnTo>
                    <a:pt x="434873" y="91440"/>
                  </a:lnTo>
                  <a:lnTo>
                    <a:pt x="432892" y="93980"/>
                  </a:lnTo>
                  <a:lnTo>
                    <a:pt x="430225" y="95250"/>
                  </a:lnTo>
                  <a:lnTo>
                    <a:pt x="430555" y="96520"/>
                  </a:lnTo>
                  <a:lnTo>
                    <a:pt x="431850" y="102870"/>
                  </a:lnTo>
                  <a:lnTo>
                    <a:pt x="430987" y="106680"/>
                  </a:lnTo>
                  <a:lnTo>
                    <a:pt x="422414" y="111760"/>
                  </a:lnTo>
                  <a:lnTo>
                    <a:pt x="417499" y="115570"/>
                  </a:lnTo>
                  <a:lnTo>
                    <a:pt x="410070" y="118110"/>
                  </a:lnTo>
                  <a:lnTo>
                    <a:pt x="408216" y="118110"/>
                  </a:lnTo>
                  <a:lnTo>
                    <a:pt x="407581" y="121920"/>
                  </a:lnTo>
                  <a:lnTo>
                    <a:pt x="407962" y="125730"/>
                  </a:lnTo>
                  <a:lnTo>
                    <a:pt x="407314" y="130810"/>
                  </a:lnTo>
                  <a:lnTo>
                    <a:pt x="407530" y="132080"/>
                  </a:lnTo>
                  <a:lnTo>
                    <a:pt x="407974" y="133350"/>
                  </a:lnTo>
                  <a:lnTo>
                    <a:pt x="406692" y="139700"/>
                  </a:lnTo>
                  <a:lnTo>
                    <a:pt x="407784" y="146050"/>
                  </a:lnTo>
                  <a:lnTo>
                    <a:pt x="411048" y="151130"/>
                  </a:lnTo>
                  <a:lnTo>
                    <a:pt x="407797" y="152400"/>
                  </a:lnTo>
                  <a:lnTo>
                    <a:pt x="404698" y="153670"/>
                  </a:lnTo>
                  <a:lnTo>
                    <a:pt x="399821" y="158750"/>
                  </a:lnTo>
                  <a:lnTo>
                    <a:pt x="398411" y="161290"/>
                  </a:lnTo>
                  <a:lnTo>
                    <a:pt x="397471" y="165100"/>
                  </a:lnTo>
                  <a:lnTo>
                    <a:pt x="402183" y="168910"/>
                  </a:lnTo>
                  <a:lnTo>
                    <a:pt x="405498" y="173990"/>
                  </a:lnTo>
                  <a:lnTo>
                    <a:pt x="408825" y="182880"/>
                  </a:lnTo>
                  <a:lnTo>
                    <a:pt x="406996" y="186690"/>
                  </a:lnTo>
                  <a:lnTo>
                    <a:pt x="399516" y="191770"/>
                  </a:lnTo>
                  <a:lnTo>
                    <a:pt x="394995" y="195580"/>
                  </a:lnTo>
                  <a:lnTo>
                    <a:pt x="382727" y="199390"/>
                  </a:lnTo>
                  <a:lnTo>
                    <a:pt x="437650" y="199390"/>
                  </a:lnTo>
                  <a:lnTo>
                    <a:pt x="438962" y="196850"/>
                  </a:lnTo>
                  <a:lnTo>
                    <a:pt x="440397" y="194310"/>
                  </a:lnTo>
                  <a:lnTo>
                    <a:pt x="443395" y="193040"/>
                  </a:lnTo>
                  <a:lnTo>
                    <a:pt x="446976" y="193040"/>
                  </a:lnTo>
                  <a:lnTo>
                    <a:pt x="448056" y="191770"/>
                  </a:lnTo>
                  <a:lnTo>
                    <a:pt x="449122" y="191770"/>
                  </a:lnTo>
                  <a:lnTo>
                    <a:pt x="450646" y="190500"/>
                  </a:lnTo>
                  <a:lnTo>
                    <a:pt x="451015" y="190500"/>
                  </a:lnTo>
                  <a:lnTo>
                    <a:pt x="450291" y="189230"/>
                  </a:lnTo>
                  <a:lnTo>
                    <a:pt x="449237" y="187960"/>
                  </a:lnTo>
                  <a:lnTo>
                    <a:pt x="448017" y="186690"/>
                  </a:lnTo>
                  <a:lnTo>
                    <a:pt x="450811" y="182880"/>
                  </a:lnTo>
                  <a:lnTo>
                    <a:pt x="453351" y="179070"/>
                  </a:lnTo>
                  <a:lnTo>
                    <a:pt x="451573" y="175260"/>
                  </a:lnTo>
                  <a:lnTo>
                    <a:pt x="451218" y="173990"/>
                  </a:lnTo>
                  <a:lnTo>
                    <a:pt x="450837" y="173990"/>
                  </a:lnTo>
                  <a:lnTo>
                    <a:pt x="456882" y="171450"/>
                  </a:lnTo>
                  <a:lnTo>
                    <a:pt x="459054" y="165100"/>
                  </a:lnTo>
                  <a:lnTo>
                    <a:pt x="454025" y="160020"/>
                  </a:lnTo>
                  <a:lnTo>
                    <a:pt x="452551" y="158750"/>
                  </a:lnTo>
                  <a:lnTo>
                    <a:pt x="453047" y="154940"/>
                  </a:lnTo>
                  <a:lnTo>
                    <a:pt x="452412" y="151130"/>
                  </a:lnTo>
                  <a:lnTo>
                    <a:pt x="450329" y="148590"/>
                  </a:lnTo>
                  <a:lnTo>
                    <a:pt x="452297" y="139700"/>
                  </a:lnTo>
                  <a:lnTo>
                    <a:pt x="453720" y="132080"/>
                  </a:lnTo>
                  <a:lnTo>
                    <a:pt x="452767" y="129540"/>
                  </a:lnTo>
                  <a:lnTo>
                    <a:pt x="451116" y="127000"/>
                  </a:lnTo>
                  <a:lnTo>
                    <a:pt x="457365" y="118110"/>
                  </a:lnTo>
                  <a:lnTo>
                    <a:pt x="458076" y="113030"/>
                  </a:lnTo>
                  <a:lnTo>
                    <a:pt x="457149" y="106680"/>
                  </a:lnTo>
                  <a:lnTo>
                    <a:pt x="458584" y="104140"/>
                  </a:lnTo>
                  <a:lnTo>
                    <a:pt x="459460" y="101600"/>
                  </a:lnTo>
                  <a:lnTo>
                    <a:pt x="458927" y="95250"/>
                  </a:lnTo>
                  <a:lnTo>
                    <a:pt x="457542" y="92710"/>
                  </a:lnTo>
                  <a:lnTo>
                    <a:pt x="455536" y="90170"/>
                  </a:lnTo>
                  <a:lnTo>
                    <a:pt x="456209" y="88900"/>
                  </a:lnTo>
                  <a:lnTo>
                    <a:pt x="456730" y="87630"/>
                  </a:lnTo>
                  <a:lnTo>
                    <a:pt x="457161" y="86360"/>
                  </a:lnTo>
                  <a:lnTo>
                    <a:pt x="457238" y="85090"/>
                  </a:lnTo>
                  <a:lnTo>
                    <a:pt x="458076" y="85090"/>
                  </a:lnTo>
                  <a:lnTo>
                    <a:pt x="458876" y="83820"/>
                  </a:lnTo>
                  <a:lnTo>
                    <a:pt x="461200" y="81280"/>
                  </a:lnTo>
                  <a:lnTo>
                    <a:pt x="461899" y="80010"/>
                  </a:lnTo>
                  <a:close/>
                </a:path>
                <a:path w="462279" h="273050">
                  <a:moveTo>
                    <a:pt x="301472" y="191770"/>
                  </a:moveTo>
                  <a:lnTo>
                    <a:pt x="292836" y="191770"/>
                  </a:lnTo>
                  <a:lnTo>
                    <a:pt x="292290" y="193040"/>
                  </a:lnTo>
                  <a:lnTo>
                    <a:pt x="291706" y="194310"/>
                  </a:lnTo>
                  <a:lnTo>
                    <a:pt x="291909" y="195580"/>
                  </a:lnTo>
                  <a:lnTo>
                    <a:pt x="294868" y="195580"/>
                  </a:lnTo>
                  <a:lnTo>
                    <a:pt x="301472" y="191770"/>
                  </a:lnTo>
                  <a:close/>
                </a:path>
                <a:path w="462279" h="273050">
                  <a:moveTo>
                    <a:pt x="446697" y="193040"/>
                  </a:moveTo>
                  <a:lnTo>
                    <a:pt x="443395" y="193040"/>
                  </a:lnTo>
                  <a:lnTo>
                    <a:pt x="446189" y="194310"/>
                  </a:lnTo>
                  <a:lnTo>
                    <a:pt x="446697" y="193040"/>
                  </a:lnTo>
                  <a:close/>
                </a:path>
                <a:path w="462279" h="273050">
                  <a:moveTo>
                    <a:pt x="310172" y="190500"/>
                  </a:moveTo>
                  <a:lnTo>
                    <a:pt x="307378" y="191770"/>
                  </a:lnTo>
                  <a:lnTo>
                    <a:pt x="305142" y="193040"/>
                  </a:lnTo>
                  <a:lnTo>
                    <a:pt x="313719" y="193040"/>
                  </a:lnTo>
                  <a:lnTo>
                    <a:pt x="310172" y="190500"/>
                  </a:lnTo>
                  <a:close/>
                </a:path>
                <a:path w="462279" h="273050">
                  <a:moveTo>
                    <a:pt x="343471" y="185420"/>
                  </a:moveTo>
                  <a:lnTo>
                    <a:pt x="338366" y="189230"/>
                  </a:lnTo>
                  <a:lnTo>
                    <a:pt x="336829" y="190500"/>
                  </a:lnTo>
                  <a:lnTo>
                    <a:pt x="335508" y="191770"/>
                  </a:lnTo>
                  <a:lnTo>
                    <a:pt x="380204" y="191770"/>
                  </a:lnTo>
                  <a:lnTo>
                    <a:pt x="381431" y="189230"/>
                  </a:lnTo>
                  <a:lnTo>
                    <a:pt x="349529" y="189230"/>
                  </a:lnTo>
                  <a:lnTo>
                    <a:pt x="347065" y="186690"/>
                  </a:lnTo>
                  <a:lnTo>
                    <a:pt x="343471" y="185420"/>
                  </a:lnTo>
                  <a:close/>
                </a:path>
                <a:path w="462279" h="273050">
                  <a:moveTo>
                    <a:pt x="375767" y="171450"/>
                  </a:moveTo>
                  <a:lnTo>
                    <a:pt x="349529" y="189230"/>
                  </a:lnTo>
                  <a:lnTo>
                    <a:pt x="381431" y="189230"/>
                  </a:lnTo>
                  <a:lnTo>
                    <a:pt x="376682" y="187960"/>
                  </a:lnTo>
                  <a:lnTo>
                    <a:pt x="373418" y="184150"/>
                  </a:lnTo>
                  <a:lnTo>
                    <a:pt x="374611" y="175260"/>
                  </a:lnTo>
                  <a:lnTo>
                    <a:pt x="375170" y="172720"/>
                  </a:lnTo>
                  <a:lnTo>
                    <a:pt x="375767" y="171450"/>
                  </a:lnTo>
                  <a:close/>
                </a:path>
                <a:path w="462279" h="273050">
                  <a:moveTo>
                    <a:pt x="417995" y="0"/>
                  </a:moveTo>
                  <a:lnTo>
                    <a:pt x="409460" y="1270"/>
                  </a:lnTo>
                  <a:lnTo>
                    <a:pt x="399338" y="6350"/>
                  </a:lnTo>
                  <a:lnTo>
                    <a:pt x="398043" y="8890"/>
                  </a:lnTo>
                  <a:lnTo>
                    <a:pt x="397751" y="17780"/>
                  </a:lnTo>
                  <a:lnTo>
                    <a:pt x="396227" y="22860"/>
                  </a:lnTo>
                  <a:lnTo>
                    <a:pt x="398195" y="33020"/>
                  </a:lnTo>
                  <a:lnTo>
                    <a:pt x="401637" y="35560"/>
                  </a:lnTo>
                  <a:lnTo>
                    <a:pt x="405498" y="35560"/>
                  </a:lnTo>
                  <a:lnTo>
                    <a:pt x="407377" y="38100"/>
                  </a:lnTo>
                  <a:lnTo>
                    <a:pt x="410197" y="39370"/>
                  </a:lnTo>
                  <a:lnTo>
                    <a:pt x="416013" y="39370"/>
                  </a:lnTo>
                  <a:lnTo>
                    <a:pt x="415823" y="40640"/>
                  </a:lnTo>
                  <a:lnTo>
                    <a:pt x="412775" y="41910"/>
                  </a:lnTo>
                  <a:lnTo>
                    <a:pt x="410565" y="44450"/>
                  </a:lnTo>
                  <a:lnTo>
                    <a:pt x="408952" y="52070"/>
                  </a:lnTo>
                  <a:lnTo>
                    <a:pt x="409498" y="55880"/>
                  </a:lnTo>
                  <a:lnTo>
                    <a:pt x="410895" y="59690"/>
                  </a:lnTo>
                  <a:lnTo>
                    <a:pt x="406946" y="63500"/>
                  </a:lnTo>
                  <a:lnTo>
                    <a:pt x="405206" y="69850"/>
                  </a:lnTo>
                  <a:lnTo>
                    <a:pt x="413778" y="82550"/>
                  </a:lnTo>
                  <a:lnTo>
                    <a:pt x="423214" y="82550"/>
                  </a:lnTo>
                  <a:lnTo>
                    <a:pt x="430504" y="80010"/>
                  </a:lnTo>
                  <a:lnTo>
                    <a:pt x="461899" y="80010"/>
                  </a:lnTo>
                  <a:lnTo>
                    <a:pt x="462102" y="73660"/>
                  </a:lnTo>
                  <a:lnTo>
                    <a:pt x="458244" y="69850"/>
                  </a:lnTo>
                  <a:lnTo>
                    <a:pt x="451993" y="69850"/>
                  </a:lnTo>
                  <a:lnTo>
                    <a:pt x="452094" y="68580"/>
                  </a:lnTo>
                  <a:lnTo>
                    <a:pt x="451802" y="67310"/>
                  </a:lnTo>
                  <a:lnTo>
                    <a:pt x="450329" y="63500"/>
                  </a:lnTo>
                  <a:lnTo>
                    <a:pt x="449681" y="62230"/>
                  </a:lnTo>
                  <a:lnTo>
                    <a:pt x="448932" y="60960"/>
                  </a:lnTo>
                  <a:lnTo>
                    <a:pt x="448818" y="58420"/>
                  </a:lnTo>
                  <a:lnTo>
                    <a:pt x="447979" y="55880"/>
                  </a:lnTo>
                  <a:lnTo>
                    <a:pt x="446608" y="54610"/>
                  </a:lnTo>
                  <a:lnTo>
                    <a:pt x="448538" y="53340"/>
                  </a:lnTo>
                  <a:lnTo>
                    <a:pt x="449618" y="50800"/>
                  </a:lnTo>
                  <a:lnTo>
                    <a:pt x="448500" y="45720"/>
                  </a:lnTo>
                  <a:lnTo>
                    <a:pt x="448208" y="45720"/>
                  </a:lnTo>
                  <a:lnTo>
                    <a:pt x="447878" y="44450"/>
                  </a:lnTo>
                  <a:lnTo>
                    <a:pt x="448767" y="39370"/>
                  </a:lnTo>
                  <a:lnTo>
                    <a:pt x="448183" y="33020"/>
                  </a:lnTo>
                  <a:lnTo>
                    <a:pt x="446303" y="27940"/>
                  </a:lnTo>
                  <a:lnTo>
                    <a:pt x="447306" y="27940"/>
                  </a:lnTo>
                  <a:lnTo>
                    <a:pt x="448284" y="26670"/>
                  </a:lnTo>
                  <a:lnTo>
                    <a:pt x="452272" y="22860"/>
                  </a:lnTo>
                  <a:lnTo>
                    <a:pt x="451866" y="19050"/>
                  </a:lnTo>
                  <a:lnTo>
                    <a:pt x="447840" y="10160"/>
                  </a:lnTo>
                  <a:lnTo>
                    <a:pt x="442633" y="7620"/>
                  </a:lnTo>
                  <a:lnTo>
                    <a:pt x="437705" y="7620"/>
                  </a:lnTo>
                  <a:lnTo>
                    <a:pt x="434060" y="5080"/>
                  </a:lnTo>
                  <a:lnTo>
                    <a:pt x="423583" y="5080"/>
                  </a:lnTo>
                  <a:lnTo>
                    <a:pt x="417995" y="0"/>
                  </a:lnTo>
                  <a:close/>
                </a:path>
                <a:path w="462279" h="273050">
                  <a:moveTo>
                    <a:pt x="456958" y="68580"/>
                  </a:moveTo>
                  <a:lnTo>
                    <a:pt x="451993" y="69850"/>
                  </a:lnTo>
                  <a:lnTo>
                    <a:pt x="458244" y="69850"/>
                  </a:lnTo>
                  <a:lnTo>
                    <a:pt x="456958" y="68580"/>
                  </a:lnTo>
                  <a:close/>
                </a:path>
                <a:path w="462279" h="273050">
                  <a:moveTo>
                    <a:pt x="429018" y="3810"/>
                  </a:moveTo>
                  <a:lnTo>
                    <a:pt x="423583" y="5080"/>
                  </a:lnTo>
                  <a:lnTo>
                    <a:pt x="434060" y="5080"/>
                  </a:lnTo>
                  <a:lnTo>
                    <a:pt x="429018" y="381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 descr=""/>
            <p:cNvSpPr/>
            <p:nvPr/>
          </p:nvSpPr>
          <p:spPr>
            <a:xfrm>
              <a:off x="7085038" y="5362409"/>
              <a:ext cx="416559" cy="411480"/>
            </a:xfrm>
            <a:custGeom>
              <a:avLst/>
              <a:gdLst/>
              <a:ahLst/>
              <a:cxnLst/>
              <a:rect l="l" t="t" r="r" b="b"/>
              <a:pathLst>
                <a:path w="416559" h="411479">
                  <a:moveTo>
                    <a:pt x="406133" y="85712"/>
                  </a:moveTo>
                  <a:lnTo>
                    <a:pt x="402717" y="70904"/>
                  </a:lnTo>
                  <a:lnTo>
                    <a:pt x="395351" y="60540"/>
                  </a:lnTo>
                  <a:lnTo>
                    <a:pt x="395351" y="90297"/>
                  </a:lnTo>
                  <a:lnTo>
                    <a:pt x="392518" y="104813"/>
                  </a:lnTo>
                  <a:lnTo>
                    <a:pt x="370954" y="140817"/>
                  </a:lnTo>
                  <a:lnTo>
                    <a:pt x="337883" y="178930"/>
                  </a:lnTo>
                  <a:lnTo>
                    <a:pt x="308457" y="208267"/>
                  </a:lnTo>
                  <a:lnTo>
                    <a:pt x="275056" y="232181"/>
                  </a:lnTo>
                  <a:lnTo>
                    <a:pt x="237591" y="250215"/>
                  </a:lnTo>
                  <a:lnTo>
                    <a:pt x="197866" y="263131"/>
                  </a:lnTo>
                  <a:lnTo>
                    <a:pt x="157695" y="271729"/>
                  </a:lnTo>
                  <a:lnTo>
                    <a:pt x="113677" y="275869"/>
                  </a:lnTo>
                  <a:lnTo>
                    <a:pt x="99021" y="274980"/>
                  </a:lnTo>
                  <a:lnTo>
                    <a:pt x="65938" y="238302"/>
                  </a:lnTo>
                  <a:lnTo>
                    <a:pt x="57556" y="200723"/>
                  </a:lnTo>
                  <a:lnTo>
                    <a:pt x="64985" y="196126"/>
                  </a:lnTo>
                  <a:lnTo>
                    <a:pt x="67183" y="193878"/>
                  </a:lnTo>
                  <a:lnTo>
                    <a:pt x="67360" y="193700"/>
                  </a:lnTo>
                  <a:lnTo>
                    <a:pt x="71043" y="189928"/>
                  </a:lnTo>
                  <a:lnTo>
                    <a:pt x="76250" y="182867"/>
                  </a:lnTo>
                  <a:lnTo>
                    <a:pt x="81216" y="175628"/>
                  </a:lnTo>
                  <a:lnTo>
                    <a:pt x="85509" y="169570"/>
                  </a:lnTo>
                  <a:lnTo>
                    <a:pt x="90068" y="164757"/>
                  </a:lnTo>
                  <a:lnTo>
                    <a:pt x="104432" y="159346"/>
                  </a:lnTo>
                  <a:lnTo>
                    <a:pt x="112509" y="158851"/>
                  </a:lnTo>
                  <a:lnTo>
                    <a:pt x="120269" y="158153"/>
                  </a:lnTo>
                  <a:lnTo>
                    <a:pt x="161417" y="145186"/>
                  </a:lnTo>
                  <a:lnTo>
                    <a:pt x="179412" y="110553"/>
                  </a:lnTo>
                  <a:lnTo>
                    <a:pt x="182778" y="95681"/>
                  </a:lnTo>
                  <a:lnTo>
                    <a:pt x="185877" y="88709"/>
                  </a:lnTo>
                  <a:lnTo>
                    <a:pt x="211620" y="52692"/>
                  </a:lnTo>
                  <a:lnTo>
                    <a:pt x="221005" y="42659"/>
                  </a:lnTo>
                  <a:lnTo>
                    <a:pt x="223405" y="37033"/>
                  </a:lnTo>
                  <a:lnTo>
                    <a:pt x="227520" y="27114"/>
                  </a:lnTo>
                  <a:lnTo>
                    <a:pt x="229209" y="22504"/>
                  </a:lnTo>
                  <a:lnTo>
                    <a:pt x="236575" y="13703"/>
                  </a:lnTo>
                  <a:lnTo>
                    <a:pt x="243954" y="11976"/>
                  </a:lnTo>
                  <a:lnTo>
                    <a:pt x="250063" y="11303"/>
                  </a:lnTo>
                  <a:lnTo>
                    <a:pt x="270649" y="11747"/>
                  </a:lnTo>
                  <a:lnTo>
                    <a:pt x="311378" y="23964"/>
                  </a:lnTo>
                  <a:lnTo>
                    <a:pt x="349656" y="42964"/>
                  </a:lnTo>
                  <a:lnTo>
                    <a:pt x="381177" y="64389"/>
                  </a:lnTo>
                  <a:lnTo>
                    <a:pt x="395351" y="90297"/>
                  </a:lnTo>
                  <a:lnTo>
                    <a:pt x="395351" y="60540"/>
                  </a:lnTo>
                  <a:lnTo>
                    <a:pt x="350989" y="28765"/>
                  </a:lnTo>
                  <a:lnTo>
                    <a:pt x="313309" y="11303"/>
                  </a:lnTo>
                  <a:lnTo>
                    <a:pt x="310451" y="10121"/>
                  </a:lnTo>
                  <a:lnTo>
                    <a:pt x="289255" y="3543"/>
                  </a:lnTo>
                  <a:lnTo>
                    <a:pt x="270840" y="50"/>
                  </a:lnTo>
                  <a:lnTo>
                    <a:pt x="252031" y="0"/>
                  </a:lnTo>
                  <a:lnTo>
                    <a:pt x="234848" y="5448"/>
                  </a:lnTo>
                  <a:lnTo>
                    <a:pt x="221335" y="18453"/>
                  </a:lnTo>
                  <a:lnTo>
                    <a:pt x="218541" y="22898"/>
                  </a:lnTo>
                  <a:lnTo>
                    <a:pt x="216827" y="28041"/>
                  </a:lnTo>
                  <a:lnTo>
                    <a:pt x="212331" y="38874"/>
                  </a:lnTo>
                  <a:lnTo>
                    <a:pt x="187071" y="67602"/>
                  </a:lnTo>
                  <a:lnTo>
                    <a:pt x="168846" y="111467"/>
                  </a:lnTo>
                  <a:lnTo>
                    <a:pt x="166027" y="121729"/>
                  </a:lnTo>
                  <a:lnTo>
                    <a:pt x="132880" y="145630"/>
                  </a:lnTo>
                  <a:lnTo>
                    <a:pt x="114376" y="147497"/>
                  </a:lnTo>
                  <a:lnTo>
                    <a:pt x="106705" y="148704"/>
                  </a:lnTo>
                  <a:lnTo>
                    <a:pt x="74295" y="169633"/>
                  </a:lnTo>
                  <a:lnTo>
                    <a:pt x="65112" y="183172"/>
                  </a:lnTo>
                  <a:lnTo>
                    <a:pt x="60871" y="189026"/>
                  </a:lnTo>
                  <a:lnTo>
                    <a:pt x="52578" y="191782"/>
                  </a:lnTo>
                  <a:lnTo>
                    <a:pt x="42214" y="193700"/>
                  </a:lnTo>
                  <a:lnTo>
                    <a:pt x="31826" y="193548"/>
                  </a:lnTo>
                  <a:lnTo>
                    <a:pt x="21386" y="192709"/>
                  </a:lnTo>
                  <a:lnTo>
                    <a:pt x="10896" y="192620"/>
                  </a:lnTo>
                  <a:lnTo>
                    <a:pt x="5245" y="193014"/>
                  </a:lnTo>
                  <a:lnTo>
                    <a:pt x="0" y="204749"/>
                  </a:lnTo>
                  <a:lnTo>
                    <a:pt x="7188" y="204241"/>
                  </a:lnTo>
                  <a:lnTo>
                    <a:pt x="13893" y="204165"/>
                  </a:lnTo>
                  <a:lnTo>
                    <a:pt x="20586" y="204622"/>
                  </a:lnTo>
                  <a:lnTo>
                    <a:pt x="27266" y="205244"/>
                  </a:lnTo>
                  <a:lnTo>
                    <a:pt x="33972" y="205651"/>
                  </a:lnTo>
                  <a:lnTo>
                    <a:pt x="41973" y="205828"/>
                  </a:lnTo>
                  <a:lnTo>
                    <a:pt x="46558" y="204762"/>
                  </a:lnTo>
                  <a:lnTo>
                    <a:pt x="54762" y="242951"/>
                  </a:lnTo>
                  <a:lnTo>
                    <a:pt x="77520" y="280835"/>
                  </a:lnTo>
                  <a:lnTo>
                    <a:pt x="109905" y="287553"/>
                  </a:lnTo>
                  <a:lnTo>
                    <a:pt x="124637" y="287045"/>
                  </a:lnTo>
                  <a:lnTo>
                    <a:pt x="173647" y="279806"/>
                  </a:lnTo>
                  <a:lnTo>
                    <a:pt x="212674" y="269468"/>
                  </a:lnTo>
                  <a:lnTo>
                    <a:pt x="251206" y="254838"/>
                  </a:lnTo>
                  <a:lnTo>
                    <a:pt x="288277" y="234962"/>
                  </a:lnTo>
                  <a:lnTo>
                    <a:pt x="324192" y="206121"/>
                  </a:lnTo>
                  <a:lnTo>
                    <a:pt x="350748" y="178409"/>
                  </a:lnTo>
                  <a:lnTo>
                    <a:pt x="376694" y="148183"/>
                  </a:lnTo>
                  <a:lnTo>
                    <a:pt x="403529" y="102793"/>
                  </a:lnTo>
                  <a:lnTo>
                    <a:pt x="406133" y="85712"/>
                  </a:lnTo>
                  <a:close/>
                </a:path>
                <a:path w="416559" h="411479">
                  <a:moveTo>
                    <a:pt x="416483" y="298234"/>
                  </a:moveTo>
                  <a:lnTo>
                    <a:pt x="415277" y="294690"/>
                  </a:lnTo>
                  <a:lnTo>
                    <a:pt x="408292" y="294678"/>
                  </a:lnTo>
                  <a:lnTo>
                    <a:pt x="405371" y="297865"/>
                  </a:lnTo>
                  <a:lnTo>
                    <a:pt x="404241" y="301002"/>
                  </a:lnTo>
                  <a:lnTo>
                    <a:pt x="397014" y="316484"/>
                  </a:lnTo>
                  <a:lnTo>
                    <a:pt x="387121" y="329145"/>
                  </a:lnTo>
                  <a:lnTo>
                    <a:pt x="374269" y="338467"/>
                  </a:lnTo>
                  <a:lnTo>
                    <a:pt x="358152" y="343877"/>
                  </a:lnTo>
                  <a:lnTo>
                    <a:pt x="345363" y="345147"/>
                  </a:lnTo>
                  <a:lnTo>
                    <a:pt x="332473" y="344944"/>
                  </a:lnTo>
                  <a:lnTo>
                    <a:pt x="319570" y="344258"/>
                  </a:lnTo>
                  <a:lnTo>
                    <a:pt x="306717" y="344119"/>
                  </a:lnTo>
                  <a:lnTo>
                    <a:pt x="261645" y="349681"/>
                  </a:lnTo>
                  <a:lnTo>
                    <a:pt x="219811" y="366509"/>
                  </a:lnTo>
                  <a:lnTo>
                    <a:pt x="188264" y="390182"/>
                  </a:lnTo>
                  <a:lnTo>
                    <a:pt x="170903" y="398284"/>
                  </a:lnTo>
                  <a:lnTo>
                    <a:pt x="151650" y="398183"/>
                  </a:lnTo>
                  <a:lnTo>
                    <a:pt x="147015" y="399110"/>
                  </a:lnTo>
                  <a:lnTo>
                    <a:pt x="143344" y="402958"/>
                  </a:lnTo>
                  <a:lnTo>
                    <a:pt x="142125" y="407479"/>
                  </a:lnTo>
                  <a:lnTo>
                    <a:pt x="144843" y="410425"/>
                  </a:lnTo>
                  <a:lnTo>
                    <a:pt x="165455" y="411429"/>
                  </a:lnTo>
                  <a:lnTo>
                    <a:pt x="183959" y="404583"/>
                  </a:lnTo>
                  <a:lnTo>
                    <a:pt x="201041" y="393230"/>
                  </a:lnTo>
                  <a:lnTo>
                    <a:pt x="217360" y="380720"/>
                  </a:lnTo>
                  <a:lnTo>
                    <a:pt x="227253" y="374421"/>
                  </a:lnTo>
                  <a:lnTo>
                    <a:pt x="272567" y="360057"/>
                  </a:lnTo>
                  <a:lnTo>
                    <a:pt x="311264" y="356641"/>
                  </a:lnTo>
                  <a:lnTo>
                    <a:pt x="337883" y="357428"/>
                  </a:lnTo>
                  <a:lnTo>
                    <a:pt x="351091" y="356895"/>
                  </a:lnTo>
                  <a:lnTo>
                    <a:pt x="396367" y="334264"/>
                  </a:lnTo>
                  <a:lnTo>
                    <a:pt x="415480" y="301040"/>
                  </a:lnTo>
                  <a:lnTo>
                    <a:pt x="416483" y="298234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7" name="object 367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465689" y="5416424"/>
              <a:ext cx="103174" cy="142684"/>
            </a:xfrm>
            <a:prstGeom prst="rect">
              <a:avLst/>
            </a:prstGeom>
          </p:spPr>
        </p:pic>
        <p:sp>
          <p:nvSpPr>
            <p:cNvPr id="368" name="object 368" descr=""/>
            <p:cNvSpPr/>
            <p:nvPr/>
          </p:nvSpPr>
          <p:spPr>
            <a:xfrm>
              <a:off x="7137406" y="5322351"/>
              <a:ext cx="466725" cy="217170"/>
            </a:xfrm>
            <a:custGeom>
              <a:avLst/>
              <a:gdLst/>
              <a:ahLst/>
              <a:cxnLst/>
              <a:rect l="l" t="t" r="r" b="b"/>
              <a:pathLst>
                <a:path w="466725" h="217170">
                  <a:moveTo>
                    <a:pt x="233235" y="0"/>
                  </a:moveTo>
                  <a:lnTo>
                    <a:pt x="188115" y="4350"/>
                  </a:lnTo>
                  <a:lnTo>
                    <a:pt x="145912" y="16853"/>
                  </a:lnTo>
                  <a:lnTo>
                    <a:pt x="107450" y="36686"/>
                  </a:lnTo>
                  <a:lnTo>
                    <a:pt x="73550" y="63026"/>
                  </a:lnTo>
                  <a:lnTo>
                    <a:pt x="45033" y="95052"/>
                  </a:lnTo>
                  <a:lnTo>
                    <a:pt x="22721" y="131941"/>
                  </a:lnTo>
                  <a:lnTo>
                    <a:pt x="7436" y="172870"/>
                  </a:lnTo>
                  <a:lnTo>
                    <a:pt x="0" y="217017"/>
                  </a:lnTo>
                  <a:lnTo>
                    <a:pt x="22339" y="217017"/>
                  </a:lnTo>
                  <a:lnTo>
                    <a:pt x="30886" y="171916"/>
                  </a:lnTo>
                  <a:lnTo>
                    <a:pt x="48450" y="130751"/>
                  </a:lnTo>
                  <a:lnTo>
                    <a:pt x="73938" y="94617"/>
                  </a:lnTo>
                  <a:lnTo>
                    <a:pt x="106254" y="64609"/>
                  </a:lnTo>
                  <a:lnTo>
                    <a:pt x="144305" y="41820"/>
                  </a:lnTo>
                  <a:lnTo>
                    <a:pt x="186997" y="27344"/>
                  </a:lnTo>
                  <a:lnTo>
                    <a:pt x="233235" y="22275"/>
                  </a:lnTo>
                  <a:lnTo>
                    <a:pt x="279477" y="27344"/>
                  </a:lnTo>
                  <a:lnTo>
                    <a:pt x="322170" y="41820"/>
                  </a:lnTo>
                  <a:lnTo>
                    <a:pt x="360221" y="64609"/>
                  </a:lnTo>
                  <a:lnTo>
                    <a:pt x="392536" y="94617"/>
                  </a:lnTo>
                  <a:lnTo>
                    <a:pt x="418022" y="130751"/>
                  </a:lnTo>
                  <a:lnTo>
                    <a:pt x="435585" y="171916"/>
                  </a:lnTo>
                  <a:lnTo>
                    <a:pt x="444131" y="217017"/>
                  </a:lnTo>
                  <a:lnTo>
                    <a:pt x="466471" y="217017"/>
                  </a:lnTo>
                  <a:lnTo>
                    <a:pt x="459034" y="172870"/>
                  </a:lnTo>
                  <a:lnTo>
                    <a:pt x="443749" y="131941"/>
                  </a:lnTo>
                  <a:lnTo>
                    <a:pt x="421437" y="95052"/>
                  </a:lnTo>
                  <a:lnTo>
                    <a:pt x="392920" y="63026"/>
                  </a:lnTo>
                  <a:lnTo>
                    <a:pt x="359020" y="36686"/>
                  </a:lnTo>
                  <a:lnTo>
                    <a:pt x="320558" y="16853"/>
                  </a:lnTo>
                  <a:lnTo>
                    <a:pt x="278355" y="4350"/>
                  </a:lnTo>
                  <a:lnTo>
                    <a:pt x="233235" y="0"/>
                  </a:lnTo>
                  <a:close/>
                </a:path>
              </a:pathLst>
            </a:custGeom>
            <a:solidFill>
              <a:srgbClr val="C3B3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9" name="object 369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132645" y="5314999"/>
              <a:ext cx="477179" cy="229261"/>
            </a:xfrm>
            <a:prstGeom prst="rect">
              <a:avLst/>
            </a:prstGeom>
          </p:spPr>
        </p:pic>
        <p:sp>
          <p:nvSpPr>
            <p:cNvPr id="370" name="object 370" descr=""/>
            <p:cNvSpPr/>
            <p:nvPr/>
          </p:nvSpPr>
          <p:spPr>
            <a:xfrm>
              <a:off x="7208499" y="5416744"/>
              <a:ext cx="338455" cy="257175"/>
            </a:xfrm>
            <a:custGeom>
              <a:avLst/>
              <a:gdLst/>
              <a:ahLst/>
              <a:cxnLst/>
              <a:rect l="l" t="t" r="r" b="b"/>
              <a:pathLst>
                <a:path w="338454" h="257175">
                  <a:moveTo>
                    <a:pt x="151772" y="0"/>
                  </a:moveTo>
                  <a:lnTo>
                    <a:pt x="82227" y="12981"/>
                  </a:lnTo>
                  <a:lnTo>
                    <a:pt x="45309" y="33718"/>
                  </a:lnTo>
                  <a:lnTo>
                    <a:pt x="19718" y="65396"/>
                  </a:lnTo>
                  <a:lnTo>
                    <a:pt x="4824" y="108419"/>
                  </a:lnTo>
                  <a:lnTo>
                    <a:pt x="0" y="163194"/>
                  </a:lnTo>
                  <a:lnTo>
                    <a:pt x="9229" y="213274"/>
                  </a:lnTo>
                  <a:lnTo>
                    <a:pt x="32933" y="243701"/>
                  </a:lnTo>
                  <a:lnTo>
                    <a:pt x="65131" y="257107"/>
                  </a:lnTo>
                  <a:lnTo>
                    <a:pt x="99847" y="256127"/>
                  </a:lnTo>
                  <a:lnTo>
                    <a:pt x="131102" y="243394"/>
                  </a:lnTo>
                  <a:lnTo>
                    <a:pt x="167357" y="235691"/>
                  </a:lnTo>
                  <a:lnTo>
                    <a:pt x="214603" y="241250"/>
                  </a:lnTo>
                  <a:lnTo>
                    <a:pt x="263152" y="249880"/>
                  </a:lnTo>
                  <a:lnTo>
                    <a:pt x="303317" y="251389"/>
                  </a:lnTo>
                  <a:lnTo>
                    <a:pt x="325412" y="235584"/>
                  </a:lnTo>
                  <a:lnTo>
                    <a:pt x="335199" y="203359"/>
                  </a:lnTo>
                  <a:lnTo>
                    <a:pt x="338053" y="174581"/>
                  </a:lnTo>
                  <a:lnTo>
                    <a:pt x="331075" y="146596"/>
                  </a:lnTo>
                  <a:lnTo>
                    <a:pt x="311365" y="116750"/>
                  </a:lnTo>
                  <a:lnTo>
                    <a:pt x="300723" y="99045"/>
                  </a:lnTo>
                  <a:lnTo>
                    <a:pt x="288539" y="76456"/>
                  </a:lnTo>
                  <a:lnTo>
                    <a:pt x="275109" y="60425"/>
                  </a:lnTo>
                  <a:lnTo>
                    <a:pt x="260730" y="62394"/>
                  </a:lnTo>
                  <a:lnTo>
                    <a:pt x="234819" y="65407"/>
                  </a:lnTo>
                  <a:lnTo>
                    <a:pt x="196278" y="51858"/>
                  </a:lnTo>
                  <a:lnTo>
                    <a:pt x="163090" y="28752"/>
                  </a:lnTo>
                  <a:lnTo>
                    <a:pt x="153238" y="3098"/>
                  </a:lnTo>
                  <a:lnTo>
                    <a:pt x="151772" y="0"/>
                  </a:lnTo>
                  <a:close/>
                </a:path>
              </a:pathLst>
            </a:custGeom>
            <a:solidFill>
              <a:srgbClr val="C7C9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7217404" y="5429483"/>
              <a:ext cx="321310" cy="233045"/>
            </a:xfrm>
            <a:custGeom>
              <a:avLst/>
              <a:gdLst/>
              <a:ahLst/>
              <a:cxnLst/>
              <a:rect l="l" t="t" r="r" b="b"/>
              <a:pathLst>
                <a:path w="321309" h="233045">
                  <a:moveTo>
                    <a:pt x="124612" y="0"/>
                  </a:moveTo>
                  <a:lnTo>
                    <a:pt x="78158" y="9323"/>
                  </a:lnTo>
                  <a:lnTo>
                    <a:pt x="43068" y="28275"/>
                  </a:lnTo>
                  <a:lnTo>
                    <a:pt x="4586" y="96552"/>
                  </a:lnTo>
                  <a:lnTo>
                    <a:pt x="0" y="146621"/>
                  </a:lnTo>
                  <a:lnTo>
                    <a:pt x="13337" y="200936"/>
                  </a:lnTo>
                  <a:lnTo>
                    <a:pt x="45951" y="228122"/>
                  </a:lnTo>
                  <a:lnTo>
                    <a:pt x="86742" y="232884"/>
                  </a:lnTo>
                  <a:lnTo>
                    <a:pt x="124612" y="219925"/>
                  </a:lnTo>
                  <a:lnTo>
                    <a:pt x="159014" y="213034"/>
                  </a:lnTo>
                  <a:lnTo>
                    <a:pt x="203784" y="218472"/>
                  </a:lnTo>
                  <a:lnTo>
                    <a:pt x="249767" y="226786"/>
                  </a:lnTo>
                  <a:lnTo>
                    <a:pt x="287807" y="228521"/>
                  </a:lnTo>
                  <a:lnTo>
                    <a:pt x="308749" y="214223"/>
                  </a:lnTo>
                  <a:lnTo>
                    <a:pt x="318143" y="184552"/>
                  </a:lnTo>
                  <a:lnTo>
                    <a:pt x="321046" y="157751"/>
                  </a:lnTo>
                  <a:lnTo>
                    <a:pt x="314600" y="131672"/>
                  </a:lnTo>
                  <a:lnTo>
                    <a:pt x="295948" y="104165"/>
                  </a:lnTo>
                  <a:lnTo>
                    <a:pt x="264856" y="70715"/>
                  </a:lnTo>
                  <a:lnTo>
                    <a:pt x="224458" y="35223"/>
                  </a:lnTo>
                  <a:lnTo>
                    <a:pt x="176970" y="8160"/>
                  </a:lnTo>
                  <a:lnTo>
                    <a:pt x="124612" y="0"/>
                  </a:lnTo>
                  <a:close/>
                </a:path>
              </a:pathLst>
            </a:custGeom>
            <a:solidFill>
              <a:srgbClr val="64A2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2" name="object 372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132102" y="5577043"/>
              <a:ext cx="136178" cy="187462"/>
            </a:xfrm>
            <a:prstGeom prst="rect">
              <a:avLst/>
            </a:prstGeom>
          </p:spPr>
        </p:pic>
        <p:sp>
          <p:nvSpPr>
            <p:cNvPr id="373" name="object 373" descr=""/>
            <p:cNvSpPr/>
            <p:nvPr/>
          </p:nvSpPr>
          <p:spPr>
            <a:xfrm>
              <a:off x="7274606" y="5581399"/>
              <a:ext cx="334010" cy="219710"/>
            </a:xfrm>
            <a:custGeom>
              <a:avLst/>
              <a:gdLst/>
              <a:ahLst/>
              <a:cxnLst/>
              <a:rect l="l" t="t" r="r" b="b"/>
              <a:pathLst>
                <a:path w="334009" h="219710">
                  <a:moveTo>
                    <a:pt x="333438" y="0"/>
                  </a:moveTo>
                  <a:lnTo>
                    <a:pt x="310896" y="0"/>
                  </a:lnTo>
                  <a:lnTo>
                    <a:pt x="302261" y="45552"/>
                  </a:lnTo>
                  <a:lnTo>
                    <a:pt x="284520" y="87128"/>
                  </a:lnTo>
                  <a:lnTo>
                    <a:pt x="258776" y="123622"/>
                  </a:lnTo>
                  <a:lnTo>
                    <a:pt x="226135" y="153930"/>
                  </a:lnTo>
                  <a:lnTo>
                    <a:pt x="187702" y="176946"/>
                  </a:lnTo>
                  <a:lnTo>
                    <a:pt x="144581" y="191566"/>
                  </a:lnTo>
                  <a:lnTo>
                    <a:pt x="97878" y="196684"/>
                  </a:lnTo>
                  <a:lnTo>
                    <a:pt x="77222" y="195697"/>
                  </a:lnTo>
                  <a:lnTo>
                    <a:pt x="57126" y="192798"/>
                  </a:lnTo>
                  <a:lnTo>
                    <a:pt x="37680" y="188080"/>
                  </a:lnTo>
                  <a:lnTo>
                    <a:pt x="18973" y="181635"/>
                  </a:lnTo>
                  <a:lnTo>
                    <a:pt x="16586" y="183756"/>
                  </a:lnTo>
                  <a:lnTo>
                    <a:pt x="13601" y="185991"/>
                  </a:lnTo>
                  <a:lnTo>
                    <a:pt x="1079" y="192354"/>
                  </a:lnTo>
                  <a:lnTo>
                    <a:pt x="127" y="192493"/>
                  </a:lnTo>
                  <a:lnTo>
                    <a:pt x="0" y="197993"/>
                  </a:lnTo>
                  <a:lnTo>
                    <a:pt x="22962" y="207041"/>
                  </a:lnTo>
                  <a:lnTo>
                    <a:pt x="47024" y="213685"/>
                  </a:lnTo>
                  <a:lnTo>
                    <a:pt x="72044" y="217779"/>
                  </a:lnTo>
                  <a:lnTo>
                    <a:pt x="97878" y="219176"/>
                  </a:lnTo>
                  <a:lnTo>
                    <a:pt x="143453" y="214783"/>
                  </a:lnTo>
                  <a:lnTo>
                    <a:pt x="186079" y="202157"/>
                  </a:lnTo>
                  <a:lnTo>
                    <a:pt x="224925" y="182128"/>
                  </a:lnTo>
                  <a:lnTo>
                    <a:pt x="259164" y="155527"/>
                  </a:lnTo>
                  <a:lnTo>
                    <a:pt x="287964" y="123183"/>
                  </a:lnTo>
                  <a:lnTo>
                    <a:pt x="310496" y="85927"/>
                  </a:lnTo>
                  <a:lnTo>
                    <a:pt x="325931" y="44589"/>
                  </a:lnTo>
                  <a:lnTo>
                    <a:pt x="333438" y="0"/>
                  </a:lnTo>
                  <a:close/>
                </a:path>
              </a:pathLst>
            </a:custGeom>
            <a:solidFill>
              <a:srgbClr val="C3B3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4" name="object 374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272298" y="5576441"/>
              <a:ext cx="341763" cy="231574"/>
            </a:xfrm>
            <a:prstGeom prst="rect">
              <a:avLst/>
            </a:prstGeom>
          </p:spPr>
        </p:pic>
        <p:pic>
          <p:nvPicPr>
            <p:cNvPr id="375" name="object 37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910319" y="5418329"/>
              <a:ext cx="89987" cy="126085"/>
            </a:xfrm>
            <a:prstGeom prst="rect">
              <a:avLst/>
            </a:prstGeom>
          </p:spPr>
        </p:pic>
        <p:sp>
          <p:nvSpPr>
            <p:cNvPr id="376" name="object 376" descr=""/>
            <p:cNvSpPr/>
            <p:nvPr/>
          </p:nvSpPr>
          <p:spPr>
            <a:xfrm>
              <a:off x="7542538" y="5279917"/>
              <a:ext cx="442595" cy="194945"/>
            </a:xfrm>
            <a:custGeom>
              <a:avLst/>
              <a:gdLst/>
              <a:ahLst/>
              <a:cxnLst/>
              <a:rect l="l" t="t" r="r" b="b"/>
              <a:pathLst>
                <a:path w="442595" h="194945">
                  <a:moveTo>
                    <a:pt x="260323" y="0"/>
                  </a:moveTo>
                  <a:lnTo>
                    <a:pt x="254987" y="246"/>
                  </a:lnTo>
                  <a:lnTo>
                    <a:pt x="250927" y="3414"/>
                  </a:lnTo>
                  <a:lnTo>
                    <a:pt x="250218" y="8845"/>
                  </a:lnTo>
                  <a:lnTo>
                    <a:pt x="245341" y="6928"/>
                  </a:lnTo>
                  <a:lnTo>
                    <a:pt x="239982" y="10572"/>
                  </a:lnTo>
                  <a:lnTo>
                    <a:pt x="239347" y="17037"/>
                  </a:lnTo>
                  <a:lnTo>
                    <a:pt x="237023" y="17303"/>
                  </a:lnTo>
                  <a:lnTo>
                    <a:pt x="235905" y="17723"/>
                  </a:lnTo>
                  <a:lnTo>
                    <a:pt x="232298" y="12566"/>
                  </a:lnTo>
                  <a:lnTo>
                    <a:pt x="227587" y="10204"/>
                  </a:lnTo>
                  <a:lnTo>
                    <a:pt x="223599" y="13087"/>
                  </a:lnTo>
                  <a:lnTo>
                    <a:pt x="221973" y="12312"/>
                  </a:lnTo>
                  <a:lnTo>
                    <a:pt x="210086" y="9950"/>
                  </a:lnTo>
                  <a:lnTo>
                    <a:pt x="200332" y="9048"/>
                  </a:lnTo>
                  <a:lnTo>
                    <a:pt x="193563" y="8871"/>
                  </a:lnTo>
                  <a:lnTo>
                    <a:pt x="189868" y="11334"/>
                  </a:lnTo>
                  <a:lnTo>
                    <a:pt x="183899" y="5937"/>
                  </a:lnTo>
                  <a:lnTo>
                    <a:pt x="175669" y="9137"/>
                  </a:lnTo>
                  <a:lnTo>
                    <a:pt x="175466" y="16757"/>
                  </a:lnTo>
                  <a:lnTo>
                    <a:pt x="174437" y="16211"/>
                  </a:lnTo>
                  <a:lnTo>
                    <a:pt x="171503" y="10433"/>
                  </a:lnTo>
                  <a:lnTo>
                    <a:pt x="162271" y="10484"/>
                  </a:lnTo>
                  <a:lnTo>
                    <a:pt x="159578" y="18370"/>
                  </a:lnTo>
                  <a:lnTo>
                    <a:pt x="156098" y="17215"/>
                  </a:lnTo>
                  <a:lnTo>
                    <a:pt x="154079" y="17291"/>
                  </a:lnTo>
                  <a:lnTo>
                    <a:pt x="152873" y="16199"/>
                  </a:lnTo>
                  <a:lnTo>
                    <a:pt x="152326" y="13849"/>
                  </a:lnTo>
                  <a:lnTo>
                    <a:pt x="151704" y="3829"/>
                  </a:lnTo>
                  <a:lnTo>
                    <a:pt x="140058" y="2571"/>
                  </a:lnTo>
                  <a:lnTo>
                    <a:pt x="137086" y="9239"/>
                  </a:lnTo>
                  <a:lnTo>
                    <a:pt x="130305" y="5404"/>
                  </a:lnTo>
                  <a:lnTo>
                    <a:pt x="125542" y="6750"/>
                  </a:lnTo>
                  <a:lnTo>
                    <a:pt x="121250" y="14154"/>
                  </a:lnTo>
                  <a:lnTo>
                    <a:pt x="113795" y="13062"/>
                  </a:lnTo>
                  <a:lnTo>
                    <a:pt x="106086" y="13493"/>
                  </a:lnTo>
                  <a:lnTo>
                    <a:pt x="100510" y="18459"/>
                  </a:lnTo>
                  <a:lnTo>
                    <a:pt x="87493" y="9404"/>
                  </a:lnTo>
                  <a:lnTo>
                    <a:pt x="78209" y="12630"/>
                  </a:lnTo>
                  <a:lnTo>
                    <a:pt x="73866" y="20224"/>
                  </a:lnTo>
                  <a:lnTo>
                    <a:pt x="71402" y="18091"/>
                  </a:lnTo>
                  <a:lnTo>
                    <a:pt x="68202" y="16757"/>
                  </a:lnTo>
                  <a:lnTo>
                    <a:pt x="60074" y="16656"/>
                  </a:lnTo>
                  <a:lnTo>
                    <a:pt x="56099" y="14230"/>
                  </a:lnTo>
                  <a:lnTo>
                    <a:pt x="51323" y="13697"/>
                  </a:lnTo>
                  <a:lnTo>
                    <a:pt x="47132" y="15424"/>
                  </a:lnTo>
                  <a:lnTo>
                    <a:pt x="44656" y="13227"/>
                  </a:lnTo>
                  <a:lnTo>
                    <a:pt x="41430" y="11881"/>
                  </a:lnTo>
                  <a:lnTo>
                    <a:pt x="31676" y="11881"/>
                  </a:lnTo>
                  <a:lnTo>
                    <a:pt x="26279" y="16160"/>
                  </a:lnTo>
                  <a:lnTo>
                    <a:pt x="24374" y="22002"/>
                  </a:lnTo>
                  <a:lnTo>
                    <a:pt x="22139" y="18904"/>
                  </a:lnTo>
                  <a:lnTo>
                    <a:pt x="18545" y="16757"/>
                  </a:lnTo>
                  <a:lnTo>
                    <a:pt x="13554" y="16757"/>
                  </a:lnTo>
                  <a:lnTo>
                    <a:pt x="3388" y="21133"/>
                  </a:lnTo>
                  <a:lnTo>
                    <a:pt x="0" y="30759"/>
                  </a:lnTo>
                  <a:lnTo>
                    <a:pt x="3388" y="40385"/>
                  </a:lnTo>
                  <a:lnTo>
                    <a:pt x="13554" y="44761"/>
                  </a:lnTo>
                  <a:lnTo>
                    <a:pt x="16309" y="44520"/>
                  </a:lnTo>
                  <a:lnTo>
                    <a:pt x="17999" y="47225"/>
                  </a:lnTo>
                  <a:lnTo>
                    <a:pt x="24691" y="53664"/>
                  </a:lnTo>
                  <a:lnTo>
                    <a:pt x="33035" y="54489"/>
                  </a:lnTo>
                  <a:lnTo>
                    <a:pt x="42344" y="54527"/>
                  </a:lnTo>
                  <a:lnTo>
                    <a:pt x="44224" y="54095"/>
                  </a:lnTo>
                  <a:lnTo>
                    <a:pt x="45951" y="53321"/>
                  </a:lnTo>
                  <a:lnTo>
                    <a:pt x="49266" y="58032"/>
                  </a:lnTo>
                  <a:lnTo>
                    <a:pt x="55400" y="60649"/>
                  </a:lnTo>
                  <a:lnTo>
                    <a:pt x="63706" y="58121"/>
                  </a:lnTo>
                  <a:lnTo>
                    <a:pt x="68913" y="57156"/>
                  </a:lnTo>
                  <a:lnTo>
                    <a:pt x="73320" y="62122"/>
                  </a:lnTo>
                  <a:lnTo>
                    <a:pt x="80381" y="62833"/>
                  </a:lnTo>
                  <a:lnTo>
                    <a:pt x="101425" y="53562"/>
                  </a:lnTo>
                  <a:lnTo>
                    <a:pt x="103622" y="54349"/>
                  </a:lnTo>
                  <a:lnTo>
                    <a:pt x="105946" y="54616"/>
                  </a:lnTo>
                  <a:lnTo>
                    <a:pt x="108219" y="54299"/>
                  </a:lnTo>
                  <a:lnTo>
                    <a:pt x="111890" y="57397"/>
                  </a:lnTo>
                  <a:lnTo>
                    <a:pt x="116106" y="59721"/>
                  </a:lnTo>
                  <a:lnTo>
                    <a:pt x="120818" y="60852"/>
                  </a:lnTo>
                  <a:lnTo>
                    <a:pt x="120869" y="63735"/>
                  </a:lnTo>
                  <a:lnTo>
                    <a:pt x="146756" y="84159"/>
                  </a:lnTo>
                  <a:lnTo>
                    <a:pt x="157089" y="82480"/>
                  </a:lnTo>
                  <a:lnTo>
                    <a:pt x="160480" y="81489"/>
                  </a:lnTo>
                  <a:lnTo>
                    <a:pt x="162906" y="78403"/>
                  </a:lnTo>
                  <a:lnTo>
                    <a:pt x="162906" y="69285"/>
                  </a:lnTo>
                  <a:lnTo>
                    <a:pt x="165039" y="67075"/>
                  </a:lnTo>
                  <a:lnTo>
                    <a:pt x="167198" y="69577"/>
                  </a:lnTo>
                  <a:lnTo>
                    <a:pt x="170691" y="70707"/>
                  </a:lnTo>
                  <a:lnTo>
                    <a:pt x="173624" y="69970"/>
                  </a:lnTo>
                  <a:lnTo>
                    <a:pt x="172227" y="72066"/>
                  </a:lnTo>
                  <a:lnTo>
                    <a:pt x="190109" y="88731"/>
                  </a:lnTo>
                  <a:lnTo>
                    <a:pt x="197185" y="87693"/>
                  </a:lnTo>
                  <a:lnTo>
                    <a:pt x="204739" y="83496"/>
                  </a:lnTo>
                  <a:lnTo>
                    <a:pt x="212563" y="85248"/>
                  </a:lnTo>
                  <a:lnTo>
                    <a:pt x="218151" y="83089"/>
                  </a:lnTo>
                  <a:lnTo>
                    <a:pt x="222875" y="79394"/>
                  </a:lnTo>
                  <a:lnTo>
                    <a:pt x="226812" y="80892"/>
                  </a:lnTo>
                  <a:lnTo>
                    <a:pt x="230673" y="79610"/>
                  </a:lnTo>
                  <a:lnTo>
                    <a:pt x="234343" y="77501"/>
                  </a:lnTo>
                  <a:lnTo>
                    <a:pt x="236883" y="79203"/>
                  </a:lnTo>
                  <a:lnTo>
                    <a:pt x="240210" y="79648"/>
                  </a:lnTo>
                  <a:lnTo>
                    <a:pt x="242700" y="78365"/>
                  </a:lnTo>
                  <a:lnTo>
                    <a:pt x="244948" y="79368"/>
                  </a:lnTo>
                  <a:lnTo>
                    <a:pt x="250218" y="80384"/>
                  </a:lnTo>
                  <a:lnTo>
                    <a:pt x="253736" y="79318"/>
                  </a:lnTo>
                  <a:lnTo>
                    <a:pt x="256898" y="77324"/>
                  </a:lnTo>
                  <a:lnTo>
                    <a:pt x="259146" y="77819"/>
                  </a:lnTo>
                  <a:lnTo>
                    <a:pt x="261546" y="77324"/>
                  </a:lnTo>
                  <a:lnTo>
                    <a:pt x="263350" y="75381"/>
                  </a:lnTo>
                  <a:lnTo>
                    <a:pt x="265293" y="75825"/>
                  </a:lnTo>
                  <a:lnTo>
                    <a:pt x="267376" y="75596"/>
                  </a:lnTo>
                  <a:lnTo>
                    <a:pt x="273116" y="72231"/>
                  </a:lnTo>
                  <a:lnTo>
                    <a:pt x="277180" y="69348"/>
                  </a:lnTo>
                  <a:lnTo>
                    <a:pt x="280292" y="65805"/>
                  </a:lnTo>
                  <a:lnTo>
                    <a:pt x="280304" y="73514"/>
                  </a:lnTo>
                  <a:lnTo>
                    <a:pt x="283911" y="77844"/>
                  </a:lnTo>
                  <a:lnTo>
                    <a:pt x="292598" y="76917"/>
                  </a:lnTo>
                  <a:lnTo>
                    <a:pt x="295341" y="75812"/>
                  </a:lnTo>
                  <a:lnTo>
                    <a:pt x="297703" y="74453"/>
                  </a:lnTo>
                  <a:lnTo>
                    <a:pt x="300205" y="79508"/>
                  </a:lnTo>
                  <a:lnTo>
                    <a:pt x="303469" y="84880"/>
                  </a:lnTo>
                  <a:lnTo>
                    <a:pt x="315382" y="90138"/>
                  </a:lnTo>
                  <a:lnTo>
                    <a:pt x="320906" y="86811"/>
                  </a:lnTo>
                  <a:lnTo>
                    <a:pt x="327536" y="78136"/>
                  </a:lnTo>
                  <a:lnTo>
                    <a:pt x="331396" y="69462"/>
                  </a:lnTo>
                  <a:lnTo>
                    <a:pt x="332285" y="69742"/>
                  </a:lnTo>
                  <a:lnTo>
                    <a:pt x="333682" y="74390"/>
                  </a:lnTo>
                  <a:lnTo>
                    <a:pt x="338928" y="77705"/>
                  </a:lnTo>
                  <a:lnTo>
                    <a:pt x="350713" y="70148"/>
                  </a:lnTo>
                  <a:lnTo>
                    <a:pt x="353342" y="70212"/>
                  </a:lnTo>
                  <a:lnTo>
                    <a:pt x="355946" y="69005"/>
                  </a:lnTo>
                  <a:lnTo>
                    <a:pt x="357393" y="66160"/>
                  </a:lnTo>
                  <a:lnTo>
                    <a:pt x="360860" y="66846"/>
                  </a:lnTo>
                  <a:lnTo>
                    <a:pt x="361407" y="68548"/>
                  </a:lnTo>
                  <a:lnTo>
                    <a:pt x="362461" y="70021"/>
                  </a:lnTo>
                  <a:lnTo>
                    <a:pt x="364086" y="70986"/>
                  </a:lnTo>
                  <a:lnTo>
                    <a:pt x="364607" y="73857"/>
                  </a:lnTo>
                  <a:lnTo>
                    <a:pt x="366410" y="76358"/>
                  </a:lnTo>
                  <a:lnTo>
                    <a:pt x="375605" y="78822"/>
                  </a:lnTo>
                  <a:lnTo>
                    <a:pt x="379212" y="79406"/>
                  </a:lnTo>
                  <a:lnTo>
                    <a:pt x="376710" y="85020"/>
                  </a:lnTo>
                  <a:lnTo>
                    <a:pt x="376748" y="91471"/>
                  </a:lnTo>
                  <a:lnTo>
                    <a:pt x="383403" y="94862"/>
                  </a:lnTo>
                  <a:lnTo>
                    <a:pt x="385029" y="95167"/>
                  </a:lnTo>
                  <a:lnTo>
                    <a:pt x="386591" y="95066"/>
                  </a:lnTo>
                  <a:lnTo>
                    <a:pt x="382209" y="103689"/>
                  </a:lnTo>
                  <a:lnTo>
                    <a:pt x="381841" y="105657"/>
                  </a:lnTo>
                  <a:lnTo>
                    <a:pt x="376443" y="109163"/>
                  </a:lnTo>
                  <a:lnTo>
                    <a:pt x="372062" y="113722"/>
                  </a:lnTo>
                  <a:lnTo>
                    <a:pt x="369560" y="119437"/>
                  </a:lnTo>
                  <a:lnTo>
                    <a:pt x="366537" y="121164"/>
                  </a:lnTo>
                  <a:lnTo>
                    <a:pt x="364810" y="125114"/>
                  </a:lnTo>
                  <a:lnTo>
                    <a:pt x="367350" y="133458"/>
                  </a:lnTo>
                  <a:lnTo>
                    <a:pt x="367528" y="135680"/>
                  </a:lnTo>
                  <a:lnTo>
                    <a:pt x="368569" y="137865"/>
                  </a:lnTo>
                  <a:lnTo>
                    <a:pt x="370157" y="139389"/>
                  </a:lnTo>
                  <a:lnTo>
                    <a:pt x="372519" y="143313"/>
                  </a:lnTo>
                  <a:lnTo>
                    <a:pt x="374030" y="144951"/>
                  </a:lnTo>
                  <a:lnTo>
                    <a:pt x="375453" y="148456"/>
                  </a:lnTo>
                  <a:lnTo>
                    <a:pt x="378082" y="152939"/>
                  </a:lnTo>
                  <a:lnTo>
                    <a:pt x="380317" y="155149"/>
                  </a:lnTo>
                  <a:lnTo>
                    <a:pt x="382908" y="156927"/>
                  </a:lnTo>
                  <a:lnTo>
                    <a:pt x="380241" y="161067"/>
                  </a:lnTo>
                  <a:lnTo>
                    <a:pt x="378120" y="165043"/>
                  </a:lnTo>
                  <a:lnTo>
                    <a:pt x="377853" y="167100"/>
                  </a:lnTo>
                  <a:lnTo>
                    <a:pt x="378259" y="168992"/>
                  </a:lnTo>
                  <a:lnTo>
                    <a:pt x="377307" y="171189"/>
                  </a:lnTo>
                  <a:lnTo>
                    <a:pt x="376951" y="173615"/>
                  </a:lnTo>
                  <a:lnTo>
                    <a:pt x="378882" y="182010"/>
                  </a:lnTo>
                  <a:lnTo>
                    <a:pt x="383860" y="185109"/>
                  </a:lnTo>
                  <a:lnTo>
                    <a:pt x="389816" y="187585"/>
                  </a:lnTo>
                  <a:lnTo>
                    <a:pt x="390490" y="188576"/>
                  </a:lnTo>
                  <a:lnTo>
                    <a:pt x="391391" y="189439"/>
                  </a:lnTo>
                  <a:lnTo>
                    <a:pt x="394769" y="191166"/>
                  </a:lnTo>
                  <a:lnTo>
                    <a:pt x="396916" y="191319"/>
                  </a:lnTo>
                  <a:lnTo>
                    <a:pt x="398757" y="190747"/>
                  </a:lnTo>
                  <a:lnTo>
                    <a:pt x="400027" y="193059"/>
                  </a:lnTo>
                  <a:lnTo>
                    <a:pt x="402339" y="194684"/>
                  </a:lnTo>
                  <a:lnTo>
                    <a:pt x="420144" y="194684"/>
                  </a:lnTo>
                  <a:lnTo>
                    <a:pt x="424475" y="191065"/>
                  </a:lnTo>
                  <a:lnTo>
                    <a:pt x="423675" y="182823"/>
                  </a:lnTo>
                  <a:lnTo>
                    <a:pt x="422760" y="176092"/>
                  </a:lnTo>
                  <a:lnTo>
                    <a:pt x="425732" y="170148"/>
                  </a:lnTo>
                  <a:lnTo>
                    <a:pt x="430977" y="166668"/>
                  </a:lnTo>
                  <a:lnTo>
                    <a:pt x="438051" y="160623"/>
                  </a:lnTo>
                  <a:lnTo>
                    <a:pt x="436781" y="153854"/>
                  </a:lnTo>
                  <a:lnTo>
                    <a:pt x="429567" y="149764"/>
                  </a:lnTo>
                  <a:lnTo>
                    <a:pt x="430596" y="140125"/>
                  </a:lnTo>
                  <a:lnTo>
                    <a:pt x="429313" y="132353"/>
                  </a:lnTo>
                  <a:lnTo>
                    <a:pt x="426697" y="127019"/>
                  </a:lnTo>
                  <a:lnTo>
                    <a:pt x="429313" y="124352"/>
                  </a:lnTo>
                  <a:lnTo>
                    <a:pt x="429809" y="120681"/>
                  </a:lnTo>
                  <a:lnTo>
                    <a:pt x="428666" y="117760"/>
                  </a:lnTo>
                  <a:lnTo>
                    <a:pt x="434514" y="114830"/>
                  </a:lnTo>
                  <a:lnTo>
                    <a:pt x="439012" y="110602"/>
                  </a:lnTo>
                  <a:lnTo>
                    <a:pt x="441558" y="104953"/>
                  </a:lnTo>
                  <a:lnTo>
                    <a:pt x="441556" y="97758"/>
                  </a:lnTo>
                  <a:lnTo>
                    <a:pt x="440464" y="91840"/>
                  </a:lnTo>
                  <a:lnTo>
                    <a:pt x="436451" y="87585"/>
                  </a:lnTo>
                  <a:lnTo>
                    <a:pt x="431345" y="84664"/>
                  </a:lnTo>
                  <a:lnTo>
                    <a:pt x="433187" y="81972"/>
                  </a:lnTo>
                  <a:lnTo>
                    <a:pt x="434698" y="78937"/>
                  </a:lnTo>
                  <a:lnTo>
                    <a:pt x="437505" y="71939"/>
                  </a:lnTo>
                  <a:lnTo>
                    <a:pt x="435397" y="67837"/>
                  </a:lnTo>
                  <a:lnTo>
                    <a:pt x="431091" y="65373"/>
                  </a:lnTo>
                  <a:lnTo>
                    <a:pt x="428132" y="64332"/>
                  </a:lnTo>
                  <a:lnTo>
                    <a:pt x="432654" y="60610"/>
                  </a:lnTo>
                  <a:lnTo>
                    <a:pt x="442001" y="45612"/>
                  </a:lnTo>
                  <a:lnTo>
                    <a:pt x="438292" y="38665"/>
                  </a:lnTo>
                  <a:lnTo>
                    <a:pt x="432654" y="38512"/>
                  </a:lnTo>
                  <a:lnTo>
                    <a:pt x="437162" y="35909"/>
                  </a:lnTo>
                  <a:lnTo>
                    <a:pt x="440083" y="30232"/>
                  </a:lnTo>
                  <a:lnTo>
                    <a:pt x="440083" y="17303"/>
                  </a:lnTo>
                  <a:lnTo>
                    <a:pt x="433250" y="10077"/>
                  </a:lnTo>
                  <a:lnTo>
                    <a:pt x="421198" y="10509"/>
                  </a:lnTo>
                  <a:lnTo>
                    <a:pt x="419992" y="8807"/>
                  </a:lnTo>
                  <a:lnTo>
                    <a:pt x="413381" y="3883"/>
                  </a:lnTo>
                  <a:lnTo>
                    <a:pt x="405826" y="3238"/>
                  </a:lnTo>
                  <a:lnTo>
                    <a:pt x="398569" y="6118"/>
                  </a:lnTo>
                  <a:lnTo>
                    <a:pt x="392725" y="11982"/>
                  </a:lnTo>
                  <a:lnTo>
                    <a:pt x="390324" y="10014"/>
                  </a:lnTo>
                  <a:lnTo>
                    <a:pt x="387086" y="9099"/>
                  </a:lnTo>
                  <a:lnTo>
                    <a:pt x="384089" y="10928"/>
                  </a:lnTo>
                  <a:lnTo>
                    <a:pt x="381790" y="9620"/>
                  </a:lnTo>
                  <a:lnTo>
                    <a:pt x="378971" y="9379"/>
                  </a:lnTo>
                  <a:lnTo>
                    <a:pt x="374145" y="13176"/>
                  </a:lnTo>
                  <a:lnTo>
                    <a:pt x="371122" y="11284"/>
                  </a:lnTo>
                  <a:lnTo>
                    <a:pt x="366956" y="11233"/>
                  </a:lnTo>
                  <a:lnTo>
                    <a:pt x="362880" y="15805"/>
                  </a:lnTo>
                  <a:lnTo>
                    <a:pt x="360505" y="19437"/>
                  </a:lnTo>
                  <a:lnTo>
                    <a:pt x="358371" y="19018"/>
                  </a:lnTo>
                  <a:lnTo>
                    <a:pt x="356136" y="19234"/>
                  </a:lnTo>
                  <a:lnTo>
                    <a:pt x="354472" y="17875"/>
                  </a:lnTo>
                  <a:lnTo>
                    <a:pt x="352110" y="17367"/>
                  </a:lnTo>
                  <a:lnTo>
                    <a:pt x="349786" y="17621"/>
                  </a:lnTo>
                  <a:lnTo>
                    <a:pt x="346078" y="13684"/>
                  </a:lnTo>
                  <a:lnTo>
                    <a:pt x="345341" y="13163"/>
                  </a:lnTo>
                  <a:lnTo>
                    <a:pt x="343855" y="8820"/>
                  </a:lnTo>
                  <a:lnTo>
                    <a:pt x="339893" y="7690"/>
                  </a:lnTo>
                  <a:lnTo>
                    <a:pt x="336349" y="8782"/>
                  </a:lnTo>
                  <a:lnTo>
                    <a:pt x="326126" y="4667"/>
                  </a:lnTo>
                  <a:lnTo>
                    <a:pt x="321440" y="9874"/>
                  </a:lnTo>
                  <a:lnTo>
                    <a:pt x="321008" y="16948"/>
                  </a:lnTo>
                  <a:lnTo>
                    <a:pt x="320182" y="21926"/>
                  </a:lnTo>
                  <a:lnTo>
                    <a:pt x="315636" y="22434"/>
                  </a:lnTo>
                  <a:lnTo>
                    <a:pt x="309184" y="18764"/>
                  </a:lnTo>
                  <a:lnTo>
                    <a:pt x="304028" y="17913"/>
                  </a:lnTo>
                  <a:lnTo>
                    <a:pt x="296865" y="13011"/>
                  </a:lnTo>
                  <a:lnTo>
                    <a:pt x="294249" y="13227"/>
                  </a:lnTo>
                  <a:lnTo>
                    <a:pt x="292065" y="14446"/>
                  </a:lnTo>
                  <a:lnTo>
                    <a:pt x="288686" y="10382"/>
                  </a:lnTo>
                  <a:lnTo>
                    <a:pt x="284927" y="9468"/>
                  </a:lnTo>
                  <a:lnTo>
                    <a:pt x="279517" y="11474"/>
                  </a:lnTo>
                  <a:lnTo>
                    <a:pt x="271884" y="15106"/>
                  </a:lnTo>
                  <a:lnTo>
                    <a:pt x="267350" y="7169"/>
                  </a:lnTo>
                  <a:lnTo>
                    <a:pt x="264861" y="3333"/>
                  </a:lnTo>
                  <a:lnTo>
                    <a:pt x="260323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 descr=""/>
            <p:cNvSpPr/>
            <p:nvPr/>
          </p:nvSpPr>
          <p:spPr>
            <a:xfrm>
              <a:off x="7392286" y="5642507"/>
              <a:ext cx="86995" cy="78740"/>
            </a:xfrm>
            <a:custGeom>
              <a:avLst/>
              <a:gdLst/>
              <a:ahLst/>
              <a:cxnLst/>
              <a:rect l="l" t="t" r="r" b="b"/>
              <a:pathLst>
                <a:path w="86995" h="78739">
                  <a:moveTo>
                    <a:pt x="30415" y="0"/>
                  </a:moveTo>
                  <a:lnTo>
                    <a:pt x="26544" y="3348"/>
                  </a:lnTo>
                  <a:lnTo>
                    <a:pt x="25599" y="8502"/>
                  </a:lnTo>
                  <a:lnTo>
                    <a:pt x="28892" y="13137"/>
                  </a:lnTo>
                  <a:lnTo>
                    <a:pt x="32105" y="15131"/>
                  </a:lnTo>
                  <a:lnTo>
                    <a:pt x="34290" y="18090"/>
                  </a:lnTo>
                  <a:lnTo>
                    <a:pt x="35674" y="21443"/>
                  </a:lnTo>
                  <a:lnTo>
                    <a:pt x="30886" y="18585"/>
                  </a:lnTo>
                  <a:lnTo>
                    <a:pt x="25781" y="16325"/>
                  </a:lnTo>
                  <a:lnTo>
                    <a:pt x="21043" y="14674"/>
                  </a:lnTo>
                  <a:lnTo>
                    <a:pt x="15784" y="15006"/>
                  </a:lnTo>
                  <a:lnTo>
                    <a:pt x="12871" y="18850"/>
                  </a:lnTo>
                  <a:lnTo>
                    <a:pt x="12882" y="23930"/>
                  </a:lnTo>
                  <a:lnTo>
                    <a:pt x="16395" y="27970"/>
                  </a:lnTo>
                  <a:lnTo>
                    <a:pt x="14211" y="29647"/>
                  </a:lnTo>
                  <a:lnTo>
                    <a:pt x="13627" y="32428"/>
                  </a:lnTo>
                  <a:lnTo>
                    <a:pt x="14249" y="34968"/>
                  </a:lnTo>
                  <a:lnTo>
                    <a:pt x="0" y="33266"/>
                  </a:lnTo>
                  <a:lnTo>
                    <a:pt x="152" y="47503"/>
                  </a:lnTo>
                  <a:lnTo>
                    <a:pt x="12217" y="49027"/>
                  </a:lnTo>
                  <a:lnTo>
                    <a:pt x="18465" y="49484"/>
                  </a:lnTo>
                  <a:lnTo>
                    <a:pt x="18554" y="51872"/>
                  </a:lnTo>
                  <a:lnTo>
                    <a:pt x="19710" y="54247"/>
                  </a:lnTo>
                  <a:lnTo>
                    <a:pt x="21678" y="55593"/>
                  </a:lnTo>
                  <a:lnTo>
                    <a:pt x="16624" y="58920"/>
                  </a:lnTo>
                  <a:lnTo>
                    <a:pt x="13489" y="63683"/>
                  </a:lnTo>
                  <a:lnTo>
                    <a:pt x="14558" y="68837"/>
                  </a:lnTo>
                  <a:lnTo>
                    <a:pt x="18483" y="72085"/>
                  </a:lnTo>
                  <a:lnTo>
                    <a:pt x="23914" y="71125"/>
                  </a:lnTo>
                  <a:lnTo>
                    <a:pt x="34594" y="63988"/>
                  </a:lnTo>
                  <a:lnTo>
                    <a:pt x="34950" y="65791"/>
                  </a:lnTo>
                  <a:lnTo>
                    <a:pt x="35979" y="67404"/>
                  </a:lnTo>
                  <a:lnTo>
                    <a:pt x="40601" y="70033"/>
                  </a:lnTo>
                  <a:lnTo>
                    <a:pt x="44894" y="69576"/>
                  </a:lnTo>
                  <a:lnTo>
                    <a:pt x="46901" y="67010"/>
                  </a:lnTo>
                  <a:lnTo>
                    <a:pt x="47688" y="71150"/>
                  </a:lnTo>
                  <a:lnTo>
                    <a:pt x="48171" y="74973"/>
                  </a:lnTo>
                  <a:lnTo>
                    <a:pt x="50558" y="78250"/>
                  </a:lnTo>
                  <a:lnTo>
                    <a:pt x="58293" y="78250"/>
                  </a:lnTo>
                  <a:lnTo>
                    <a:pt x="62382" y="74999"/>
                  </a:lnTo>
                  <a:lnTo>
                    <a:pt x="61899" y="71138"/>
                  </a:lnTo>
                  <a:lnTo>
                    <a:pt x="61112" y="64927"/>
                  </a:lnTo>
                  <a:lnTo>
                    <a:pt x="59499" y="58958"/>
                  </a:lnTo>
                  <a:lnTo>
                    <a:pt x="56870" y="53485"/>
                  </a:lnTo>
                  <a:lnTo>
                    <a:pt x="60083" y="55225"/>
                  </a:lnTo>
                  <a:lnTo>
                    <a:pt x="62890" y="57587"/>
                  </a:lnTo>
                  <a:lnTo>
                    <a:pt x="65176" y="60863"/>
                  </a:lnTo>
                  <a:lnTo>
                    <a:pt x="70010" y="63932"/>
                  </a:lnTo>
                  <a:lnTo>
                    <a:pt x="75188" y="62848"/>
                  </a:lnTo>
                  <a:lnTo>
                    <a:pt x="78411" y="58949"/>
                  </a:lnTo>
                  <a:lnTo>
                    <a:pt x="77381" y="53574"/>
                  </a:lnTo>
                  <a:lnTo>
                    <a:pt x="75526" y="50907"/>
                  </a:lnTo>
                  <a:lnTo>
                    <a:pt x="73469" y="48583"/>
                  </a:lnTo>
                  <a:lnTo>
                    <a:pt x="71208" y="46525"/>
                  </a:lnTo>
                  <a:lnTo>
                    <a:pt x="72885" y="47008"/>
                  </a:lnTo>
                  <a:lnTo>
                    <a:pt x="74536" y="47668"/>
                  </a:lnTo>
                  <a:lnTo>
                    <a:pt x="76187" y="48570"/>
                  </a:lnTo>
                  <a:lnTo>
                    <a:pt x="81820" y="49091"/>
                  </a:lnTo>
                  <a:lnTo>
                    <a:pt x="85745" y="45662"/>
                  </a:lnTo>
                  <a:lnTo>
                    <a:pt x="86643" y="40594"/>
                  </a:lnTo>
                  <a:lnTo>
                    <a:pt x="83197" y="36200"/>
                  </a:lnTo>
                  <a:lnTo>
                    <a:pt x="80238" y="34727"/>
                  </a:lnTo>
                  <a:lnTo>
                    <a:pt x="78740" y="34130"/>
                  </a:lnTo>
                  <a:lnTo>
                    <a:pt x="82511" y="33609"/>
                  </a:lnTo>
                  <a:lnTo>
                    <a:pt x="85699" y="31222"/>
                  </a:lnTo>
                  <a:lnTo>
                    <a:pt x="85686" y="23538"/>
                  </a:lnTo>
                  <a:lnTo>
                    <a:pt x="82435" y="19474"/>
                  </a:lnTo>
                  <a:lnTo>
                    <a:pt x="74904" y="20389"/>
                  </a:lnTo>
                  <a:lnTo>
                    <a:pt x="71196" y="21176"/>
                  </a:lnTo>
                  <a:lnTo>
                    <a:pt x="67627" y="22319"/>
                  </a:lnTo>
                  <a:lnTo>
                    <a:pt x="71869" y="10622"/>
                  </a:lnTo>
                  <a:lnTo>
                    <a:pt x="68884" y="6469"/>
                  </a:lnTo>
                  <a:lnTo>
                    <a:pt x="62890" y="4869"/>
                  </a:lnTo>
                  <a:lnTo>
                    <a:pt x="60680" y="5618"/>
                  </a:lnTo>
                  <a:lnTo>
                    <a:pt x="59029" y="7142"/>
                  </a:lnTo>
                  <a:lnTo>
                    <a:pt x="55994" y="4133"/>
                  </a:lnTo>
                  <a:lnTo>
                    <a:pt x="50507" y="3548"/>
                  </a:lnTo>
                  <a:lnTo>
                    <a:pt x="46393" y="11549"/>
                  </a:lnTo>
                  <a:lnTo>
                    <a:pt x="43916" y="7308"/>
                  </a:lnTo>
                  <a:lnTo>
                    <a:pt x="40513" y="3625"/>
                  </a:lnTo>
                  <a:lnTo>
                    <a:pt x="35902" y="780"/>
                  </a:lnTo>
                  <a:lnTo>
                    <a:pt x="30415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 descr=""/>
            <p:cNvSpPr/>
            <p:nvPr/>
          </p:nvSpPr>
          <p:spPr>
            <a:xfrm>
              <a:off x="7398673" y="5641356"/>
              <a:ext cx="83185" cy="74295"/>
            </a:xfrm>
            <a:custGeom>
              <a:avLst/>
              <a:gdLst/>
              <a:ahLst/>
              <a:cxnLst/>
              <a:rect l="l" t="t" r="r" b="b"/>
              <a:pathLst>
                <a:path w="83184" h="74295">
                  <a:moveTo>
                    <a:pt x="44282" y="40005"/>
                  </a:moveTo>
                  <a:lnTo>
                    <a:pt x="21859" y="40005"/>
                  </a:lnTo>
                  <a:lnTo>
                    <a:pt x="30906" y="41021"/>
                  </a:lnTo>
                  <a:lnTo>
                    <a:pt x="38912" y="43713"/>
                  </a:lnTo>
                  <a:lnTo>
                    <a:pt x="29610" y="48206"/>
                  </a:lnTo>
                  <a:lnTo>
                    <a:pt x="21121" y="54452"/>
                  </a:lnTo>
                  <a:lnTo>
                    <a:pt x="15854" y="62235"/>
                  </a:lnTo>
                  <a:lnTo>
                    <a:pt x="16217" y="71335"/>
                  </a:lnTo>
                  <a:lnTo>
                    <a:pt x="17360" y="74129"/>
                  </a:lnTo>
                  <a:lnTo>
                    <a:pt x="21932" y="72910"/>
                  </a:lnTo>
                  <a:lnTo>
                    <a:pt x="20777" y="70078"/>
                  </a:lnTo>
                  <a:lnTo>
                    <a:pt x="20937" y="62530"/>
                  </a:lnTo>
                  <a:lnTo>
                    <a:pt x="26277" y="56083"/>
                  </a:lnTo>
                  <a:lnTo>
                    <a:pt x="34287" y="50969"/>
                  </a:lnTo>
                  <a:lnTo>
                    <a:pt x="42456" y="47421"/>
                  </a:lnTo>
                  <a:lnTo>
                    <a:pt x="47340" y="47421"/>
                  </a:lnTo>
                  <a:lnTo>
                    <a:pt x="47383" y="47269"/>
                  </a:lnTo>
                  <a:lnTo>
                    <a:pt x="49574" y="47269"/>
                  </a:lnTo>
                  <a:lnTo>
                    <a:pt x="56426" y="46012"/>
                  </a:lnTo>
                  <a:lnTo>
                    <a:pt x="64540" y="46012"/>
                  </a:lnTo>
                  <a:lnTo>
                    <a:pt x="62253" y="44561"/>
                  </a:lnTo>
                  <a:lnTo>
                    <a:pt x="55864" y="42875"/>
                  </a:lnTo>
                  <a:lnTo>
                    <a:pt x="47447" y="42875"/>
                  </a:lnTo>
                  <a:lnTo>
                    <a:pt x="47322" y="42629"/>
                  </a:lnTo>
                  <a:lnTo>
                    <a:pt x="47104" y="42341"/>
                  </a:lnTo>
                  <a:lnTo>
                    <a:pt x="47939" y="42341"/>
                  </a:lnTo>
                  <a:lnTo>
                    <a:pt x="50793" y="41744"/>
                  </a:lnTo>
                  <a:lnTo>
                    <a:pt x="44564" y="41744"/>
                  </a:lnTo>
                  <a:lnTo>
                    <a:pt x="44221" y="41338"/>
                  </a:lnTo>
                  <a:lnTo>
                    <a:pt x="43891" y="41109"/>
                  </a:lnTo>
                  <a:lnTo>
                    <a:pt x="43726" y="41008"/>
                  </a:lnTo>
                  <a:lnTo>
                    <a:pt x="44132" y="40500"/>
                  </a:lnTo>
                  <a:lnTo>
                    <a:pt x="44282" y="40005"/>
                  </a:lnTo>
                  <a:close/>
                </a:path>
                <a:path w="83184" h="74295">
                  <a:moveTo>
                    <a:pt x="47340" y="47421"/>
                  </a:moveTo>
                  <a:lnTo>
                    <a:pt x="42456" y="47421"/>
                  </a:lnTo>
                  <a:lnTo>
                    <a:pt x="40686" y="54452"/>
                  </a:lnTo>
                  <a:lnTo>
                    <a:pt x="40576" y="62814"/>
                  </a:lnTo>
                  <a:lnTo>
                    <a:pt x="42659" y="73494"/>
                  </a:lnTo>
                  <a:lnTo>
                    <a:pt x="47218" y="72212"/>
                  </a:lnTo>
                  <a:lnTo>
                    <a:pt x="45289" y="62235"/>
                  </a:lnTo>
                  <a:lnTo>
                    <a:pt x="45340" y="54452"/>
                  </a:lnTo>
                  <a:lnTo>
                    <a:pt x="47340" y="47421"/>
                  </a:lnTo>
                  <a:close/>
                </a:path>
                <a:path w="83184" h="74295">
                  <a:moveTo>
                    <a:pt x="64540" y="46012"/>
                  </a:moveTo>
                  <a:lnTo>
                    <a:pt x="56426" y="46012"/>
                  </a:lnTo>
                  <a:lnTo>
                    <a:pt x="65608" y="49707"/>
                  </a:lnTo>
                  <a:lnTo>
                    <a:pt x="70116" y="59766"/>
                  </a:lnTo>
                  <a:lnTo>
                    <a:pt x="74168" y="57315"/>
                  </a:lnTo>
                  <a:lnTo>
                    <a:pt x="72936" y="54559"/>
                  </a:lnTo>
                  <a:lnTo>
                    <a:pt x="68563" y="48564"/>
                  </a:lnTo>
                  <a:lnTo>
                    <a:pt x="64540" y="46012"/>
                  </a:lnTo>
                  <a:close/>
                </a:path>
                <a:path w="83184" h="74295">
                  <a:moveTo>
                    <a:pt x="49574" y="47269"/>
                  </a:moveTo>
                  <a:lnTo>
                    <a:pt x="47383" y="47269"/>
                  </a:lnTo>
                  <a:lnTo>
                    <a:pt x="47790" y="47434"/>
                  </a:lnTo>
                  <a:lnTo>
                    <a:pt x="48260" y="47510"/>
                  </a:lnTo>
                  <a:lnTo>
                    <a:pt x="49574" y="47269"/>
                  </a:lnTo>
                  <a:close/>
                </a:path>
                <a:path w="83184" h="74295">
                  <a:moveTo>
                    <a:pt x="20447" y="35283"/>
                  </a:moveTo>
                  <a:lnTo>
                    <a:pt x="11018" y="36266"/>
                  </a:lnTo>
                  <a:lnTo>
                    <a:pt x="2614" y="38925"/>
                  </a:lnTo>
                  <a:lnTo>
                    <a:pt x="0" y="40119"/>
                  </a:lnTo>
                  <a:lnTo>
                    <a:pt x="2451" y="44183"/>
                  </a:lnTo>
                  <a:lnTo>
                    <a:pt x="5207" y="42926"/>
                  </a:lnTo>
                  <a:lnTo>
                    <a:pt x="12920" y="40648"/>
                  </a:lnTo>
                  <a:lnTo>
                    <a:pt x="21859" y="40005"/>
                  </a:lnTo>
                  <a:lnTo>
                    <a:pt x="44282" y="40005"/>
                  </a:lnTo>
                  <a:lnTo>
                    <a:pt x="44335" y="39827"/>
                  </a:lnTo>
                  <a:lnTo>
                    <a:pt x="44181" y="39281"/>
                  </a:lnTo>
                  <a:lnTo>
                    <a:pt x="44086" y="38818"/>
                  </a:lnTo>
                  <a:lnTo>
                    <a:pt x="44232" y="38481"/>
                  </a:lnTo>
                  <a:lnTo>
                    <a:pt x="38950" y="38481"/>
                  </a:lnTo>
                  <a:lnTo>
                    <a:pt x="30084" y="35991"/>
                  </a:lnTo>
                  <a:lnTo>
                    <a:pt x="20447" y="35283"/>
                  </a:lnTo>
                  <a:close/>
                </a:path>
                <a:path w="83184" h="74295">
                  <a:moveTo>
                    <a:pt x="54932" y="42629"/>
                  </a:moveTo>
                  <a:lnTo>
                    <a:pt x="47523" y="42849"/>
                  </a:lnTo>
                  <a:lnTo>
                    <a:pt x="55864" y="42875"/>
                  </a:lnTo>
                  <a:lnTo>
                    <a:pt x="54932" y="42629"/>
                  </a:lnTo>
                  <a:close/>
                </a:path>
                <a:path w="83184" h="74295">
                  <a:moveTo>
                    <a:pt x="82908" y="38818"/>
                  </a:moveTo>
                  <a:lnTo>
                    <a:pt x="70760" y="38818"/>
                  </a:lnTo>
                  <a:lnTo>
                    <a:pt x="78135" y="41018"/>
                  </a:lnTo>
                  <a:lnTo>
                    <a:pt x="80835" y="42468"/>
                  </a:lnTo>
                  <a:lnTo>
                    <a:pt x="82908" y="38818"/>
                  </a:lnTo>
                  <a:close/>
                </a:path>
                <a:path w="83184" h="74295">
                  <a:moveTo>
                    <a:pt x="47939" y="42341"/>
                  </a:moveTo>
                  <a:lnTo>
                    <a:pt x="47104" y="42341"/>
                  </a:lnTo>
                  <a:lnTo>
                    <a:pt x="47599" y="42392"/>
                  </a:lnTo>
                  <a:lnTo>
                    <a:pt x="47939" y="42341"/>
                  </a:lnTo>
                  <a:close/>
                </a:path>
                <a:path w="83184" h="74295">
                  <a:moveTo>
                    <a:pt x="82586" y="38036"/>
                  </a:moveTo>
                  <a:lnTo>
                    <a:pt x="44424" y="38036"/>
                  </a:lnTo>
                  <a:lnTo>
                    <a:pt x="44716" y="38227"/>
                  </a:lnTo>
                  <a:lnTo>
                    <a:pt x="45021" y="38379"/>
                  </a:lnTo>
                  <a:lnTo>
                    <a:pt x="45364" y="38442"/>
                  </a:lnTo>
                  <a:lnTo>
                    <a:pt x="44741" y="39163"/>
                  </a:lnTo>
                  <a:lnTo>
                    <a:pt x="44714" y="39827"/>
                  </a:lnTo>
                  <a:lnTo>
                    <a:pt x="44831" y="40690"/>
                  </a:lnTo>
                  <a:lnTo>
                    <a:pt x="45643" y="41579"/>
                  </a:lnTo>
                  <a:lnTo>
                    <a:pt x="45097" y="41579"/>
                  </a:lnTo>
                  <a:lnTo>
                    <a:pt x="44564" y="41744"/>
                  </a:lnTo>
                  <a:lnTo>
                    <a:pt x="50793" y="41744"/>
                  </a:lnTo>
                  <a:lnTo>
                    <a:pt x="51582" y="41579"/>
                  </a:lnTo>
                  <a:lnTo>
                    <a:pt x="45643" y="41579"/>
                  </a:lnTo>
                  <a:lnTo>
                    <a:pt x="45377" y="41554"/>
                  </a:lnTo>
                  <a:lnTo>
                    <a:pt x="51704" y="41554"/>
                  </a:lnTo>
                  <a:lnTo>
                    <a:pt x="63134" y="39163"/>
                  </a:lnTo>
                  <a:lnTo>
                    <a:pt x="70760" y="38818"/>
                  </a:lnTo>
                  <a:lnTo>
                    <a:pt x="82908" y="38818"/>
                  </a:lnTo>
                  <a:lnTo>
                    <a:pt x="83172" y="38354"/>
                  </a:lnTo>
                  <a:lnTo>
                    <a:pt x="82586" y="38036"/>
                  </a:lnTo>
                  <a:close/>
                </a:path>
                <a:path w="83184" h="74295">
                  <a:moveTo>
                    <a:pt x="29969" y="20735"/>
                  </a:moveTo>
                  <a:lnTo>
                    <a:pt x="17850" y="20735"/>
                  </a:lnTo>
                  <a:lnTo>
                    <a:pt x="26773" y="23971"/>
                  </a:lnTo>
                  <a:lnTo>
                    <a:pt x="34117" y="30187"/>
                  </a:lnTo>
                  <a:lnTo>
                    <a:pt x="38950" y="38481"/>
                  </a:lnTo>
                  <a:lnTo>
                    <a:pt x="44232" y="38481"/>
                  </a:lnTo>
                  <a:lnTo>
                    <a:pt x="44424" y="38036"/>
                  </a:lnTo>
                  <a:lnTo>
                    <a:pt x="82586" y="38036"/>
                  </a:lnTo>
                  <a:lnTo>
                    <a:pt x="81814" y="37617"/>
                  </a:lnTo>
                  <a:lnTo>
                    <a:pt x="47586" y="37617"/>
                  </a:lnTo>
                  <a:lnTo>
                    <a:pt x="51993" y="33426"/>
                  </a:lnTo>
                  <a:lnTo>
                    <a:pt x="55860" y="31762"/>
                  </a:lnTo>
                  <a:lnTo>
                    <a:pt x="47231" y="31762"/>
                  </a:lnTo>
                  <a:lnTo>
                    <a:pt x="48596" y="28689"/>
                  </a:lnTo>
                  <a:lnTo>
                    <a:pt x="38950" y="28689"/>
                  </a:lnTo>
                  <a:lnTo>
                    <a:pt x="32579" y="22229"/>
                  </a:lnTo>
                  <a:lnTo>
                    <a:pt x="29969" y="20735"/>
                  </a:lnTo>
                  <a:close/>
                </a:path>
                <a:path w="83184" h="74295">
                  <a:moveTo>
                    <a:pt x="72388" y="34295"/>
                  </a:moveTo>
                  <a:lnTo>
                    <a:pt x="64181" y="34378"/>
                  </a:lnTo>
                  <a:lnTo>
                    <a:pt x="55900" y="35900"/>
                  </a:lnTo>
                  <a:lnTo>
                    <a:pt x="47586" y="37617"/>
                  </a:lnTo>
                  <a:lnTo>
                    <a:pt x="81814" y="37617"/>
                  </a:lnTo>
                  <a:lnTo>
                    <a:pt x="80479" y="36893"/>
                  </a:lnTo>
                  <a:lnTo>
                    <a:pt x="72388" y="34295"/>
                  </a:lnTo>
                  <a:close/>
                </a:path>
                <a:path w="83184" h="74295">
                  <a:moveTo>
                    <a:pt x="64846" y="24041"/>
                  </a:moveTo>
                  <a:lnTo>
                    <a:pt x="56591" y="26390"/>
                  </a:lnTo>
                  <a:lnTo>
                    <a:pt x="51587" y="28511"/>
                  </a:lnTo>
                  <a:lnTo>
                    <a:pt x="47231" y="31762"/>
                  </a:lnTo>
                  <a:lnTo>
                    <a:pt x="55860" y="31762"/>
                  </a:lnTo>
                  <a:lnTo>
                    <a:pt x="57365" y="31115"/>
                  </a:lnTo>
                  <a:lnTo>
                    <a:pt x="66090" y="28587"/>
                  </a:lnTo>
                  <a:lnTo>
                    <a:pt x="64846" y="24041"/>
                  </a:lnTo>
                  <a:close/>
                </a:path>
                <a:path w="83184" h="74295">
                  <a:moveTo>
                    <a:pt x="28613" y="0"/>
                  </a:moveTo>
                  <a:lnTo>
                    <a:pt x="26289" y="4127"/>
                  </a:lnTo>
                  <a:lnTo>
                    <a:pt x="28816" y="5829"/>
                  </a:lnTo>
                  <a:lnTo>
                    <a:pt x="33548" y="10213"/>
                  </a:lnTo>
                  <a:lnTo>
                    <a:pt x="36936" y="15835"/>
                  </a:lnTo>
                  <a:lnTo>
                    <a:pt x="38732" y="21945"/>
                  </a:lnTo>
                  <a:lnTo>
                    <a:pt x="38840" y="23971"/>
                  </a:lnTo>
                  <a:lnTo>
                    <a:pt x="38950" y="28689"/>
                  </a:lnTo>
                  <a:lnTo>
                    <a:pt x="48596" y="28689"/>
                  </a:lnTo>
                  <a:lnTo>
                    <a:pt x="48917" y="27965"/>
                  </a:lnTo>
                  <a:lnTo>
                    <a:pt x="43840" y="27965"/>
                  </a:lnTo>
                  <a:lnTo>
                    <a:pt x="43333" y="20396"/>
                  </a:lnTo>
                  <a:lnTo>
                    <a:pt x="40878" y="13138"/>
                  </a:lnTo>
                  <a:lnTo>
                    <a:pt x="36732" y="6727"/>
                  </a:lnTo>
                  <a:lnTo>
                    <a:pt x="31153" y="1701"/>
                  </a:lnTo>
                  <a:lnTo>
                    <a:pt x="28613" y="0"/>
                  </a:lnTo>
                  <a:close/>
                </a:path>
                <a:path w="83184" h="74295">
                  <a:moveTo>
                    <a:pt x="51371" y="4851"/>
                  </a:moveTo>
                  <a:lnTo>
                    <a:pt x="46812" y="6134"/>
                  </a:lnTo>
                  <a:lnTo>
                    <a:pt x="48590" y="15709"/>
                  </a:lnTo>
                  <a:lnTo>
                    <a:pt x="46482" y="21945"/>
                  </a:lnTo>
                  <a:lnTo>
                    <a:pt x="43840" y="27965"/>
                  </a:lnTo>
                  <a:lnTo>
                    <a:pt x="48917" y="27965"/>
                  </a:lnTo>
                  <a:lnTo>
                    <a:pt x="50679" y="23971"/>
                  </a:lnTo>
                  <a:lnTo>
                    <a:pt x="53543" y="16433"/>
                  </a:lnTo>
                  <a:lnTo>
                    <a:pt x="51371" y="4851"/>
                  </a:lnTo>
                  <a:close/>
                </a:path>
                <a:path w="83184" h="74295">
                  <a:moveTo>
                    <a:pt x="16051" y="15778"/>
                  </a:moveTo>
                  <a:lnTo>
                    <a:pt x="7023" y="16827"/>
                  </a:lnTo>
                  <a:lnTo>
                    <a:pt x="4089" y="17716"/>
                  </a:lnTo>
                  <a:lnTo>
                    <a:pt x="5346" y="22275"/>
                  </a:lnTo>
                  <a:lnTo>
                    <a:pt x="8280" y="21386"/>
                  </a:lnTo>
                  <a:lnTo>
                    <a:pt x="17850" y="20735"/>
                  </a:lnTo>
                  <a:lnTo>
                    <a:pt x="29969" y="20735"/>
                  </a:lnTo>
                  <a:lnTo>
                    <a:pt x="24758" y="17753"/>
                  </a:lnTo>
                  <a:lnTo>
                    <a:pt x="16051" y="15778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9" name="object 379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205040" y="5650072"/>
              <a:ext cx="96808" cy="91733"/>
            </a:xfrm>
            <a:prstGeom prst="rect">
              <a:avLst/>
            </a:prstGeom>
          </p:spPr>
        </p:pic>
        <p:sp>
          <p:nvSpPr>
            <p:cNvPr id="380" name="object 380" descr=""/>
            <p:cNvSpPr/>
            <p:nvPr/>
          </p:nvSpPr>
          <p:spPr>
            <a:xfrm>
              <a:off x="7331755" y="5628781"/>
              <a:ext cx="83820" cy="90170"/>
            </a:xfrm>
            <a:custGeom>
              <a:avLst/>
              <a:gdLst/>
              <a:ahLst/>
              <a:cxnLst/>
              <a:rect l="l" t="t" r="r" b="b"/>
              <a:pathLst>
                <a:path w="83820" h="90170">
                  <a:moveTo>
                    <a:pt x="57073" y="0"/>
                  </a:moveTo>
                  <a:lnTo>
                    <a:pt x="42875" y="12"/>
                  </a:lnTo>
                  <a:lnTo>
                    <a:pt x="42735" y="10947"/>
                  </a:lnTo>
                  <a:lnTo>
                    <a:pt x="42367" y="14414"/>
                  </a:lnTo>
                  <a:lnTo>
                    <a:pt x="40703" y="12890"/>
                  </a:lnTo>
                  <a:lnTo>
                    <a:pt x="38442" y="12166"/>
                  </a:lnTo>
                  <a:lnTo>
                    <a:pt x="34404" y="13284"/>
                  </a:lnTo>
                  <a:lnTo>
                    <a:pt x="32994" y="14312"/>
                  </a:lnTo>
                  <a:lnTo>
                    <a:pt x="32004" y="15646"/>
                  </a:lnTo>
                  <a:lnTo>
                    <a:pt x="29768" y="15240"/>
                  </a:lnTo>
                  <a:lnTo>
                    <a:pt x="27317" y="16141"/>
                  </a:lnTo>
                  <a:lnTo>
                    <a:pt x="25590" y="17818"/>
                  </a:lnTo>
                  <a:lnTo>
                    <a:pt x="23228" y="14693"/>
                  </a:lnTo>
                  <a:lnTo>
                    <a:pt x="18490" y="12218"/>
                  </a:lnTo>
                  <a:lnTo>
                    <a:pt x="13995" y="14339"/>
                  </a:lnTo>
                  <a:lnTo>
                    <a:pt x="11605" y="19149"/>
                  </a:lnTo>
                  <a:lnTo>
                    <a:pt x="13182" y="24739"/>
                  </a:lnTo>
                  <a:lnTo>
                    <a:pt x="17614" y="30899"/>
                  </a:lnTo>
                  <a:lnTo>
                    <a:pt x="15773" y="31165"/>
                  </a:lnTo>
                  <a:lnTo>
                    <a:pt x="14274" y="32131"/>
                  </a:lnTo>
                  <a:lnTo>
                    <a:pt x="13169" y="33413"/>
                  </a:lnTo>
                  <a:lnTo>
                    <a:pt x="9169" y="33705"/>
                  </a:lnTo>
                  <a:lnTo>
                    <a:pt x="12" y="33934"/>
                  </a:lnTo>
                  <a:lnTo>
                    <a:pt x="0" y="48133"/>
                  </a:lnTo>
                  <a:lnTo>
                    <a:pt x="13081" y="47840"/>
                  </a:lnTo>
                  <a:lnTo>
                    <a:pt x="16916" y="47345"/>
                  </a:lnTo>
                  <a:lnTo>
                    <a:pt x="20675" y="46558"/>
                  </a:lnTo>
                  <a:lnTo>
                    <a:pt x="17576" y="48196"/>
                  </a:lnTo>
                  <a:lnTo>
                    <a:pt x="14566" y="50088"/>
                  </a:lnTo>
                  <a:lnTo>
                    <a:pt x="11671" y="52374"/>
                  </a:lnTo>
                  <a:lnTo>
                    <a:pt x="9215" y="57135"/>
                  </a:lnTo>
                  <a:lnTo>
                    <a:pt x="11342" y="61641"/>
                  </a:lnTo>
                  <a:lnTo>
                    <a:pt x="16148" y="64024"/>
                  </a:lnTo>
                  <a:lnTo>
                    <a:pt x="21729" y="62420"/>
                  </a:lnTo>
                  <a:lnTo>
                    <a:pt x="24485" y="60477"/>
                  </a:lnTo>
                  <a:lnTo>
                    <a:pt x="21996" y="63373"/>
                  </a:lnTo>
                  <a:lnTo>
                    <a:pt x="21577" y="65582"/>
                  </a:lnTo>
                  <a:lnTo>
                    <a:pt x="21996" y="67602"/>
                  </a:lnTo>
                  <a:lnTo>
                    <a:pt x="20383" y="71450"/>
                  </a:lnTo>
                  <a:lnTo>
                    <a:pt x="19215" y="75552"/>
                  </a:lnTo>
                  <a:lnTo>
                    <a:pt x="17475" y="89077"/>
                  </a:lnTo>
                  <a:lnTo>
                    <a:pt x="31699" y="88963"/>
                  </a:lnTo>
                  <a:lnTo>
                    <a:pt x="33642" y="73926"/>
                  </a:lnTo>
                  <a:lnTo>
                    <a:pt x="36512" y="68478"/>
                  </a:lnTo>
                  <a:lnTo>
                    <a:pt x="40360" y="63639"/>
                  </a:lnTo>
                  <a:lnTo>
                    <a:pt x="39408" y="70624"/>
                  </a:lnTo>
                  <a:lnTo>
                    <a:pt x="39865" y="77876"/>
                  </a:lnTo>
                  <a:lnTo>
                    <a:pt x="41503" y="84912"/>
                  </a:lnTo>
                  <a:lnTo>
                    <a:pt x="44803" y="89343"/>
                  </a:lnTo>
                  <a:lnTo>
                    <a:pt x="49893" y="89717"/>
                  </a:lnTo>
                  <a:lnTo>
                    <a:pt x="54214" y="86746"/>
                  </a:lnTo>
                  <a:lnTo>
                    <a:pt x="55206" y="81140"/>
                  </a:lnTo>
                  <a:lnTo>
                    <a:pt x="54190" y="76708"/>
                  </a:lnTo>
                  <a:lnTo>
                    <a:pt x="53695" y="71716"/>
                  </a:lnTo>
                  <a:lnTo>
                    <a:pt x="54102" y="66852"/>
                  </a:lnTo>
                  <a:lnTo>
                    <a:pt x="55892" y="71818"/>
                  </a:lnTo>
                  <a:lnTo>
                    <a:pt x="56578" y="74358"/>
                  </a:lnTo>
                  <a:lnTo>
                    <a:pt x="60046" y="78750"/>
                  </a:lnTo>
                  <a:lnTo>
                    <a:pt x="65197" y="79116"/>
                  </a:lnTo>
                  <a:lnTo>
                    <a:pt x="69464" y="76160"/>
                  </a:lnTo>
                  <a:lnTo>
                    <a:pt x="70281" y="70586"/>
                  </a:lnTo>
                  <a:lnTo>
                    <a:pt x="68910" y="65417"/>
                  </a:lnTo>
                  <a:lnTo>
                    <a:pt x="62915" y="50927"/>
                  </a:lnTo>
                  <a:lnTo>
                    <a:pt x="66509" y="52057"/>
                  </a:lnTo>
                  <a:lnTo>
                    <a:pt x="70002" y="53695"/>
                  </a:lnTo>
                  <a:lnTo>
                    <a:pt x="73406" y="55994"/>
                  </a:lnTo>
                  <a:lnTo>
                    <a:pt x="78800" y="56972"/>
                  </a:lnTo>
                  <a:lnTo>
                    <a:pt x="82675" y="53713"/>
                  </a:lnTo>
                  <a:lnTo>
                    <a:pt x="83709" y="48527"/>
                  </a:lnTo>
                  <a:lnTo>
                    <a:pt x="80581" y="43726"/>
                  </a:lnTo>
                  <a:lnTo>
                    <a:pt x="76619" y="41033"/>
                  </a:lnTo>
                  <a:lnTo>
                    <a:pt x="72428" y="39027"/>
                  </a:lnTo>
                  <a:lnTo>
                    <a:pt x="68072" y="37592"/>
                  </a:lnTo>
                  <a:lnTo>
                    <a:pt x="74612" y="32550"/>
                  </a:lnTo>
                  <a:lnTo>
                    <a:pt x="76212" y="28816"/>
                  </a:lnTo>
                  <a:lnTo>
                    <a:pt x="73266" y="23799"/>
                  </a:lnTo>
                  <a:lnTo>
                    <a:pt x="71831" y="22669"/>
                  </a:lnTo>
                  <a:lnTo>
                    <a:pt x="70218" y="22059"/>
                  </a:lnTo>
                  <a:lnTo>
                    <a:pt x="70202" y="17219"/>
                  </a:lnTo>
                  <a:lnTo>
                    <a:pt x="66935" y="13835"/>
                  </a:lnTo>
                  <a:lnTo>
                    <a:pt x="62192" y="12924"/>
                  </a:lnTo>
                  <a:lnTo>
                    <a:pt x="57746" y="15506"/>
                  </a:lnTo>
                  <a:lnTo>
                    <a:pt x="56692" y="13919"/>
                  </a:lnTo>
                  <a:lnTo>
                    <a:pt x="56959" y="9169"/>
                  </a:lnTo>
                  <a:lnTo>
                    <a:pt x="57073" y="0"/>
                  </a:lnTo>
                  <a:close/>
                </a:path>
              </a:pathLst>
            </a:custGeom>
            <a:solidFill>
              <a:srgbClr val="6AA3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 descr=""/>
            <p:cNvSpPr/>
            <p:nvPr/>
          </p:nvSpPr>
          <p:spPr>
            <a:xfrm>
              <a:off x="7341796" y="5631773"/>
              <a:ext cx="70485" cy="87630"/>
            </a:xfrm>
            <a:custGeom>
              <a:avLst/>
              <a:gdLst/>
              <a:ahLst/>
              <a:cxnLst/>
              <a:rect l="l" t="t" r="r" b="b"/>
              <a:pathLst>
                <a:path w="70484" h="87629">
                  <a:moveTo>
                    <a:pt x="35280" y="0"/>
                  </a:moveTo>
                  <a:lnTo>
                    <a:pt x="33629" y="2552"/>
                  </a:lnTo>
                  <a:lnTo>
                    <a:pt x="30943" y="9200"/>
                  </a:lnTo>
                  <a:lnTo>
                    <a:pt x="30613" y="15921"/>
                  </a:lnTo>
                  <a:lnTo>
                    <a:pt x="32397" y="29565"/>
                  </a:lnTo>
                  <a:lnTo>
                    <a:pt x="29184" y="22199"/>
                  </a:lnTo>
                  <a:lnTo>
                    <a:pt x="23393" y="15798"/>
                  </a:lnTo>
                  <a:lnTo>
                    <a:pt x="12928" y="12090"/>
                  </a:lnTo>
                  <a:lnTo>
                    <a:pt x="11696" y="16662"/>
                  </a:lnTo>
                  <a:lnTo>
                    <a:pt x="21602" y="20192"/>
                  </a:lnTo>
                  <a:lnTo>
                    <a:pt x="26542" y="26822"/>
                  </a:lnTo>
                  <a:lnTo>
                    <a:pt x="28943" y="33858"/>
                  </a:lnTo>
                  <a:lnTo>
                    <a:pt x="23338" y="30794"/>
                  </a:lnTo>
                  <a:lnTo>
                    <a:pt x="17130" y="29071"/>
                  </a:lnTo>
                  <a:lnTo>
                    <a:pt x="10596" y="28495"/>
                  </a:lnTo>
                  <a:lnTo>
                    <a:pt x="4013" y="28867"/>
                  </a:lnTo>
                  <a:lnTo>
                    <a:pt x="1015" y="29222"/>
                  </a:lnTo>
                  <a:lnTo>
                    <a:pt x="965" y="33972"/>
                  </a:lnTo>
                  <a:lnTo>
                    <a:pt x="4013" y="33604"/>
                  </a:lnTo>
                  <a:lnTo>
                    <a:pt x="10769" y="33222"/>
                  </a:lnTo>
                  <a:lnTo>
                    <a:pt x="17591" y="33920"/>
                  </a:lnTo>
                  <a:lnTo>
                    <a:pt x="23910" y="36149"/>
                  </a:lnTo>
                  <a:lnTo>
                    <a:pt x="29159" y="40360"/>
                  </a:lnTo>
                  <a:lnTo>
                    <a:pt x="19916" y="40424"/>
                  </a:lnTo>
                  <a:lnTo>
                    <a:pt x="10790" y="41451"/>
                  </a:lnTo>
                  <a:lnTo>
                    <a:pt x="3618" y="45123"/>
                  </a:lnTo>
                  <a:lnTo>
                    <a:pt x="241" y="53124"/>
                  </a:lnTo>
                  <a:lnTo>
                    <a:pt x="0" y="56184"/>
                  </a:lnTo>
                  <a:lnTo>
                    <a:pt x="4737" y="56146"/>
                  </a:lnTo>
                  <a:lnTo>
                    <a:pt x="4978" y="53124"/>
                  </a:lnTo>
                  <a:lnTo>
                    <a:pt x="7678" y="47845"/>
                  </a:lnTo>
                  <a:lnTo>
                    <a:pt x="13560" y="45423"/>
                  </a:lnTo>
                  <a:lnTo>
                    <a:pt x="21037" y="44803"/>
                  </a:lnTo>
                  <a:lnTo>
                    <a:pt x="28524" y="44932"/>
                  </a:lnTo>
                  <a:lnTo>
                    <a:pt x="19571" y="51291"/>
                  </a:lnTo>
                  <a:lnTo>
                    <a:pt x="12661" y="59567"/>
                  </a:lnTo>
                  <a:lnTo>
                    <a:pt x="9371" y="69280"/>
                  </a:lnTo>
                  <a:lnTo>
                    <a:pt x="11277" y="79946"/>
                  </a:lnTo>
                  <a:lnTo>
                    <a:pt x="12547" y="82715"/>
                  </a:lnTo>
                  <a:lnTo>
                    <a:pt x="16636" y="80302"/>
                  </a:lnTo>
                  <a:lnTo>
                    <a:pt x="15366" y="77546"/>
                  </a:lnTo>
                  <a:lnTo>
                    <a:pt x="14088" y="68704"/>
                  </a:lnTo>
                  <a:lnTo>
                    <a:pt x="17446" y="60615"/>
                  </a:lnTo>
                  <a:lnTo>
                    <a:pt x="23800" y="53762"/>
                  </a:lnTo>
                  <a:lnTo>
                    <a:pt x="31508" y="48628"/>
                  </a:lnTo>
                  <a:lnTo>
                    <a:pt x="29133" y="58036"/>
                  </a:lnTo>
                  <a:lnTo>
                    <a:pt x="29246" y="67867"/>
                  </a:lnTo>
                  <a:lnTo>
                    <a:pt x="31928" y="77190"/>
                  </a:lnTo>
                  <a:lnTo>
                    <a:pt x="37261" y="85077"/>
                  </a:lnTo>
                  <a:lnTo>
                    <a:pt x="39395" y="87261"/>
                  </a:lnTo>
                  <a:lnTo>
                    <a:pt x="42748" y="83908"/>
                  </a:lnTo>
                  <a:lnTo>
                    <a:pt x="40614" y="81724"/>
                  </a:lnTo>
                  <a:lnTo>
                    <a:pt x="35919" y="74561"/>
                  </a:lnTo>
                  <a:lnTo>
                    <a:pt x="33781" y="66054"/>
                  </a:lnTo>
                  <a:lnTo>
                    <a:pt x="34063" y="57158"/>
                  </a:lnTo>
                  <a:lnTo>
                    <a:pt x="36626" y="48831"/>
                  </a:lnTo>
                  <a:lnTo>
                    <a:pt x="38939" y="56522"/>
                  </a:lnTo>
                  <a:lnTo>
                    <a:pt x="42138" y="63869"/>
                  </a:lnTo>
                  <a:lnTo>
                    <a:pt x="46728" y="69885"/>
                  </a:lnTo>
                  <a:lnTo>
                    <a:pt x="53212" y="73583"/>
                  </a:lnTo>
                  <a:lnTo>
                    <a:pt x="56159" y="74434"/>
                  </a:lnTo>
                  <a:lnTo>
                    <a:pt x="57403" y="69862"/>
                  </a:lnTo>
                  <a:lnTo>
                    <a:pt x="54470" y="68999"/>
                  </a:lnTo>
                  <a:lnTo>
                    <a:pt x="48464" y="64977"/>
                  </a:lnTo>
                  <a:lnTo>
                    <a:pt x="44457" y="58165"/>
                  </a:lnTo>
                  <a:lnTo>
                    <a:pt x="41806" y="50182"/>
                  </a:lnTo>
                  <a:lnTo>
                    <a:pt x="39865" y="42646"/>
                  </a:lnTo>
                  <a:lnTo>
                    <a:pt x="46002" y="40201"/>
                  </a:lnTo>
                  <a:lnTo>
                    <a:pt x="52657" y="40078"/>
                  </a:lnTo>
                  <a:lnTo>
                    <a:pt x="59135" y="41950"/>
                  </a:lnTo>
                  <a:lnTo>
                    <a:pt x="64744" y="45491"/>
                  </a:lnTo>
                  <a:lnTo>
                    <a:pt x="67043" y="47472"/>
                  </a:lnTo>
                  <a:lnTo>
                    <a:pt x="70408" y="44145"/>
                  </a:lnTo>
                  <a:lnTo>
                    <a:pt x="68097" y="42138"/>
                  </a:lnTo>
                  <a:lnTo>
                    <a:pt x="61715" y="37987"/>
                  </a:lnTo>
                  <a:lnTo>
                    <a:pt x="54333" y="35571"/>
                  </a:lnTo>
                  <a:lnTo>
                    <a:pt x="46651" y="35257"/>
                  </a:lnTo>
                  <a:lnTo>
                    <a:pt x="39369" y="37414"/>
                  </a:lnTo>
                  <a:lnTo>
                    <a:pt x="42311" y="32414"/>
                  </a:lnTo>
                  <a:lnTo>
                    <a:pt x="47012" y="27706"/>
                  </a:lnTo>
                  <a:lnTo>
                    <a:pt x="52632" y="24667"/>
                  </a:lnTo>
                  <a:lnTo>
                    <a:pt x="58331" y="24676"/>
                  </a:lnTo>
                  <a:lnTo>
                    <a:pt x="61213" y="25717"/>
                  </a:lnTo>
                  <a:lnTo>
                    <a:pt x="62445" y="21132"/>
                  </a:lnTo>
                  <a:lnTo>
                    <a:pt x="53339" y="17818"/>
                  </a:lnTo>
                  <a:lnTo>
                    <a:pt x="46380" y="21399"/>
                  </a:lnTo>
                  <a:lnTo>
                    <a:pt x="41313" y="26517"/>
                  </a:lnTo>
                  <a:lnTo>
                    <a:pt x="44424" y="19113"/>
                  </a:lnTo>
                  <a:lnTo>
                    <a:pt x="47904" y="12014"/>
                  </a:lnTo>
                  <a:lnTo>
                    <a:pt x="45796" y="596"/>
                  </a:lnTo>
                  <a:lnTo>
                    <a:pt x="41224" y="1866"/>
                  </a:lnTo>
                  <a:lnTo>
                    <a:pt x="43179" y="12471"/>
                  </a:lnTo>
                  <a:lnTo>
                    <a:pt x="39357" y="19456"/>
                  </a:lnTo>
                  <a:lnTo>
                    <a:pt x="36321" y="26403"/>
                  </a:lnTo>
                  <a:lnTo>
                    <a:pt x="35178" y="18973"/>
                  </a:lnTo>
                  <a:lnTo>
                    <a:pt x="33477" y="11556"/>
                  </a:lnTo>
                  <a:lnTo>
                    <a:pt x="39382" y="2374"/>
                  </a:lnTo>
                  <a:lnTo>
                    <a:pt x="35280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2" name="object 38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543046" y="5279352"/>
              <a:ext cx="453722" cy="214407"/>
            </a:xfrm>
            <a:prstGeom prst="rect">
              <a:avLst/>
            </a:prstGeom>
          </p:spPr>
        </p:pic>
        <p:sp>
          <p:nvSpPr>
            <p:cNvPr id="383" name="object 383" descr=""/>
            <p:cNvSpPr/>
            <p:nvPr/>
          </p:nvSpPr>
          <p:spPr>
            <a:xfrm>
              <a:off x="6758429" y="5580921"/>
              <a:ext cx="441959" cy="274320"/>
            </a:xfrm>
            <a:custGeom>
              <a:avLst/>
              <a:gdLst/>
              <a:ahLst/>
              <a:cxnLst/>
              <a:rect l="l" t="t" r="r" b="b"/>
              <a:pathLst>
                <a:path w="441959" h="274320">
                  <a:moveTo>
                    <a:pt x="422581" y="250189"/>
                  </a:moveTo>
                  <a:lnTo>
                    <a:pt x="363996" y="250189"/>
                  </a:lnTo>
                  <a:lnTo>
                    <a:pt x="366269" y="251459"/>
                  </a:lnTo>
                  <a:lnTo>
                    <a:pt x="366815" y="252729"/>
                  </a:lnTo>
                  <a:lnTo>
                    <a:pt x="366561" y="252729"/>
                  </a:lnTo>
                  <a:lnTo>
                    <a:pt x="368784" y="255269"/>
                  </a:lnTo>
                  <a:lnTo>
                    <a:pt x="370422" y="257809"/>
                  </a:lnTo>
                  <a:lnTo>
                    <a:pt x="371425" y="261619"/>
                  </a:lnTo>
                  <a:lnTo>
                    <a:pt x="372187" y="265429"/>
                  </a:lnTo>
                  <a:lnTo>
                    <a:pt x="378002" y="273049"/>
                  </a:lnTo>
                  <a:lnTo>
                    <a:pt x="387353" y="274319"/>
                  </a:lnTo>
                  <a:lnTo>
                    <a:pt x="395981" y="270509"/>
                  </a:lnTo>
                  <a:lnTo>
                    <a:pt x="399632" y="261619"/>
                  </a:lnTo>
                  <a:lnTo>
                    <a:pt x="399607" y="260349"/>
                  </a:lnTo>
                  <a:lnTo>
                    <a:pt x="414377" y="260349"/>
                  </a:lnTo>
                  <a:lnTo>
                    <a:pt x="419888" y="255269"/>
                  </a:lnTo>
                  <a:lnTo>
                    <a:pt x="421451" y="252729"/>
                  </a:lnTo>
                  <a:lnTo>
                    <a:pt x="422581" y="250189"/>
                  </a:lnTo>
                  <a:close/>
                </a:path>
                <a:path w="441959" h="274320">
                  <a:moveTo>
                    <a:pt x="433647" y="246379"/>
                  </a:moveTo>
                  <a:lnTo>
                    <a:pt x="202045" y="246379"/>
                  </a:lnTo>
                  <a:lnTo>
                    <a:pt x="209665" y="248919"/>
                  </a:lnTo>
                  <a:lnTo>
                    <a:pt x="214377" y="257809"/>
                  </a:lnTo>
                  <a:lnTo>
                    <a:pt x="213132" y="264159"/>
                  </a:lnTo>
                  <a:lnTo>
                    <a:pt x="213640" y="267969"/>
                  </a:lnTo>
                  <a:lnTo>
                    <a:pt x="217971" y="270509"/>
                  </a:lnTo>
                  <a:lnTo>
                    <a:pt x="223432" y="270509"/>
                  </a:lnTo>
                  <a:lnTo>
                    <a:pt x="227585" y="267969"/>
                  </a:lnTo>
                  <a:lnTo>
                    <a:pt x="228563" y="266699"/>
                  </a:lnTo>
                  <a:lnTo>
                    <a:pt x="229592" y="266699"/>
                  </a:lnTo>
                  <a:lnTo>
                    <a:pt x="230620" y="265429"/>
                  </a:lnTo>
                  <a:lnTo>
                    <a:pt x="233491" y="264159"/>
                  </a:lnTo>
                  <a:lnTo>
                    <a:pt x="234443" y="264159"/>
                  </a:lnTo>
                  <a:lnTo>
                    <a:pt x="236881" y="262889"/>
                  </a:lnTo>
                  <a:lnTo>
                    <a:pt x="243689" y="262889"/>
                  </a:lnTo>
                  <a:lnTo>
                    <a:pt x="246254" y="261619"/>
                  </a:lnTo>
                  <a:lnTo>
                    <a:pt x="276442" y="261619"/>
                  </a:lnTo>
                  <a:lnTo>
                    <a:pt x="288850" y="260349"/>
                  </a:lnTo>
                  <a:lnTo>
                    <a:pt x="297092" y="260349"/>
                  </a:lnTo>
                  <a:lnTo>
                    <a:pt x="306147" y="256539"/>
                  </a:lnTo>
                  <a:lnTo>
                    <a:pt x="307544" y="256539"/>
                  </a:lnTo>
                  <a:lnTo>
                    <a:pt x="308878" y="255269"/>
                  </a:lnTo>
                  <a:lnTo>
                    <a:pt x="358497" y="255269"/>
                  </a:lnTo>
                  <a:lnTo>
                    <a:pt x="359500" y="253999"/>
                  </a:lnTo>
                  <a:lnTo>
                    <a:pt x="360935" y="252729"/>
                  </a:lnTo>
                  <a:lnTo>
                    <a:pt x="362929" y="250189"/>
                  </a:lnTo>
                  <a:lnTo>
                    <a:pt x="422581" y="250189"/>
                  </a:lnTo>
                  <a:lnTo>
                    <a:pt x="430849" y="247649"/>
                  </a:lnTo>
                  <a:lnTo>
                    <a:pt x="433647" y="246379"/>
                  </a:lnTo>
                  <a:close/>
                </a:path>
                <a:path w="441959" h="274320">
                  <a:moveTo>
                    <a:pt x="271108" y="261619"/>
                  </a:moveTo>
                  <a:lnTo>
                    <a:pt x="246254" y="261619"/>
                  </a:lnTo>
                  <a:lnTo>
                    <a:pt x="249696" y="265429"/>
                  </a:lnTo>
                  <a:lnTo>
                    <a:pt x="254661" y="266699"/>
                  </a:lnTo>
                  <a:lnTo>
                    <a:pt x="263424" y="264159"/>
                  </a:lnTo>
                  <a:lnTo>
                    <a:pt x="271108" y="261619"/>
                  </a:lnTo>
                  <a:close/>
                </a:path>
                <a:path w="441959" h="274320">
                  <a:moveTo>
                    <a:pt x="414377" y="260349"/>
                  </a:moveTo>
                  <a:lnTo>
                    <a:pt x="399607" y="260349"/>
                  </a:lnTo>
                  <a:lnTo>
                    <a:pt x="405207" y="264159"/>
                  </a:lnTo>
                  <a:lnTo>
                    <a:pt x="411621" y="262889"/>
                  </a:lnTo>
                  <a:lnTo>
                    <a:pt x="414377" y="260349"/>
                  </a:lnTo>
                  <a:close/>
                </a:path>
                <a:path w="441959" h="274320">
                  <a:moveTo>
                    <a:pt x="358497" y="255269"/>
                  </a:moveTo>
                  <a:lnTo>
                    <a:pt x="308878" y="255269"/>
                  </a:lnTo>
                  <a:lnTo>
                    <a:pt x="316345" y="257809"/>
                  </a:lnTo>
                  <a:lnTo>
                    <a:pt x="324194" y="259079"/>
                  </a:lnTo>
                  <a:lnTo>
                    <a:pt x="344971" y="259079"/>
                  </a:lnTo>
                  <a:lnTo>
                    <a:pt x="349530" y="261619"/>
                  </a:lnTo>
                  <a:lnTo>
                    <a:pt x="354483" y="260349"/>
                  </a:lnTo>
                  <a:lnTo>
                    <a:pt x="358497" y="255269"/>
                  </a:lnTo>
                  <a:close/>
                </a:path>
                <a:path w="441959" h="274320">
                  <a:moveTo>
                    <a:pt x="15165" y="207009"/>
                  </a:moveTo>
                  <a:lnTo>
                    <a:pt x="14987" y="208279"/>
                  </a:lnTo>
                  <a:lnTo>
                    <a:pt x="14479" y="209549"/>
                  </a:lnTo>
                  <a:lnTo>
                    <a:pt x="13692" y="210819"/>
                  </a:lnTo>
                  <a:lnTo>
                    <a:pt x="14454" y="214629"/>
                  </a:lnTo>
                  <a:lnTo>
                    <a:pt x="16803" y="218439"/>
                  </a:lnTo>
                  <a:lnTo>
                    <a:pt x="20639" y="220979"/>
                  </a:lnTo>
                  <a:lnTo>
                    <a:pt x="20969" y="220979"/>
                  </a:lnTo>
                  <a:lnTo>
                    <a:pt x="20931" y="223519"/>
                  </a:lnTo>
                  <a:lnTo>
                    <a:pt x="20473" y="226059"/>
                  </a:lnTo>
                  <a:lnTo>
                    <a:pt x="19000" y="227329"/>
                  </a:lnTo>
                  <a:lnTo>
                    <a:pt x="13273" y="236219"/>
                  </a:lnTo>
                  <a:lnTo>
                    <a:pt x="16536" y="246379"/>
                  </a:lnTo>
                  <a:lnTo>
                    <a:pt x="26582" y="251459"/>
                  </a:lnTo>
                  <a:lnTo>
                    <a:pt x="30075" y="252729"/>
                  </a:lnTo>
                  <a:lnTo>
                    <a:pt x="36247" y="252729"/>
                  </a:lnTo>
                  <a:lnTo>
                    <a:pt x="39714" y="256539"/>
                  </a:lnTo>
                  <a:lnTo>
                    <a:pt x="43956" y="260349"/>
                  </a:lnTo>
                  <a:lnTo>
                    <a:pt x="53925" y="259079"/>
                  </a:lnTo>
                  <a:lnTo>
                    <a:pt x="57164" y="257809"/>
                  </a:lnTo>
                  <a:lnTo>
                    <a:pt x="60288" y="255269"/>
                  </a:lnTo>
                  <a:lnTo>
                    <a:pt x="80468" y="255269"/>
                  </a:lnTo>
                  <a:lnTo>
                    <a:pt x="82170" y="253999"/>
                  </a:lnTo>
                  <a:lnTo>
                    <a:pt x="84862" y="251459"/>
                  </a:lnTo>
                  <a:lnTo>
                    <a:pt x="100350" y="251459"/>
                  </a:lnTo>
                  <a:lnTo>
                    <a:pt x="103722" y="248919"/>
                  </a:lnTo>
                  <a:lnTo>
                    <a:pt x="105983" y="248919"/>
                  </a:lnTo>
                  <a:lnTo>
                    <a:pt x="113653" y="246379"/>
                  </a:lnTo>
                  <a:lnTo>
                    <a:pt x="118429" y="245109"/>
                  </a:lnTo>
                  <a:lnTo>
                    <a:pt x="126690" y="245109"/>
                  </a:lnTo>
                  <a:lnTo>
                    <a:pt x="126620" y="243839"/>
                  </a:lnTo>
                  <a:lnTo>
                    <a:pt x="126391" y="241299"/>
                  </a:lnTo>
                  <a:lnTo>
                    <a:pt x="131357" y="232409"/>
                  </a:lnTo>
                  <a:lnTo>
                    <a:pt x="441638" y="232409"/>
                  </a:lnTo>
                  <a:lnTo>
                    <a:pt x="441580" y="229869"/>
                  </a:lnTo>
                  <a:lnTo>
                    <a:pt x="440005" y="226059"/>
                  </a:lnTo>
                  <a:lnTo>
                    <a:pt x="437541" y="223519"/>
                  </a:lnTo>
                  <a:lnTo>
                    <a:pt x="438007" y="217169"/>
                  </a:lnTo>
                  <a:lnTo>
                    <a:pt x="436310" y="212089"/>
                  </a:lnTo>
                  <a:lnTo>
                    <a:pt x="256998" y="212089"/>
                  </a:lnTo>
                  <a:lnTo>
                    <a:pt x="256020" y="209549"/>
                  </a:lnTo>
                  <a:lnTo>
                    <a:pt x="14962" y="209549"/>
                  </a:lnTo>
                  <a:lnTo>
                    <a:pt x="15165" y="207009"/>
                  </a:lnTo>
                  <a:close/>
                </a:path>
                <a:path w="441959" h="274320">
                  <a:moveTo>
                    <a:pt x="80468" y="255269"/>
                  </a:moveTo>
                  <a:lnTo>
                    <a:pt x="60288" y="255269"/>
                  </a:lnTo>
                  <a:lnTo>
                    <a:pt x="61444" y="256539"/>
                  </a:lnTo>
                  <a:lnTo>
                    <a:pt x="62676" y="256539"/>
                  </a:lnTo>
                  <a:lnTo>
                    <a:pt x="70499" y="260349"/>
                  </a:lnTo>
                  <a:lnTo>
                    <a:pt x="75363" y="259079"/>
                  </a:lnTo>
                  <a:lnTo>
                    <a:pt x="80468" y="255269"/>
                  </a:lnTo>
                  <a:close/>
                </a:path>
                <a:path w="441959" h="274320">
                  <a:moveTo>
                    <a:pt x="344971" y="259079"/>
                  </a:moveTo>
                  <a:lnTo>
                    <a:pt x="333998" y="259079"/>
                  </a:lnTo>
                  <a:lnTo>
                    <a:pt x="337389" y="260349"/>
                  </a:lnTo>
                  <a:lnTo>
                    <a:pt x="341377" y="260349"/>
                  </a:lnTo>
                  <a:lnTo>
                    <a:pt x="344971" y="259079"/>
                  </a:lnTo>
                  <a:close/>
                </a:path>
                <a:path w="441959" h="274320">
                  <a:moveTo>
                    <a:pt x="441638" y="232409"/>
                  </a:moveTo>
                  <a:lnTo>
                    <a:pt x="131357" y="232409"/>
                  </a:lnTo>
                  <a:lnTo>
                    <a:pt x="143638" y="233679"/>
                  </a:lnTo>
                  <a:lnTo>
                    <a:pt x="153023" y="238759"/>
                  </a:lnTo>
                  <a:lnTo>
                    <a:pt x="153544" y="242569"/>
                  </a:lnTo>
                  <a:lnTo>
                    <a:pt x="152807" y="246379"/>
                  </a:lnTo>
                  <a:lnTo>
                    <a:pt x="154420" y="247649"/>
                  </a:lnTo>
                  <a:lnTo>
                    <a:pt x="156059" y="247649"/>
                  </a:lnTo>
                  <a:lnTo>
                    <a:pt x="161659" y="251459"/>
                  </a:lnTo>
                  <a:lnTo>
                    <a:pt x="165812" y="251459"/>
                  </a:lnTo>
                  <a:lnTo>
                    <a:pt x="170981" y="255269"/>
                  </a:lnTo>
                  <a:lnTo>
                    <a:pt x="171896" y="256539"/>
                  </a:lnTo>
                  <a:lnTo>
                    <a:pt x="172251" y="257809"/>
                  </a:lnTo>
                  <a:lnTo>
                    <a:pt x="177318" y="253999"/>
                  </a:lnTo>
                  <a:lnTo>
                    <a:pt x="190899" y="253999"/>
                  </a:lnTo>
                  <a:lnTo>
                    <a:pt x="192304" y="251459"/>
                  </a:lnTo>
                  <a:lnTo>
                    <a:pt x="194108" y="250189"/>
                  </a:lnTo>
                  <a:lnTo>
                    <a:pt x="202045" y="246379"/>
                  </a:lnTo>
                  <a:lnTo>
                    <a:pt x="433647" y="246379"/>
                  </a:lnTo>
                  <a:lnTo>
                    <a:pt x="439243" y="243839"/>
                  </a:lnTo>
                  <a:lnTo>
                    <a:pt x="441783" y="238759"/>
                  </a:lnTo>
                  <a:lnTo>
                    <a:pt x="441638" y="232409"/>
                  </a:lnTo>
                  <a:close/>
                </a:path>
                <a:path w="441959" h="274320">
                  <a:moveTo>
                    <a:pt x="190899" y="253999"/>
                  </a:moveTo>
                  <a:lnTo>
                    <a:pt x="177318" y="253999"/>
                  </a:lnTo>
                  <a:lnTo>
                    <a:pt x="182386" y="255269"/>
                  </a:lnTo>
                  <a:lnTo>
                    <a:pt x="188279" y="257809"/>
                  </a:lnTo>
                  <a:lnTo>
                    <a:pt x="188748" y="257809"/>
                  </a:lnTo>
                  <a:lnTo>
                    <a:pt x="190899" y="253999"/>
                  </a:lnTo>
                  <a:close/>
                </a:path>
                <a:path w="441959" h="274320">
                  <a:moveTo>
                    <a:pt x="100350" y="251459"/>
                  </a:moveTo>
                  <a:lnTo>
                    <a:pt x="85764" y="251459"/>
                  </a:lnTo>
                  <a:lnTo>
                    <a:pt x="86679" y="252729"/>
                  </a:lnTo>
                  <a:lnTo>
                    <a:pt x="92101" y="253999"/>
                  </a:lnTo>
                  <a:lnTo>
                    <a:pt x="96978" y="253999"/>
                  </a:lnTo>
                  <a:lnTo>
                    <a:pt x="100350" y="251459"/>
                  </a:lnTo>
                  <a:close/>
                </a:path>
                <a:path w="441959" h="274320">
                  <a:moveTo>
                    <a:pt x="126690" y="245109"/>
                  </a:moveTo>
                  <a:lnTo>
                    <a:pt x="123102" y="245109"/>
                  </a:lnTo>
                  <a:lnTo>
                    <a:pt x="126760" y="246379"/>
                  </a:lnTo>
                  <a:lnTo>
                    <a:pt x="126690" y="245109"/>
                  </a:lnTo>
                  <a:close/>
                </a:path>
                <a:path w="441959" h="274320">
                  <a:moveTo>
                    <a:pt x="269139" y="179069"/>
                  </a:moveTo>
                  <a:lnTo>
                    <a:pt x="265317" y="179069"/>
                  </a:lnTo>
                  <a:lnTo>
                    <a:pt x="266079" y="181609"/>
                  </a:lnTo>
                  <a:lnTo>
                    <a:pt x="265710" y="184149"/>
                  </a:lnTo>
                  <a:lnTo>
                    <a:pt x="262205" y="186689"/>
                  </a:lnTo>
                  <a:lnTo>
                    <a:pt x="259754" y="187959"/>
                  </a:lnTo>
                  <a:lnTo>
                    <a:pt x="261837" y="189229"/>
                  </a:lnTo>
                  <a:lnTo>
                    <a:pt x="264072" y="190499"/>
                  </a:lnTo>
                  <a:lnTo>
                    <a:pt x="269724" y="196849"/>
                  </a:lnTo>
                  <a:lnTo>
                    <a:pt x="270181" y="201929"/>
                  </a:lnTo>
                  <a:lnTo>
                    <a:pt x="263856" y="210819"/>
                  </a:lnTo>
                  <a:lnTo>
                    <a:pt x="256998" y="212089"/>
                  </a:lnTo>
                  <a:lnTo>
                    <a:pt x="436310" y="212089"/>
                  </a:lnTo>
                  <a:lnTo>
                    <a:pt x="432355" y="207009"/>
                  </a:lnTo>
                  <a:lnTo>
                    <a:pt x="426048" y="203199"/>
                  </a:lnTo>
                  <a:lnTo>
                    <a:pt x="419241" y="201929"/>
                  </a:lnTo>
                  <a:lnTo>
                    <a:pt x="405918" y="201929"/>
                  </a:lnTo>
                  <a:lnTo>
                    <a:pt x="401270" y="200659"/>
                  </a:lnTo>
                  <a:lnTo>
                    <a:pt x="390958" y="200659"/>
                  </a:lnTo>
                  <a:lnTo>
                    <a:pt x="389751" y="199389"/>
                  </a:lnTo>
                  <a:lnTo>
                    <a:pt x="301397" y="199389"/>
                  </a:lnTo>
                  <a:lnTo>
                    <a:pt x="298972" y="196849"/>
                  </a:lnTo>
                  <a:lnTo>
                    <a:pt x="293739" y="194309"/>
                  </a:lnTo>
                  <a:lnTo>
                    <a:pt x="288037" y="194309"/>
                  </a:lnTo>
                  <a:lnTo>
                    <a:pt x="287466" y="185419"/>
                  </a:lnTo>
                  <a:lnTo>
                    <a:pt x="280404" y="180339"/>
                  </a:lnTo>
                  <a:lnTo>
                    <a:pt x="270892" y="180339"/>
                  </a:lnTo>
                  <a:lnTo>
                    <a:pt x="269139" y="179069"/>
                  </a:lnTo>
                  <a:close/>
                </a:path>
                <a:path w="441959" h="274320">
                  <a:moveTo>
                    <a:pt x="210707" y="172719"/>
                  </a:moveTo>
                  <a:lnTo>
                    <a:pt x="204382" y="176529"/>
                  </a:lnTo>
                  <a:lnTo>
                    <a:pt x="198756" y="179069"/>
                  </a:lnTo>
                  <a:lnTo>
                    <a:pt x="20181" y="179069"/>
                  </a:lnTo>
                  <a:lnTo>
                    <a:pt x="26785" y="180339"/>
                  </a:lnTo>
                  <a:lnTo>
                    <a:pt x="34609" y="182879"/>
                  </a:lnTo>
                  <a:lnTo>
                    <a:pt x="30367" y="196849"/>
                  </a:lnTo>
                  <a:lnTo>
                    <a:pt x="25782" y="199389"/>
                  </a:lnTo>
                  <a:lnTo>
                    <a:pt x="21020" y="201929"/>
                  </a:lnTo>
                  <a:lnTo>
                    <a:pt x="19902" y="203199"/>
                  </a:lnTo>
                  <a:lnTo>
                    <a:pt x="18340" y="204469"/>
                  </a:lnTo>
                  <a:lnTo>
                    <a:pt x="15940" y="204469"/>
                  </a:lnTo>
                  <a:lnTo>
                    <a:pt x="15724" y="205739"/>
                  </a:lnTo>
                  <a:lnTo>
                    <a:pt x="15432" y="205739"/>
                  </a:lnTo>
                  <a:lnTo>
                    <a:pt x="14962" y="209549"/>
                  </a:lnTo>
                  <a:lnTo>
                    <a:pt x="256020" y="209549"/>
                  </a:lnTo>
                  <a:lnTo>
                    <a:pt x="255042" y="207009"/>
                  </a:lnTo>
                  <a:lnTo>
                    <a:pt x="246889" y="207009"/>
                  </a:lnTo>
                  <a:lnTo>
                    <a:pt x="244400" y="205739"/>
                  </a:lnTo>
                  <a:lnTo>
                    <a:pt x="239371" y="199389"/>
                  </a:lnTo>
                  <a:lnTo>
                    <a:pt x="239536" y="196849"/>
                  </a:lnTo>
                  <a:lnTo>
                    <a:pt x="240056" y="193039"/>
                  </a:lnTo>
                  <a:lnTo>
                    <a:pt x="237783" y="193039"/>
                  </a:lnTo>
                  <a:lnTo>
                    <a:pt x="234735" y="190499"/>
                  </a:lnTo>
                  <a:lnTo>
                    <a:pt x="233110" y="189229"/>
                  </a:lnTo>
                  <a:lnTo>
                    <a:pt x="224464" y="189229"/>
                  </a:lnTo>
                  <a:lnTo>
                    <a:pt x="220105" y="187959"/>
                  </a:lnTo>
                  <a:lnTo>
                    <a:pt x="218070" y="184149"/>
                  </a:lnTo>
                  <a:lnTo>
                    <a:pt x="220067" y="179069"/>
                  </a:lnTo>
                  <a:lnTo>
                    <a:pt x="219025" y="177799"/>
                  </a:lnTo>
                  <a:lnTo>
                    <a:pt x="217895" y="177799"/>
                  </a:lnTo>
                  <a:lnTo>
                    <a:pt x="210707" y="172719"/>
                  </a:lnTo>
                  <a:close/>
                </a:path>
                <a:path w="441959" h="274320">
                  <a:moveTo>
                    <a:pt x="321775" y="190499"/>
                  </a:moveTo>
                  <a:lnTo>
                    <a:pt x="315634" y="191769"/>
                  </a:lnTo>
                  <a:lnTo>
                    <a:pt x="310262" y="194309"/>
                  </a:lnTo>
                  <a:lnTo>
                    <a:pt x="308243" y="196849"/>
                  </a:lnTo>
                  <a:lnTo>
                    <a:pt x="306008" y="198119"/>
                  </a:lnTo>
                  <a:lnTo>
                    <a:pt x="303658" y="199389"/>
                  </a:lnTo>
                  <a:lnTo>
                    <a:pt x="389751" y="199389"/>
                  </a:lnTo>
                  <a:lnTo>
                    <a:pt x="388545" y="198119"/>
                  </a:lnTo>
                  <a:lnTo>
                    <a:pt x="370850" y="198119"/>
                  </a:lnTo>
                  <a:lnTo>
                    <a:pt x="347809" y="195579"/>
                  </a:lnTo>
                  <a:lnTo>
                    <a:pt x="332182" y="195579"/>
                  </a:lnTo>
                  <a:lnTo>
                    <a:pt x="327639" y="191769"/>
                  </a:lnTo>
                  <a:lnTo>
                    <a:pt x="321775" y="190499"/>
                  </a:lnTo>
                  <a:close/>
                </a:path>
                <a:path w="441959" h="274320">
                  <a:moveTo>
                    <a:pt x="385586" y="196849"/>
                  </a:moveTo>
                  <a:lnTo>
                    <a:pt x="382449" y="198119"/>
                  </a:lnTo>
                  <a:lnTo>
                    <a:pt x="388545" y="198119"/>
                  </a:lnTo>
                  <a:lnTo>
                    <a:pt x="385586" y="196849"/>
                  </a:lnTo>
                  <a:close/>
                </a:path>
                <a:path w="441959" h="274320">
                  <a:moveTo>
                    <a:pt x="230280" y="187209"/>
                  </a:moveTo>
                  <a:lnTo>
                    <a:pt x="229439" y="187959"/>
                  </a:lnTo>
                  <a:lnTo>
                    <a:pt x="224464" y="189229"/>
                  </a:lnTo>
                  <a:lnTo>
                    <a:pt x="233110" y="189229"/>
                  </a:lnTo>
                  <a:lnTo>
                    <a:pt x="230280" y="187209"/>
                  </a:lnTo>
                  <a:close/>
                </a:path>
                <a:path w="441959" h="274320">
                  <a:moveTo>
                    <a:pt x="230862" y="186689"/>
                  </a:moveTo>
                  <a:lnTo>
                    <a:pt x="229554" y="186689"/>
                  </a:lnTo>
                  <a:lnTo>
                    <a:pt x="230280" y="187209"/>
                  </a:lnTo>
                  <a:lnTo>
                    <a:pt x="230862" y="186689"/>
                  </a:lnTo>
                  <a:close/>
                </a:path>
                <a:path w="441959" h="274320">
                  <a:moveTo>
                    <a:pt x="278639" y="179069"/>
                  </a:moveTo>
                  <a:lnTo>
                    <a:pt x="270892" y="180339"/>
                  </a:lnTo>
                  <a:lnTo>
                    <a:pt x="280404" y="180339"/>
                  </a:lnTo>
                  <a:lnTo>
                    <a:pt x="278639" y="179069"/>
                  </a:lnTo>
                  <a:close/>
                </a:path>
                <a:path w="441959" h="274320">
                  <a:moveTo>
                    <a:pt x="31891" y="0"/>
                  </a:moveTo>
                  <a:lnTo>
                    <a:pt x="23902" y="7619"/>
                  </a:lnTo>
                  <a:lnTo>
                    <a:pt x="23420" y="12699"/>
                  </a:lnTo>
                  <a:lnTo>
                    <a:pt x="24372" y="16509"/>
                  </a:lnTo>
                  <a:lnTo>
                    <a:pt x="24410" y="17779"/>
                  </a:lnTo>
                  <a:lnTo>
                    <a:pt x="21350" y="17779"/>
                  </a:lnTo>
                  <a:lnTo>
                    <a:pt x="14670" y="19049"/>
                  </a:lnTo>
                  <a:lnTo>
                    <a:pt x="10504" y="21589"/>
                  </a:lnTo>
                  <a:lnTo>
                    <a:pt x="8027" y="31749"/>
                  </a:lnTo>
                  <a:lnTo>
                    <a:pt x="10161" y="36829"/>
                  </a:lnTo>
                  <a:lnTo>
                    <a:pt x="16727" y="40639"/>
                  </a:lnTo>
                  <a:lnTo>
                    <a:pt x="18772" y="41909"/>
                  </a:lnTo>
                  <a:lnTo>
                    <a:pt x="20766" y="43179"/>
                  </a:lnTo>
                  <a:lnTo>
                    <a:pt x="15350" y="44449"/>
                  </a:lnTo>
                  <a:lnTo>
                    <a:pt x="11314" y="48259"/>
                  </a:lnTo>
                  <a:lnTo>
                    <a:pt x="9568" y="54609"/>
                  </a:lnTo>
                  <a:lnTo>
                    <a:pt x="11025" y="59689"/>
                  </a:lnTo>
                  <a:lnTo>
                    <a:pt x="11672" y="60959"/>
                  </a:lnTo>
                  <a:lnTo>
                    <a:pt x="13514" y="63499"/>
                  </a:lnTo>
                  <a:lnTo>
                    <a:pt x="13882" y="64769"/>
                  </a:lnTo>
                  <a:lnTo>
                    <a:pt x="15317" y="67309"/>
                  </a:lnTo>
                  <a:lnTo>
                    <a:pt x="16486" y="68579"/>
                  </a:lnTo>
                  <a:lnTo>
                    <a:pt x="17337" y="69849"/>
                  </a:lnTo>
                  <a:lnTo>
                    <a:pt x="18289" y="71119"/>
                  </a:lnTo>
                  <a:lnTo>
                    <a:pt x="20791" y="76199"/>
                  </a:lnTo>
                  <a:lnTo>
                    <a:pt x="22036" y="80009"/>
                  </a:lnTo>
                  <a:lnTo>
                    <a:pt x="13031" y="88899"/>
                  </a:lnTo>
                  <a:lnTo>
                    <a:pt x="15584" y="97789"/>
                  </a:lnTo>
                  <a:lnTo>
                    <a:pt x="21489" y="101599"/>
                  </a:lnTo>
                  <a:lnTo>
                    <a:pt x="16552" y="113029"/>
                  </a:lnTo>
                  <a:lnTo>
                    <a:pt x="14633" y="119379"/>
                  </a:lnTo>
                  <a:lnTo>
                    <a:pt x="14885" y="124459"/>
                  </a:lnTo>
                  <a:lnTo>
                    <a:pt x="15216" y="125729"/>
                  </a:lnTo>
                  <a:lnTo>
                    <a:pt x="15673" y="126999"/>
                  </a:lnTo>
                  <a:lnTo>
                    <a:pt x="16244" y="128269"/>
                  </a:lnTo>
                  <a:lnTo>
                    <a:pt x="9018" y="130809"/>
                  </a:lnTo>
                  <a:lnTo>
                    <a:pt x="3367" y="135889"/>
                  </a:lnTo>
                  <a:lnTo>
                    <a:pt x="1411" y="146049"/>
                  </a:lnTo>
                  <a:lnTo>
                    <a:pt x="135" y="153669"/>
                  </a:lnTo>
                  <a:lnTo>
                    <a:pt x="0" y="161289"/>
                  </a:lnTo>
                  <a:lnTo>
                    <a:pt x="1966" y="167639"/>
                  </a:lnTo>
                  <a:lnTo>
                    <a:pt x="6999" y="172719"/>
                  </a:lnTo>
                  <a:lnTo>
                    <a:pt x="10733" y="175259"/>
                  </a:lnTo>
                  <a:lnTo>
                    <a:pt x="15444" y="175259"/>
                  </a:lnTo>
                  <a:lnTo>
                    <a:pt x="18619" y="176529"/>
                  </a:lnTo>
                  <a:lnTo>
                    <a:pt x="20042" y="179069"/>
                  </a:lnTo>
                  <a:lnTo>
                    <a:pt x="159018" y="179069"/>
                  </a:lnTo>
                  <a:lnTo>
                    <a:pt x="157176" y="177799"/>
                  </a:lnTo>
                  <a:lnTo>
                    <a:pt x="155284" y="176529"/>
                  </a:lnTo>
                  <a:lnTo>
                    <a:pt x="136247" y="176529"/>
                  </a:lnTo>
                  <a:lnTo>
                    <a:pt x="136374" y="175259"/>
                  </a:lnTo>
                  <a:lnTo>
                    <a:pt x="136480" y="172719"/>
                  </a:lnTo>
                  <a:lnTo>
                    <a:pt x="136530" y="168909"/>
                  </a:lnTo>
                  <a:lnTo>
                    <a:pt x="108789" y="168909"/>
                  </a:lnTo>
                  <a:lnTo>
                    <a:pt x="107253" y="165099"/>
                  </a:lnTo>
                  <a:lnTo>
                    <a:pt x="103989" y="161289"/>
                  </a:lnTo>
                  <a:lnTo>
                    <a:pt x="99594" y="160019"/>
                  </a:lnTo>
                  <a:lnTo>
                    <a:pt x="100191" y="157479"/>
                  </a:lnTo>
                  <a:lnTo>
                    <a:pt x="101030" y="156209"/>
                  </a:lnTo>
                  <a:lnTo>
                    <a:pt x="102096" y="153669"/>
                  </a:lnTo>
                  <a:lnTo>
                    <a:pt x="101182" y="153669"/>
                  </a:lnTo>
                  <a:lnTo>
                    <a:pt x="100255" y="152399"/>
                  </a:lnTo>
                  <a:lnTo>
                    <a:pt x="99429" y="152399"/>
                  </a:lnTo>
                  <a:lnTo>
                    <a:pt x="96762" y="149859"/>
                  </a:lnTo>
                  <a:lnTo>
                    <a:pt x="94667" y="146049"/>
                  </a:lnTo>
                  <a:lnTo>
                    <a:pt x="93666" y="144779"/>
                  </a:lnTo>
                  <a:lnTo>
                    <a:pt x="81332" y="144779"/>
                  </a:lnTo>
                  <a:lnTo>
                    <a:pt x="78170" y="143509"/>
                  </a:lnTo>
                  <a:lnTo>
                    <a:pt x="70067" y="143509"/>
                  </a:lnTo>
                  <a:lnTo>
                    <a:pt x="62307" y="142239"/>
                  </a:lnTo>
                  <a:lnTo>
                    <a:pt x="59970" y="137159"/>
                  </a:lnTo>
                  <a:lnTo>
                    <a:pt x="62663" y="129539"/>
                  </a:lnTo>
                  <a:lnTo>
                    <a:pt x="65495" y="126999"/>
                  </a:lnTo>
                  <a:lnTo>
                    <a:pt x="68987" y="125729"/>
                  </a:lnTo>
                  <a:lnTo>
                    <a:pt x="65876" y="123189"/>
                  </a:lnTo>
                  <a:lnTo>
                    <a:pt x="64949" y="119379"/>
                  </a:lnTo>
                  <a:lnTo>
                    <a:pt x="69584" y="110489"/>
                  </a:lnTo>
                  <a:lnTo>
                    <a:pt x="74652" y="107949"/>
                  </a:lnTo>
                  <a:lnTo>
                    <a:pt x="80278" y="106679"/>
                  </a:lnTo>
                  <a:lnTo>
                    <a:pt x="81649" y="101599"/>
                  </a:lnTo>
                  <a:lnTo>
                    <a:pt x="83186" y="97789"/>
                  </a:lnTo>
                  <a:lnTo>
                    <a:pt x="87339" y="92709"/>
                  </a:lnTo>
                  <a:lnTo>
                    <a:pt x="88545" y="91439"/>
                  </a:lnTo>
                  <a:lnTo>
                    <a:pt x="89828" y="91439"/>
                  </a:lnTo>
                  <a:lnTo>
                    <a:pt x="96165" y="88899"/>
                  </a:lnTo>
                  <a:lnTo>
                    <a:pt x="102211" y="85089"/>
                  </a:lnTo>
                  <a:lnTo>
                    <a:pt x="107976" y="80009"/>
                  </a:lnTo>
                  <a:lnTo>
                    <a:pt x="113191" y="73659"/>
                  </a:lnTo>
                  <a:lnTo>
                    <a:pt x="114290" y="66039"/>
                  </a:lnTo>
                  <a:lnTo>
                    <a:pt x="111257" y="59689"/>
                  </a:lnTo>
                  <a:lnTo>
                    <a:pt x="104078" y="54609"/>
                  </a:lnTo>
                  <a:lnTo>
                    <a:pt x="97004" y="53339"/>
                  </a:lnTo>
                  <a:lnTo>
                    <a:pt x="83846" y="48259"/>
                  </a:lnTo>
                  <a:lnTo>
                    <a:pt x="84443" y="41909"/>
                  </a:lnTo>
                  <a:lnTo>
                    <a:pt x="80798" y="35559"/>
                  </a:lnTo>
                  <a:lnTo>
                    <a:pt x="78436" y="30479"/>
                  </a:lnTo>
                  <a:lnTo>
                    <a:pt x="59602" y="2539"/>
                  </a:lnTo>
                  <a:lnTo>
                    <a:pt x="43778" y="2539"/>
                  </a:lnTo>
                  <a:lnTo>
                    <a:pt x="38063" y="1269"/>
                  </a:lnTo>
                  <a:lnTo>
                    <a:pt x="31891" y="0"/>
                  </a:lnTo>
                  <a:close/>
                </a:path>
                <a:path w="441959" h="274320">
                  <a:moveTo>
                    <a:pt x="174321" y="175259"/>
                  </a:moveTo>
                  <a:lnTo>
                    <a:pt x="166168" y="176529"/>
                  </a:lnTo>
                  <a:lnTo>
                    <a:pt x="163082" y="176529"/>
                  </a:lnTo>
                  <a:lnTo>
                    <a:pt x="159018" y="179069"/>
                  </a:lnTo>
                  <a:lnTo>
                    <a:pt x="180506" y="179069"/>
                  </a:lnTo>
                  <a:lnTo>
                    <a:pt x="177750" y="176529"/>
                  </a:lnTo>
                  <a:lnTo>
                    <a:pt x="174321" y="175259"/>
                  </a:lnTo>
                  <a:close/>
                </a:path>
                <a:path w="441959" h="274320">
                  <a:moveTo>
                    <a:pt x="191504" y="176529"/>
                  </a:moveTo>
                  <a:lnTo>
                    <a:pt x="185421" y="176529"/>
                  </a:lnTo>
                  <a:lnTo>
                    <a:pt x="182818" y="177799"/>
                  </a:lnTo>
                  <a:lnTo>
                    <a:pt x="180506" y="179069"/>
                  </a:lnTo>
                  <a:lnTo>
                    <a:pt x="198756" y="179069"/>
                  </a:lnTo>
                  <a:lnTo>
                    <a:pt x="195619" y="177799"/>
                  </a:lnTo>
                  <a:lnTo>
                    <a:pt x="191504" y="176529"/>
                  </a:lnTo>
                  <a:close/>
                </a:path>
                <a:path w="441959" h="274320">
                  <a:moveTo>
                    <a:pt x="147613" y="175259"/>
                  </a:moveTo>
                  <a:lnTo>
                    <a:pt x="142152" y="176529"/>
                  </a:lnTo>
                  <a:lnTo>
                    <a:pt x="155284" y="176529"/>
                  </a:lnTo>
                  <a:lnTo>
                    <a:pt x="147613" y="175259"/>
                  </a:lnTo>
                  <a:close/>
                </a:path>
                <a:path w="441959" h="274320">
                  <a:moveTo>
                    <a:pt x="117895" y="157479"/>
                  </a:moveTo>
                  <a:lnTo>
                    <a:pt x="111558" y="162559"/>
                  </a:lnTo>
                  <a:lnTo>
                    <a:pt x="108891" y="168909"/>
                  </a:lnTo>
                  <a:lnTo>
                    <a:pt x="136530" y="168909"/>
                  </a:lnTo>
                  <a:lnTo>
                    <a:pt x="136564" y="166369"/>
                  </a:lnTo>
                  <a:lnTo>
                    <a:pt x="131789" y="161289"/>
                  </a:lnTo>
                  <a:lnTo>
                    <a:pt x="117895" y="157479"/>
                  </a:lnTo>
                  <a:close/>
                </a:path>
                <a:path w="441959" h="274320">
                  <a:moveTo>
                    <a:pt x="89663" y="139699"/>
                  </a:moveTo>
                  <a:lnTo>
                    <a:pt x="88888" y="139699"/>
                  </a:lnTo>
                  <a:lnTo>
                    <a:pt x="83846" y="143509"/>
                  </a:lnTo>
                  <a:lnTo>
                    <a:pt x="81332" y="144779"/>
                  </a:lnTo>
                  <a:lnTo>
                    <a:pt x="93666" y="144779"/>
                  </a:lnTo>
                  <a:lnTo>
                    <a:pt x="89663" y="139699"/>
                  </a:lnTo>
                  <a:close/>
                </a:path>
                <a:path w="441959" h="274320">
                  <a:moveTo>
                    <a:pt x="75007" y="142239"/>
                  </a:moveTo>
                  <a:lnTo>
                    <a:pt x="70067" y="143509"/>
                  </a:lnTo>
                  <a:lnTo>
                    <a:pt x="78170" y="143509"/>
                  </a:lnTo>
                  <a:lnTo>
                    <a:pt x="75007" y="142239"/>
                  </a:lnTo>
                  <a:close/>
                </a:path>
                <a:path w="441959" h="274320">
                  <a:moveTo>
                    <a:pt x="56427" y="0"/>
                  </a:moveTo>
                  <a:lnTo>
                    <a:pt x="49125" y="0"/>
                  </a:lnTo>
                  <a:lnTo>
                    <a:pt x="43778" y="2539"/>
                  </a:lnTo>
                  <a:lnTo>
                    <a:pt x="59602" y="2539"/>
                  </a:lnTo>
                  <a:lnTo>
                    <a:pt x="56427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4" name="object 384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752955" y="5580024"/>
              <a:ext cx="450502" cy="279546"/>
            </a:xfrm>
            <a:prstGeom prst="rect">
              <a:avLst/>
            </a:prstGeom>
          </p:spPr>
        </p:pic>
        <p:pic>
          <p:nvPicPr>
            <p:cNvPr id="385" name="object 385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521399" y="5771630"/>
              <a:ext cx="426361" cy="76452"/>
            </a:xfrm>
            <a:prstGeom prst="rect">
              <a:avLst/>
            </a:prstGeom>
          </p:spPr>
        </p:pic>
        <p:sp>
          <p:nvSpPr>
            <p:cNvPr id="386" name="object 386" descr=""/>
            <p:cNvSpPr/>
            <p:nvPr/>
          </p:nvSpPr>
          <p:spPr>
            <a:xfrm>
              <a:off x="7653807" y="5681827"/>
              <a:ext cx="332105" cy="153670"/>
            </a:xfrm>
            <a:custGeom>
              <a:avLst/>
              <a:gdLst/>
              <a:ahLst/>
              <a:cxnLst/>
              <a:rect l="l" t="t" r="r" b="b"/>
              <a:pathLst>
                <a:path w="332104" h="153670">
                  <a:moveTo>
                    <a:pt x="51181" y="126187"/>
                  </a:moveTo>
                  <a:lnTo>
                    <a:pt x="46774" y="123698"/>
                  </a:lnTo>
                  <a:lnTo>
                    <a:pt x="45529" y="122682"/>
                  </a:lnTo>
                  <a:lnTo>
                    <a:pt x="44297" y="121297"/>
                  </a:lnTo>
                  <a:lnTo>
                    <a:pt x="42329" y="121348"/>
                  </a:lnTo>
                  <a:lnTo>
                    <a:pt x="37807" y="123482"/>
                  </a:lnTo>
                  <a:lnTo>
                    <a:pt x="34785" y="122301"/>
                  </a:lnTo>
                  <a:lnTo>
                    <a:pt x="30721" y="123317"/>
                  </a:lnTo>
                  <a:lnTo>
                    <a:pt x="28994" y="124040"/>
                  </a:lnTo>
                  <a:lnTo>
                    <a:pt x="27520" y="121399"/>
                  </a:lnTo>
                  <a:lnTo>
                    <a:pt x="24117" y="120764"/>
                  </a:lnTo>
                  <a:lnTo>
                    <a:pt x="22491" y="122682"/>
                  </a:lnTo>
                  <a:lnTo>
                    <a:pt x="21399" y="121081"/>
                  </a:lnTo>
                  <a:lnTo>
                    <a:pt x="20193" y="118833"/>
                  </a:lnTo>
                  <a:lnTo>
                    <a:pt x="18351" y="118033"/>
                  </a:lnTo>
                  <a:lnTo>
                    <a:pt x="16776" y="118325"/>
                  </a:lnTo>
                  <a:lnTo>
                    <a:pt x="14732" y="114592"/>
                  </a:lnTo>
                  <a:lnTo>
                    <a:pt x="11772" y="114630"/>
                  </a:lnTo>
                  <a:lnTo>
                    <a:pt x="8724" y="117132"/>
                  </a:lnTo>
                  <a:lnTo>
                    <a:pt x="7759" y="118160"/>
                  </a:lnTo>
                  <a:lnTo>
                    <a:pt x="6934" y="119278"/>
                  </a:lnTo>
                  <a:lnTo>
                    <a:pt x="5422" y="118859"/>
                  </a:lnTo>
                  <a:lnTo>
                    <a:pt x="3733" y="119316"/>
                  </a:lnTo>
                  <a:lnTo>
                    <a:pt x="635" y="124828"/>
                  </a:lnTo>
                  <a:lnTo>
                    <a:pt x="0" y="128460"/>
                  </a:lnTo>
                  <a:lnTo>
                    <a:pt x="3225" y="137071"/>
                  </a:lnTo>
                  <a:lnTo>
                    <a:pt x="10160" y="135445"/>
                  </a:lnTo>
                  <a:lnTo>
                    <a:pt x="9283" y="131178"/>
                  </a:lnTo>
                  <a:lnTo>
                    <a:pt x="10401" y="130848"/>
                  </a:lnTo>
                  <a:lnTo>
                    <a:pt x="11315" y="129997"/>
                  </a:lnTo>
                  <a:lnTo>
                    <a:pt x="11836" y="127165"/>
                  </a:lnTo>
                  <a:lnTo>
                    <a:pt x="12026" y="126568"/>
                  </a:lnTo>
                  <a:lnTo>
                    <a:pt x="13106" y="127939"/>
                  </a:lnTo>
                  <a:lnTo>
                    <a:pt x="14909" y="128473"/>
                  </a:lnTo>
                  <a:lnTo>
                    <a:pt x="16535" y="127850"/>
                  </a:lnTo>
                  <a:lnTo>
                    <a:pt x="18008" y="129959"/>
                  </a:lnTo>
                  <a:lnTo>
                    <a:pt x="19723" y="133159"/>
                  </a:lnTo>
                  <a:lnTo>
                    <a:pt x="23025" y="133769"/>
                  </a:lnTo>
                  <a:lnTo>
                    <a:pt x="24676" y="132003"/>
                  </a:lnTo>
                  <a:lnTo>
                    <a:pt x="26098" y="133858"/>
                  </a:lnTo>
                  <a:lnTo>
                    <a:pt x="28752" y="133731"/>
                  </a:lnTo>
                  <a:lnTo>
                    <a:pt x="33261" y="130022"/>
                  </a:lnTo>
                  <a:lnTo>
                    <a:pt x="37782" y="130441"/>
                  </a:lnTo>
                  <a:lnTo>
                    <a:pt x="41668" y="129755"/>
                  </a:lnTo>
                  <a:lnTo>
                    <a:pt x="42811" y="130479"/>
                  </a:lnTo>
                  <a:lnTo>
                    <a:pt x="47231" y="132969"/>
                  </a:lnTo>
                  <a:lnTo>
                    <a:pt x="51181" y="126187"/>
                  </a:lnTo>
                  <a:close/>
                </a:path>
                <a:path w="332104" h="153670">
                  <a:moveTo>
                    <a:pt x="297065" y="107784"/>
                  </a:moveTo>
                  <a:lnTo>
                    <a:pt x="295948" y="105232"/>
                  </a:lnTo>
                  <a:lnTo>
                    <a:pt x="293751" y="104889"/>
                  </a:lnTo>
                  <a:lnTo>
                    <a:pt x="294462" y="103251"/>
                  </a:lnTo>
                  <a:lnTo>
                    <a:pt x="293725" y="101523"/>
                  </a:lnTo>
                  <a:lnTo>
                    <a:pt x="292417" y="100469"/>
                  </a:lnTo>
                  <a:lnTo>
                    <a:pt x="293344" y="98869"/>
                  </a:lnTo>
                  <a:lnTo>
                    <a:pt x="293801" y="97066"/>
                  </a:lnTo>
                  <a:lnTo>
                    <a:pt x="292100" y="90830"/>
                  </a:lnTo>
                  <a:lnTo>
                    <a:pt x="286981" y="91160"/>
                  </a:lnTo>
                  <a:lnTo>
                    <a:pt x="282638" y="92811"/>
                  </a:lnTo>
                  <a:lnTo>
                    <a:pt x="281927" y="93548"/>
                  </a:lnTo>
                  <a:lnTo>
                    <a:pt x="281520" y="94411"/>
                  </a:lnTo>
                  <a:lnTo>
                    <a:pt x="280962" y="94297"/>
                  </a:lnTo>
                  <a:lnTo>
                    <a:pt x="280352" y="94297"/>
                  </a:lnTo>
                  <a:lnTo>
                    <a:pt x="278320" y="94678"/>
                  </a:lnTo>
                  <a:lnTo>
                    <a:pt x="277736" y="95275"/>
                  </a:lnTo>
                  <a:lnTo>
                    <a:pt x="275399" y="97002"/>
                  </a:lnTo>
                  <a:lnTo>
                    <a:pt x="274942" y="98374"/>
                  </a:lnTo>
                  <a:lnTo>
                    <a:pt x="275043" y="99682"/>
                  </a:lnTo>
                  <a:lnTo>
                    <a:pt x="272605" y="99021"/>
                  </a:lnTo>
                  <a:lnTo>
                    <a:pt x="270281" y="99123"/>
                  </a:lnTo>
                  <a:lnTo>
                    <a:pt x="268236" y="100114"/>
                  </a:lnTo>
                  <a:lnTo>
                    <a:pt x="267004" y="99072"/>
                  </a:lnTo>
                  <a:lnTo>
                    <a:pt x="264972" y="98742"/>
                  </a:lnTo>
                  <a:lnTo>
                    <a:pt x="260807" y="101841"/>
                  </a:lnTo>
                  <a:lnTo>
                    <a:pt x="257810" y="101409"/>
                  </a:lnTo>
                  <a:lnTo>
                    <a:pt x="249618" y="99199"/>
                  </a:lnTo>
                  <a:lnTo>
                    <a:pt x="247548" y="106743"/>
                  </a:lnTo>
                  <a:lnTo>
                    <a:pt x="256235" y="109143"/>
                  </a:lnTo>
                  <a:lnTo>
                    <a:pt x="260286" y="109575"/>
                  </a:lnTo>
                  <a:lnTo>
                    <a:pt x="263944" y="108381"/>
                  </a:lnTo>
                  <a:lnTo>
                    <a:pt x="265328" y="110998"/>
                  </a:lnTo>
                  <a:lnTo>
                    <a:pt x="269278" y="110718"/>
                  </a:lnTo>
                  <a:lnTo>
                    <a:pt x="271754" y="106489"/>
                  </a:lnTo>
                  <a:lnTo>
                    <a:pt x="275704" y="108419"/>
                  </a:lnTo>
                  <a:lnTo>
                    <a:pt x="277088" y="108204"/>
                  </a:lnTo>
                  <a:lnTo>
                    <a:pt x="278155" y="107530"/>
                  </a:lnTo>
                  <a:lnTo>
                    <a:pt x="279095" y="109004"/>
                  </a:lnTo>
                  <a:lnTo>
                    <a:pt x="280581" y="110210"/>
                  </a:lnTo>
                  <a:lnTo>
                    <a:pt x="282473" y="110985"/>
                  </a:lnTo>
                  <a:lnTo>
                    <a:pt x="282308" y="112090"/>
                  </a:lnTo>
                  <a:lnTo>
                    <a:pt x="281813" y="116522"/>
                  </a:lnTo>
                  <a:lnTo>
                    <a:pt x="284060" y="118503"/>
                  </a:lnTo>
                  <a:lnTo>
                    <a:pt x="291287" y="118135"/>
                  </a:lnTo>
                  <a:lnTo>
                    <a:pt x="295732" y="115277"/>
                  </a:lnTo>
                  <a:lnTo>
                    <a:pt x="297065" y="107784"/>
                  </a:lnTo>
                  <a:close/>
                </a:path>
                <a:path w="332104" h="153670">
                  <a:moveTo>
                    <a:pt x="320281" y="13627"/>
                  </a:moveTo>
                  <a:lnTo>
                    <a:pt x="319443" y="10020"/>
                  </a:lnTo>
                  <a:lnTo>
                    <a:pt x="319074" y="8407"/>
                  </a:lnTo>
                  <a:lnTo>
                    <a:pt x="318274" y="8216"/>
                  </a:lnTo>
                  <a:lnTo>
                    <a:pt x="314248" y="7251"/>
                  </a:lnTo>
                  <a:lnTo>
                    <a:pt x="312902" y="4165"/>
                  </a:lnTo>
                  <a:lnTo>
                    <a:pt x="310146" y="2374"/>
                  </a:lnTo>
                  <a:lnTo>
                    <a:pt x="306819" y="2222"/>
                  </a:lnTo>
                  <a:lnTo>
                    <a:pt x="304901" y="444"/>
                  </a:lnTo>
                  <a:lnTo>
                    <a:pt x="302577" y="0"/>
                  </a:lnTo>
                  <a:lnTo>
                    <a:pt x="298069" y="609"/>
                  </a:lnTo>
                  <a:lnTo>
                    <a:pt x="296887" y="1752"/>
                  </a:lnTo>
                  <a:lnTo>
                    <a:pt x="293039" y="2654"/>
                  </a:lnTo>
                  <a:lnTo>
                    <a:pt x="291147" y="3733"/>
                  </a:lnTo>
                  <a:lnTo>
                    <a:pt x="284721" y="8674"/>
                  </a:lnTo>
                  <a:lnTo>
                    <a:pt x="274739" y="11315"/>
                  </a:lnTo>
                  <a:lnTo>
                    <a:pt x="278511" y="17564"/>
                  </a:lnTo>
                  <a:lnTo>
                    <a:pt x="277304" y="20828"/>
                  </a:lnTo>
                  <a:lnTo>
                    <a:pt x="277901" y="24130"/>
                  </a:lnTo>
                  <a:lnTo>
                    <a:pt x="277964" y="24345"/>
                  </a:lnTo>
                  <a:lnTo>
                    <a:pt x="279831" y="27216"/>
                  </a:lnTo>
                  <a:lnTo>
                    <a:pt x="277799" y="30861"/>
                  </a:lnTo>
                  <a:lnTo>
                    <a:pt x="278701" y="35979"/>
                  </a:lnTo>
                  <a:lnTo>
                    <a:pt x="283413" y="39433"/>
                  </a:lnTo>
                  <a:lnTo>
                    <a:pt x="284530" y="39497"/>
                  </a:lnTo>
                  <a:lnTo>
                    <a:pt x="285457" y="39103"/>
                  </a:lnTo>
                  <a:lnTo>
                    <a:pt x="286473" y="39204"/>
                  </a:lnTo>
                  <a:lnTo>
                    <a:pt x="286816" y="39103"/>
                  </a:lnTo>
                  <a:lnTo>
                    <a:pt x="287502" y="38900"/>
                  </a:lnTo>
                  <a:lnTo>
                    <a:pt x="288290" y="38023"/>
                  </a:lnTo>
                  <a:lnTo>
                    <a:pt x="290931" y="39230"/>
                  </a:lnTo>
                  <a:lnTo>
                    <a:pt x="293344" y="38341"/>
                  </a:lnTo>
                  <a:lnTo>
                    <a:pt x="293458" y="38023"/>
                  </a:lnTo>
                  <a:lnTo>
                    <a:pt x="294614" y="34848"/>
                  </a:lnTo>
                  <a:lnTo>
                    <a:pt x="295325" y="34175"/>
                  </a:lnTo>
                  <a:lnTo>
                    <a:pt x="296926" y="33274"/>
                  </a:lnTo>
                  <a:lnTo>
                    <a:pt x="297802" y="32969"/>
                  </a:lnTo>
                  <a:lnTo>
                    <a:pt x="298564" y="32778"/>
                  </a:lnTo>
                  <a:lnTo>
                    <a:pt x="298945" y="32893"/>
                  </a:lnTo>
                  <a:lnTo>
                    <a:pt x="299351" y="32969"/>
                  </a:lnTo>
                  <a:lnTo>
                    <a:pt x="300570" y="32969"/>
                  </a:lnTo>
                  <a:lnTo>
                    <a:pt x="301193" y="32778"/>
                  </a:lnTo>
                  <a:lnTo>
                    <a:pt x="301815" y="32410"/>
                  </a:lnTo>
                  <a:lnTo>
                    <a:pt x="302780" y="32639"/>
                  </a:lnTo>
                  <a:lnTo>
                    <a:pt x="303809" y="32524"/>
                  </a:lnTo>
                  <a:lnTo>
                    <a:pt x="303999" y="32410"/>
                  </a:lnTo>
                  <a:lnTo>
                    <a:pt x="304685" y="32004"/>
                  </a:lnTo>
                  <a:lnTo>
                    <a:pt x="305892" y="31915"/>
                  </a:lnTo>
                  <a:lnTo>
                    <a:pt x="306971" y="31800"/>
                  </a:lnTo>
                  <a:lnTo>
                    <a:pt x="309397" y="31242"/>
                  </a:lnTo>
                  <a:lnTo>
                    <a:pt x="310819" y="29502"/>
                  </a:lnTo>
                  <a:lnTo>
                    <a:pt x="310502" y="25628"/>
                  </a:lnTo>
                  <a:lnTo>
                    <a:pt x="310451" y="25260"/>
                  </a:lnTo>
                  <a:lnTo>
                    <a:pt x="308648" y="24130"/>
                  </a:lnTo>
                  <a:lnTo>
                    <a:pt x="306882" y="22936"/>
                  </a:lnTo>
                  <a:lnTo>
                    <a:pt x="306717" y="22821"/>
                  </a:lnTo>
                  <a:lnTo>
                    <a:pt x="306336" y="22567"/>
                  </a:lnTo>
                  <a:lnTo>
                    <a:pt x="305727" y="22148"/>
                  </a:lnTo>
                  <a:lnTo>
                    <a:pt x="304342" y="22123"/>
                  </a:lnTo>
                  <a:lnTo>
                    <a:pt x="303237" y="22567"/>
                  </a:lnTo>
                  <a:lnTo>
                    <a:pt x="301485" y="21120"/>
                  </a:lnTo>
                  <a:lnTo>
                    <a:pt x="299161" y="21310"/>
                  </a:lnTo>
                  <a:lnTo>
                    <a:pt x="297802" y="22821"/>
                  </a:lnTo>
                  <a:lnTo>
                    <a:pt x="296989" y="22542"/>
                  </a:lnTo>
                  <a:lnTo>
                    <a:pt x="296113" y="22618"/>
                  </a:lnTo>
                  <a:lnTo>
                    <a:pt x="295313" y="22936"/>
                  </a:lnTo>
                  <a:lnTo>
                    <a:pt x="293217" y="20828"/>
                  </a:lnTo>
                  <a:lnTo>
                    <a:pt x="289039" y="22237"/>
                  </a:lnTo>
                  <a:lnTo>
                    <a:pt x="288632" y="25628"/>
                  </a:lnTo>
                  <a:lnTo>
                    <a:pt x="288455" y="25260"/>
                  </a:lnTo>
                  <a:lnTo>
                    <a:pt x="288226" y="24930"/>
                  </a:lnTo>
                  <a:lnTo>
                    <a:pt x="287921" y="24650"/>
                  </a:lnTo>
                  <a:lnTo>
                    <a:pt x="285915" y="23380"/>
                  </a:lnTo>
                  <a:lnTo>
                    <a:pt x="285597" y="22123"/>
                  </a:lnTo>
                  <a:lnTo>
                    <a:pt x="285635" y="21120"/>
                  </a:lnTo>
                  <a:lnTo>
                    <a:pt x="286550" y="19088"/>
                  </a:lnTo>
                  <a:lnTo>
                    <a:pt x="287261" y="18034"/>
                  </a:lnTo>
                  <a:lnTo>
                    <a:pt x="287235" y="16624"/>
                  </a:lnTo>
                  <a:lnTo>
                    <a:pt x="286715" y="15481"/>
                  </a:lnTo>
                  <a:lnTo>
                    <a:pt x="289267" y="14528"/>
                  </a:lnTo>
                  <a:lnTo>
                    <a:pt x="290487" y="13906"/>
                  </a:lnTo>
                  <a:lnTo>
                    <a:pt x="294093" y="11544"/>
                  </a:lnTo>
                  <a:lnTo>
                    <a:pt x="295300" y="9779"/>
                  </a:lnTo>
                  <a:lnTo>
                    <a:pt x="298716" y="9804"/>
                  </a:lnTo>
                  <a:lnTo>
                    <a:pt x="302018" y="8750"/>
                  </a:lnTo>
                  <a:lnTo>
                    <a:pt x="302666" y="9779"/>
                  </a:lnTo>
                  <a:lnTo>
                    <a:pt x="304342" y="10388"/>
                  </a:lnTo>
                  <a:lnTo>
                    <a:pt x="306120" y="10020"/>
                  </a:lnTo>
                  <a:lnTo>
                    <a:pt x="307454" y="11988"/>
                  </a:lnTo>
                  <a:lnTo>
                    <a:pt x="307797" y="14287"/>
                  </a:lnTo>
                  <a:lnTo>
                    <a:pt x="310362" y="15011"/>
                  </a:lnTo>
                  <a:lnTo>
                    <a:pt x="312280" y="14732"/>
                  </a:lnTo>
                  <a:lnTo>
                    <a:pt x="312343" y="24345"/>
                  </a:lnTo>
                  <a:lnTo>
                    <a:pt x="320179" y="24333"/>
                  </a:lnTo>
                  <a:lnTo>
                    <a:pt x="320268" y="14732"/>
                  </a:lnTo>
                  <a:lnTo>
                    <a:pt x="320281" y="13627"/>
                  </a:lnTo>
                  <a:close/>
                </a:path>
                <a:path w="332104" h="153670">
                  <a:moveTo>
                    <a:pt x="326415" y="134785"/>
                  </a:moveTo>
                  <a:lnTo>
                    <a:pt x="325564" y="130060"/>
                  </a:lnTo>
                  <a:lnTo>
                    <a:pt x="320611" y="128892"/>
                  </a:lnTo>
                  <a:lnTo>
                    <a:pt x="316090" y="127825"/>
                  </a:lnTo>
                  <a:lnTo>
                    <a:pt x="313969" y="134112"/>
                  </a:lnTo>
                  <a:lnTo>
                    <a:pt x="317474" y="136042"/>
                  </a:lnTo>
                  <a:lnTo>
                    <a:pt x="317182" y="136969"/>
                  </a:lnTo>
                  <a:lnTo>
                    <a:pt x="316484" y="137871"/>
                  </a:lnTo>
                  <a:lnTo>
                    <a:pt x="315023" y="140093"/>
                  </a:lnTo>
                  <a:lnTo>
                    <a:pt x="314375" y="139712"/>
                  </a:lnTo>
                  <a:lnTo>
                    <a:pt x="311238" y="140474"/>
                  </a:lnTo>
                  <a:lnTo>
                    <a:pt x="309829" y="142151"/>
                  </a:lnTo>
                  <a:lnTo>
                    <a:pt x="309473" y="143624"/>
                  </a:lnTo>
                  <a:lnTo>
                    <a:pt x="309359" y="144780"/>
                  </a:lnTo>
                  <a:lnTo>
                    <a:pt x="309206" y="144805"/>
                  </a:lnTo>
                  <a:lnTo>
                    <a:pt x="309003" y="143713"/>
                  </a:lnTo>
                  <a:lnTo>
                    <a:pt x="307619" y="143459"/>
                  </a:lnTo>
                  <a:lnTo>
                    <a:pt x="306285" y="142621"/>
                  </a:lnTo>
                  <a:lnTo>
                    <a:pt x="302298" y="140487"/>
                  </a:lnTo>
                  <a:lnTo>
                    <a:pt x="299415" y="142367"/>
                  </a:lnTo>
                  <a:lnTo>
                    <a:pt x="299110" y="146037"/>
                  </a:lnTo>
                  <a:lnTo>
                    <a:pt x="298107" y="145681"/>
                  </a:lnTo>
                  <a:lnTo>
                    <a:pt x="299046" y="140373"/>
                  </a:lnTo>
                  <a:lnTo>
                    <a:pt x="291503" y="138252"/>
                  </a:lnTo>
                  <a:lnTo>
                    <a:pt x="290614" y="143217"/>
                  </a:lnTo>
                  <a:lnTo>
                    <a:pt x="291465" y="149174"/>
                  </a:lnTo>
                  <a:lnTo>
                    <a:pt x="295363" y="152552"/>
                  </a:lnTo>
                  <a:lnTo>
                    <a:pt x="300482" y="153098"/>
                  </a:lnTo>
                  <a:lnTo>
                    <a:pt x="304990" y="150558"/>
                  </a:lnTo>
                  <a:lnTo>
                    <a:pt x="306755" y="151231"/>
                  </a:lnTo>
                  <a:lnTo>
                    <a:pt x="308571" y="151663"/>
                  </a:lnTo>
                  <a:lnTo>
                    <a:pt x="314007" y="151561"/>
                  </a:lnTo>
                  <a:lnTo>
                    <a:pt x="315010" y="149529"/>
                  </a:lnTo>
                  <a:lnTo>
                    <a:pt x="316331" y="147256"/>
                  </a:lnTo>
                  <a:lnTo>
                    <a:pt x="320433" y="145897"/>
                  </a:lnTo>
                  <a:lnTo>
                    <a:pt x="322897" y="143421"/>
                  </a:lnTo>
                  <a:lnTo>
                    <a:pt x="326415" y="134785"/>
                  </a:lnTo>
                  <a:close/>
                </a:path>
                <a:path w="332104" h="153670">
                  <a:moveTo>
                    <a:pt x="331965" y="121297"/>
                  </a:moveTo>
                  <a:lnTo>
                    <a:pt x="331241" y="120103"/>
                  </a:lnTo>
                  <a:lnTo>
                    <a:pt x="329666" y="117513"/>
                  </a:lnTo>
                  <a:lnTo>
                    <a:pt x="329361" y="117005"/>
                  </a:lnTo>
                  <a:lnTo>
                    <a:pt x="329107" y="116598"/>
                  </a:lnTo>
                  <a:lnTo>
                    <a:pt x="319976" y="113703"/>
                  </a:lnTo>
                  <a:lnTo>
                    <a:pt x="316699" y="117005"/>
                  </a:lnTo>
                  <a:lnTo>
                    <a:pt x="312953" y="116497"/>
                  </a:lnTo>
                  <a:lnTo>
                    <a:pt x="311315" y="116255"/>
                  </a:lnTo>
                  <a:lnTo>
                    <a:pt x="309778" y="117005"/>
                  </a:lnTo>
                  <a:lnTo>
                    <a:pt x="308533" y="117513"/>
                  </a:lnTo>
                  <a:lnTo>
                    <a:pt x="308102" y="116154"/>
                  </a:lnTo>
                  <a:lnTo>
                    <a:pt x="307086" y="113207"/>
                  </a:lnTo>
                  <a:lnTo>
                    <a:pt x="307898" y="114363"/>
                  </a:lnTo>
                  <a:lnTo>
                    <a:pt x="308749" y="113207"/>
                  </a:lnTo>
                  <a:lnTo>
                    <a:pt x="310997" y="110134"/>
                  </a:lnTo>
                  <a:lnTo>
                    <a:pt x="310921" y="109499"/>
                  </a:lnTo>
                  <a:lnTo>
                    <a:pt x="310667" y="107899"/>
                  </a:lnTo>
                  <a:lnTo>
                    <a:pt x="309435" y="106070"/>
                  </a:lnTo>
                  <a:lnTo>
                    <a:pt x="309981" y="105016"/>
                  </a:lnTo>
                  <a:lnTo>
                    <a:pt x="310311" y="103860"/>
                  </a:lnTo>
                  <a:lnTo>
                    <a:pt x="310616" y="101625"/>
                  </a:lnTo>
                  <a:lnTo>
                    <a:pt x="309664" y="99910"/>
                  </a:lnTo>
                  <a:lnTo>
                    <a:pt x="311810" y="98894"/>
                  </a:lnTo>
                  <a:lnTo>
                    <a:pt x="312648" y="98285"/>
                  </a:lnTo>
                  <a:lnTo>
                    <a:pt x="314490" y="95656"/>
                  </a:lnTo>
                  <a:lnTo>
                    <a:pt x="315087" y="93510"/>
                  </a:lnTo>
                  <a:lnTo>
                    <a:pt x="314299" y="91554"/>
                  </a:lnTo>
                  <a:lnTo>
                    <a:pt x="315480" y="91313"/>
                  </a:lnTo>
                  <a:lnTo>
                    <a:pt x="317563" y="90411"/>
                  </a:lnTo>
                  <a:lnTo>
                    <a:pt x="322008" y="85204"/>
                  </a:lnTo>
                  <a:lnTo>
                    <a:pt x="321614" y="82918"/>
                  </a:lnTo>
                  <a:lnTo>
                    <a:pt x="320890" y="78778"/>
                  </a:lnTo>
                  <a:lnTo>
                    <a:pt x="317068" y="75234"/>
                  </a:lnTo>
                  <a:lnTo>
                    <a:pt x="324662" y="75107"/>
                  </a:lnTo>
                  <a:lnTo>
                    <a:pt x="328942" y="70954"/>
                  </a:lnTo>
                  <a:lnTo>
                    <a:pt x="327609" y="67373"/>
                  </a:lnTo>
                  <a:lnTo>
                    <a:pt x="329628" y="64693"/>
                  </a:lnTo>
                  <a:lnTo>
                    <a:pt x="330644" y="61556"/>
                  </a:lnTo>
                  <a:lnTo>
                    <a:pt x="329463" y="58597"/>
                  </a:lnTo>
                  <a:lnTo>
                    <a:pt x="330873" y="56070"/>
                  </a:lnTo>
                  <a:lnTo>
                    <a:pt x="331241" y="53657"/>
                  </a:lnTo>
                  <a:lnTo>
                    <a:pt x="329933" y="48844"/>
                  </a:lnTo>
                  <a:lnTo>
                    <a:pt x="329107" y="47218"/>
                  </a:lnTo>
                  <a:lnTo>
                    <a:pt x="327698" y="44907"/>
                  </a:lnTo>
                  <a:lnTo>
                    <a:pt x="327914" y="42379"/>
                  </a:lnTo>
                  <a:lnTo>
                    <a:pt x="327063" y="39941"/>
                  </a:lnTo>
                  <a:lnTo>
                    <a:pt x="326059" y="38925"/>
                  </a:lnTo>
                  <a:lnTo>
                    <a:pt x="324904" y="38188"/>
                  </a:lnTo>
                  <a:lnTo>
                    <a:pt x="325247" y="37160"/>
                  </a:lnTo>
                  <a:lnTo>
                    <a:pt x="326212" y="33261"/>
                  </a:lnTo>
                  <a:lnTo>
                    <a:pt x="324497" y="30391"/>
                  </a:lnTo>
                  <a:lnTo>
                    <a:pt x="317754" y="25654"/>
                  </a:lnTo>
                  <a:lnTo>
                    <a:pt x="313855" y="32461"/>
                  </a:lnTo>
                  <a:lnTo>
                    <a:pt x="317169" y="34798"/>
                  </a:lnTo>
                  <a:lnTo>
                    <a:pt x="316395" y="41427"/>
                  </a:lnTo>
                  <a:lnTo>
                    <a:pt x="318109" y="43484"/>
                  </a:lnTo>
                  <a:lnTo>
                    <a:pt x="320929" y="45135"/>
                  </a:lnTo>
                  <a:lnTo>
                    <a:pt x="320141" y="46736"/>
                  </a:lnTo>
                  <a:lnTo>
                    <a:pt x="322262" y="51562"/>
                  </a:lnTo>
                  <a:lnTo>
                    <a:pt x="323773" y="53403"/>
                  </a:lnTo>
                  <a:lnTo>
                    <a:pt x="320395" y="58013"/>
                  </a:lnTo>
                  <a:lnTo>
                    <a:pt x="320903" y="60198"/>
                  </a:lnTo>
                  <a:lnTo>
                    <a:pt x="322719" y="62052"/>
                  </a:lnTo>
                  <a:lnTo>
                    <a:pt x="318477" y="65392"/>
                  </a:lnTo>
                  <a:lnTo>
                    <a:pt x="318135" y="66535"/>
                  </a:lnTo>
                  <a:lnTo>
                    <a:pt x="318211" y="67665"/>
                  </a:lnTo>
                  <a:lnTo>
                    <a:pt x="314769" y="69151"/>
                  </a:lnTo>
                  <a:lnTo>
                    <a:pt x="315239" y="74980"/>
                  </a:lnTo>
                  <a:lnTo>
                    <a:pt x="310807" y="76288"/>
                  </a:lnTo>
                  <a:lnTo>
                    <a:pt x="307987" y="79248"/>
                  </a:lnTo>
                  <a:lnTo>
                    <a:pt x="307784" y="73863"/>
                  </a:lnTo>
                  <a:lnTo>
                    <a:pt x="307530" y="72847"/>
                  </a:lnTo>
                  <a:lnTo>
                    <a:pt x="307098" y="71958"/>
                  </a:lnTo>
                  <a:lnTo>
                    <a:pt x="308114" y="70688"/>
                  </a:lnTo>
                  <a:lnTo>
                    <a:pt x="308724" y="70180"/>
                  </a:lnTo>
                  <a:lnTo>
                    <a:pt x="310388" y="68529"/>
                  </a:lnTo>
                  <a:lnTo>
                    <a:pt x="310134" y="65735"/>
                  </a:lnTo>
                  <a:lnTo>
                    <a:pt x="308368" y="64338"/>
                  </a:lnTo>
                  <a:lnTo>
                    <a:pt x="308571" y="63703"/>
                  </a:lnTo>
                  <a:lnTo>
                    <a:pt x="308711" y="63068"/>
                  </a:lnTo>
                  <a:lnTo>
                    <a:pt x="308775" y="62433"/>
                  </a:lnTo>
                  <a:lnTo>
                    <a:pt x="308991" y="62306"/>
                  </a:lnTo>
                  <a:lnTo>
                    <a:pt x="309194" y="62052"/>
                  </a:lnTo>
                  <a:lnTo>
                    <a:pt x="309270" y="61925"/>
                  </a:lnTo>
                  <a:lnTo>
                    <a:pt x="310997" y="58877"/>
                  </a:lnTo>
                  <a:lnTo>
                    <a:pt x="311492" y="57988"/>
                  </a:lnTo>
                  <a:lnTo>
                    <a:pt x="310642" y="55575"/>
                  </a:lnTo>
                  <a:lnTo>
                    <a:pt x="310146" y="54178"/>
                  </a:lnTo>
                  <a:lnTo>
                    <a:pt x="307136" y="52019"/>
                  </a:lnTo>
                  <a:lnTo>
                    <a:pt x="307263" y="49733"/>
                  </a:lnTo>
                  <a:lnTo>
                    <a:pt x="307416" y="47066"/>
                  </a:lnTo>
                  <a:lnTo>
                    <a:pt x="301586" y="44399"/>
                  </a:lnTo>
                  <a:lnTo>
                    <a:pt x="296075" y="44399"/>
                  </a:lnTo>
                  <a:lnTo>
                    <a:pt x="293751" y="41986"/>
                  </a:lnTo>
                  <a:lnTo>
                    <a:pt x="293065" y="41732"/>
                  </a:lnTo>
                  <a:lnTo>
                    <a:pt x="290309" y="40716"/>
                  </a:lnTo>
                  <a:lnTo>
                    <a:pt x="287261" y="41732"/>
                  </a:lnTo>
                  <a:lnTo>
                    <a:pt x="283565" y="40208"/>
                  </a:lnTo>
                  <a:lnTo>
                    <a:pt x="278625" y="44018"/>
                  </a:lnTo>
                  <a:lnTo>
                    <a:pt x="270814" y="48209"/>
                  </a:lnTo>
                  <a:lnTo>
                    <a:pt x="266839" y="52400"/>
                  </a:lnTo>
                  <a:lnTo>
                    <a:pt x="269062" y="56210"/>
                  </a:lnTo>
                  <a:lnTo>
                    <a:pt x="267563" y="60020"/>
                  </a:lnTo>
                  <a:lnTo>
                    <a:pt x="268566" y="63703"/>
                  </a:lnTo>
                  <a:lnTo>
                    <a:pt x="271729" y="65735"/>
                  </a:lnTo>
                  <a:lnTo>
                    <a:pt x="271043" y="71323"/>
                  </a:lnTo>
                  <a:lnTo>
                    <a:pt x="276847" y="75768"/>
                  </a:lnTo>
                  <a:lnTo>
                    <a:pt x="282879" y="76784"/>
                  </a:lnTo>
                  <a:lnTo>
                    <a:pt x="278549" y="78562"/>
                  </a:lnTo>
                  <a:lnTo>
                    <a:pt x="274269" y="79705"/>
                  </a:lnTo>
                  <a:lnTo>
                    <a:pt x="271932" y="83896"/>
                  </a:lnTo>
                  <a:lnTo>
                    <a:pt x="269265" y="84531"/>
                  </a:lnTo>
                  <a:lnTo>
                    <a:pt x="266712" y="86055"/>
                  </a:lnTo>
                  <a:lnTo>
                    <a:pt x="265506" y="88214"/>
                  </a:lnTo>
                  <a:lnTo>
                    <a:pt x="263563" y="86563"/>
                  </a:lnTo>
                  <a:lnTo>
                    <a:pt x="261531" y="85674"/>
                  </a:lnTo>
                  <a:lnTo>
                    <a:pt x="259308" y="85420"/>
                  </a:lnTo>
                  <a:lnTo>
                    <a:pt x="258470" y="83007"/>
                  </a:lnTo>
                  <a:lnTo>
                    <a:pt x="256628" y="81229"/>
                  </a:lnTo>
                  <a:lnTo>
                    <a:pt x="254114" y="80213"/>
                  </a:lnTo>
                  <a:lnTo>
                    <a:pt x="254012" y="77673"/>
                  </a:lnTo>
                  <a:lnTo>
                    <a:pt x="253847" y="76911"/>
                  </a:lnTo>
                  <a:lnTo>
                    <a:pt x="253339" y="75641"/>
                  </a:lnTo>
                  <a:lnTo>
                    <a:pt x="252044" y="72593"/>
                  </a:lnTo>
                  <a:lnTo>
                    <a:pt x="251942" y="72339"/>
                  </a:lnTo>
                  <a:lnTo>
                    <a:pt x="251612" y="71577"/>
                  </a:lnTo>
                  <a:lnTo>
                    <a:pt x="253898" y="68529"/>
                  </a:lnTo>
                  <a:lnTo>
                    <a:pt x="252209" y="64465"/>
                  </a:lnTo>
                  <a:lnTo>
                    <a:pt x="250418" y="60147"/>
                  </a:lnTo>
                  <a:lnTo>
                    <a:pt x="244919" y="61417"/>
                  </a:lnTo>
                  <a:lnTo>
                    <a:pt x="241579" y="64465"/>
                  </a:lnTo>
                  <a:lnTo>
                    <a:pt x="237337" y="63830"/>
                  </a:lnTo>
                  <a:lnTo>
                    <a:pt x="233032" y="65989"/>
                  </a:lnTo>
                  <a:lnTo>
                    <a:pt x="231660" y="70053"/>
                  </a:lnTo>
                  <a:lnTo>
                    <a:pt x="228206" y="70688"/>
                  </a:lnTo>
                  <a:lnTo>
                    <a:pt x="225488" y="72974"/>
                  </a:lnTo>
                  <a:lnTo>
                    <a:pt x="224282" y="76149"/>
                  </a:lnTo>
                  <a:lnTo>
                    <a:pt x="221373" y="75768"/>
                  </a:lnTo>
                  <a:lnTo>
                    <a:pt x="218249" y="75895"/>
                  </a:lnTo>
                  <a:lnTo>
                    <a:pt x="215125" y="78943"/>
                  </a:lnTo>
                  <a:lnTo>
                    <a:pt x="214503" y="80340"/>
                  </a:lnTo>
                  <a:lnTo>
                    <a:pt x="214401" y="81610"/>
                  </a:lnTo>
                  <a:lnTo>
                    <a:pt x="213995" y="80721"/>
                  </a:lnTo>
                  <a:lnTo>
                    <a:pt x="213194" y="79959"/>
                  </a:lnTo>
                  <a:lnTo>
                    <a:pt x="208724" y="78816"/>
                  </a:lnTo>
                  <a:lnTo>
                    <a:pt x="204228" y="78943"/>
                  </a:lnTo>
                  <a:lnTo>
                    <a:pt x="201091" y="80721"/>
                  </a:lnTo>
                  <a:lnTo>
                    <a:pt x="199377" y="80594"/>
                  </a:lnTo>
                  <a:lnTo>
                    <a:pt x="197916" y="80975"/>
                  </a:lnTo>
                  <a:lnTo>
                    <a:pt x="194957" y="82372"/>
                  </a:lnTo>
                  <a:lnTo>
                    <a:pt x="193713" y="81483"/>
                  </a:lnTo>
                  <a:lnTo>
                    <a:pt x="192112" y="80848"/>
                  </a:lnTo>
                  <a:lnTo>
                    <a:pt x="190957" y="80848"/>
                  </a:lnTo>
                  <a:lnTo>
                    <a:pt x="189738" y="79070"/>
                  </a:lnTo>
                  <a:lnTo>
                    <a:pt x="187883" y="78054"/>
                  </a:lnTo>
                  <a:lnTo>
                    <a:pt x="181965" y="76530"/>
                  </a:lnTo>
                  <a:lnTo>
                    <a:pt x="175107" y="76276"/>
                  </a:lnTo>
                  <a:lnTo>
                    <a:pt x="169138" y="81737"/>
                  </a:lnTo>
                  <a:lnTo>
                    <a:pt x="163880" y="83134"/>
                  </a:lnTo>
                  <a:lnTo>
                    <a:pt x="163880" y="92278"/>
                  </a:lnTo>
                  <a:lnTo>
                    <a:pt x="166344" y="94437"/>
                  </a:lnTo>
                  <a:lnTo>
                    <a:pt x="169392" y="94945"/>
                  </a:lnTo>
                  <a:lnTo>
                    <a:pt x="170332" y="96342"/>
                  </a:lnTo>
                  <a:lnTo>
                    <a:pt x="171945" y="96977"/>
                  </a:lnTo>
                  <a:lnTo>
                    <a:pt x="173723" y="96977"/>
                  </a:lnTo>
                  <a:lnTo>
                    <a:pt x="174942" y="98120"/>
                  </a:lnTo>
                  <a:lnTo>
                    <a:pt x="176606" y="98755"/>
                  </a:lnTo>
                  <a:lnTo>
                    <a:pt x="181051" y="99136"/>
                  </a:lnTo>
                  <a:lnTo>
                    <a:pt x="181686" y="101549"/>
                  </a:lnTo>
                  <a:lnTo>
                    <a:pt x="183997" y="103073"/>
                  </a:lnTo>
                  <a:lnTo>
                    <a:pt x="182295" y="104089"/>
                  </a:lnTo>
                  <a:lnTo>
                    <a:pt x="181063" y="105486"/>
                  </a:lnTo>
                  <a:lnTo>
                    <a:pt x="180238" y="107137"/>
                  </a:lnTo>
                  <a:lnTo>
                    <a:pt x="174345" y="107137"/>
                  </a:lnTo>
                  <a:lnTo>
                    <a:pt x="171831" y="108280"/>
                  </a:lnTo>
                  <a:lnTo>
                    <a:pt x="171208" y="107772"/>
                  </a:lnTo>
                  <a:lnTo>
                    <a:pt x="169468" y="106375"/>
                  </a:lnTo>
                  <a:lnTo>
                    <a:pt x="166446" y="106121"/>
                  </a:lnTo>
                  <a:lnTo>
                    <a:pt x="163715" y="107772"/>
                  </a:lnTo>
                  <a:lnTo>
                    <a:pt x="163588" y="106375"/>
                  </a:lnTo>
                  <a:lnTo>
                    <a:pt x="163144" y="104597"/>
                  </a:lnTo>
                  <a:lnTo>
                    <a:pt x="162344" y="103454"/>
                  </a:lnTo>
                  <a:lnTo>
                    <a:pt x="162001" y="103200"/>
                  </a:lnTo>
                  <a:lnTo>
                    <a:pt x="161150" y="102565"/>
                  </a:lnTo>
                  <a:lnTo>
                    <a:pt x="160324" y="99009"/>
                  </a:lnTo>
                  <a:lnTo>
                    <a:pt x="157480" y="96342"/>
                  </a:lnTo>
                  <a:lnTo>
                    <a:pt x="155168" y="95834"/>
                  </a:lnTo>
                  <a:lnTo>
                    <a:pt x="154012" y="95580"/>
                  </a:lnTo>
                  <a:lnTo>
                    <a:pt x="153504" y="93548"/>
                  </a:lnTo>
                  <a:lnTo>
                    <a:pt x="153162" y="92151"/>
                  </a:lnTo>
                  <a:lnTo>
                    <a:pt x="152996" y="91516"/>
                  </a:lnTo>
                  <a:lnTo>
                    <a:pt x="150431" y="88722"/>
                  </a:lnTo>
                  <a:lnTo>
                    <a:pt x="146735" y="88468"/>
                  </a:lnTo>
                  <a:lnTo>
                    <a:pt x="146011" y="87071"/>
                  </a:lnTo>
                  <a:lnTo>
                    <a:pt x="145275" y="85674"/>
                  </a:lnTo>
                  <a:lnTo>
                    <a:pt x="145211" y="85547"/>
                  </a:lnTo>
                  <a:lnTo>
                    <a:pt x="141947" y="84404"/>
                  </a:lnTo>
                  <a:lnTo>
                    <a:pt x="138341" y="85674"/>
                  </a:lnTo>
                  <a:lnTo>
                    <a:pt x="136118" y="85166"/>
                  </a:lnTo>
                  <a:lnTo>
                    <a:pt x="134086" y="85801"/>
                  </a:lnTo>
                  <a:lnTo>
                    <a:pt x="132499" y="87071"/>
                  </a:lnTo>
                  <a:lnTo>
                    <a:pt x="129527" y="86563"/>
                  </a:lnTo>
                  <a:lnTo>
                    <a:pt x="126746" y="88468"/>
                  </a:lnTo>
                  <a:lnTo>
                    <a:pt x="125984" y="92151"/>
                  </a:lnTo>
                  <a:lnTo>
                    <a:pt x="125158" y="91516"/>
                  </a:lnTo>
                  <a:lnTo>
                    <a:pt x="124053" y="91135"/>
                  </a:lnTo>
                  <a:lnTo>
                    <a:pt x="119265" y="91770"/>
                  </a:lnTo>
                  <a:lnTo>
                    <a:pt x="116090" y="92913"/>
                  </a:lnTo>
                  <a:lnTo>
                    <a:pt x="113728" y="95199"/>
                  </a:lnTo>
                  <a:lnTo>
                    <a:pt x="111658" y="94691"/>
                  </a:lnTo>
                  <a:lnTo>
                    <a:pt x="109601" y="95072"/>
                  </a:lnTo>
                  <a:lnTo>
                    <a:pt x="107632" y="96215"/>
                  </a:lnTo>
                  <a:lnTo>
                    <a:pt x="106946" y="95961"/>
                  </a:lnTo>
                  <a:lnTo>
                    <a:pt x="105219" y="95326"/>
                  </a:lnTo>
                  <a:lnTo>
                    <a:pt x="104013" y="95199"/>
                  </a:lnTo>
                  <a:lnTo>
                    <a:pt x="102793" y="95072"/>
                  </a:lnTo>
                  <a:lnTo>
                    <a:pt x="100190" y="95199"/>
                  </a:lnTo>
                  <a:lnTo>
                    <a:pt x="98983" y="93167"/>
                  </a:lnTo>
                  <a:lnTo>
                    <a:pt x="98755" y="92786"/>
                  </a:lnTo>
                  <a:lnTo>
                    <a:pt x="98679" y="92659"/>
                  </a:lnTo>
                  <a:lnTo>
                    <a:pt x="98450" y="92278"/>
                  </a:lnTo>
                  <a:lnTo>
                    <a:pt x="94932" y="91643"/>
                  </a:lnTo>
                  <a:lnTo>
                    <a:pt x="92075" y="92659"/>
                  </a:lnTo>
                  <a:lnTo>
                    <a:pt x="92163" y="92151"/>
                  </a:lnTo>
                  <a:lnTo>
                    <a:pt x="92062" y="91135"/>
                  </a:lnTo>
                  <a:lnTo>
                    <a:pt x="91313" y="90119"/>
                  </a:lnTo>
                  <a:lnTo>
                    <a:pt x="89700" y="87960"/>
                  </a:lnTo>
                  <a:lnTo>
                    <a:pt x="88849" y="86817"/>
                  </a:lnTo>
                  <a:lnTo>
                    <a:pt x="82727" y="84785"/>
                  </a:lnTo>
                  <a:lnTo>
                    <a:pt x="75844" y="85039"/>
                  </a:lnTo>
                  <a:lnTo>
                    <a:pt x="70370" y="87960"/>
                  </a:lnTo>
                  <a:lnTo>
                    <a:pt x="68770" y="86563"/>
                  </a:lnTo>
                  <a:lnTo>
                    <a:pt x="66802" y="85674"/>
                  </a:lnTo>
                  <a:lnTo>
                    <a:pt x="65316" y="85420"/>
                  </a:lnTo>
                  <a:lnTo>
                    <a:pt x="63817" y="85674"/>
                  </a:lnTo>
                  <a:lnTo>
                    <a:pt x="62331" y="83896"/>
                  </a:lnTo>
                  <a:lnTo>
                    <a:pt x="59842" y="83134"/>
                  </a:lnTo>
                  <a:lnTo>
                    <a:pt x="58940" y="83210"/>
                  </a:lnTo>
                  <a:lnTo>
                    <a:pt x="58940" y="93294"/>
                  </a:lnTo>
                  <a:lnTo>
                    <a:pt x="57175" y="93294"/>
                  </a:lnTo>
                  <a:lnTo>
                    <a:pt x="57302" y="91770"/>
                  </a:lnTo>
                  <a:lnTo>
                    <a:pt x="57365" y="90119"/>
                  </a:lnTo>
                  <a:lnTo>
                    <a:pt x="57378" y="91516"/>
                  </a:lnTo>
                  <a:lnTo>
                    <a:pt x="57962" y="92532"/>
                  </a:lnTo>
                  <a:lnTo>
                    <a:pt x="58940" y="93294"/>
                  </a:lnTo>
                  <a:lnTo>
                    <a:pt x="58940" y="83210"/>
                  </a:lnTo>
                  <a:lnTo>
                    <a:pt x="54889" y="83515"/>
                  </a:lnTo>
                  <a:lnTo>
                    <a:pt x="52400" y="84658"/>
                  </a:lnTo>
                  <a:lnTo>
                    <a:pt x="50203" y="87960"/>
                  </a:lnTo>
                  <a:lnTo>
                    <a:pt x="50088" y="88468"/>
                  </a:lnTo>
                  <a:lnTo>
                    <a:pt x="50584" y="91135"/>
                  </a:lnTo>
                  <a:lnTo>
                    <a:pt x="50533" y="91516"/>
                  </a:lnTo>
                  <a:lnTo>
                    <a:pt x="48399" y="94056"/>
                  </a:lnTo>
                  <a:lnTo>
                    <a:pt x="48234" y="94945"/>
                  </a:lnTo>
                  <a:lnTo>
                    <a:pt x="48145" y="95834"/>
                  </a:lnTo>
                  <a:lnTo>
                    <a:pt x="50825" y="101041"/>
                  </a:lnTo>
                  <a:lnTo>
                    <a:pt x="55753" y="101930"/>
                  </a:lnTo>
                  <a:lnTo>
                    <a:pt x="59918" y="101549"/>
                  </a:lnTo>
                  <a:lnTo>
                    <a:pt x="60947" y="102946"/>
                  </a:lnTo>
                  <a:lnTo>
                    <a:pt x="62585" y="103962"/>
                  </a:lnTo>
                  <a:lnTo>
                    <a:pt x="65430" y="105105"/>
                  </a:lnTo>
                  <a:lnTo>
                    <a:pt x="66167" y="105105"/>
                  </a:lnTo>
                  <a:lnTo>
                    <a:pt x="66814" y="104978"/>
                  </a:lnTo>
                  <a:lnTo>
                    <a:pt x="66662" y="105613"/>
                  </a:lnTo>
                  <a:lnTo>
                    <a:pt x="66548" y="107391"/>
                  </a:lnTo>
                  <a:lnTo>
                    <a:pt x="66662" y="108280"/>
                  </a:lnTo>
                  <a:lnTo>
                    <a:pt x="67221" y="109550"/>
                  </a:lnTo>
                  <a:lnTo>
                    <a:pt x="66281" y="111201"/>
                  </a:lnTo>
                  <a:lnTo>
                    <a:pt x="66179" y="111455"/>
                  </a:lnTo>
                  <a:lnTo>
                    <a:pt x="65824" y="113360"/>
                  </a:lnTo>
                  <a:lnTo>
                    <a:pt x="66522" y="115354"/>
                  </a:lnTo>
                  <a:lnTo>
                    <a:pt x="66649" y="115646"/>
                  </a:lnTo>
                  <a:lnTo>
                    <a:pt x="65874" y="115138"/>
                  </a:lnTo>
                  <a:lnTo>
                    <a:pt x="64998" y="115011"/>
                  </a:lnTo>
                  <a:lnTo>
                    <a:pt x="64287" y="114884"/>
                  </a:lnTo>
                  <a:lnTo>
                    <a:pt x="63512" y="113995"/>
                  </a:lnTo>
                  <a:lnTo>
                    <a:pt x="62395" y="112725"/>
                  </a:lnTo>
                  <a:lnTo>
                    <a:pt x="60223" y="111201"/>
                  </a:lnTo>
                  <a:lnTo>
                    <a:pt x="57454" y="111074"/>
                  </a:lnTo>
                  <a:lnTo>
                    <a:pt x="55346" y="108534"/>
                  </a:lnTo>
                  <a:lnTo>
                    <a:pt x="54610" y="107645"/>
                  </a:lnTo>
                  <a:lnTo>
                    <a:pt x="49707" y="105486"/>
                  </a:lnTo>
                  <a:lnTo>
                    <a:pt x="46545" y="107645"/>
                  </a:lnTo>
                  <a:lnTo>
                    <a:pt x="44742" y="107264"/>
                  </a:lnTo>
                  <a:lnTo>
                    <a:pt x="42811" y="107518"/>
                  </a:lnTo>
                  <a:lnTo>
                    <a:pt x="41046" y="108534"/>
                  </a:lnTo>
                  <a:lnTo>
                    <a:pt x="38874" y="107645"/>
                  </a:lnTo>
                  <a:lnTo>
                    <a:pt x="36690" y="107264"/>
                  </a:lnTo>
                  <a:lnTo>
                    <a:pt x="34404" y="107645"/>
                  </a:lnTo>
                  <a:lnTo>
                    <a:pt x="33185" y="106629"/>
                  </a:lnTo>
                  <a:lnTo>
                    <a:pt x="31813" y="106121"/>
                  </a:lnTo>
                  <a:lnTo>
                    <a:pt x="30314" y="106121"/>
                  </a:lnTo>
                  <a:lnTo>
                    <a:pt x="29248" y="103962"/>
                  </a:lnTo>
                  <a:lnTo>
                    <a:pt x="27292" y="102565"/>
                  </a:lnTo>
                  <a:lnTo>
                    <a:pt x="21069" y="102184"/>
                  </a:lnTo>
                  <a:lnTo>
                    <a:pt x="16560" y="105105"/>
                  </a:lnTo>
                  <a:lnTo>
                    <a:pt x="16459" y="105486"/>
                  </a:lnTo>
                  <a:lnTo>
                    <a:pt x="18884" y="111455"/>
                  </a:lnTo>
                  <a:lnTo>
                    <a:pt x="21640" y="112090"/>
                  </a:lnTo>
                  <a:lnTo>
                    <a:pt x="23596" y="111201"/>
                  </a:lnTo>
                  <a:lnTo>
                    <a:pt x="24053" y="113995"/>
                  </a:lnTo>
                  <a:lnTo>
                    <a:pt x="26860" y="115138"/>
                  </a:lnTo>
                  <a:lnTo>
                    <a:pt x="29413" y="113995"/>
                  </a:lnTo>
                  <a:lnTo>
                    <a:pt x="29654" y="113995"/>
                  </a:lnTo>
                  <a:lnTo>
                    <a:pt x="30454" y="115519"/>
                  </a:lnTo>
                  <a:lnTo>
                    <a:pt x="32473" y="116535"/>
                  </a:lnTo>
                  <a:lnTo>
                    <a:pt x="34086" y="115900"/>
                  </a:lnTo>
                  <a:lnTo>
                    <a:pt x="36080" y="115011"/>
                  </a:lnTo>
                  <a:lnTo>
                    <a:pt x="37909" y="115138"/>
                  </a:lnTo>
                  <a:lnTo>
                    <a:pt x="39573" y="116535"/>
                  </a:lnTo>
                  <a:lnTo>
                    <a:pt x="41071" y="117424"/>
                  </a:lnTo>
                  <a:lnTo>
                    <a:pt x="43116" y="117297"/>
                  </a:lnTo>
                  <a:lnTo>
                    <a:pt x="44246" y="115989"/>
                  </a:lnTo>
                  <a:lnTo>
                    <a:pt x="44323" y="115011"/>
                  </a:lnTo>
                  <a:lnTo>
                    <a:pt x="46075" y="117678"/>
                  </a:lnTo>
                  <a:lnTo>
                    <a:pt x="50673" y="117424"/>
                  </a:lnTo>
                  <a:lnTo>
                    <a:pt x="50977" y="116154"/>
                  </a:lnTo>
                  <a:lnTo>
                    <a:pt x="51104" y="115519"/>
                  </a:lnTo>
                  <a:lnTo>
                    <a:pt x="51168" y="115328"/>
                  </a:lnTo>
                  <a:lnTo>
                    <a:pt x="51257" y="115011"/>
                  </a:lnTo>
                  <a:lnTo>
                    <a:pt x="51498" y="113995"/>
                  </a:lnTo>
                  <a:lnTo>
                    <a:pt x="51295" y="114884"/>
                  </a:lnTo>
                  <a:lnTo>
                    <a:pt x="51206" y="115392"/>
                  </a:lnTo>
                  <a:lnTo>
                    <a:pt x="52857" y="118821"/>
                  </a:lnTo>
                  <a:lnTo>
                    <a:pt x="54965" y="119583"/>
                  </a:lnTo>
                  <a:lnTo>
                    <a:pt x="57861" y="118694"/>
                  </a:lnTo>
                  <a:lnTo>
                    <a:pt x="59334" y="121488"/>
                  </a:lnTo>
                  <a:lnTo>
                    <a:pt x="61455" y="122758"/>
                  </a:lnTo>
                  <a:lnTo>
                    <a:pt x="62242" y="122377"/>
                  </a:lnTo>
                  <a:lnTo>
                    <a:pt x="63296" y="122631"/>
                  </a:lnTo>
                  <a:lnTo>
                    <a:pt x="65684" y="123393"/>
                  </a:lnTo>
                  <a:lnTo>
                    <a:pt x="68326" y="122377"/>
                  </a:lnTo>
                  <a:lnTo>
                    <a:pt x="68656" y="122250"/>
                  </a:lnTo>
                  <a:lnTo>
                    <a:pt x="68249" y="118694"/>
                  </a:lnTo>
                  <a:lnTo>
                    <a:pt x="68211" y="118313"/>
                  </a:lnTo>
                  <a:lnTo>
                    <a:pt x="67894" y="117297"/>
                  </a:lnTo>
                  <a:lnTo>
                    <a:pt x="70561" y="119456"/>
                  </a:lnTo>
                  <a:lnTo>
                    <a:pt x="75463" y="117424"/>
                  </a:lnTo>
                  <a:lnTo>
                    <a:pt x="75425" y="117297"/>
                  </a:lnTo>
                  <a:lnTo>
                    <a:pt x="74866" y="115646"/>
                  </a:lnTo>
                  <a:lnTo>
                    <a:pt x="74091" y="113360"/>
                  </a:lnTo>
                  <a:lnTo>
                    <a:pt x="74447" y="112852"/>
                  </a:lnTo>
                  <a:lnTo>
                    <a:pt x="76631" y="111455"/>
                  </a:lnTo>
                  <a:lnTo>
                    <a:pt x="77101" y="108661"/>
                  </a:lnTo>
                  <a:lnTo>
                    <a:pt x="77050" y="108153"/>
                  </a:lnTo>
                  <a:lnTo>
                    <a:pt x="75793" y="106756"/>
                  </a:lnTo>
                  <a:lnTo>
                    <a:pt x="75844" y="106375"/>
                  </a:lnTo>
                  <a:lnTo>
                    <a:pt x="76339" y="105613"/>
                  </a:lnTo>
                  <a:lnTo>
                    <a:pt x="76479" y="104978"/>
                  </a:lnTo>
                  <a:lnTo>
                    <a:pt x="76581" y="104470"/>
                  </a:lnTo>
                  <a:lnTo>
                    <a:pt x="76466" y="103835"/>
                  </a:lnTo>
                  <a:lnTo>
                    <a:pt x="75831" y="101549"/>
                  </a:lnTo>
                  <a:lnTo>
                    <a:pt x="75768" y="101295"/>
                  </a:lnTo>
                  <a:lnTo>
                    <a:pt x="75692" y="101041"/>
                  </a:lnTo>
                  <a:lnTo>
                    <a:pt x="73596" y="100152"/>
                  </a:lnTo>
                  <a:lnTo>
                    <a:pt x="70650" y="100660"/>
                  </a:lnTo>
                  <a:lnTo>
                    <a:pt x="69913" y="100914"/>
                  </a:lnTo>
                  <a:lnTo>
                    <a:pt x="69303" y="101295"/>
                  </a:lnTo>
                  <a:lnTo>
                    <a:pt x="69291" y="99517"/>
                  </a:lnTo>
                  <a:lnTo>
                    <a:pt x="68567" y="97993"/>
                  </a:lnTo>
                  <a:lnTo>
                    <a:pt x="66687" y="97231"/>
                  </a:lnTo>
                  <a:lnTo>
                    <a:pt x="66573" y="95580"/>
                  </a:lnTo>
                  <a:lnTo>
                    <a:pt x="66217" y="94945"/>
                  </a:lnTo>
                  <a:lnTo>
                    <a:pt x="65379" y="94183"/>
                  </a:lnTo>
                  <a:lnTo>
                    <a:pt x="67614" y="94945"/>
                  </a:lnTo>
                  <a:lnTo>
                    <a:pt x="69837" y="96850"/>
                  </a:lnTo>
                  <a:lnTo>
                    <a:pt x="75095" y="97485"/>
                  </a:lnTo>
                  <a:lnTo>
                    <a:pt x="76390" y="94691"/>
                  </a:lnTo>
                  <a:lnTo>
                    <a:pt x="76466" y="94183"/>
                  </a:lnTo>
                  <a:lnTo>
                    <a:pt x="76352" y="93548"/>
                  </a:lnTo>
                  <a:lnTo>
                    <a:pt x="78549" y="92786"/>
                  </a:lnTo>
                  <a:lnTo>
                    <a:pt x="81280" y="92913"/>
                  </a:lnTo>
                  <a:lnTo>
                    <a:pt x="84607" y="93751"/>
                  </a:lnTo>
                  <a:lnTo>
                    <a:pt x="84848" y="93802"/>
                  </a:lnTo>
                  <a:lnTo>
                    <a:pt x="84785" y="94691"/>
                  </a:lnTo>
                  <a:lnTo>
                    <a:pt x="84912" y="95326"/>
                  </a:lnTo>
                  <a:lnTo>
                    <a:pt x="86563" y="96215"/>
                  </a:lnTo>
                  <a:lnTo>
                    <a:pt x="88239" y="95961"/>
                  </a:lnTo>
                  <a:lnTo>
                    <a:pt x="87769" y="97104"/>
                  </a:lnTo>
                  <a:lnTo>
                    <a:pt x="87655" y="98755"/>
                  </a:lnTo>
                  <a:lnTo>
                    <a:pt x="89090" y="103327"/>
                  </a:lnTo>
                  <a:lnTo>
                    <a:pt x="92557" y="103581"/>
                  </a:lnTo>
                  <a:lnTo>
                    <a:pt x="94500" y="102057"/>
                  </a:lnTo>
                  <a:lnTo>
                    <a:pt x="95224" y="102946"/>
                  </a:lnTo>
                  <a:lnTo>
                    <a:pt x="96215" y="103454"/>
                  </a:lnTo>
                  <a:lnTo>
                    <a:pt x="100533" y="102946"/>
                  </a:lnTo>
                  <a:lnTo>
                    <a:pt x="103276" y="102565"/>
                  </a:lnTo>
                  <a:lnTo>
                    <a:pt x="107746" y="105105"/>
                  </a:lnTo>
                  <a:lnTo>
                    <a:pt x="109728" y="104851"/>
                  </a:lnTo>
                  <a:lnTo>
                    <a:pt x="110972" y="103581"/>
                  </a:lnTo>
                  <a:lnTo>
                    <a:pt x="112128" y="102946"/>
                  </a:lnTo>
                  <a:lnTo>
                    <a:pt x="113995" y="104470"/>
                  </a:lnTo>
                  <a:lnTo>
                    <a:pt x="117005" y="104470"/>
                  </a:lnTo>
                  <a:lnTo>
                    <a:pt x="117830" y="102946"/>
                  </a:lnTo>
                  <a:lnTo>
                    <a:pt x="118033" y="102565"/>
                  </a:lnTo>
                  <a:lnTo>
                    <a:pt x="118300" y="102057"/>
                  </a:lnTo>
                  <a:lnTo>
                    <a:pt x="119672" y="99517"/>
                  </a:lnTo>
                  <a:lnTo>
                    <a:pt x="122237" y="99263"/>
                  </a:lnTo>
                  <a:lnTo>
                    <a:pt x="126466" y="98628"/>
                  </a:lnTo>
                  <a:lnTo>
                    <a:pt x="127330" y="97612"/>
                  </a:lnTo>
                  <a:lnTo>
                    <a:pt x="127584" y="96469"/>
                  </a:lnTo>
                  <a:lnTo>
                    <a:pt x="128968" y="97104"/>
                  </a:lnTo>
                  <a:lnTo>
                    <a:pt x="130898" y="96850"/>
                  </a:lnTo>
                  <a:lnTo>
                    <a:pt x="131394" y="96469"/>
                  </a:lnTo>
                  <a:lnTo>
                    <a:pt x="131711" y="96215"/>
                  </a:lnTo>
                  <a:lnTo>
                    <a:pt x="132207" y="95834"/>
                  </a:lnTo>
                  <a:lnTo>
                    <a:pt x="134175" y="96596"/>
                  </a:lnTo>
                  <a:lnTo>
                    <a:pt x="135953" y="95834"/>
                  </a:lnTo>
                  <a:lnTo>
                    <a:pt x="136537" y="95580"/>
                  </a:lnTo>
                  <a:lnTo>
                    <a:pt x="136702" y="95199"/>
                  </a:lnTo>
                  <a:lnTo>
                    <a:pt x="137401" y="93548"/>
                  </a:lnTo>
                  <a:lnTo>
                    <a:pt x="137795" y="93675"/>
                  </a:lnTo>
                  <a:lnTo>
                    <a:pt x="139623" y="93675"/>
                  </a:lnTo>
                  <a:lnTo>
                    <a:pt x="139827" y="93548"/>
                  </a:lnTo>
                  <a:lnTo>
                    <a:pt x="140220" y="96342"/>
                  </a:lnTo>
                  <a:lnTo>
                    <a:pt x="143344" y="97358"/>
                  </a:lnTo>
                  <a:lnTo>
                    <a:pt x="146697" y="95834"/>
                  </a:lnTo>
                  <a:lnTo>
                    <a:pt x="146685" y="101930"/>
                  </a:lnTo>
                  <a:lnTo>
                    <a:pt x="149136" y="103835"/>
                  </a:lnTo>
                  <a:lnTo>
                    <a:pt x="151625" y="103200"/>
                  </a:lnTo>
                  <a:lnTo>
                    <a:pt x="153530" y="104978"/>
                  </a:lnTo>
                  <a:lnTo>
                    <a:pt x="153606" y="106883"/>
                  </a:lnTo>
                  <a:lnTo>
                    <a:pt x="154609" y="107899"/>
                  </a:lnTo>
                  <a:lnTo>
                    <a:pt x="156044" y="108661"/>
                  </a:lnTo>
                  <a:lnTo>
                    <a:pt x="156629" y="110820"/>
                  </a:lnTo>
                  <a:lnTo>
                    <a:pt x="158521" y="111582"/>
                  </a:lnTo>
                  <a:lnTo>
                    <a:pt x="160286" y="111328"/>
                  </a:lnTo>
                  <a:lnTo>
                    <a:pt x="158953" y="115011"/>
                  </a:lnTo>
                  <a:lnTo>
                    <a:pt x="163639" y="118948"/>
                  </a:lnTo>
                  <a:lnTo>
                    <a:pt x="166585" y="115519"/>
                  </a:lnTo>
                  <a:lnTo>
                    <a:pt x="167652" y="115646"/>
                  </a:lnTo>
                  <a:lnTo>
                    <a:pt x="169062" y="118694"/>
                  </a:lnTo>
                  <a:lnTo>
                    <a:pt x="172847" y="117805"/>
                  </a:lnTo>
                  <a:lnTo>
                    <a:pt x="174548" y="115519"/>
                  </a:lnTo>
                  <a:lnTo>
                    <a:pt x="175780" y="113868"/>
                  </a:lnTo>
                  <a:lnTo>
                    <a:pt x="181051" y="115011"/>
                  </a:lnTo>
                  <a:lnTo>
                    <a:pt x="185343" y="115138"/>
                  </a:lnTo>
                  <a:lnTo>
                    <a:pt x="186220" y="113868"/>
                  </a:lnTo>
                  <a:lnTo>
                    <a:pt x="186651" y="113233"/>
                  </a:lnTo>
                  <a:lnTo>
                    <a:pt x="186918" y="111328"/>
                  </a:lnTo>
                  <a:lnTo>
                    <a:pt x="186931" y="111201"/>
                  </a:lnTo>
                  <a:lnTo>
                    <a:pt x="189306" y="109296"/>
                  </a:lnTo>
                  <a:lnTo>
                    <a:pt x="191465" y="108788"/>
                  </a:lnTo>
                  <a:lnTo>
                    <a:pt x="191693" y="108280"/>
                  </a:lnTo>
                  <a:lnTo>
                    <a:pt x="192341" y="106883"/>
                  </a:lnTo>
                  <a:lnTo>
                    <a:pt x="192239" y="105486"/>
                  </a:lnTo>
                  <a:lnTo>
                    <a:pt x="192112" y="104851"/>
                  </a:lnTo>
                  <a:lnTo>
                    <a:pt x="192214" y="103962"/>
                  </a:lnTo>
                  <a:lnTo>
                    <a:pt x="192735" y="102438"/>
                  </a:lnTo>
                  <a:lnTo>
                    <a:pt x="194513" y="99898"/>
                  </a:lnTo>
                  <a:lnTo>
                    <a:pt x="192100" y="96596"/>
                  </a:lnTo>
                  <a:lnTo>
                    <a:pt x="186893" y="96469"/>
                  </a:lnTo>
                  <a:lnTo>
                    <a:pt x="186131" y="93294"/>
                  </a:lnTo>
                  <a:lnTo>
                    <a:pt x="182105" y="91516"/>
                  </a:lnTo>
                  <a:lnTo>
                    <a:pt x="179882" y="91262"/>
                  </a:lnTo>
                  <a:lnTo>
                    <a:pt x="179285" y="91135"/>
                  </a:lnTo>
                  <a:lnTo>
                    <a:pt x="178790" y="89484"/>
                  </a:lnTo>
                  <a:lnTo>
                    <a:pt x="177292" y="88468"/>
                  </a:lnTo>
                  <a:lnTo>
                    <a:pt x="177101" y="88341"/>
                  </a:lnTo>
                  <a:lnTo>
                    <a:pt x="175425" y="88468"/>
                  </a:lnTo>
                  <a:lnTo>
                    <a:pt x="175158" y="88214"/>
                  </a:lnTo>
                  <a:lnTo>
                    <a:pt x="174498" y="87706"/>
                  </a:lnTo>
                  <a:lnTo>
                    <a:pt x="175196" y="87325"/>
                  </a:lnTo>
                  <a:lnTo>
                    <a:pt x="176428" y="85293"/>
                  </a:lnTo>
                  <a:lnTo>
                    <a:pt x="177774" y="84912"/>
                  </a:lnTo>
                  <a:lnTo>
                    <a:pt x="184619" y="84404"/>
                  </a:lnTo>
                  <a:lnTo>
                    <a:pt x="184988" y="87706"/>
                  </a:lnTo>
                  <a:lnTo>
                    <a:pt x="186969" y="89484"/>
                  </a:lnTo>
                  <a:lnTo>
                    <a:pt x="191503" y="88468"/>
                  </a:lnTo>
                  <a:lnTo>
                    <a:pt x="193611" y="89865"/>
                  </a:lnTo>
                  <a:lnTo>
                    <a:pt x="197294" y="89865"/>
                  </a:lnTo>
                  <a:lnTo>
                    <a:pt x="199034" y="88468"/>
                  </a:lnTo>
                  <a:lnTo>
                    <a:pt x="199351" y="88214"/>
                  </a:lnTo>
                  <a:lnTo>
                    <a:pt x="202272" y="89103"/>
                  </a:lnTo>
                  <a:lnTo>
                    <a:pt x="203860" y="88722"/>
                  </a:lnTo>
                  <a:lnTo>
                    <a:pt x="204317" y="88214"/>
                  </a:lnTo>
                  <a:lnTo>
                    <a:pt x="205701" y="86690"/>
                  </a:lnTo>
                  <a:lnTo>
                    <a:pt x="208661" y="86944"/>
                  </a:lnTo>
                  <a:lnTo>
                    <a:pt x="212572" y="87960"/>
                  </a:lnTo>
                  <a:lnTo>
                    <a:pt x="213728" y="86690"/>
                  </a:lnTo>
                  <a:lnTo>
                    <a:pt x="214414" y="85928"/>
                  </a:lnTo>
                  <a:lnTo>
                    <a:pt x="214617" y="84404"/>
                  </a:lnTo>
                  <a:lnTo>
                    <a:pt x="214693" y="83769"/>
                  </a:lnTo>
                  <a:lnTo>
                    <a:pt x="215303" y="85420"/>
                  </a:lnTo>
                  <a:lnTo>
                    <a:pt x="216801" y="86690"/>
                  </a:lnTo>
                  <a:lnTo>
                    <a:pt x="221500" y="87452"/>
                  </a:lnTo>
                  <a:lnTo>
                    <a:pt x="223227" y="85801"/>
                  </a:lnTo>
                  <a:lnTo>
                    <a:pt x="223799" y="83896"/>
                  </a:lnTo>
                  <a:lnTo>
                    <a:pt x="224713" y="84023"/>
                  </a:lnTo>
                  <a:lnTo>
                    <a:pt x="228854" y="85166"/>
                  </a:lnTo>
                  <a:lnTo>
                    <a:pt x="230847" y="83896"/>
                  </a:lnTo>
                  <a:lnTo>
                    <a:pt x="231051" y="83769"/>
                  </a:lnTo>
                  <a:lnTo>
                    <a:pt x="231648" y="83388"/>
                  </a:lnTo>
                  <a:lnTo>
                    <a:pt x="231584" y="82372"/>
                  </a:lnTo>
                  <a:lnTo>
                    <a:pt x="231533" y="81610"/>
                  </a:lnTo>
                  <a:lnTo>
                    <a:pt x="231673" y="78054"/>
                  </a:lnTo>
                  <a:lnTo>
                    <a:pt x="232905" y="76911"/>
                  </a:lnTo>
                  <a:lnTo>
                    <a:pt x="235165" y="77546"/>
                  </a:lnTo>
                  <a:lnTo>
                    <a:pt x="237159" y="77673"/>
                  </a:lnTo>
                  <a:lnTo>
                    <a:pt x="238010" y="76911"/>
                  </a:lnTo>
                  <a:lnTo>
                    <a:pt x="238861" y="76149"/>
                  </a:lnTo>
                  <a:lnTo>
                    <a:pt x="239280" y="75768"/>
                  </a:lnTo>
                  <a:lnTo>
                    <a:pt x="239090" y="73609"/>
                  </a:lnTo>
                  <a:lnTo>
                    <a:pt x="240969" y="72339"/>
                  </a:lnTo>
                  <a:lnTo>
                    <a:pt x="241985" y="72974"/>
                  </a:lnTo>
                  <a:lnTo>
                    <a:pt x="243217" y="72974"/>
                  </a:lnTo>
                  <a:lnTo>
                    <a:pt x="244297" y="72593"/>
                  </a:lnTo>
                  <a:lnTo>
                    <a:pt x="244348" y="73355"/>
                  </a:lnTo>
                  <a:lnTo>
                    <a:pt x="245097" y="76657"/>
                  </a:lnTo>
                  <a:lnTo>
                    <a:pt x="246837" y="78816"/>
                  </a:lnTo>
                  <a:lnTo>
                    <a:pt x="245300" y="83896"/>
                  </a:lnTo>
                  <a:lnTo>
                    <a:pt x="245198" y="84785"/>
                  </a:lnTo>
                  <a:lnTo>
                    <a:pt x="247205" y="86817"/>
                  </a:lnTo>
                  <a:lnTo>
                    <a:pt x="249643" y="87071"/>
                  </a:lnTo>
                  <a:lnTo>
                    <a:pt x="252018" y="88722"/>
                  </a:lnTo>
                  <a:lnTo>
                    <a:pt x="251599" y="91135"/>
                  </a:lnTo>
                  <a:lnTo>
                    <a:pt x="251612" y="91770"/>
                  </a:lnTo>
                  <a:lnTo>
                    <a:pt x="253771" y="94437"/>
                  </a:lnTo>
                  <a:lnTo>
                    <a:pt x="256857" y="93548"/>
                  </a:lnTo>
                  <a:lnTo>
                    <a:pt x="258914" y="93802"/>
                  </a:lnTo>
                  <a:lnTo>
                    <a:pt x="259359" y="94564"/>
                  </a:lnTo>
                  <a:lnTo>
                    <a:pt x="260121" y="95199"/>
                  </a:lnTo>
                  <a:lnTo>
                    <a:pt x="263258" y="95707"/>
                  </a:lnTo>
                  <a:lnTo>
                    <a:pt x="264934" y="95453"/>
                  </a:lnTo>
                  <a:lnTo>
                    <a:pt x="265887" y="94183"/>
                  </a:lnTo>
                  <a:lnTo>
                    <a:pt x="266192" y="94691"/>
                  </a:lnTo>
                  <a:lnTo>
                    <a:pt x="268973" y="98374"/>
                  </a:lnTo>
                  <a:lnTo>
                    <a:pt x="275145" y="95199"/>
                  </a:lnTo>
                  <a:lnTo>
                    <a:pt x="274662" y="94183"/>
                  </a:lnTo>
                  <a:lnTo>
                    <a:pt x="274370" y="93548"/>
                  </a:lnTo>
                  <a:lnTo>
                    <a:pt x="273405" y="91516"/>
                  </a:lnTo>
                  <a:lnTo>
                    <a:pt x="273812" y="91389"/>
                  </a:lnTo>
                  <a:lnTo>
                    <a:pt x="276415" y="91389"/>
                  </a:lnTo>
                  <a:lnTo>
                    <a:pt x="277939" y="90119"/>
                  </a:lnTo>
                  <a:lnTo>
                    <a:pt x="278511" y="88214"/>
                  </a:lnTo>
                  <a:lnTo>
                    <a:pt x="279120" y="86182"/>
                  </a:lnTo>
                  <a:lnTo>
                    <a:pt x="281914" y="85039"/>
                  </a:lnTo>
                  <a:lnTo>
                    <a:pt x="284568" y="84277"/>
                  </a:lnTo>
                  <a:lnTo>
                    <a:pt x="287375" y="85928"/>
                  </a:lnTo>
                  <a:lnTo>
                    <a:pt x="289547" y="84277"/>
                  </a:lnTo>
                  <a:lnTo>
                    <a:pt x="291884" y="82499"/>
                  </a:lnTo>
                  <a:lnTo>
                    <a:pt x="288772" y="76276"/>
                  </a:lnTo>
                  <a:lnTo>
                    <a:pt x="287477" y="75768"/>
                  </a:lnTo>
                  <a:lnTo>
                    <a:pt x="286143" y="75768"/>
                  </a:lnTo>
                  <a:lnTo>
                    <a:pt x="288404" y="73863"/>
                  </a:lnTo>
                  <a:lnTo>
                    <a:pt x="288556" y="69672"/>
                  </a:lnTo>
                  <a:lnTo>
                    <a:pt x="278282" y="68148"/>
                  </a:lnTo>
                  <a:lnTo>
                    <a:pt x="282181" y="62941"/>
                  </a:lnTo>
                  <a:lnTo>
                    <a:pt x="282168" y="62687"/>
                  </a:lnTo>
                  <a:lnTo>
                    <a:pt x="279679" y="59512"/>
                  </a:lnTo>
                  <a:lnTo>
                    <a:pt x="276999" y="59385"/>
                  </a:lnTo>
                  <a:lnTo>
                    <a:pt x="276694" y="58369"/>
                  </a:lnTo>
                  <a:lnTo>
                    <a:pt x="277888" y="56972"/>
                  </a:lnTo>
                  <a:lnTo>
                    <a:pt x="278117" y="55067"/>
                  </a:lnTo>
                  <a:lnTo>
                    <a:pt x="277317" y="53670"/>
                  </a:lnTo>
                  <a:lnTo>
                    <a:pt x="278130" y="53162"/>
                  </a:lnTo>
                  <a:lnTo>
                    <a:pt x="279882" y="52273"/>
                  </a:lnTo>
                  <a:lnTo>
                    <a:pt x="280758" y="51765"/>
                  </a:lnTo>
                  <a:lnTo>
                    <a:pt x="281571" y="51130"/>
                  </a:lnTo>
                  <a:lnTo>
                    <a:pt x="283476" y="49987"/>
                  </a:lnTo>
                  <a:lnTo>
                    <a:pt x="283806" y="49860"/>
                  </a:lnTo>
                  <a:lnTo>
                    <a:pt x="284226" y="49733"/>
                  </a:lnTo>
                  <a:lnTo>
                    <a:pt x="284492" y="49860"/>
                  </a:lnTo>
                  <a:lnTo>
                    <a:pt x="284492" y="52654"/>
                  </a:lnTo>
                  <a:lnTo>
                    <a:pt x="285242" y="53797"/>
                  </a:lnTo>
                  <a:lnTo>
                    <a:pt x="286308" y="54305"/>
                  </a:lnTo>
                  <a:lnTo>
                    <a:pt x="287362" y="55575"/>
                  </a:lnTo>
                  <a:lnTo>
                    <a:pt x="289102" y="56337"/>
                  </a:lnTo>
                  <a:lnTo>
                    <a:pt x="290639" y="55575"/>
                  </a:lnTo>
                  <a:lnTo>
                    <a:pt x="290804" y="57988"/>
                  </a:lnTo>
                  <a:lnTo>
                    <a:pt x="293370" y="59385"/>
                  </a:lnTo>
                  <a:lnTo>
                    <a:pt x="295541" y="58877"/>
                  </a:lnTo>
                  <a:lnTo>
                    <a:pt x="295643" y="60909"/>
                  </a:lnTo>
                  <a:lnTo>
                    <a:pt x="297294" y="62941"/>
                  </a:lnTo>
                  <a:lnTo>
                    <a:pt x="300253" y="62687"/>
                  </a:lnTo>
                  <a:lnTo>
                    <a:pt x="301294" y="61925"/>
                  </a:lnTo>
                  <a:lnTo>
                    <a:pt x="300824" y="62306"/>
                  </a:lnTo>
                  <a:lnTo>
                    <a:pt x="298958" y="64465"/>
                  </a:lnTo>
                  <a:lnTo>
                    <a:pt x="298831" y="66751"/>
                  </a:lnTo>
                  <a:lnTo>
                    <a:pt x="300139" y="68275"/>
                  </a:lnTo>
                  <a:lnTo>
                    <a:pt x="299478" y="69037"/>
                  </a:lnTo>
                  <a:lnTo>
                    <a:pt x="297129" y="71323"/>
                  </a:lnTo>
                  <a:lnTo>
                    <a:pt x="297053" y="71577"/>
                  </a:lnTo>
                  <a:lnTo>
                    <a:pt x="297980" y="74244"/>
                  </a:lnTo>
                  <a:lnTo>
                    <a:pt x="300050" y="75641"/>
                  </a:lnTo>
                  <a:lnTo>
                    <a:pt x="300761" y="80086"/>
                  </a:lnTo>
                  <a:lnTo>
                    <a:pt x="308025" y="79959"/>
                  </a:lnTo>
                  <a:lnTo>
                    <a:pt x="308000" y="79463"/>
                  </a:lnTo>
                  <a:lnTo>
                    <a:pt x="311264" y="83667"/>
                  </a:lnTo>
                  <a:lnTo>
                    <a:pt x="314490" y="82918"/>
                  </a:lnTo>
                  <a:lnTo>
                    <a:pt x="313118" y="83553"/>
                  </a:lnTo>
                  <a:lnTo>
                    <a:pt x="311416" y="84137"/>
                  </a:lnTo>
                  <a:lnTo>
                    <a:pt x="309435" y="84493"/>
                  </a:lnTo>
                  <a:lnTo>
                    <a:pt x="308483" y="84988"/>
                  </a:lnTo>
                  <a:lnTo>
                    <a:pt x="305295" y="86829"/>
                  </a:lnTo>
                  <a:lnTo>
                    <a:pt x="304584" y="89547"/>
                  </a:lnTo>
                  <a:lnTo>
                    <a:pt x="305816" y="92951"/>
                  </a:lnTo>
                  <a:lnTo>
                    <a:pt x="305943" y="93091"/>
                  </a:lnTo>
                  <a:lnTo>
                    <a:pt x="304927" y="93675"/>
                  </a:lnTo>
                  <a:lnTo>
                    <a:pt x="303949" y="94284"/>
                  </a:lnTo>
                  <a:lnTo>
                    <a:pt x="301675" y="98171"/>
                  </a:lnTo>
                  <a:lnTo>
                    <a:pt x="303555" y="101523"/>
                  </a:lnTo>
                  <a:lnTo>
                    <a:pt x="300075" y="105524"/>
                  </a:lnTo>
                  <a:lnTo>
                    <a:pt x="300088" y="108013"/>
                  </a:lnTo>
                  <a:lnTo>
                    <a:pt x="301739" y="109499"/>
                  </a:lnTo>
                  <a:lnTo>
                    <a:pt x="301231" y="110134"/>
                  </a:lnTo>
                  <a:lnTo>
                    <a:pt x="300799" y="110744"/>
                  </a:lnTo>
                  <a:lnTo>
                    <a:pt x="300405" y="111379"/>
                  </a:lnTo>
                  <a:lnTo>
                    <a:pt x="299656" y="112509"/>
                  </a:lnTo>
                  <a:lnTo>
                    <a:pt x="299529" y="113207"/>
                  </a:lnTo>
                  <a:lnTo>
                    <a:pt x="299427" y="114363"/>
                  </a:lnTo>
                  <a:lnTo>
                    <a:pt x="300228" y="118084"/>
                  </a:lnTo>
                  <a:lnTo>
                    <a:pt x="301244" y="121335"/>
                  </a:lnTo>
                  <a:lnTo>
                    <a:pt x="304355" y="126682"/>
                  </a:lnTo>
                  <a:lnTo>
                    <a:pt x="307670" y="126187"/>
                  </a:lnTo>
                  <a:lnTo>
                    <a:pt x="312000" y="124053"/>
                  </a:lnTo>
                  <a:lnTo>
                    <a:pt x="312889" y="124396"/>
                  </a:lnTo>
                  <a:lnTo>
                    <a:pt x="317423" y="123939"/>
                  </a:lnTo>
                  <a:lnTo>
                    <a:pt x="318452" y="123685"/>
                  </a:lnTo>
                  <a:lnTo>
                    <a:pt x="324002" y="129235"/>
                  </a:lnTo>
                  <a:lnTo>
                    <a:pt x="331965" y="121297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 descr=""/>
            <p:cNvSpPr/>
            <p:nvPr/>
          </p:nvSpPr>
          <p:spPr>
            <a:xfrm>
              <a:off x="6753276" y="5285866"/>
              <a:ext cx="398780" cy="256540"/>
            </a:xfrm>
            <a:custGeom>
              <a:avLst/>
              <a:gdLst/>
              <a:ahLst/>
              <a:cxnLst/>
              <a:rect l="l" t="t" r="r" b="b"/>
              <a:pathLst>
                <a:path w="398779" h="256539">
                  <a:moveTo>
                    <a:pt x="398183" y="48793"/>
                  </a:moveTo>
                  <a:lnTo>
                    <a:pt x="397002" y="43434"/>
                  </a:lnTo>
                  <a:lnTo>
                    <a:pt x="395503" y="35979"/>
                  </a:lnTo>
                  <a:lnTo>
                    <a:pt x="394817" y="27495"/>
                  </a:lnTo>
                  <a:lnTo>
                    <a:pt x="386676" y="23596"/>
                  </a:lnTo>
                  <a:lnTo>
                    <a:pt x="377418" y="28016"/>
                  </a:lnTo>
                  <a:lnTo>
                    <a:pt x="373481" y="29133"/>
                  </a:lnTo>
                  <a:lnTo>
                    <a:pt x="376961" y="22453"/>
                  </a:lnTo>
                  <a:lnTo>
                    <a:pt x="371271" y="13525"/>
                  </a:lnTo>
                  <a:lnTo>
                    <a:pt x="360070" y="14211"/>
                  </a:lnTo>
                  <a:lnTo>
                    <a:pt x="355663" y="15646"/>
                  </a:lnTo>
                  <a:lnTo>
                    <a:pt x="348335" y="13119"/>
                  </a:lnTo>
                  <a:lnTo>
                    <a:pt x="342569" y="15722"/>
                  </a:lnTo>
                  <a:lnTo>
                    <a:pt x="339293" y="22745"/>
                  </a:lnTo>
                  <a:lnTo>
                    <a:pt x="338810" y="24244"/>
                  </a:lnTo>
                  <a:lnTo>
                    <a:pt x="338886" y="19964"/>
                  </a:lnTo>
                  <a:lnTo>
                    <a:pt x="337705" y="15608"/>
                  </a:lnTo>
                  <a:lnTo>
                    <a:pt x="331165" y="6096"/>
                  </a:lnTo>
                  <a:lnTo>
                    <a:pt x="322389" y="4279"/>
                  </a:lnTo>
                  <a:lnTo>
                    <a:pt x="317944" y="9004"/>
                  </a:lnTo>
                  <a:lnTo>
                    <a:pt x="314858" y="4927"/>
                  </a:lnTo>
                  <a:lnTo>
                    <a:pt x="309791" y="2540"/>
                  </a:lnTo>
                  <a:lnTo>
                    <a:pt x="298983" y="2247"/>
                  </a:lnTo>
                  <a:lnTo>
                    <a:pt x="293814" y="5384"/>
                  </a:lnTo>
                  <a:lnTo>
                    <a:pt x="291071" y="9829"/>
                  </a:lnTo>
                  <a:lnTo>
                    <a:pt x="288886" y="8394"/>
                  </a:lnTo>
                  <a:lnTo>
                    <a:pt x="285330" y="8128"/>
                  </a:lnTo>
                  <a:lnTo>
                    <a:pt x="282575" y="9029"/>
                  </a:lnTo>
                  <a:lnTo>
                    <a:pt x="277774" y="9664"/>
                  </a:lnTo>
                  <a:lnTo>
                    <a:pt x="272046" y="10871"/>
                  </a:lnTo>
                  <a:lnTo>
                    <a:pt x="267741" y="13157"/>
                  </a:lnTo>
                  <a:lnTo>
                    <a:pt x="264922" y="7962"/>
                  </a:lnTo>
                  <a:lnTo>
                    <a:pt x="256540" y="4584"/>
                  </a:lnTo>
                  <a:lnTo>
                    <a:pt x="241617" y="10744"/>
                  </a:lnTo>
                  <a:lnTo>
                    <a:pt x="238213" y="14185"/>
                  </a:lnTo>
                  <a:lnTo>
                    <a:pt x="236283" y="12712"/>
                  </a:lnTo>
                  <a:lnTo>
                    <a:pt x="234099" y="11480"/>
                  </a:lnTo>
                  <a:lnTo>
                    <a:pt x="225539" y="8382"/>
                  </a:lnTo>
                  <a:lnTo>
                    <a:pt x="219481" y="10820"/>
                  </a:lnTo>
                  <a:lnTo>
                    <a:pt x="214261" y="14478"/>
                  </a:lnTo>
                  <a:lnTo>
                    <a:pt x="212509" y="12522"/>
                  </a:lnTo>
                  <a:lnTo>
                    <a:pt x="210400" y="10972"/>
                  </a:lnTo>
                  <a:lnTo>
                    <a:pt x="203542" y="8153"/>
                  </a:lnTo>
                  <a:lnTo>
                    <a:pt x="198551" y="8064"/>
                  </a:lnTo>
                  <a:lnTo>
                    <a:pt x="194894" y="12065"/>
                  </a:lnTo>
                  <a:lnTo>
                    <a:pt x="192582" y="9398"/>
                  </a:lnTo>
                  <a:lnTo>
                    <a:pt x="188137" y="2933"/>
                  </a:lnTo>
                  <a:lnTo>
                    <a:pt x="182689" y="0"/>
                  </a:lnTo>
                  <a:lnTo>
                    <a:pt x="177076" y="508"/>
                  </a:lnTo>
                  <a:lnTo>
                    <a:pt x="174967" y="114"/>
                  </a:lnTo>
                  <a:lnTo>
                    <a:pt x="172783" y="215"/>
                  </a:lnTo>
                  <a:lnTo>
                    <a:pt x="165404" y="2844"/>
                  </a:lnTo>
                  <a:lnTo>
                    <a:pt x="161315" y="6096"/>
                  </a:lnTo>
                  <a:lnTo>
                    <a:pt x="158470" y="10236"/>
                  </a:lnTo>
                  <a:lnTo>
                    <a:pt x="153670" y="10236"/>
                  </a:lnTo>
                  <a:lnTo>
                    <a:pt x="151079" y="10795"/>
                  </a:lnTo>
                  <a:lnTo>
                    <a:pt x="143370" y="8115"/>
                  </a:lnTo>
                  <a:lnTo>
                    <a:pt x="135458" y="5791"/>
                  </a:lnTo>
                  <a:lnTo>
                    <a:pt x="127431" y="4114"/>
                  </a:lnTo>
                  <a:lnTo>
                    <a:pt x="119367" y="3416"/>
                  </a:lnTo>
                  <a:lnTo>
                    <a:pt x="113703" y="3340"/>
                  </a:lnTo>
                  <a:lnTo>
                    <a:pt x="110490" y="6667"/>
                  </a:lnTo>
                  <a:lnTo>
                    <a:pt x="109550" y="10706"/>
                  </a:lnTo>
                  <a:lnTo>
                    <a:pt x="96240" y="8166"/>
                  </a:lnTo>
                  <a:lnTo>
                    <a:pt x="81572" y="6426"/>
                  </a:lnTo>
                  <a:lnTo>
                    <a:pt x="73558" y="6159"/>
                  </a:lnTo>
                  <a:lnTo>
                    <a:pt x="65620" y="6819"/>
                  </a:lnTo>
                  <a:lnTo>
                    <a:pt x="57861" y="8750"/>
                  </a:lnTo>
                  <a:lnTo>
                    <a:pt x="55587" y="9550"/>
                  </a:lnTo>
                  <a:lnTo>
                    <a:pt x="51562" y="11734"/>
                  </a:lnTo>
                  <a:lnTo>
                    <a:pt x="48717" y="7924"/>
                  </a:lnTo>
                  <a:lnTo>
                    <a:pt x="42926" y="1524"/>
                  </a:lnTo>
                  <a:lnTo>
                    <a:pt x="34785" y="1193"/>
                  </a:lnTo>
                  <a:lnTo>
                    <a:pt x="27686" y="5511"/>
                  </a:lnTo>
                  <a:lnTo>
                    <a:pt x="26314" y="6819"/>
                  </a:lnTo>
                  <a:lnTo>
                    <a:pt x="25273" y="8305"/>
                  </a:lnTo>
                  <a:lnTo>
                    <a:pt x="19240" y="5461"/>
                  </a:lnTo>
                  <a:lnTo>
                    <a:pt x="12319" y="5981"/>
                  </a:lnTo>
                  <a:lnTo>
                    <a:pt x="2971" y="15646"/>
                  </a:lnTo>
                  <a:lnTo>
                    <a:pt x="1854" y="24612"/>
                  </a:lnTo>
                  <a:lnTo>
                    <a:pt x="6337" y="29870"/>
                  </a:lnTo>
                  <a:lnTo>
                    <a:pt x="5410" y="31203"/>
                  </a:lnTo>
                  <a:lnTo>
                    <a:pt x="4686" y="32727"/>
                  </a:lnTo>
                  <a:lnTo>
                    <a:pt x="3162" y="38696"/>
                  </a:lnTo>
                  <a:lnTo>
                    <a:pt x="4292" y="43510"/>
                  </a:lnTo>
                  <a:lnTo>
                    <a:pt x="6972" y="47078"/>
                  </a:lnTo>
                  <a:lnTo>
                    <a:pt x="3797" y="51612"/>
                  </a:lnTo>
                  <a:lnTo>
                    <a:pt x="2933" y="57226"/>
                  </a:lnTo>
                  <a:lnTo>
                    <a:pt x="7213" y="64135"/>
                  </a:lnTo>
                  <a:lnTo>
                    <a:pt x="8509" y="65468"/>
                  </a:lnTo>
                  <a:lnTo>
                    <a:pt x="10020" y="66573"/>
                  </a:lnTo>
                  <a:lnTo>
                    <a:pt x="8267" y="68237"/>
                  </a:lnTo>
                  <a:lnTo>
                    <a:pt x="4470" y="75349"/>
                  </a:lnTo>
                  <a:lnTo>
                    <a:pt x="2667" y="81915"/>
                  </a:lnTo>
                  <a:lnTo>
                    <a:pt x="2501" y="88671"/>
                  </a:lnTo>
                  <a:lnTo>
                    <a:pt x="4292" y="95275"/>
                  </a:lnTo>
                  <a:lnTo>
                    <a:pt x="6070" y="98666"/>
                  </a:lnTo>
                  <a:lnTo>
                    <a:pt x="3937" y="101180"/>
                  </a:lnTo>
                  <a:lnTo>
                    <a:pt x="2984" y="104559"/>
                  </a:lnTo>
                  <a:lnTo>
                    <a:pt x="3683" y="107797"/>
                  </a:lnTo>
                  <a:lnTo>
                    <a:pt x="2616" y="109143"/>
                  </a:lnTo>
                  <a:lnTo>
                    <a:pt x="0" y="116141"/>
                  </a:lnTo>
                  <a:lnTo>
                    <a:pt x="2311" y="120789"/>
                  </a:lnTo>
                  <a:lnTo>
                    <a:pt x="6807" y="125374"/>
                  </a:lnTo>
                  <a:lnTo>
                    <a:pt x="2286" y="132346"/>
                  </a:lnTo>
                  <a:lnTo>
                    <a:pt x="4432" y="139661"/>
                  </a:lnTo>
                  <a:lnTo>
                    <a:pt x="9867" y="142316"/>
                  </a:lnTo>
                  <a:lnTo>
                    <a:pt x="7645" y="144246"/>
                  </a:lnTo>
                  <a:lnTo>
                    <a:pt x="6108" y="146989"/>
                  </a:lnTo>
                  <a:lnTo>
                    <a:pt x="5918" y="154673"/>
                  </a:lnTo>
                  <a:lnTo>
                    <a:pt x="5422" y="156857"/>
                  </a:lnTo>
                  <a:lnTo>
                    <a:pt x="4292" y="166077"/>
                  </a:lnTo>
                  <a:lnTo>
                    <a:pt x="6235" y="168973"/>
                  </a:lnTo>
                  <a:lnTo>
                    <a:pt x="9105" y="174752"/>
                  </a:lnTo>
                  <a:lnTo>
                    <a:pt x="11087" y="181914"/>
                  </a:lnTo>
                  <a:lnTo>
                    <a:pt x="12941" y="191973"/>
                  </a:lnTo>
                  <a:lnTo>
                    <a:pt x="13296" y="202590"/>
                  </a:lnTo>
                  <a:lnTo>
                    <a:pt x="11569" y="212915"/>
                  </a:lnTo>
                  <a:lnTo>
                    <a:pt x="7188" y="222059"/>
                  </a:lnTo>
                  <a:lnTo>
                    <a:pt x="4394" y="225971"/>
                  </a:lnTo>
                  <a:lnTo>
                    <a:pt x="6007" y="231736"/>
                  </a:lnTo>
                  <a:lnTo>
                    <a:pt x="13347" y="239128"/>
                  </a:lnTo>
                  <a:lnTo>
                    <a:pt x="16941" y="244449"/>
                  </a:lnTo>
                  <a:lnTo>
                    <a:pt x="23279" y="255816"/>
                  </a:lnTo>
                  <a:lnTo>
                    <a:pt x="31953" y="256095"/>
                  </a:lnTo>
                  <a:lnTo>
                    <a:pt x="37122" y="251079"/>
                  </a:lnTo>
                  <a:lnTo>
                    <a:pt x="38785" y="251460"/>
                  </a:lnTo>
                  <a:lnTo>
                    <a:pt x="40563" y="251371"/>
                  </a:lnTo>
                  <a:lnTo>
                    <a:pt x="49911" y="247599"/>
                  </a:lnTo>
                  <a:lnTo>
                    <a:pt x="50380" y="244805"/>
                  </a:lnTo>
                  <a:lnTo>
                    <a:pt x="58420" y="245567"/>
                  </a:lnTo>
                  <a:lnTo>
                    <a:pt x="64541" y="243954"/>
                  </a:lnTo>
                  <a:lnTo>
                    <a:pt x="67932" y="239039"/>
                  </a:lnTo>
                  <a:lnTo>
                    <a:pt x="68364" y="232829"/>
                  </a:lnTo>
                  <a:lnTo>
                    <a:pt x="65620" y="227330"/>
                  </a:lnTo>
                  <a:lnTo>
                    <a:pt x="63715" y="225399"/>
                  </a:lnTo>
                  <a:lnTo>
                    <a:pt x="60553" y="220980"/>
                  </a:lnTo>
                  <a:lnTo>
                    <a:pt x="64985" y="218846"/>
                  </a:lnTo>
                  <a:lnTo>
                    <a:pt x="80695" y="207835"/>
                  </a:lnTo>
                  <a:lnTo>
                    <a:pt x="79946" y="197383"/>
                  </a:lnTo>
                  <a:lnTo>
                    <a:pt x="71882" y="194056"/>
                  </a:lnTo>
                  <a:lnTo>
                    <a:pt x="73888" y="192074"/>
                  </a:lnTo>
                  <a:lnTo>
                    <a:pt x="75222" y="189395"/>
                  </a:lnTo>
                  <a:lnTo>
                    <a:pt x="74218" y="182714"/>
                  </a:lnTo>
                  <a:lnTo>
                    <a:pt x="73558" y="181038"/>
                  </a:lnTo>
                  <a:lnTo>
                    <a:pt x="77279" y="174561"/>
                  </a:lnTo>
                  <a:lnTo>
                    <a:pt x="80124" y="167487"/>
                  </a:lnTo>
                  <a:lnTo>
                    <a:pt x="84455" y="158356"/>
                  </a:lnTo>
                  <a:lnTo>
                    <a:pt x="88582" y="153047"/>
                  </a:lnTo>
                  <a:lnTo>
                    <a:pt x="90855" y="145694"/>
                  </a:lnTo>
                  <a:lnTo>
                    <a:pt x="96520" y="141782"/>
                  </a:lnTo>
                  <a:lnTo>
                    <a:pt x="100342" y="136918"/>
                  </a:lnTo>
                  <a:lnTo>
                    <a:pt x="100749" y="134010"/>
                  </a:lnTo>
                  <a:lnTo>
                    <a:pt x="100774" y="133819"/>
                  </a:lnTo>
                  <a:lnTo>
                    <a:pt x="100952" y="132511"/>
                  </a:lnTo>
                  <a:lnTo>
                    <a:pt x="91490" y="132524"/>
                  </a:lnTo>
                  <a:lnTo>
                    <a:pt x="100952" y="132511"/>
                  </a:lnTo>
                  <a:lnTo>
                    <a:pt x="101104" y="131470"/>
                  </a:lnTo>
                  <a:lnTo>
                    <a:pt x="101079" y="131191"/>
                  </a:lnTo>
                  <a:lnTo>
                    <a:pt x="100380" y="129908"/>
                  </a:lnTo>
                  <a:lnTo>
                    <a:pt x="97739" y="125082"/>
                  </a:lnTo>
                  <a:lnTo>
                    <a:pt x="92392" y="119265"/>
                  </a:lnTo>
                  <a:lnTo>
                    <a:pt x="89535" y="120980"/>
                  </a:lnTo>
                  <a:lnTo>
                    <a:pt x="89293" y="120523"/>
                  </a:lnTo>
                  <a:lnTo>
                    <a:pt x="83324" y="117487"/>
                  </a:lnTo>
                  <a:lnTo>
                    <a:pt x="69469" y="120967"/>
                  </a:lnTo>
                  <a:lnTo>
                    <a:pt x="69151" y="116814"/>
                  </a:lnTo>
                  <a:lnTo>
                    <a:pt x="66916" y="113055"/>
                  </a:lnTo>
                  <a:lnTo>
                    <a:pt x="64071" y="109740"/>
                  </a:lnTo>
                  <a:lnTo>
                    <a:pt x="67487" y="104190"/>
                  </a:lnTo>
                  <a:lnTo>
                    <a:pt x="69977" y="98234"/>
                  </a:lnTo>
                  <a:lnTo>
                    <a:pt x="71767" y="91960"/>
                  </a:lnTo>
                  <a:lnTo>
                    <a:pt x="73063" y="85432"/>
                  </a:lnTo>
                  <a:lnTo>
                    <a:pt x="75463" y="91147"/>
                  </a:lnTo>
                  <a:lnTo>
                    <a:pt x="82575" y="94970"/>
                  </a:lnTo>
                  <a:lnTo>
                    <a:pt x="92202" y="88163"/>
                  </a:lnTo>
                  <a:lnTo>
                    <a:pt x="94221" y="88620"/>
                  </a:lnTo>
                  <a:lnTo>
                    <a:pt x="98310" y="88760"/>
                  </a:lnTo>
                  <a:lnTo>
                    <a:pt x="101688" y="95453"/>
                  </a:lnTo>
                  <a:lnTo>
                    <a:pt x="108280" y="98374"/>
                  </a:lnTo>
                  <a:lnTo>
                    <a:pt x="115125" y="96951"/>
                  </a:lnTo>
                  <a:lnTo>
                    <a:pt x="119291" y="90652"/>
                  </a:lnTo>
                  <a:lnTo>
                    <a:pt x="120827" y="84074"/>
                  </a:lnTo>
                  <a:lnTo>
                    <a:pt x="124282" y="80619"/>
                  </a:lnTo>
                  <a:lnTo>
                    <a:pt x="128765" y="80708"/>
                  </a:lnTo>
                  <a:lnTo>
                    <a:pt x="135788" y="82931"/>
                  </a:lnTo>
                  <a:lnTo>
                    <a:pt x="138595" y="82753"/>
                  </a:lnTo>
                  <a:lnTo>
                    <a:pt x="145669" y="79171"/>
                  </a:lnTo>
                  <a:lnTo>
                    <a:pt x="156959" y="78803"/>
                  </a:lnTo>
                  <a:lnTo>
                    <a:pt x="160769" y="75463"/>
                  </a:lnTo>
                  <a:lnTo>
                    <a:pt x="162623" y="69443"/>
                  </a:lnTo>
                  <a:lnTo>
                    <a:pt x="162814" y="66675"/>
                  </a:lnTo>
                  <a:lnTo>
                    <a:pt x="167690" y="66421"/>
                  </a:lnTo>
                  <a:lnTo>
                    <a:pt x="168605" y="66154"/>
                  </a:lnTo>
                  <a:lnTo>
                    <a:pt x="171335" y="66230"/>
                  </a:lnTo>
                  <a:lnTo>
                    <a:pt x="172288" y="69202"/>
                  </a:lnTo>
                  <a:lnTo>
                    <a:pt x="173621" y="71983"/>
                  </a:lnTo>
                  <a:lnTo>
                    <a:pt x="177076" y="75615"/>
                  </a:lnTo>
                  <a:lnTo>
                    <a:pt x="180136" y="77457"/>
                  </a:lnTo>
                  <a:lnTo>
                    <a:pt x="182867" y="80581"/>
                  </a:lnTo>
                  <a:lnTo>
                    <a:pt x="186448" y="83083"/>
                  </a:lnTo>
                  <a:lnTo>
                    <a:pt x="198221" y="87210"/>
                  </a:lnTo>
                  <a:lnTo>
                    <a:pt x="205930" y="85445"/>
                  </a:lnTo>
                  <a:lnTo>
                    <a:pt x="212737" y="81864"/>
                  </a:lnTo>
                  <a:lnTo>
                    <a:pt x="215874" y="86639"/>
                  </a:lnTo>
                  <a:lnTo>
                    <a:pt x="220230" y="90398"/>
                  </a:lnTo>
                  <a:lnTo>
                    <a:pt x="233794" y="94653"/>
                  </a:lnTo>
                  <a:lnTo>
                    <a:pt x="241300" y="91605"/>
                  </a:lnTo>
                  <a:lnTo>
                    <a:pt x="247586" y="87020"/>
                  </a:lnTo>
                  <a:lnTo>
                    <a:pt x="250329" y="90589"/>
                  </a:lnTo>
                  <a:lnTo>
                    <a:pt x="255282" y="94589"/>
                  </a:lnTo>
                  <a:lnTo>
                    <a:pt x="261048" y="95351"/>
                  </a:lnTo>
                  <a:lnTo>
                    <a:pt x="266331" y="93014"/>
                  </a:lnTo>
                  <a:lnTo>
                    <a:pt x="269811" y="87655"/>
                  </a:lnTo>
                  <a:lnTo>
                    <a:pt x="271945" y="80848"/>
                  </a:lnTo>
                  <a:lnTo>
                    <a:pt x="274967" y="80810"/>
                  </a:lnTo>
                  <a:lnTo>
                    <a:pt x="277964" y="80352"/>
                  </a:lnTo>
                  <a:lnTo>
                    <a:pt x="286270" y="76835"/>
                  </a:lnTo>
                  <a:lnTo>
                    <a:pt x="287909" y="75006"/>
                  </a:lnTo>
                  <a:lnTo>
                    <a:pt x="294157" y="73736"/>
                  </a:lnTo>
                  <a:lnTo>
                    <a:pt x="299300" y="80251"/>
                  </a:lnTo>
                  <a:lnTo>
                    <a:pt x="305930" y="85191"/>
                  </a:lnTo>
                  <a:lnTo>
                    <a:pt x="313715" y="88277"/>
                  </a:lnTo>
                  <a:lnTo>
                    <a:pt x="322313" y="89242"/>
                  </a:lnTo>
                  <a:lnTo>
                    <a:pt x="329425" y="88150"/>
                  </a:lnTo>
                  <a:lnTo>
                    <a:pt x="335788" y="85331"/>
                  </a:lnTo>
                  <a:lnTo>
                    <a:pt x="341096" y="81038"/>
                  </a:lnTo>
                  <a:lnTo>
                    <a:pt x="345059" y="75539"/>
                  </a:lnTo>
                  <a:lnTo>
                    <a:pt x="347599" y="76276"/>
                  </a:lnTo>
                  <a:lnTo>
                    <a:pt x="350227" y="76644"/>
                  </a:lnTo>
                  <a:lnTo>
                    <a:pt x="358508" y="75374"/>
                  </a:lnTo>
                  <a:lnTo>
                    <a:pt x="358292" y="74498"/>
                  </a:lnTo>
                  <a:lnTo>
                    <a:pt x="363728" y="76022"/>
                  </a:lnTo>
                  <a:lnTo>
                    <a:pt x="369798" y="75780"/>
                  </a:lnTo>
                  <a:lnTo>
                    <a:pt x="374573" y="72351"/>
                  </a:lnTo>
                  <a:lnTo>
                    <a:pt x="377012" y="67030"/>
                  </a:lnTo>
                  <a:lnTo>
                    <a:pt x="376059" y="61163"/>
                  </a:lnTo>
                  <a:lnTo>
                    <a:pt x="378828" y="59588"/>
                  </a:lnTo>
                  <a:lnTo>
                    <a:pt x="380009" y="58559"/>
                  </a:lnTo>
                  <a:lnTo>
                    <a:pt x="395770" y="55257"/>
                  </a:lnTo>
                  <a:lnTo>
                    <a:pt x="398183" y="48793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 descr=""/>
            <p:cNvSpPr/>
            <p:nvPr/>
          </p:nvSpPr>
          <p:spPr>
            <a:xfrm>
              <a:off x="6748272" y="5284228"/>
              <a:ext cx="381000" cy="257175"/>
            </a:xfrm>
            <a:custGeom>
              <a:avLst/>
              <a:gdLst/>
              <a:ahLst/>
              <a:cxnLst/>
              <a:rect l="l" t="t" r="r" b="b"/>
              <a:pathLst>
                <a:path w="381000" h="257175">
                  <a:moveTo>
                    <a:pt x="29057" y="193903"/>
                  </a:moveTo>
                  <a:lnTo>
                    <a:pt x="25057" y="189420"/>
                  </a:lnTo>
                  <a:lnTo>
                    <a:pt x="27724" y="187896"/>
                  </a:lnTo>
                  <a:lnTo>
                    <a:pt x="24676" y="183845"/>
                  </a:lnTo>
                  <a:lnTo>
                    <a:pt x="23583" y="182397"/>
                  </a:lnTo>
                  <a:lnTo>
                    <a:pt x="22644" y="181927"/>
                  </a:lnTo>
                  <a:lnTo>
                    <a:pt x="23812" y="178892"/>
                  </a:lnTo>
                  <a:lnTo>
                    <a:pt x="22669" y="177165"/>
                  </a:lnTo>
                  <a:lnTo>
                    <a:pt x="21348" y="176199"/>
                  </a:lnTo>
                  <a:lnTo>
                    <a:pt x="20866" y="173367"/>
                  </a:lnTo>
                  <a:lnTo>
                    <a:pt x="23215" y="172085"/>
                  </a:lnTo>
                  <a:lnTo>
                    <a:pt x="23253" y="169049"/>
                  </a:lnTo>
                  <a:lnTo>
                    <a:pt x="18884" y="163982"/>
                  </a:lnTo>
                  <a:lnTo>
                    <a:pt x="18872" y="160718"/>
                  </a:lnTo>
                  <a:lnTo>
                    <a:pt x="23736" y="156476"/>
                  </a:lnTo>
                  <a:lnTo>
                    <a:pt x="23583" y="153746"/>
                  </a:lnTo>
                  <a:lnTo>
                    <a:pt x="19710" y="149936"/>
                  </a:lnTo>
                  <a:lnTo>
                    <a:pt x="18707" y="147967"/>
                  </a:lnTo>
                  <a:lnTo>
                    <a:pt x="20320" y="142951"/>
                  </a:lnTo>
                  <a:lnTo>
                    <a:pt x="19456" y="141033"/>
                  </a:lnTo>
                  <a:lnTo>
                    <a:pt x="17322" y="139865"/>
                  </a:lnTo>
                  <a:lnTo>
                    <a:pt x="16281" y="138912"/>
                  </a:lnTo>
                  <a:lnTo>
                    <a:pt x="16484" y="138049"/>
                  </a:lnTo>
                  <a:lnTo>
                    <a:pt x="16433" y="137096"/>
                  </a:lnTo>
                  <a:lnTo>
                    <a:pt x="16103" y="136271"/>
                  </a:lnTo>
                  <a:lnTo>
                    <a:pt x="17830" y="134505"/>
                  </a:lnTo>
                  <a:lnTo>
                    <a:pt x="16878" y="131000"/>
                  </a:lnTo>
                  <a:lnTo>
                    <a:pt x="14376" y="129946"/>
                  </a:lnTo>
                  <a:lnTo>
                    <a:pt x="13830" y="128689"/>
                  </a:lnTo>
                  <a:lnTo>
                    <a:pt x="12712" y="127660"/>
                  </a:lnTo>
                  <a:lnTo>
                    <a:pt x="8331" y="127304"/>
                  </a:lnTo>
                  <a:lnTo>
                    <a:pt x="5359" y="127558"/>
                  </a:lnTo>
                  <a:lnTo>
                    <a:pt x="2146" y="130924"/>
                  </a:lnTo>
                  <a:lnTo>
                    <a:pt x="1739" y="132689"/>
                  </a:lnTo>
                  <a:lnTo>
                    <a:pt x="1905" y="134416"/>
                  </a:lnTo>
                  <a:lnTo>
                    <a:pt x="673" y="135534"/>
                  </a:lnTo>
                  <a:lnTo>
                    <a:pt x="0" y="137109"/>
                  </a:lnTo>
                  <a:lnTo>
                    <a:pt x="673" y="141795"/>
                  </a:lnTo>
                  <a:lnTo>
                    <a:pt x="7759" y="145719"/>
                  </a:lnTo>
                  <a:lnTo>
                    <a:pt x="9817" y="146469"/>
                  </a:lnTo>
                  <a:lnTo>
                    <a:pt x="11506" y="147675"/>
                  </a:lnTo>
                  <a:lnTo>
                    <a:pt x="11633" y="150317"/>
                  </a:lnTo>
                  <a:lnTo>
                    <a:pt x="12573" y="152768"/>
                  </a:lnTo>
                  <a:lnTo>
                    <a:pt x="14160" y="155016"/>
                  </a:lnTo>
                  <a:lnTo>
                    <a:pt x="11074" y="159359"/>
                  </a:lnTo>
                  <a:lnTo>
                    <a:pt x="11163" y="164515"/>
                  </a:lnTo>
                  <a:lnTo>
                    <a:pt x="13639" y="169164"/>
                  </a:lnTo>
                  <a:lnTo>
                    <a:pt x="10655" y="172707"/>
                  </a:lnTo>
                  <a:lnTo>
                    <a:pt x="11684" y="177253"/>
                  </a:lnTo>
                  <a:lnTo>
                    <a:pt x="14986" y="180835"/>
                  </a:lnTo>
                  <a:lnTo>
                    <a:pt x="14643" y="183540"/>
                  </a:lnTo>
                  <a:lnTo>
                    <a:pt x="19862" y="190423"/>
                  </a:lnTo>
                  <a:lnTo>
                    <a:pt x="14960" y="190766"/>
                  </a:lnTo>
                  <a:lnTo>
                    <a:pt x="11747" y="194183"/>
                  </a:lnTo>
                  <a:lnTo>
                    <a:pt x="11823" y="198158"/>
                  </a:lnTo>
                  <a:lnTo>
                    <a:pt x="11176" y="198615"/>
                  </a:lnTo>
                  <a:lnTo>
                    <a:pt x="10642" y="199212"/>
                  </a:lnTo>
                  <a:lnTo>
                    <a:pt x="9372" y="201777"/>
                  </a:lnTo>
                  <a:lnTo>
                    <a:pt x="9271" y="203555"/>
                  </a:lnTo>
                  <a:lnTo>
                    <a:pt x="9804" y="205193"/>
                  </a:lnTo>
                  <a:lnTo>
                    <a:pt x="9245" y="206108"/>
                  </a:lnTo>
                  <a:lnTo>
                    <a:pt x="8915" y="207149"/>
                  </a:lnTo>
                  <a:lnTo>
                    <a:pt x="5524" y="211086"/>
                  </a:lnTo>
                  <a:lnTo>
                    <a:pt x="8166" y="215099"/>
                  </a:lnTo>
                  <a:lnTo>
                    <a:pt x="14617" y="214122"/>
                  </a:lnTo>
                  <a:lnTo>
                    <a:pt x="17183" y="212940"/>
                  </a:lnTo>
                  <a:lnTo>
                    <a:pt x="20027" y="212699"/>
                  </a:lnTo>
                  <a:lnTo>
                    <a:pt x="22542" y="214236"/>
                  </a:lnTo>
                  <a:lnTo>
                    <a:pt x="26873" y="212128"/>
                  </a:lnTo>
                  <a:lnTo>
                    <a:pt x="25857" y="207543"/>
                  </a:lnTo>
                  <a:lnTo>
                    <a:pt x="25577" y="206832"/>
                  </a:lnTo>
                  <a:lnTo>
                    <a:pt x="25222" y="206133"/>
                  </a:lnTo>
                  <a:lnTo>
                    <a:pt x="27597" y="203796"/>
                  </a:lnTo>
                  <a:lnTo>
                    <a:pt x="26365" y="200050"/>
                  </a:lnTo>
                  <a:lnTo>
                    <a:pt x="23863" y="199263"/>
                  </a:lnTo>
                  <a:lnTo>
                    <a:pt x="23812" y="198323"/>
                  </a:lnTo>
                  <a:lnTo>
                    <a:pt x="24485" y="197561"/>
                  </a:lnTo>
                  <a:lnTo>
                    <a:pt x="29057" y="193903"/>
                  </a:lnTo>
                  <a:close/>
                </a:path>
                <a:path w="381000" h="257175">
                  <a:moveTo>
                    <a:pt x="55587" y="233070"/>
                  </a:moveTo>
                  <a:lnTo>
                    <a:pt x="55003" y="231216"/>
                  </a:lnTo>
                  <a:lnTo>
                    <a:pt x="53047" y="224955"/>
                  </a:lnTo>
                  <a:lnTo>
                    <a:pt x="47167" y="224396"/>
                  </a:lnTo>
                  <a:lnTo>
                    <a:pt x="39408" y="222008"/>
                  </a:lnTo>
                  <a:lnTo>
                    <a:pt x="37744" y="223342"/>
                  </a:lnTo>
                  <a:lnTo>
                    <a:pt x="37134" y="225094"/>
                  </a:lnTo>
                  <a:lnTo>
                    <a:pt x="36068" y="225463"/>
                  </a:lnTo>
                  <a:lnTo>
                    <a:pt x="35560" y="225691"/>
                  </a:lnTo>
                  <a:lnTo>
                    <a:pt x="32486" y="226555"/>
                  </a:lnTo>
                  <a:lnTo>
                    <a:pt x="28206" y="227914"/>
                  </a:lnTo>
                  <a:lnTo>
                    <a:pt x="27724" y="230784"/>
                  </a:lnTo>
                  <a:lnTo>
                    <a:pt x="28714" y="232778"/>
                  </a:lnTo>
                  <a:lnTo>
                    <a:pt x="28879" y="233438"/>
                  </a:lnTo>
                  <a:lnTo>
                    <a:pt x="29197" y="234073"/>
                  </a:lnTo>
                  <a:lnTo>
                    <a:pt x="33388" y="237998"/>
                  </a:lnTo>
                  <a:lnTo>
                    <a:pt x="38239" y="239509"/>
                  </a:lnTo>
                  <a:lnTo>
                    <a:pt x="41859" y="237134"/>
                  </a:lnTo>
                  <a:lnTo>
                    <a:pt x="42938" y="237934"/>
                  </a:lnTo>
                  <a:lnTo>
                    <a:pt x="44157" y="238391"/>
                  </a:lnTo>
                  <a:lnTo>
                    <a:pt x="47828" y="237261"/>
                  </a:lnTo>
                  <a:lnTo>
                    <a:pt x="49872" y="236397"/>
                  </a:lnTo>
                  <a:lnTo>
                    <a:pt x="54330" y="235750"/>
                  </a:lnTo>
                  <a:lnTo>
                    <a:pt x="55587" y="233070"/>
                  </a:lnTo>
                  <a:close/>
                </a:path>
                <a:path w="381000" h="257175">
                  <a:moveTo>
                    <a:pt x="73571" y="237845"/>
                  </a:moveTo>
                  <a:lnTo>
                    <a:pt x="71729" y="234264"/>
                  </a:lnTo>
                  <a:lnTo>
                    <a:pt x="69646" y="230225"/>
                  </a:lnTo>
                  <a:lnTo>
                    <a:pt x="64033" y="232994"/>
                  </a:lnTo>
                  <a:lnTo>
                    <a:pt x="64541" y="236855"/>
                  </a:lnTo>
                  <a:lnTo>
                    <a:pt x="64185" y="237172"/>
                  </a:lnTo>
                  <a:lnTo>
                    <a:pt x="63944" y="237604"/>
                  </a:lnTo>
                  <a:lnTo>
                    <a:pt x="62534" y="238531"/>
                  </a:lnTo>
                  <a:lnTo>
                    <a:pt x="61137" y="238391"/>
                  </a:lnTo>
                  <a:lnTo>
                    <a:pt x="59753" y="237172"/>
                  </a:lnTo>
                  <a:lnTo>
                    <a:pt x="57327" y="235839"/>
                  </a:lnTo>
                  <a:lnTo>
                    <a:pt x="54952" y="237172"/>
                  </a:lnTo>
                  <a:lnTo>
                    <a:pt x="54000" y="239522"/>
                  </a:lnTo>
                  <a:lnTo>
                    <a:pt x="52616" y="241554"/>
                  </a:lnTo>
                  <a:lnTo>
                    <a:pt x="50863" y="242239"/>
                  </a:lnTo>
                  <a:lnTo>
                    <a:pt x="48729" y="241579"/>
                  </a:lnTo>
                  <a:lnTo>
                    <a:pt x="46850" y="241274"/>
                  </a:lnTo>
                  <a:lnTo>
                    <a:pt x="44234" y="242049"/>
                  </a:lnTo>
                  <a:lnTo>
                    <a:pt x="43903" y="244322"/>
                  </a:lnTo>
                  <a:lnTo>
                    <a:pt x="44361" y="245706"/>
                  </a:lnTo>
                  <a:lnTo>
                    <a:pt x="44196" y="246354"/>
                  </a:lnTo>
                  <a:lnTo>
                    <a:pt x="43395" y="246265"/>
                  </a:lnTo>
                  <a:lnTo>
                    <a:pt x="42075" y="244221"/>
                  </a:lnTo>
                  <a:lnTo>
                    <a:pt x="39014" y="243535"/>
                  </a:lnTo>
                  <a:lnTo>
                    <a:pt x="37236" y="245478"/>
                  </a:lnTo>
                  <a:lnTo>
                    <a:pt x="36207" y="247230"/>
                  </a:lnTo>
                  <a:lnTo>
                    <a:pt x="35356" y="247002"/>
                  </a:lnTo>
                  <a:lnTo>
                    <a:pt x="34671" y="244805"/>
                  </a:lnTo>
                  <a:lnTo>
                    <a:pt x="34239" y="242506"/>
                  </a:lnTo>
                  <a:lnTo>
                    <a:pt x="31813" y="241795"/>
                  </a:lnTo>
                  <a:lnTo>
                    <a:pt x="29845" y="242062"/>
                  </a:lnTo>
                  <a:lnTo>
                    <a:pt x="27076" y="240144"/>
                  </a:lnTo>
                  <a:lnTo>
                    <a:pt x="29146" y="236994"/>
                  </a:lnTo>
                  <a:lnTo>
                    <a:pt x="25755" y="233832"/>
                  </a:lnTo>
                  <a:lnTo>
                    <a:pt x="18961" y="235026"/>
                  </a:lnTo>
                  <a:lnTo>
                    <a:pt x="15608" y="226364"/>
                  </a:lnTo>
                  <a:lnTo>
                    <a:pt x="24892" y="226098"/>
                  </a:lnTo>
                  <a:lnTo>
                    <a:pt x="24904" y="218274"/>
                  </a:lnTo>
                  <a:lnTo>
                    <a:pt x="19837" y="218401"/>
                  </a:lnTo>
                  <a:lnTo>
                    <a:pt x="12433" y="221564"/>
                  </a:lnTo>
                  <a:lnTo>
                    <a:pt x="10274" y="228460"/>
                  </a:lnTo>
                  <a:lnTo>
                    <a:pt x="12573" y="236067"/>
                  </a:lnTo>
                  <a:lnTo>
                    <a:pt x="18542" y="241325"/>
                  </a:lnTo>
                  <a:lnTo>
                    <a:pt x="18516" y="245872"/>
                  </a:lnTo>
                  <a:lnTo>
                    <a:pt x="22987" y="248970"/>
                  </a:lnTo>
                  <a:lnTo>
                    <a:pt x="27990" y="249631"/>
                  </a:lnTo>
                  <a:lnTo>
                    <a:pt x="30162" y="254152"/>
                  </a:lnTo>
                  <a:lnTo>
                    <a:pt x="35179" y="255612"/>
                  </a:lnTo>
                  <a:lnTo>
                    <a:pt x="39522" y="253479"/>
                  </a:lnTo>
                  <a:lnTo>
                    <a:pt x="43827" y="256857"/>
                  </a:lnTo>
                  <a:lnTo>
                    <a:pt x="48717" y="255003"/>
                  </a:lnTo>
                  <a:lnTo>
                    <a:pt x="50723" y="249440"/>
                  </a:lnTo>
                  <a:lnTo>
                    <a:pt x="54254" y="249326"/>
                  </a:lnTo>
                  <a:lnTo>
                    <a:pt x="57150" y="248081"/>
                  </a:lnTo>
                  <a:lnTo>
                    <a:pt x="59321" y="245440"/>
                  </a:lnTo>
                  <a:lnTo>
                    <a:pt x="62471" y="246354"/>
                  </a:lnTo>
                  <a:lnTo>
                    <a:pt x="65722" y="246100"/>
                  </a:lnTo>
                  <a:lnTo>
                    <a:pt x="71539" y="241566"/>
                  </a:lnTo>
                  <a:lnTo>
                    <a:pt x="73571" y="237845"/>
                  </a:lnTo>
                  <a:close/>
                </a:path>
                <a:path w="381000" h="257175">
                  <a:moveTo>
                    <a:pt x="80060" y="117513"/>
                  </a:moveTo>
                  <a:lnTo>
                    <a:pt x="79349" y="114630"/>
                  </a:lnTo>
                  <a:lnTo>
                    <a:pt x="77520" y="113779"/>
                  </a:lnTo>
                  <a:lnTo>
                    <a:pt x="76517" y="113309"/>
                  </a:lnTo>
                  <a:lnTo>
                    <a:pt x="74803" y="111988"/>
                  </a:lnTo>
                  <a:lnTo>
                    <a:pt x="75920" y="108419"/>
                  </a:lnTo>
                  <a:lnTo>
                    <a:pt x="74828" y="105143"/>
                  </a:lnTo>
                  <a:lnTo>
                    <a:pt x="72199" y="102654"/>
                  </a:lnTo>
                  <a:lnTo>
                    <a:pt x="75234" y="98145"/>
                  </a:lnTo>
                  <a:lnTo>
                    <a:pt x="75298" y="92049"/>
                  </a:lnTo>
                  <a:lnTo>
                    <a:pt x="63512" y="89128"/>
                  </a:lnTo>
                  <a:lnTo>
                    <a:pt x="61429" y="96647"/>
                  </a:lnTo>
                  <a:lnTo>
                    <a:pt x="67221" y="98120"/>
                  </a:lnTo>
                  <a:lnTo>
                    <a:pt x="61556" y="101168"/>
                  </a:lnTo>
                  <a:lnTo>
                    <a:pt x="61239" y="105410"/>
                  </a:lnTo>
                  <a:lnTo>
                    <a:pt x="66306" y="107683"/>
                  </a:lnTo>
                  <a:lnTo>
                    <a:pt x="68224" y="108673"/>
                  </a:lnTo>
                  <a:lnTo>
                    <a:pt x="65265" y="112991"/>
                  </a:lnTo>
                  <a:lnTo>
                    <a:pt x="65951" y="115849"/>
                  </a:lnTo>
                  <a:lnTo>
                    <a:pt x="68567" y="117081"/>
                  </a:lnTo>
                  <a:lnTo>
                    <a:pt x="69938" y="118071"/>
                  </a:lnTo>
                  <a:lnTo>
                    <a:pt x="66014" y="122453"/>
                  </a:lnTo>
                  <a:lnTo>
                    <a:pt x="67373" y="123837"/>
                  </a:lnTo>
                  <a:lnTo>
                    <a:pt x="58826" y="128943"/>
                  </a:lnTo>
                  <a:lnTo>
                    <a:pt x="53530" y="134975"/>
                  </a:lnTo>
                  <a:lnTo>
                    <a:pt x="49784" y="141706"/>
                  </a:lnTo>
                  <a:lnTo>
                    <a:pt x="48958" y="141833"/>
                  </a:lnTo>
                  <a:lnTo>
                    <a:pt x="48183" y="142176"/>
                  </a:lnTo>
                  <a:lnTo>
                    <a:pt x="46863" y="143675"/>
                  </a:lnTo>
                  <a:lnTo>
                    <a:pt x="45364" y="142951"/>
                  </a:lnTo>
                  <a:lnTo>
                    <a:pt x="43726" y="143205"/>
                  </a:lnTo>
                  <a:lnTo>
                    <a:pt x="42570" y="144170"/>
                  </a:lnTo>
                  <a:lnTo>
                    <a:pt x="41135" y="143535"/>
                  </a:lnTo>
                  <a:lnTo>
                    <a:pt x="39319" y="143878"/>
                  </a:lnTo>
                  <a:lnTo>
                    <a:pt x="38125" y="144907"/>
                  </a:lnTo>
                  <a:lnTo>
                    <a:pt x="34137" y="145046"/>
                  </a:lnTo>
                  <a:lnTo>
                    <a:pt x="31978" y="144094"/>
                  </a:lnTo>
                  <a:lnTo>
                    <a:pt x="31381" y="135293"/>
                  </a:lnTo>
                  <a:lnTo>
                    <a:pt x="23533" y="135255"/>
                  </a:lnTo>
                  <a:lnTo>
                    <a:pt x="24358" y="147281"/>
                  </a:lnTo>
                  <a:lnTo>
                    <a:pt x="28333" y="151853"/>
                  </a:lnTo>
                  <a:lnTo>
                    <a:pt x="34759" y="152628"/>
                  </a:lnTo>
                  <a:lnTo>
                    <a:pt x="35521" y="154190"/>
                  </a:lnTo>
                  <a:lnTo>
                    <a:pt x="38112" y="156019"/>
                  </a:lnTo>
                  <a:lnTo>
                    <a:pt x="39471" y="162610"/>
                  </a:lnTo>
                  <a:lnTo>
                    <a:pt x="43408" y="167170"/>
                  </a:lnTo>
                  <a:lnTo>
                    <a:pt x="49263" y="169367"/>
                  </a:lnTo>
                  <a:lnTo>
                    <a:pt x="56311" y="168935"/>
                  </a:lnTo>
                  <a:lnTo>
                    <a:pt x="57861" y="168541"/>
                  </a:lnTo>
                  <a:lnTo>
                    <a:pt x="59372" y="166839"/>
                  </a:lnTo>
                  <a:lnTo>
                    <a:pt x="59016" y="163512"/>
                  </a:lnTo>
                  <a:lnTo>
                    <a:pt x="58724" y="162077"/>
                  </a:lnTo>
                  <a:lnTo>
                    <a:pt x="58293" y="160578"/>
                  </a:lnTo>
                  <a:lnTo>
                    <a:pt x="60452" y="157314"/>
                  </a:lnTo>
                  <a:lnTo>
                    <a:pt x="61175" y="154317"/>
                  </a:lnTo>
                  <a:lnTo>
                    <a:pt x="60693" y="150698"/>
                  </a:lnTo>
                  <a:lnTo>
                    <a:pt x="62407" y="150342"/>
                  </a:lnTo>
                  <a:lnTo>
                    <a:pt x="63868" y="148564"/>
                  </a:lnTo>
                  <a:lnTo>
                    <a:pt x="63728" y="146113"/>
                  </a:lnTo>
                  <a:lnTo>
                    <a:pt x="63550" y="144538"/>
                  </a:lnTo>
                  <a:lnTo>
                    <a:pt x="69037" y="144106"/>
                  </a:lnTo>
                  <a:lnTo>
                    <a:pt x="71132" y="142532"/>
                  </a:lnTo>
                  <a:lnTo>
                    <a:pt x="70878" y="139217"/>
                  </a:lnTo>
                  <a:lnTo>
                    <a:pt x="70459" y="137833"/>
                  </a:lnTo>
                  <a:lnTo>
                    <a:pt x="70827" y="136766"/>
                  </a:lnTo>
                  <a:lnTo>
                    <a:pt x="71602" y="134493"/>
                  </a:lnTo>
                  <a:lnTo>
                    <a:pt x="70307" y="132854"/>
                  </a:lnTo>
                  <a:lnTo>
                    <a:pt x="68554" y="132245"/>
                  </a:lnTo>
                  <a:lnTo>
                    <a:pt x="72605" y="129578"/>
                  </a:lnTo>
                  <a:lnTo>
                    <a:pt x="71615" y="127927"/>
                  </a:lnTo>
                  <a:lnTo>
                    <a:pt x="76415" y="122656"/>
                  </a:lnTo>
                  <a:lnTo>
                    <a:pt x="80060" y="117513"/>
                  </a:lnTo>
                  <a:close/>
                </a:path>
                <a:path w="381000" h="257175">
                  <a:moveTo>
                    <a:pt x="84137" y="204927"/>
                  </a:moveTo>
                  <a:lnTo>
                    <a:pt x="80327" y="199694"/>
                  </a:lnTo>
                  <a:lnTo>
                    <a:pt x="79171" y="198120"/>
                  </a:lnTo>
                  <a:lnTo>
                    <a:pt x="79349" y="197421"/>
                  </a:lnTo>
                  <a:lnTo>
                    <a:pt x="80124" y="194144"/>
                  </a:lnTo>
                  <a:lnTo>
                    <a:pt x="77266" y="190881"/>
                  </a:lnTo>
                  <a:lnTo>
                    <a:pt x="77381" y="189585"/>
                  </a:lnTo>
                  <a:lnTo>
                    <a:pt x="78651" y="181444"/>
                  </a:lnTo>
                  <a:lnTo>
                    <a:pt x="71094" y="179324"/>
                  </a:lnTo>
                  <a:lnTo>
                    <a:pt x="69951" y="186728"/>
                  </a:lnTo>
                  <a:lnTo>
                    <a:pt x="69900" y="188353"/>
                  </a:lnTo>
                  <a:lnTo>
                    <a:pt x="70586" y="191465"/>
                  </a:lnTo>
                  <a:lnTo>
                    <a:pt x="72415" y="195033"/>
                  </a:lnTo>
                  <a:lnTo>
                    <a:pt x="71056" y="197002"/>
                  </a:lnTo>
                  <a:lnTo>
                    <a:pt x="70866" y="197421"/>
                  </a:lnTo>
                  <a:lnTo>
                    <a:pt x="70891" y="195440"/>
                  </a:lnTo>
                  <a:lnTo>
                    <a:pt x="69634" y="194144"/>
                  </a:lnTo>
                  <a:lnTo>
                    <a:pt x="66713" y="193040"/>
                  </a:lnTo>
                  <a:lnTo>
                    <a:pt x="65443" y="192430"/>
                  </a:lnTo>
                  <a:lnTo>
                    <a:pt x="64274" y="190881"/>
                  </a:lnTo>
                  <a:lnTo>
                    <a:pt x="63284" y="189585"/>
                  </a:lnTo>
                  <a:lnTo>
                    <a:pt x="64516" y="188353"/>
                  </a:lnTo>
                  <a:lnTo>
                    <a:pt x="64998" y="187871"/>
                  </a:lnTo>
                  <a:lnTo>
                    <a:pt x="64998" y="183324"/>
                  </a:lnTo>
                  <a:lnTo>
                    <a:pt x="62407" y="180721"/>
                  </a:lnTo>
                  <a:lnTo>
                    <a:pt x="61417" y="177279"/>
                  </a:lnTo>
                  <a:lnTo>
                    <a:pt x="61112" y="176250"/>
                  </a:lnTo>
                  <a:lnTo>
                    <a:pt x="58826" y="174548"/>
                  </a:lnTo>
                  <a:lnTo>
                    <a:pt x="56908" y="175348"/>
                  </a:lnTo>
                  <a:lnTo>
                    <a:pt x="56908" y="202819"/>
                  </a:lnTo>
                  <a:lnTo>
                    <a:pt x="51066" y="206933"/>
                  </a:lnTo>
                  <a:lnTo>
                    <a:pt x="51308" y="203314"/>
                  </a:lnTo>
                  <a:lnTo>
                    <a:pt x="52260" y="198882"/>
                  </a:lnTo>
                  <a:lnTo>
                    <a:pt x="49377" y="196748"/>
                  </a:lnTo>
                  <a:lnTo>
                    <a:pt x="43954" y="197789"/>
                  </a:lnTo>
                  <a:lnTo>
                    <a:pt x="45974" y="192468"/>
                  </a:lnTo>
                  <a:lnTo>
                    <a:pt x="43383" y="189801"/>
                  </a:lnTo>
                  <a:lnTo>
                    <a:pt x="37960" y="190474"/>
                  </a:lnTo>
                  <a:lnTo>
                    <a:pt x="36779" y="190766"/>
                  </a:lnTo>
                  <a:lnTo>
                    <a:pt x="38011" y="186385"/>
                  </a:lnTo>
                  <a:lnTo>
                    <a:pt x="39192" y="184416"/>
                  </a:lnTo>
                  <a:lnTo>
                    <a:pt x="43726" y="181978"/>
                  </a:lnTo>
                  <a:lnTo>
                    <a:pt x="43662" y="183095"/>
                  </a:lnTo>
                  <a:lnTo>
                    <a:pt x="45770" y="185153"/>
                  </a:lnTo>
                  <a:lnTo>
                    <a:pt x="48006" y="186728"/>
                  </a:lnTo>
                  <a:lnTo>
                    <a:pt x="46723" y="188353"/>
                  </a:lnTo>
                  <a:lnTo>
                    <a:pt x="46723" y="189230"/>
                  </a:lnTo>
                  <a:lnTo>
                    <a:pt x="46812" y="190373"/>
                  </a:lnTo>
                  <a:lnTo>
                    <a:pt x="50139" y="194602"/>
                  </a:lnTo>
                  <a:lnTo>
                    <a:pt x="50749" y="197485"/>
                  </a:lnTo>
                  <a:lnTo>
                    <a:pt x="56908" y="202819"/>
                  </a:lnTo>
                  <a:lnTo>
                    <a:pt x="56908" y="175348"/>
                  </a:lnTo>
                  <a:lnTo>
                    <a:pt x="56489" y="175514"/>
                  </a:lnTo>
                  <a:lnTo>
                    <a:pt x="56489" y="188353"/>
                  </a:lnTo>
                  <a:lnTo>
                    <a:pt x="56489" y="190881"/>
                  </a:lnTo>
                  <a:lnTo>
                    <a:pt x="55714" y="189522"/>
                  </a:lnTo>
                  <a:lnTo>
                    <a:pt x="56248" y="188760"/>
                  </a:lnTo>
                  <a:lnTo>
                    <a:pt x="56489" y="188353"/>
                  </a:lnTo>
                  <a:lnTo>
                    <a:pt x="56489" y="175514"/>
                  </a:lnTo>
                  <a:lnTo>
                    <a:pt x="54470" y="176339"/>
                  </a:lnTo>
                  <a:lnTo>
                    <a:pt x="51930" y="176542"/>
                  </a:lnTo>
                  <a:lnTo>
                    <a:pt x="49530" y="177279"/>
                  </a:lnTo>
                  <a:lnTo>
                    <a:pt x="47269" y="176390"/>
                  </a:lnTo>
                  <a:lnTo>
                    <a:pt x="44005" y="177546"/>
                  </a:lnTo>
                  <a:lnTo>
                    <a:pt x="43954" y="178333"/>
                  </a:lnTo>
                  <a:lnTo>
                    <a:pt x="41998" y="174040"/>
                  </a:lnTo>
                  <a:lnTo>
                    <a:pt x="32867" y="178917"/>
                  </a:lnTo>
                  <a:lnTo>
                    <a:pt x="29502" y="184188"/>
                  </a:lnTo>
                  <a:lnTo>
                    <a:pt x="29425" y="194525"/>
                  </a:lnTo>
                  <a:lnTo>
                    <a:pt x="32702" y="197002"/>
                  </a:lnTo>
                  <a:lnTo>
                    <a:pt x="36715" y="197751"/>
                  </a:lnTo>
                  <a:lnTo>
                    <a:pt x="37058" y="201612"/>
                  </a:lnTo>
                  <a:lnTo>
                    <a:pt x="39789" y="204317"/>
                  </a:lnTo>
                  <a:lnTo>
                    <a:pt x="43726" y="205003"/>
                  </a:lnTo>
                  <a:lnTo>
                    <a:pt x="44691" y="212090"/>
                  </a:lnTo>
                  <a:lnTo>
                    <a:pt x="52273" y="215671"/>
                  </a:lnTo>
                  <a:lnTo>
                    <a:pt x="59067" y="210870"/>
                  </a:lnTo>
                  <a:lnTo>
                    <a:pt x="63220" y="207949"/>
                  </a:lnTo>
                  <a:lnTo>
                    <a:pt x="62445" y="207035"/>
                  </a:lnTo>
                  <a:lnTo>
                    <a:pt x="65176" y="208813"/>
                  </a:lnTo>
                  <a:lnTo>
                    <a:pt x="67665" y="207987"/>
                  </a:lnTo>
                  <a:lnTo>
                    <a:pt x="70027" y="204089"/>
                  </a:lnTo>
                  <a:lnTo>
                    <a:pt x="70561" y="201993"/>
                  </a:lnTo>
                  <a:lnTo>
                    <a:pt x="70764" y="199694"/>
                  </a:lnTo>
                  <a:lnTo>
                    <a:pt x="70942" y="200406"/>
                  </a:lnTo>
                  <a:lnTo>
                    <a:pt x="71297" y="201079"/>
                  </a:lnTo>
                  <a:lnTo>
                    <a:pt x="74866" y="204520"/>
                  </a:lnTo>
                  <a:lnTo>
                    <a:pt x="76009" y="210134"/>
                  </a:lnTo>
                  <a:lnTo>
                    <a:pt x="67957" y="210273"/>
                  </a:lnTo>
                  <a:lnTo>
                    <a:pt x="65455" y="212763"/>
                  </a:lnTo>
                  <a:lnTo>
                    <a:pt x="67703" y="218135"/>
                  </a:lnTo>
                  <a:lnTo>
                    <a:pt x="67322" y="219557"/>
                  </a:lnTo>
                  <a:lnTo>
                    <a:pt x="59258" y="217017"/>
                  </a:lnTo>
                  <a:lnTo>
                    <a:pt x="57213" y="224561"/>
                  </a:lnTo>
                  <a:lnTo>
                    <a:pt x="69684" y="228561"/>
                  </a:lnTo>
                  <a:lnTo>
                    <a:pt x="75526" y="223964"/>
                  </a:lnTo>
                  <a:lnTo>
                    <a:pt x="75209" y="219557"/>
                  </a:lnTo>
                  <a:lnTo>
                    <a:pt x="75031" y="217195"/>
                  </a:lnTo>
                  <a:lnTo>
                    <a:pt x="82550" y="214312"/>
                  </a:lnTo>
                  <a:lnTo>
                    <a:pt x="84137" y="204927"/>
                  </a:lnTo>
                  <a:close/>
                </a:path>
                <a:path w="381000" h="257175">
                  <a:moveTo>
                    <a:pt x="86741" y="32664"/>
                  </a:moveTo>
                  <a:lnTo>
                    <a:pt x="86448" y="29464"/>
                  </a:lnTo>
                  <a:lnTo>
                    <a:pt x="85090" y="27406"/>
                  </a:lnTo>
                  <a:lnTo>
                    <a:pt x="82384" y="23291"/>
                  </a:lnTo>
                  <a:lnTo>
                    <a:pt x="81026" y="23368"/>
                  </a:lnTo>
                  <a:lnTo>
                    <a:pt x="71716" y="20650"/>
                  </a:lnTo>
                  <a:lnTo>
                    <a:pt x="69646" y="28232"/>
                  </a:lnTo>
                  <a:lnTo>
                    <a:pt x="74764" y="29718"/>
                  </a:lnTo>
                  <a:lnTo>
                    <a:pt x="79895" y="30645"/>
                  </a:lnTo>
                  <a:lnTo>
                    <a:pt x="76022" y="33248"/>
                  </a:lnTo>
                  <a:lnTo>
                    <a:pt x="72542" y="32639"/>
                  </a:lnTo>
                  <a:lnTo>
                    <a:pt x="66535" y="32004"/>
                  </a:lnTo>
                  <a:lnTo>
                    <a:pt x="65620" y="36779"/>
                  </a:lnTo>
                  <a:lnTo>
                    <a:pt x="68338" y="40068"/>
                  </a:lnTo>
                  <a:lnTo>
                    <a:pt x="69456" y="42240"/>
                  </a:lnTo>
                  <a:lnTo>
                    <a:pt x="66776" y="42049"/>
                  </a:lnTo>
                  <a:lnTo>
                    <a:pt x="65227" y="44094"/>
                  </a:lnTo>
                  <a:lnTo>
                    <a:pt x="65087" y="46101"/>
                  </a:lnTo>
                  <a:lnTo>
                    <a:pt x="64058" y="46113"/>
                  </a:lnTo>
                  <a:lnTo>
                    <a:pt x="63055" y="46621"/>
                  </a:lnTo>
                  <a:lnTo>
                    <a:pt x="62001" y="47574"/>
                  </a:lnTo>
                  <a:lnTo>
                    <a:pt x="57518" y="45580"/>
                  </a:lnTo>
                  <a:lnTo>
                    <a:pt x="54914" y="46431"/>
                  </a:lnTo>
                  <a:lnTo>
                    <a:pt x="54102" y="49009"/>
                  </a:lnTo>
                  <a:lnTo>
                    <a:pt x="51485" y="48387"/>
                  </a:lnTo>
                  <a:lnTo>
                    <a:pt x="49631" y="49542"/>
                  </a:lnTo>
                  <a:lnTo>
                    <a:pt x="47586" y="55156"/>
                  </a:lnTo>
                  <a:lnTo>
                    <a:pt x="38506" y="51638"/>
                  </a:lnTo>
                  <a:lnTo>
                    <a:pt x="36499" y="59220"/>
                  </a:lnTo>
                  <a:lnTo>
                    <a:pt x="47002" y="63296"/>
                  </a:lnTo>
                  <a:lnTo>
                    <a:pt x="51511" y="61925"/>
                  </a:lnTo>
                  <a:lnTo>
                    <a:pt x="54444" y="57645"/>
                  </a:lnTo>
                  <a:lnTo>
                    <a:pt x="55575" y="58229"/>
                  </a:lnTo>
                  <a:lnTo>
                    <a:pt x="58293" y="59067"/>
                  </a:lnTo>
                  <a:lnTo>
                    <a:pt x="60375" y="57658"/>
                  </a:lnTo>
                  <a:lnTo>
                    <a:pt x="61023" y="55600"/>
                  </a:lnTo>
                  <a:lnTo>
                    <a:pt x="64566" y="56870"/>
                  </a:lnTo>
                  <a:lnTo>
                    <a:pt x="66040" y="56464"/>
                  </a:lnTo>
                  <a:lnTo>
                    <a:pt x="67043" y="55613"/>
                  </a:lnTo>
                  <a:lnTo>
                    <a:pt x="69469" y="56438"/>
                  </a:lnTo>
                  <a:lnTo>
                    <a:pt x="71996" y="54965"/>
                  </a:lnTo>
                  <a:lnTo>
                    <a:pt x="72478" y="50203"/>
                  </a:lnTo>
                  <a:lnTo>
                    <a:pt x="75171" y="50152"/>
                  </a:lnTo>
                  <a:lnTo>
                    <a:pt x="79108" y="49504"/>
                  </a:lnTo>
                  <a:lnTo>
                    <a:pt x="80124" y="46164"/>
                  </a:lnTo>
                  <a:lnTo>
                    <a:pt x="78155" y="42849"/>
                  </a:lnTo>
                  <a:lnTo>
                    <a:pt x="76923" y="40233"/>
                  </a:lnTo>
                  <a:lnTo>
                    <a:pt x="80530" y="39751"/>
                  </a:lnTo>
                  <a:lnTo>
                    <a:pt x="83883" y="38277"/>
                  </a:lnTo>
                  <a:lnTo>
                    <a:pt x="86741" y="32664"/>
                  </a:lnTo>
                  <a:close/>
                </a:path>
                <a:path w="381000" h="257175">
                  <a:moveTo>
                    <a:pt x="107315" y="50761"/>
                  </a:moveTo>
                  <a:lnTo>
                    <a:pt x="99796" y="48679"/>
                  </a:lnTo>
                  <a:lnTo>
                    <a:pt x="98577" y="53594"/>
                  </a:lnTo>
                  <a:lnTo>
                    <a:pt x="97815" y="56946"/>
                  </a:lnTo>
                  <a:lnTo>
                    <a:pt x="97548" y="58648"/>
                  </a:lnTo>
                  <a:lnTo>
                    <a:pt x="95059" y="59575"/>
                  </a:lnTo>
                  <a:lnTo>
                    <a:pt x="93662" y="62128"/>
                  </a:lnTo>
                  <a:lnTo>
                    <a:pt x="95770" y="65684"/>
                  </a:lnTo>
                  <a:lnTo>
                    <a:pt x="96062" y="67005"/>
                  </a:lnTo>
                  <a:lnTo>
                    <a:pt x="96253" y="68351"/>
                  </a:lnTo>
                  <a:lnTo>
                    <a:pt x="95834" y="68770"/>
                  </a:lnTo>
                  <a:lnTo>
                    <a:pt x="94589" y="68008"/>
                  </a:lnTo>
                  <a:lnTo>
                    <a:pt x="92633" y="66433"/>
                  </a:lnTo>
                  <a:lnTo>
                    <a:pt x="90906" y="65976"/>
                  </a:lnTo>
                  <a:lnTo>
                    <a:pt x="85966" y="68884"/>
                  </a:lnTo>
                  <a:lnTo>
                    <a:pt x="85242" y="68605"/>
                  </a:lnTo>
                  <a:lnTo>
                    <a:pt x="81051" y="65519"/>
                  </a:lnTo>
                  <a:lnTo>
                    <a:pt x="79209" y="65582"/>
                  </a:lnTo>
                  <a:lnTo>
                    <a:pt x="74815" y="68491"/>
                  </a:lnTo>
                  <a:lnTo>
                    <a:pt x="71755" y="68453"/>
                  </a:lnTo>
                  <a:lnTo>
                    <a:pt x="63296" y="65570"/>
                  </a:lnTo>
                  <a:lnTo>
                    <a:pt x="61264" y="73126"/>
                  </a:lnTo>
                  <a:lnTo>
                    <a:pt x="70789" y="76403"/>
                  </a:lnTo>
                  <a:lnTo>
                    <a:pt x="75539" y="76377"/>
                  </a:lnTo>
                  <a:lnTo>
                    <a:pt x="79933" y="74269"/>
                  </a:lnTo>
                  <a:lnTo>
                    <a:pt x="83908" y="76733"/>
                  </a:lnTo>
                  <a:lnTo>
                    <a:pt x="86969" y="76822"/>
                  </a:lnTo>
                  <a:lnTo>
                    <a:pt x="91020" y="74891"/>
                  </a:lnTo>
                  <a:lnTo>
                    <a:pt x="92608" y="75869"/>
                  </a:lnTo>
                  <a:lnTo>
                    <a:pt x="94259" y="76682"/>
                  </a:lnTo>
                  <a:lnTo>
                    <a:pt x="97739" y="78016"/>
                  </a:lnTo>
                  <a:lnTo>
                    <a:pt x="99644" y="76962"/>
                  </a:lnTo>
                  <a:lnTo>
                    <a:pt x="100520" y="75577"/>
                  </a:lnTo>
                  <a:lnTo>
                    <a:pt x="100838" y="74637"/>
                  </a:lnTo>
                  <a:lnTo>
                    <a:pt x="101460" y="74028"/>
                  </a:lnTo>
                  <a:lnTo>
                    <a:pt x="102374" y="73723"/>
                  </a:lnTo>
                  <a:lnTo>
                    <a:pt x="104101" y="72961"/>
                  </a:lnTo>
                  <a:lnTo>
                    <a:pt x="104419" y="70891"/>
                  </a:lnTo>
                  <a:lnTo>
                    <a:pt x="103835" y="66636"/>
                  </a:lnTo>
                  <a:lnTo>
                    <a:pt x="103593" y="65417"/>
                  </a:lnTo>
                  <a:lnTo>
                    <a:pt x="104381" y="64643"/>
                  </a:lnTo>
                  <a:lnTo>
                    <a:pt x="104914" y="63563"/>
                  </a:lnTo>
                  <a:lnTo>
                    <a:pt x="105105" y="60172"/>
                  </a:lnTo>
                  <a:lnTo>
                    <a:pt x="107315" y="50761"/>
                  </a:lnTo>
                  <a:close/>
                </a:path>
                <a:path w="381000" h="257175">
                  <a:moveTo>
                    <a:pt x="107810" y="138468"/>
                  </a:moveTo>
                  <a:lnTo>
                    <a:pt x="105829" y="129641"/>
                  </a:lnTo>
                  <a:lnTo>
                    <a:pt x="105105" y="126441"/>
                  </a:lnTo>
                  <a:lnTo>
                    <a:pt x="104952" y="125730"/>
                  </a:lnTo>
                  <a:lnTo>
                    <a:pt x="98996" y="122605"/>
                  </a:lnTo>
                  <a:lnTo>
                    <a:pt x="93281" y="122326"/>
                  </a:lnTo>
                  <a:lnTo>
                    <a:pt x="91440" y="119354"/>
                  </a:lnTo>
                  <a:lnTo>
                    <a:pt x="88633" y="117398"/>
                  </a:lnTo>
                  <a:lnTo>
                    <a:pt x="80022" y="117868"/>
                  </a:lnTo>
                  <a:lnTo>
                    <a:pt x="77279" y="122047"/>
                  </a:lnTo>
                  <a:lnTo>
                    <a:pt x="79616" y="130429"/>
                  </a:lnTo>
                  <a:lnTo>
                    <a:pt x="85039" y="129654"/>
                  </a:lnTo>
                  <a:lnTo>
                    <a:pt x="86029" y="126441"/>
                  </a:lnTo>
                  <a:lnTo>
                    <a:pt x="86283" y="126758"/>
                  </a:lnTo>
                  <a:lnTo>
                    <a:pt x="86639" y="127050"/>
                  </a:lnTo>
                  <a:lnTo>
                    <a:pt x="87122" y="127330"/>
                  </a:lnTo>
                  <a:lnTo>
                    <a:pt x="87922" y="129501"/>
                  </a:lnTo>
                  <a:lnTo>
                    <a:pt x="89700" y="130441"/>
                  </a:lnTo>
                  <a:lnTo>
                    <a:pt x="94589" y="129641"/>
                  </a:lnTo>
                  <a:lnTo>
                    <a:pt x="96977" y="130898"/>
                  </a:lnTo>
                  <a:lnTo>
                    <a:pt x="100355" y="136093"/>
                  </a:lnTo>
                  <a:lnTo>
                    <a:pt x="95021" y="136220"/>
                  </a:lnTo>
                  <a:lnTo>
                    <a:pt x="90131" y="136398"/>
                  </a:lnTo>
                  <a:lnTo>
                    <a:pt x="88696" y="139484"/>
                  </a:lnTo>
                  <a:lnTo>
                    <a:pt x="89916" y="142189"/>
                  </a:lnTo>
                  <a:lnTo>
                    <a:pt x="87947" y="145072"/>
                  </a:lnTo>
                  <a:lnTo>
                    <a:pt x="85471" y="145529"/>
                  </a:lnTo>
                  <a:lnTo>
                    <a:pt x="84328" y="148805"/>
                  </a:lnTo>
                  <a:lnTo>
                    <a:pt x="86753" y="152654"/>
                  </a:lnTo>
                  <a:lnTo>
                    <a:pt x="88773" y="154749"/>
                  </a:lnTo>
                  <a:lnTo>
                    <a:pt x="83845" y="155917"/>
                  </a:lnTo>
                  <a:lnTo>
                    <a:pt x="82537" y="157099"/>
                  </a:lnTo>
                  <a:lnTo>
                    <a:pt x="82029" y="160172"/>
                  </a:lnTo>
                  <a:lnTo>
                    <a:pt x="81457" y="161569"/>
                  </a:lnTo>
                  <a:lnTo>
                    <a:pt x="78778" y="166027"/>
                  </a:lnTo>
                  <a:lnTo>
                    <a:pt x="77228" y="164630"/>
                  </a:lnTo>
                  <a:lnTo>
                    <a:pt x="76415" y="163550"/>
                  </a:lnTo>
                  <a:lnTo>
                    <a:pt x="69608" y="167411"/>
                  </a:lnTo>
                  <a:lnTo>
                    <a:pt x="72644" y="171475"/>
                  </a:lnTo>
                  <a:lnTo>
                    <a:pt x="77368" y="174307"/>
                  </a:lnTo>
                  <a:lnTo>
                    <a:pt x="82283" y="172427"/>
                  </a:lnTo>
                  <a:lnTo>
                    <a:pt x="86550" y="167817"/>
                  </a:lnTo>
                  <a:lnTo>
                    <a:pt x="86715" y="167513"/>
                  </a:lnTo>
                  <a:lnTo>
                    <a:pt x="87490" y="166027"/>
                  </a:lnTo>
                  <a:lnTo>
                    <a:pt x="89357" y="162471"/>
                  </a:lnTo>
                  <a:lnTo>
                    <a:pt x="94386" y="160350"/>
                  </a:lnTo>
                  <a:lnTo>
                    <a:pt x="95745" y="155816"/>
                  </a:lnTo>
                  <a:lnTo>
                    <a:pt x="94297" y="151015"/>
                  </a:lnTo>
                  <a:lnTo>
                    <a:pt x="96951" y="149313"/>
                  </a:lnTo>
                  <a:lnTo>
                    <a:pt x="98171" y="146596"/>
                  </a:lnTo>
                  <a:lnTo>
                    <a:pt x="98031" y="143471"/>
                  </a:lnTo>
                  <a:lnTo>
                    <a:pt x="103505" y="142074"/>
                  </a:lnTo>
                  <a:lnTo>
                    <a:pt x="107810" y="138468"/>
                  </a:lnTo>
                  <a:close/>
                </a:path>
                <a:path w="381000" h="257175">
                  <a:moveTo>
                    <a:pt x="165925" y="43751"/>
                  </a:moveTo>
                  <a:lnTo>
                    <a:pt x="164198" y="40779"/>
                  </a:lnTo>
                  <a:lnTo>
                    <a:pt x="164071" y="40576"/>
                  </a:lnTo>
                  <a:lnTo>
                    <a:pt x="160807" y="38595"/>
                  </a:lnTo>
                  <a:lnTo>
                    <a:pt x="160388" y="35356"/>
                  </a:lnTo>
                  <a:lnTo>
                    <a:pt x="159905" y="34988"/>
                  </a:lnTo>
                  <a:lnTo>
                    <a:pt x="158115" y="33655"/>
                  </a:lnTo>
                  <a:lnTo>
                    <a:pt x="156286" y="33362"/>
                  </a:lnTo>
                  <a:lnTo>
                    <a:pt x="155092" y="33172"/>
                  </a:lnTo>
                  <a:lnTo>
                    <a:pt x="152831" y="28613"/>
                  </a:lnTo>
                  <a:lnTo>
                    <a:pt x="148285" y="27762"/>
                  </a:lnTo>
                  <a:lnTo>
                    <a:pt x="146786" y="27482"/>
                  </a:lnTo>
                  <a:lnTo>
                    <a:pt x="141478" y="27762"/>
                  </a:lnTo>
                  <a:lnTo>
                    <a:pt x="138518" y="24472"/>
                  </a:lnTo>
                  <a:lnTo>
                    <a:pt x="133718" y="23152"/>
                  </a:lnTo>
                  <a:lnTo>
                    <a:pt x="128485" y="31711"/>
                  </a:lnTo>
                  <a:lnTo>
                    <a:pt x="133032" y="35064"/>
                  </a:lnTo>
                  <a:lnTo>
                    <a:pt x="136080" y="33362"/>
                  </a:lnTo>
                  <a:lnTo>
                    <a:pt x="137007" y="35179"/>
                  </a:lnTo>
                  <a:lnTo>
                    <a:pt x="138518" y="35953"/>
                  </a:lnTo>
                  <a:lnTo>
                    <a:pt x="141986" y="35420"/>
                  </a:lnTo>
                  <a:lnTo>
                    <a:pt x="148107" y="34988"/>
                  </a:lnTo>
                  <a:lnTo>
                    <a:pt x="148272" y="39687"/>
                  </a:lnTo>
                  <a:lnTo>
                    <a:pt x="150495" y="41059"/>
                  </a:lnTo>
                  <a:lnTo>
                    <a:pt x="152971" y="40779"/>
                  </a:lnTo>
                  <a:lnTo>
                    <a:pt x="152730" y="42799"/>
                  </a:lnTo>
                  <a:lnTo>
                    <a:pt x="154330" y="44272"/>
                  </a:lnTo>
                  <a:lnTo>
                    <a:pt x="155829" y="44792"/>
                  </a:lnTo>
                  <a:lnTo>
                    <a:pt x="155943" y="44538"/>
                  </a:lnTo>
                  <a:lnTo>
                    <a:pt x="155892" y="44716"/>
                  </a:lnTo>
                  <a:lnTo>
                    <a:pt x="155765" y="45999"/>
                  </a:lnTo>
                  <a:lnTo>
                    <a:pt x="154520" y="45262"/>
                  </a:lnTo>
                  <a:lnTo>
                    <a:pt x="152946" y="45186"/>
                  </a:lnTo>
                  <a:lnTo>
                    <a:pt x="151587" y="46316"/>
                  </a:lnTo>
                  <a:lnTo>
                    <a:pt x="150075" y="45669"/>
                  </a:lnTo>
                  <a:lnTo>
                    <a:pt x="149072" y="45262"/>
                  </a:lnTo>
                  <a:lnTo>
                    <a:pt x="147650" y="44729"/>
                  </a:lnTo>
                  <a:lnTo>
                    <a:pt x="147269" y="44589"/>
                  </a:lnTo>
                  <a:lnTo>
                    <a:pt x="143840" y="42494"/>
                  </a:lnTo>
                  <a:lnTo>
                    <a:pt x="141655" y="42684"/>
                  </a:lnTo>
                  <a:lnTo>
                    <a:pt x="139877" y="44729"/>
                  </a:lnTo>
                  <a:lnTo>
                    <a:pt x="137769" y="42621"/>
                  </a:lnTo>
                  <a:lnTo>
                    <a:pt x="134924" y="43256"/>
                  </a:lnTo>
                  <a:lnTo>
                    <a:pt x="133235" y="45669"/>
                  </a:lnTo>
                  <a:lnTo>
                    <a:pt x="132486" y="44538"/>
                  </a:lnTo>
                  <a:lnTo>
                    <a:pt x="132181" y="44043"/>
                  </a:lnTo>
                  <a:lnTo>
                    <a:pt x="131318" y="42341"/>
                  </a:lnTo>
                  <a:lnTo>
                    <a:pt x="130479" y="40690"/>
                  </a:lnTo>
                  <a:lnTo>
                    <a:pt x="127457" y="40855"/>
                  </a:lnTo>
                  <a:lnTo>
                    <a:pt x="125691" y="42341"/>
                  </a:lnTo>
                  <a:lnTo>
                    <a:pt x="125222" y="40855"/>
                  </a:lnTo>
                  <a:lnTo>
                    <a:pt x="123913" y="39649"/>
                  </a:lnTo>
                  <a:lnTo>
                    <a:pt x="123621" y="39382"/>
                  </a:lnTo>
                  <a:lnTo>
                    <a:pt x="121678" y="39649"/>
                  </a:lnTo>
                  <a:lnTo>
                    <a:pt x="121246" y="39217"/>
                  </a:lnTo>
                  <a:lnTo>
                    <a:pt x="121043" y="38950"/>
                  </a:lnTo>
                  <a:lnTo>
                    <a:pt x="120802" y="38709"/>
                  </a:lnTo>
                  <a:lnTo>
                    <a:pt x="120523" y="38506"/>
                  </a:lnTo>
                  <a:lnTo>
                    <a:pt x="119481" y="37528"/>
                  </a:lnTo>
                  <a:lnTo>
                    <a:pt x="118364" y="36639"/>
                  </a:lnTo>
                  <a:lnTo>
                    <a:pt x="117195" y="35839"/>
                  </a:lnTo>
                  <a:lnTo>
                    <a:pt x="116903" y="33794"/>
                  </a:lnTo>
                  <a:lnTo>
                    <a:pt x="116801" y="32880"/>
                  </a:lnTo>
                  <a:lnTo>
                    <a:pt x="116598" y="29476"/>
                  </a:lnTo>
                  <a:lnTo>
                    <a:pt x="114274" y="26924"/>
                  </a:lnTo>
                  <a:lnTo>
                    <a:pt x="109651" y="28841"/>
                  </a:lnTo>
                  <a:lnTo>
                    <a:pt x="107264" y="29756"/>
                  </a:lnTo>
                  <a:lnTo>
                    <a:pt x="106514" y="32423"/>
                  </a:lnTo>
                  <a:lnTo>
                    <a:pt x="106464" y="32880"/>
                  </a:lnTo>
                  <a:lnTo>
                    <a:pt x="104673" y="33794"/>
                  </a:lnTo>
                  <a:lnTo>
                    <a:pt x="103886" y="36055"/>
                  </a:lnTo>
                  <a:lnTo>
                    <a:pt x="106260" y="41567"/>
                  </a:lnTo>
                  <a:lnTo>
                    <a:pt x="108724" y="45402"/>
                  </a:lnTo>
                  <a:lnTo>
                    <a:pt x="111404" y="49415"/>
                  </a:lnTo>
                  <a:lnTo>
                    <a:pt x="113169" y="51460"/>
                  </a:lnTo>
                  <a:lnTo>
                    <a:pt x="114020" y="53670"/>
                  </a:lnTo>
                  <a:lnTo>
                    <a:pt x="112179" y="55892"/>
                  </a:lnTo>
                  <a:lnTo>
                    <a:pt x="110528" y="57975"/>
                  </a:lnTo>
                  <a:lnTo>
                    <a:pt x="106883" y="63207"/>
                  </a:lnTo>
                  <a:lnTo>
                    <a:pt x="110248" y="66827"/>
                  </a:lnTo>
                  <a:lnTo>
                    <a:pt x="113499" y="65989"/>
                  </a:lnTo>
                  <a:lnTo>
                    <a:pt x="113626" y="65938"/>
                  </a:lnTo>
                  <a:lnTo>
                    <a:pt x="113766" y="65913"/>
                  </a:lnTo>
                  <a:lnTo>
                    <a:pt x="120167" y="70243"/>
                  </a:lnTo>
                  <a:lnTo>
                    <a:pt x="126707" y="69608"/>
                  </a:lnTo>
                  <a:lnTo>
                    <a:pt x="127749" y="65913"/>
                  </a:lnTo>
                  <a:lnTo>
                    <a:pt x="128600" y="62865"/>
                  </a:lnTo>
                  <a:lnTo>
                    <a:pt x="133375" y="64617"/>
                  </a:lnTo>
                  <a:lnTo>
                    <a:pt x="134823" y="62865"/>
                  </a:lnTo>
                  <a:lnTo>
                    <a:pt x="135407" y="62153"/>
                  </a:lnTo>
                  <a:lnTo>
                    <a:pt x="135826" y="58889"/>
                  </a:lnTo>
                  <a:lnTo>
                    <a:pt x="136258" y="56997"/>
                  </a:lnTo>
                  <a:lnTo>
                    <a:pt x="137299" y="56845"/>
                  </a:lnTo>
                  <a:lnTo>
                    <a:pt x="138315" y="56591"/>
                  </a:lnTo>
                  <a:lnTo>
                    <a:pt x="141198" y="55295"/>
                  </a:lnTo>
                  <a:lnTo>
                    <a:pt x="142240" y="55892"/>
                  </a:lnTo>
                  <a:lnTo>
                    <a:pt x="146773" y="56705"/>
                  </a:lnTo>
                  <a:lnTo>
                    <a:pt x="148526" y="55803"/>
                  </a:lnTo>
                  <a:lnTo>
                    <a:pt x="149186" y="55295"/>
                  </a:lnTo>
                  <a:lnTo>
                    <a:pt x="150139" y="54546"/>
                  </a:lnTo>
                  <a:lnTo>
                    <a:pt x="152539" y="55143"/>
                  </a:lnTo>
                  <a:lnTo>
                    <a:pt x="154266" y="54546"/>
                  </a:lnTo>
                  <a:lnTo>
                    <a:pt x="154597" y="54432"/>
                  </a:lnTo>
                  <a:lnTo>
                    <a:pt x="157746" y="51181"/>
                  </a:lnTo>
                  <a:lnTo>
                    <a:pt x="158013" y="50050"/>
                  </a:lnTo>
                  <a:lnTo>
                    <a:pt x="157848" y="48996"/>
                  </a:lnTo>
                  <a:lnTo>
                    <a:pt x="159537" y="49898"/>
                  </a:lnTo>
                  <a:lnTo>
                    <a:pt x="161836" y="49796"/>
                  </a:lnTo>
                  <a:lnTo>
                    <a:pt x="162382" y="48996"/>
                  </a:lnTo>
                  <a:lnTo>
                    <a:pt x="164185" y="46316"/>
                  </a:lnTo>
                  <a:lnTo>
                    <a:pt x="164401" y="45999"/>
                  </a:lnTo>
                  <a:lnTo>
                    <a:pt x="165900" y="43802"/>
                  </a:lnTo>
                  <a:close/>
                </a:path>
                <a:path w="381000" h="257175">
                  <a:moveTo>
                    <a:pt x="170840" y="65608"/>
                  </a:moveTo>
                  <a:lnTo>
                    <a:pt x="164084" y="61620"/>
                  </a:lnTo>
                  <a:lnTo>
                    <a:pt x="161937" y="66205"/>
                  </a:lnTo>
                  <a:lnTo>
                    <a:pt x="160629" y="69011"/>
                  </a:lnTo>
                  <a:lnTo>
                    <a:pt x="158699" y="69786"/>
                  </a:lnTo>
                  <a:lnTo>
                    <a:pt x="154000" y="69405"/>
                  </a:lnTo>
                  <a:lnTo>
                    <a:pt x="152400" y="70840"/>
                  </a:lnTo>
                  <a:lnTo>
                    <a:pt x="150418" y="77774"/>
                  </a:lnTo>
                  <a:lnTo>
                    <a:pt x="144919" y="72440"/>
                  </a:lnTo>
                  <a:lnTo>
                    <a:pt x="138023" y="79438"/>
                  </a:lnTo>
                  <a:lnTo>
                    <a:pt x="124815" y="75069"/>
                  </a:lnTo>
                  <a:lnTo>
                    <a:pt x="122796" y="77304"/>
                  </a:lnTo>
                  <a:lnTo>
                    <a:pt x="122224" y="82169"/>
                  </a:lnTo>
                  <a:lnTo>
                    <a:pt x="121323" y="82092"/>
                  </a:lnTo>
                  <a:lnTo>
                    <a:pt x="117932" y="83604"/>
                  </a:lnTo>
                  <a:lnTo>
                    <a:pt x="117259" y="85166"/>
                  </a:lnTo>
                  <a:lnTo>
                    <a:pt x="117132" y="90868"/>
                  </a:lnTo>
                  <a:lnTo>
                    <a:pt x="108559" y="95453"/>
                  </a:lnTo>
                  <a:lnTo>
                    <a:pt x="109486" y="86385"/>
                  </a:lnTo>
                  <a:lnTo>
                    <a:pt x="106527" y="84239"/>
                  </a:lnTo>
                  <a:lnTo>
                    <a:pt x="101942" y="85890"/>
                  </a:lnTo>
                  <a:lnTo>
                    <a:pt x="100545" y="85305"/>
                  </a:lnTo>
                  <a:lnTo>
                    <a:pt x="98323" y="80048"/>
                  </a:lnTo>
                  <a:lnTo>
                    <a:pt x="94272" y="80886"/>
                  </a:lnTo>
                  <a:lnTo>
                    <a:pt x="91300" y="85166"/>
                  </a:lnTo>
                  <a:lnTo>
                    <a:pt x="81635" y="90843"/>
                  </a:lnTo>
                  <a:lnTo>
                    <a:pt x="83502" y="79654"/>
                  </a:lnTo>
                  <a:lnTo>
                    <a:pt x="75971" y="77533"/>
                  </a:lnTo>
                  <a:lnTo>
                    <a:pt x="74079" y="88607"/>
                  </a:lnTo>
                  <a:lnTo>
                    <a:pt x="76530" y="93941"/>
                  </a:lnTo>
                  <a:lnTo>
                    <a:pt x="87782" y="95821"/>
                  </a:lnTo>
                  <a:lnTo>
                    <a:pt x="92240" y="94107"/>
                  </a:lnTo>
                  <a:lnTo>
                    <a:pt x="95745" y="91173"/>
                  </a:lnTo>
                  <a:lnTo>
                    <a:pt x="97396" y="92608"/>
                  </a:lnTo>
                  <a:lnTo>
                    <a:pt x="99441" y="93357"/>
                  </a:lnTo>
                  <a:lnTo>
                    <a:pt x="101676" y="93421"/>
                  </a:lnTo>
                  <a:lnTo>
                    <a:pt x="106070" y="98742"/>
                  </a:lnTo>
                  <a:lnTo>
                    <a:pt x="113258" y="99364"/>
                  </a:lnTo>
                  <a:lnTo>
                    <a:pt x="120408" y="95935"/>
                  </a:lnTo>
                  <a:lnTo>
                    <a:pt x="124752" y="89027"/>
                  </a:lnTo>
                  <a:lnTo>
                    <a:pt x="126974" y="87820"/>
                  </a:lnTo>
                  <a:lnTo>
                    <a:pt x="128333" y="86461"/>
                  </a:lnTo>
                  <a:lnTo>
                    <a:pt x="129184" y="84569"/>
                  </a:lnTo>
                  <a:lnTo>
                    <a:pt x="135001" y="85979"/>
                  </a:lnTo>
                  <a:lnTo>
                    <a:pt x="141008" y="86156"/>
                  </a:lnTo>
                  <a:lnTo>
                    <a:pt x="145859" y="82435"/>
                  </a:lnTo>
                  <a:lnTo>
                    <a:pt x="151104" y="83121"/>
                  </a:lnTo>
                  <a:lnTo>
                    <a:pt x="155816" y="81864"/>
                  </a:lnTo>
                  <a:lnTo>
                    <a:pt x="158343" y="77355"/>
                  </a:lnTo>
                  <a:lnTo>
                    <a:pt x="162826" y="76936"/>
                  </a:lnTo>
                  <a:lnTo>
                    <a:pt x="166712" y="74485"/>
                  </a:lnTo>
                  <a:lnTo>
                    <a:pt x="170840" y="65608"/>
                  </a:lnTo>
                  <a:close/>
                </a:path>
                <a:path w="381000" h="257175">
                  <a:moveTo>
                    <a:pt x="172605" y="19418"/>
                  </a:moveTo>
                  <a:lnTo>
                    <a:pt x="169545" y="15481"/>
                  </a:lnTo>
                  <a:lnTo>
                    <a:pt x="161975" y="10629"/>
                  </a:lnTo>
                  <a:lnTo>
                    <a:pt x="152374" y="9855"/>
                  </a:lnTo>
                  <a:lnTo>
                    <a:pt x="142316" y="10477"/>
                  </a:lnTo>
                  <a:lnTo>
                    <a:pt x="133337" y="9817"/>
                  </a:lnTo>
                  <a:lnTo>
                    <a:pt x="128511" y="8470"/>
                  </a:lnTo>
                  <a:lnTo>
                    <a:pt x="121920" y="5321"/>
                  </a:lnTo>
                  <a:lnTo>
                    <a:pt x="115684" y="10604"/>
                  </a:lnTo>
                  <a:lnTo>
                    <a:pt x="114871" y="12433"/>
                  </a:lnTo>
                  <a:lnTo>
                    <a:pt x="114681" y="14312"/>
                  </a:lnTo>
                  <a:lnTo>
                    <a:pt x="111937" y="9461"/>
                  </a:lnTo>
                  <a:lnTo>
                    <a:pt x="105689" y="7124"/>
                  </a:lnTo>
                  <a:lnTo>
                    <a:pt x="100330" y="8140"/>
                  </a:lnTo>
                  <a:lnTo>
                    <a:pt x="102031" y="3136"/>
                  </a:lnTo>
                  <a:lnTo>
                    <a:pt x="97967" y="0"/>
                  </a:lnTo>
                  <a:lnTo>
                    <a:pt x="92100" y="4102"/>
                  </a:lnTo>
                  <a:lnTo>
                    <a:pt x="91122" y="5346"/>
                  </a:lnTo>
                  <a:lnTo>
                    <a:pt x="88404" y="3975"/>
                  </a:lnTo>
                  <a:lnTo>
                    <a:pt x="85483" y="3441"/>
                  </a:lnTo>
                  <a:lnTo>
                    <a:pt x="82410" y="4127"/>
                  </a:lnTo>
                  <a:lnTo>
                    <a:pt x="78676" y="2400"/>
                  </a:lnTo>
                  <a:lnTo>
                    <a:pt x="75349" y="3759"/>
                  </a:lnTo>
                  <a:lnTo>
                    <a:pt x="73710" y="6819"/>
                  </a:lnTo>
                  <a:lnTo>
                    <a:pt x="66421" y="3810"/>
                  </a:lnTo>
                  <a:lnTo>
                    <a:pt x="57937" y="8686"/>
                  </a:lnTo>
                  <a:lnTo>
                    <a:pt x="57048" y="15405"/>
                  </a:lnTo>
                  <a:lnTo>
                    <a:pt x="55270" y="13550"/>
                  </a:lnTo>
                  <a:lnTo>
                    <a:pt x="50990" y="9131"/>
                  </a:lnTo>
                  <a:lnTo>
                    <a:pt x="46405" y="6324"/>
                  </a:lnTo>
                  <a:lnTo>
                    <a:pt x="34213" y="6134"/>
                  </a:lnTo>
                  <a:lnTo>
                    <a:pt x="28943" y="9474"/>
                  </a:lnTo>
                  <a:lnTo>
                    <a:pt x="16878" y="9613"/>
                  </a:lnTo>
                  <a:lnTo>
                    <a:pt x="13131" y="13423"/>
                  </a:lnTo>
                  <a:lnTo>
                    <a:pt x="7772" y="22428"/>
                  </a:lnTo>
                  <a:lnTo>
                    <a:pt x="8153" y="26327"/>
                  </a:lnTo>
                  <a:lnTo>
                    <a:pt x="10185" y="29756"/>
                  </a:lnTo>
                  <a:lnTo>
                    <a:pt x="4546" y="34899"/>
                  </a:lnTo>
                  <a:lnTo>
                    <a:pt x="6350" y="43497"/>
                  </a:lnTo>
                  <a:lnTo>
                    <a:pt x="11137" y="49555"/>
                  </a:lnTo>
                  <a:lnTo>
                    <a:pt x="7073" y="54559"/>
                  </a:lnTo>
                  <a:lnTo>
                    <a:pt x="9372" y="62039"/>
                  </a:lnTo>
                  <a:lnTo>
                    <a:pt x="17043" y="68707"/>
                  </a:lnTo>
                  <a:lnTo>
                    <a:pt x="16421" y="69126"/>
                  </a:lnTo>
                  <a:lnTo>
                    <a:pt x="13728" y="68249"/>
                  </a:lnTo>
                  <a:lnTo>
                    <a:pt x="11214" y="68376"/>
                  </a:lnTo>
                  <a:lnTo>
                    <a:pt x="7696" y="70231"/>
                  </a:lnTo>
                  <a:lnTo>
                    <a:pt x="7073" y="71145"/>
                  </a:lnTo>
                  <a:lnTo>
                    <a:pt x="6819" y="72161"/>
                  </a:lnTo>
                  <a:lnTo>
                    <a:pt x="4826" y="73583"/>
                  </a:lnTo>
                  <a:lnTo>
                    <a:pt x="3505" y="75780"/>
                  </a:lnTo>
                  <a:lnTo>
                    <a:pt x="2908" y="82346"/>
                  </a:lnTo>
                  <a:lnTo>
                    <a:pt x="6337" y="85534"/>
                  </a:lnTo>
                  <a:lnTo>
                    <a:pt x="9867" y="86334"/>
                  </a:lnTo>
                  <a:lnTo>
                    <a:pt x="10210" y="87503"/>
                  </a:lnTo>
                  <a:lnTo>
                    <a:pt x="10693" y="88646"/>
                  </a:lnTo>
                  <a:lnTo>
                    <a:pt x="11353" y="89738"/>
                  </a:lnTo>
                  <a:lnTo>
                    <a:pt x="8509" y="92557"/>
                  </a:lnTo>
                  <a:lnTo>
                    <a:pt x="8153" y="96761"/>
                  </a:lnTo>
                  <a:lnTo>
                    <a:pt x="9779" y="100952"/>
                  </a:lnTo>
                  <a:lnTo>
                    <a:pt x="6718" y="107696"/>
                  </a:lnTo>
                  <a:lnTo>
                    <a:pt x="6921" y="115277"/>
                  </a:lnTo>
                  <a:lnTo>
                    <a:pt x="10083" y="122148"/>
                  </a:lnTo>
                  <a:lnTo>
                    <a:pt x="15925" y="126707"/>
                  </a:lnTo>
                  <a:lnTo>
                    <a:pt x="20612" y="128625"/>
                  </a:lnTo>
                  <a:lnTo>
                    <a:pt x="22606" y="121056"/>
                  </a:lnTo>
                  <a:lnTo>
                    <a:pt x="13830" y="117411"/>
                  </a:lnTo>
                  <a:lnTo>
                    <a:pt x="12750" y="107734"/>
                  </a:lnTo>
                  <a:lnTo>
                    <a:pt x="18300" y="104013"/>
                  </a:lnTo>
                  <a:lnTo>
                    <a:pt x="19113" y="101727"/>
                  </a:lnTo>
                  <a:lnTo>
                    <a:pt x="17945" y="99822"/>
                  </a:lnTo>
                  <a:lnTo>
                    <a:pt x="16383" y="98196"/>
                  </a:lnTo>
                  <a:lnTo>
                    <a:pt x="16560" y="96431"/>
                  </a:lnTo>
                  <a:lnTo>
                    <a:pt x="18491" y="94538"/>
                  </a:lnTo>
                  <a:lnTo>
                    <a:pt x="21120" y="93814"/>
                  </a:lnTo>
                  <a:lnTo>
                    <a:pt x="22567" y="89903"/>
                  </a:lnTo>
                  <a:lnTo>
                    <a:pt x="20218" y="87985"/>
                  </a:lnTo>
                  <a:lnTo>
                    <a:pt x="16167" y="84670"/>
                  </a:lnTo>
                  <a:lnTo>
                    <a:pt x="15735" y="79057"/>
                  </a:lnTo>
                  <a:lnTo>
                    <a:pt x="21386" y="75222"/>
                  </a:lnTo>
                  <a:lnTo>
                    <a:pt x="21120" y="75641"/>
                  </a:lnTo>
                  <a:lnTo>
                    <a:pt x="23063" y="79159"/>
                  </a:lnTo>
                  <a:lnTo>
                    <a:pt x="26263" y="81635"/>
                  </a:lnTo>
                  <a:lnTo>
                    <a:pt x="25895" y="82257"/>
                  </a:lnTo>
                  <a:lnTo>
                    <a:pt x="25628" y="82943"/>
                  </a:lnTo>
                  <a:lnTo>
                    <a:pt x="25323" y="86626"/>
                  </a:lnTo>
                  <a:lnTo>
                    <a:pt x="27482" y="87909"/>
                  </a:lnTo>
                  <a:lnTo>
                    <a:pt x="29413" y="89319"/>
                  </a:lnTo>
                  <a:lnTo>
                    <a:pt x="29159" y="90500"/>
                  </a:lnTo>
                  <a:lnTo>
                    <a:pt x="29083" y="92519"/>
                  </a:lnTo>
                  <a:lnTo>
                    <a:pt x="29781" y="94170"/>
                  </a:lnTo>
                  <a:lnTo>
                    <a:pt x="30441" y="95656"/>
                  </a:lnTo>
                  <a:lnTo>
                    <a:pt x="31762" y="96545"/>
                  </a:lnTo>
                  <a:lnTo>
                    <a:pt x="33134" y="97332"/>
                  </a:lnTo>
                  <a:lnTo>
                    <a:pt x="33185" y="97917"/>
                  </a:lnTo>
                  <a:lnTo>
                    <a:pt x="33337" y="98475"/>
                  </a:lnTo>
                  <a:lnTo>
                    <a:pt x="35001" y="100799"/>
                  </a:lnTo>
                  <a:lnTo>
                    <a:pt x="35902" y="102793"/>
                  </a:lnTo>
                  <a:lnTo>
                    <a:pt x="36690" y="104851"/>
                  </a:lnTo>
                  <a:lnTo>
                    <a:pt x="33807" y="105943"/>
                  </a:lnTo>
                  <a:lnTo>
                    <a:pt x="33731" y="106121"/>
                  </a:lnTo>
                  <a:lnTo>
                    <a:pt x="28956" y="102069"/>
                  </a:lnTo>
                  <a:lnTo>
                    <a:pt x="25946" y="106146"/>
                  </a:lnTo>
                  <a:lnTo>
                    <a:pt x="22999" y="112458"/>
                  </a:lnTo>
                  <a:lnTo>
                    <a:pt x="22301" y="119532"/>
                  </a:lnTo>
                  <a:lnTo>
                    <a:pt x="24523" y="125044"/>
                  </a:lnTo>
                  <a:lnTo>
                    <a:pt x="30365" y="126733"/>
                  </a:lnTo>
                  <a:lnTo>
                    <a:pt x="32118" y="129247"/>
                  </a:lnTo>
                  <a:lnTo>
                    <a:pt x="33350" y="132283"/>
                  </a:lnTo>
                  <a:lnTo>
                    <a:pt x="34950" y="133451"/>
                  </a:lnTo>
                  <a:lnTo>
                    <a:pt x="37414" y="133172"/>
                  </a:lnTo>
                  <a:lnTo>
                    <a:pt x="38493" y="132778"/>
                  </a:lnTo>
                  <a:lnTo>
                    <a:pt x="39814" y="134721"/>
                  </a:lnTo>
                  <a:lnTo>
                    <a:pt x="41605" y="135547"/>
                  </a:lnTo>
                  <a:lnTo>
                    <a:pt x="49504" y="133819"/>
                  </a:lnTo>
                  <a:lnTo>
                    <a:pt x="49047" y="126453"/>
                  </a:lnTo>
                  <a:lnTo>
                    <a:pt x="44500" y="126987"/>
                  </a:lnTo>
                  <a:lnTo>
                    <a:pt x="44107" y="126263"/>
                  </a:lnTo>
                  <a:lnTo>
                    <a:pt x="43370" y="124193"/>
                  </a:lnTo>
                  <a:lnTo>
                    <a:pt x="41097" y="123240"/>
                  </a:lnTo>
                  <a:lnTo>
                    <a:pt x="38862" y="123964"/>
                  </a:lnTo>
                  <a:lnTo>
                    <a:pt x="38150" y="124345"/>
                  </a:lnTo>
                  <a:lnTo>
                    <a:pt x="37249" y="122910"/>
                  </a:lnTo>
                  <a:lnTo>
                    <a:pt x="34277" y="118605"/>
                  </a:lnTo>
                  <a:lnTo>
                    <a:pt x="32359" y="118046"/>
                  </a:lnTo>
                  <a:lnTo>
                    <a:pt x="30162" y="118808"/>
                  </a:lnTo>
                  <a:lnTo>
                    <a:pt x="29756" y="119164"/>
                  </a:lnTo>
                  <a:lnTo>
                    <a:pt x="29641" y="118059"/>
                  </a:lnTo>
                  <a:lnTo>
                    <a:pt x="30480" y="114325"/>
                  </a:lnTo>
                  <a:lnTo>
                    <a:pt x="31076" y="112407"/>
                  </a:lnTo>
                  <a:lnTo>
                    <a:pt x="33058" y="109651"/>
                  </a:lnTo>
                  <a:lnTo>
                    <a:pt x="37528" y="114312"/>
                  </a:lnTo>
                  <a:lnTo>
                    <a:pt x="39585" y="115785"/>
                  </a:lnTo>
                  <a:lnTo>
                    <a:pt x="46824" y="117563"/>
                  </a:lnTo>
                  <a:lnTo>
                    <a:pt x="48971" y="114414"/>
                  </a:lnTo>
                  <a:lnTo>
                    <a:pt x="48183" y="111772"/>
                  </a:lnTo>
                  <a:lnTo>
                    <a:pt x="48971" y="110896"/>
                  </a:lnTo>
                  <a:lnTo>
                    <a:pt x="49326" y="109931"/>
                  </a:lnTo>
                  <a:lnTo>
                    <a:pt x="49847" y="108229"/>
                  </a:lnTo>
                  <a:lnTo>
                    <a:pt x="49885" y="108089"/>
                  </a:lnTo>
                  <a:lnTo>
                    <a:pt x="52133" y="107480"/>
                  </a:lnTo>
                  <a:lnTo>
                    <a:pt x="53009" y="107238"/>
                  </a:lnTo>
                  <a:lnTo>
                    <a:pt x="54483" y="105600"/>
                  </a:lnTo>
                  <a:lnTo>
                    <a:pt x="54165" y="102082"/>
                  </a:lnTo>
                  <a:lnTo>
                    <a:pt x="54038" y="100799"/>
                  </a:lnTo>
                  <a:lnTo>
                    <a:pt x="54140" y="97917"/>
                  </a:lnTo>
                  <a:lnTo>
                    <a:pt x="54483" y="95694"/>
                  </a:lnTo>
                  <a:lnTo>
                    <a:pt x="54571" y="90830"/>
                  </a:lnTo>
                  <a:lnTo>
                    <a:pt x="55130" y="90170"/>
                  </a:lnTo>
                  <a:lnTo>
                    <a:pt x="55460" y="89331"/>
                  </a:lnTo>
                  <a:lnTo>
                    <a:pt x="55346" y="87909"/>
                  </a:lnTo>
                  <a:lnTo>
                    <a:pt x="55397" y="86156"/>
                  </a:lnTo>
                  <a:lnTo>
                    <a:pt x="58470" y="85966"/>
                  </a:lnTo>
                  <a:lnTo>
                    <a:pt x="61163" y="84112"/>
                  </a:lnTo>
                  <a:lnTo>
                    <a:pt x="61239" y="73621"/>
                  </a:lnTo>
                  <a:lnTo>
                    <a:pt x="55168" y="70599"/>
                  </a:lnTo>
                  <a:lnTo>
                    <a:pt x="46291" y="71412"/>
                  </a:lnTo>
                  <a:lnTo>
                    <a:pt x="45097" y="74422"/>
                  </a:lnTo>
                  <a:lnTo>
                    <a:pt x="45758" y="76631"/>
                  </a:lnTo>
                  <a:lnTo>
                    <a:pt x="44475" y="76949"/>
                  </a:lnTo>
                  <a:lnTo>
                    <a:pt x="43357" y="77889"/>
                  </a:lnTo>
                  <a:lnTo>
                    <a:pt x="42202" y="81419"/>
                  </a:lnTo>
                  <a:lnTo>
                    <a:pt x="41490" y="87109"/>
                  </a:lnTo>
                  <a:lnTo>
                    <a:pt x="42557" y="88417"/>
                  </a:lnTo>
                  <a:lnTo>
                    <a:pt x="44754" y="89890"/>
                  </a:lnTo>
                  <a:lnTo>
                    <a:pt x="45885" y="90500"/>
                  </a:lnTo>
                  <a:lnTo>
                    <a:pt x="47066" y="91008"/>
                  </a:lnTo>
                  <a:lnTo>
                    <a:pt x="47193" y="94170"/>
                  </a:lnTo>
                  <a:lnTo>
                    <a:pt x="46647" y="97332"/>
                  </a:lnTo>
                  <a:lnTo>
                    <a:pt x="46456" y="100584"/>
                  </a:lnTo>
                  <a:lnTo>
                    <a:pt x="45478" y="100799"/>
                  </a:lnTo>
                  <a:lnTo>
                    <a:pt x="44589" y="101193"/>
                  </a:lnTo>
                  <a:lnTo>
                    <a:pt x="44030" y="102082"/>
                  </a:lnTo>
                  <a:lnTo>
                    <a:pt x="43853" y="101587"/>
                  </a:lnTo>
                  <a:lnTo>
                    <a:pt x="43535" y="100799"/>
                  </a:lnTo>
                  <a:lnTo>
                    <a:pt x="43510" y="100584"/>
                  </a:lnTo>
                  <a:lnTo>
                    <a:pt x="45504" y="99098"/>
                  </a:lnTo>
                  <a:lnTo>
                    <a:pt x="46189" y="95694"/>
                  </a:lnTo>
                  <a:lnTo>
                    <a:pt x="42291" y="93535"/>
                  </a:lnTo>
                  <a:lnTo>
                    <a:pt x="41440" y="93141"/>
                  </a:lnTo>
                  <a:lnTo>
                    <a:pt x="40640" y="92900"/>
                  </a:lnTo>
                  <a:lnTo>
                    <a:pt x="40144" y="92379"/>
                  </a:lnTo>
                  <a:lnTo>
                    <a:pt x="38976" y="91617"/>
                  </a:lnTo>
                  <a:lnTo>
                    <a:pt x="37211" y="90652"/>
                  </a:lnTo>
                  <a:lnTo>
                    <a:pt x="37338" y="90043"/>
                  </a:lnTo>
                  <a:lnTo>
                    <a:pt x="37960" y="88417"/>
                  </a:lnTo>
                  <a:lnTo>
                    <a:pt x="37871" y="86436"/>
                  </a:lnTo>
                  <a:lnTo>
                    <a:pt x="36436" y="85039"/>
                  </a:lnTo>
                  <a:lnTo>
                    <a:pt x="35610" y="84531"/>
                  </a:lnTo>
                  <a:lnTo>
                    <a:pt x="34823" y="84010"/>
                  </a:lnTo>
                  <a:lnTo>
                    <a:pt x="35128" y="83769"/>
                  </a:lnTo>
                  <a:lnTo>
                    <a:pt x="37198" y="81661"/>
                  </a:lnTo>
                  <a:lnTo>
                    <a:pt x="36957" y="78193"/>
                  </a:lnTo>
                  <a:lnTo>
                    <a:pt x="33096" y="76708"/>
                  </a:lnTo>
                  <a:lnTo>
                    <a:pt x="31267" y="76111"/>
                  </a:lnTo>
                  <a:lnTo>
                    <a:pt x="30556" y="75387"/>
                  </a:lnTo>
                  <a:lnTo>
                    <a:pt x="30645" y="75247"/>
                  </a:lnTo>
                  <a:lnTo>
                    <a:pt x="32296" y="73647"/>
                  </a:lnTo>
                  <a:lnTo>
                    <a:pt x="32994" y="73266"/>
                  </a:lnTo>
                  <a:lnTo>
                    <a:pt x="39128" y="70319"/>
                  </a:lnTo>
                  <a:lnTo>
                    <a:pt x="35864" y="63220"/>
                  </a:lnTo>
                  <a:lnTo>
                    <a:pt x="28460" y="66725"/>
                  </a:lnTo>
                  <a:lnTo>
                    <a:pt x="25539" y="68719"/>
                  </a:lnTo>
                  <a:lnTo>
                    <a:pt x="23685" y="71615"/>
                  </a:lnTo>
                  <a:lnTo>
                    <a:pt x="21170" y="67246"/>
                  </a:lnTo>
                  <a:lnTo>
                    <a:pt x="24041" y="64414"/>
                  </a:lnTo>
                  <a:lnTo>
                    <a:pt x="17729" y="58928"/>
                  </a:lnTo>
                  <a:lnTo>
                    <a:pt x="14846" y="55397"/>
                  </a:lnTo>
                  <a:lnTo>
                    <a:pt x="21082" y="52247"/>
                  </a:lnTo>
                  <a:lnTo>
                    <a:pt x="21615" y="48742"/>
                  </a:lnTo>
                  <a:lnTo>
                    <a:pt x="15671" y="43751"/>
                  </a:lnTo>
                  <a:lnTo>
                    <a:pt x="11150" y="37071"/>
                  </a:lnTo>
                  <a:lnTo>
                    <a:pt x="18300" y="33985"/>
                  </a:lnTo>
                  <a:lnTo>
                    <a:pt x="18796" y="33566"/>
                  </a:lnTo>
                  <a:lnTo>
                    <a:pt x="18326" y="37198"/>
                  </a:lnTo>
                  <a:lnTo>
                    <a:pt x="19659" y="39268"/>
                  </a:lnTo>
                  <a:lnTo>
                    <a:pt x="20955" y="46926"/>
                  </a:lnTo>
                  <a:lnTo>
                    <a:pt x="28486" y="44792"/>
                  </a:lnTo>
                  <a:lnTo>
                    <a:pt x="27533" y="39052"/>
                  </a:lnTo>
                  <a:lnTo>
                    <a:pt x="27025" y="37630"/>
                  </a:lnTo>
                  <a:lnTo>
                    <a:pt x="29095" y="37617"/>
                  </a:lnTo>
                  <a:lnTo>
                    <a:pt x="30416" y="36360"/>
                  </a:lnTo>
                  <a:lnTo>
                    <a:pt x="30848" y="34785"/>
                  </a:lnTo>
                  <a:lnTo>
                    <a:pt x="34010" y="34417"/>
                  </a:lnTo>
                  <a:lnTo>
                    <a:pt x="35699" y="34112"/>
                  </a:lnTo>
                  <a:lnTo>
                    <a:pt x="36106" y="32677"/>
                  </a:lnTo>
                  <a:lnTo>
                    <a:pt x="39293" y="31407"/>
                  </a:lnTo>
                  <a:lnTo>
                    <a:pt x="41122" y="31000"/>
                  </a:lnTo>
                  <a:lnTo>
                    <a:pt x="47117" y="27190"/>
                  </a:lnTo>
                  <a:lnTo>
                    <a:pt x="43205" y="20421"/>
                  </a:lnTo>
                  <a:lnTo>
                    <a:pt x="36347" y="24739"/>
                  </a:lnTo>
                  <a:lnTo>
                    <a:pt x="33782" y="25006"/>
                  </a:lnTo>
                  <a:lnTo>
                    <a:pt x="31711" y="26835"/>
                  </a:lnTo>
                  <a:lnTo>
                    <a:pt x="30111" y="27114"/>
                  </a:lnTo>
                  <a:lnTo>
                    <a:pt x="28448" y="27063"/>
                  </a:lnTo>
                  <a:lnTo>
                    <a:pt x="24218" y="25933"/>
                  </a:lnTo>
                  <a:lnTo>
                    <a:pt x="22047" y="27990"/>
                  </a:lnTo>
                  <a:lnTo>
                    <a:pt x="21971" y="30467"/>
                  </a:lnTo>
                  <a:lnTo>
                    <a:pt x="20815" y="30784"/>
                  </a:lnTo>
                  <a:lnTo>
                    <a:pt x="20243" y="31153"/>
                  </a:lnTo>
                  <a:lnTo>
                    <a:pt x="19812" y="31623"/>
                  </a:lnTo>
                  <a:lnTo>
                    <a:pt x="20053" y="30302"/>
                  </a:lnTo>
                  <a:lnTo>
                    <a:pt x="19697" y="28841"/>
                  </a:lnTo>
                  <a:lnTo>
                    <a:pt x="18770" y="27965"/>
                  </a:lnTo>
                  <a:lnTo>
                    <a:pt x="16471" y="26670"/>
                  </a:lnTo>
                  <a:lnTo>
                    <a:pt x="15862" y="24790"/>
                  </a:lnTo>
                  <a:lnTo>
                    <a:pt x="18199" y="19697"/>
                  </a:lnTo>
                  <a:lnTo>
                    <a:pt x="19964" y="17627"/>
                  </a:lnTo>
                  <a:lnTo>
                    <a:pt x="25400" y="17195"/>
                  </a:lnTo>
                  <a:lnTo>
                    <a:pt x="27635" y="17297"/>
                  </a:lnTo>
                  <a:lnTo>
                    <a:pt x="38214" y="14846"/>
                  </a:lnTo>
                  <a:lnTo>
                    <a:pt x="42862" y="12014"/>
                  </a:lnTo>
                  <a:lnTo>
                    <a:pt x="53238" y="22745"/>
                  </a:lnTo>
                  <a:lnTo>
                    <a:pt x="56515" y="19456"/>
                  </a:lnTo>
                  <a:lnTo>
                    <a:pt x="56083" y="22783"/>
                  </a:lnTo>
                  <a:lnTo>
                    <a:pt x="63931" y="22707"/>
                  </a:lnTo>
                  <a:lnTo>
                    <a:pt x="65354" y="11938"/>
                  </a:lnTo>
                  <a:lnTo>
                    <a:pt x="71094" y="13322"/>
                  </a:lnTo>
                  <a:lnTo>
                    <a:pt x="74739" y="18021"/>
                  </a:lnTo>
                  <a:lnTo>
                    <a:pt x="77177" y="18224"/>
                  </a:lnTo>
                  <a:lnTo>
                    <a:pt x="83096" y="14198"/>
                  </a:lnTo>
                  <a:lnTo>
                    <a:pt x="88798" y="12954"/>
                  </a:lnTo>
                  <a:lnTo>
                    <a:pt x="93776" y="20523"/>
                  </a:lnTo>
                  <a:lnTo>
                    <a:pt x="97828" y="21196"/>
                  </a:lnTo>
                  <a:lnTo>
                    <a:pt x="100863" y="14338"/>
                  </a:lnTo>
                  <a:lnTo>
                    <a:pt x="107276" y="15087"/>
                  </a:lnTo>
                  <a:lnTo>
                    <a:pt x="109207" y="23393"/>
                  </a:lnTo>
                  <a:lnTo>
                    <a:pt x="114566" y="22631"/>
                  </a:lnTo>
                  <a:lnTo>
                    <a:pt x="115709" y="19443"/>
                  </a:lnTo>
                  <a:lnTo>
                    <a:pt x="116509" y="21069"/>
                  </a:lnTo>
                  <a:lnTo>
                    <a:pt x="117729" y="22517"/>
                  </a:lnTo>
                  <a:lnTo>
                    <a:pt x="123317" y="26492"/>
                  </a:lnTo>
                  <a:lnTo>
                    <a:pt x="127215" y="19697"/>
                  </a:lnTo>
                  <a:lnTo>
                    <a:pt x="120015" y="14566"/>
                  </a:lnTo>
                  <a:lnTo>
                    <a:pt x="130390" y="17119"/>
                  </a:lnTo>
                  <a:lnTo>
                    <a:pt x="133324" y="18072"/>
                  </a:lnTo>
                  <a:lnTo>
                    <a:pt x="139369" y="18021"/>
                  </a:lnTo>
                  <a:lnTo>
                    <a:pt x="152374" y="17373"/>
                  </a:lnTo>
                  <a:lnTo>
                    <a:pt x="159169" y="18173"/>
                  </a:lnTo>
                  <a:lnTo>
                    <a:pt x="164007" y="21031"/>
                  </a:lnTo>
                  <a:lnTo>
                    <a:pt x="167132" y="25006"/>
                  </a:lnTo>
                  <a:lnTo>
                    <a:pt x="172605" y="19418"/>
                  </a:lnTo>
                  <a:close/>
                </a:path>
                <a:path w="381000" h="257175">
                  <a:moveTo>
                    <a:pt x="200050" y="63284"/>
                  </a:moveTo>
                  <a:lnTo>
                    <a:pt x="196176" y="60566"/>
                  </a:lnTo>
                  <a:lnTo>
                    <a:pt x="195237" y="60109"/>
                  </a:lnTo>
                  <a:lnTo>
                    <a:pt x="194551" y="59436"/>
                  </a:lnTo>
                  <a:lnTo>
                    <a:pt x="193052" y="56896"/>
                  </a:lnTo>
                  <a:lnTo>
                    <a:pt x="191363" y="56451"/>
                  </a:lnTo>
                  <a:lnTo>
                    <a:pt x="188988" y="56819"/>
                  </a:lnTo>
                  <a:lnTo>
                    <a:pt x="187769" y="56896"/>
                  </a:lnTo>
                  <a:lnTo>
                    <a:pt x="185458" y="56515"/>
                  </a:lnTo>
                  <a:lnTo>
                    <a:pt x="183248" y="56324"/>
                  </a:lnTo>
                  <a:lnTo>
                    <a:pt x="179781" y="56730"/>
                  </a:lnTo>
                  <a:lnTo>
                    <a:pt x="178422" y="56946"/>
                  </a:lnTo>
                  <a:lnTo>
                    <a:pt x="177596" y="57746"/>
                  </a:lnTo>
                  <a:lnTo>
                    <a:pt x="177215" y="58737"/>
                  </a:lnTo>
                  <a:lnTo>
                    <a:pt x="175831" y="59347"/>
                  </a:lnTo>
                  <a:lnTo>
                    <a:pt x="174701" y="60655"/>
                  </a:lnTo>
                  <a:lnTo>
                    <a:pt x="174548" y="63398"/>
                  </a:lnTo>
                  <a:lnTo>
                    <a:pt x="174307" y="64490"/>
                  </a:lnTo>
                  <a:lnTo>
                    <a:pt x="174129" y="67678"/>
                  </a:lnTo>
                  <a:lnTo>
                    <a:pt x="176123" y="69621"/>
                  </a:lnTo>
                  <a:lnTo>
                    <a:pt x="178168" y="69532"/>
                  </a:lnTo>
                  <a:lnTo>
                    <a:pt x="178803" y="69570"/>
                  </a:lnTo>
                  <a:lnTo>
                    <a:pt x="179908" y="71297"/>
                  </a:lnTo>
                  <a:lnTo>
                    <a:pt x="180759" y="72275"/>
                  </a:lnTo>
                  <a:lnTo>
                    <a:pt x="181737" y="73101"/>
                  </a:lnTo>
                  <a:lnTo>
                    <a:pt x="182143" y="74612"/>
                  </a:lnTo>
                  <a:lnTo>
                    <a:pt x="182524" y="76250"/>
                  </a:lnTo>
                  <a:lnTo>
                    <a:pt x="184073" y="78955"/>
                  </a:lnTo>
                  <a:lnTo>
                    <a:pt x="185851" y="79667"/>
                  </a:lnTo>
                  <a:lnTo>
                    <a:pt x="187439" y="79476"/>
                  </a:lnTo>
                  <a:lnTo>
                    <a:pt x="190157" y="79476"/>
                  </a:lnTo>
                  <a:lnTo>
                    <a:pt x="191935" y="77698"/>
                  </a:lnTo>
                  <a:lnTo>
                    <a:pt x="191935" y="74485"/>
                  </a:lnTo>
                  <a:lnTo>
                    <a:pt x="192163" y="74142"/>
                  </a:lnTo>
                  <a:lnTo>
                    <a:pt x="192354" y="73761"/>
                  </a:lnTo>
                  <a:lnTo>
                    <a:pt x="192862" y="71462"/>
                  </a:lnTo>
                  <a:lnTo>
                    <a:pt x="193052" y="69570"/>
                  </a:lnTo>
                  <a:lnTo>
                    <a:pt x="193154" y="67665"/>
                  </a:lnTo>
                  <a:lnTo>
                    <a:pt x="197256" y="68668"/>
                  </a:lnTo>
                  <a:lnTo>
                    <a:pt x="200050" y="63284"/>
                  </a:lnTo>
                  <a:close/>
                </a:path>
                <a:path w="381000" h="257175">
                  <a:moveTo>
                    <a:pt x="207073" y="18986"/>
                  </a:moveTo>
                  <a:lnTo>
                    <a:pt x="204685" y="15875"/>
                  </a:lnTo>
                  <a:lnTo>
                    <a:pt x="202615" y="13169"/>
                  </a:lnTo>
                  <a:lnTo>
                    <a:pt x="199821" y="11760"/>
                  </a:lnTo>
                  <a:lnTo>
                    <a:pt x="196964" y="10172"/>
                  </a:lnTo>
                  <a:lnTo>
                    <a:pt x="195465" y="5702"/>
                  </a:lnTo>
                  <a:lnTo>
                    <a:pt x="191376" y="4279"/>
                  </a:lnTo>
                  <a:lnTo>
                    <a:pt x="187159" y="5067"/>
                  </a:lnTo>
                  <a:lnTo>
                    <a:pt x="183807" y="736"/>
                  </a:lnTo>
                  <a:lnTo>
                    <a:pt x="176898" y="304"/>
                  </a:lnTo>
                  <a:lnTo>
                    <a:pt x="168935" y="8483"/>
                  </a:lnTo>
                  <a:lnTo>
                    <a:pt x="174472" y="14020"/>
                  </a:lnTo>
                  <a:lnTo>
                    <a:pt x="178308" y="10096"/>
                  </a:lnTo>
                  <a:lnTo>
                    <a:pt x="181051" y="8369"/>
                  </a:lnTo>
                  <a:lnTo>
                    <a:pt x="181559" y="12801"/>
                  </a:lnTo>
                  <a:lnTo>
                    <a:pt x="184277" y="14693"/>
                  </a:lnTo>
                  <a:lnTo>
                    <a:pt x="190931" y="11239"/>
                  </a:lnTo>
                  <a:lnTo>
                    <a:pt x="188899" y="14566"/>
                  </a:lnTo>
                  <a:lnTo>
                    <a:pt x="192646" y="16776"/>
                  </a:lnTo>
                  <a:lnTo>
                    <a:pt x="196507" y="18872"/>
                  </a:lnTo>
                  <a:lnTo>
                    <a:pt x="194767" y="21971"/>
                  </a:lnTo>
                  <a:lnTo>
                    <a:pt x="198158" y="26581"/>
                  </a:lnTo>
                  <a:lnTo>
                    <a:pt x="204393" y="22555"/>
                  </a:lnTo>
                  <a:lnTo>
                    <a:pt x="207073" y="18986"/>
                  </a:lnTo>
                  <a:close/>
                </a:path>
                <a:path w="381000" h="257175">
                  <a:moveTo>
                    <a:pt x="221208" y="39611"/>
                  </a:moveTo>
                  <a:lnTo>
                    <a:pt x="216204" y="29946"/>
                  </a:lnTo>
                  <a:lnTo>
                    <a:pt x="213448" y="31000"/>
                  </a:lnTo>
                  <a:lnTo>
                    <a:pt x="210223" y="31851"/>
                  </a:lnTo>
                  <a:lnTo>
                    <a:pt x="209575" y="30568"/>
                  </a:lnTo>
                  <a:lnTo>
                    <a:pt x="208749" y="28384"/>
                  </a:lnTo>
                  <a:lnTo>
                    <a:pt x="206057" y="26644"/>
                  </a:lnTo>
                  <a:lnTo>
                    <a:pt x="201206" y="30035"/>
                  </a:lnTo>
                  <a:lnTo>
                    <a:pt x="200152" y="31064"/>
                  </a:lnTo>
                  <a:lnTo>
                    <a:pt x="199339" y="31038"/>
                  </a:lnTo>
                  <a:lnTo>
                    <a:pt x="198488" y="31191"/>
                  </a:lnTo>
                  <a:lnTo>
                    <a:pt x="197802" y="31597"/>
                  </a:lnTo>
                  <a:lnTo>
                    <a:pt x="196710" y="30937"/>
                  </a:lnTo>
                  <a:lnTo>
                    <a:pt x="195376" y="30861"/>
                  </a:lnTo>
                  <a:lnTo>
                    <a:pt x="194119" y="31496"/>
                  </a:lnTo>
                  <a:lnTo>
                    <a:pt x="191973" y="30619"/>
                  </a:lnTo>
                  <a:lnTo>
                    <a:pt x="189268" y="31432"/>
                  </a:lnTo>
                  <a:lnTo>
                    <a:pt x="188760" y="33870"/>
                  </a:lnTo>
                  <a:lnTo>
                    <a:pt x="187147" y="33388"/>
                  </a:lnTo>
                  <a:lnTo>
                    <a:pt x="185178" y="33896"/>
                  </a:lnTo>
                  <a:lnTo>
                    <a:pt x="181470" y="39243"/>
                  </a:lnTo>
                  <a:lnTo>
                    <a:pt x="181254" y="42773"/>
                  </a:lnTo>
                  <a:lnTo>
                    <a:pt x="185407" y="50850"/>
                  </a:lnTo>
                  <a:lnTo>
                    <a:pt x="191058" y="48044"/>
                  </a:lnTo>
                  <a:lnTo>
                    <a:pt x="190512" y="44183"/>
                  </a:lnTo>
                  <a:lnTo>
                    <a:pt x="190665" y="43954"/>
                  </a:lnTo>
                  <a:lnTo>
                    <a:pt x="192620" y="45123"/>
                  </a:lnTo>
                  <a:lnTo>
                    <a:pt x="195465" y="43840"/>
                  </a:lnTo>
                  <a:lnTo>
                    <a:pt x="196278" y="41744"/>
                  </a:lnTo>
                  <a:lnTo>
                    <a:pt x="197675" y="42379"/>
                  </a:lnTo>
                  <a:lnTo>
                    <a:pt x="199313" y="42354"/>
                  </a:lnTo>
                  <a:lnTo>
                    <a:pt x="201396" y="39903"/>
                  </a:lnTo>
                  <a:lnTo>
                    <a:pt x="202641" y="39954"/>
                  </a:lnTo>
                  <a:lnTo>
                    <a:pt x="203860" y="39433"/>
                  </a:lnTo>
                  <a:lnTo>
                    <a:pt x="204571" y="38290"/>
                  </a:lnTo>
                  <a:lnTo>
                    <a:pt x="205333" y="40005"/>
                  </a:lnTo>
                  <a:lnTo>
                    <a:pt x="207467" y="40513"/>
                  </a:lnTo>
                  <a:lnTo>
                    <a:pt x="212140" y="39484"/>
                  </a:lnTo>
                  <a:lnTo>
                    <a:pt x="213664" y="39077"/>
                  </a:lnTo>
                  <a:lnTo>
                    <a:pt x="215671" y="41783"/>
                  </a:lnTo>
                  <a:lnTo>
                    <a:pt x="221208" y="39611"/>
                  </a:lnTo>
                  <a:close/>
                </a:path>
                <a:path w="381000" h="257175">
                  <a:moveTo>
                    <a:pt x="247802" y="11150"/>
                  </a:moveTo>
                  <a:lnTo>
                    <a:pt x="242747" y="11417"/>
                  </a:lnTo>
                  <a:lnTo>
                    <a:pt x="238760" y="11620"/>
                  </a:lnTo>
                  <a:lnTo>
                    <a:pt x="235178" y="10541"/>
                  </a:lnTo>
                  <a:lnTo>
                    <a:pt x="231762" y="11899"/>
                  </a:lnTo>
                  <a:lnTo>
                    <a:pt x="228815" y="10553"/>
                  </a:lnTo>
                  <a:lnTo>
                    <a:pt x="225577" y="10718"/>
                  </a:lnTo>
                  <a:lnTo>
                    <a:pt x="219189" y="14973"/>
                  </a:lnTo>
                  <a:lnTo>
                    <a:pt x="217525" y="19151"/>
                  </a:lnTo>
                  <a:lnTo>
                    <a:pt x="221869" y="27012"/>
                  </a:lnTo>
                  <a:lnTo>
                    <a:pt x="228015" y="23685"/>
                  </a:lnTo>
                  <a:lnTo>
                    <a:pt x="226606" y="19558"/>
                  </a:lnTo>
                  <a:lnTo>
                    <a:pt x="226834" y="19291"/>
                  </a:lnTo>
                  <a:lnTo>
                    <a:pt x="227838" y="18630"/>
                  </a:lnTo>
                  <a:lnTo>
                    <a:pt x="228384" y="18719"/>
                  </a:lnTo>
                  <a:lnTo>
                    <a:pt x="230670" y="20650"/>
                  </a:lnTo>
                  <a:lnTo>
                    <a:pt x="232829" y="20739"/>
                  </a:lnTo>
                  <a:lnTo>
                    <a:pt x="236105" y="17780"/>
                  </a:lnTo>
                  <a:lnTo>
                    <a:pt x="240715" y="19380"/>
                  </a:lnTo>
                  <a:lnTo>
                    <a:pt x="247777" y="18973"/>
                  </a:lnTo>
                  <a:lnTo>
                    <a:pt x="247802" y="11150"/>
                  </a:lnTo>
                  <a:close/>
                </a:path>
                <a:path w="381000" h="257175">
                  <a:moveTo>
                    <a:pt x="253377" y="43561"/>
                  </a:moveTo>
                  <a:lnTo>
                    <a:pt x="252006" y="41313"/>
                  </a:lnTo>
                  <a:lnTo>
                    <a:pt x="250075" y="40449"/>
                  </a:lnTo>
                  <a:lnTo>
                    <a:pt x="250329" y="38341"/>
                  </a:lnTo>
                  <a:lnTo>
                    <a:pt x="249085" y="35966"/>
                  </a:lnTo>
                  <a:lnTo>
                    <a:pt x="241871" y="35775"/>
                  </a:lnTo>
                  <a:lnTo>
                    <a:pt x="238112" y="37033"/>
                  </a:lnTo>
                  <a:lnTo>
                    <a:pt x="235089" y="39598"/>
                  </a:lnTo>
                  <a:lnTo>
                    <a:pt x="233349" y="38557"/>
                  </a:lnTo>
                  <a:lnTo>
                    <a:pt x="230708" y="39344"/>
                  </a:lnTo>
                  <a:lnTo>
                    <a:pt x="228498" y="42595"/>
                  </a:lnTo>
                  <a:lnTo>
                    <a:pt x="227901" y="43332"/>
                  </a:lnTo>
                  <a:lnTo>
                    <a:pt x="226263" y="42481"/>
                  </a:lnTo>
                  <a:lnTo>
                    <a:pt x="223989" y="42811"/>
                  </a:lnTo>
                  <a:lnTo>
                    <a:pt x="222923" y="44386"/>
                  </a:lnTo>
                  <a:lnTo>
                    <a:pt x="221259" y="42735"/>
                  </a:lnTo>
                  <a:lnTo>
                    <a:pt x="217843" y="43192"/>
                  </a:lnTo>
                  <a:lnTo>
                    <a:pt x="216433" y="45923"/>
                  </a:lnTo>
                  <a:lnTo>
                    <a:pt x="213868" y="41465"/>
                  </a:lnTo>
                  <a:lnTo>
                    <a:pt x="207276" y="43992"/>
                  </a:lnTo>
                  <a:lnTo>
                    <a:pt x="209537" y="49618"/>
                  </a:lnTo>
                  <a:lnTo>
                    <a:pt x="207632" y="50139"/>
                  </a:lnTo>
                  <a:lnTo>
                    <a:pt x="205625" y="50330"/>
                  </a:lnTo>
                  <a:lnTo>
                    <a:pt x="200901" y="45707"/>
                  </a:lnTo>
                  <a:lnTo>
                    <a:pt x="195376" y="51219"/>
                  </a:lnTo>
                  <a:lnTo>
                    <a:pt x="201358" y="57150"/>
                  </a:lnTo>
                  <a:lnTo>
                    <a:pt x="204381" y="57988"/>
                  </a:lnTo>
                  <a:lnTo>
                    <a:pt x="207492" y="57861"/>
                  </a:lnTo>
                  <a:lnTo>
                    <a:pt x="208064" y="59093"/>
                  </a:lnTo>
                  <a:lnTo>
                    <a:pt x="209638" y="59931"/>
                  </a:lnTo>
                  <a:lnTo>
                    <a:pt x="213779" y="59702"/>
                  </a:lnTo>
                  <a:lnTo>
                    <a:pt x="216535" y="58712"/>
                  </a:lnTo>
                  <a:lnTo>
                    <a:pt x="219786" y="58496"/>
                  </a:lnTo>
                  <a:lnTo>
                    <a:pt x="224370" y="61112"/>
                  </a:lnTo>
                  <a:lnTo>
                    <a:pt x="229158" y="60159"/>
                  </a:lnTo>
                  <a:lnTo>
                    <a:pt x="231114" y="55511"/>
                  </a:lnTo>
                  <a:lnTo>
                    <a:pt x="232791" y="55219"/>
                  </a:lnTo>
                  <a:lnTo>
                    <a:pt x="234035" y="54419"/>
                  </a:lnTo>
                  <a:lnTo>
                    <a:pt x="235267" y="53136"/>
                  </a:lnTo>
                  <a:lnTo>
                    <a:pt x="239928" y="53517"/>
                  </a:lnTo>
                  <a:lnTo>
                    <a:pt x="241617" y="52565"/>
                  </a:lnTo>
                  <a:lnTo>
                    <a:pt x="242290" y="50990"/>
                  </a:lnTo>
                  <a:lnTo>
                    <a:pt x="246176" y="50965"/>
                  </a:lnTo>
                  <a:lnTo>
                    <a:pt x="249923" y="49580"/>
                  </a:lnTo>
                  <a:lnTo>
                    <a:pt x="253377" y="43561"/>
                  </a:lnTo>
                  <a:close/>
                </a:path>
                <a:path w="381000" h="257175">
                  <a:moveTo>
                    <a:pt x="263791" y="19011"/>
                  </a:moveTo>
                  <a:lnTo>
                    <a:pt x="263601" y="17881"/>
                  </a:lnTo>
                  <a:lnTo>
                    <a:pt x="263131" y="16878"/>
                  </a:lnTo>
                  <a:lnTo>
                    <a:pt x="263525" y="15862"/>
                  </a:lnTo>
                  <a:lnTo>
                    <a:pt x="263601" y="15138"/>
                  </a:lnTo>
                  <a:lnTo>
                    <a:pt x="263436" y="12153"/>
                  </a:lnTo>
                  <a:lnTo>
                    <a:pt x="261848" y="10248"/>
                  </a:lnTo>
                  <a:lnTo>
                    <a:pt x="256959" y="10401"/>
                  </a:lnTo>
                  <a:lnTo>
                    <a:pt x="254596" y="10909"/>
                  </a:lnTo>
                  <a:lnTo>
                    <a:pt x="250190" y="12788"/>
                  </a:lnTo>
                  <a:lnTo>
                    <a:pt x="249758" y="15646"/>
                  </a:lnTo>
                  <a:lnTo>
                    <a:pt x="251752" y="19024"/>
                  </a:lnTo>
                  <a:lnTo>
                    <a:pt x="253492" y="19443"/>
                  </a:lnTo>
                  <a:lnTo>
                    <a:pt x="255193" y="19024"/>
                  </a:lnTo>
                  <a:lnTo>
                    <a:pt x="263791" y="19011"/>
                  </a:lnTo>
                  <a:close/>
                </a:path>
                <a:path w="381000" h="257175">
                  <a:moveTo>
                    <a:pt x="263982" y="20078"/>
                  </a:moveTo>
                  <a:lnTo>
                    <a:pt x="263791" y="19011"/>
                  </a:lnTo>
                  <a:lnTo>
                    <a:pt x="255193" y="19024"/>
                  </a:lnTo>
                  <a:lnTo>
                    <a:pt x="254546" y="19773"/>
                  </a:lnTo>
                  <a:lnTo>
                    <a:pt x="254266" y="20675"/>
                  </a:lnTo>
                  <a:lnTo>
                    <a:pt x="254292" y="21590"/>
                  </a:lnTo>
                  <a:lnTo>
                    <a:pt x="253657" y="21691"/>
                  </a:lnTo>
                  <a:lnTo>
                    <a:pt x="252984" y="21742"/>
                  </a:lnTo>
                  <a:lnTo>
                    <a:pt x="250609" y="21577"/>
                  </a:lnTo>
                  <a:lnTo>
                    <a:pt x="249250" y="22758"/>
                  </a:lnTo>
                  <a:lnTo>
                    <a:pt x="248678" y="24231"/>
                  </a:lnTo>
                  <a:lnTo>
                    <a:pt x="248069" y="24638"/>
                  </a:lnTo>
                  <a:lnTo>
                    <a:pt x="247586" y="25234"/>
                  </a:lnTo>
                  <a:lnTo>
                    <a:pt x="247243" y="25984"/>
                  </a:lnTo>
                  <a:lnTo>
                    <a:pt x="246278" y="26289"/>
                  </a:lnTo>
                  <a:lnTo>
                    <a:pt x="246481" y="26238"/>
                  </a:lnTo>
                  <a:lnTo>
                    <a:pt x="241757" y="27622"/>
                  </a:lnTo>
                  <a:lnTo>
                    <a:pt x="243611" y="34836"/>
                  </a:lnTo>
                  <a:lnTo>
                    <a:pt x="248221" y="33870"/>
                  </a:lnTo>
                  <a:lnTo>
                    <a:pt x="250444" y="35140"/>
                  </a:lnTo>
                  <a:lnTo>
                    <a:pt x="252653" y="33870"/>
                  </a:lnTo>
                  <a:lnTo>
                    <a:pt x="253047" y="33642"/>
                  </a:lnTo>
                  <a:lnTo>
                    <a:pt x="253809" y="31292"/>
                  </a:lnTo>
                  <a:lnTo>
                    <a:pt x="254584" y="30873"/>
                  </a:lnTo>
                  <a:lnTo>
                    <a:pt x="255193" y="30124"/>
                  </a:lnTo>
                  <a:lnTo>
                    <a:pt x="255536" y="29324"/>
                  </a:lnTo>
                  <a:lnTo>
                    <a:pt x="257124" y="29057"/>
                  </a:lnTo>
                  <a:lnTo>
                    <a:pt x="258660" y="28600"/>
                  </a:lnTo>
                  <a:lnTo>
                    <a:pt x="261848" y="28016"/>
                  </a:lnTo>
                  <a:lnTo>
                    <a:pt x="263296" y="26238"/>
                  </a:lnTo>
                  <a:lnTo>
                    <a:pt x="263207" y="24638"/>
                  </a:lnTo>
                  <a:lnTo>
                    <a:pt x="263093" y="23736"/>
                  </a:lnTo>
                  <a:lnTo>
                    <a:pt x="262699" y="22415"/>
                  </a:lnTo>
                  <a:lnTo>
                    <a:pt x="263194" y="21742"/>
                  </a:lnTo>
                  <a:lnTo>
                    <a:pt x="263512" y="21297"/>
                  </a:lnTo>
                  <a:lnTo>
                    <a:pt x="263982" y="20078"/>
                  </a:lnTo>
                  <a:close/>
                </a:path>
                <a:path w="381000" h="257175">
                  <a:moveTo>
                    <a:pt x="292506" y="67894"/>
                  </a:moveTo>
                  <a:lnTo>
                    <a:pt x="284657" y="67919"/>
                  </a:lnTo>
                  <a:lnTo>
                    <a:pt x="284213" y="74980"/>
                  </a:lnTo>
                  <a:lnTo>
                    <a:pt x="280327" y="74307"/>
                  </a:lnTo>
                  <a:lnTo>
                    <a:pt x="276821" y="73901"/>
                  </a:lnTo>
                  <a:lnTo>
                    <a:pt x="275361" y="76161"/>
                  </a:lnTo>
                  <a:lnTo>
                    <a:pt x="275170" y="78092"/>
                  </a:lnTo>
                  <a:lnTo>
                    <a:pt x="272059" y="80175"/>
                  </a:lnTo>
                  <a:lnTo>
                    <a:pt x="269278" y="79730"/>
                  </a:lnTo>
                  <a:lnTo>
                    <a:pt x="266268" y="81889"/>
                  </a:lnTo>
                  <a:lnTo>
                    <a:pt x="268833" y="90144"/>
                  </a:lnTo>
                  <a:lnTo>
                    <a:pt x="264312" y="88011"/>
                  </a:lnTo>
                  <a:lnTo>
                    <a:pt x="262470" y="87871"/>
                  </a:lnTo>
                  <a:lnTo>
                    <a:pt x="261264" y="88912"/>
                  </a:lnTo>
                  <a:lnTo>
                    <a:pt x="260654" y="88011"/>
                  </a:lnTo>
                  <a:lnTo>
                    <a:pt x="260235" y="87172"/>
                  </a:lnTo>
                  <a:lnTo>
                    <a:pt x="256997" y="82156"/>
                  </a:lnTo>
                  <a:lnTo>
                    <a:pt x="250215" y="86067"/>
                  </a:lnTo>
                  <a:lnTo>
                    <a:pt x="255790" y="94780"/>
                  </a:lnTo>
                  <a:lnTo>
                    <a:pt x="260045" y="100037"/>
                  </a:lnTo>
                  <a:lnTo>
                    <a:pt x="264756" y="96443"/>
                  </a:lnTo>
                  <a:lnTo>
                    <a:pt x="270827" y="97688"/>
                  </a:lnTo>
                  <a:lnTo>
                    <a:pt x="275221" y="93586"/>
                  </a:lnTo>
                  <a:lnTo>
                    <a:pt x="275450" y="87668"/>
                  </a:lnTo>
                  <a:lnTo>
                    <a:pt x="278511" y="86995"/>
                  </a:lnTo>
                  <a:lnTo>
                    <a:pt x="280809" y="85115"/>
                  </a:lnTo>
                  <a:lnTo>
                    <a:pt x="282054" y="82092"/>
                  </a:lnTo>
                  <a:lnTo>
                    <a:pt x="287312" y="81775"/>
                  </a:lnTo>
                  <a:lnTo>
                    <a:pt x="291820" y="78841"/>
                  </a:lnTo>
                  <a:lnTo>
                    <a:pt x="292188" y="72948"/>
                  </a:lnTo>
                  <a:lnTo>
                    <a:pt x="292506" y="67894"/>
                  </a:lnTo>
                  <a:close/>
                </a:path>
                <a:path w="381000" h="257175">
                  <a:moveTo>
                    <a:pt x="293903" y="48958"/>
                  </a:moveTo>
                  <a:lnTo>
                    <a:pt x="289509" y="46812"/>
                  </a:lnTo>
                  <a:lnTo>
                    <a:pt x="285457" y="44831"/>
                  </a:lnTo>
                  <a:lnTo>
                    <a:pt x="281114" y="46037"/>
                  </a:lnTo>
                  <a:lnTo>
                    <a:pt x="278295" y="51917"/>
                  </a:lnTo>
                  <a:lnTo>
                    <a:pt x="270344" y="51142"/>
                  </a:lnTo>
                  <a:lnTo>
                    <a:pt x="262026" y="51549"/>
                  </a:lnTo>
                  <a:lnTo>
                    <a:pt x="257276" y="54279"/>
                  </a:lnTo>
                  <a:lnTo>
                    <a:pt x="256413" y="59753"/>
                  </a:lnTo>
                  <a:lnTo>
                    <a:pt x="255397" y="60528"/>
                  </a:lnTo>
                  <a:lnTo>
                    <a:pt x="254698" y="61810"/>
                  </a:lnTo>
                  <a:lnTo>
                    <a:pt x="254330" y="67068"/>
                  </a:lnTo>
                  <a:lnTo>
                    <a:pt x="252603" y="66598"/>
                  </a:lnTo>
                  <a:lnTo>
                    <a:pt x="250024" y="66471"/>
                  </a:lnTo>
                  <a:lnTo>
                    <a:pt x="249148" y="66001"/>
                  </a:lnTo>
                  <a:lnTo>
                    <a:pt x="246278" y="65468"/>
                  </a:lnTo>
                  <a:lnTo>
                    <a:pt x="244157" y="65443"/>
                  </a:lnTo>
                  <a:lnTo>
                    <a:pt x="241528" y="62636"/>
                  </a:lnTo>
                  <a:lnTo>
                    <a:pt x="239941" y="62230"/>
                  </a:lnTo>
                  <a:lnTo>
                    <a:pt x="236982" y="63284"/>
                  </a:lnTo>
                  <a:lnTo>
                    <a:pt x="234073" y="61379"/>
                  </a:lnTo>
                  <a:lnTo>
                    <a:pt x="231838" y="61366"/>
                  </a:lnTo>
                  <a:lnTo>
                    <a:pt x="225399" y="62268"/>
                  </a:lnTo>
                  <a:lnTo>
                    <a:pt x="224434" y="64516"/>
                  </a:lnTo>
                  <a:lnTo>
                    <a:pt x="224764" y="66471"/>
                  </a:lnTo>
                  <a:lnTo>
                    <a:pt x="222440" y="66763"/>
                  </a:lnTo>
                  <a:lnTo>
                    <a:pt x="221208" y="68935"/>
                  </a:lnTo>
                  <a:lnTo>
                    <a:pt x="221500" y="71183"/>
                  </a:lnTo>
                  <a:lnTo>
                    <a:pt x="218363" y="71780"/>
                  </a:lnTo>
                  <a:lnTo>
                    <a:pt x="216014" y="72402"/>
                  </a:lnTo>
                  <a:lnTo>
                    <a:pt x="215290" y="74485"/>
                  </a:lnTo>
                  <a:lnTo>
                    <a:pt x="215696" y="76327"/>
                  </a:lnTo>
                  <a:lnTo>
                    <a:pt x="214045" y="73609"/>
                  </a:lnTo>
                  <a:lnTo>
                    <a:pt x="210921" y="73101"/>
                  </a:lnTo>
                  <a:lnTo>
                    <a:pt x="208394" y="75704"/>
                  </a:lnTo>
                  <a:lnTo>
                    <a:pt x="207848" y="75006"/>
                  </a:lnTo>
                  <a:lnTo>
                    <a:pt x="207073" y="74523"/>
                  </a:lnTo>
                  <a:lnTo>
                    <a:pt x="206209" y="74320"/>
                  </a:lnTo>
                  <a:lnTo>
                    <a:pt x="205282" y="70129"/>
                  </a:lnTo>
                  <a:lnTo>
                    <a:pt x="198462" y="70383"/>
                  </a:lnTo>
                  <a:lnTo>
                    <a:pt x="198945" y="87680"/>
                  </a:lnTo>
                  <a:lnTo>
                    <a:pt x="203784" y="88544"/>
                  </a:lnTo>
                  <a:lnTo>
                    <a:pt x="205892" y="85801"/>
                  </a:lnTo>
                  <a:lnTo>
                    <a:pt x="207581" y="86436"/>
                  </a:lnTo>
                  <a:lnTo>
                    <a:pt x="209816" y="85547"/>
                  </a:lnTo>
                  <a:lnTo>
                    <a:pt x="211264" y="83718"/>
                  </a:lnTo>
                  <a:lnTo>
                    <a:pt x="212445" y="86093"/>
                  </a:lnTo>
                  <a:lnTo>
                    <a:pt x="215061" y="86436"/>
                  </a:lnTo>
                  <a:lnTo>
                    <a:pt x="217220" y="85305"/>
                  </a:lnTo>
                  <a:lnTo>
                    <a:pt x="218084" y="85737"/>
                  </a:lnTo>
                  <a:lnTo>
                    <a:pt x="219075" y="85890"/>
                  </a:lnTo>
                  <a:lnTo>
                    <a:pt x="220103" y="85471"/>
                  </a:lnTo>
                  <a:lnTo>
                    <a:pt x="220789" y="87325"/>
                  </a:lnTo>
                  <a:lnTo>
                    <a:pt x="221564" y="91059"/>
                  </a:lnTo>
                  <a:lnTo>
                    <a:pt x="224599" y="91668"/>
                  </a:lnTo>
                  <a:lnTo>
                    <a:pt x="226733" y="90563"/>
                  </a:lnTo>
                  <a:lnTo>
                    <a:pt x="229095" y="91643"/>
                  </a:lnTo>
                  <a:lnTo>
                    <a:pt x="231571" y="92062"/>
                  </a:lnTo>
                  <a:lnTo>
                    <a:pt x="239344" y="91643"/>
                  </a:lnTo>
                  <a:lnTo>
                    <a:pt x="239369" y="83794"/>
                  </a:lnTo>
                  <a:lnTo>
                    <a:pt x="231978" y="84201"/>
                  </a:lnTo>
                  <a:lnTo>
                    <a:pt x="230162" y="83705"/>
                  </a:lnTo>
                  <a:lnTo>
                    <a:pt x="227304" y="82003"/>
                  </a:lnTo>
                  <a:lnTo>
                    <a:pt x="225907" y="78308"/>
                  </a:lnTo>
                  <a:lnTo>
                    <a:pt x="227228" y="77673"/>
                  </a:lnTo>
                  <a:lnTo>
                    <a:pt x="228473" y="76123"/>
                  </a:lnTo>
                  <a:lnTo>
                    <a:pt x="228930" y="75171"/>
                  </a:lnTo>
                  <a:lnTo>
                    <a:pt x="229171" y="74206"/>
                  </a:lnTo>
                  <a:lnTo>
                    <a:pt x="230822" y="73875"/>
                  </a:lnTo>
                  <a:lnTo>
                    <a:pt x="232600" y="72593"/>
                  </a:lnTo>
                  <a:lnTo>
                    <a:pt x="233057" y="71577"/>
                  </a:lnTo>
                  <a:lnTo>
                    <a:pt x="233768" y="70688"/>
                  </a:lnTo>
                  <a:lnTo>
                    <a:pt x="236054" y="72059"/>
                  </a:lnTo>
                  <a:lnTo>
                    <a:pt x="238912" y="70891"/>
                  </a:lnTo>
                  <a:lnTo>
                    <a:pt x="240055" y="71666"/>
                  </a:lnTo>
                  <a:lnTo>
                    <a:pt x="242557" y="72580"/>
                  </a:lnTo>
                  <a:lnTo>
                    <a:pt x="242112" y="77508"/>
                  </a:lnTo>
                  <a:lnTo>
                    <a:pt x="248450" y="77889"/>
                  </a:lnTo>
                  <a:lnTo>
                    <a:pt x="250012" y="74244"/>
                  </a:lnTo>
                  <a:lnTo>
                    <a:pt x="253682" y="74498"/>
                  </a:lnTo>
                  <a:lnTo>
                    <a:pt x="255612" y="74282"/>
                  </a:lnTo>
                  <a:lnTo>
                    <a:pt x="259791" y="72199"/>
                  </a:lnTo>
                  <a:lnTo>
                    <a:pt x="261086" y="70027"/>
                  </a:lnTo>
                  <a:lnTo>
                    <a:pt x="261759" y="67551"/>
                  </a:lnTo>
                  <a:lnTo>
                    <a:pt x="263461" y="66802"/>
                  </a:lnTo>
                  <a:lnTo>
                    <a:pt x="264515" y="64566"/>
                  </a:lnTo>
                  <a:lnTo>
                    <a:pt x="263067" y="57327"/>
                  </a:lnTo>
                  <a:lnTo>
                    <a:pt x="272389" y="59029"/>
                  </a:lnTo>
                  <a:lnTo>
                    <a:pt x="280047" y="58496"/>
                  </a:lnTo>
                  <a:lnTo>
                    <a:pt x="284010" y="57213"/>
                  </a:lnTo>
                  <a:lnTo>
                    <a:pt x="286004" y="53746"/>
                  </a:lnTo>
                  <a:lnTo>
                    <a:pt x="290334" y="55295"/>
                  </a:lnTo>
                  <a:lnTo>
                    <a:pt x="293903" y="48958"/>
                  </a:lnTo>
                  <a:close/>
                </a:path>
                <a:path w="381000" h="257175">
                  <a:moveTo>
                    <a:pt x="295694" y="32499"/>
                  </a:moveTo>
                  <a:lnTo>
                    <a:pt x="269989" y="32499"/>
                  </a:lnTo>
                  <a:lnTo>
                    <a:pt x="267868" y="32499"/>
                  </a:lnTo>
                  <a:lnTo>
                    <a:pt x="265785" y="33883"/>
                  </a:lnTo>
                  <a:lnTo>
                    <a:pt x="265671" y="37782"/>
                  </a:lnTo>
                  <a:lnTo>
                    <a:pt x="265861" y="38252"/>
                  </a:lnTo>
                  <a:lnTo>
                    <a:pt x="265976" y="38950"/>
                  </a:lnTo>
                  <a:lnTo>
                    <a:pt x="266268" y="41249"/>
                  </a:lnTo>
                  <a:lnTo>
                    <a:pt x="267258" y="46240"/>
                  </a:lnTo>
                  <a:lnTo>
                    <a:pt x="273227" y="46126"/>
                  </a:lnTo>
                  <a:lnTo>
                    <a:pt x="274091" y="42354"/>
                  </a:lnTo>
                  <a:lnTo>
                    <a:pt x="275031" y="42329"/>
                  </a:lnTo>
                  <a:lnTo>
                    <a:pt x="275831" y="42062"/>
                  </a:lnTo>
                  <a:lnTo>
                    <a:pt x="276542" y="41529"/>
                  </a:lnTo>
                  <a:lnTo>
                    <a:pt x="278066" y="41402"/>
                  </a:lnTo>
                  <a:lnTo>
                    <a:pt x="279450" y="40500"/>
                  </a:lnTo>
                  <a:lnTo>
                    <a:pt x="279908" y="38849"/>
                  </a:lnTo>
                  <a:lnTo>
                    <a:pt x="280289" y="37503"/>
                  </a:lnTo>
                  <a:lnTo>
                    <a:pt x="280822" y="36385"/>
                  </a:lnTo>
                  <a:lnTo>
                    <a:pt x="281470" y="35369"/>
                  </a:lnTo>
                  <a:lnTo>
                    <a:pt x="282155" y="35521"/>
                  </a:lnTo>
                  <a:lnTo>
                    <a:pt x="282841" y="35737"/>
                  </a:lnTo>
                  <a:lnTo>
                    <a:pt x="284543" y="36385"/>
                  </a:lnTo>
                  <a:lnTo>
                    <a:pt x="285851" y="36106"/>
                  </a:lnTo>
                  <a:lnTo>
                    <a:pt x="286829" y="35458"/>
                  </a:lnTo>
                  <a:lnTo>
                    <a:pt x="290093" y="35674"/>
                  </a:lnTo>
                  <a:lnTo>
                    <a:pt x="290703" y="35458"/>
                  </a:lnTo>
                  <a:lnTo>
                    <a:pt x="290957" y="35369"/>
                  </a:lnTo>
                  <a:lnTo>
                    <a:pt x="293433" y="34505"/>
                  </a:lnTo>
                  <a:lnTo>
                    <a:pt x="295694" y="32499"/>
                  </a:lnTo>
                  <a:close/>
                </a:path>
                <a:path w="381000" h="257175">
                  <a:moveTo>
                    <a:pt x="313867" y="12331"/>
                  </a:moveTo>
                  <a:lnTo>
                    <a:pt x="313817" y="4483"/>
                  </a:lnTo>
                  <a:lnTo>
                    <a:pt x="308813" y="4076"/>
                  </a:lnTo>
                  <a:lnTo>
                    <a:pt x="303695" y="3657"/>
                  </a:lnTo>
                  <a:lnTo>
                    <a:pt x="297967" y="5499"/>
                  </a:lnTo>
                  <a:lnTo>
                    <a:pt x="294919" y="9715"/>
                  </a:lnTo>
                  <a:lnTo>
                    <a:pt x="290461" y="9283"/>
                  </a:lnTo>
                  <a:lnTo>
                    <a:pt x="286639" y="9283"/>
                  </a:lnTo>
                  <a:lnTo>
                    <a:pt x="283400" y="12052"/>
                  </a:lnTo>
                  <a:lnTo>
                    <a:pt x="279476" y="11315"/>
                  </a:lnTo>
                  <a:lnTo>
                    <a:pt x="275729" y="12623"/>
                  </a:lnTo>
                  <a:lnTo>
                    <a:pt x="271068" y="21094"/>
                  </a:lnTo>
                  <a:lnTo>
                    <a:pt x="276567" y="24320"/>
                  </a:lnTo>
                  <a:lnTo>
                    <a:pt x="274472" y="25234"/>
                  </a:lnTo>
                  <a:lnTo>
                    <a:pt x="270637" y="29781"/>
                  </a:lnTo>
                  <a:lnTo>
                    <a:pt x="270357" y="30962"/>
                  </a:lnTo>
                  <a:lnTo>
                    <a:pt x="270510" y="32042"/>
                  </a:lnTo>
                  <a:lnTo>
                    <a:pt x="270332" y="32169"/>
                  </a:lnTo>
                  <a:lnTo>
                    <a:pt x="270052" y="32435"/>
                  </a:lnTo>
                  <a:lnTo>
                    <a:pt x="295757" y="32435"/>
                  </a:lnTo>
                  <a:lnTo>
                    <a:pt x="295922" y="32296"/>
                  </a:lnTo>
                  <a:lnTo>
                    <a:pt x="297497" y="32766"/>
                  </a:lnTo>
                  <a:lnTo>
                    <a:pt x="298805" y="32296"/>
                  </a:lnTo>
                  <a:lnTo>
                    <a:pt x="299161" y="32169"/>
                  </a:lnTo>
                  <a:lnTo>
                    <a:pt x="300189" y="30873"/>
                  </a:lnTo>
                  <a:lnTo>
                    <a:pt x="300863" y="30721"/>
                  </a:lnTo>
                  <a:lnTo>
                    <a:pt x="301498" y="30391"/>
                  </a:lnTo>
                  <a:lnTo>
                    <a:pt x="303517" y="28384"/>
                  </a:lnTo>
                  <a:lnTo>
                    <a:pt x="303504" y="25679"/>
                  </a:lnTo>
                  <a:lnTo>
                    <a:pt x="302475" y="24714"/>
                  </a:lnTo>
                  <a:lnTo>
                    <a:pt x="300469" y="22847"/>
                  </a:lnTo>
                  <a:lnTo>
                    <a:pt x="298183" y="22186"/>
                  </a:lnTo>
                  <a:lnTo>
                    <a:pt x="295681" y="23787"/>
                  </a:lnTo>
                  <a:lnTo>
                    <a:pt x="295211" y="24307"/>
                  </a:lnTo>
                  <a:lnTo>
                    <a:pt x="294906" y="24714"/>
                  </a:lnTo>
                  <a:lnTo>
                    <a:pt x="294398" y="24625"/>
                  </a:lnTo>
                  <a:lnTo>
                    <a:pt x="287464" y="24549"/>
                  </a:lnTo>
                  <a:lnTo>
                    <a:pt x="284353" y="25679"/>
                  </a:lnTo>
                  <a:lnTo>
                    <a:pt x="283921" y="25273"/>
                  </a:lnTo>
                  <a:lnTo>
                    <a:pt x="283387" y="24955"/>
                  </a:lnTo>
                  <a:lnTo>
                    <a:pt x="278574" y="23698"/>
                  </a:lnTo>
                  <a:lnTo>
                    <a:pt x="280276" y="20624"/>
                  </a:lnTo>
                  <a:lnTo>
                    <a:pt x="282613" y="19824"/>
                  </a:lnTo>
                  <a:lnTo>
                    <a:pt x="284695" y="20764"/>
                  </a:lnTo>
                  <a:lnTo>
                    <a:pt x="286651" y="20307"/>
                  </a:lnTo>
                  <a:lnTo>
                    <a:pt x="289687" y="16002"/>
                  </a:lnTo>
                  <a:lnTo>
                    <a:pt x="294754" y="17538"/>
                  </a:lnTo>
                  <a:lnTo>
                    <a:pt x="298284" y="17919"/>
                  </a:lnTo>
                  <a:lnTo>
                    <a:pt x="299974" y="16979"/>
                  </a:lnTo>
                  <a:lnTo>
                    <a:pt x="301917" y="12420"/>
                  </a:lnTo>
                  <a:lnTo>
                    <a:pt x="305396" y="11645"/>
                  </a:lnTo>
                  <a:lnTo>
                    <a:pt x="313867" y="12331"/>
                  </a:lnTo>
                  <a:close/>
                </a:path>
                <a:path w="381000" h="257175">
                  <a:moveTo>
                    <a:pt x="333654" y="68072"/>
                  </a:moveTo>
                  <a:lnTo>
                    <a:pt x="333146" y="66040"/>
                  </a:lnTo>
                  <a:lnTo>
                    <a:pt x="332765" y="65455"/>
                  </a:lnTo>
                  <a:lnTo>
                    <a:pt x="332257" y="64998"/>
                  </a:lnTo>
                  <a:lnTo>
                    <a:pt x="331673" y="63944"/>
                  </a:lnTo>
                  <a:lnTo>
                    <a:pt x="331000" y="63131"/>
                  </a:lnTo>
                  <a:lnTo>
                    <a:pt x="329526" y="62572"/>
                  </a:lnTo>
                  <a:lnTo>
                    <a:pt x="329387" y="62560"/>
                  </a:lnTo>
                  <a:lnTo>
                    <a:pt x="329260" y="62522"/>
                  </a:lnTo>
                  <a:lnTo>
                    <a:pt x="329057" y="60693"/>
                  </a:lnTo>
                  <a:lnTo>
                    <a:pt x="327088" y="59169"/>
                  </a:lnTo>
                  <a:lnTo>
                    <a:pt x="322554" y="59296"/>
                  </a:lnTo>
                  <a:lnTo>
                    <a:pt x="320243" y="60159"/>
                  </a:lnTo>
                  <a:lnTo>
                    <a:pt x="318046" y="63017"/>
                  </a:lnTo>
                  <a:lnTo>
                    <a:pt x="317906" y="64414"/>
                  </a:lnTo>
                  <a:lnTo>
                    <a:pt x="317500" y="65341"/>
                  </a:lnTo>
                  <a:lnTo>
                    <a:pt x="322567" y="71589"/>
                  </a:lnTo>
                  <a:lnTo>
                    <a:pt x="323811" y="73215"/>
                  </a:lnTo>
                  <a:lnTo>
                    <a:pt x="325450" y="74180"/>
                  </a:lnTo>
                  <a:lnTo>
                    <a:pt x="326288" y="74256"/>
                  </a:lnTo>
                  <a:lnTo>
                    <a:pt x="327126" y="74256"/>
                  </a:lnTo>
                  <a:lnTo>
                    <a:pt x="328358" y="74485"/>
                  </a:lnTo>
                  <a:lnTo>
                    <a:pt x="329692" y="74129"/>
                  </a:lnTo>
                  <a:lnTo>
                    <a:pt x="330619" y="73215"/>
                  </a:lnTo>
                  <a:lnTo>
                    <a:pt x="330542" y="73367"/>
                  </a:lnTo>
                  <a:lnTo>
                    <a:pt x="330733" y="73139"/>
                  </a:lnTo>
                  <a:lnTo>
                    <a:pt x="332359" y="71183"/>
                  </a:lnTo>
                  <a:lnTo>
                    <a:pt x="333438" y="69342"/>
                  </a:lnTo>
                  <a:lnTo>
                    <a:pt x="333654" y="68072"/>
                  </a:lnTo>
                  <a:close/>
                </a:path>
                <a:path w="381000" h="257175">
                  <a:moveTo>
                    <a:pt x="335356" y="31127"/>
                  </a:moveTo>
                  <a:lnTo>
                    <a:pt x="334848" y="27114"/>
                  </a:lnTo>
                  <a:lnTo>
                    <a:pt x="334213" y="26377"/>
                  </a:lnTo>
                  <a:lnTo>
                    <a:pt x="333400" y="25425"/>
                  </a:lnTo>
                  <a:lnTo>
                    <a:pt x="331304" y="25374"/>
                  </a:lnTo>
                  <a:lnTo>
                    <a:pt x="329704" y="23558"/>
                  </a:lnTo>
                  <a:lnTo>
                    <a:pt x="326542" y="23456"/>
                  </a:lnTo>
                  <a:lnTo>
                    <a:pt x="325120" y="25349"/>
                  </a:lnTo>
                  <a:lnTo>
                    <a:pt x="323329" y="24892"/>
                  </a:lnTo>
                  <a:lnTo>
                    <a:pt x="321373" y="25222"/>
                  </a:lnTo>
                  <a:lnTo>
                    <a:pt x="319455" y="26377"/>
                  </a:lnTo>
                  <a:lnTo>
                    <a:pt x="318109" y="26314"/>
                  </a:lnTo>
                  <a:lnTo>
                    <a:pt x="316788" y="26403"/>
                  </a:lnTo>
                  <a:lnTo>
                    <a:pt x="313105" y="26543"/>
                  </a:lnTo>
                  <a:lnTo>
                    <a:pt x="310654" y="28943"/>
                  </a:lnTo>
                  <a:lnTo>
                    <a:pt x="311988" y="32270"/>
                  </a:lnTo>
                  <a:lnTo>
                    <a:pt x="310502" y="32905"/>
                  </a:lnTo>
                  <a:lnTo>
                    <a:pt x="309118" y="33782"/>
                  </a:lnTo>
                  <a:lnTo>
                    <a:pt x="305892" y="36347"/>
                  </a:lnTo>
                  <a:lnTo>
                    <a:pt x="304749" y="40474"/>
                  </a:lnTo>
                  <a:lnTo>
                    <a:pt x="301040" y="42633"/>
                  </a:lnTo>
                  <a:lnTo>
                    <a:pt x="300621" y="44704"/>
                  </a:lnTo>
                  <a:lnTo>
                    <a:pt x="300380" y="46951"/>
                  </a:lnTo>
                  <a:lnTo>
                    <a:pt x="297776" y="49707"/>
                  </a:lnTo>
                  <a:lnTo>
                    <a:pt x="297307" y="52298"/>
                  </a:lnTo>
                  <a:lnTo>
                    <a:pt x="297091" y="55283"/>
                  </a:lnTo>
                  <a:lnTo>
                    <a:pt x="296062" y="55562"/>
                  </a:lnTo>
                  <a:lnTo>
                    <a:pt x="295071" y="56070"/>
                  </a:lnTo>
                  <a:lnTo>
                    <a:pt x="291973" y="58521"/>
                  </a:lnTo>
                  <a:lnTo>
                    <a:pt x="292176" y="61633"/>
                  </a:lnTo>
                  <a:lnTo>
                    <a:pt x="293979" y="63677"/>
                  </a:lnTo>
                  <a:lnTo>
                    <a:pt x="294220" y="63881"/>
                  </a:lnTo>
                  <a:lnTo>
                    <a:pt x="294474" y="64058"/>
                  </a:lnTo>
                  <a:lnTo>
                    <a:pt x="294563" y="65303"/>
                  </a:lnTo>
                  <a:lnTo>
                    <a:pt x="294894" y="66167"/>
                  </a:lnTo>
                  <a:lnTo>
                    <a:pt x="297345" y="68440"/>
                  </a:lnTo>
                  <a:lnTo>
                    <a:pt x="299872" y="68707"/>
                  </a:lnTo>
                  <a:lnTo>
                    <a:pt x="307682" y="68872"/>
                  </a:lnTo>
                  <a:lnTo>
                    <a:pt x="310997" y="65303"/>
                  </a:lnTo>
                  <a:lnTo>
                    <a:pt x="311556" y="60540"/>
                  </a:lnTo>
                  <a:lnTo>
                    <a:pt x="312953" y="59982"/>
                  </a:lnTo>
                  <a:lnTo>
                    <a:pt x="314375" y="59296"/>
                  </a:lnTo>
                  <a:lnTo>
                    <a:pt x="315252" y="57543"/>
                  </a:lnTo>
                  <a:lnTo>
                    <a:pt x="315404" y="57073"/>
                  </a:lnTo>
                  <a:lnTo>
                    <a:pt x="315518" y="56578"/>
                  </a:lnTo>
                  <a:lnTo>
                    <a:pt x="316191" y="56515"/>
                  </a:lnTo>
                  <a:lnTo>
                    <a:pt x="318236" y="56159"/>
                  </a:lnTo>
                  <a:lnTo>
                    <a:pt x="319519" y="54279"/>
                  </a:lnTo>
                  <a:lnTo>
                    <a:pt x="319341" y="49453"/>
                  </a:lnTo>
                  <a:lnTo>
                    <a:pt x="318782" y="46253"/>
                  </a:lnTo>
                  <a:lnTo>
                    <a:pt x="317792" y="43192"/>
                  </a:lnTo>
                  <a:lnTo>
                    <a:pt x="318160" y="42760"/>
                  </a:lnTo>
                  <a:lnTo>
                    <a:pt x="318452" y="42303"/>
                  </a:lnTo>
                  <a:lnTo>
                    <a:pt x="318604" y="41783"/>
                  </a:lnTo>
                  <a:lnTo>
                    <a:pt x="319811" y="41160"/>
                  </a:lnTo>
                  <a:lnTo>
                    <a:pt x="320040" y="40919"/>
                  </a:lnTo>
                  <a:lnTo>
                    <a:pt x="320776" y="40182"/>
                  </a:lnTo>
                  <a:lnTo>
                    <a:pt x="321627" y="37147"/>
                  </a:lnTo>
                  <a:lnTo>
                    <a:pt x="321462" y="35674"/>
                  </a:lnTo>
                  <a:lnTo>
                    <a:pt x="321068" y="34239"/>
                  </a:lnTo>
                  <a:lnTo>
                    <a:pt x="321589" y="34163"/>
                  </a:lnTo>
                  <a:lnTo>
                    <a:pt x="322072" y="34036"/>
                  </a:lnTo>
                  <a:lnTo>
                    <a:pt x="322948" y="33528"/>
                  </a:lnTo>
                  <a:lnTo>
                    <a:pt x="323075" y="33274"/>
                  </a:lnTo>
                  <a:lnTo>
                    <a:pt x="323113" y="33096"/>
                  </a:lnTo>
                  <a:lnTo>
                    <a:pt x="323253" y="33528"/>
                  </a:lnTo>
                  <a:lnTo>
                    <a:pt x="324688" y="36322"/>
                  </a:lnTo>
                  <a:lnTo>
                    <a:pt x="327774" y="36195"/>
                  </a:lnTo>
                  <a:lnTo>
                    <a:pt x="329514" y="34544"/>
                  </a:lnTo>
                  <a:lnTo>
                    <a:pt x="330161" y="34505"/>
                  </a:lnTo>
                  <a:lnTo>
                    <a:pt x="330466" y="34417"/>
                  </a:lnTo>
                  <a:lnTo>
                    <a:pt x="331355" y="34569"/>
                  </a:lnTo>
                  <a:lnTo>
                    <a:pt x="332295" y="34442"/>
                  </a:lnTo>
                  <a:lnTo>
                    <a:pt x="334746" y="33096"/>
                  </a:lnTo>
                  <a:lnTo>
                    <a:pt x="334886" y="33020"/>
                  </a:lnTo>
                  <a:lnTo>
                    <a:pt x="335356" y="31127"/>
                  </a:lnTo>
                  <a:close/>
                </a:path>
                <a:path w="381000" h="257175">
                  <a:moveTo>
                    <a:pt x="343484" y="24726"/>
                  </a:moveTo>
                  <a:lnTo>
                    <a:pt x="342315" y="19799"/>
                  </a:lnTo>
                  <a:lnTo>
                    <a:pt x="341160" y="14897"/>
                  </a:lnTo>
                  <a:lnTo>
                    <a:pt x="335089" y="7683"/>
                  </a:lnTo>
                  <a:lnTo>
                    <a:pt x="329374" y="8610"/>
                  </a:lnTo>
                  <a:lnTo>
                    <a:pt x="326313" y="6756"/>
                  </a:lnTo>
                  <a:lnTo>
                    <a:pt x="322973" y="8026"/>
                  </a:lnTo>
                  <a:lnTo>
                    <a:pt x="317093" y="14922"/>
                  </a:lnTo>
                  <a:lnTo>
                    <a:pt x="322605" y="20497"/>
                  </a:lnTo>
                  <a:lnTo>
                    <a:pt x="326237" y="16268"/>
                  </a:lnTo>
                  <a:lnTo>
                    <a:pt x="327380" y="17183"/>
                  </a:lnTo>
                  <a:lnTo>
                    <a:pt x="329323" y="17373"/>
                  </a:lnTo>
                  <a:lnTo>
                    <a:pt x="330542" y="16560"/>
                  </a:lnTo>
                  <a:lnTo>
                    <a:pt x="331114" y="16725"/>
                  </a:lnTo>
                  <a:lnTo>
                    <a:pt x="331749" y="17399"/>
                  </a:lnTo>
                  <a:lnTo>
                    <a:pt x="333387" y="18884"/>
                  </a:lnTo>
                  <a:lnTo>
                    <a:pt x="334378" y="20281"/>
                  </a:lnTo>
                  <a:lnTo>
                    <a:pt x="335915" y="26809"/>
                  </a:lnTo>
                  <a:lnTo>
                    <a:pt x="343484" y="24726"/>
                  </a:lnTo>
                  <a:close/>
                </a:path>
                <a:path w="381000" h="257175">
                  <a:moveTo>
                    <a:pt x="354495" y="73088"/>
                  </a:moveTo>
                  <a:lnTo>
                    <a:pt x="346964" y="70954"/>
                  </a:lnTo>
                  <a:lnTo>
                    <a:pt x="346138" y="75946"/>
                  </a:lnTo>
                  <a:lnTo>
                    <a:pt x="345821" y="77787"/>
                  </a:lnTo>
                  <a:lnTo>
                    <a:pt x="339102" y="75463"/>
                  </a:lnTo>
                  <a:lnTo>
                    <a:pt x="336664" y="76898"/>
                  </a:lnTo>
                  <a:lnTo>
                    <a:pt x="336232" y="78879"/>
                  </a:lnTo>
                  <a:lnTo>
                    <a:pt x="334810" y="79438"/>
                  </a:lnTo>
                  <a:lnTo>
                    <a:pt x="332714" y="78752"/>
                  </a:lnTo>
                  <a:lnTo>
                    <a:pt x="330619" y="80225"/>
                  </a:lnTo>
                  <a:lnTo>
                    <a:pt x="329463" y="84048"/>
                  </a:lnTo>
                  <a:lnTo>
                    <a:pt x="328587" y="83959"/>
                  </a:lnTo>
                  <a:lnTo>
                    <a:pt x="327367" y="81927"/>
                  </a:lnTo>
                  <a:lnTo>
                    <a:pt x="325843" y="80352"/>
                  </a:lnTo>
                  <a:lnTo>
                    <a:pt x="323367" y="80479"/>
                  </a:lnTo>
                  <a:lnTo>
                    <a:pt x="321818" y="81927"/>
                  </a:lnTo>
                  <a:lnTo>
                    <a:pt x="318655" y="82727"/>
                  </a:lnTo>
                  <a:lnTo>
                    <a:pt x="316560" y="81775"/>
                  </a:lnTo>
                  <a:lnTo>
                    <a:pt x="315506" y="79044"/>
                  </a:lnTo>
                  <a:lnTo>
                    <a:pt x="314337" y="77228"/>
                  </a:lnTo>
                  <a:lnTo>
                    <a:pt x="312140" y="76619"/>
                  </a:lnTo>
                  <a:lnTo>
                    <a:pt x="310222" y="77597"/>
                  </a:lnTo>
                  <a:lnTo>
                    <a:pt x="312051" y="75501"/>
                  </a:lnTo>
                  <a:lnTo>
                    <a:pt x="311086" y="71107"/>
                  </a:lnTo>
                  <a:lnTo>
                    <a:pt x="307352" y="70866"/>
                  </a:lnTo>
                  <a:lnTo>
                    <a:pt x="301574" y="73253"/>
                  </a:lnTo>
                  <a:lnTo>
                    <a:pt x="300621" y="78994"/>
                  </a:lnTo>
                  <a:lnTo>
                    <a:pt x="303872" y="84391"/>
                  </a:lnTo>
                  <a:lnTo>
                    <a:pt x="310730" y="85699"/>
                  </a:lnTo>
                  <a:lnTo>
                    <a:pt x="314515" y="90119"/>
                  </a:lnTo>
                  <a:lnTo>
                    <a:pt x="319443" y="92290"/>
                  </a:lnTo>
                  <a:lnTo>
                    <a:pt x="324459" y="89573"/>
                  </a:lnTo>
                  <a:lnTo>
                    <a:pt x="328587" y="92100"/>
                  </a:lnTo>
                  <a:lnTo>
                    <a:pt x="333146" y="91427"/>
                  </a:lnTo>
                  <a:lnTo>
                    <a:pt x="335902" y="87591"/>
                  </a:lnTo>
                  <a:lnTo>
                    <a:pt x="338632" y="87693"/>
                  </a:lnTo>
                  <a:lnTo>
                    <a:pt x="340918" y="86588"/>
                  </a:lnTo>
                  <a:lnTo>
                    <a:pt x="342379" y="84391"/>
                  </a:lnTo>
                  <a:lnTo>
                    <a:pt x="347167" y="84772"/>
                  </a:lnTo>
                  <a:lnTo>
                    <a:pt x="352882" y="83096"/>
                  </a:lnTo>
                  <a:lnTo>
                    <a:pt x="354495" y="73088"/>
                  </a:lnTo>
                  <a:close/>
                </a:path>
                <a:path w="381000" h="257175">
                  <a:moveTo>
                    <a:pt x="380695" y="73393"/>
                  </a:moveTo>
                  <a:lnTo>
                    <a:pt x="379717" y="71704"/>
                  </a:lnTo>
                  <a:lnTo>
                    <a:pt x="378548" y="69697"/>
                  </a:lnTo>
                  <a:lnTo>
                    <a:pt x="376301" y="69430"/>
                  </a:lnTo>
                  <a:lnTo>
                    <a:pt x="371805" y="71412"/>
                  </a:lnTo>
                  <a:lnTo>
                    <a:pt x="368058" y="70142"/>
                  </a:lnTo>
                  <a:lnTo>
                    <a:pt x="361454" y="66268"/>
                  </a:lnTo>
                  <a:lnTo>
                    <a:pt x="361378" y="66395"/>
                  </a:lnTo>
                  <a:lnTo>
                    <a:pt x="361378" y="66243"/>
                  </a:lnTo>
                  <a:lnTo>
                    <a:pt x="361124" y="59182"/>
                  </a:lnTo>
                  <a:lnTo>
                    <a:pt x="362534" y="58343"/>
                  </a:lnTo>
                  <a:lnTo>
                    <a:pt x="363639" y="57683"/>
                  </a:lnTo>
                  <a:lnTo>
                    <a:pt x="373087" y="58699"/>
                  </a:lnTo>
                  <a:lnTo>
                    <a:pt x="373075" y="57683"/>
                  </a:lnTo>
                  <a:lnTo>
                    <a:pt x="373075" y="57251"/>
                  </a:lnTo>
                  <a:lnTo>
                    <a:pt x="373062" y="55867"/>
                  </a:lnTo>
                  <a:lnTo>
                    <a:pt x="373037" y="54267"/>
                  </a:lnTo>
                  <a:lnTo>
                    <a:pt x="373037" y="53086"/>
                  </a:lnTo>
                  <a:lnTo>
                    <a:pt x="373024" y="51955"/>
                  </a:lnTo>
                  <a:lnTo>
                    <a:pt x="373011" y="50863"/>
                  </a:lnTo>
                  <a:lnTo>
                    <a:pt x="365264" y="49999"/>
                  </a:lnTo>
                  <a:lnTo>
                    <a:pt x="365582" y="49872"/>
                  </a:lnTo>
                  <a:lnTo>
                    <a:pt x="364134" y="45199"/>
                  </a:lnTo>
                  <a:lnTo>
                    <a:pt x="363677" y="43942"/>
                  </a:lnTo>
                  <a:lnTo>
                    <a:pt x="363842" y="43599"/>
                  </a:lnTo>
                  <a:lnTo>
                    <a:pt x="364299" y="42545"/>
                  </a:lnTo>
                  <a:lnTo>
                    <a:pt x="365899" y="38595"/>
                  </a:lnTo>
                  <a:lnTo>
                    <a:pt x="360426" y="36195"/>
                  </a:lnTo>
                  <a:lnTo>
                    <a:pt x="359918" y="36169"/>
                  </a:lnTo>
                  <a:lnTo>
                    <a:pt x="359918" y="51396"/>
                  </a:lnTo>
                  <a:lnTo>
                    <a:pt x="357898" y="53086"/>
                  </a:lnTo>
                  <a:lnTo>
                    <a:pt x="358114" y="52412"/>
                  </a:lnTo>
                  <a:lnTo>
                    <a:pt x="358152" y="52031"/>
                  </a:lnTo>
                  <a:lnTo>
                    <a:pt x="358038" y="50571"/>
                  </a:lnTo>
                  <a:lnTo>
                    <a:pt x="358000" y="49784"/>
                  </a:lnTo>
                  <a:lnTo>
                    <a:pt x="359918" y="51396"/>
                  </a:lnTo>
                  <a:lnTo>
                    <a:pt x="359918" y="36169"/>
                  </a:lnTo>
                  <a:lnTo>
                    <a:pt x="355460" y="35928"/>
                  </a:lnTo>
                  <a:lnTo>
                    <a:pt x="355460" y="55867"/>
                  </a:lnTo>
                  <a:lnTo>
                    <a:pt x="355180" y="56311"/>
                  </a:lnTo>
                  <a:lnTo>
                    <a:pt x="354698" y="57251"/>
                  </a:lnTo>
                  <a:lnTo>
                    <a:pt x="352844" y="55816"/>
                  </a:lnTo>
                  <a:lnTo>
                    <a:pt x="350012" y="55880"/>
                  </a:lnTo>
                  <a:lnTo>
                    <a:pt x="350799" y="54267"/>
                  </a:lnTo>
                  <a:lnTo>
                    <a:pt x="351256" y="54648"/>
                  </a:lnTo>
                  <a:lnTo>
                    <a:pt x="351764" y="55029"/>
                  </a:lnTo>
                  <a:lnTo>
                    <a:pt x="353441" y="56184"/>
                  </a:lnTo>
                  <a:lnTo>
                    <a:pt x="354533" y="56235"/>
                  </a:lnTo>
                  <a:lnTo>
                    <a:pt x="355460" y="55867"/>
                  </a:lnTo>
                  <a:lnTo>
                    <a:pt x="355460" y="35928"/>
                  </a:lnTo>
                  <a:lnTo>
                    <a:pt x="353314" y="35801"/>
                  </a:lnTo>
                  <a:lnTo>
                    <a:pt x="352069" y="40132"/>
                  </a:lnTo>
                  <a:lnTo>
                    <a:pt x="353999" y="42545"/>
                  </a:lnTo>
                  <a:lnTo>
                    <a:pt x="353631" y="42633"/>
                  </a:lnTo>
                  <a:lnTo>
                    <a:pt x="352336" y="42824"/>
                  </a:lnTo>
                  <a:lnTo>
                    <a:pt x="351777" y="43154"/>
                  </a:lnTo>
                  <a:lnTo>
                    <a:pt x="351294" y="43599"/>
                  </a:lnTo>
                  <a:lnTo>
                    <a:pt x="349567" y="43307"/>
                  </a:lnTo>
                  <a:lnTo>
                    <a:pt x="348919" y="43548"/>
                  </a:lnTo>
                  <a:lnTo>
                    <a:pt x="348919" y="57111"/>
                  </a:lnTo>
                  <a:lnTo>
                    <a:pt x="348449" y="58343"/>
                  </a:lnTo>
                  <a:lnTo>
                    <a:pt x="348259" y="58153"/>
                  </a:lnTo>
                  <a:lnTo>
                    <a:pt x="348068" y="58000"/>
                  </a:lnTo>
                  <a:lnTo>
                    <a:pt x="347853" y="57873"/>
                  </a:lnTo>
                  <a:lnTo>
                    <a:pt x="348919" y="57111"/>
                  </a:lnTo>
                  <a:lnTo>
                    <a:pt x="348919" y="43548"/>
                  </a:lnTo>
                  <a:lnTo>
                    <a:pt x="347764" y="43967"/>
                  </a:lnTo>
                  <a:lnTo>
                    <a:pt x="347218" y="45631"/>
                  </a:lnTo>
                  <a:lnTo>
                    <a:pt x="345605" y="46215"/>
                  </a:lnTo>
                  <a:lnTo>
                    <a:pt x="344716" y="47282"/>
                  </a:lnTo>
                  <a:lnTo>
                    <a:pt x="344347" y="48475"/>
                  </a:lnTo>
                  <a:lnTo>
                    <a:pt x="344170" y="49352"/>
                  </a:lnTo>
                  <a:lnTo>
                    <a:pt x="344068" y="50317"/>
                  </a:lnTo>
                  <a:lnTo>
                    <a:pt x="343966" y="50863"/>
                  </a:lnTo>
                  <a:lnTo>
                    <a:pt x="343776" y="51701"/>
                  </a:lnTo>
                  <a:lnTo>
                    <a:pt x="342506" y="51816"/>
                  </a:lnTo>
                  <a:lnTo>
                    <a:pt x="342087" y="51904"/>
                  </a:lnTo>
                  <a:lnTo>
                    <a:pt x="341706" y="52031"/>
                  </a:lnTo>
                  <a:lnTo>
                    <a:pt x="338023" y="49847"/>
                  </a:lnTo>
                  <a:lnTo>
                    <a:pt x="333578" y="54648"/>
                  </a:lnTo>
                  <a:lnTo>
                    <a:pt x="333463" y="55029"/>
                  </a:lnTo>
                  <a:lnTo>
                    <a:pt x="337527" y="58699"/>
                  </a:lnTo>
                  <a:lnTo>
                    <a:pt x="338328" y="59207"/>
                  </a:lnTo>
                  <a:lnTo>
                    <a:pt x="339598" y="60947"/>
                  </a:lnTo>
                  <a:lnTo>
                    <a:pt x="340677" y="61544"/>
                  </a:lnTo>
                  <a:lnTo>
                    <a:pt x="341782" y="61696"/>
                  </a:lnTo>
                  <a:lnTo>
                    <a:pt x="341807" y="62039"/>
                  </a:lnTo>
                  <a:lnTo>
                    <a:pt x="342544" y="65265"/>
                  </a:lnTo>
                  <a:lnTo>
                    <a:pt x="344830" y="68465"/>
                  </a:lnTo>
                  <a:lnTo>
                    <a:pt x="349592" y="69443"/>
                  </a:lnTo>
                  <a:lnTo>
                    <a:pt x="350850" y="69176"/>
                  </a:lnTo>
                  <a:lnTo>
                    <a:pt x="351891" y="68554"/>
                  </a:lnTo>
                  <a:lnTo>
                    <a:pt x="352869" y="68186"/>
                  </a:lnTo>
                  <a:lnTo>
                    <a:pt x="353529" y="67449"/>
                  </a:lnTo>
                  <a:lnTo>
                    <a:pt x="353885" y="66560"/>
                  </a:lnTo>
                  <a:lnTo>
                    <a:pt x="354037" y="66357"/>
                  </a:lnTo>
                  <a:lnTo>
                    <a:pt x="354533" y="66560"/>
                  </a:lnTo>
                  <a:lnTo>
                    <a:pt x="357047" y="68643"/>
                  </a:lnTo>
                  <a:lnTo>
                    <a:pt x="360578" y="67767"/>
                  </a:lnTo>
                  <a:lnTo>
                    <a:pt x="357530" y="73037"/>
                  </a:lnTo>
                  <a:lnTo>
                    <a:pt x="366801" y="78511"/>
                  </a:lnTo>
                  <a:lnTo>
                    <a:pt x="373011" y="79413"/>
                  </a:lnTo>
                  <a:lnTo>
                    <a:pt x="380263" y="76212"/>
                  </a:lnTo>
                  <a:lnTo>
                    <a:pt x="380695" y="73393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7128695" y="5301814"/>
              <a:ext cx="56515" cy="34925"/>
            </a:xfrm>
            <a:custGeom>
              <a:avLst/>
              <a:gdLst/>
              <a:ahLst/>
              <a:cxnLst/>
              <a:rect l="l" t="t" r="r" b="b"/>
              <a:pathLst>
                <a:path w="56515" h="34925">
                  <a:moveTo>
                    <a:pt x="19643" y="24490"/>
                  </a:moveTo>
                  <a:lnTo>
                    <a:pt x="18202" y="27228"/>
                  </a:lnTo>
                  <a:lnTo>
                    <a:pt x="18103" y="28638"/>
                  </a:lnTo>
                  <a:lnTo>
                    <a:pt x="18186" y="29425"/>
                  </a:lnTo>
                  <a:lnTo>
                    <a:pt x="19164" y="30632"/>
                  </a:lnTo>
                  <a:lnTo>
                    <a:pt x="19888" y="33312"/>
                  </a:lnTo>
                  <a:lnTo>
                    <a:pt x="23431" y="34785"/>
                  </a:lnTo>
                  <a:lnTo>
                    <a:pt x="27914" y="30302"/>
                  </a:lnTo>
                  <a:lnTo>
                    <a:pt x="28206" y="28638"/>
                  </a:lnTo>
                  <a:lnTo>
                    <a:pt x="27825" y="27228"/>
                  </a:lnTo>
                  <a:lnTo>
                    <a:pt x="28676" y="24853"/>
                  </a:lnTo>
                  <a:lnTo>
                    <a:pt x="20345" y="24853"/>
                  </a:lnTo>
                  <a:lnTo>
                    <a:pt x="19643" y="24490"/>
                  </a:lnTo>
                  <a:close/>
                </a:path>
                <a:path w="56515" h="34925">
                  <a:moveTo>
                    <a:pt x="28913" y="24193"/>
                  </a:moveTo>
                  <a:lnTo>
                    <a:pt x="19799" y="24193"/>
                  </a:lnTo>
                  <a:lnTo>
                    <a:pt x="19685" y="24409"/>
                  </a:lnTo>
                  <a:lnTo>
                    <a:pt x="20358" y="24815"/>
                  </a:lnTo>
                  <a:lnTo>
                    <a:pt x="28676" y="24853"/>
                  </a:lnTo>
                  <a:lnTo>
                    <a:pt x="28913" y="24193"/>
                  </a:lnTo>
                  <a:close/>
                </a:path>
                <a:path w="56515" h="34925">
                  <a:moveTo>
                    <a:pt x="19440" y="24261"/>
                  </a:moveTo>
                  <a:lnTo>
                    <a:pt x="19265" y="24295"/>
                  </a:lnTo>
                  <a:lnTo>
                    <a:pt x="19643" y="24490"/>
                  </a:lnTo>
                  <a:lnTo>
                    <a:pt x="19440" y="24261"/>
                  </a:lnTo>
                  <a:close/>
                </a:path>
                <a:path w="56515" h="34925">
                  <a:moveTo>
                    <a:pt x="37410" y="13703"/>
                  </a:moveTo>
                  <a:lnTo>
                    <a:pt x="14973" y="13703"/>
                  </a:lnTo>
                  <a:lnTo>
                    <a:pt x="15303" y="15125"/>
                  </a:lnTo>
                  <a:lnTo>
                    <a:pt x="16446" y="16281"/>
                  </a:lnTo>
                  <a:lnTo>
                    <a:pt x="17830" y="16662"/>
                  </a:lnTo>
                  <a:lnTo>
                    <a:pt x="17386" y="18021"/>
                  </a:lnTo>
                  <a:lnTo>
                    <a:pt x="17589" y="19443"/>
                  </a:lnTo>
                  <a:lnTo>
                    <a:pt x="18275" y="20523"/>
                  </a:lnTo>
                  <a:lnTo>
                    <a:pt x="17856" y="22199"/>
                  </a:lnTo>
                  <a:lnTo>
                    <a:pt x="18884" y="23926"/>
                  </a:lnTo>
                  <a:lnTo>
                    <a:pt x="19440" y="24261"/>
                  </a:lnTo>
                  <a:lnTo>
                    <a:pt x="19799" y="24193"/>
                  </a:lnTo>
                  <a:lnTo>
                    <a:pt x="28913" y="24193"/>
                  </a:lnTo>
                  <a:lnTo>
                    <a:pt x="29018" y="23926"/>
                  </a:lnTo>
                  <a:lnTo>
                    <a:pt x="30467" y="20916"/>
                  </a:lnTo>
                  <a:lnTo>
                    <a:pt x="31876" y="17779"/>
                  </a:lnTo>
                  <a:lnTo>
                    <a:pt x="33058" y="17703"/>
                  </a:lnTo>
                  <a:lnTo>
                    <a:pt x="33642" y="17602"/>
                  </a:lnTo>
                  <a:lnTo>
                    <a:pt x="36233" y="17310"/>
                  </a:lnTo>
                  <a:lnTo>
                    <a:pt x="37435" y="15125"/>
                  </a:lnTo>
                  <a:lnTo>
                    <a:pt x="37410" y="13703"/>
                  </a:lnTo>
                  <a:close/>
                </a:path>
                <a:path w="56515" h="34925">
                  <a:moveTo>
                    <a:pt x="6349" y="6565"/>
                  </a:moveTo>
                  <a:lnTo>
                    <a:pt x="2006" y="6642"/>
                  </a:lnTo>
                  <a:lnTo>
                    <a:pt x="0" y="9893"/>
                  </a:lnTo>
                  <a:lnTo>
                    <a:pt x="2146" y="13500"/>
                  </a:lnTo>
                  <a:lnTo>
                    <a:pt x="2705" y="14249"/>
                  </a:lnTo>
                  <a:lnTo>
                    <a:pt x="5194" y="16649"/>
                  </a:lnTo>
                  <a:lnTo>
                    <a:pt x="7213" y="16382"/>
                  </a:lnTo>
                  <a:lnTo>
                    <a:pt x="8610" y="15303"/>
                  </a:lnTo>
                  <a:lnTo>
                    <a:pt x="14112" y="15303"/>
                  </a:lnTo>
                  <a:lnTo>
                    <a:pt x="14973" y="13703"/>
                  </a:lnTo>
                  <a:lnTo>
                    <a:pt x="37410" y="13703"/>
                  </a:lnTo>
                  <a:lnTo>
                    <a:pt x="37376" y="13017"/>
                  </a:lnTo>
                  <a:lnTo>
                    <a:pt x="41417" y="13017"/>
                  </a:lnTo>
                  <a:lnTo>
                    <a:pt x="41668" y="12992"/>
                  </a:lnTo>
                  <a:lnTo>
                    <a:pt x="43814" y="12547"/>
                  </a:lnTo>
                  <a:lnTo>
                    <a:pt x="49204" y="12547"/>
                  </a:lnTo>
                  <a:lnTo>
                    <a:pt x="49466" y="12255"/>
                  </a:lnTo>
                  <a:lnTo>
                    <a:pt x="49834" y="12141"/>
                  </a:lnTo>
                  <a:lnTo>
                    <a:pt x="50215" y="12064"/>
                  </a:lnTo>
                  <a:lnTo>
                    <a:pt x="52006" y="11582"/>
                  </a:lnTo>
                  <a:lnTo>
                    <a:pt x="53454" y="10871"/>
                  </a:lnTo>
                  <a:lnTo>
                    <a:pt x="55587" y="8369"/>
                  </a:lnTo>
                  <a:lnTo>
                    <a:pt x="55853" y="7162"/>
                  </a:lnTo>
                  <a:lnTo>
                    <a:pt x="8737" y="7162"/>
                  </a:lnTo>
                  <a:lnTo>
                    <a:pt x="7556" y="6807"/>
                  </a:lnTo>
                  <a:lnTo>
                    <a:pt x="6349" y="6565"/>
                  </a:lnTo>
                  <a:close/>
                </a:path>
                <a:path w="56515" h="34925">
                  <a:moveTo>
                    <a:pt x="14112" y="15303"/>
                  </a:moveTo>
                  <a:lnTo>
                    <a:pt x="8610" y="15303"/>
                  </a:lnTo>
                  <a:lnTo>
                    <a:pt x="9867" y="15735"/>
                  </a:lnTo>
                  <a:lnTo>
                    <a:pt x="12458" y="16408"/>
                  </a:lnTo>
                  <a:lnTo>
                    <a:pt x="14071" y="15379"/>
                  </a:lnTo>
                  <a:close/>
                </a:path>
                <a:path w="56515" h="34925">
                  <a:moveTo>
                    <a:pt x="49204" y="12547"/>
                  </a:moveTo>
                  <a:lnTo>
                    <a:pt x="43814" y="12547"/>
                  </a:lnTo>
                  <a:lnTo>
                    <a:pt x="44272" y="12953"/>
                  </a:lnTo>
                  <a:lnTo>
                    <a:pt x="46215" y="14084"/>
                  </a:lnTo>
                  <a:lnTo>
                    <a:pt x="48234" y="13627"/>
                  </a:lnTo>
                  <a:lnTo>
                    <a:pt x="49204" y="12547"/>
                  </a:lnTo>
                  <a:close/>
                </a:path>
                <a:path w="56515" h="34925">
                  <a:moveTo>
                    <a:pt x="41417" y="13017"/>
                  </a:moveTo>
                  <a:lnTo>
                    <a:pt x="37376" y="13017"/>
                  </a:lnTo>
                  <a:lnTo>
                    <a:pt x="39535" y="13207"/>
                  </a:lnTo>
                  <a:lnTo>
                    <a:pt x="41417" y="13017"/>
                  </a:lnTo>
                  <a:close/>
                </a:path>
                <a:path w="56515" h="34925">
                  <a:moveTo>
                    <a:pt x="16459" y="1206"/>
                  </a:moveTo>
                  <a:lnTo>
                    <a:pt x="14122" y="2463"/>
                  </a:lnTo>
                  <a:lnTo>
                    <a:pt x="13322" y="2946"/>
                  </a:lnTo>
                  <a:lnTo>
                    <a:pt x="12572" y="3505"/>
                  </a:lnTo>
                  <a:lnTo>
                    <a:pt x="10871" y="3543"/>
                  </a:lnTo>
                  <a:lnTo>
                    <a:pt x="9118" y="4495"/>
                  </a:lnTo>
                  <a:lnTo>
                    <a:pt x="8737" y="7162"/>
                  </a:lnTo>
                  <a:lnTo>
                    <a:pt x="55853" y="7162"/>
                  </a:lnTo>
                  <a:lnTo>
                    <a:pt x="55974" y="6565"/>
                  </a:lnTo>
                  <a:lnTo>
                    <a:pt x="54990" y="4876"/>
                  </a:lnTo>
                  <a:lnTo>
                    <a:pt x="36525" y="4876"/>
                  </a:lnTo>
                  <a:lnTo>
                    <a:pt x="36132" y="4724"/>
                  </a:lnTo>
                  <a:lnTo>
                    <a:pt x="34137" y="3644"/>
                  </a:lnTo>
                  <a:lnTo>
                    <a:pt x="33683" y="3060"/>
                  </a:lnTo>
                  <a:lnTo>
                    <a:pt x="24422" y="3060"/>
                  </a:lnTo>
                  <a:lnTo>
                    <a:pt x="23856" y="2463"/>
                  </a:lnTo>
                  <a:lnTo>
                    <a:pt x="19697" y="2463"/>
                  </a:lnTo>
                  <a:lnTo>
                    <a:pt x="18427" y="1460"/>
                  </a:lnTo>
                  <a:lnTo>
                    <a:pt x="16459" y="1206"/>
                  </a:lnTo>
                  <a:close/>
                </a:path>
                <a:path w="56515" h="34925">
                  <a:moveTo>
                    <a:pt x="43421" y="3543"/>
                  </a:moveTo>
                  <a:lnTo>
                    <a:pt x="39827" y="3911"/>
                  </a:lnTo>
                  <a:lnTo>
                    <a:pt x="36525" y="4876"/>
                  </a:lnTo>
                  <a:lnTo>
                    <a:pt x="54990" y="4876"/>
                  </a:lnTo>
                  <a:lnTo>
                    <a:pt x="54901" y="4724"/>
                  </a:lnTo>
                  <a:lnTo>
                    <a:pt x="47256" y="4724"/>
                  </a:lnTo>
                  <a:lnTo>
                    <a:pt x="46697" y="4432"/>
                  </a:lnTo>
                  <a:lnTo>
                    <a:pt x="43421" y="3543"/>
                  </a:lnTo>
                  <a:close/>
                </a:path>
                <a:path w="56515" h="34925">
                  <a:moveTo>
                    <a:pt x="52387" y="2908"/>
                  </a:moveTo>
                  <a:lnTo>
                    <a:pt x="50126" y="3238"/>
                  </a:lnTo>
                  <a:lnTo>
                    <a:pt x="49123" y="3759"/>
                  </a:lnTo>
                  <a:lnTo>
                    <a:pt x="48907" y="3936"/>
                  </a:lnTo>
                  <a:lnTo>
                    <a:pt x="48539" y="4089"/>
                  </a:lnTo>
                  <a:lnTo>
                    <a:pt x="48196" y="4292"/>
                  </a:lnTo>
                  <a:lnTo>
                    <a:pt x="47917" y="4546"/>
                  </a:lnTo>
                  <a:lnTo>
                    <a:pt x="47256" y="4724"/>
                  </a:lnTo>
                  <a:lnTo>
                    <a:pt x="54901" y="4724"/>
                  </a:lnTo>
                  <a:lnTo>
                    <a:pt x="54076" y="3301"/>
                  </a:lnTo>
                  <a:lnTo>
                    <a:pt x="52387" y="2908"/>
                  </a:lnTo>
                  <a:close/>
                </a:path>
                <a:path w="56515" h="34925">
                  <a:moveTo>
                    <a:pt x="29044" y="0"/>
                  </a:moveTo>
                  <a:lnTo>
                    <a:pt x="26454" y="1244"/>
                  </a:lnTo>
                  <a:lnTo>
                    <a:pt x="24422" y="3060"/>
                  </a:lnTo>
                  <a:lnTo>
                    <a:pt x="33683" y="3060"/>
                  </a:lnTo>
                  <a:lnTo>
                    <a:pt x="33121" y="2336"/>
                  </a:lnTo>
                  <a:lnTo>
                    <a:pt x="29044" y="0"/>
                  </a:lnTo>
                  <a:close/>
                </a:path>
                <a:path w="56515" h="34925">
                  <a:moveTo>
                    <a:pt x="21450" y="1409"/>
                  </a:moveTo>
                  <a:lnTo>
                    <a:pt x="19697" y="2463"/>
                  </a:lnTo>
                  <a:lnTo>
                    <a:pt x="23856" y="2463"/>
                  </a:lnTo>
                  <a:lnTo>
                    <a:pt x="23279" y="1854"/>
                  </a:lnTo>
                  <a:lnTo>
                    <a:pt x="21450" y="1409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 descr=""/>
            <p:cNvSpPr/>
            <p:nvPr/>
          </p:nvSpPr>
          <p:spPr>
            <a:xfrm>
              <a:off x="7092280" y="5295826"/>
              <a:ext cx="99060" cy="53340"/>
            </a:xfrm>
            <a:custGeom>
              <a:avLst/>
              <a:gdLst/>
              <a:ahLst/>
              <a:cxnLst/>
              <a:rect l="l" t="t" r="r" b="b"/>
              <a:pathLst>
                <a:path w="99059" h="53339">
                  <a:moveTo>
                    <a:pt x="42134" y="22618"/>
                  </a:moveTo>
                  <a:lnTo>
                    <a:pt x="38667" y="23990"/>
                  </a:lnTo>
                  <a:lnTo>
                    <a:pt x="35596" y="30352"/>
                  </a:lnTo>
                  <a:lnTo>
                    <a:pt x="35579" y="30797"/>
                  </a:lnTo>
                  <a:lnTo>
                    <a:pt x="36915" y="32905"/>
                  </a:lnTo>
                  <a:lnTo>
                    <a:pt x="38820" y="33769"/>
                  </a:lnTo>
                  <a:lnTo>
                    <a:pt x="38781" y="33985"/>
                  </a:lnTo>
                  <a:lnTo>
                    <a:pt x="38591" y="34099"/>
                  </a:lnTo>
                  <a:lnTo>
                    <a:pt x="38200" y="34099"/>
                  </a:lnTo>
                  <a:lnTo>
                    <a:pt x="36114" y="34975"/>
                  </a:lnTo>
                  <a:lnTo>
                    <a:pt x="35048" y="36906"/>
                  </a:lnTo>
                  <a:lnTo>
                    <a:pt x="35581" y="38861"/>
                  </a:lnTo>
                  <a:lnTo>
                    <a:pt x="32939" y="40817"/>
                  </a:lnTo>
                  <a:lnTo>
                    <a:pt x="31263" y="43611"/>
                  </a:lnTo>
                  <a:lnTo>
                    <a:pt x="32050" y="50291"/>
                  </a:lnTo>
                  <a:lnTo>
                    <a:pt x="36038" y="53238"/>
                  </a:lnTo>
                  <a:lnTo>
                    <a:pt x="39632" y="48590"/>
                  </a:lnTo>
                  <a:lnTo>
                    <a:pt x="41868" y="47599"/>
                  </a:lnTo>
                  <a:lnTo>
                    <a:pt x="44547" y="45872"/>
                  </a:lnTo>
                  <a:lnTo>
                    <a:pt x="53008" y="45872"/>
                  </a:lnTo>
                  <a:lnTo>
                    <a:pt x="53945" y="44564"/>
                  </a:lnTo>
                  <a:lnTo>
                    <a:pt x="69777" y="44564"/>
                  </a:lnTo>
                  <a:lnTo>
                    <a:pt x="70252" y="44462"/>
                  </a:lnTo>
                  <a:lnTo>
                    <a:pt x="71611" y="39281"/>
                  </a:lnTo>
                  <a:lnTo>
                    <a:pt x="71573" y="38582"/>
                  </a:lnTo>
                  <a:lnTo>
                    <a:pt x="52447" y="38582"/>
                  </a:lnTo>
                  <a:lnTo>
                    <a:pt x="54408" y="34759"/>
                  </a:lnTo>
                  <a:lnTo>
                    <a:pt x="54382" y="34607"/>
                  </a:lnTo>
                  <a:lnTo>
                    <a:pt x="54178" y="34099"/>
                  </a:lnTo>
                  <a:lnTo>
                    <a:pt x="38591" y="34099"/>
                  </a:lnTo>
                  <a:lnTo>
                    <a:pt x="38261" y="34074"/>
                  </a:lnTo>
                  <a:lnTo>
                    <a:pt x="54168" y="34074"/>
                  </a:lnTo>
                  <a:lnTo>
                    <a:pt x="52853" y="30797"/>
                  </a:lnTo>
                  <a:lnTo>
                    <a:pt x="49348" y="28130"/>
                  </a:lnTo>
                  <a:lnTo>
                    <a:pt x="49473" y="27101"/>
                  </a:lnTo>
                  <a:lnTo>
                    <a:pt x="49615" y="25615"/>
                  </a:lnTo>
                  <a:lnTo>
                    <a:pt x="48167" y="23723"/>
                  </a:lnTo>
                  <a:lnTo>
                    <a:pt x="42134" y="22618"/>
                  </a:lnTo>
                  <a:close/>
                </a:path>
                <a:path w="99059" h="53339">
                  <a:moveTo>
                    <a:pt x="53008" y="45872"/>
                  </a:moveTo>
                  <a:lnTo>
                    <a:pt x="44547" y="45872"/>
                  </a:lnTo>
                  <a:lnTo>
                    <a:pt x="45030" y="48755"/>
                  </a:lnTo>
                  <a:lnTo>
                    <a:pt x="49703" y="50482"/>
                  </a:lnTo>
                  <a:lnTo>
                    <a:pt x="53008" y="45872"/>
                  </a:lnTo>
                  <a:close/>
                </a:path>
                <a:path w="99059" h="53339">
                  <a:moveTo>
                    <a:pt x="69777" y="44564"/>
                  </a:moveTo>
                  <a:lnTo>
                    <a:pt x="53945" y="44564"/>
                  </a:lnTo>
                  <a:lnTo>
                    <a:pt x="61870" y="46253"/>
                  </a:lnTo>
                  <a:lnTo>
                    <a:pt x="69777" y="44564"/>
                  </a:lnTo>
                  <a:close/>
                </a:path>
                <a:path w="99059" h="53339">
                  <a:moveTo>
                    <a:pt x="58149" y="38188"/>
                  </a:moveTo>
                  <a:lnTo>
                    <a:pt x="54860" y="38188"/>
                  </a:lnTo>
                  <a:lnTo>
                    <a:pt x="53628" y="38315"/>
                  </a:lnTo>
                  <a:lnTo>
                    <a:pt x="52447" y="38582"/>
                  </a:lnTo>
                  <a:lnTo>
                    <a:pt x="71573" y="38582"/>
                  </a:lnTo>
                  <a:lnTo>
                    <a:pt x="71564" y="38417"/>
                  </a:lnTo>
                  <a:lnTo>
                    <a:pt x="60206" y="38417"/>
                  </a:lnTo>
                  <a:lnTo>
                    <a:pt x="58149" y="38188"/>
                  </a:lnTo>
                  <a:close/>
                </a:path>
                <a:path w="99059" h="53339">
                  <a:moveTo>
                    <a:pt x="72017" y="17449"/>
                  </a:moveTo>
                  <a:lnTo>
                    <a:pt x="70087" y="18732"/>
                  </a:lnTo>
                  <a:lnTo>
                    <a:pt x="68437" y="23393"/>
                  </a:lnTo>
                  <a:lnTo>
                    <a:pt x="67757" y="27927"/>
                  </a:lnTo>
                  <a:lnTo>
                    <a:pt x="64258" y="30352"/>
                  </a:lnTo>
                  <a:lnTo>
                    <a:pt x="63178" y="31622"/>
                  </a:lnTo>
                  <a:lnTo>
                    <a:pt x="63565" y="34607"/>
                  </a:lnTo>
                  <a:lnTo>
                    <a:pt x="63654" y="34975"/>
                  </a:lnTo>
                  <a:lnTo>
                    <a:pt x="64588" y="37871"/>
                  </a:lnTo>
                  <a:lnTo>
                    <a:pt x="60206" y="38417"/>
                  </a:lnTo>
                  <a:lnTo>
                    <a:pt x="71564" y="38417"/>
                  </a:lnTo>
                  <a:lnTo>
                    <a:pt x="71357" y="34607"/>
                  </a:lnTo>
                  <a:lnTo>
                    <a:pt x="73452" y="32372"/>
                  </a:lnTo>
                  <a:lnTo>
                    <a:pt x="74621" y="29603"/>
                  </a:lnTo>
                  <a:lnTo>
                    <a:pt x="75637" y="26682"/>
                  </a:lnTo>
                  <a:lnTo>
                    <a:pt x="82053" y="26682"/>
                  </a:lnTo>
                  <a:lnTo>
                    <a:pt x="82444" y="25869"/>
                  </a:lnTo>
                  <a:lnTo>
                    <a:pt x="86676" y="25869"/>
                  </a:lnTo>
                  <a:lnTo>
                    <a:pt x="88705" y="24891"/>
                  </a:lnTo>
                  <a:lnTo>
                    <a:pt x="90864" y="22199"/>
                  </a:lnTo>
                  <a:lnTo>
                    <a:pt x="98683" y="22199"/>
                  </a:lnTo>
                  <a:lnTo>
                    <a:pt x="97826" y="18884"/>
                  </a:lnTo>
                  <a:lnTo>
                    <a:pt x="77034" y="18884"/>
                  </a:lnTo>
                  <a:lnTo>
                    <a:pt x="76119" y="18567"/>
                  </a:lnTo>
                  <a:lnTo>
                    <a:pt x="75192" y="18287"/>
                  </a:lnTo>
                  <a:lnTo>
                    <a:pt x="72017" y="17449"/>
                  </a:lnTo>
                  <a:close/>
                </a:path>
                <a:path w="99059" h="53339">
                  <a:moveTo>
                    <a:pt x="82053" y="26682"/>
                  </a:moveTo>
                  <a:lnTo>
                    <a:pt x="75637" y="26682"/>
                  </a:lnTo>
                  <a:lnTo>
                    <a:pt x="76589" y="27101"/>
                  </a:lnTo>
                  <a:lnTo>
                    <a:pt x="78825" y="28257"/>
                  </a:lnTo>
                  <a:lnTo>
                    <a:pt x="81453" y="27927"/>
                  </a:lnTo>
                  <a:lnTo>
                    <a:pt x="82053" y="26682"/>
                  </a:lnTo>
                  <a:close/>
                </a:path>
                <a:path w="99059" h="53339">
                  <a:moveTo>
                    <a:pt x="26936" y="15121"/>
                  </a:moveTo>
                  <a:lnTo>
                    <a:pt x="26332" y="15493"/>
                  </a:lnTo>
                  <a:lnTo>
                    <a:pt x="26208" y="17665"/>
                  </a:lnTo>
                  <a:lnTo>
                    <a:pt x="26412" y="17830"/>
                  </a:lnTo>
                  <a:lnTo>
                    <a:pt x="26145" y="17970"/>
                  </a:lnTo>
                  <a:lnTo>
                    <a:pt x="21306" y="21005"/>
                  </a:lnTo>
                  <a:lnTo>
                    <a:pt x="25231" y="27787"/>
                  </a:lnTo>
                  <a:lnTo>
                    <a:pt x="31022" y="24180"/>
                  </a:lnTo>
                  <a:lnTo>
                    <a:pt x="32292" y="23215"/>
                  </a:lnTo>
                  <a:lnTo>
                    <a:pt x="33168" y="22097"/>
                  </a:lnTo>
                  <a:lnTo>
                    <a:pt x="38157" y="22097"/>
                  </a:lnTo>
                  <a:lnTo>
                    <a:pt x="39734" y="21285"/>
                  </a:lnTo>
                  <a:lnTo>
                    <a:pt x="39055" y="17665"/>
                  </a:lnTo>
                  <a:lnTo>
                    <a:pt x="38512" y="16128"/>
                  </a:lnTo>
                  <a:lnTo>
                    <a:pt x="38531" y="15493"/>
                  </a:lnTo>
                  <a:lnTo>
                    <a:pt x="27148" y="15493"/>
                  </a:lnTo>
                  <a:lnTo>
                    <a:pt x="26936" y="15121"/>
                  </a:lnTo>
                  <a:close/>
                </a:path>
                <a:path w="99059" h="53339">
                  <a:moveTo>
                    <a:pt x="86676" y="25869"/>
                  </a:moveTo>
                  <a:lnTo>
                    <a:pt x="82444" y="25869"/>
                  </a:lnTo>
                  <a:lnTo>
                    <a:pt x="85911" y="26238"/>
                  </a:lnTo>
                  <a:lnTo>
                    <a:pt x="86676" y="25869"/>
                  </a:lnTo>
                  <a:close/>
                </a:path>
                <a:path w="99059" h="53339">
                  <a:moveTo>
                    <a:pt x="98683" y="22199"/>
                  </a:moveTo>
                  <a:lnTo>
                    <a:pt x="90864" y="22199"/>
                  </a:lnTo>
                  <a:lnTo>
                    <a:pt x="94141" y="24739"/>
                  </a:lnTo>
                  <a:lnTo>
                    <a:pt x="98827" y="22758"/>
                  </a:lnTo>
                  <a:lnTo>
                    <a:pt x="98683" y="22199"/>
                  </a:lnTo>
                  <a:close/>
                </a:path>
                <a:path w="99059" h="53339">
                  <a:moveTo>
                    <a:pt x="38157" y="22097"/>
                  </a:moveTo>
                  <a:lnTo>
                    <a:pt x="33168" y="22097"/>
                  </a:lnTo>
                  <a:lnTo>
                    <a:pt x="35645" y="23393"/>
                  </a:lnTo>
                  <a:lnTo>
                    <a:pt x="38157" y="22097"/>
                  </a:lnTo>
                  <a:close/>
                </a:path>
                <a:path w="99059" h="53339">
                  <a:moveTo>
                    <a:pt x="14143" y="5168"/>
                  </a:moveTo>
                  <a:lnTo>
                    <a:pt x="8771" y="5791"/>
                  </a:lnTo>
                  <a:lnTo>
                    <a:pt x="6396" y="7035"/>
                  </a:lnTo>
                  <a:lnTo>
                    <a:pt x="5139" y="9905"/>
                  </a:lnTo>
                  <a:lnTo>
                    <a:pt x="1558" y="10667"/>
                  </a:lnTo>
                  <a:lnTo>
                    <a:pt x="110" y="13246"/>
                  </a:lnTo>
                  <a:lnTo>
                    <a:pt x="0" y="13703"/>
                  </a:lnTo>
                  <a:lnTo>
                    <a:pt x="3818" y="21628"/>
                  </a:lnTo>
                  <a:lnTo>
                    <a:pt x="8073" y="20192"/>
                  </a:lnTo>
                  <a:lnTo>
                    <a:pt x="9114" y="17335"/>
                  </a:lnTo>
                  <a:lnTo>
                    <a:pt x="10372" y="17005"/>
                  </a:lnTo>
                  <a:lnTo>
                    <a:pt x="11286" y="16128"/>
                  </a:lnTo>
                  <a:lnTo>
                    <a:pt x="11756" y="14808"/>
                  </a:lnTo>
                  <a:lnTo>
                    <a:pt x="14118" y="14808"/>
                  </a:lnTo>
                  <a:lnTo>
                    <a:pt x="14436" y="14719"/>
                  </a:lnTo>
                  <a:lnTo>
                    <a:pt x="17407" y="14719"/>
                  </a:lnTo>
                  <a:lnTo>
                    <a:pt x="17935" y="14427"/>
                  </a:lnTo>
                  <a:lnTo>
                    <a:pt x="24776" y="11221"/>
                  </a:lnTo>
                  <a:lnTo>
                    <a:pt x="24735" y="10706"/>
                  </a:lnTo>
                  <a:lnTo>
                    <a:pt x="49607" y="10706"/>
                  </a:lnTo>
                  <a:lnTo>
                    <a:pt x="50953" y="9610"/>
                  </a:lnTo>
                  <a:lnTo>
                    <a:pt x="51108" y="9601"/>
                  </a:lnTo>
                  <a:lnTo>
                    <a:pt x="33346" y="9601"/>
                  </a:lnTo>
                  <a:lnTo>
                    <a:pt x="32609" y="8801"/>
                  </a:lnTo>
                  <a:lnTo>
                    <a:pt x="32165" y="8420"/>
                  </a:lnTo>
                  <a:lnTo>
                    <a:pt x="31620" y="6565"/>
                  </a:lnTo>
                  <a:lnTo>
                    <a:pt x="15744" y="6565"/>
                  </a:lnTo>
                  <a:lnTo>
                    <a:pt x="15109" y="5714"/>
                  </a:lnTo>
                  <a:lnTo>
                    <a:pt x="14143" y="5168"/>
                  </a:lnTo>
                  <a:close/>
                </a:path>
                <a:path w="99059" h="53339">
                  <a:moveTo>
                    <a:pt x="80171" y="17056"/>
                  </a:moveTo>
                  <a:lnTo>
                    <a:pt x="78342" y="17335"/>
                  </a:lnTo>
                  <a:lnTo>
                    <a:pt x="77034" y="18884"/>
                  </a:lnTo>
                  <a:lnTo>
                    <a:pt x="97826" y="18884"/>
                  </a:lnTo>
                  <a:lnTo>
                    <a:pt x="97569" y="17881"/>
                  </a:lnTo>
                  <a:lnTo>
                    <a:pt x="82076" y="17881"/>
                  </a:lnTo>
                  <a:lnTo>
                    <a:pt x="80171" y="17056"/>
                  </a:lnTo>
                  <a:close/>
                </a:path>
                <a:path w="99059" h="53339">
                  <a:moveTo>
                    <a:pt x="95036" y="9270"/>
                  </a:moveTo>
                  <a:lnTo>
                    <a:pt x="87067" y="9270"/>
                  </a:lnTo>
                  <a:lnTo>
                    <a:pt x="87702" y="10528"/>
                  </a:lnTo>
                  <a:lnTo>
                    <a:pt x="88096" y="10972"/>
                  </a:lnTo>
                  <a:lnTo>
                    <a:pt x="88443" y="11221"/>
                  </a:lnTo>
                  <a:lnTo>
                    <a:pt x="88456" y="11603"/>
                  </a:lnTo>
                  <a:lnTo>
                    <a:pt x="88348" y="12890"/>
                  </a:lnTo>
                  <a:lnTo>
                    <a:pt x="87384" y="13246"/>
                  </a:lnTo>
                  <a:lnTo>
                    <a:pt x="86445" y="14122"/>
                  </a:lnTo>
                  <a:lnTo>
                    <a:pt x="85924" y="15430"/>
                  </a:lnTo>
                  <a:lnTo>
                    <a:pt x="82076" y="17881"/>
                  </a:lnTo>
                  <a:lnTo>
                    <a:pt x="97569" y="17881"/>
                  </a:lnTo>
                  <a:lnTo>
                    <a:pt x="97316" y="17005"/>
                  </a:lnTo>
                  <a:lnTo>
                    <a:pt x="96891" y="15824"/>
                  </a:lnTo>
                  <a:lnTo>
                    <a:pt x="96566" y="14427"/>
                  </a:lnTo>
                  <a:lnTo>
                    <a:pt x="97142" y="13512"/>
                  </a:lnTo>
                  <a:lnTo>
                    <a:pt x="97251" y="12852"/>
                  </a:lnTo>
                  <a:lnTo>
                    <a:pt x="97207" y="11963"/>
                  </a:lnTo>
                  <a:lnTo>
                    <a:pt x="95474" y="9664"/>
                  </a:lnTo>
                  <a:lnTo>
                    <a:pt x="95036" y="9270"/>
                  </a:lnTo>
                  <a:close/>
                </a:path>
                <a:path w="99059" h="53339">
                  <a:moveTo>
                    <a:pt x="46221" y="13906"/>
                  </a:moveTo>
                  <a:lnTo>
                    <a:pt x="40496" y="13906"/>
                  </a:lnTo>
                  <a:lnTo>
                    <a:pt x="42312" y="15506"/>
                  </a:lnTo>
                  <a:lnTo>
                    <a:pt x="45385" y="15468"/>
                  </a:lnTo>
                  <a:lnTo>
                    <a:pt x="46221" y="13906"/>
                  </a:lnTo>
                  <a:close/>
                </a:path>
                <a:path w="99059" h="53339">
                  <a:moveTo>
                    <a:pt x="27235" y="14936"/>
                  </a:moveTo>
                  <a:lnTo>
                    <a:pt x="26936" y="15121"/>
                  </a:lnTo>
                  <a:lnTo>
                    <a:pt x="27148" y="15493"/>
                  </a:lnTo>
                  <a:lnTo>
                    <a:pt x="27235" y="14936"/>
                  </a:lnTo>
                  <a:close/>
                </a:path>
                <a:path w="99059" h="53339">
                  <a:moveTo>
                    <a:pt x="46330" y="13703"/>
                  </a:moveTo>
                  <a:lnTo>
                    <a:pt x="27428" y="13703"/>
                  </a:lnTo>
                  <a:lnTo>
                    <a:pt x="27148" y="15493"/>
                  </a:lnTo>
                  <a:lnTo>
                    <a:pt x="38531" y="15493"/>
                  </a:lnTo>
                  <a:lnTo>
                    <a:pt x="38883" y="14604"/>
                  </a:lnTo>
                  <a:lnTo>
                    <a:pt x="40496" y="13906"/>
                  </a:lnTo>
                  <a:lnTo>
                    <a:pt x="46221" y="13906"/>
                  </a:lnTo>
                  <a:lnTo>
                    <a:pt x="46330" y="13703"/>
                  </a:lnTo>
                  <a:close/>
                </a:path>
                <a:path w="99059" h="53339">
                  <a:moveTo>
                    <a:pt x="49155" y="11074"/>
                  </a:moveTo>
                  <a:lnTo>
                    <a:pt x="25231" y="11074"/>
                  </a:lnTo>
                  <a:lnTo>
                    <a:pt x="25147" y="11221"/>
                  </a:lnTo>
                  <a:lnTo>
                    <a:pt x="25032" y="11785"/>
                  </a:lnTo>
                  <a:lnTo>
                    <a:pt x="26936" y="15121"/>
                  </a:lnTo>
                  <a:lnTo>
                    <a:pt x="27134" y="14998"/>
                  </a:lnTo>
                  <a:lnTo>
                    <a:pt x="27255" y="14808"/>
                  </a:lnTo>
                  <a:lnTo>
                    <a:pt x="27428" y="13703"/>
                  </a:lnTo>
                  <a:lnTo>
                    <a:pt x="46330" y="13703"/>
                  </a:lnTo>
                  <a:lnTo>
                    <a:pt x="46643" y="13119"/>
                  </a:lnTo>
                  <a:lnTo>
                    <a:pt x="49155" y="11074"/>
                  </a:lnTo>
                  <a:close/>
                </a:path>
                <a:path w="99059" h="53339">
                  <a:moveTo>
                    <a:pt x="17407" y="14719"/>
                  </a:moveTo>
                  <a:lnTo>
                    <a:pt x="14436" y="14719"/>
                  </a:lnTo>
                  <a:lnTo>
                    <a:pt x="15134" y="14998"/>
                  </a:lnTo>
                  <a:lnTo>
                    <a:pt x="15947" y="15087"/>
                  </a:lnTo>
                  <a:lnTo>
                    <a:pt x="17407" y="14719"/>
                  </a:lnTo>
                  <a:close/>
                </a:path>
                <a:path w="99059" h="53339">
                  <a:moveTo>
                    <a:pt x="14118" y="14808"/>
                  </a:moveTo>
                  <a:lnTo>
                    <a:pt x="11756" y="14808"/>
                  </a:lnTo>
                  <a:lnTo>
                    <a:pt x="12480" y="15011"/>
                  </a:lnTo>
                  <a:lnTo>
                    <a:pt x="13254" y="15049"/>
                  </a:lnTo>
                  <a:lnTo>
                    <a:pt x="14118" y="14808"/>
                  </a:lnTo>
                  <a:close/>
                </a:path>
                <a:path w="99059" h="53339">
                  <a:moveTo>
                    <a:pt x="95006" y="9244"/>
                  </a:moveTo>
                  <a:lnTo>
                    <a:pt x="57063" y="9244"/>
                  </a:lnTo>
                  <a:lnTo>
                    <a:pt x="63888" y="10170"/>
                  </a:lnTo>
                  <a:lnTo>
                    <a:pt x="70341" y="10540"/>
                  </a:lnTo>
                  <a:lnTo>
                    <a:pt x="72246" y="12103"/>
                  </a:lnTo>
                  <a:lnTo>
                    <a:pt x="74202" y="12953"/>
                  </a:lnTo>
                  <a:lnTo>
                    <a:pt x="78659" y="13512"/>
                  </a:lnTo>
                  <a:lnTo>
                    <a:pt x="87067" y="9270"/>
                  </a:lnTo>
                  <a:lnTo>
                    <a:pt x="95036" y="9270"/>
                  </a:lnTo>
                  <a:close/>
                </a:path>
                <a:path w="99059" h="53339">
                  <a:moveTo>
                    <a:pt x="24789" y="11359"/>
                  </a:moveTo>
                  <a:lnTo>
                    <a:pt x="24824" y="11785"/>
                  </a:lnTo>
                  <a:lnTo>
                    <a:pt x="24928" y="11603"/>
                  </a:lnTo>
                  <a:lnTo>
                    <a:pt x="24789" y="11359"/>
                  </a:lnTo>
                  <a:close/>
                </a:path>
                <a:path w="99059" h="53339">
                  <a:moveTo>
                    <a:pt x="49607" y="10706"/>
                  </a:moveTo>
                  <a:lnTo>
                    <a:pt x="24735" y="10706"/>
                  </a:lnTo>
                  <a:lnTo>
                    <a:pt x="24778" y="11221"/>
                  </a:lnTo>
                  <a:lnTo>
                    <a:pt x="25231" y="11074"/>
                  </a:lnTo>
                  <a:lnTo>
                    <a:pt x="49155" y="11074"/>
                  </a:lnTo>
                  <a:lnTo>
                    <a:pt x="49607" y="10706"/>
                  </a:lnTo>
                  <a:close/>
                </a:path>
                <a:path w="99059" h="53339">
                  <a:moveTo>
                    <a:pt x="38464" y="4851"/>
                  </a:moveTo>
                  <a:lnTo>
                    <a:pt x="35314" y="6578"/>
                  </a:lnTo>
                  <a:lnTo>
                    <a:pt x="33346" y="9601"/>
                  </a:lnTo>
                  <a:lnTo>
                    <a:pt x="51108" y="9601"/>
                  </a:lnTo>
                  <a:lnTo>
                    <a:pt x="57063" y="9244"/>
                  </a:lnTo>
                  <a:lnTo>
                    <a:pt x="95006" y="9244"/>
                  </a:lnTo>
                  <a:lnTo>
                    <a:pt x="94458" y="8902"/>
                  </a:lnTo>
                  <a:lnTo>
                    <a:pt x="94724" y="7988"/>
                  </a:lnTo>
                  <a:lnTo>
                    <a:pt x="78672" y="7988"/>
                  </a:lnTo>
                  <a:lnTo>
                    <a:pt x="76733" y="6007"/>
                  </a:lnTo>
                  <a:lnTo>
                    <a:pt x="42071" y="6007"/>
                  </a:lnTo>
                  <a:lnTo>
                    <a:pt x="38464" y="4851"/>
                  </a:lnTo>
                  <a:close/>
                </a:path>
                <a:path w="99059" h="53339">
                  <a:moveTo>
                    <a:pt x="90216" y="0"/>
                  </a:moveTo>
                  <a:lnTo>
                    <a:pt x="81390" y="0"/>
                  </a:lnTo>
                  <a:lnTo>
                    <a:pt x="78672" y="7988"/>
                  </a:lnTo>
                  <a:lnTo>
                    <a:pt x="94724" y="7988"/>
                  </a:lnTo>
                  <a:lnTo>
                    <a:pt x="94700" y="6997"/>
                  </a:lnTo>
                  <a:lnTo>
                    <a:pt x="92604" y="2882"/>
                  </a:lnTo>
                  <a:lnTo>
                    <a:pt x="90216" y="0"/>
                  </a:lnTo>
                  <a:close/>
                </a:path>
                <a:path w="99059" h="53339">
                  <a:moveTo>
                    <a:pt x="30082" y="1333"/>
                  </a:moveTo>
                  <a:lnTo>
                    <a:pt x="21560" y="3441"/>
                  </a:lnTo>
                  <a:lnTo>
                    <a:pt x="15744" y="6565"/>
                  </a:lnTo>
                  <a:lnTo>
                    <a:pt x="31620" y="6565"/>
                  </a:lnTo>
                  <a:lnTo>
                    <a:pt x="30082" y="1333"/>
                  </a:lnTo>
                  <a:close/>
                </a:path>
                <a:path w="99059" h="53339">
                  <a:moveTo>
                    <a:pt x="48878" y="1117"/>
                  </a:moveTo>
                  <a:lnTo>
                    <a:pt x="44916" y="2819"/>
                  </a:lnTo>
                  <a:lnTo>
                    <a:pt x="42071" y="6007"/>
                  </a:lnTo>
                  <a:lnTo>
                    <a:pt x="76733" y="6007"/>
                  </a:lnTo>
                  <a:lnTo>
                    <a:pt x="74980" y="4216"/>
                  </a:lnTo>
                  <a:lnTo>
                    <a:pt x="65197" y="4216"/>
                  </a:lnTo>
                  <a:lnTo>
                    <a:pt x="58949" y="1676"/>
                  </a:lnTo>
                  <a:lnTo>
                    <a:pt x="48878" y="1117"/>
                  </a:lnTo>
                  <a:close/>
                </a:path>
                <a:path w="99059" h="53339">
                  <a:moveTo>
                    <a:pt x="71827" y="2133"/>
                  </a:moveTo>
                  <a:lnTo>
                    <a:pt x="65197" y="4216"/>
                  </a:lnTo>
                  <a:lnTo>
                    <a:pt x="74980" y="4216"/>
                  </a:lnTo>
                  <a:lnTo>
                    <a:pt x="73389" y="2590"/>
                  </a:lnTo>
                  <a:lnTo>
                    <a:pt x="71827" y="2133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1" name="object 391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324095" y="5308091"/>
              <a:ext cx="249143" cy="219026"/>
            </a:xfrm>
            <a:prstGeom prst="rect">
              <a:avLst/>
            </a:prstGeom>
          </p:spPr>
        </p:pic>
        <p:sp>
          <p:nvSpPr>
            <p:cNvPr id="392" name="object 392" descr=""/>
            <p:cNvSpPr/>
            <p:nvPr/>
          </p:nvSpPr>
          <p:spPr>
            <a:xfrm>
              <a:off x="7909128" y="5431802"/>
              <a:ext cx="83820" cy="268605"/>
            </a:xfrm>
            <a:custGeom>
              <a:avLst/>
              <a:gdLst/>
              <a:ahLst/>
              <a:cxnLst/>
              <a:rect l="l" t="t" r="r" b="b"/>
              <a:pathLst>
                <a:path w="83820" h="268604">
                  <a:moveTo>
                    <a:pt x="46888" y="167297"/>
                  </a:moveTo>
                  <a:close/>
                </a:path>
                <a:path w="83820" h="268604">
                  <a:moveTo>
                    <a:pt x="47028" y="63220"/>
                  </a:moveTo>
                  <a:lnTo>
                    <a:pt x="44932" y="55651"/>
                  </a:lnTo>
                  <a:lnTo>
                    <a:pt x="40005" y="56769"/>
                  </a:lnTo>
                  <a:lnTo>
                    <a:pt x="37820" y="57251"/>
                  </a:lnTo>
                  <a:lnTo>
                    <a:pt x="36931" y="56184"/>
                  </a:lnTo>
                  <a:lnTo>
                    <a:pt x="34099" y="53314"/>
                  </a:lnTo>
                  <a:lnTo>
                    <a:pt x="32194" y="53174"/>
                  </a:lnTo>
                  <a:lnTo>
                    <a:pt x="28143" y="55257"/>
                  </a:lnTo>
                  <a:lnTo>
                    <a:pt x="26581" y="54673"/>
                  </a:lnTo>
                  <a:lnTo>
                    <a:pt x="25971" y="52235"/>
                  </a:lnTo>
                  <a:lnTo>
                    <a:pt x="24638" y="49758"/>
                  </a:lnTo>
                  <a:lnTo>
                    <a:pt x="20472" y="49606"/>
                  </a:lnTo>
                  <a:lnTo>
                    <a:pt x="16700" y="57365"/>
                  </a:lnTo>
                  <a:lnTo>
                    <a:pt x="14325" y="55994"/>
                  </a:lnTo>
                  <a:lnTo>
                    <a:pt x="10020" y="49936"/>
                  </a:lnTo>
                  <a:lnTo>
                    <a:pt x="8648" y="47294"/>
                  </a:lnTo>
                  <a:lnTo>
                    <a:pt x="8077" y="44665"/>
                  </a:lnTo>
                  <a:lnTo>
                    <a:pt x="9245" y="44323"/>
                  </a:lnTo>
                  <a:lnTo>
                    <a:pt x="10210" y="43510"/>
                  </a:lnTo>
                  <a:lnTo>
                    <a:pt x="11430" y="38227"/>
                  </a:lnTo>
                  <a:lnTo>
                    <a:pt x="18402" y="37998"/>
                  </a:lnTo>
                  <a:lnTo>
                    <a:pt x="25628" y="36690"/>
                  </a:lnTo>
                  <a:lnTo>
                    <a:pt x="24866" y="31013"/>
                  </a:lnTo>
                  <a:lnTo>
                    <a:pt x="21513" y="29870"/>
                  </a:lnTo>
                  <a:lnTo>
                    <a:pt x="19354" y="29819"/>
                  </a:lnTo>
                  <a:lnTo>
                    <a:pt x="18516" y="28790"/>
                  </a:lnTo>
                  <a:lnTo>
                    <a:pt x="18973" y="26784"/>
                  </a:lnTo>
                  <a:lnTo>
                    <a:pt x="19685" y="24409"/>
                  </a:lnTo>
                  <a:lnTo>
                    <a:pt x="17729" y="21691"/>
                  </a:lnTo>
                  <a:lnTo>
                    <a:pt x="12115" y="21958"/>
                  </a:lnTo>
                  <a:lnTo>
                    <a:pt x="3454" y="16878"/>
                  </a:lnTo>
                  <a:lnTo>
                    <a:pt x="11963" y="13817"/>
                  </a:lnTo>
                  <a:lnTo>
                    <a:pt x="12776" y="11417"/>
                  </a:lnTo>
                  <a:lnTo>
                    <a:pt x="11722" y="8978"/>
                  </a:lnTo>
                  <a:lnTo>
                    <a:pt x="10566" y="7912"/>
                  </a:lnTo>
                  <a:lnTo>
                    <a:pt x="11010" y="7594"/>
                  </a:lnTo>
                  <a:lnTo>
                    <a:pt x="13081" y="8026"/>
                  </a:lnTo>
                  <a:lnTo>
                    <a:pt x="18122" y="7835"/>
                  </a:lnTo>
                  <a:lnTo>
                    <a:pt x="18148" y="0"/>
                  </a:lnTo>
                  <a:lnTo>
                    <a:pt x="6337" y="431"/>
                  </a:lnTo>
                  <a:lnTo>
                    <a:pt x="2997" y="3670"/>
                  </a:lnTo>
                  <a:lnTo>
                    <a:pt x="3759" y="8966"/>
                  </a:lnTo>
                  <a:lnTo>
                    <a:pt x="0" y="14249"/>
                  </a:lnTo>
                  <a:lnTo>
                    <a:pt x="635" y="20320"/>
                  </a:lnTo>
                  <a:lnTo>
                    <a:pt x="4622" y="25781"/>
                  </a:lnTo>
                  <a:lnTo>
                    <a:pt x="10922" y="29171"/>
                  </a:lnTo>
                  <a:lnTo>
                    <a:pt x="11023" y="30073"/>
                  </a:lnTo>
                  <a:lnTo>
                    <a:pt x="11264" y="30899"/>
                  </a:lnTo>
                  <a:lnTo>
                    <a:pt x="11633" y="31648"/>
                  </a:lnTo>
                  <a:lnTo>
                    <a:pt x="8890" y="32562"/>
                  </a:lnTo>
                  <a:lnTo>
                    <a:pt x="6426" y="33909"/>
                  </a:lnTo>
                  <a:lnTo>
                    <a:pt x="4762" y="36118"/>
                  </a:lnTo>
                  <a:lnTo>
                    <a:pt x="2514" y="35979"/>
                  </a:lnTo>
                  <a:lnTo>
                    <a:pt x="609" y="37287"/>
                  </a:lnTo>
                  <a:lnTo>
                    <a:pt x="330" y="38938"/>
                  </a:lnTo>
                  <a:lnTo>
                    <a:pt x="1600" y="49022"/>
                  </a:lnTo>
                  <a:lnTo>
                    <a:pt x="7175" y="58394"/>
                  </a:lnTo>
                  <a:lnTo>
                    <a:pt x="14973" y="63487"/>
                  </a:lnTo>
                  <a:lnTo>
                    <a:pt x="22974" y="60718"/>
                  </a:lnTo>
                  <a:lnTo>
                    <a:pt x="25488" y="62534"/>
                  </a:lnTo>
                  <a:lnTo>
                    <a:pt x="28524" y="62928"/>
                  </a:lnTo>
                  <a:lnTo>
                    <a:pt x="31800" y="61925"/>
                  </a:lnTo>
                  <a:lnTo>
                    <a:pt x="34785" y="64287"/>
                  </a:lnTo>
                  <a:lnTo>
                    <a:pt x="37947" y="65278"/>
                  </a:lnTo>
                  <a:lnTo>
                    <a:pt x="47028" y="63220"/>
                  </a:lnTo>
                  <a:close/>
                </a:path>
                <a:path w="83820" h="268604">
                  <a:moveTo>
                    <a:pt x="49072" y="170408"/>
                  </a:moveTo>
                  <a:lnTo>
                    <a:pt x="48691" y="169443"/>
                  </a:lnTo>
                  <a:lnTo>
                    <a:pt x="48323" y="168529"/>
                  </a:lnTo>
                  <a:lnTo>
                    <a:pt x="46786" y="167220"/>
                  </a:lnTo>
                  <a:lnTo>
                    <a:pt x="46355" y="166941"/>
                  </a:lnTo>
                  <a:lnTo>
                    <a:pt x="46164" y="165442"/>
                  </a:lnTo>
                  <a:lnTo>
                    <a:pt x="45300" y="164223"/>
                  </a:lnTo>
                  <a:lnTo>
                    <a:pt x="44119" y="163614"/>
                  </a:lnTo>
                  <a:lnTo>
                    <a:pt x="43586" y="162699"/>
                  </a:lnTo>
                  <a:lnTo>
                    <a:pt x="42748" y="161886"/>
                  </a:lnTo>
                  <a:lnTo>
                    <a:pt x="39878" y="160413"/>
                  </a:lnTo>
                  <a:lnTo>
                    <a:pt x="33286" y="159067"/>
                  </a:lnTo>
                  <a:lnTo>
                    <a:pt x="32423" y="158775"/>
                  </a:lnTo>
                  <a:lnTo>
                    <a:pt x="31597" y="158508"/>
                  </a:lnTo>
                  <a:lnTo>
                    <a:pt x="29641" y="157556"/>
                  </a:lnTo>
                  <a:lnTo>
                    <a:pt x="26136" y="158978"/>
                  </a:lnTo>
                  <a:lnTo>
                    <a:pt x="26301" y="162699"/>
                  </a:lnTo>
                  <a:lnTo>
                    <a:pt x="26416" y="164223"/>
                  </a:lnTo>
                  <a:lnTo>
                    <a:pt x="26555" y="165239"/>
                  </a:lnTo>
                  <a:lnTo>
                    <a:pt x="27343" y="168821"/>
                  </a:lnTo>
                  <a:lnTo>
                    <a:pt x="29591" y="169913"/>
                  </a:lnTo>
                  <a:lnTo>
                    <a:pt x="31546" y="169494"/>
                  </a:lnTo>
                  <a:lnTo>
                    <a:pt x="32969" y="170624"/>
                  </a:lnTo>
                  <a:lnTo>
                    <a:pt x="34861" y="170408"/>
                  </a:lnTo>
                  <a:lnTo>
                    <a:pt x="36144" y="169494"/>
                  </a:lnTo>
                  <a:lnTo>
                    <a:pt x="36639" y="171043"/>
                  </a:lnTo>
                  <a:lnTo>
                    <a:pt x="37922" y="172389"/>
                  </a:lnTo>
                  <a:lnTo>
                    <a:pt x="39484" y="172567"/>
                  </a:lnTo>
                  <a:lnTo>
                    <a:pt x="40271" y="173520"/>
                  </a:lnTo>
                  <a:lnTo>
                    <a:pt x="41592" y="174002"/>
                  </a:lnTo>
                  <a:lnTo>
                    <a:pt x="42887" y="173977"/>
                  </a:lnTo>
                  <a:lnTo>
                    <a:pt x="44602" y="174967"/>
                  </a:lnTo>
                  <a:lnTo>
                    <a:pt x="47040" y="173977"/>
                  </a:lnTo>
                  <a:lnTo>
                    <a:pt x="49009" y="170624"/>
                  </a:lnTo>
                  <a:lnTo>
                    <a:pt x="49072" y="170408"/>
                  </a:lnTo>
                  <a:close/>
                </a:path>
                <a:path w="83820" h="268604">
                  <a:moveTo>
                    <a:pt x="73494" y="187579"/>
                  </a:moveTo>
                  <a:lnTo>
                    <a:pt x="71221" y="175933"/>
                  </a:lnTo>
                  <a:lnTo>
                    <a:pt x="65506" y="172351"/>
                  </a:lnTo>
                  <a:lnTo>
                    <a:pt x="64211" y="167360"/>
                  </a:lnTo>
                  <a:lnTo>
                    <a:pt x="62953" y="167601"/>
                  </a:lnTo>
                  <a:lnTo>
                    <a:pt x="69659" y="163703"/>
                  </a:lnTo>
                  <a:lnTo>
                    <a:pt x="67500" y="159994"/>
                  </a:lnTo>
                  <a:lnTo>
                    <a:pt x="66395" y="158102"/>
                  </a:lnTo>
                  <a:lnTo>
                    <a:pt x="64058" y="154076"/>
                  </a:lnTo>
                  <a:lnTo>
                    <a:pt x="63969" y="153936"/>
                  </a:lnTo>
                  <a:lnTo>
                    <a:pt x="62839" y="153657"/>
                  </a:lnTo>
                  <a:lnTo>
                    <a:pt x="62839" y="167627"/>
                  </a:lnTo>
                  <a:lnTo>
                    <a:pt x="57746" y="168592"/>
                  </a:lnTo>
                  <a:lnTo>
                    <a:pt x="48729" y="174345"/>
                  </a:lnTo>
                  <a:lnTo>
                    <a:pt x="43370" y="177215"/>
                  </a:lnTo>
                  <a:lnTo>
                    <a:pt x="44894" y="182676"/>
                  </a:lnTo>
                  <a:lnTo>
                    <a:pt x="43103" y="184797"/>
                  </a:lnTo>
                  <a:lnTo>
                    <a:pt x="42583" y="187642"/>
                  </a:lnTo>
                  <a:lnTo>
                    <a:pt x="43040" y="190550"/>
                  </a:lnTo>
                  <a:lnTo>
                    <a:pt x="42659" y="191655"/>
                  </a:lnTo>
                  <a:lnTo>
                    <a:pt x="42710" y="192913"/>
                  </a:lnTo>
                  <a:lnTo>
                    <a:pt x="43713" y="194411"/>
                  </a:lnTo>
                  <a:lnTo>
                    <a:pt x="43421" y="194665"/>
                  </a:lnTo>
                  <a:lnTo>
                    <a:pt x="42837" y="194856"/>
                  </a:lnTo>
                  <a:lnTo>
                    <a:pt x="39420" y="196443"/>
                  </a:lnTo>
                  <a:lnTo>
                    <a:pt x="39573" y="195999"/>
                  </a:lnTo>
                  <a:lnTo>
                    <a:pt x="37058" y="192874"/>
                  </a:lnTo>
                  <a:lnTo>
                    <a:pt x="34899" y="189293"/>
                  </a:lnTo>
                  <a:lnTo>
                    <a:pt x="41325" y="188836"/>
                  </a:lnTo>
                  <a:lnTo>
                    <a:pt x="41351" y="183515"/>
                  </a:lnTo>
                  <a:lnTo>
                    <a:pt x="41363" y="181444"/>
                  </a:lnTo>
                  <a:lnTo>
                    <a:pt x="41363" y="181000"/>
                  </a:lnTo>
                  <a:lnTo>
                    <a:pt x="36093" y="181368"/>
                  </a:lnTo>
                  <a:lnTo>
                    <a:pt x="35902" y="181419"/>
                  </a:lnTo>
                  <a:lnTo>
                    <a:pt x="35699" y="181444"/>
                  </a:lnTo>
                  <a:lnTo>
                    <a:pt x="38188" y="178739"/>
                  </a:lnTo>
                  <a:lnTo>
                    <a:pt x="37846" y="177812"/>
                  </a:lnTo>
                  <a:lnTo>
                    <a:pt x="36144" y="173316"/>
                  </a:lnTo>
                  <a:lnTo>
                    <a:pt x="32080" y="174917"/>
                  </a:lnTo>
                  <a:lnTo>
                    <a:pt x="30543" y="175691"/>
                  </a:lnTo>
                  <a:lnTo>
                    <a:pt x="28917" y="176098"/>
                  </a:lnTo>
                  <a:lnTo>
                    <a:pt x="27190" y="176149"/>
                  </a:lnTo>
                  <a:lnTo>
                    <a:pt x="26619" y="176199"/>
                  </a:lnTo>
                  <a:lnTo>
                    <a:pt x="25946" y="173266"/>
                  </a:lnTo>
                  <a:lnTo>
                    <a:pt x="25831" y="172770"/>
                  </a:lnTo>
                  <a:lnTo>
                    <a:pt x="23558" y="171958"/>
                  </a:lnTo>
                  <a:lnTo>
                    <a:pt x="15354" y="173266"/>
                  </a:lnTo>
                  <a:lnTo>
                    <a:pt x="18427" y="156895"/>
                  </a:lnTo>
                  <a:lnTo>
                    <a:pt x="21564" y="153263"/>
                  </a:lnTo>
                  <a:lnTo>
                    <a:pt x="23190" y="153555"/>
                  </a:lnTo>
                  <a:lnTo>
                    <a:pt x="23482" y="153263"/>
                  </a:lnTo>
                  <a:lnTo>
                    <a:pt x="25857" y="150901"/>
                  </a:lnTo>
                  <a:lnTo>
                    <a:pt x="25311" y="149745"/>
                  </a:lnTo>
                  <a:lnTo>
                    <a:pt x="31559" y="149339"/>
                  </a:lnTo>
                  <a:lnTo>
                    <a:pt x="38849" y="151485"/>
                  </a:lnTo>
                  <a:lnTo>
                    <a:pt x="40335" y="157175"/>
                  </a:lnTo>
                  <a:lnTo>
                    <a:pt x="41935" y="158356"/>
                  </a:lnTo>
                  <a:lnTo>
                    <a:pt x="46685" y="158381"/>
                  </a:lnTo>
                  <a:lnTo>
                    <a:pt x="47117" y="158102"/>
                  </a:lnTo>
                  <a:lnTo>
                    <a:pt x="49593" y="162013"/>
                  </a:lnTo>
                  <a:lnTo>
                    <a:pt x="51498" y="163080"/>
                  </a:lnTo>
                  <a:lnTo>
                    <a:pt x="55626" y="161493"/>
                  </a:lnTo>
                  <a:lnTo>
                    <a:pt x="58407" y="159994"/>
                  </a:lnTo>
                  <a:lnTo>
                    <a:pt x="62839" y="167627"/>
                  </a:lnTo>
                  <a:lnTo>
                    <a:pt x="62839" y="153657"/>
                  </a:lnTo>
                  <a:lnTo>
                    <a:pt x="58991" y="152704"/>
                  </a:lnTo>
                  <a:lnTo>
                    <a:pt x="53568" y="154076"/>
                  </a:lnTo>
                  <a:lnTo>
                    <a:pt x="51562" y="151841"/>
                  </a:lnTo>
                  <a:lnTo>
                    <a:pt x="49415" y="150926"/>
                  </a:lnTo>
                  <a:lnTo>
                    <a:pt x="46266" y="150622"/>
                  </a:lnTo>
                  <a:lnTo>
                    <a:pt x="44958" y="149339"/>
                  </a:lnTo>
                  <a:lnTo>
                    <a:pt x="40665" y="145148"/>
                  </a:lnTo>
                  <a:lnTo>
                    <a:pt x="32816" y="142049"/>
                  </a:lnTo>
                  <a:lnTo>
                    <a:pt x="24866" y="142176"/>
                  </a:lnTo>
                  <a:lnTo>
                    <a:pt x="18884" y="146354"/>
                  </a:lnTo>
                  <a:lnTo>
                    <a:pt x="12001" y="153047"/>
                  </a:lnTo>
                  <a:lnTo>
                    <a:pt x="9740" y="163703"/>
                  </a:lnTo>
                  <a:lnTo>
                    <a:pt x="12179" y="174015"/>
                  </a:lnTo>
                  <a:lnTo>
                    <a:pt x="19392" y="179768"/>
                  </a:lnTo>
                  <a:lnTo>
                    <a:pt x="19875" y="181546"/>
                  </a:lnTo>
                  <a:lnTo>
                    <a:pt x="20701" y="183273"/>
                  </a:lnTo>
                  <a:lnTo>
                    <a:pt x="25412" y="183959"/>
                  </a:lnTo>
                  <a:lnTo>
                    <a:pt x="28003" y="184010"/>
                  </a:lnTo>
                  <a:lnTo>
                    <a:pt x="30619" y="183515"/>
                  </a:lnTo>
                  <a:lnTo>
                    <a:pt x="27876" y="186029"/>
                  </a:lnTo>
                  <a:lnTo>
                    <a:pt x="27762" y="190309"/>
                  </a:lnTo>
                  <a:lnTo>
                    <a:pt x="29273" y="194284"/>
                  </a:lnTo>
                  <a:lnTo>
                    <a:pt x="26974" y="196469"/>
                  </a:lnTo>
                  <a:lnTo>
                    <a:pt x="26504" y="199859"/>
                  </a:lnTo>
                  <a:lnTo>
                    <a:pt x="26530" y="200050"/>
                  </a:lnTo>
                  <a:lnTo>
                    <a:pt x="27711" y="203136"/>
                  </a:lnTo>
                  <a:lnTo>
                    <a:pt x="25882" y="205219"/>
                  </a:lnTo>
                  <a:lnTo>
                    <a:pt x="25628" y="207314"/>
                  </a:lnTo>
                  <a:lnTo>
                    <a:pt x="25539" y="208165"/>
                  </a:lnTo>
                  <a:lnTo>
                    <a:pt x="26517" y="210820"/>
                  </a:lnTo>
                  <a:lnTo>
                    <a:pt x="25654" y="216954"/>
                  </a:lnTo>
                  <a:lnTo>
                    <a:pt x="30340" y="222923"/>
                  </a:lnTo>
                  <a:lnTo>
                    <a:pt x="37388" y="226314"/>
                  </a:lnTo>
                  <a:lnTo>
                    <a:pt x="43637" y="224688"/>
                  </a:lnTo>
                  <a:lnTo>
                    <a:pt x="45897" y="225513"/>
                  </a:lnTo>
                  <a:lnTo>
                    <a:pt x="47345" y="225437"/>
                  </a:lnTo>
                  <a:lnTo>
                    <a:pt x="44526" y="228282"/>
                  </a:lnTo>
                  <a:lnTo>
                    <a:pt x="47040" y="231355"/>
                  </a:lnTo>
                  <a:lnTo>
                    <a:pt x="57111" y="231355"/>
                  </a:lnTo>
                  <a:lnTo>
                    <a:pt x="51473" y="224459"/>
                  </a:lnTo>
                  <a:lnTo>
                    <a:pt x="55448" y="223266"/>
                  </a:lnTo>
                  <a:lnTo>
                    <a:pt x="54940" y="224624"/>
                  </a:lnTo>
                  <a:lnTo>
                    <a:pt x="57823" y="226656"/>
                  </a:lnTo>
                  <a:lnTo>
                    <a:pt x="57327" y="227825"/>
                  </a:lnTo>
                  <a:lnTo>
                    <a:pt x="57340" y="229133"/>
                  </a:lnTo>
                  <a:lnTo>
                    <a:pt x="57950" y="230187"/>
                  </a:lnTo>
                  <a:lnTo>
                    <a:pt x="56845" y="232168"/>
                  </a:lnTo>
                  <a:lnTo>
                    <a:pt x="47701" y="232168"/>
                  </a:lnTo>
                  <a:lnTo>
                    <a:pt x="47205" y="232168"/>
                  </a:lnTo>
                  <a:lnTo>
                    <a:pt x="47345" y="232867"/>
                  </a:lnTo>
                  <a:lnTo>
                    <a:pt x="46977" y="234772"/>
                  </a:lnTo>
                  <a:lnTo>
                    <a:pt x="46583" y="236042"/>
                  </a:lnTo>
                  <a:lnTo>
                    <a:pt x="45478" y="239915"/>
                  </a:lnTo>
                  <a:lnTo>
                    <a:pt x="44627" y="242697"/>
                  </a:lnTo>
                  <a:lnTo>
                    <a:pt x="45415" y="250405"/>
                  </a:lnTo>
                  <a:lnTo>
                    <a:pt x="53251" y="250469"/>
                  </a:lnTo>
                  <a:lnTo>
                    <a:pt x="52108" y="238963"/>
                  </a:lnTo>
                  <a:lnTo>
                    <a:pt x="55943" y="234950"/>
                  </a:lnTo>
                  <a:lnTo>
                    <a:pt x="56286" y="236080"/>
                  </a:lnTo>
                  <a:lnTo>
                    <a:pt x="57619" y="237210"/>
                  </a:lnTo>
                  <a:lnTo>
                    <a:pt x="56578" y="238988"/>
                  </a:lnTo>
                  <a:lnTo>
                    <a:pt x="56845" y="241541"/>
                  </a:lnTo>
                  <a:lnTo>
                    <a:pt x="58610" y="242620"/>
                  </a:lnTo>
                  <a:lnTo>
                    <a:pt x="59105" y="245059"/>
                  </a:lnTo>
                  <a:lnTo>
                    <a:pt x="68554" y="240004"/>
                  </a:lnTo>
                  <a:lnTo>
                    <a:pt x="67919" y="238506"/>
                  </a:lnTo>
                  <a:lnTo>
                    <a:pt x="68110" y="238302"/>
                  </a:lnTo>
                  <a:lnTo>
                    <a:pt x="69824" y="236143"/>
                  </a:lnTo>
                  <a:lnTo>
                    <a:pt x="69532" y="232460"/>
                  </a:lnTo>
                  <a:lnTo>
                    <a:pt x="66078" y="231660"/>
                  </a:lnTo>
                  <a:lnTo>
                    <a:pt x="67106" y="229819"/>
                  </a:lnTo>
                  <a:lnTo>
                    <a:pt x="67017" y="228206"/>
                  </a:lnTo>
                  <a:lnTo>
                    <a:pt x="66230" y="226987"/>
                  </a:lnTo>
                  <a:lnTo>
                    <a:pt x="67068" y="223735"/>
                  </a:lnTo>
                  <a:lnTo>
                    <a:pt x="65811" y="220510"/>
                  </a:lnTo>
                  <a:lnTo>
                    <a:pt x="57099" y="218935"/>
                  </a:lnTo>
                  <a:lnTo>
                    <a:pt x="56019" y="221780"/>
                  </a:lnTo>
                  <a:lnTo>
                    <a:pt x="55156" y="218592"/>
                  </a:lnTo>
                  <a:lnTo>
                    <a:pt x="54902" y="217652"/>
                  </a:lnTo>
                  <a:lnTo>
                    <a:pt x="54292" y="215404"/>
                  </a:lnTo>
                  <a:lnTo>
                    <a:pt x="49428" y="216865"/>
                  </a:lnTo>
                  <a:lnTo>
                    <a:pt x="48056" y="217652"/>
                  </a:lnTo>
                  <a:lnTo>
                    <a:pt x="46697" y="217538"/>
                  </a:lnTo>
                  <a:lnTo>
                    <a:pt x="45364" y="216547"/>
                  </a:lnTo>
                  <a:lnTo>
                    <a:pt x="43078" y="213372"/>
                  </a:lnTo>
                  <a:lnTo>
                    <a:pt x="38328" y="214477"/>
                  </a:lnTo>
                  <a:lnTo>
                    <a:pt x="38049" y="218592"/>
                  </a:lnTo>
                  <a:lnTo>
                    <a:pt x="37871" y="218516"/>
                  </a:lnTo>
                  <a:lnTo>
                    <a:pt x="36995" y="218313"/>
                  </a:lnTo>
                  <a:lnTo>
                    <a:pt x="36233" y="217792"/>
                  </a:lnTo>
                  <a:lnTo>
                    <a:pt x="34696" y="216839"/>
                  </a:lnTo>
                  <a:lnTo>
                    <a:pt x="33426" y="215480"/>
                  </a:lnTo>
                  <a:lnTo>
                    <a:pt x="36309" y="214071"/>
                  </a:lnTo>
                  <a:lnTo>
                    <a:pt x="36385" y="210502"/>
                  </a:lnTo>
                  <a:lnTo>
                    <a:pt x="33820" y="208534"/>
                  </a:lnTo>
                  <a:lnTo>
                    <a:pt x="34290" y="208165"/>
                  </a:lnTo>
                  <a:lnTo>
                    <a:pt x="37909" y="207314"/>
                  </a:lnTo>
                  <a:lnTo>
                    <a:pt x="37757" y="202844"/>
                  </a:lnTo>
                  <a:lnTo>
                    <a:pt x="35229" y="200990"/>
                  </a:lnTo>
                  <a:lnTo>
                    <a:pt x="34671" y="200050"/>
                  </a:lnTo>
                  <a:lnTo>
                    <a:pt x="38303" y="199859"/>
                  </a:lnTo>
                  <a:lnTo>
                    <a:pt x="39395" y="196519"/>
                  </a:lnTo>
                  <a:lnTo>
                    <a:pt x="41008" y="200914"/>
                  </a:lnTo>
                  <a:lnTo>
                    <a:pt x="45300" y="202641"/>
                  </a:lnTo>
                  <a:lnTo>
                    <a:pt x="46710" y="202971"/>
                  </a:lnTo>
                  <a:lnTo>
                    <a:pt x="51181" y="202717"/>
                  </a:lnTo>
                  <a:lnTo>
                    <a:pt x="53441" y="199618"/>
                  </a:lnTo>
                  <a:lnTo>
                    <a:pt x="51396" y="196481"/>
                  </a:lnTo>
                  <a:lnTo>
                    <a:pt x="51625" y="195211"/>
                  </a:lnTo>
                  <a:lnTo>
                    <a:pt x="51612" y="194538"/>
                  </a:lnTo>
                  <a:lnTo>
                    <a:pt x="52959" y="193967"/>
                  </a:lnTo>
                  <a:lnTo>
                    <a:pt x="54038" y="192366"/>
                  </a:lnTo>
                  <a:lnTo>
                    <a:pt x="53873" y="189623"/>
                  </a:lnTo>
                  <a:lnTo>
                    <a:pt x="54330" y="189293"/>
                  </a:lnTo>
                  <a:lnTo>
                    <a:pt x="54698" y="188874"/>
                  </a:lnTo>
                  <a:lnTo>
                    <a:pt x="54991" y="188366"/>
                  </a:lnTo>
                  <a:lnTo>
                    <a:pt x="57581" y="187807"/>
                  </a:lnTo>
                  <a:lnTo>
                    <a:pt x="58610" y="184683"/>
                  </a:lnTo>
                  <a:lnTo>
                    <a:pt x="56781" y="181508"/>
                  </a:lnTo>
                  <a:lnTo>
                    <a:pt x="56730" y="180035"/>
                  </a:lnTo>
                  <a:lnTo>
                    <a:pt x="56527" y="179412"/>
                  </a:lnTo>
                  <a:lnTo>
                    <a:pt x="56210" y="178892"/>
                  </a:lnTo>
                  <a:lnTo>
                    <a:pt x="57111" y="178384"/>
                  </a:lnTo>
                  <a:lnTo>
                    <a:pt x="58585" y="177380"/>
                  </a:lnTo>
                  <a:lnTo>
                    <a:pt x="59118" y="178168"/>
                  </a:lnTo>
                  <a:lnTo>
                    <a:pt x="59893" y="178790"/>
                  </a:lnTo>
                  <a:lnTo>
                    <a:pt x="62877" y="179222"/>
                  </a:lnTo>
                  <a:lnTo>
                    <a:pt x="63373" y="185407"/>
                  </a:lnTo>
                  <a:lnTo>
                    <a:pt x="62966" y="188925"/>
                  </a:lnTo>
                  <a:lnTo>
                    <a:pt x="61099" y="189801"/>
                  </a:lnTo>
                  <a:lnTo>
                    <a:pt x="60286" y="192722"/>
                  </a:lnTo>
                  <a:lnTo>
                    <a:pt x="62090" y="195160"/>
                  </a:lnTo>
                  <a:lnTo>
                    <a:pt x="62242" y="195884"/>
                  </a:lnTo>
                  <a:lnTo>
                    <a:pt x="62572" y="199034"/>
                  </a:lnTo>
                  <a:lnTo>
                    <a:pt x="61214" y="200291"/>
                  </a:lnTo>
                  <a:lnTo>
                    <a:pt x="58508" y="201104"/>
                  </a:lnTo>
                  <a:lnTo>
                    <a:pt x="60579" y="208673"/>
                  </a:lnTo>
                  <a:lnTo>
                    <a:pt x="70485" y="205701"/>
                  </a:lnTo>
                  <a:lnTo>
                    <a:pt x="71297" y="198272"/>
                  </a:lnTo>
                  <a:lnTo>
                    <a:pt x="69672" y="193255"/>
                  </a:lnTo>
                  <a:lnTo>
                    <a:pt x="73494" y="187579"/>
                  </a:lnTo>
                  <a:close/>
                </a:path>
                <a:path w="83820" h="268604">
                  <a:moveTo>
                    <a:pt x="73583" y="97243"/>
                  </a:moveTo>
                  <a:lnTo>
                    <a:pt x="72961" y="95554"/>
                  </a:lnTo>
                  <a:lnTo>
                    <a:pt x="72783" y="95059"/>
                  </a:lnTo>
                  <a:lnTo>
                    <a:pt x="71259" y="90893"/>
                  </a:lnTo>
                  <a:lnTo>
                    <a:pt x="65671" y="87325"/>
                  </a:lnTo>
                  <a:lnTo>
                    <a:pt x="64757" y="83807"/>
                  </a:lnTo>
                  <a:lnTo>
                    <a:pt x="64198" y="81673"/>
                  </a:lnTo>
                  <a:lnTo>
                    <a:pt x="61112" y="76898"/>
                  </a:lnTo>
                  <a:lnTo>
                    <a:pt x="57124" y="75031"/>
                  </a:lnTo>
                  <a:lnTo>
                    <a:pt x="52959" y="78092"/>
                  </a:lnTo>
                  <a:lnTo>
                    <a:pt x="50888" y="81280"/>
                  </a:lnTo>
                  <a:lnTo>
                    <a:pt x="54152" y="84251"/>
                  </a:lnTo>
                  <a:lnTo>
                    <a:pt x="57073" y="83807"/>
                  </a:lnTo>
                  <a:lnTo>
                    <a:pt x="57404" y="84366"/>
                  </a:lnTo>
                  <a:lnTo>
                    <a:pt x="57531" y="84658"/>
                  </a:lnTo>
                  <a:lnTo>
                    <a:pt x="58216" y="85890"/>
                  </a:lnTo>
                  <a:lnTo>
                    <a:pt x="58216" y="87325"/>
                  </a:lnTo>
                  <a:lnTo>
                    <a:pt x="57340" y="90068"/>
                  </a:lnTo>
                  <a:lnTo>
                    <a:pt x="58102" y="92252"/>
                  </a:lnTo>
                  <a:lnTo>
                    <a:pt x="60718" y="93446"/>
                  </a:lnTo>
                  <a:lnTo>
                    <a:pt x="61899" y="93929"/>
                  </a:lnTo>
                  <a:lnTo>
                    <a:pt x="63385" y="95072"/>
                  </a:lnTo>
                  <a:lnTo>
                    <a:pt x="62268" y="97155"/>
                  </a:lnTo>
                  <a:lnTo>
                    <a:pt x="59651" y="98386"/>
                  </a:lnTo>
                  <a:lnTo>
                    <a:pt x="54762" y="101244"/>
                  </a:lnTo>
                  <a:lnTo>
                    <a:pt x="51308" y="102463"/>
                  </a:lnTo>
                  <a:lnTo>
                    <a:pt x="48044" y="104114"/>
                  </a:lnTo>
                  <a:lnTo>
                    <a:pt x="48031" y="101790"/>
                  </a:lnTo>
                  <a:lnTo>
                    <a:pt x="47142" y="100660"/>
                  </a:lnTo>
                  <a:lnTo>
                    <a:pt x="46113" y="99352"/>
                  </a:lnTo>
                  <a:lnTo>
                    <a:pt x="42367" y="100203"/>
                  </a:lnTo>
                  <a:lnTo>
                    <a:pt x="41681" y="100406"/>
                  </a:lnTo>
                  <a:lnTo>
                    <a:pt x="41097" y="100660"/>
                  </a:lnTo>
                  <a:lnTo>
                    <a:pt x="40208" y="99885"/>
                  </a:lnTo>
                  <a:lnTo>
                    <a:pt x="39331" y="99085"/>
                  </a:lnTo>
                  <a:lnTo>
                    <a:pt x="39014" y="98653"/>
                  </a:lnTo>
                  <a:lnTo>
                    <a:pt x="37363" y="96456"/>
                  </a:lnTo>
                  <a:lnTo>
                    <a:pt x="35229" y="95516"/>
                  </a:lnTo>
                  <a:lnTo>
                    <a:pt x="30289" y="98552"/>
                  </a:lnTo>
                  <a:lnTo>
                    <a:pt x="26911" y="98653"/>
                  </a:lnTo>
                  <a:lnTo>
                    <a:pt x="22415" y="97942"/>
                  </a:lnTo>
                  <a:lnTo>
                    <a:pt x="21285" y="97637"/>
                  </a:lnTo>
                  <a:lnTo>
                    <a:pt x="20193" y="97231"/>
                  </a:lnTo>
                  <a:lnTo>
                    <a:pt x="22847" y="95808"/>
                  </a:lnTo>
                  <a:lnTo>
                    <a:pt x="22809" y="92214"/>
                  </a:lnTo>
                  <a:lnTo>
                    <a:pt x="16954" y="87934"/>
                  </a:lnTo>
                  <a:lnTo>
                    <a:pt x="17132" y="84239"/>
                  </a:lnTo>
                  <a:lnTo>
                    <a:pt x="18338" y="80797"/>
                  </a:lnTo>
                  <a:lnTo>
                    <a:pt x="21539" y="82042"/>
                  </a:lnTo>
                  <a:lnTo>
                    <a:pt x="22834" y="80797"/>
                  </a:lnTo>
                  <a:lnTo>
                    <a:pt x="24853" y="78867"/>
                  </a:lnTo>
                  <a:lnTo>
                    <a:pt x="23063" y="74980"/>
                  </a:lnTo>
                  <a:lnTo>
                    <a:pt x="22923" y="74726"/>
                  </a:lnTo>
                  <a:lnTo>
                    <a:pt x="22758" y="74485"/>
                  </a:lnTo>
                  <a:lnTo>
                    <a:pt x="23317" y="74485"/>
                  </a:lnTo>
                  <a:lnTo>
                    <a:pt x="24752" y="74002"/>
                  </a:lnTo>
                  <a:lnTo>
                    <a:pt x="25857" y="73837"/>
                  </a:lnTo>
                  <a:lnTo>
                    <a:pt x="26479" y="73977"/>
                  </a:lnTo>
                  <a:lnTo>
                    <a:pt x="27533" y="73977"/>
                  </a:lnTo>
                  <a:lnTo>
                    <a:pt x="28790" y="74117"/>
                  </a:lnTo>
                  <a:lnTo>
                    <a:pt x="29413" y="73837"/>
                  </a:lnTo>
                  <a:lnTo>
                    <a:pt x="29806" y="73660"/>
                  </a:lnTo>
                  <a:lnTo>
                    <a:pt x="30518" y="72885"/>
                  </a:lnTo>
                  <a:lnTo>
                    <a:pt x="31280" y="72174"/>
                  </a:lnTo>
                  <a:lnTo>
                    <a:pt x="31762" y="71158"/>
                  </a:lnTo>
                  <a:lnTo>
                    <a:pt x="31661" y="68910"/>
                  </a:lnTo>
                  <a:lnTo>
                    <a:pt x="31445" y="68338"/>
                  </a:lnTo>
                  <a:lnTo>
                    <a:pt x="24930" y="65074"/>
                  </a:lnTo>
                  <a:lnTo>
                    <a:pt x="21539" y="65582"/>
                  </a:lnTo>
                  <a:lnTo>
                    <a:pt x="17691" y="68910"/>
                  </a:lnTo>
                  <a:lnTo>
                    <a:pt x="17056" y="69824"/>
                  </a:lnTo>
                  <a:lnTo>
                    <a:pt x="16560" y="70891"/>
                  </a:lnTo>
                  <a:lnTo>
                    <a:pt x="15265" y="70967"/>
                  </a:lnTo>
                  <a:lnTo>
                    <a:pt x="14020" y="71653"/>
                  </a:lnTo>
                  <a:lnTo>
                    <a:pt x="9702" y="79590"/>
                  </a:lnTo>
                  <a:lnTo>
                    <a:pt x="8394" y="87007"/>
                  </a:lnTo>
                  <a:lnTo>
                    <a:pt x="12242" y="92887"/>
                  </a:lnTo>
                  <a:lnTo>
                    <a:pt x="9448" y="95694"/>
                  </a:lnTo>
                  <a:lnTo>
                    <a:pt x="9334" y="99593"/>
                  </a:lnTo>
                  <a:lnTo>
                    <a:pt x="19367" y="106807"/>
                  </a:lnTo>
                  <a:lnTo>
                    <a:pt x="28155" y="107327"/>
                  </a:lnTo>
                  <a:lnTo>
                    <a:pt x="34544" y="104825"/>
                  </a:lnTo>
                  <a:lnTo>
                    <a:pt x="36766" y="106730"/>
                  </a:lnTo>
                  <a:lnTo>
                    <a:pt x="39344" y="110172"/>
                  </a:lnTo>
                  <a:lnTo>
                    <a:pt x="42824" y="110680"/>
                  </a:lnTo>
                  <a:lnTo>
                    <a:pt x="44132" y="108407"/>
                  </a:lnTo>
                  <a:lnTo>
                    <a:pt x="43370" y="108077"/>
                  </a:lnTo>
                  <a:lnTo>
                    <a:pt x="45034" y="107645"/>
                  </a:lnTo>
                  <a:lnTo>
                    <a:pt x="44970" y="110324"/>
                  </a:lnTo>
                  <a:lnTo>
                    <a:pt x="47828" y="113118"/>
                  </a:lnTo>
                  <a:lnTo>
                    <a:pt x="56515" y="108369"/>
                  </a:lnTo>
                  <a:lnTo>
                    <a:pt x="58762" y="107645"/>
                  </a:lnTo>
                  <a:lnTo>
                    <a:pt x="62357" y="106489"/>
                  </a:lnTo>
                  <a:lnTo>
                    <a:pt x="64376" y="104825"/>
                  </a:lnTo>
                  <a:lnTo>
                    <a:pt x="65239" y="104114"/>
                  </a:lnTo>
                  <a:lnTo>
                    <a:pt x="73583" y="97243"/>
                  </a:lnTo>
                  <a:close/>
                </a:path>
                <a:path w="83820" h="268604">
                  <a:moveTo>
                    <a:pt x="76873" y="59372"/>
                  </a:moveTo>
                  <a:lnTo>
                    <a:pt x="71132" y="58801"/>
                  </a:lnTo>
                  <a:lnTo>
                    <a:pt x="69316" y="61912"/>
                  </a:lnTo>
                  <a:lnTo>
                    <a:pt x="67830" y="61112"/>
                  </a:lnTo>
                  <a:lnTo>
                    <a:pt x="65773" y="61188"/>
                  </a:lnTo>
                  <a:lnTo>
                    <a:pt x="64643" y="62522"/>
                  </a:lnTo>
                  <a:lnTo>
                    <a:pt x="63588" y="62331"/>
                  </a:lnTo>
                  <a:lnTo>
                    <a:pt x="63042" y="61988"/>
                  </a:lnTo>
                  <a:lnTo>
                    <a:pt x="61429" y="61061"/>
                  </a:lnTo>
                  <a:lnTo>
                    <a:pt x="60871" y="60896"/>
                  </a:lnTo>
                  <a:lnTo>
                    <a:pt x="60337" y="60845"/>
                  </a:lnTo>
                  <a:lnTo>
                    <a:pt x="58940" y="59753"/>
                  </a:lnTo>
                  <a:lnTo>
                    <a:pt x="56857" y="59436"/>
                  </a:lnTo>
                  <a:lnTo>
                    <a:pt x="49110" y="66268"/>
                  </a:lnTo>
                  <a:lnTo>
                    <a:pt x="56857" y="72593"/>
                  </a:lnTo>
                  <a:lnTo>
                    <a:pt x="69723" y="76631"/>
                  </a:lnTo>
                  <a:lnTo>
                    <a:pt x="76111" y="71666"/>
                  </a:lnTo>
                  <a:lnTo>
                    <a:pt x="76682" y="62534"/>
                  </a:lnTo>
                  <a:lnTo>
                    <a:pt x="76720" y="61912"/>
                  </a:lnTo>
                  <a:lnTo>
                    <a:pt x="76873" y="59372"/>
                  </a:lnTo>
                  <a:close/>
                </a:path>
                <a:path w="83820" h="268604">
                  <a:moveTo>
                    <a:pt x="83375" y="213372"/>
                  </a:moveTo>
                  <a:lnTo>
                    <a:pt x="73926" y="207657"/>
                  </a:lnTo>
                  <a:lnTo>
                    <a:pt x="63042" y="212852"/>
                  </a:lnTo>
                  <a:lnTo>
                    <a:pt x="67017" y="219608"/>
                  </a:lnTo>
                  <a:lnTo>
                    <a:pt x="71564" y="217449"/>
                  </a:lnTo>
                  <a:lnTo>
                    <a:pt x="72174" y="217741"/>
                  </a:lnTo>
                  <a:lnTo>
                    <a:pt x="71475" y="219202"/>
                  </a:lnTo>
                  <a:lnTo>
                    <a:pt x="71793" y="221132"/>
                  </a:lnTo>
                  <a:lnTo>
                    <a:pt x="72936" y="222262"/>
                  </a:lnTo>
                  <a:lnTo>
                    <a:pt x="72796" y="226237"/>
                  </a:lnTo>
                  <a:lnTo>
                    <a:pt x="70713" y="227406"/>
                  </a:lnTo>
                  <a:lnTo>
                    <a:pt x="70065" y="230771"/>
                  </a:lnTo>
                  <a:lnTo>
                    <a:pt x="72694" y="232994"/>
                  </a:lnTo>
                  <a:lnTo>
                    <a:pt x="76314" y="235826"/>
                  </a:lnTo>
                  <a:lnTo>
                    <a:pt x="71348" y="237858"/>
                  </a:lnTo>
                  <a:lnTo>
                    <a:pt x="70459" y="240817"/>
                  </a:lnTo>
                  <a:lnTo>
                    <a:pt x="72466" y="243255"/>
                  </a:lnTo>
                  <a:lnTo>
                    <a:pt x="74028" y="244576"/>
                  </a:lnTo>
                  <a:lnTo>
                    <a:pt x="74295" y="245122"/>
                  </a:lnTo>
                  <a:lnTo>
                    <a:pt x="73253" y="244868"/>
                  </a:lnTo>
                  <a:lnTo>
                    <a:pt x="71412" y="245668"/>
                  </a:lnTo>
                  <a:lnTo>
                    <a:pt x="70713" y="248640"/>
                  </a:lnTo>
                  <a:lnTo>
                    <a:pt x="71856" y="250240"/>
                  </a:lnTo>
                  <a:lnTo>
                    <a:pt x="72313" y="251955"/>
                  </a:lnTo>
                  <a:lnTo>
                    <a:pt x="70599" y="252920"/>
                  </a:lnTo>
                  <a:lnTo>
                    <a:pt x="69659" y="255612"/>
                  </a:lnTo>
                  <a:lnTo>
                    <a:pt x="70916" y="257314"/>
                  </a:lnTo>
                  <a:lnTo>
                    <a:pt x="72097" y="256705"/>
                  </a:lnTo>
                  <a:lnTo>
                    <a:pt x="68072" y="259029"/>
                  </a:lnTo>
                  <a:lnTo>
                    <a:pt x="63538" y="261277"/>
                  </a:lnTo>
                  <a:lnTo>
                    <a:pt x="67513" y="268046"/>
                  </a:lnTo>
                  <a:lnTo>
                    <a:pt x="76136" y="263766"/>
                  </a:lnTo>
                  <a:lnTo>
                    <a:pt x="80048" y="260515"/>
                  </a:lnTo>
                  <a:lnTo>
                    <a:pt x="79108" y="256311"/>
                  </a:lnTo>
                  <a:lnTo>
                    <a:pt x="80594" y="254355"/>
                  </a:lnTo>
                  <a:lnTo>
                    <a:pt x="80937" y="251942"/>
                  </a:lnTo>
                  <a:lnTo>
                    <a:pt x="80225" y="249516"/>
                  </a:lnTo>
                  <a:lnTo>
                    <a:pt x="82130" y="247269"/>
                  </a:lnTo>
                  <a:lnTo>
                    <a:pt x="81800" y="244284"/>
                  </a:lnTo>
                  <a:lnTo>
                    <a:pt x="80454" y="241465"/>
                  </a:lnTo>
                  <a:lnTo>
                    <a:pt x="83375" y="238264"/>
                  </a:lnTo>
                  <a:lnTo>
                    <a:pt x="83083" y="233819"/>
                  </a:lnTo>
                  <a:lnTo>
                    <a:pt x="80403" y="229971"/>
                  </a:lnTo>
                  <a:lnTo>
                    <a:pt x="82829" y="226872"/>
                  </a:lnTo>
                  <a:lnTo>
                    <a:pt x="82854" y="222999"/>
                  </a:lnTo>
                  <a:lnTo>
                    <a:pt x="80670" y="219443"/>
                  </a:lnTo>
                  <a:lnTo>
                    <a:pt x="83375" y="213372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3" name="object 393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626720" y="5450015"/>
              <a:ext cx="96339" cy="101356"/>
            </a:xfrm>
            <a:prstGeom prst="rect">
              <a:avLst/>
            </a:prstGeom>
          </p:spPr>
        </p:pic>
        <p:pic>
          <p:nvPicPr>
            <p:cNvPr id="394" name="object 394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631304" y="5571407"/>
              <a:ext cx="117713" cy="80822"/>
            </a:xfrm>
            <a:prstGeom prst="rect">
              <a:avLst/>
            </a:prstGeom>
          </p:spPr>
        </p:pic>
        <p:sp>
          <p:nvSpPr>
            <p:cNvPr id="395" name="object 395" descr=""/>
            <p:cNvSpPr/>
            <p:nvPr/>
          </p:nvSpPr>
          <p:spPr>
            <a:xfrm>
              <a:off x="6830534" y="5470448"/>
              <a:ext cx="91440" cy="80010"/>
            </a:xfrm>
            <a:custGeom>
              <a:avLst/>
              <a:gdLst/>
              <a:ahLst/>
              <a:cxnLst/>
              <a:rect l="l" t="t" r="r" b="b"/>
              <a:pathLst>
                <a:path w="91440" h="80010">
                  <a:moveTo>
                    <a:pt x="44826" y="0"/>
                  </a:moveTo>
                  <a:lnTo>
                    <a:pt x="36228" y="7899"/>
                  </a:lnTo>
                  <a:lnTo>
                    <a:pt x="35275" y="13157"/>
                  </a:lnTo>
                  <a:lnTo>
                    <a:pt x="37003" y="17830"/>
                  </a:lnTo>
                  <a:lnTo>
                    <a:pt x="35288" y="18211"/>
                  </a:lnTo>
                  <a:lnTo>
                    <a:pt x="33662" y="19024"/>
                  </a:lnTo>
                  <a:lnTo>
                    <a:pt x="30830" y="21640"/>
                  </a:lnTo>
                  <a:lnTo>
                    <a:pt x="29852" y="23355"/>
                  </a:lnTo>
                  <a:lnTo>
                    <a:pt x="29357" y="25196"/>
                  </a:lnTo>
                  <a:lnTo>
                    <a:pt x="24277" y="21145"/>
                  </a:lnTo>
                  <a:lnTo>
                    <a:pt x="17521" y="20751"/>
                  </a:lnTo>
                  <a:lnTo>
                    <a:pt x="11171" y="26606"/>
                  </a:lnTo>
                  <a:lnTo>
                    <a:pt x="10091" y="29451"/>
                  </a:lnTo>
                  <a:lnTo>
                    <a:pt x="10104" y="32486"/>
                  </a:lnTo>
                  <a:lnTo>
                    <a:pt x="8351" y="33197"/>
                  </a:lnTo>
                  <a:lnTo>
                    <a:pt x="6700" y="34213"/>
                  </a:lnTo>
                  <a:lnTo>
                    <a:pt x="5240" y="35560"/>
                  </a:lnTo>
                  <a:lnTo>
                    <a:pt x="1365" y="41024"/>
                  </a:lnTo>
                  <a:lnTo>
                    <a:pt x="0" y="47445"/>
                  </a:lnTo>
                  <a:lnTo>
                    <a:pt x="1155" y="54035"/>
                  </a:lnTo>
                  <a:lnTo>
                    <a:pt x="4846" y="60007"/>
                  </a:lnTo>
                  <a:lnTo>
                    <a:pt x="8110" y="63550"/>
                  </a:lnTo>
                  <a:lnTo>
                    <a:pt x="12415" y="65519"/>
                  </a:lnTo>
                  <a:lnTo>
                    <a:pt x="16771" y="65862"/>
                  </a:lnTo>
                  <a:lnTo>
                    <a:pt x="16822" y="68618"/>
                  </a:lnTo>
                  <a:lnTo>
                    <a:pt x="17800" y="71297"/>
                  </a:lnTo>
                  <a:lnTo>
                    <a:pt x="24214" y="78270"/>
                  </a:lnTo>
                  <a:lnTo>
                    <a:pt x="32037" y="78320"/>
                  </a:lnTo>
                  <a:lnTo>
                    <a:pt x="37968" y="72859"/>
                  </a:lnTo>
                  <a:lnTo>
                    <a:pt x="39162" y="71335"/>
                  </a:lnTo>
                  <a:lnTo>
                    <a:pt x="39581" y="71450"/>
                  </a:lnTo>
                  <a:lnTo>
                    <a:pt x="40089" y="72605"/>
                  </a:lnTo>
                  <a:lnTo>
                    <a:pt x="40787" y="73710"/>
                  </a:lnTo>
                  <a:lnTo>
                    <a:pt x="46032" y="79400"/>
                  </a:lnTo>
                  <a:lnTo>
                    <a:pt x="53335" y="79717"/>
                  </a:lnTo>
                  <a:lnTo>
                    <a:pt x="59278" y="74053"/>
                  </a:lnTo>
                  <a:lnTo>
                    <a:pt x="63520" y="75615"/>
                  </a:lnTo>
                  <a:lnTo>
                    <a:pt x="68308" y="74917"/>
                  </a:lnTo>
                  <a:lnTo>
                    <a:pt x="74150" y="69532"/>
                  </a:lnTo>
                  <a:lnTo>
                    <a:pt x="75395" y="66421"/>
                  </a:lnTo>
                  <a:lnTo>
                    <a:pt x="75420" y="63207"/>
                  </a:lnTo>
                  <a:lnTo>
                    <a:pt x="78697" y="63233"/>
                  </a:lnTo>
                  <a:lnTo>
                    <a:pt x="82126" y="61963"/>
                  </a:lnTo>
                  <a:lnTo>
                    <a:pt x="90203" y="54521"/>
                  </a:lnTo>
                  <a:lnTo>
                    <a:pt x="91016" y="46736"/>
                  </a:lnTo>
                  <a:lnTo>
                    <a:pt x="83891" y="39001"/>
                  </a:lnTo>
                  <a:lnTo>
                    <a:pt x="79675" y="37985"/>
                  </a:lnTo>
                  <a:lnTo>
                    <a:pt x="75598" y="38938"/>
                  </a:lnTo>
                  <a:lnTo>
                    <a:pt x="74696" y="37299"/>
                  </a:lnTo>
                  <a:lnTo>
                    <a:pt x="72829" y="35445"/>
                  </a:lnTo>
                  <a:lnTo>
                    <a:pt x="72156" y="35026"/>
                  </a:lnTo>
                  <a:lnTo>
                    <a:pt x="72372" y="31610"/>
                  </a:lnTo>
                  <a:lnTo>
                    <a:pt x="71077" y="27838"/>
                  </a:lnTo>
                  <a:lnTo>
                    <a:pt x="66022" y="22364"/>
                  </a:lnTo>
                  <a:lnTo>
                    <a:pt x="63215" y="20840"/>
                  </a:lnTo>
                  <a:lnTo>
                    <a:pt x="60409" y="20307"/>
                  </a:lnTo>
                  <a:lnTo>
                    <a:pt x="62441" y="15824"/>
                  </a:lnTo>
                  <a:lnTo>
                    <a:pt x="61564" y="10134"/>
                  </a:lnTo>
                  <a:lnTo>
                    <a:pt x="52839" y="660"/>
                  </a:lnTo>
                  <a:lnTo>
                    <a:pt x="44826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6830707" y="5466689"/>
              <a:ext cx="89535" cy="83820"/>
            </a:xfrm>
            <a:custGeom>
              <a:avLst/>
              <a:gdLst/>
              <a:ahLst/>
              <a:cxnLst/>
              <a:rect l="l" t="t" r="r" b="b"/>
              <a:pathLst>
                <a:path w="89534" h="83820">
                  <a:moveTo>
                    <a:pt x="40386" y="38176"/>
                  </a:moveTo>
                  <a:lnTo>
                    <a:pt x="40182" y="34772"/>
                  </a:lnTo>
                  <a:lnTo>
                    <a:pt x="38531" y="32931"/>
                  </a:lnTo>
                  <a:lnTo>
                    <a:pt x="34925" y="33832"/>
                  </a:lnTo>
                  <a:lnTo>
                    <a:pt x="33997" y="35090"/>
                  </a:lnTo>
                  <a:lnTo>
                    <a:pt x="33413" y="36588"/>
                  </a:lnTo>
                  <a:lnTo>
                    <a:pt x="32334" y="36588"/>
                  </a:lnTo>
                  <a:lnTo>
                    <a:pt x="31267" y="37198"/>
                  </a:lnTo>
                  <a:lnTo>
                    <a:pt x="30632" y="38112"/>
                  </a:lnTo>
                  <a:lnTo>
                    <a:pt x="28625" y="37172"/>
                  </a:lnTo>
                  <a:lnTo>
                    <a:pt x="25666" y="38252"/>
                  </a:lnTo>
                  <a:lnTo>
                    <a:pt x="25781" y="40830"/>
                  </a:lnTo>
                  <a:lnTo>
                    <a:pt x="25768" y="40995"/>
                  </a:lnTo>
                  <a:lnTo>
                    <a:pt x="23558" y="40500"/>
                  </a:lnTo>
                  <a:lnTo>
                    <a:pt x="21297" y="42329"/>
                  </a:lnTo>
                  <a:lnTo>
                    <a:pt x="22110" y="46240"/>
                  </a:lnTo>
                  <a:lnTo>
                    <a:pt x="20739" y="46761"/>
                  </a:lnTo>
                  <a:lnTo>
                    <a:pt x="19773" y="48120"/>
                  </a:lnTo>
                  <a:lnTo>
                    <a:pt x="20485" y="51765"/>
                  </a:lnTo>
                  <a:lnTo>
                    <a:pt x="18935" y="52565"/>
                  </a:lnTo>
                  <a:lnTo>
                    <a:pt x="17856" y="54394"/>
                  </a:lnTo>
                  <a:lnTo>
                    <a:pt x="21221" y="59524"/>
                  </a:lnTo>
                  <a:lnTo>
                    <a:pt x="23952" y="61468"/>
                  </a:lnTo>
                  <a:lnTo>
                    <a:pt x="32105" y="62979"/>
                  </a:lnTo>
                  <a:lnTo>
                    <a:pt x="34061" y="56743"/>
                  </a:lnTo>
                  <a:lnTo>
                    <a:pt x="28575" y="55702"/>
                  </a:lnTo>
                  <a:lnTo>
                    <a:pt x="27978" y="55511"/>
                  </a:lnTo>
                  <a:lnTo>
                    <a:pt x="28092" y="55079"/>
                  </a:lnTo>
                  <a:lnTo>
                    <a:pt x="28117" y="54648"/>
                  </a:lnTo>
                  <a:lnTo>
                    <a:pt x="28067" y="54203"/>
                  </a:lnTo>
                  <a:lnTo>
                    <a:pt x="30060" y="53784"/>
                  </a:lnTo>
                  <a:lnTo>
                    <a:pt x="31673" y="51841"/>
                  </a:lnTo>
                  <a:lnTo>
                    <a:pt x="29972" y="48958"/>
                  </a:lnTo>
                  <a:lnTo>
                    <a:pt x="30949" y="48463"/>
                  </a:lnTo>
                  <a:lnTo>
                    <a:pt x="31673" y="47485"/>
                  </a:lnTo>
                  <a:lnTo>
                    <a:pt x="31826" y="46164"/>
                  </a:lnTo>
                  <a:lnTo>
                    <a:pt x="33883" y="47752"/>
                  </a:lnTo>
                  <a:lnTo>
                    <a:pt x="36017" y="46380"/>
                  </a:lnTo>
                  <a:lnTo>
                    <a:pt x="36779" y="44602"/>
                  </a:lnTo>
                  <a:lnTo>
                    <a:pt x="38176" y="44297"/>
                  </a:lnTo>
                  <a:lnTo>
                    <a:pt x="39382" y="43268"/>
                  </a:lnTo>
                  <a:lnTo>
                    <a:pt x="39192" y="40944"/>
                  </a:lnTo>
                  <a:lnTo>
                    <a:pt x="39281" y="40182"/>
                  </a:lnTo>
                  <a:lnTo>
                    <a:pt x="39471" y="39446"/>
                  </a:lnTo>
                  <a:lnTo>
                    <a:pt x="40030" y="38950"/>
                  </a:lnTo>
                  <a:lnTo>
                    <a:pt x="40386" y="38176"/>
                  </a:lnTo>
                  <a:close/>
                </a:path>
                <a:path w="89534" h="83820">
                  <a:moveTo>
                    <a:pt x="49885" y="57772"/>
                  </a:moveTo>
                  <a:lnTo>
                    <a:pt x="49491" y="53975"/>
                  </a:lnTo>
                  <a:lnTo>
                    <a:pt x="47459" y="51257"/>
                  </a:lnTo>
                  <a:lnTo>
                    <a:pt x="43002" y="47244"/>
                  </a:lnTo>
                  <a:lnTo>
                    <a:pt x="38138" y="49949"/>
                  </a:lnTo>
                  <a:lnTo>
                    <a:pt x="40259" y="53276"/>
                  </a:lnTo>
                  <a:lnTo>
                    <a:pt x="40703" y="53975"/>
                  </a:lnTo>
                  <a:lnTo>
                    <a:pt x="41109" y="55981"/>
                  </a:lnTo>
                  <a:lnTo>
                    <a:pt x="39014" y="57670"/>
                  </a:lnTo>
                  <a:lnTo>
                    <a:pt x="37096" y="59499"/>
                  </a:lnTo>
                  <a:lnTo>
                    <a:pt x="32651" y="64693"/>
                  </a:lnTo>
                  <a:lnTo>
                    <a:pt x="36880" y="69494"/>
                  </a:lnTo>
                  <a:lnTo>
                    <a:pt x="41275" y="64731"/>
                  </a:lnTo>
                  <a:lnTo>
                    <a:pt x="41516" y="64516"/>
                  </a:lnTo>
                  <a:lnTo>
                    <a:pt x="41656" y="64465"/>
                  </a:lnTo>
                  <a:lnTo>
                    <a:pt x="42443" y="64668"/>
                  </a:lnTo>
                  <a:lnTo>
                    <a:pt x="44589" y="65659"/>
                  </a:lnTo>
                  <a:lnTo>
                    <a:pt x="46126" y="65252"/>
                  </a:lnTo>
                  <a:lnTo>
                    <a:pt x="48158" y="63017"/>
                  </a:lnTo>
                  <a:lnTo>
                    <a:pt x="48895" y="61582"/>
                  </a:lnTo>
                  <a:lnTo>
                    <a:pt x="48844" y="59372"/>
                  </a:lnTo>
                  <a:lnTo>
                    <a:pt x="49479" y="58699"/>
                  </a:lnTo>
                  <a:lnTo>
                    <a:pt x="49885" y="57772"/>
                  </a:lnTo>
                  <a:close/>
                </a:path>
                <a:path w="89534" h="83820">
                  <a:moveTo>
                    <a:pt x="66370" y="68110"/>
                  </a:moveTo>
                  <a:lnTo>
                    <a:pt x="60134" y="66167"/>
                  </a:lnTo>
                  <a:lnTo>
                    <a:pt x="59245" y="70345"/>
                  </a:lnTo>
                  <a:lnTo>
                    <a:pt x="58089" y="74028"/>
                  </a:lnTo>
                  <a:lnTo>
                    <a:pt x="56045" y="74295"/>
                  </a:lnTo>
                  <a:lnTo>
                    <a:pt x="53136" y="71094"/>
                  </a:lnTo>
                  <a:lnTo>
                    <a:pt x="51574" y="68795"/>
                  </a:lnTo>
                  <a:lnTo>
                    <a:pt x="48069" y="68707"/>
                  </a:lnTo>
                  <a:lnTo>
                    <a:pt x="46177" y="74510"/>
                  </a:lnTo>
                  <a:lnTo>
                    <a:pt x="43611" y="75628"/>
                  </a:lnTo>
                  <a:lnTo>
                    <a:pt x="40297" y="71183"/>
                  </a:lnTo>
                  <a:lnTo>
                    <a:pt x="37566" y="71907"/>
                  </a:lnTo>
                  <a:lnTo>
                    <a:pt x="32562" y="79044"/>
                  </a:lnTo>
                  <a:lnTo>
                    <a:pt x="28067" y="72809"/>
                  </a:lnTo>
                  <a:lnTo>
                    <a:pt x="25704" y="70269"/>
                  </a:lnTo>
                  <a:lnTo>
                    <a:pt x="23012" y="67360"/>
                  </a:lnTo>
                  <a:lnTo>
                    <a:pt x="20662" y="64846"/>
                  </a:lnTo>
                  <a:lnTo>
                    <a:pt x="20332" y="64477"/>
                  </a:lnTo>
                  <a:lnTo>
                    <a:pt x="20726" y="64757"/>
                  </a:lnTo>
                  <a:lnTo>
                    <a:pt x="20967" y="64477"/>
                  </a:lnTo>
                  <a:lnTo>
                    <a:pt x="19050" y="62014"/>
                  </a:lnTo>
                  <a:lnTo>
                    <a:pt x="17399" y="60020"/>
                  </a:lnTo>
                  <a:lnTo>
                    <a:pt x="14706" y="62014"/>
                  </a:lnTo>
                  <a:lnTo>
                    <a:pt x="14008" y="60794"/>
                  </a:lnTo>
                  <a:lnTo>
                    <a:pt x="13919" y="60629"/>
                  </a:lnTo>
                  <a:lnTo>
                    <a:pt x="12242" y="59651"/>
                  </a:lnTo>
                  <a:lnTo>
                    <a:pt x="9309" y="60794"/>
                  </a:lnTo>
                  <a:lnTo>
                    <a:pt x="4749" y="60236"/>
                  </a:lnTo>
                  <a:lnTo>
                    <a:pt x="8483" y="57658"/>
                  </a:lnTo>
                  <a:lnTo>
                    <a:pt x="9258" y="56019"/>
                  </a:lnTo>
                  <a:lnTo>
                    <a:pt x="7086" y="51650"/>
                  </a:lnTo>
                  <a:lnTo>
                    <a:pt x="6934" y="49695"/>
                  </a:lnTo>
                  <a:lnTo>
                    <a:pt x="9309" y="46316"/>
                  </a:lnTo>
                  <a:lnTo>
                    <a:pt x="9283" y="44983"/>
                  </a:lnTo>
                  <a:lnTo>
                    <a:pt x="8775" y="44005"/>
                  </a:lnTo>
                  <a:lnTo>
                    <a:pt x="7302" y="42202"/>
                  </a:lnTo>
                  <a:lnTo>
                    <a:pt x="7759" y="40690"/>
                  </a:lnTo>
                  <a:lnTo>
                    <a:pt x="10147" y="39446"/>
                  </a:lnTo>
                  <a:lnTo>
                    <a:pt x="11506" y="38785"/>
                  </a:lnTo>
                  <a:lnTo>
                    <a:pt x="12077" y="37261"/>
                  </a:lnTo>
                  <a:lnTo>
                    <a:pt x="11836" y="35826"/>
                  </a:lnTo>
                  <a:lnTo>
                    <a:pt x="11112" y="31902"/>
                  </a:lnTo>
                  <a:lnTo>
                    <a:pt x="12458" y="30657"/>
                  </a:lnTo>
                  <a:lnTo>
                    <a:pt x="15836" y="32118"/>
                  </a:lnTo>
                  <a:lnTo>
                    <a:pt x="17564" y="32651"/>
                  </a:lnTo>
                  <a:lnTo>
                    <a:pt x="19380" y="31610"/>
                  </a:lnTo>
                  <a:lnTo>
                    <a:pt x="19685" y="30657"/>
                  </a:lnTo>
                  <a:lnTo>
                    <a:pt x="19913" y="29933"/>
                  </a:lnTo>
                  <a:lnTo>
                    <a:pt x="19037" y="28841"/>
                  </a:lnTo>
                  <a:lnTo>
                    <a:pt x="19418" y="29146"/>
                  </a:lnTo>
                  <a:lnTo>
                    <a:pt x="21056" y="30861"/>
                  </a:lnTo>
                  <a:lnTo>
                    <a:pt x="24041" y="33832"/>
                  </a:lnTo>
                  <a:lnTo>
                    <a:pt x="28841" y="29387"/>
                  </a:lnTo>
                  <a:lnTo>
                    <a:pt x="28295" y="28841"/>
                  </a:lnTo>
                  <a:lnTo>
                    <a:pt x="24726" y="25285"/>
                  </a:lnTo>
                  <a:lnTo>
                    <a:pt x="22047" y="22606"/>
                  </a:lnTo>
                  <a:lnTo>
                    <a:pt x="17627" y="21412"/>
                  </a:lnTo>
                  <a:lnTo>
                    <a:pt x="14973" y="25285"/>
                  </a:lnTo>
                  <a:lnTo>
                    <a:pt x="9042" y="24688"/>
                  </a:lnTo>
                  <a:lnTo>
                    <a:pt x="5181" y="28803"/>
                  </a:lnTo>
                  <a:lnTo>
                    <a:pt x="5232" y="34772"/>
                  </a:lnTo>
                  <a:lnTo>
                    <a:pt x="1714" y="37312"/>
                  </a:lnTo>
                  <a:lnTo>
                    <a:pt x="736" y="41122"/>
                  </a:lnTo>
                  <a:lnTo>
                    <a:pt x="2209" y="45250"/>
                  </a:lnTo>
                  <a:lnTo>
                    <a:pt x="546" y="48399"/>
                  </a:lnTo>
                  <a:lnTo>
                    <a:pt x="520" y="51676"/>
                  </a:lnTo>
                  <a:lnTo>
                    <a:pt x="1651" y="54978"/>
                  </a:lnTo>
                  <a:lnTo>
                    <a:pt x="0" y="59766"/>
                  </a:lnTo>
                  <a:lnTo>
                    <a:pt x="2070" y="63982"/>
                  </a:lnTo>
                  <a:lnTo>
                    <a:pt x="6629" y="66573"/>
                  </a:lnTo>
                  <a:lnTo>
                    <a:pt x="12433" y="66497"/>
                  </a:lnTo>
                  <a:lnTo>
                    <a:pt x="12458" y="67411"/>
                  </a:lnTo>
                  <a:lnTo>
                    <a:pt x="12814" y="68326"/>
                  </a:lnTo>
                  <a:lnTo>
                    <a:pt x="14681" y="70345"/>
                  </a:lnTo>
                  <a:lnTo>
                    <a:pt x="16789" y="70269"/>
                  </a:lnTo>
                  <a:lnTo>
                    <a:pt x="19583" y="73279"/>
                  </a:lnTo>
                  <a:lnTo>
                    <a:pt x="20510" y="74828"/>
                  </a:lnTo>
                  <a:lnTo>
                    <a:pt x="25171" y="83324"/>
                  </a:lnTo>
                  <a:lnTo>
                    <a:pt x="33731" y="83426"/>
                  </a:lnTo>
                  <a:lnTo>
                    <a:pt x="39116" y="79756"/>
                  </a:lnTo>
                  <a:lnTo>
                    <a:pt x="43167" y="82842"/>
                  </a:lnTo>
                  <a:lnTo>
                    <a:pt x="48044" y="81559"/>
                  </a:lnTo>
                  <a:lnTo>
                    <a:pt x="49491" y="79756"/>
                  </a:lnTo>
                  <a:lnTo>
                    <a:pt x="50063" y="79044"/>
                  </a:lnTo>
                  <a:lnTo>
                    <a:pt x="51104" y="77736"/>
                  </a:lnTo>
                  <a:lnTo>
                    <a:pt x="56515" y="81114"/>
                  </a:lnTo>
                  <a:lnTo>
                    <a:pt x="63868" y="80010"/>
                  </a:lnTo>
                  <a:lnTo>
                    <a:pt x="64350" y="77736"/>
                  </a:lnTo>
                  <a:lnTo>
                    <a:pt x="64795" y="75628"/>
                  </a:lnTo>
                  <a:lnTo>
                    <a:pt x="65074" y="74295"/>
                  </a:lnTo>
                  <a:lnTo>
                    <a:pt x="66370" y="68110"/>
                  </a:lnTo>
                  <a:close/>
                </a:path>
                <a:path w="89534" h="83820">
                  <a:moveTo>
                    <a:pt x="67627" y="51587"/>
                  </a:moveTo>
                  <a:lnTo>
                    <a:pt x="66878" y="49098"/>
                  </a:lnTo>
                  <a:lnTo>
                    <a:pt x="64655" y="48285"/>
                  </a:lnTo>
                  <a:lnTo>
                    <a:pt x="65646" y="46393"/>
                  </a:lnTo>
                  <a:lnTo>
                    <a:pt x="64655" y="44361"/>
                  </a:lnTo>
                  <a:lnTo>
                    <a:pt x="61887" y="43192"/>
                  </a:lnTo>
                  <a:lnTo>
                    <a:pt x="62725" y="41478"/>
                  </a:lnTo>
                  <a:lnTo>
                    <a:pt x="61785" y="39433"/>
                  </a:lnTo>
                  <a:lnTo>
                    <a:pt x="59283" y="38392"/>
                  </a:lnTo>
                  <a:lnTo>
                    <a:pt x="58051" y="38061"/>
                  </a:lnTo>
                  <a:lnTo>
                    <a:pt x="57340" y="37071"/>
                  </a:lnTo>
                  <a:lnTo>
                    <a:pt x="56095" y="36410"/>
                  </a:lnTo>
                  <a:lnTo>
                    <a:pt x="53441" y="36830"/>
                  </a:lnTo>
                  <a:lnTo>
                    <a:pt x="50927" y="37071"/>
                  </a:lnTo>
                  <a:lnTo>
                    <a:pt x="50939" y="35585"/>
                  </a:lnTo>
                  <a:lnTo>
                    <a:pt x="51333" y="30607"/>
                  </a:lnTo>
                  <a:lnTo>
                    <a:pt x="44792" y="30378"/>
                  </a:lnTo>
                  <a:lnTo>
                    <a:pt x="44462" y="34569"/>
                  </a:lnTo>
                  <a:lnTo>
                    <a:pt x="44323" y="36283"/>
                  </a:lnTo>
                  <a:lnTo>
                    <a:pt x="44704" y="38100"/>
                  </a:lnTo>
                  <a:lnTo>
                    <a:pt x="43891" y="42240"/>
                  </a:lnTo>
                  <a:lnTo>
                    <a:pt x="45643" y="44335"/>
                  </a:lnTo>
                  <a:lnTo>
                    <a:pt x="49453" y="43726"/>
                  </a:lnTo>
                  <a:lnTo>
                    <a:pt x="51955" y="43497"/>
                  </a:lnTo>
                  <a:lnTo>
                    <a:pt x="52362" y="43891"/>
                  </a:lnTo>
                  <a:lnTo>
                    <a:pt x="52882" y="44170"/>
                  </a:lnTo>
                  <a:lnTo>
                    <a:pt x="53505" y="44246"/>
                  </a:lnTo>
                  <a:lnTo>
                    <a:pt x="53454" y="45694"/>
                  </a:lnTo>
                  <a:lnTo>
                    <a:pt x="54292" y="47231"/>
                  </a:lnTo>
                  <a:lnTo>
                    <a:pt x="56197" y="47637"/>
                  </a:lnTo>
                  <a:lnTo>
                    <a:pt x="56959" y="47929"/>
                  </a:lnTo>
                  <a:lnTo>
                    <a:pt x="55740" y="49352"/>
                  </a:lnTo>
                  <a:lnTo>
                    <a:pt x="55702" y="51587"/>
                  </a:lnTo>
                  <a:lnTo>
                    <a:pt x="57073" y="52755"/>
                  </a:lnTo>
                  <a:lnTo>
                    <a:pt x="56629" y="53022"/>
                  </a:lnTo>
                  <a:lnTo>
                    <a:pt x="56426" y="53200"/>
                  </a:lnTo>
                  <a:lnTo>
                    <a:pt x="55600" y="53479"/>
                  </a:lnTo>
                  <a:lnTo>
                    <a:pt x="54940" y="54152"/>
                  </a:lnTo>
                  <a:lnTo>
                    <a:pt x="53454" y="60947"/>
                  </a:lnTo>
                  <a:lnTo>
                    <a:pt x="59309" y="60960"/>
                  </a:lnTo>
                  <a:lnTo>
                    <a:pt x="64008" y="58801"/>
                  </a:lnTo>
                  <a:lnTo>
                    <a:pt x="64604" y="57696"/>
                  </a:lnTo>
                  <a:lnTo>
                    <a:pt x="64668" y="56565"/>
                  </a:lnTo>
                  <a:lnTo>
                    <a:pt x="66001" y="55841"/>
                  </a:lnTo>
                  <a:lnTo>
                    <a:pt x="66433" y="54584"/>
                  </a:lnTo>
                  <a:lnTo>
                    <a:pt x="66205" y="53365"/>
                  </a:lnTo>
                  <a:lnTo>
                    <a:pt x="67627" y="51587"/>
                  </a:lnTo>
                  <a:close/>
                </a:path>
                <a:path w="89534" h="83820">
                  <a:moveTo>
                    <a:pt x="88950" y="51562"/>
                  </a:moveTo>
                  <a:lnTo>
                    <a:pt x="87630" y="46418"/>
                  </a:lnTo>
                  <a:lnTo>
                    <a:pt x="87071" y="44221"/>
                  </a:lnTo>
                  <a:lnTo>
                    <a:pt x="79756" y="41833"/>
                  </a:lnTo>
                  <a:lnTo>
                    <a:pt x="76784" y="37388"/>
                  </a:lnTo>
                  <a:lnTo>
                    <a:pt x="72301" y="33159"/>
                  </a:lnTo>
                  <a:lnTo>
                    <a:pt x="67856" y="30441"/>
                  </a:lnTo>
                  <a:lnTo>
                    <a:pt x="67627" y="30340"/>
                  </a:lnTo>
                  <a:lnTo>
                    <a:pt x="68160" y="28219"/>
                  </a:lnTo>
                  <a:lnTo>
                    <a:pt x="68529" y="26504"/>
                  </a:lnTo>
                  <a:lnTo>
                    <a:pt x="67691" y="25184"/>
                  </a:lnTo>
                  <a:lnTo>
                    <a:pt x="69608" y="20878"/>
                  </a:lnTo>
                  <a:lnTo>
                    <a:pt x="67983" y="16649"/>
                  </a:lnTo>
                  <a:lnTo>
                    <a:pt x="63334" y="15011"/>
                  </a:lnTo>
                  <a:lnTo>
                    <a:pt x="63207" y="9867"/>
                  </a:lnTo>
                  <a:lnTo>
                    <a:pt x="63169" y="8255"/>
                  </a:lnTo>
                  <a:lnTo>
                    <a:pt x="61861" y="7162"/>
                  </a:lnTo>
                  <a:lnTo>
                    <a:pt x="58089" y="4013"/>
                  </a:lnTo>
                  <a:lnTo>
                    <a:pt x="51104" y="4013"/>
                  </a:lnTo>
                  <a:lnTo>
                    <a:pt x="49504" y="901"/>
                  </a:lnTo>
                  <a:lnTo>
                    <a:pt x="46062" y="0"/>
                  </a:lnTo>
                  <a:lnTo>
                    <a:pt x="37274" y="4013"/>
                  </a:lnTo>
                  <a:lnTo>
                    <a:pt x="33921" y="9131"/>
                  </a:lnTo>
                  <a:lnTo>
                    <a:pt x="33705" y="14274"/>
                  </a:lnTo>
                  <a:lnTo>
                    <a:pt x="32778" y="15468"/>
                  </a:lnTo>
                  <a:lnTo>
                    <a:pt x="31076" y="19380"/>
                  </a:lnTo>
                  <a:lnTo>
                    <a:pt x="29946" y="22174"/>
                  </a:lnTo>
                  <a:lnTo>
                    <a:pt x="28511" y="24612"/>
                  </a:lnTo>
                  <a:lnTo>
                    <a:pt x="26187" y="26454"/>
                  </a:lnTo>
                  <a:lnTo>
                    <a:pt x="30657" y="31216"/>
                  </a:lnTo>
                  <a:lnTo>
                    <a:pt x="36982" y="26238"/>
                  </a:lnTo>
                  <a:lnTo>
                    <a:pt x="36677" y="23837"/>
                  </a:lnTo>
                  <a:lnTo>
                    <a:pt x="36271" y="20535"/>
                  </a:lnTo>
                  <a:lnTo>
                    <a:pt x="40932" y="16370"/>
                  </a:lnTo>
                  <a:lnTo>
                    <a:pt x="39966" y="13462"/>
                  </a:lnTo>
                  <a:lnTo>
                    <a:pt x="41732" y="10274"/>
                  </a:lnTo>
                  <a:lnTo>
                    <a:pt x="45478" y="7162"/>
                  </a:lnTo>
                  <a:lnTo>
                    <a:pt x="45643" y="9512"/>
                  </a:lnTo>
                  <a:lnTo>
                    <a:pt x="47244" y="11137"/>
                  </a:lnTo>
                  <a:lnTo>
                    <a:pt x="53759" y="9867"/>
                  </a:lnTo>
                  <a:lnTo>
                    <a:pt x="57810" y="11582"/>
                  </a:lnTo>
                  <a:lnTo>
                    <a:pt x="56311" y="18757"/>
                  </a:lnTo>
                  <a:lnTo>
                    <a:pt x="57518" y="20739"/>
                  </a:lnTo>
                  <a:lnTo>
                    <a:pt x="59753" y="20878"/>
                  </a:lnTo>
                  <a:lnTo>
                    <a:pt x="60960" y="23812"/>
                  </a:lnTo>
                  <a:lnTo>
                    <a:pt x="59690" y="25184"/>
                  </a:lnTo>
                  <a:lnTo>
                    <a:pt x="59626" y="27762"/>
                  </a:lnTo>
                  <a:lnTo>
                    <a:pt x="61264" y="28879"/>
                  </a:lnTo>
                  <a:lnTo>
                    <a:pt x="61137" y="29311"/>
                  </a:lnTo>
                  <a:lnTo>
                    <a:pt x="60667" y="31356"/>
                  </a:lnTo>
                  <a:lnTo>
                    <a:pt x="61671" y="32740"/>
                  </a:lnTo>
                  <a:lnTo>
                    <a:pt x="63004" y="33362"/>
                  </a:lnTo>
                  <a:lnTo>
                    <a:pt x="62966" y="34366"/>
                  </a:lnTo>
                  <a:lnTo>
                    <a:pt x="63398" y="35382"/>
                  </a:lnTo>
                  <a:lnTo>
                    <a:pt x="68529" y="38519"/>
                  </a:lnTo>
                  <a:lnTo>
                    <a:pt x="73025" y="42862"/>
                  </a:lnTo>
                  <a:lnTo>
                    <a:pt x="75933" y="48247"/>
                  </a:lnTo>
                  <a:lnTo>
                    <a:pt x="77482" y="49149"/>
                  </a:lnTo>
                  <a:lnTo>
                    <a:pt x="86499" y="46418"/>
                  </a:lnTo>
                  <a:lnTo>
                    <a:pt x="81368" y="58039"/>
                  </a:lnTo>
                  <a:lnTo>
                    <a:pt x="76695" y="56134"/>
                  </a:lnTo>
                  <a:lnTo>
                    <a:pt x="74523" y="57848"/>
                  </a:lnTo>
                  <a:lnTo>
                    <a:pt x="74383" y="59753"/>
                  </a:lnTo>
                  <a:lnTo>
                    <a:pt x="71716" y="59436"/>
                  </a:lnTo>
                  <a:lnTo>
                    <a:pt x="69088" y="62750"/>
                  </a:lnTo>
                  <a:lnTo>
                    <a:pt x="75831" y="69418"/>
                  </a:lnTo>
                  <a:lnTo>
                    <a:pt x="79222" y="67881"/>
                  </a:lnTo>
                  <a:lnTo>
                    <a:pt x="80429" y="63703"/>
                  </a:lnTo>
                  <a:lnTo>
                    <a:pt x="86042" y="59753"/>
                  </a:lnTo>
                  <a:lnTo>
                    <a:pt x="86398" y="59499"/>
                  </a:lnTo>
                  <a:lnTo>
                    <a:pt x="86868" y="58039"/>
                  </a:lnTo>
                  <a:lnTo>
                    <a:pt x="88950" y="51562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7" name="object 397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19208" y="5573374"/>
              <a:ext cx="91619" cy="77228"/>
            </a:xfrm>
            <a:prstGeom prst="rect">
              <a:avLst/>
            </a:prstGeom>
          </p:spPr>
        </p:pic>
        <p:sp>
          <p:nvSpPr>
            <p:cNvPr id="398" name="object 398" descr=""/>
            <p:cNvSpPr/>
            <p:nvPr/>
          </p:nvSpPr>
          <p:spPr>
            <a:xfrm>
              <a:off x="6992650" y="5469561"/>
              <a:ext cx="113664" cy="78105"/>
            </a:xfrm>
            <a:custGeom>
              <a:avLst/>
              <a:gdLst/>
              <a:ahLst/>
              <a:cxnLst/>
              <a:rect l="l" t="t" r="r" b="b"/>
              <a:pathLst>
                <a:path w="113665" h="78104">
                  <a:moveTo>
                    <a:pt x="55534" y="0"/>
                  </a:moveTo>
                  <a:lnTo>
                    <a:pt x="26987" y="19373"/>
                  </a:lnTo>
                  <a:lnTo>
                    <a:pt x="22885" y="19932"/>
                  </a:lnTo>
                  <a:lnTo>
                    <a:pt x="19113" y="22002"/>
                  </a:lnTo>
                  <a:lnTo>
                    <a:pt x="13881" y="28365"/>
                  </a:lnTo>
                  <a:lnTo>
                    <a:pt x="12522" y="31794"/>
                  </a:lnTo>
                  <a:lnTo>
                    <a:pt x="9931" y="36937"/>
                  </a:lnTo>
                  <a:lnTo>
                    <a:pt x="9245" y="37674"/>
                  </a:lnTo>
                  <a:lnTo>
                    <a:pt x="2819" y="39681"/>
                  </a:lnTo>
                  <a:lnTo>
                    <a:pt x="0" y="44888"/>
                  </a:lnTo>
                  <a:lnTo>
                    <a:pt x="22847" y="68256"/>
                  </a:lnTo>
                  <a:lnTo>
                    <a:pt x="26111" y="74720"/>
                  </a:lnTo>
                  <a:lnTo>
                    <a:pt x="33362" y="77603"/>
                  </a:lnTo>
                  <a:lnTo>
                    <a:pt x="39141" y="73196"/>
                  </a:lnTo>
                  <a:lnTo>
                    <a:pt x="45264" y="69752"/>
                  </a:lnTo>
                  <a:lnTo>
                    <a:pt x="51742" y="67954"/>
                  </a:lnTo>
                  <a:lnTo>
                    <a:pt x="58511" y="67084"/>
                  </a:lnTo>
                  <a:lnTo>
                    <a:pt x="71602" y="65741"/>
                  </a:lnTo>
                  <a:lnTo>
                    <a:pt x="77101" y="63988"/>
                  </a:lnTo>
                  <a:lnTo>
                    <a:pt x="82054" y="61220"/>
                  </a:lnTo>
                  <a:lnTo>
                    <a:pt x="83692" y="63849"/>
                  </a:lnTo>
                  <a:lnTo>
                    <a:pt x="85559" y="66338"/>
                  </a:lnTo>
                  <a:lnTo>
                    <a:pt x="92189" y="73425"/>
                  </a:lnTo>
                  <a:lnTo>
                    <a:pt x="99898" y="74593"/>
                  </a:lnTo>
                  <a:lnTo>
                    <a:pt x="104292" y="68738"/>
                  </a:lnTo>
                  <a:lnTo>
                    <a:pt x="108280" y="62113"/>
                  </a:lnTo>
                  <a:lnTo>
                    <a:pt x="111094" y="54673"/>
                  </a:lnTo>
                  <a:lnTo>
                    <a:pt x="112730" y="46871"/>
                  </a:lnTo>
                  <a:lnTo>
                    <a:pt x="113182" y="39160"/>
                  </a:lnTo>
                  <a:lnTo>
                    <a:pt x="112991" y="28606"/>
                  </a:lnTo>
                  <a:lnTo>
                    <a:pt x="106044" y="21532"/>
                  </a:lnTo>
                  <a:lnTo>
                    <a:pt x="96748" y="21824"/>
                  </a:lnTo>
                  <a:lnTo>
                    <a:pt x="94221" y="17506"/>
                  </a:lnTo>
                  <a:lnTo>
                    <a:pt x="88442" y="15017"/>
                  </a:lnTo>
                  <a:lnTo>
                    <a:pt x="80784" y="18611"/>
                  </a:lnTo>
                  <a:lnTo>
                    <a:pt x="75387" y="7969"/>
                  </a:lnTo>
                  <a:lnTo>
                    <a:pt x="70434" y="2647"/>
                  </a:lnTo>
                  <a:lnTo>
                    <a:pt x="61937" y="323"/>
                  </a:lnTo>
                  <a:lnTo>
                    <a:pt x="55534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 descr=""/>
            <p:cNvSpPr/>
            <p:nvPr/>
          </p:nvSpPr>
          <p:spPr>
            <a:xfrm>
              <a:off x="6985241" y="5471960"/>
              <a:ext cx="119380" cy="73660"/>
            </a:xfrm>
            <a:custGeom>
              <a:avLst/>
              <a:gdLst/>
              <a:ahLst/>
              <a:cxnLst/>
              <a:rect l="l" t="t" r="r" b="b"/>
              <a:pathLst>
                <a:path w="119379" h="73660">
                  <a:moveTo>
                    <a:pt x="63550" y="28956"/>
                  </a:moveTo>
                  <a:lnTo>
                    <a:pt x="61531" y="22733"/>
                  </a:lnTo>
                  <a:lnTo>
                    <a:pt x="57556" y="24168"/>
                  </a:lnTo>
                  <a:lnTo>
                    <a:pt x="53606" y="25527"/>
                  </a:lnTo>
                  <a:lnTo>
                    <a:pt x="51841" y="26708"/>
                  </a:lnTo>
                  <a:lnTo>
                    <a:pt x="46875" y="25844"/>
                  </a:lnTo>
                  <a:lnTo>
                    <a:pt x="42456" y="28206"/>
                  </a:lnTo>
                  <a:lnTo>
                    <a:pt x="40970" y="33261"/>
                  </a:lnTo>
                  <a:lnTo>
                    <a:pt x="36995" y="35445"/>
                  </a:lnTo>
                  <a:lnTo>
                    <a:pt x="36195" y="39954"/>
                  </a:lnTo>
                  <a:lnTo>
                    <a:pt x="38277" y="43649"/>
                  </a:lnTo>
                  <a:lnTo>
                    <a:pt x="35915" y="47802"/>
                  </a:lnTo>
                  <a:lnTo>
                    <a:pt x="40246" y="55143"/>
                  </a:lnTo>
                  <a:lnTo>
                    <a:pt x="50380" y="55562"/>
                  </a:lnTo>
                  <a:lnTo>
                    <a:pt x="49961" y="49047"/>
                  </a:lnTo>
                  <a:lnTo>
                    <a:pt x="45796" y="48869"/>
                  </a:lnTo>
                  <a:lnTo>
                    <a:pt x="44411" y="47904"/>
                  </a:lnTo>
                  <a:lnTo>
                    <a:pt x="44348" y="47155"/>
                  </a:lnTo>
                  <a:lnTo>
                    <a:pt x="46278" y="46164"/>
                  </a:lnTo>
                  <a:lnTo>
                    <a:pt x="47358" y="43421"/>
                  </a:lnTo>
                  <a:lnTo>
                    <a:pt x="45288" y="41821"/>
                  </a:lnTo>
                  <a:lnTo>
                    <a:pt x="43878" y="41224"/>
                  </a:lnTo>
                  <a:lnTo>
                    <a:pt x="43726" y="40182"/>
                  </a:lnTo>
                  <a:lnTo>
                    <a:pt x="44805" y="38696"/>
                  </a:lnTo>
                  <a:lnTo>
                    <a:pt x="45847" y="38366"/>
                  </a:lnTo>
                  <a:lnTo>
                    <a:pt x="46812" y="37376"/>
                  </a:lnTo>
                  <a:lnTo>
                    <a:pt x="47650" y="31927"/>
                  </a:lnTo>
                  <a:lnTo>
                    <a:pt x="50977" y="34175"/>
                  </a:lnTo>
                  <a:lnTo>
                    <a:pt x="55613" y="32651"/>
                  </a:lnTo>
                  <a:lnTo>
                    <a:pt x="57505" y="31140"/>
                  </a:lnTo>
                  <a:lnTo>
                    <a:pt x="63550" y="28956"/>
                  </a:lnTo>
                  <a:close/>
                </a:path>
                <a:path w="119379" h="73660">
                  <a:moveTo>
                    <a:pt x="90855" y="23088"/>
                  </a:moveTo>
                  <a:lnTo>
                    <a:pt x="89179" y="15849"/>
                  </a:lnTo>
                  <a:lnTo>
                    <a:pt x="86321" y="12179"/>
                  </a:lnTo>
                  <a:lnTo>
                    <a:pt x="84175" y="9423"/>
                  </a:lnTo>
                  <a:lnTo>
                    <a:pt x="77673" y="6007"/>
                  </a:lnTo>
                  <a:lnTo>
                    <a:pt x="76136" y="4965"/>
                  </a:lnTo>
                  <a:lnTo>
                    <a:pt x="71323" y="1701"/>
                  </a:lnTo>
                  <a:lnTo>
                    <a:pt x="62826" y="0"/>
                  </a:lnTo>
                  <a:lnTo>
                    <a:pt x="54686" y="1257"/>
                  </a:lnTo>
                  <a:lnTo>
                    <a:pt x="49453" y="5816"/>
                  </a:lnTo>
                  <a:lnTo>
                    <a:pt x="43878" y="5143"/>
                  </a:lnTo>
                  <a:lnTo>
                    <a:pt x="38785" y="8051"/>
                  </a:lnTo>
                  <a:lnTo>
                    <a:pt x="37757" y="13665"/>
                  </a:lnTo>
                  <a:lnTo>
                    <a:pt x="36893" y="13614"/>
                  </a:lnTo>
                  <a:lnTo>
                    <a:pt x="35966" y="13703"/>
                  </a:lnTo>
                  <a:lnTo>
                    <a:pt x="31724" y="14846"/>
                  </a:lnTo>
                  <a:lnTo>
                    <a:pt x="30556" y="18719"/>
                  </a:lnTo>
                  <a:lnTo>
                    <a:pt x="24968" y="21170"/>
                  </a:lnTo>
                  <a:lnTo>
                    <a:pt x="44843" y="21170"/>
                  </a:lnTo>
                  <a:lnTo>
                    <a:pt x="44005" y="18135"/>
                  </a:lnTo>
                  <a:lnTo>
                    <a:pt x="44145" y="17741"/>
                  </a:lnTo>
                  <a:lnTo>
                    <a:pt x="44196" y="17284"/>
                  </a:lnTo>
                  <a:lnTo>
                    <a:pt x="43840" y="13665"/>
                  </a:lnTo>
                  <a:lnTo>
                    <a:pt x="43738" y="12636"/>
                  </a:lnTo>
                  <a:lnTo>
                    <a:pt x="46863" y="11125"/>
                  </a:lnTo>
                  <a:lnTo>
                    <a:pt x="52705" y="13652"/>
                  </a:lnTo>
                  <a:lnTo>
                    <a:pt x="55422" y="12230"/>
                  </a:lnTo>
                  <a:lnTo>
                    <a:pt x="55346" y="11125"/>
                  </a:lnTo>
                  <a:lnTo>
                    <a:pt x="55016" y="5816"/>
                  </a:lnTo>
                  <a:lnTo>
                    <a:pt x="54965" y="4965"/>
                  </a:lnTo>
                  <a:lnTo>
                    <a:pt x="71056" y="6045"/>
                  </a:lnTo>
                  <a:lnTo>
                    <a:pt x="73279" y="11531"/>
                  </a:lnTo>
                  <a:lnTo>
                    <a:pt x="74498" y="12547"/>
                  </a:lnTo>
                  <a:lnTo>
                    <a:pt x="78930" y="12179"/>
                  </a:lnTo>
                  <a:lnTo>
                    <a:pt x="86855" y="21170"/>
                  </a:lnTo>
                  <a:lnTo>
                    <a:pt x="86880" y="21399"/>
                  </a:lnTo>
                  <a:lnTo>
                    <a:pt x="80302" y="25755"/>
                  </a:lnTo>
                  <a:lnTo>
                    <a:pt x="83845" y="31242"/>
                  </a:lnTo>
                  <a:lnTo>
                    <a:pt x="87376" y="28917"/>
                  </a:lnTo>
                  <a:lnTo>
                    <a:pt x="90855" y="23088"/>
                  </a:lnTo>
                  <a:close/>
                </a:path>
                <a:path w="119379" h="73660">
                  <a:moveTo>
                    <a:pt x="106489" y="49504"/>
                  </a:moveTo>
                  <a:lnTo>
                    <a:pt x="105829" y="46863"/>
                  </a:lnTo>
                  <a:lnTo>
                    <a:pt x="105333" y="44919"/>
                  </a:lnTo>
                  <a:lnTo>
                    <a:pt x="103898" y="43751"/>
                  </a:lnTo>
                  <a:lnTo>
                    <a:pt x="102196" y="43027"/>
                  </a:lnTo>
                  <a:lnTo>
                    <a:pt x="102501" y="41109"/>
                  </a:lnTo>
                  <a:lnTo>
                    <a:pt x="102082" y="40068"/>
                  </a:lnTo>
                  <a:lnTo>
                    <a:pt x="101307" y="39357"/>
                  </a:lnTo>
                  <a:lnTo>
                    <a:pt x="102717" y="36982"/>
                  </a:lnTo>
                  <a:lnTo>
                    <a:pt x="102692" y="34264"/>
                  </a:lnTo>
                  <a:lnTo>
                    <a:pt x="96024" y="29603"/>
                  </a:lnTo>
                  <a:lnTo>
                    <a:pt x="91592" y="34391"/>
                  </a:lnTo>
                  <a:lnTo>
                    <a:pt x="95211" y="36918"/>
                  </a:lnTo>
                  <a:lnTo>
                    <a:pt x="94437" y="37515"/>
                  </a:lnTo>
                  <a:lnTo>
                    <a:pt x="90487" y="39725"/>
                  </a:lnTo>
                  <a:lnTo>
                    <a:pt x="90614" y="38506"/>
                  </a:lnTo>
                  <a:lnTo>
                    <a:pt x="84810" y="35788"/>
                  </a:lnTo>
                  <a:lnTo>
                    <a:pt x="82677" y="34785"/>
                  </a:lnTo>
                  <a:lnTo>
                    <a:pt x="80797" y="36169"/>
                  </a:lnTo>
                  <a:lnTo>
                    <a:pt x="80225" y="37884"/>
                  </a:lnTo>
                  <a:lnTo>
                    <a:pt x="79806" y="37477"/>
                  </a:lnTo>
                  <a:lnTo>
                    <a:pt x="79286" y="37172"/>
                  </a:lnTo>
                  <a:lnTo>
                    <a:pt x="75425" y="36449"/>
                  </a:lnTo>
                  <a:lnTo>
                    <a:pt x="72618" y="36449"/>
                  </a:lnTo>
                  <a:lnTo>
                    <a:pt x="71031" y="37465"/>
                  </a:lnTo>
                  <a:lnTo>
                    <a:pt x="69253" y="39090"/>
                  </a:lnTo>
                  <a:lnTo>
                    <a:pt x="69011" y="39598"/>
                  </a:lnTo>
                  <a:lnTo>
                    <a:pt x="68897" y="40132"/>
                  </a:lnTo>
                  <a:lnTo>
                    <a:pt x="68300" y="39204"/>
                  </a:lnTo>
                  <a:lnTo>
                    <a:pt x="67068" y="38582"/>
                  </a:lnTo>
                  <a:lnTo>
                    <a:pt x="65900" y="38620"/>
                  </a:lnTo>
                  <a:lnTo>
                    <a:pt x="65252" y="38036"/>
                  </a:lnTo>
                  <a:lnTo>
                    <a:pt x="64376" y="37680"/>
                  </a:lnTo>
                  <a:lnTo>
                    <a:pt x="61633" y="37846"/>
                  </a:lnTo>
                  <a:lnTo>
                    <a:pt x="60413" y="39408"/>
                  </a:lnTo>
                  <a:lnTo>
                    <a:pt x="60413" y="41186"/>
                  </a:lnTo>
                  <a:lnTo>
                    <a:pt x="59969" y="41503"/>
                  </a:lnTo>
                  <a:lnTo>
                    <a:pt x="59588" y="41948"/>
                  </a:lnTo>
                  <a:lnTo>
                    <a:pt x="57962" y="46291"/>
                  </a:lnTo>
                  <a:lnTo>
                    <a:pt x="60350" y="50101"/>
                  </a:lnTo>
                  <a:lnTo>
                    <a:pt x="67500" y="53225"/>
                  </a:lnTo>
                  <a:lnTo>
                    <a:pt x="70180" y="51308"/>
                  </a:lnTo>
                  <a:lnTo>
                    <a:pt x="71755" y="48463"/>
                  </a:lnTo>
                  <a:lnTo>
                    <a:pt x="75831" y="49872"/>
                  </a:lnTo>
                  <a:lnTo>
                    <a:pt x="80924" y="48996"/>
                  </a:lnTo>
                  <a:lnTo>
                    <a:pt x="89992" y="44450"/>
                  </a:lnTo>
                  <a:lnTo>
                    <a:pt x="90309" y="41325"/>
                  </a:lnTo>
                  <a:lnTo>
                    <a:pt x="91922" y="44170"/>
                  </a:lnTo>
                  <a:lnTo>
                    <a:pt x="95262" y="44424"/>
                  </a:lnTo>
                  <a:lnTo>
                    <a:pt x="94869" y="46189"/>
                  </a:lnTo>
                  <a:lnTo>
                    <a:pt x="95580" y="48196"/>
                  </a:lnTo>
                  <a:lnTo>
                    <a:pt x="98069" y="48615"/>
                  </a:lnTo>
                  <a:lnTo>
                    <a:pt x="97358" y="49301"/>
                  </a:lnTo>
                  <a:lnTo>
                    <a:pt x="97218" y="50177"/>
                  </a:lnTo>
                  <a:lnTo>
                    <a:pt x="95377" y="52235"/>
                  </a:lnTo>
                  <a:lnTo>
                    <a:pt x="95427" y="54724"/>
                  </a:lnTo>
                  <a:lnTo>
                    <a:pt x="96964" y="55753"/>
                  </a:lnTo>
                  <a:lnTo>
                    <a:pt x="97790" y="57289"/>
                  </a:lnTo>
                  <a:lnTo>
                    <a:pt x="99580" y="58178"/>
                  </a:lnTo>
                  <a:lnTo>
                    <a:pt x="102552" y="55753"/>
                  </a:lnTo>
                  <a:lnTo>
                    <a:pt x="103085" y="54368"/>
                  </a:lnTo>
                  <a:lnTo>
                    <a:pt x="102920" y="53098"/>
                  </a:lnTo>
                  <a:lnTo>
                    <a:pt x="104825" y="51536"/>
                  </a:lnTo>
                  <a:lnTo>
                    <a:pt x="106489" y="49504"/>
                  </a:lnTo>
                  <a:close/>
                </a:path>
                <a:path w="119379" h="73660">
                  <a:moveTo>
                    <a:pt x="119062" y="39306"/>
                  </a:moveTo>
                  <a:lnTo>
                    <a:pt x="112839" y="26111"/>
                  </a:lnTo>
                  <a:lnTo>
                    <a:pt x="112039" y="22987"/>
                  </a:lnTo>
                  <a:lnTo>
                    <a:pt x="109613" y="20955"/>
                  </a:lnTo>
                  <a:lnTo>
                    <a:pt x="106502" y="20447"/>
                  </a:lnTo>
                  <a:lnTo>
                    <a:pt x="105714" y="18757"/>
                  </a:lnTo>
                  <a:lnTo>
                    <a:pt x="104190" y="15519"/>
                  </a:lnTo>
                  <a:lnTo>
                    <a:pt x="99898" y="12877"/>
                  </a:lnTo>
                  <a:lnTo>
                    <a:pt x="95262" y="13500"/>
                  </a:lnTo>
                  <a:lnTo>
                    <a:pt x="91973" y="18351"/>
                  </a:lnTo>
                  <a:lnTo>
                    <a:pt x="90805" y="22402"/>
                  </a:lnTo>
                  <a:lnTo>
                    <a:pt x="97205" y="23749"/>
                  </a:lnTo>
                  <a:lnTo>
                    <a:pt x="98348" y="19723"/>
                  </a:lnTo>
                  <a:lnTo>
                    <a:pt x="98615" y="18846"/>
                  </a:lnTo>
                  <a:lnTo>
                    <a:pt x="100457" y="20269"/>
                  </a:lnTo>
                  <a:lnTo>
                    <a:pt x="100139" y="21818"/>
                  </a:lnTo>
                  <a:lnTo>
                    <a:pt x="99174" y="24955"/>
                  </a:lnTo>
                  <a:lnTo>
                    <a:pt x="101130" y="27406"/>
                  </a:lnTo>
                  <a:lnTo>
                    <a:pt x="105270" y="26619"/>
                  </a:lnTo>
                  <a:lnTo>
                    <a:pt x="106692" y="26670"/>
                  </a:lnTo>
                  <a:lnTo>
                    <a:pt x="106502" y="31000"/>
                  </a:lnTo>
                  <a:lnTo>
                    <a:pt x="108394" y="32486"/>
                  </a:lnTo>
                  <a:lnTo>
                    <a:pt x="110032" y="32321"/>
                  </a:lnTo>
                  <a:lnTo>
                    <a:pt x="112458" y="32118"/>
                  </a:lnTo>
                  <a:lnTo>
                    <a:pt x="112471" y="33731"/>
                  </a:lnTo>
                  <a:lnTo>
                    <a:pt x="112585" y="38138"/>
                  </a:lnTo>
                  <a:lnTo>
                    <a:pt x="112344" y="39306"/>
                  </a:lnTo>
                  <a:lnTo>
                    <a:pt x="111836" y="41363"/>
                  </a:lnTo>
                  <a:lnTo>
                    <a:pt x="110921" y="42037"/>
                  </a:lnTo>
                  <a:lnTo>
                    <a:pt x="108521" y="42773"/>
                  </a:lnTo>
                  <a:lnTo>
                    <a:pt x="108915" y="46456"/>
                  </a:lnTo>
                  <a:lnTo>
                    <a:pt x="110947" y="47739"/>
                  </a:lnTo>
                  <a:lnTo>
                    <a:pt x="110947" y="47967"/>
                  </a:lnTo>
                  <a:lnTo>
                    <a:pt x="110134" y="52171"/>
                  </a:lnTo>
                  <a:lnTo>
                    <a:pt x="108762" y="58153"/>
                  </a:lnTo>
                  <a:lnTo>
                    <a:pt x="103314" y="59766"/>
                  </a:lnTo>
                  <a:lnTo>
                    <a:pt x="102768" y="61341"/>
                  </a:lnTo>
                  <a:lnTo>
                    <a:pt x="102743" y="62001"/>
                  </a:lnTo>
                  <a:lnTo>
                    <a:pt x="103492" y="65227"/>
                  </a:lnTo>
                  <a:lnTo>
                    <a:pt x="101155" y="65697"/>
                  </a:lnTo>
                  <a:lnTo>
                    <a:pt x="97091" y="65316"/>
                  </a:lnTo>
                  <a:lnTo>
                    <a:pt x="97015" y="62941"/>
                  </a:lnTo>
                  <a:lnTo>
                    <a:pt x="97155" y="59994"/>
                  </a:lnTo>
                  <a:lnTo>
                    <a:pt x="97231" y="58826"/>
                  </a:lnTo>
                  <a:lnTo>
                    <a:pt x="97256" y="58356"/>
                  </a:lnTo>
                  <a:lnTo>
                    <a:pt x="95694" y="57734"/>
                  </a:lnTo>
                  <a:lnTo>
                    <a:pt x="94678" y="57327"/>
                  </a:lnTo>
                  <a:lnTo>
                    <a:pt x="92837" y="57734"/>
                  </a:lnTo>
                  <a:lnTo>
                    <a:pt x="88861" y="55880"/>
                  </a:lnTo>
                  <a:lnTo>
                    <a:pt x="87604" y="54063"/>
                  </a:lnTo>
                  <a:lnTo>
                    <a:pt x="84150" y="53721"/>
                  </a:lnTo>
                  <a:lnTo>
                    <a:pt x="82245" y="58674"/>
                  </a:lnTo>
                  <a:lnTo>
                    <a:pt x="80581" y="58826"/>
                  </a:lnTo>
                  <a:lnTo>
                    <a:pt x="77254" y="53314"/>
                  </a:lnTo>
                  <a:lnTo>
                    <a:pt x="72809" y="55664"/>
                  </a:lnTo>
                  <a:lnTo>
                    <a:pt x="73215" y="58712"/>
                  </a:lnTo>
                  <a:lnTo>
                    <a:pt x="72948" y="58102"/>
                  </a:lnTo>
                  <a:lnTo>
                    <a:pt x="70700" y="54102"/>
                  </a:lnTo>
                  <a:lnTo>
                    <a:pt x="65227" y="57683"/>
                  </a:lnTo>
                  <a:lnTo>
                    <a:pt x="67284" y="61341"/>
                  </a:lnTo>
                  <a:lnTo>
                    <a:pt x="66649" y="63195"/>
                  </a:lnTo>
                  <a:lnTo>
                    <a:pt x="65328" y="63550"/>
                  </a:lnTo>
                  <a:lnTo>
                    <a:pt x="63296" y="62433"/>
                  </a:lnTo>
                  <a:lnTo>
                    <a:pt x="61849" y="62001"/>
                  </a:lnTo>
                  <a:lnTo>
                    <a:pt x="60413" y="62941"/>
                  </a:lnTo>
                  <a:lnTo>
                    <a:pt x="57531" y="67716"/>
                  </a:lnTo>
                  <a:lnTo>
                    <a:pt x="53594" y="64135"/>
                  </a:lnTo>
                  <a:lnTo>
                    <a:pt x="50469" y="60731"/>
                  </a:lnTo>
                  <a:lnTo>
                    <a:pt x="47866" y="61595"/>
                  </a:lnTo>
                  <a:lnTo>
                    <a:pt x="43891" y="68313"/>
                  </a:lnTo>
                  <a:lnTo>
                    <a:pt x="36080" y="65735"/>
                  </a:lnTo>
                  <a:lnTo>
                    <a:pt x="33972" y="65036"/>
                  </a:lnTo>
                  <a:lnTo>
                    <a:pt x="33350" y="62826"/>
                  </a:lnTo>
                  <a:lnTo>
                    <a:pt x="32042" y="58216"/>
                  </a:lnTo>
                  <a:lnTo>
                    <a:pt x="29387" y="57289"/>
                  </a:lnTo>
                  <a:lnTo>
                    <a:pt x="21590" y="62826"/>
                  </a:lnTo>
                  <a:lnTo>
                    <a:pt x="24041" y="56769"/>
                  </a:lnTo>
                  <a:lnTo>
                    <a:pt x="24714" y="55105"/>
                  </a:lnTo>
                  <a:lnTo>
                    <a:pt x="26974" y="55562"/>
                  </a:lnTo>
                  <a:lnTo>
                    <a:pt x="27152" y="54711"/>
                  </a:lnTo>
                  <a:lnTo>
                    <a:pt x="28028" y="50634"/>
                  </a:lnTo>
                  <a:lnTo>
                    <a:pt x="28346" y="49187"/>
                  </a:lnTo>
                  <a:lnTo>
                    <a:pt x="21348" y="47739"/>
                  </a:lnTo>
                  <a:lnTo>
                    <a:pt x="19342" y="48780"/>
                  </a:lnTo>
                  <a:lnTo>
                    <a:pt x="18161" y="50634"/>
                  </a:lnTo>
                  <a:lnTo>
                    <a:pt x="17665" y="50050"/>
                  </a:lnTo>
                  <a:lnTo>
                    <a:pt x="16954" y="49631"/>
                  </a:lnTo>
                  <a:lnTo>
                    <a:pt x="13169" y="48996"/>
                  </a:lnTo>
                  <a:lnTo>
                    <a:pt x="10718" y="47967"/>
                  </a:lnTo>
                  <a:lnTo>
                    <a:pt x="14427" y="43662"/>
                  </a:lnTo>
                  <a:lnTo>
                    <a:pt x="15773" y="40944"/>
                  </a:lnTo>
                  <a:lnTo>
                    <a:pt x="17830" y="35801"/>
                  </a:lnTo>
                  <a:lnTo>
                    <a:pt x="22504" y="36029"/>
                  </a:lnTo>
                  <a:lnTo>
                    <a:pt x="22631" y="35801"/>
                  </a:lnTo>
                  <a:lnTo>
                    <a:pt x="23837" y="33731"/>
                  </a:lnTo>
                  <a:lnTo>
                    <a:pt x="24079" y="27724"/>
                  </a:lnTo>
                  <a:lnTo>
                    <a:pt x="28308" y="28232"/>
                  </a:lnTo>
                  <a:lnTo>
                    <a:pt x="29464" y="27724"/>
                  </a:lnTo>
                  <a:lnTo>
                    <a:pt x="33134" y="26111"/>
                  </a:lnTo>
                  <a:lnTo>
                    <a:pt x="36982" y="21399"/>
                  </a:lnTo>
                  <a:lnTo>
                    <a:pt x="40716" y="25273"/>
                  </a:lnTo>
                  <a:lnTo>
                    <a:pt x="44945" y="21539"/>
                  </a:lnTo>
                  <a:lnTo>
                    <a:pt x="44907" y="21399"/>
                  </a:lnTo>
                  <a:lnTo>
                    <a:pt x="44856" y="21221"/>
                  </a:lnTo>
                  <a:lnTo>
                    <a:pt x="24853" y="21221"/>
                  </a:lnTo>
                  <a:lnTo>
                    <a:pt x="21755" y="21221"/>
                  </a:lnTo>
                  <a:lnTo>
                    <a:pt x="17653" y="24714"/>
                  </a:lnTo>
                  <a:lnTo>
                    <a:pt x="16852" y="26504"/>
                  </a:lnTo>
                  <a:lnTo>
                    <a:pt x="16459" y="28473"/>
                  </a:lnTo>
                  <a:lnTo>
                    <a:pt x="14389" y="29121"/>
                  </a:lnTo>
                  <a:lnTo>
                    <a:pt x="12814" y="30543"/>
                  </a:lnTo>
                  <a:lnTo>
                    <a:pt x="9537" y="36029"/>
                  </a:lnTo>
                  <a:lnTo>
                    <a:pt x="7264" y="38950"/>
                  </a:lnTo>
                  <a:lnTo>
                    <a:pt x="0" y="50177"/>
                  </a:lnTo>
                  <a:lnTo>
                    <a:pt x="6591" y="55816"/>
                  </a:lnTo>
                  <a:lnTo>
                    <a:pt x="15303" y="57302"/>
                  </a:lnTo>
                  <a:lnTo>
                    <a:pt x="16141" y="57124"/>
                  </a:lnTo>
                  <a:lnTo>
                    <a:pt x="16827" y="56769"/>
                  </a:lnTo>
                  <a:lnTo>
                    <a:pt x="17208" y="62471"/>
                  </a:lnTo>
                  <a:lnTo>
                    <a:pt x="21183" y="68453"/>
                  </a:lnTo>
                  <a:lnTo>
                    <a:pt x="28054" y="65735"/>
                  </a:lnTo>
                  <a:lnTo>
                    <a:pt x="32550" y="69799"/>
                  </a:lnTo>
                  <a:lnTo>
                    <a:pt x="38404" y="71907"/>
                  </a:lnTo>
                  <a:lnTo>
                    <a:pt x="44577" y="71843"/>
                  </a:lnTo>
                  <a:lnTo>
                    <a:pt x="49999" y="69380"/>
                  </a:lnTo>
                  <a:lnTo>
                    <a:pt x="54457" y="72631"/>
                  </a:lnTo>
                  <a:lnTo>
                    <a:pt x="60071" y="73215"/>
                  </a:lnTo>
                  <a:lnTo>
                    <a:pt x="63741" y="69380"/>
                  </a:lnTo>
                  <a:lnTo>
                    <a:pt x="63919" y="69202"/>
                  </a:lnTo>
                  <a:lnTo>
                    <a:pt x="69684" y="69786"/>
                  </a:lnTo>
                  <a:lnTo>
                    <a:pt x="70459" y="69202"/>
                  </a:lnTo>
                  <a:lnTo>
                    <a:pt x="71640" y="68313"/>
                  </a:lnTo>
                  <a:lnTo>
                    <a:pt x="72440" y="67716"/>
                  </a:lnTo>
                  <a:lnTo>
                    <a:pt x="75069" y="65735"/>
                  </a:lnTo>
                  <a:lnTo>
                    <a:pt x="75006" y="65036"/>
                  </a:lnTo>
                  <a:lnTo>
                    <a:pt x="74612" y="63550"/>
                  </a:lnTo>
                  <a:lnTo>
                    <a:pt x="73660" y="59994"/>
                  </a:lnTo>
                  <a:lnTo>
                    <a:pt x="77368" y="66167"/>
                  </a:lnTo>
                  <a:lnTo>
                    <a:pt x="83096" y="67398"/>
                  </a:lnTo>
                  <a:lnTo>
                    <a:pt x="86855" y="62941"/>
                  </a:lnTo>
                  <a:lnTo>
                    <a:pt x="88061" y="63715"/>
                  </a:lnTo>
                  <a:lnTo>
                    <a:pt x="89382" y="64135"/>
                  </a:lnTo>
                  <a:lnTo>
                    <a:pt x="90843" y="64262"/>
                  </a:lnTo>
                  <a:lnTo>
                    <a:pt x="94602" y="69964"/>
                  </a:lnTo>
                  <a:lnTo>
                    <a:pt x="100774" y="71767"/>
                  </a:lnTo>
                  <a:lnTo>
                    <a:pt x="106654" y="69850"/>
                  </a:lnTo>
                  <a:lnTo>
                    <a:pt x="108839" y="65697"/>
                  </a:lnTo>
                  <a:lnTo>
                    <a:pt x="109537" y="64376"/>
                  </a:lnTo>
                  <a:lnTo>
                    <a:pt x="115163" y="60871"/>
                  </a:lnTo>
                  <a:lnTo>
                    <a:pt x="116687" y="51981"/>
                  </a:lnTo>
                  <a:lnTo>
                    <a:pt x="117957" y="46113"/>
                  </a:lnTo>
                  <a:lnTo>
                    <a:pt x="118021" y="44615"/>
                  </a:lnTo>
                  <a:lnTo>
                    <a:pt x="117741" y="44043"/>
                  </a:lnTo>
                  <a:lnTo>
                    <a:pt x="118719" y="41846"/>
                  </a:lnTo>
                  <a:lnTo>
                    <a:pt x="118910" y="41427"/>
                  </a:lnTo>
                  <a:lnTo>
                    <a:pt x="119062" y="39306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 descr=""/>
            <p:cNvSpPr/>
            <p:nvPr/>
          </p:nvSpPr>
          <p:spPr>
            <a:xfrm>
              <a:off x="7834549" y="5561967"/>
              <a:ext cx="102870" cy="93345"/>
            </a:xfrm>
            <a:custGeom>
              <a:avLst/>
              <a:gdLst/>
              <a:ahLst/>
              <a:cxnLst/>
              <a:rect l="l" t="t" r="r" b="b"/>
              <a:pathLst>
                <a:path w="102870" h="93345">
                  <a:moveTo>
                    <a:pt x="29298" y="0"/>
                  </a:moveTo>
                  <a:lnTo>
                    <a:pt x="20523" y="4356"/>
                  </a:lnTo>
                  <a:lnTo>
                    <a:pt x="17589" y="16141"/>
                  </a:lnTo>
                  <a:lnTo>
                    <a:pt x="19621" y="20789"/>
                  </a:lnTo>
                  <a:lnTo>
                    <a:pt x="23583" y="24002"/>
                  </a:lnTo>
                  <a:lnTo>
                    <a:pt x="22529" y="25920"/>
                  </a:lnTo>
                  <a:lnTo>
                    <a:pt x="22021" y="27952"/>
                  </a:lnTo>
                  <a:lnTo>
                    <a:pt x="21996" y="29806"/>
                  </a:lnTo>
                  <a:lnTo>
                    <a:pt x="18249" y="31826"/>
                  </a:lnTo>
                  <a:lnTo>
                    <a:pt x="15227" y="35547"/>
                  </a:lnTo>
                  <a:lnTo>
                    <a:pt x="13169" y="43891"/>
                  </a:lnTo>
                  <a:lnTo>
                    <a:pt x="13614" y="47536"/>
                  </a:lnTo>
                  <a:lnTo>
                    <a:pt x="15100" y="50520"/>
                  </a:lnTo>
                  <a:lnTo>
                    <a:pt x="8915" y="51561"/>
                  </a:lnTo>
                  <a:lnTo>
                    <a:pt x="3581" y="56108"/>
                  </a:lnTo>
                  <a:lnTo>
                    <a:pt x="0" y="70561"/>
                  </a:lnTo>
                  <a:lnTo>
                    <a:pt x="5156" y="78536"/>
                  </a:lnTo>
                  <a:lnTo>
                    <a:pt x="19748" y="81457"/>
                  </a:lnTo>
                  <a:lnTo>
                    <a:pt x="25958" y="78917"/>
                  </a:lnTo>
                  <a:lnTo>
                    <a:pt x="29603" y="74218"/>
                  </a:lnTo>
                  <a:lnTo>
                    <a:pt x="31267" y="75590"/>
                  </a:lnTo>
                  <a:lnTo>
                    <a:pt x="33299" y="76580"/>
                  </a:lnTo>
                  <a:lnTo>
                    <a:pt x="38112" y="77546"/>
                  </a:lnTo>
                  <a:lnTo>
                    <a:pt x="40627" y="77355"/>
                  </a:lnTo>
                  <a:lnTo>
                    <a:pt x="42925" y="76606"/>
                  </a:lnTo>
                  <a:lnTo>
                    <a:pt x="42392" y="84048"/>
                  </a:lnTo>
                  <a:lnTo>
                    <a:pt x="46913" y="90677"/>
                  </a:lnTo>
                  <a:lnTo>
                    <a:pt x="57683" y="92824"/>
                  </a:lnTo>
                  <a:lnTo>
                    <a:pt x="61467" y="91986"/>
                  </a:lnTo>
                  <a:lnTo>
                    <a:pt x="64655" y="89979"/>
                  </a:lnTo>
                  <a:lnTo>
                    <a:pt x="66674" y="91160"/>
                  </a:lnTo>
                  <a:lnTo>
                    <a:pt x="68948" y="92049"/>
                  </a:lnTo>
                  <a:lnTo>
                    <a:pt x="71424" y="92544"/>
                  </a:lnTo>
                  <a:lnTo>
                    <a:pt x="80003" y="92621"/>
                  </a:lnTo>
                  <a:lnTo>
                    <a:pt x="87749" y="89701"/>
                  </a:lnTo>
                  <a:lnTo>
                    <a:pt x="93825" y="84288"/>
                  </a:lnTo>
                  <a:lnTo>
                    <a:pt x="97396" y="76885"/>
                  </a:lnTo>
                  <a:lnTo>
                    <a:pt x="98729" y="71488"/>
                  </a:lnTo>
                  <a:lnTo>
                    <a:pt x="97662" y="66141"/>
                  </a:lnTo>
                  <a:lnTo>
                    <a:pt x="94843" y="61810"/>
                  </a:lnTo>
                  <a:lnTo>
                    <a:pt x="97701" y="59956"/>
                  </a:lnTo>
                  <a:lnTo>
                    <a:pt x="99809" y="57276"/>
                  </a:lnTo>
                  <a:lnTo>
                    <a:pt x="102438" y="46659"/>
                  </a:lnTo>
                  <a:lnTo>
                    <a:pt x="96773" y="39242"/>
                  </a:lnTo>
                  <a:lnTo>
                    <a:pt x="86702" y="37236"/>
                  </a:lnTo>
                  <a:lnTo>
                    <a:pt x="84239" y="37109"/>
                  </a:lnTo>
                  <a:lnTo>
                    <a:pt x="84048" y="36639"/>
                  </a:lnTo>
                  <a:lnTo>
                    <a:pt x="84899" y="35407"/>
                  </a:lnTo>
                  <a:lnTo>
                    <a:pt x="85534" y="34023"/>
                  </a:lnTo>
                  <a:lnTo>
                    <a:pt x="87693" y="25349"/>
                  </a:lnTo>
                  <a:lnTo>
                    <a:pt x="82689" y="18249"/>
                  </a:lnTo>
                  <a:lnTo>
                    <a:pt x="72402" y="16370"/>
                  </a:lnTo>
                  <a:lnTo>
                    <a:pt x="70929" y="11341"/>
                  </a:lnTo>
                  <a:lnTo>
                    <a:pt x="66700" y="7289"/>
                  </a:lnTo>
                  <a:lnTo>
                    <a:pt x="56794" y="5308"/>
                  </a:lnTo>
                  <a:lnTo>
                    <a:pt x="52616" y="6172"/>
                  </a:lnTo>
                  <a:lnTo>
                    <a:pt x="49212" y="8242"/>
                  </a:lnTo>
                  <a:lnTo>
                    <a:pt x="46837" y="5156"/>
                  </a:lnTo>
                  <a:lnTo>
                    <a:pt x="43014" y="2743"/>
                  </a:lnTo>
                  <a:lnTo>
                    <a:pt x="29298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 descr=""/>
            <p:cNvSpPr/>
            <p:nvPr/>
          </p:nvSpPr>
          <p:spPr>
            <a:xfrm>
              <a:off x="7830134" y="5564606"/>
              <a:ext cx="104775" cy="97155"/>
            </a:xfrm>
            <a:custGeom>
              <a:avLst/>
              <a:gdLst/>
              <a:ahLst/>
              <a:cxnLst/>
              <a:rect l="l" t="t" r="r" b="b"/>
              <a:pathLst>
                <a:path w="104775" h="97154">
                  <a:moveTo>
                    <a:pt x="55753" y="3467"/>
                  </a:moveTo>
                  <a:lnTo>
                    <a:pt x="54648" y="2870"/>
                  </a:lnTo>
                  <a:lnTo>
                    <a:pt x="51663" y="1270"/>
                  </a:lnTo>
                  <a:lnTo>
                    <a:pt x="46405" y="2870"/>
                  </a:lnTo>
                  <a:lnTo>
                    <a:pt x="37617" y="0"/>
                  </a:lnTo>
                  <a:lnTo>
                    <a:pt x="27419" y="2806"/>
                  </a:lnTo>
                  <a:lnTo>
                    <a:pt x="21094" y="9385"/>
                  </a:lnTo>
                  <a:lnTo>
                    <a:pt x="23926" y="17843"/>
                  </a:lnTo>
                  <a:lnTo>
                    <a:pt x="21412" y="23558"/>
                  </a:lnTo>
                  <a:lnTo>
                    <a:pt x="20256" y="30607"/>
                  </a:lnTo>
                  <a:lnTo>
                    <a:pt x="20624" y="36385"/>
                  </a:lnTo>
                  <a:lnTo>
                    <a:pt x="20701" y="36817"/>
                  </a:lnTo>
                  <a:lnTo>
                    <a:pt x="18084" y="37706"/>
                  </a:lnTo>
                  <a:lnTo>
                    <a:pt x="16014" y="38481"/>
                  </a:lnTo>
                  <a:lnTo>
                    <a:pt x="15240" y="40132"/>
                  </a:lnTo>
                  <a:lnTo>
                    <a:pt x="9283" y="41160"/>
                  </a:lnTo>
                  <a:lnTo>
                    <a:pt x="6057" y="45466"/>
                  </a:lnTo>
                  <a:lnTo>
                    <a:pt x="7734" y="50901"/>
                  </a:lnTo>
                  <a:lnTo>
                    <a:pt x="749" y="55499"/>
                  </a:lnTo>
                  <a:lnTo>
                    <a:pt x="0" y="63246"/>
                  </a:lnTo>
                  <a:lnTo>
                    <a:pt x="5118" y="69646"/>
                  </a:lnTo>
                  <a:lnTo>
                    <a:pt x="3009" y="73202"/>
                  </a:lnTo>
                  <a:lnTo>
                    <a:pt x="4584" y="77038"/>
                  </a:lnTo>
                  <a:lnTo>
                    <a:pt x="15189" y="82702"/>
                  </a:lnTo>
                  <a:lnTo>
                    <a:pt x="23050" y="82499"/>
                  </a:lnTo>
                  <a:lnTo>
                    <a:pt x="28600" y="79336"/>
                  </a:lnTo>
                  <a:lnTo>
                    <a:pt x="30530" y="79413"/>
                  </a:lnTo>
                  <a:lnTo>
                    <a:pt x="30962" y="79336"/>
                  </a:lnTo>
                  <a:lnTo>
                    <a:pt x="35991" y="78435"/>
                  </a:lnTo>
                  <a:lnTo>
                    <a:pt x="39636" y="77685"/>
                  </a:lnTo>
                  <a:lnTo>
                    <a:pt x="43256" y="77444"/>
                  </a:lnTo>
                  <a:lnTo>
                    <a:pt x="46875" y="78435"/>
                  </a:lnTo>
                  <a:lnTo>
                    <a:pt x="47218" y="77025"/>
                  </a:lnTo>
                  <a:lnTo>
                    <a:pt x="47840" y="74383"/>
                  </a:lnTo>
                  <a:lnTo>
                    <a:pt x="48221" y="72809"/>
                  </a:lnTo>
                  <a:lnTo>
                    <a:pt x="48628" y="71107"/>
                  </a:lnTo>
                  <a:lnTo>
                    <a:pt x="38785" y="68402"/>
                  </a:lnTo>
                  <a:lnTo>
                    <a:pt x="33299" y="72809"/>
                  </a:lnTo>
                  <a:lnTo>
                    <a:pt x="25527" y="71132"/>
                  </a:lnTo>
                  <a:lnTo>
                    <a:pt x="23164" y="73952"/>
                  </a:lnTo>
                  <a:lnTo>
                    <a:pt x="18529" y="74383"/>
                  </a:lnTo>
                  <a:lnTo>
                    <a:pt x="12534" y="72898"/>
                  </a:lnTo>
                  <a:lnTo>
                    <a:pt x="12750" y="72720"/>
                  </a:lnTo>
                  <a:lnTo>
                    <a:pt x="14871" y="71208"/>
                  </a:lnTo>
                  <a:lnTo>
                    <a:pt x="15405" y="68618"/>
                  </a:lnTo>
                  <a:lnTo>
                    <a:pt x="9321" y="63309"/>
                  </a:lnTo>
                  <a:lnTo>
                    <a:pt x="8153" y="58369"/>
                  </a:lnTo>
                  <a:lnTo>
                    <a:pt x="16789" y="55079"/>
                  </a:lnTo>
                  <a:lnTo>
                    <a:pt x="17983" y="52641"/>
                  </a:lnTo>
                  <a:lnTo>
                    <a:pt x="16510" y="50444"/>
                  </a:lnTo>
                  <a:lnTo>
                    <a:pt x="18719" y="47383"/>
                  </a:lnTo>
                  <a:lnTo>
                    <a:pt x="21285" y="47688"/>
                  </a:lnTo>
                  <a:lnTo>
                    <a:pt x="21755" y="47383"/>
                  </a:lnTo>
                  <a:lnTo>
                    <a:pt x="23825" y="46050"/>
                  </a:lnTo>
                  <a:lnTo>
                    <a:pt x="23825" y="43776"/>
                  </a:lnTo>
                  <a:lnTo>
                    <a:pt x="24358" y="43611"/>
                  </a:lnTo>
                  <a:lnTo>
                    <a:pt x="24625" y="43497"/>
                  </a:lnTo>
                  <a:lnTo>
                    <a:pt x="26847" y="42710"/>
                  </a:lnTo>
                  <a:lnTo>
                    <a:pt x="27571" y="40855"/>
                  </a:lnTo>
                  <a:lnTo>
                    <a:pt x="27254" y="39192"/>
                  </a:lnTo>
                  <a:lnTo>
                    <a:pt x="28333" y="38569"/>
                  </a:lnTo>
                  <a:lnTo>
                    <a:pt x="29070" y="37503"/>
                  </a:lnTo>
                  <a:lnTo>
                    <a:pt x="28651" y="30568"/>
                  </a:lnTo>
                  <a:lnTo>
                    <a:pt x="29908" y="23507"/>
                  </a:lnTo>
                  <a:lnTo>
                    <a:pt x="33451" y="17233"/>
                  </a:lnTo>
                  <a:lnTo>
                    <a:pt x="33261" y="15176"/>
                  </a:lnTo>
                  <a:lnTo>
                    <a:pt x="31775" y="14147"/>
                  </a:lnTo>
                  <a:lnTo>
                    <a:pt x="29667" y="10490"/>
                  </a:lnTo>
                  <a:lnTo>
                    <a:pt x="32880" y="8216"/>
                  </a:lnTo>
                  <a:lnTo>
                    <a:pt x="37744" y="7645"/>
                  </a:lnTo>
                  <a:lnTo>
                    <a:pt x="40601" y="9067"/>
                  </a:lnTo>
                  <a:lnTo>
                    <a:pt x="41173" y="11341"/>
                  </a:lnTo>
                  <a:lnTo>
                    <a:pt x="44564" y="12293"/>
                  </a:lnTo>
                  <a:lnTo>
                    <a:pt x="46659" y="11150"/>
                  </a:lnTo>
                  <a:lnTo>
                    <a:pt x="48285" y="13881"/>
                  </a:lnTo>
                  <a:lnTo>
                    <a:pt x="53682" y="14185"/>
                  </a:lnTo>
                  <a:lnTo>
                    <a:pt x="54267" y="11150"/>
                  </a:lnTo>
                  <a:lnTo>
                    <a:pt x="54952" y="7645"/>
                  </a:lnTo>
                  <a:lnTo>
                    <a:pt x="55753" y="3467"/>
                  </a:lnTo>
                  <a:close/>
                </a:path>
                <a:path w="104775" h="97154">
                  <a:moveTo>
                    <a:pt x="63207" y="30111"/>
                  </a:moveTo>
                  <a:lnTo>
                    <a:pt x="58940" y="24587"/>
                  </a:lnTo>
                  <a:lnTo>
                    <a:pt x="53238" y="21564"/>
                  </a:lnTo>
                  <a:lnTo>
                    <a:pt x="51638" y="21729"/>
                  </a:lnTo>
                  <a:lnTo>
                    <a:pt x="50406" y="22415"/>
                  </a:lnTo>
                  <a:lnTo>
                    <a:pt x="48666" y="21615"/>
                  </a:lnTo>
                  <a:lnTo>
                    <a:pt x="47053" y="22047"/>
                  </a:lnTo>
                  <a:lnTo>
                    <a:pt x="45923" y="23063"/>
                  </a:lnTo>
                  <a:lnTo>
                    <a:pt x="43014" y="22872"/>
                  </a:lnTo>
                  <a:lnTo>
                    <a:pt x="40944" y="25222"/>
                  </a:lnTo>
                  <a:lnTo>
                    <a:pt x="41719" y="27863"/>
                  </a:lnTo>
                  <a:lnTo>
                    <a:pt x="39014" y="28155"/>
                  </a:lnTo>
                  <a:lnTo>
                    <a:pt x="37592" y="30429"/>
                  </a:lnTo>
                  <a:lnTo>
                    <a:pt x="38404" y="33807"/>
                  </a:lnTo>
                  <a:lnTo>
                    <a:pt x="35966" y="34124"/>
                  </a:lnTo>
                  <a:lnTo>
                    <a:pt x="34518" y="36360"/>
                  </a:lnTo>
                  <a:lnTo>
                    <a:pt x="35242" y="39408"/>
                  </a:lnTo>
                  <a:lnTo>
                    <a:pt x="35801" y="40792"/>
                  </a:lnTo>
                  <a:lnTo>
                    <a:pt x="35280" y="42100"/>
                  </a:lnTo>
                  <a:lnTo>
                    <a:pt x="35483" y="43700"/>
                  </a:lnTo>
                  <a:lnTo>
                    <a:pt x="37884" y="45935"/>
                  </a:lnTo>
                  <a:lnTo>
                    <a:pt x="39966" y="48145"/>
                  </a:lnTo>
                  <a:lnTo>
                    <a:pt x="38392" y="49110"/>
                  </a:lnTo>
                  <a:lnTo>
                    <a:pt x="32880" y="52006"/>
                  </a:lnTo>
                  <a:lnTo>
                    <a:pt x="37414" y="58318"/>
                  </a:lnTo>
                  <a:lnTo>
                    <a:pt x="42062" y="55880"/>
                  </a:lnTo>
                  <a:lnTo>
                    <a:pt x="43967" y="54876"/>
                  </a:lnTo>
                  <a:lnTo>
                    <a:pt x="45593" y="53340"/>
                  </a:lnTo>
                  <a:lnTo>
                    <a:pt x="50546" y="51384"/>
                  </a:lnTo>
                  <a:lnTo>
                    <a:pt x="51460" y="48361"/>
                  </a:lnTo>
                  <a:lnTo>
                    <a:pt x="48044" y="45173"/>
                  </a:lnTo>
                  <a:lnTo>
                    <a:pt x="45961" y="42964"/>
                  </a:lnTo>
                  <a:lnTo>
                    <a:pt x="46075" y="42316"/>
                  </a:lnTo>
                  <a:lnTo>
                    <a:pt x="45999" y="41656"/>
                  </a:lnTo>
                  <a:lnTo>
                    <a:pt x="45618" y="41021"/>
                  </a:lnTo>
                  <a:lnTo>
                    <a:pt x="47180" y="40106"/>
                  </a:lnTo>
                  <a:lnTo>
                    <a:pt x="48171" y="38315"/>
                  </a:lnTo>
                  <a:lnTo>
                    <a:pt x="47205" y="36258"/>
                  </a:lnTo>
                  <a:lnTo>
                    <a:pt x="46964" y="35331"/>
                  </a:lnTo>
                  <a:lnTo>
                    <a:pt x="49339" y="35560"/>
                  </a:lnTo>
                  <a:lnTo>
                    <a:pt x="51714" y="34124"/>
                  </a:lnTo>
                  <a:lnTo>
                    <a:pt x="51943" y="32080"/>
                  </a:lnTo>
                  <a:lnTo>
                    <a:pt x="52882" y="32397"/>
                  </a:lnTo>
                  <a:lnTo>
                    <a:pt x="53784" y="32969"/>
                  </a:lnTo>
                  <a:lnTo>
                    <a:pt x="54978" y="33172"/>
                  </a:lnTo>
                  <a:lnTo>
                    <a:pt x="63207" y="30111"/>
                  </a:lnTo>
                  <a:close/>
                </a:path>
                <a:path w="104775" h="97154">
                  <a:moveTo>
                    <a:pt x="84302" y="40132"/>
                  </a:moveTo>
                  <a:lnTo>
                    <a:pt x="75057" y="37274"/>
                  </a:lnTo>
                  <a:lnTo>
                    <a:pt x="74637" y="35382"/>
                  </a:lnTo>
                  <a:lnTo>
                    <a:pt x="73101" y="34201"/>
                  </a:lnTo>
                  <a:lnTo>
                    <a:pt x="69253" y="33756"/>
                  </a:lnTo>
                  <a:lnTo>
                    <a:pt x="67221" y="33997"/>
                  </a:lnTo>
                  <a:lnTo>
                    <a:pt x="64935" y="35496"/>
                  </a:lnTo>
                  <a:lnTo>
                    <a:pt x="63754" y="35331"/>
                  </a:lnTo>
                  <a:lnTo>
                    <a:pt x="62484" y="35547"/>
                  </a:lnTo>
                  <a:lnTo>
                    <a:pt x="58788" y="38417"/>
                  </a:lnTo>
                  <a:lnTo>
                    <a:pt x="57416" y="42113"/>
                  </a:lnTo>
                  <a:lnTo>
                    <a:pt x="56451" y="48945"/>
                  </a:lnTo>
                  <a:lnTo>
                    <a:pt x="62852" y="51752"/>
                  </a:lnTo>
                  <a:lnTo>
                    <a:pt x="64795" y="47586"/>
                  </a:lnTo>
                  <a:lnTo>
                    <a:pt x="65214" y="46697"/>
                  </a:lnTo>
                  <a:lnTo>
                    <a:pt x="67017" y="44996"/>
                  </a:lnTo>
                  <a:lnTo>
                    <a:pt x="70319" y="45872"/>
                  </a:lnTo>
                  <a:lnTo>
                    <a:pt x="73647" y="46482"/>
                  </a:lnTo>
                  <a:lnTo>
                    <a:pt x="82359" y="47269"/>
                  </a:lnTo>
                  <a:lnTo>
                    <a:pt x="84302" y="40132"/>
                  </a:lnTo>
                  <a:close/>
                </a:path>
                <a:path w="104775" h="97154">
                  <a:moveTo>
                    <a:pt x="85293" y="57581"/>
                  </a:moveTo>
                  <a:lnTo>
                    <a:pt x="80937" y="48907"/>
                  </a:lnTo>
                  <a:lnTo>
                    <a:pt x="72961" y="51155"/>
                  </a:lnTo>
                  <a:lnTo>
                    <a:pt x="75857" y="57010"/>
                  </a:lnTo>
                  <a:lnTo>
                    <a:pt x="76098" y="57696"/>
                  </a:lnTo>
                  <a:lnTo>
                    <a:pt x="75577" y="57873"/>
                  </a:lnTo>
                  <a:lnTo>
                    <a:pt x="74663" y="58470"/>
                  </a:lnTo>
                  <a:lnTo>
                    <a:pt x="72758" y="56870"/>
                  </a:lnTo>
                  <a:lnTo>
                    <a:pt x="69532" y="56616"/>
                  </a:lnTo>
                  <a:lnTo>
                    <a:pt x="67754" y="60121"/>
                  </a:lnTo>
                  <a:lnTo>
                    <a:pt x="66535" y="59524"/>
                  </a:lnTo>
                  <a:lnTo>
                    <a:pt x="64960" y="59486"/>
                  </a:lnTo>
                  <a:lnTo>
                    <a:pt x="63512" y="60185"/>
                  </a:lnTo>
                  <a:lnTo>
                    <a:pt x="63474" y="59867"/>
                  </a:lnTo>
                  <a:lnTo>
                    <a:pt x="63627" y="57226"/>
                  </a:lnTo>
                  <a:lnTo>
                    <a:pt x="60629" y="56108"/>
                  </a:lnTo>
                  <a:lnTo>
                    <a:pt x="58216" y="56553"/>
                  </a:lnTo>
                  <a:lnTo>
                    <a:pt x="56870" y="55435"/>
                  </a:lnTo>
                  <a:lnTo>
                    <a:pt x="54902" y="54978"/>
                  </a:lnTo>
                  <a:lnTo>
                    <a:pt x="52603" y="56680"/>
                  </a:lnTo>
                  <a:lnTo>
                    <a:pt x="51739" y="57086"/>
                  </a:lnTo>
                  <a:lnTo>
                    <a:pt x="50838" y="57404"/>
                  </a:lnTo>
                  <a:lnTo>
                    <a:pt x="49898" y="57188"/>
                  </a:lnTo>
                  <a:lnTo>
                    <a:pt x="48831" y="57353"/>
                  </a:lnTo>
                  <a:lnTo>
                    <a:pt x="45402" y="59791"/>
                  </a:lnTo>
                  <a:lnTo>
                    <a:pt x="44678" y="62547"/>
                  </a:lnTo>
                  <a:lnTo>
                    <a:pt x="48260" y="65354"/>
                  </a:lnTo>
                  <a:lnTo>
                    <a:pt x="50266" y="65417"/>
                  </a:lnTo>
                  <a:lnTo>
                    <a:pt x="52260" y="64973"/>
                  </a:lnTo>
                  <a:lnTo>
                    <a:pt x="53047" y="66001"/>
                  </a:lnTo>
                  <a:lnTo>
                    <a:pt x="54470" y="66598"/>
                  </a:lnTo>
                  <a:lnTo>
                    <a:pt x="55880" y="66624"/>
                  </a:lnTo>
                  <a:lnTo>
                    <a:pt x="56362" y="69100"/>
                  </a:lnTo>
                  <a:lnTo>
                    <a:pt x="59664" y="71208"/>
                  </a:lnTo>
                  <a:lnTo>
                    <a:pt x="62280" y="69405"/>
                  </a:lnTo>
                  <a:lnTo>
                    <a:pt x="62458" y="69303"/>
                  </a:lnTo>
                  <a:lnTo>
                    <a:pt x="63563" y="71716"/>
                  </a:lnTo>
                  <a:lnTo>
                    <a:pt x="67132" y="72656"/>
                  </a:lnTo>
                  <a:lnTo>
                    <a:pt x="70650" y="69303"/>
                  </a:lnTo>
                  <a:lnTo>
                    <a:pt x="72186" y="70256"/>
                  </a:lnTo>
                  <a:lnTo>
                    <a:pt x="74333" y="70281"/>
                  </a:lnTo>
                  <a:lnTo>
                    <a:pt x="77635" y="67221"/>
                  </a:lnTo>
                  <a:lnTo>
                    <a:pt x="79616" y="68160"/>
                  </a:lnTo>
                  <a:lnTo>
                    <a:pt x="82321" y="67983"/>
                  </a:lnTo>
                  <a:lnTo>
                    <a:pt x="85267" y="61442"/>
                  </a:lnTo>
                  <a:lnTo>
                    <a:pt x="85293" y="57581"/>
                  </a:lnTo>
                  <a:close/>
                </a:path>
                <a:path w="104775" h="97154">
                  <a:moveTo>
                    <a:pt x="104609" y="43853"/>
                  </a:moveTo>
                  <a:lnTo>
                    <a:pt x="102831" y="38608"/>
                  </a:lnTo>
                  <a:lnTo>
                    <a:pt x="98844" y="34226"/>
                  </a:lnTo>
                  <a:lnTo>
                    <a:pt x="93446" y="31292"/>
                  </a:lnTo>
                  <a:lnTo>
                    <a:pt x="93599" y="28079"/>
                  </a:lnTo>
                  <a:lnTo>
                    <a:pt x="93726" y="25450"/>
                  </a:lnTo>
                  <a:lnTo>
                    <a:pt x="88823" y="21704"/>
                  </a:lnTo>
                  <a:lnTo>
                    <a:pt x="82575" y="21310"/>
                  </a:lnTo>
                  <a:lnTo>
                    <a:pt x="82346" y="17157"/>
                  </a:lnTo>
                  <a:lnTo>
                    <a:pt x="82169" y="14008"/>
                  </a:lnTo>
                  <a:lnTo>
                    <a:pt x="75628" y="7785"/>
                  </a:lnTo>
                  <a:lnTo>
                    <a:pt x="61315" y="13233"/>
                  </a:lnTo>
                  <a:lnTo>
                    <a:pt x="63817" y="20383"/>
                  </a:lnTo>
                  <a:lnTo>
                    <a:pt x="68795" y="18503"/>
                  </a:lnTo>
                  <a:lnTo>
                    <a:pt x="73571" y="17157"/>
                  </a:lnTo>
                  <a:lnTo>
                    <a:pt x="75336" y="18897"/>
                  </a:lnTo>
                  <a:lnTo>
                    <a:pt x="74117" y="23749"/>
                  </a:lnTo>
                  <a:lnTo>
                    <a:pt x="72834" y="26720"/>
                  </a:lnTo>
                  <a:lnTo>
                    <a:pt x="75298" y="30099"/>
                  </a:lnTo>
                  <a:lnTo>
                    <a:pt x="82791" y="28079"/>
                  </a:lnTo>
                  <a:lnTo>
                    <a:pt x="85826" y="29768"/>
                  </a:lnTo>
                  <a:lnTo>
                    <a:pt x="83578" y="35788"/>
                  </a:lnTo>
                  <a:lnTo>
                    <a:pt x="86347" y="37884"/>
                  </a:lnTo>
                  <a:lnTo>
                    <a:pt x="97485" y="37934"/>
                  </a:lnTo>
                  <a:lnTo>
                    <a:pt x="94221" y="46266"/>
                  </a:lnTo>
                  <a:lnTo>
                    <a:pt x="91262" y="58407"/>
                  </a:lnTo>
                  <a:lnTo>
                    <a:pt x="95440" y="58801"/>
                  </a:lnTo>
                  <a:lnTo>
                    <a:pt x="91236" y="58470"/>
                  </a:lnTo>
                  <a:lnTo>
                    <a:pt x="91109" y="59016"/>
                  </a:lnTo>
                  <a:lnTo>
                    <a:pt x="91147" y="58470"/>
                  </a:lnTo>
                  <a:lnTo>
                    <a:pt x="90525" y="58407"/>
                  </a:lnTo>
                  <a:lnTo>
                    <a:pt x="88582" y="64706"/>
                  </a:lnTo>
                  <a:lnTo>
                    <a:pt x="92633" y="65938"/>
                  </a:lnTo>
                  <a:lnTo>
                    <a:pt x="91770" y="67589"/>
                  </a:lnTo>
                  <a:lnTo>
                    <a:pt x="91960" y="69811"/>
                  </a:lnTo>
                  <a:lnTo>
                    <a:pt x="95288" y="71818"/>
                  </a:lnTo>
                  <a:lnTo>
                    <a:pt x="98044" y="76492"/>
                  </a:lnTo>
                  <a:lnTo>
                    <a:pt x="92608" y="74663"/>
                  </a:lnTo>
                  <a:lnTo>
                    <a:pt x="90322" y="75006"/>
                  </a:lnTo>
                  <a:lnTo>
                    <a:pt x="87312" y="79921"/>
                  </a:lnTo>
                  <a:lnTo>
                    <a:pt x="85369" y="81356"/>
                  </a:lnTo>
                  <a:lnTo>
                    <a:pt x="81534" y="81330"/>
                  </a:lnTo>
                  <a:lnTo>
                    <a:pt x="80086" y="81330"/>
                  </a:lnTo>
                  <a:lnTo>
                    <a:pt x="78701" y="82232"/>
                  </a:lnTo>
                  <a:lnTo>
                    <a:pt x="78054" y="83337"/>
                  </a:lnTo>
                  <a:lnTo>
                    <a:pt x="77228" y="85902"/>
                  </a:lnTo>
                  <a:lnTo>
                    <a:pt x="75311" y="86474"/>
                  </a:lnTo>
                  <a:lnTo>
                    <a:pt x="72263" y="85026"/>
                  </a:lnTo>
                  <a:lnTo>
                    <a:pt x="70573" y="84188"/>
                  </a:lnTo>
                  <a:lnTo>
                    <a:pt x="68554" y="84645"/>
                  </a:lnTo>
                  <a:lnTo>
                    <a:pt x="63627" y="89065"/>
                  </a:lnTo>
                  <a:lnTo>
                    <a:pt x="61341" y="88620"/>
                  </a:lnTo>
                  <a:lnTo>
                    <a:pt x="60401" y="84467"/>
                  </a:lnTo>
                  <a:lnTo>
                    <a:pt x="60096" y="83604"/>
                  </a:lnTo>
                  <a:lnTo>
                    <a:pt x="59715" y="82499"/>
                  </a:lnTo>
                  <a:lnTo>
                    <a:pt x="57289" y="81470"/>
                  </a:lnTo>
                  <a:lnTo>
                    <a:pt x="55130" y="82054"/>
                  </a:lnTo>
                  <a:lnTo>
                    <a:pt x="54622" y="83604"/>
                  </a:lnTo>
                  <a:lnTo>
                    <a:pt x="54711" y="82867"/>
                  </a:lnTo>
                  <a:lnTo>
                    <a:pt x="55359" y="79921"/>
                  </a:lnTo>
                  <a:lnTo>
                    <a:pt x="56210" y="75628"/>
                  </a:lnTo>
                  <a:lnTo>
                    <a:pt x="48044" y="73990"/>
                  </a:lnTo>
                  <a:lnTo>
                    <a:pt x="45999" y="84188"/>
                  </a:lnTo>
                  <a:lnTo>
                    <a:pt x="45935" y="85026"/>
                  </a:lnTo>
                  <a:lnTo>
                    <a:pt x="47853" y="89801"/>
                  </a:lnTo>
                  <a:lnTo>
                    <a:pt x="53873" y="89801"/>
                  </a:lnTo>
                  <a:lnTo>
                    <a:pt x="57569" y="95745"/>
                  </a:lnTo>
                  <a:lnTo>
                    <a:pt x="64706" y="96697"/>
                  </a:lnTo>
                  <a:lnTo>
                    <a:pt x="70942" y="92735"/>
                  </a:lnTo>
                  <a:lnTo>
                    <a:pt x="76187" y="94386"/>
                  </a:lnTo>
                  <a:lnTo>
                    <a:pt x="80886" y="92811"/>
                  </a:lnTo>
                  <a:lnTo>
                    <a:pt x="83299" y="89776"/>
                  </a:lnTo>
                  <a:lnTo>
                    <a:pt x="83870" y="89065"/>
                  </a:lnTo>
                  <a:lnTo>
                    <a:pt x="84150" y="88709"/>
                  </a:lnTo>
                  <a:lnTo>
                    <a:pt x="88696" y="88214"/>
                  </a:lnTo>
                  <a:lnTo>
                    <a:pt x="91528" y="86474"/>
                  </a:lnTo>
                  <a:lnTo>
                    <a:pt x="92138" y="86106"/>
                  </a:lnTo>
                  <a:lnTo>
                    <a:pt x="94792" y="82867"/>
                  </a:lnTo>
                  <a:lnTo>
                    <a:pt x="100761" y="81356"/>
                  </a:lnTo>
                  <a:lnTo>
                    <a:pt x="101028" y="81292"/>
                  </a:lnTo>
                  <a:lnTo>
                    <a:pt x="103936" y="76581"/>
                  </a:lnTo>
                  <a:lnTo>
                    <a:pt x="103327" y="70573"/>
                  </a:lnTo>
                  <a:lnTo>
                    <a:pt x="99009" y="65138"/>
                  </a:lnTo>
                  <a:lnTo>
                    <a:pt x="99949" y="64516"/>
                  </a:lnTo>
                  <a:lnTo>
                    <a:pt x="100660" y="63588"/>
                  </a:lnTo>
                  <a:lnTo>
                    <a:pt x="101409" y="60490"/>
                  </a:lnTo>
                  <a:lnTo>
                    <a:pt x="100152" y="59016"/>
                  </a:lnTo>
                  <a:lnTo>
                    <a:pt x="99974" y="58801"/>
                  </a:lnTo>
                  <a:lnTo>
                    <a:pt x="99783" y="58572"/>
                  </a:lnTo>
                  <a:lnTo>
                    <a:pt x="100914" y="53949"/>
                  </a:lnTo>
                  <a:lnTo>
                    <a:pt x="101866" y="52070"/>
                  </a:lnTo>
                  <a:lnTo>
                    <a:pt x="103378" y="49339"/>
                  </a:lnTo>
                  <a:lnTo>
                    <a:pt x="104609" y="43853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 descr=""/>
            <p:cNvSpPr/>
            <p:nvPr/>
          </p:nvSpPr>
          <p:spPr>
            <a:xfrm>
              <a:off x="6823741" y="5561337"/>
              <a:ext cx="100330" cy="105410"/>
            </a:xfrm>
            <a:custGeom>
              <a:avLst/>
              <a:gdLst/>
              <a:ahLst/>
              <a:cxnLst/>
              <a:rect l="l" t="t" r="r" b="b"/>
              <a:pathLst>
                <a:path w="100329" h="105410">
                  <a:moveTo>
                    <a:pt x="58851" y="0"/>
                  </a:moveTo>
                  <a:lnTo>
                    <a:pt x="50558" y="4267"/>
                  </a:lnTo>
                  <a:lnTo>
                    <a:pt x="46799" y="13817"/>
                  </a:lnTo>
                  <a:lnTo>
                    <a:pt x="46240" y="16217"/>
                  </a:lnTo>
                  <a:lnTo>
                    <a:pt x="45732" y="16332"/>
                  </a:lnTo>
                  <a:lnTo>
                    <a:pt x="44665" y="15278"/>
                  </a:lnTo>
                  <a:lnTo>
                    <a:pt x="43421" y="14401"/>
                  </a:lnTo>
                  <a:lnTo>
                    <a:pt x="35267" y="10756"/>
                  </a:lnTo>
                  <a:lnTo>
                    <a:pt x="27393" y="14427"/>
                  </a:lnTo>
                  <a:lnTo>
                    <a:pt x="23723" y="24206"/>
                  </a:lnTo>
                  <a:lnTo>
                    <a:pt x="18516" y="24765"/>
                  </a:lnTo>
                  <a:lnTo>
                    <a:pt x="13779" y="28219"/>
                  </a:lnTo>
                  <a:lnTo>
                    <a:pt x="10071" y="37617"/>
                  </a:lnTo>
                  <a:lnTo>
                    <a:pt x="10185" y="41897"/>
                  </a:lnTo>
                  <a:lnTo>
                    <a:pt x="11633" y="45605"/>
                  </a:lnTo>
                  <a:lnTo>
                    <a:pt x="8166" y="47383"/>
                  </a:lnTo>
                  <a:lnTo>
                    <a:pt x="5118" y="50723"/>
                  </a:lnTo>
                  <a:lnTo>
                    <a:pt x="0" y="63754"/>
                  </a:lnTo>
                  <a:lnTo>
                    <a:pt x="2730" y="73152"/>
                  </a:lnTo>
                  <a:lnTo>
                    <a:pt x="13817" y="78117"/>
                  </a:lnTo>
                  <a:lnTo>
                    <a:pt x="18745" y="76949"/>
                  </a:lnTo>
                  <a:lnTo>
                    <a:pt x="22605" y="73609"/>
                  </a:lnTo>
                  <a:lnTo>
                    <a:pt x="24307" y="74980"/>
                  </a:lnTo>
                  <a:lnTo>
                    <a:pt x="27139" y="76098"/>
                  </a:lnTo>
                  <a:lnTo>
                    <a:pt x="28041" y="76200"/>
                  </a:lnTo>
                  <a:lnTo>
                    <a:pt x="29375" y="80251"/>
                  </a:lnTo>
                  <a:lnTo>
                    <a:pt x="32486" y="83870"/>
                  </a:lnTo>
                  <a:lnTo>
                    <a:pt x="40335" y="87388"/>
                  </a:lnTo>
                  <a:lnTo>
                    <a:pt x="44018" y="87579"/>
                  </a:lnTo>
                  <a:lnTo>
                    <a:pt x="47218" y="86639"/>
                  </a:lnTo>
                  <a:lnTo>
                    <a:pt x="47142" y="92913"/>
                  </a:lnTo>
                  <a:lnTo>
                    <a:pt x="50685" y="98971"/>
                  </a:lnTo>
                  <a:lnTo>
                    <a:pt x="64261" y="105054"/>
                  </a:lnTo>
                  <a:lnTo>
                    <a:pt x="73037" y="101384"/>
                  </a:lnTo>
                  <a:lnTo>
                    <a:pt x="78485" y="87541"/>
                  </a:lnTo>
                  <a:lnTo>
                    <a:pt x="77076" y="80987"/>
                  </a:lnTo>
                  <a:lnTo>
                    <a:pt x="73101" y="76555"/>
                  </a:lnTo>
                  <a:lnTo>
                    <a:pt x="74752" y="75171"/>
                  </a:lnTo>
                  <a:lnTo>
                    <a:pt x="76085" y="73342"/>
                  </a:lnTo>
                  <a:lnTo>
                    <a:pt x="77876" y="68783"/>
                  </a:lnTo>
                  <a:lnTo>
                    <a:pt x="78130" y="66255"/>
                  </a:lnTo>
                  <a:lnTo>
                    <a:pt x="77800" y="63855"/>
                  </a:lnTo>
                  <a:lnTo>
                    <a:pt x="85039" y="65709"/>
                  </a:lnTo>
                  <a:lnTo>
                    <a:pt x="92354" y="62433"/>
                  </a:lnTo>
                  <a:lnTo>
                    <a:pt x="96380" y="52209"/>
                  </a:lnTo>
                  <a:lnTo>
                    <a:pt x="96215" y="48336"/>
                  </a:lnTo>
                  <a:lnTo>
                    <a:pt x="94818" y="44843"/>
                  </a:lnTo>
                  <a:lnTo>
                    <a:pt x="96329" y="43065"/>
                  </a:lnTo>
                  <a:lnTo>
                    <a:pt x="97599" y="40982"/>
                  </a:lnTo>
                  <a:lnTo>
                    <a:pt x="98526" y="38633"/>
                  </a:lnTo>
                  <a:lnTo>
                    <a:pt x="100118" y="30205"/>
                  </a:lnTo>
                  <a:lnTo>
                    <a:pt x="98612" y="22067"/>
                  </a:lnTo>
                  <a:lnTo>
                    <a:pt x="94358" y="15132"/>
                  </a:lnTo>
                  <a:lnTo>
                    <a:pt x="87706" y="10312"/>
                  </a:lnTo>
                  <a:lnTo>
                    <a:pt x="82626" y="8039"/>
                  </a:lnTo>
                  <a:lnTo>
                    <a:pt x="77177" y="8140"/>
                  </a:lnTo>
                  <a:lnTo>
                    <a:pt x="72428" y="10160"/>
                  </a:lnTo>
                  <a:lnTo>
                    <a:pt x="71107" y="7023"/>
                  </a:lnTo>
                  <a:lnTo>
                    <a:pt x="68821" y="4457"/>
                  </a:lnTo>
                  <a:lnTo>
                    <a:pt x="58851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6827012" y="5563526"/>
              <a:ext cx="100330" cy="106680"/>
            </a:xfrm>
            <a:custGeom>
              <a:avLst/>
              <a:gdLst/>
              <a:ahLst/>
              <a:cxnLst/>
              <a:rect l="l" t="t" r="r" b="b"/>
              <a:pathLst>
                <a:path w="100329" h="106679">
                  <a:moveTo>
                    <a:pt x="55410" y="42494"/>
                  </a:moveTo>
                  <a:lnTo>
                    <a:pt x="51650" y="39839"/>
                  </a:lnTo>
                  <a:lnTo>
                    <a:pt x="50850" y="39268"/>
                  </a:lnTo>
                  <a:lnTo>
                    <a:pt x="49491" y="37185"/>
                  </a:lnTo>
                  <a:lnTo>
                    <a:pt x="50939" y="34099"/>
                  </a:lnTo>
                  <a:lnTo>
                    <a:pt x="52120" y="30937"/>
                  </a:lnTo>
                  <a:lnTo>
                    <a:pt x="54444" y="22504"/>
                  </a:lnTo>
                  <a:lnTo>
                    <a:pt x="47752" y="19329"/>
                  </a:lnTo>
                  <a:lnTo>
                    <a:pt x="45300" y="27228"/>
                  </a:lnTo>
                  <a:lnTo>
                    <a:pt x="45148" y="27609"/>
                  </a:lnTo>
                  <a:lnTo>
                    <a:pt x="44831" y="27787"/>
                  </a:lnTo>
                  <a:lnTo>
                    <a:pt x="44094" y="27940"/>
                  </a:lnTo>
                  <a:lnTo>
                    <a:pt x="43319" y="27914"/>
                  </a:lnTo>
                  <a:lnTo>
                    <a:pt x="41376" y="27990"/>
                  </a:lnTo>
                  <a:lnTo>
                    <a:pt x="39941" y="29298"/>
                  </a:lnTo>
                  <a:lnTo>
                    <a:pt x="38823" y="33007"/>
                  </a:lnTo>
                  <a:lnTo>
                    <a:pt x="38696" y="35052"/>
                  </a:lnTo>
                  <a:lnTo>
                    <a:pt x="39776" y="37566"/>
                  </a:lnTo>
                  <a:lnTo>
                    <a:pt x="39408" y="38696"/>
                  </a:lnTo>
                  <a:lnTo>
                    <a:pt x="39408" y="39992"/>
                  </a:lnTo>
                  <a:lnTo>
                    <a:pt x="41554" y="44132"/>
                  </a:lnTo>
                  <a:lnTo>
                    <a:pt x="44958" y="46126"/>
                  </a:lnTo>
                  <a:lnTo>
                    <a:pt x="51511" y="48298"/>
                  </a:lnTo>
                  <a:lnTo>
                    <a:pt x="55410" y="42494"/>
                  </a:lnTo>
                  <a:close/>
                </a:path>
                <a:path w="100329" h="106679">
                  <a:moveTo>
                    <a:pt x="57365" y="68668"/>
                  </a:moveTo>
                  <a:lnTo>
                    <a:pt x="55778" y="63665"/>
                  </a:lnTo>
                  <a:lnTo>
                    <a:pt x="55130" y="61620"/>
                  </a:lnTo>
                  <a:lnTo>
                    <a:pt x="53898" y="59740"/>
                  </a:lnTo>
                  <a:lnTo>
                    <a:pt x="52857" y="54521"/>
                  </a:lnTo>
                  <a:lnTo>
                    <a:pt x="50050" y="53086"/>
                  </a:lnTo>
                  <a:lnTo>
                    <a:pt x="46291" y="55892"/>
                  </a:lnTo>
                  <a:lnTo>
                    <a:pt x="43764" y="57543"/>
                  </a:lnTo>
                  <a:lnTo>
                    <a:pt x="43154" y="57315"/>
                  </a:lnTo>
                  <a:lnTo>
                    <a:pt x="42468" y="57277"/>
                  </a:lnTo>
                  <a:lnTo>
                    <a:pt x="41783" y="57543"/>
                  </a:lnTo>
                  <a:lnTo>
                    <a:pt x="41173" y="55841"/>
                  </a:lnTo>
                  <a:lnTo>
                    <a:pt x="39573" y="54559"/>
                  </a:lnTo>
                  <a:lnTo>
                    <a:pt x="37376" y="55130"/>
                  </a:lnTo>
                  <a:lnTo>
                    <a:pt x="36423" y="55219"/>
                  </a:lnTo>
                  <a:lnTo>
                    <a:pt x="37071" y="52908"/>
                  </a:lnTo>
                  <a:lnTo>
                    <a:pt x="36080" y="50317"/>
                  </a:lnTo>
                  <a:lnTo>
                    <a:pt x="34099" y="49720"/>
                  </a:lnTo>
                  <a:lnTo>
                    <a:pt x="34455" y="49174"/>
                  </a:lnTo>
                  <a:lnTo>
                    <a:pt x="34582" y="48856"/>
                  </a:lnTo>
                  <a:lnTo>
                    <a:pt x="35306" y="48082"/>
                  </a:lnTo>
                  <a:lnTo>
                    <a:pt x="35712" y="46939"/>
                  </a:lnTo>
                  <a:lnTo>
                    <a:pt x="34163" y="38303"/>
                  </a:lnTo>
                  <a:lnTo>
                    <a:pt x="27952" y="41529"/>
                  </a:lnTo>
                  <a:lnTo>
                    <a:pt x="23977" y="46609"/>
                  </a:lnTo>
                  <a:lnTo>
                    <a:pt x="23863" y="48209"/>
                  </a:lnTo>
                  <a:lnTo>
                    <a:pt x="24307" y="49542"/>
                  </a:lnTo>
                  <a:lnTo>
                    <a:pt x="23228" y="51104"/>
                  </a:lnTo>
                  <a:lnTo>
                    <a:pt x="23368" y="52781"/>
                  </a:lnTo>
                  <a:lnTo>
                    <a:pt x="24155" y="54063"/>
                  </a:lnTo>
                  <a:lnTo>
                    <a:pt x="23469" y="56896"/>
                  </a:lnTo>
                  <a:lnTo>
                    <a:pt x="25412" y="59347"/>
                  </a:lnTo>
                  <a:lnTo>
                    <a:pt x="28143" y="59055"/>
                  </a:lnTo>
                  <a:lnTo>
                    <a:pt x="27952" y="61772"/>
                  </a:lnTo>
                  <a:lnTo>
                    <a:pt x="29933" y="63563"/>
                  </a:lnTo>
                  <a:lnTo>
                    <a:pt x="33401" y="63373"/>
                  </a:lnTo>
                  <a:lnTo>
                    <a:pt x="33299" y="65824"/>
                  </a:lnTo>
                  <a:lnTo>
                    <a:pt x="35242" y="67652"/>
                  </a:lnTo>
                  <a:lnTo>
                    <a:pt x="38354" y="67462"/>
                  </a:lnTo>
                  <a:lnTo>
                    <a:pt x="39814" y="67170"/>
                  </a:lnTo>
                  <a:lnTo>
                    <a:pt x="41033" y="67919"/>
                  </a:lnTo>
                  <a:lnTo>
                    <a:pt x="42633" y="67983"/>
                  </a:lnTo>
                  <a:lnTo>
                    <a:pt x="45250" y="66027"/>
                  </a:lnTo>
                  <a:lnTo>
                    <a:pt x="47802" y="64363"/>
                  </a:lnTo>
                  <a:lnTo>
                    <a:pt x="48475" y="66078"/>
                  </a:lnTo>
                  <a:lnTo>
                    <a:pt x="50342" y="72021"/>
                  </a:lnTo>
                  <a:lnTo>
                    <a:pt x="57365" y="68668"/>
                  </a:lnTo>
                  <a:close/>
                </a:path>
                <a:path w="100329" h="106679">
                  <a:moveTo>
                    <a:pt x="74485" y="15963"/>
                  </a:moveTo>
                  <a:lnTo>
                    <a:pt x="67551" y="15963"/>
                  </a:lnTo>
                  <a:lnTo>
                    <a:pt x="66967" y="15963"/>
                  </a:lnTo>
                  <a:lnTo>
                    <a:pt x="66840" y="16433"/>
                  </a:lnTo>
                  <a:lnTo>
                    <a:pt x="72694" y="19469"/>
                  </a:lnTo>
                  <a:lnTo>
                    <a:pt x="74485" y="15963"/>
                  </a:lnTo>
                  <a:close/>
                </a:path>
                <a:path w="100329" h="106679">
                  <a:moveTo>
                    <a:pt x="76720" y="41973"/>
                  </a:moveTo>
                  <a:lnTo>
                    <a:pt x="74053" y="37909"/>
                  </a:lnTo>
                  <a:lnTo>
                    <a:pt x="75260" y="36563"/>
                  </a:lnTo>
                  <a:lnTo>
                    <a:pt x="75666" y="34455"/>
                  </a:lnTo>
                  <a:lnTo>
                    <a:pt x="73240" y="30670"/>
                  </a:lnTo>
                  <a:lnTo>
                    <a:pt x="74510" y="28879"/>
                  </a:lnTo>
                  <a:lnTo>
                    <a:pt x="74815" y="26187"/>
                  </a:lnTo>
                  <a:lnTo>
                    <a:pt x="68897" y="22148"/>
                  </a:lnTo>
                  <a:lnTo>
                    <a:pt x="65100" y="21424"/>
                  </a:lnTo>
                  <a:lnTo>
                    <a:pt x="55791" y="24180"/>
                  </a:lnTo>
                  <a:lnTo>
                    <a:pt x="56603" y="32435"/>
                  </a:lnTo>
                  <a:lnTo>
                    <a:pt x="62877" y="30607"/>
                  </a:lnTo>
                  <a:lnTo>
                    <a:pt x="63588" y="30505"/>
                  </a:lnTo>
                  <a:lnTo>
                    <a:pt x="63842" y="31572"/>
                  </a:lnTo>
                  <a:lnTo>
                    <a:pt x="64096" y="32042"/>
                  </a:lnTo>
                  <a:lnTo>
                    <a:pt x="62191" y="33629"/>
                  </a:lnTo>
                  <a:lnTo>
                    <a:pt x="61366" y="36766"/>
                  </a:lnTo>
                  <a:lnTo>
                    <a:pt x="64033" y="38709"/>
                  </a:lnTo>
                  <a:lnTo>
                    <a:pt x="64503" y="39128"/>
                  </a:lnTo>
                  <a:lnTo>
                    <a:pt x="63690" y="40233"/>
                  </a:lnTo>
                  <a:lnTo>
                    <a:pt x="63385" y="41770"/>
                  </a:lnTo>
                  <a:lnTo>
                    <a:pt x="63830" y="43370"/>
                  </a:lnTo>
                  <a:lnTo>
                    <a:pt x="60921" y="42672"/>
                  </a:lnTo>
                  <a:lnTo>
                    <a:pt x="59296" y="45440"/>
                  </a:lnTo>
                  <a:lnTo>
                    <a:pt x="59309" y="47904"/>
                  </a:lnTo>
                  <a:lnTo>
                    <a:pt x="57975" y="49009"/>
                  </a:lnTo>
                  <a:lnTo>
                    <a:pt x="57175" y="50876"/>
                  </a:lnTo>
                  <a:lnTo>
                    <a:pt x="58445" y="53441"/>
                  </a:lnTo>
                  <a:lnTo>
                    <a:pt x="58686" y="54368"/>
                  </a:lnTo>
                  <a:lnTo>
                    <a:pt x="58839" y="55308"/>
                  </a:lnTo>
                  <a:lnTo>
                    <a:pt x="58458" y="56197"/>
                  </a:lnTo>
                  <a:lnTo>
                    <a:pt x="58445" y="57277"/>
                  </a:lnTo>
                  <a:lnTo>
                    <a:pt x="60223" y="61074"/>
                  </a:lnTo>
                  <a:lnTo>
                    <a:pt x="62814" y="62280"/>
                  </a:lnTo>
                  <a:lnTo>
                    <a:pt x="66205" y="59258"/>
                  </a:lnTo>
                  <a:lnTo>
                    <a:pt x="66624" y="57289"/>
                  </a:lnTo>
                  <a:lnTo>
                    <a:pt x="66535" y="55257"/>
                  </a:lnTo>
                  <a:lnTo>
                    <a:pt x="67691" y="54648"/>
                  </a:lnTo>
                  <a:lnTo>
                    <a:pt x="68529" y="53352"/>
                  </a:lnTo>
                  <a:lnTo>
                    <a:pt x="68795" y="51968"/>
                  </a:lnTo>
                  <a:lnTo>
                    <a:pt x="71335" y="51943"/>
                  </a:lnTo>
                  <a:lnTo>
                    <a:pt x="73977" y="49060"/>
                  </a:lnTo>
                  <a:lnTo>
                    <a:pt x="72669" y="46164"/>
                  </a:lnTo>
                  <a:lnTo>
                    <a:pt x="72593" y="45974"/>
                  </a:lnTo>
                  <a:lnTo>
                    <a:pt x="75171" y="45313"/>
                  </a:lnTo>
                  <a:lnTo>
                    <a:pt x="76720" y="41973"/>
                  </a:lnTo>
                  <a:close/>
                </a:path>
                <a:path w="100329" h="106679">
                  <a:moveTo>
                    <a:pt x="78854" y="62915"/>
                  </a:moveTo>
                  <a:lnTo>
                    <a:pt x="71945" y="59905"/>
                  </a:lnTo>
                  <a:lnTo>
                    <a:pt x="67551" y="69113"/>
                  </a:lnTo>
                  <a:lnTo>
                    <a:pt x="70904" y="75298"/>
                  </a:lnTo>
                  <a:lnTo>
                    <a:pt x="67894" y="82638"/>
                  </a:lnTo>
                  <a:lnTo>
                    <a:pt x="70256" y="85471"/>
                  </a:lnTo>
                  <a:lnTo>
                    <a:pt x="69850" y="90093"/>
                  </a:lnTo>
                  <a:lnTo>
                    <a:pt x="67322" y="95745"/>
                  </a:lnTo>
                  <a:lnTo>
                    <a:pt x="66078" y="93141"/>
                  </a:lnTo>
                  <a:lnTo>
                    <a:pt x="63627" y="92151"/>
                  </a:lnTo>
                  <a:lnTo>
                    <a:pt x="57327" y="97205"/>
                  </a:lnTo>
                  <a:lnTo>
                    <a:pt x="52260" y="97485"/>
                  </a:lnTo>
                  <a:lnTo>
                    <a:pt x="52082" y="96583"/>
                  </a:lnTo>
                  <a:lnTo>
                    <a:pt x="50546" y="88404"/>
                  </a:lnTo>
                  <a:lnTo>
                    <a:pt x="49784" y="87845"/>
                  </a:lnTo>
                  <a:lnTo>
                    <a:pt x="48361" y="86791"/>
                  </a:lnTo>
                  <a:lnTo>
                    <a:pt x="45935" y="87845"/>
                  </a:lnTo>
                  <a:lnTo>
                    <a:pt x="43307" y="85140"/>
                  </a:lnTo>
                  <a:lnTo>
                    <a:pt x="44069" y="82689"/>
                  </a:lnTo>
                  <a:lnTo>
                    <a:pt x="43497" y="81330"/>
                  </a:lnTo>
                  <a:lnTo>
                    <a:pt x="42900" y="79883"/>
                  </a:lnTo>
                  <a:lnTo>
                    <a:pt x="40652" y="79489"/>
                  </a:lnTo>
                  <a:lnTo>
                    <a:pt x="40601" y="78917"/>
                  </a:lnTo>
                  <a:lnTo>
                    <a:pt x="40525" y="78651"/>
                  </a:lnTo>
                  <a:lnTo>
                    <a:pt x="40144" y="76314"/>
                  </a:lnTo>
                  <a:lnTo>
                    <a:pt x="38493" y="75298"/>
                  </a:lnTo>
                  <a:lnTo>
                    <a:pt x="36753" y="75298"/>
                  </a:lnTo>
                  <a:lnTo>
                    <a:pt x="36576" y="74803"/>
                  </a:lnTo>
                  <a:lnTo>
                    <a:pt x="36334" y="74129"/>
                  </a:lnTo>
                  <a:lnTo>
                    <a:pt x="35407" y="73202"/>
                  </a:lnTo>
                  <a:lnTo>
                    <a:pt x="28549" y="72415"/>
                  </a:lnTo>
                  <a:lnTo>
                    <a:pt x="21793" y="69913"/>
                  </a:lnTo>
                  <a:lnTo>
                    <a:pt x="19278" y="67843"/>
                  </a:lnTo>
                  <a:lnTo>
                    <a:pt x="16243" y="65316"/>
                  </a:lnTo>
                  <a:lnTo>
                    <a:pt x="14185" y="65151"/>
                  </a:lnTo>
                  <a:lnTo>
                    <a:pt x="12903" y="66408"/>
                  </a:lnTo>
                  <a:lnTo>
                    <a:pt x="8928" y="67843"/>
                  </a:lnTo>
                  <a:lnTo>
                    <a:pt x="7264" y="64287"/>
                  </a:lnTo>
                  <a:lnTo>
                    <a:pt x="7556" y="59397"/>
                  </a:lnTo>
                  <a:lnTo>
                    <a:pt x="9474" y="56832"/>
                  </a:lnTo>
                  <a:lnTo>
                    <a:pt x="11811" y="56680"/>
                  </a:lnTo>
                  <a:lnTo>
                    <a:pt x="13335" y="53505"/>
                  </a:lnTo>
                  <a:lnTo>
                    <a:pt x="12585" y="51244"/>
                  </a:lnTo>
                  <a:lnTo>
                    <a:pt x="15557" y="50126"/>
                  </a:lnTo>
                  <a:lnTo>
                    <a:pt x="16814" y="44869"/>
                  </a:lnTo>
                  <a:lnTo>
                    <a:pt x="6629" y="40932"/>
                  </a:lnTo>
                  <a:lnTo>
                    <a:pt x="3746" y="44564"/>
                  </a:lnTo>
                  <a:lnTo>
                    <a:pt x="4394" y="50025"/>
                  </a:lnTo>
                  <a:lnTo>
                    <a:pt x="0" y="58178"/>
                  </a:lnTo>
                  <a:lnTo>
                    <a:pt x="952" y="68719"/>
                  </a:lnTo>
                  <a:lnTo>
                    <a:pt x="6311" y="76111"/>
                  </a:lnTo>
                  <a:lnTo>
                    <a:pt x="15151" y="74803"/>
                  </a:lnTo>
                  <a:lnTo>
                    <a:pt x="20345" y="78282"/>
                  </a:lnTo>
                  <a:lnTo>
                    <a:pt x="27038" y="80657"/>
                  </a:lnTo>
                  <a:lnTo>
                    <a:pt x="32981" y="81343"/>
                  </a:lnTo>
                  <a:lnTo>
                    <a:pt x="33121" y="81330"/>
                  </a:lnTo>
                  <a:lnTo>
                    <a:pt x="33261" y="81330"/>
                  </a:lnTo>
                  <a:lnTo>
                    <a:pt x="33667" y="84061"/>
                  </a:lnTo>
                  <a:lnTo>
                    <a:pt x="34061" y="86233"/>
                  </a:lnTo>
                  <a:lnTo>
                    <a:pt x="35560" y="87287"/>
                  </a:lnTo>
                  <a:lnTo>
                    <a:pt x="35509" y="93319"/>
                  </a:lnTo>
                  <a:lnTo>
                    <a:pt x="39192" y="97269"/>
                  </a:lnTo>
                  <a:lnTo>
                    <a:pt x="44831" y="96583"/>
                  </a:lnTo>
                  <a:lnTo>
                    <a:pt x="48133" y="104254"/>
                  </a:lnTo>
                  <a:lnTo>
                    <a:pt x="55613" y="106387"/>
                  </a:lnTo>
                  <a:lnTo>
                    <a:pt x="62826" y="102463"/>
                  </a:lnTo>
                  <a:lnTo>
                    <a:pt x="65951" y="105168"/>
                  </a:lnTo>
                  <a:lnTo>
                    <a:pt x="70002" y="104305"/>
                  </a:lnTo>
                  <a:lnTo>
                    <a:pt x="71450" y="102463"/>
                  </a:lnTo>
                  <a:lnTo>
                    <a:pt x="75361" y="97485"/>
                  </a:lnTo>
                  <a:lnTo>
                    <a:pt x="76733" y="95745"/>
                  </a:lnTo>
                  <a:lnTo>
                    <a:pt x="77444" y="94856"/>
                  </a:lnTo>
                  <a:lnTo>
                    <a:pt x="78524" y="87845"/>
                  </a:lnTo>
                  <a:lnTo>
                    <a:pt x="78536" y="86791"/>
                  </a:lnTo>
                  <a:lnTo>
                    <a:pt x="76593" y="81343"/>
                  </a:lnTo>
                  <a:lnTo>
                    <a:pt x="76593" y="80657"/>
                  </a:lnTo>
                  <a:lnTo>
                    <a:pt x="76847" y="79489"/>
                  </a:lnTo>
                  <a:lnTo>
                    <a:pt x="76974" y="68719"/>
                  </a:lnTo>
                  <a:lnTo>
                    <a:pt x="77076" y="67754"/>
                  </a:lnTo>
                  <a:lnTo>
                    <a:pt x="77216" y="66344"/>
                  </a:lnTo>
                  <a:lnTo>
                    <a:pt x="78854" y="62915"/>
                  </a:lnTo>
                  <a:close/>
                </a:path>
                <a:path w="100329" h="106679">
                  <a:moveTo>
                    <a:pt x="99961" y="48615"/>
                  </a:moveTo>
                  <a:lnTo>
                    <a:pt x="97167" y="41770"/>
                  </a:lnTo>
                  <a:lnTo>
                    <a:pt x="99707" y="36893"/>
                  </a:lnTo>
                  <a:lnTo>
                    <a:pt x="98996" y="32004"/>
                  </a:lnTo>
                  <a:lnTo>
                    <a:pt x="95529" y="28054"/>
                  </a:lnTo>
                  <a:lnTo>
                    <a:pt x="95796" y="24396"/>
                  </a:lnTo>
                  <a:lnTo>
                    <a:pt x="95821" y="23393"/>
                  </a:lnTo>
                  <a:lnTo>
                    <a:pt x="94386" y="19735"/>
                  </a:lnTo>
                  <a:lnTo>
                    <a:pt x="91668" y="16548"/>
                  </a:lnTo>
                  <a:lnTo>
                    <a:pt x="91376" y="12230"/>
                  </a:lnTo>
                  <a:lnTo>
                    <a:pt x="91325" y="11658"/>
                  </a:lnTo>
                  <a:lnTo>
                    <a:pt x="91224" y="10134"/>
                  </a:lnTo>
                  <a:lnTo>
                    <a:pt x="90246" y="9258"/>
                  </a:lnTo>
                  <a:lnTo>
                    <a:pt x="87096" y="6438"/>
                  </a:lnTo>
                  <a:lnTo>
                    <a:pt x="81089" y="5969"/>
                  </a:lnTo>
                  <a:lnTo>
                    <a:pt x="74968" y="9258"/>
                  </a:lnTo>
                  <a:lnTo>
                    <a:pt x="74523" y="8242"/>
                  </a:lnTo>
                  <a:lnTo>
                    <a:pt x="73812" y="7454"/>
                  </a:lnTo>
                  <a:lnTo>
                    <a:pt x="73685" y="7353"/>
                  </a:lnTo>
                  <a:lnTo>
                    <a:pt x="70815" y="6083"/>
                  </a:lnTo>
                  <a:lnTo>
                    <a:pt x="68643" y="7353"/>
                  </a:lnTo>
                  <a:lnTo>
                    <a:pt x="65519" y="5969"/>
                  </a:lnTo>
                  <a:lnTo>
                    <a:pt x="64287" y="5422"/>
                  </a:lnTo>
                  <a:lnTo>
                    <a:pt x="62598" y="4140"/>
                  </a:lnTo>
                  <a:lnTo>
                    <a:pt x="60185" y="2184"/>
                  </a:lnTo>
                  <a:lnTo>
                    <a:pt x="55003" y="0"/>
                  </a:lnTo>
                  <a:lnTo>
                    <a:pt x="49530" y="812"/>
                  </a:lnTo>
                  <a:lnTo>
                    <a:pt x="44513" y="3962"/>
                  </a:lnTo>
                  <a:lnTo>
                    <a:pt x="40678" y="8763"/>
                  </a:lnTo>
                  <a:lnTo>
                    <a:pt x="34963" y="7454"/>
                  </a:lnTo>
                  <a:lnTo>
                    <a:pt x="30403" y="11620"/>
                  </a:lnTo>
                  <a:lnTo>
                    <a:pt x="28917" y="17703"/>
                  </a:lnTo>
                  <a:lnTo>
                    <a:pt x="21653" y="16814"/>
                  </a:lnTo>
                  <a:lnTo>
                    <a:pt x="14389" y="22148"/>
                  </a:lnTo>
                  <a:lnTo>
                    <a:pt x="17221" y="37211"/>
                  </a:lnTo>
                  <a:lnTo>
                    <a:pt x="24701" y="36004"/>
                  </a:lnTo>
                  <a:lnTo>
                    <a:pt x="23723" y="30759"/>
                  </a:lnTo>
                  <a:lnTo>
                    <a:pt x="23241" y="25831"/>
                  </a:lnTo>
                  <a:lnTo>
                    <a:pt x="25273" y="24396"/>
                  </a:lnTo>
                  <a:lnTo>
                    <a:pt x="29832" y="26466"/>
                  </a:lnTo>
                  <a:lnTo>
                    <a:pt x="32524" y="28244"/>
                  </a:lnTo>
                  <a:lnTo>
                    <a:pt x="36182" y="26466"/>
                  </a:lnTo>
                  <a:lnTo>
                    <a:pt x="36118" y="24396"/>
                  </a:lnTo>
                  <a:lnTo>
                    <a:pt x="35623" y="18681"/>
                  </a:lnTo>
                  <a:lnTo>
                    <a:pt x="36423" y="17703"/>
                  </a:lnTo>
                  <a:lnTo>
                    <a:pt x="37820" y="16002"/>
                  </a:lnTo>
                  <a:lnTo>
                    <a:pt x="43357" y="19265"/>
                  </a:lnTo>
                  <a:lnTo>
                    <a:pt x="45910" y="16929"/>
                  </a:lnTo>
                  <a:lnTo>
                    <a:pt x="46088" y="16002"/>
                  </a:lnTo>
                  <a:lnTo>
                    <a:pt x="47409" y="8763"/>
                  </a:lnTo>
                  <a:lnTo>
                    <a:pt x="47917" y="5969"/>
                  </a:lnTo>
                  <a:lnTo>
                    <a:pt x="55549" y="10655"/>
                  </a:lnTo>
                  <a:lnTo>
                    <a:pt x="67030" y="15722"/>
                  </a:lnTo>
                  <a:lnTo>
                    <a:pt x="67297" y="15849"/>
                  </a:lnTo>
                  <a:lnTo>
                    <a:pt x="74549" y="15849"/>
                  </a:lnTo>
                  <a:lnTo>
                    <a:pt x="74625" y="15684"/>
                  </a:lnTo>
                  <a:lnTo>
                    <a:pt x="76098" y="16827"/>
                  </a:lnTo>
                  <a:lnTo>
                    <a:pt x="78320" y="17030"/>
                  </a:lnTo>
                  <a:lnTo>
                    <a:pt x="79502" y="15684"/>
                  </a:lnTo>
                  <a:lnTo>
                    <a:pt x="80886" y="14109"/>
                  </a:lnTo>
                  <a:lnTo>
                    <a:pt x="85966" y="12230"/>
                  </a:lnTo>
                  <a:lnTo>
                    <a:pt x="83210" y="17259"/>
                  </a:lnTo>
                  <a:lnTo>
                    <a:pt x="83134" y="19558"/>
                  </a:lnTo>
                  <a:lnTo>
                    <a:pt x="87452" y="23393"/>
                  </a:lnTo>
                  <a:lnTo>
                    <a:pt x="88519" y="25565"/>
                  </a:lnTo>
                  <a:lnTo>
                    <a:pt x="87553" y="30759"/>
                  </a:lnTo>
                  <a:lnTo>
                    <a:pt x="88201" y="32283"/>
                  </a:lnTo>
                  <a:lnTo>
                    <a:pt x="89166" y="33121"/>
                  </a:lnTo>
                  <a:lnTo>
                    <a:pt x="91554" y="34378"/>
                  </a:lnTo>
                  <a:lnTo>
                    <a:pt x="91770" y="36372"/>
                  </a:lnTo>
                  <a:lnTo>
                    <a:pt x="89827" y="39116"/>
                  </a:lnTo>
                  <a:lnTo>
                    <a:pt x="88696" y="40627"/>
                  </a:lnTo>
                  <a:lnTo>
                    <a:pt x="88785" y="42697"/>
                  </a:lnTo>
                  <a:lnTo>
                    <a:pt x="92265" y="48323"/>
                  </a:lnTo>
                  <a:lnTo>
                    <a:pt x="91414" y="50495"/>
                  </a:lnTo>
                  <a:lnTo>
                    <a:pt x="87172" y="50685"/>
                  </a:lnTo>
                  <a:lnTo>
                    <a:pt x="85102" y="51015"/>
                  </a:lnTo>
                  <a:lnTo>
                    <a:pt x="83667" y="53213"/>
                  </a:lnTo>
                  <a:lnTo>
                    <a:pt x="83820" y="55016"/>
                  </a:lnTo>
                  <a:lnTo>
                    <a:pt x="83908" y="55473"/>
                  </a:lnTo>
                  <a:lnTo>
                    <a:pt x="85305" y="56222"/>
                  </a:lnTo>
                  <a:lnTo>
                    <a:pt x="84759" y="56083"/>
                  </a:lnTo>
                  <a:lnTo>
                    <a:pt x="82232" y="55016"/>
                  </a:lnTo>
                  <a:lnTo>
                    <a:pt x="77724" y="53251"/>
                  </a:lnTo>
                  <a:lnTo>
                    <a:pt x="74676" y="60998"/>
                  </a:lnTo>
                  <a:lnTo>
                    <a:pt x="84975" y="65049"/>
                  </a:lnTo>
                  <a:lnTo>
                    <a:pt x="90195" y="63982"/>
                  </a:lnTo>
                  <a:lnTo>
                    <a:pt x="91236" y="58064"/>
                  </a:lnTo>
                  <a:lnTo>
                    <a:pt x="95885" y="56222"/>
                  </a:lnTo>
                  <a:lnTo>
                    <a:pt x="97764" y="55473"/>
                  </a:lnTo>
                  <a:lnTo>
                    <a:pt x="99961" y="48615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 descr=""/>
            <p:cNvSpPr/>
            <p:nvPr/>
          </p:nvSpPr>
          <p:spPr>
            <a:xfrm>
              <a:off x="7821876" y="5465377"/>
              <a:ext cx="91440" cy="85725"/>
            </a:xfrm>
            <a:custGeom>
              <a:avLst/>
              <a:gdLst/>
              <a:ahLst/>
              <a:cxnLst/>
              <a:rect l="l" t="t" r="r" b="b"/>
              <a:pathLst>
                <a:path w="91440" h="85725">
                  <a:moveTo>
                    <a:pt x="64004" y="0"/>
                  </a:moveTo>
                  <a:lnTo>
                    <a:pt x="52895" y="2226"/>
                  </a:lnTo>
                  <a:lnTo>
                    <a:pt x="47028" y="4639"/>
                  </a:lnTo>
                  <a:lnTo>
                    <a:pt x="41516" y="8411"/>
                  </a:lnTo>
                  <a:lnTo>
                    <a:pt x="31673" y="14303"/>
                  </a:lnTo>
                  <a:lnTo>
                    <a:pt x="30137" y="15523"/>
                  </a:lnTo>
                  <a:lnTo>
                    <a:pt x="27431" y="12208"/>
                  </a:lnTo>
                  <a:lnTo>
                    <a:pt x="21279" y="8465"/>
                  </a:lnTo>
                  <a:lnTo>
                    <a:pt x="1574" y="47517"/>
                  </a:lnTo>
                  <a:lnTo>
                    <a:pt x="0" y="71784"/>
                  </a:lnTo>
                  <a:lnTo>
                    <a:pt x="0" y="79467"/>
                  </a:lnTo>
                  <a:lnTo>
                    <a:pt x="7429" y="85157"/>
                  </a:lnTo>
                  <a:lnTo>
                    <a:pt x="13804" y="82414"/>
                  </a:lnTo>
                  <a:lnTo>
                    <a:pt x="20433" y="79882"/>
                  </a:lnTo>
                  <a:lnTo>
                    <a:pt x="33746" y="75654"/>
                  </a:lnTo>
                  <a:lnTo>
                    <a:pt x="40360" y="73358"/>
                  </a:lnTo>
                  <a:lnTo>
                    <a:pt x="45935" y="77245"/>
                  </a:lnTo>
                  <a:lnTo>
                    <a:pt x="58521" y="81029"/>
                  </a:lnTo>
                  <a:lnTo>
                    <a:pt x="65476" y="80804"/>
                  </a:lnTo>
                  <a:lnTo>
                    <a:pt x="71172" y="76611"/>
                  </a:lnTo>
                  <a:lnTo>
                    <a:pt x="75032" y="70030"/>
                  </a:lnTo>
                  <a:lnTo>
                    <a:pt x="76479" y="62640"/>
                  </a:lnTo>
                  <a:lnTo>
                    <a:pt x="84717" y="53633"/>
                  </a:lnTo>
                  <a:lnTo>
                    <a:pt x="89606" y="42297"/>
                  </a:lnTo>
                  <a:lnTo>
                    <a:pt x="90897" y="30100"/>
                  </a:lnTo>
                  <a:lnTo>
                    <a:pt x="88341" y="18507"/>
                  </a:lnTo>
                  <a:lnTo>
                    <a:pt x="82283" y="8739"/>
                  </a:lnTo>
                  <a:lnTo>
                    <a:pt x="73985" y="2370"/>
                  </a:lnTo>
                  <a:lnTo>
                    <a:pt x="64004" y="0"/>
                  </a:lnTo>
                  <a:close/>
                </a:path>
              </a:pathLst>
            </a:custGeom>
            <a:solidFill>
              <a:srgbClr val="97AD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 descr=""/>
            <p:cNvSpPr/>
            <p:nvPr/>
          </p:nvSpPr>
          <p:spPr>
            <a:xfrm>
              <a:off x="7820215" y="5458561"/>
              <a:ext cx="93980" cy="90170"/>
            </a:xfrm>
            <a:custGeom>
              <a:avLst/>
              <a:gdLst/>
              <a:ahLst/>
              <a:cxnLst/>
              <a:rect l="l" t="t" r="r" b="b"/>
              <a:pathLst>
                <a:path w="93979" h="90170">
                  <a:moveTo>
                    <a:pt x="74002" y="34150"/>
                  </a:moveTo>
                  <a:lnTo>
                    <a:pt x="72351" y="29883"/>
                  </a:lnTo>
                  <a:lnTo>
                    <a:pt x="72059" y="28168"/>
                  </a:lnTo>
                  <a:lnTo>
                    <a:pt x="69596" y="26339"/>
                  </a:lnTo>
                  <a:lnTo>
                    <a:pt x="66255" y="25679"/>
                  </a:lnTo>
                  <a:lnTo>
                    <a:pt x="65443" y="24396"/>
                  </a:lnTo>
                  <a:lnTo>
                    <a:pt x="60566" y="22529"/>
                  </a:lnTo>
                  <a:lnTo>
                    <a:pt x="57315" y="23977"/>
                  </a:lnTo>
                  <a:lnTo>
                    <a:pt x="56083" y="26390"/>
                  </a:lnTo>
                  <a:lnTo>
                    <a:pt x="53416" y="27165"/>
                  </a:lnTo>
                  <a:lnTo>
                    <a:pt x="51193" y="28613"/>
                  </a:lnTo>
                  <a:lnTo>
                    <a:pt x="49657" y="30734"/>
                  </a:lnTo>
                  <a:lnTo>
                    <a:pt x="47701" y="32042"/>
                  </a:lnTo>
                  <a:lnTo>
                    <a:pt x="47421" y="33388"/>
                  </a:lnTo>
                  <a:lnTo>
                    <a:pt x="47828" y="34620"/>
                  </a:lnTo>
                  <a:lnTo>
                    <a:pt x="46621" y="39204"/>
                  </a:lnTo>
                  <a:lnTo>
                    <a:pt x="53911" y="41732"/>
                  </a:lnTo>
                  <a:lnTo>
                    <a:pt x="55118" y="37109"/>
                  </a:lnTo>
                  <a:lnTo>
                    <a:pt x="55333" y="36360"/>
                  </a:lnTo>
                  <a:lnTo>
                    <a:pt x="55473" y="36029"/>
                  </a:lnTo>
                  <a:lnTo>
                    <a:pt x="59575" y="34391"/>
                  </a:lnTo>
                  <a:lnTo>
                    <a:pt x="65227" y="36499"/>
                  </a:lnTo>
                  <a:lnTo>
                    <a:pt x="72453" y="37388"/>
                  </a:lnTo>
                  <a:lnTo>
                    <a:pt x="74002" y="34150"/>
                  </a:lnTo>
                  <a:close/>
                </a:path>
                <a:path w="93979" h="90170">
                  <a:moveTo>
                    <a:pt x="93675" y="25311"/>
                  </a:moveTo>
                  <a:lnTo>
                    <a:pt x="92278" y="22644"/>
                  </a:lnTo>
                  <a:lnTo>
                    <a:pt x="92379" y="16459"/>
                  </a:lnTo>
                  <a:lnTo>
                    <a:pt x="92468" y="13957"/>
                  </a:lnTo>
                  <a:lnTo>
                    <a:pt x="85991" y="8623"/>
                  </a:lnTo>
                  <a:lnTo>
                    <a:pt x="84455" y="8585"/>
                  </a:lnTo>
                  <a:lnTo>
                    <a:pt x="84455" y="52743"/>
                  </a:lnTo>
                  <a:lnTo>
                    <a:pt x="75717" y="50012"/>
                  </a:lnTo>
                  <a:lnTo>
                    <a:pt x="72174" y="53086"/>
                  </a:lnTo>
                  <a:lnTo>
                    <a:pt x="75653" y="58839"/>
                  </a:lnTo>
                  <a:lnTo>
                    <a:pt x="77762" y="66662"/>
                  </a:lnTo>
                  <a:lnTo>
                    <a:pt x="66992" y="62750"/>
                  </a:lnTo>
                  <a:lnTo>
                    <a:pt x="64871" y="68948"/>
                  </a:lnTo>
                  <a:lnTo>
                    <a:pt x="68732" y="71196"/>
                  </a:lnTo>
                  <a:lnTo>
                    <a:pt x="68427" y="72390"/>
                  </a:lnTo>
                  <a:lnTo>
                    <a:pt x="68326" y="72974"/>
                  </a:lnTo>
                  <a:lnTo>
                    <a:pt x="68453" y="73710"/>
                  </a:lnTo>
                  <a:lnTo>
                    <a:pt x="68795" y="74434"/>
                  </a:lnTo>
                  <a:lnTo>
                    <a:pt x="66929" y="73609"/>
                  </a:lnTo>
                  <a:lnTo>
                    <a:pt x="64325" y="73952"/>
                  </a:lnTo>
                  <a:lnTo>
                    <a:pt x="63220" y="76250"/>
                  </a:lnTo>
                  <a:lnTo>
                    <a:pt x="60515" y="78244"/>
                  </a:lnTo>
                  <a:lnTo>
                    <a:pt x="58572" y="77851"/>
                  </a:lnTo>
                  <a:lnTo>
                    <a:pt x="58356" y="77495"/>
                  </a:lnTo>
                  <a:lnTo>
                    <a:pt x="57238" y="75031"/>
                  </a:lnTo>
                  <a:lnTo>
                    <a:pt x="56502" y="73952"/>
                  </a:lnTo>
                  <a:lnTo>
                    <a:pt x="55841" y="72974"/>
                  </a:lnTo>
                  <a:lnTo>
                    <a:pt x="53403" y="72250"/>
                  </a:lnTo>
                  <a:lnTo>
                    <a:pt x="51244" y="73799"/>
                  </a:lnTo>
                  <a:lnTo>
                    <a:pt x="50165" y="73863"/>
                  </a:lnTo>
                  <a:lnTo>
                    <a:pt x="47980" y="73952"/>
                  </a:lnTo>
                  <a:lnTo>
                    <a:pt x="46990" y="72415"/>
                  </a:lnTo>
                  <a:lnTo>
                    <a:pt x="45643" y="71716"/>
                  </a:lnTo>
                  <a:lnTo>
                    <a:pt x="38925" y="72390"/>
                  </a:lnTo>
                  <a:lnTo>
                    <a:pt x="36004" y="71056"/>
                  </a:lnTo>
                  <a:lnTo>
                    <a:pt x="39839" y="70091"/>
                  </a:lnTo>
                  <a:lnTo>
                    <a:pt x="40843" y="67335"/>
                  </a:lnTo>
                  <a:lnTo>
                    <a:pt x="42824" y="67640"/>
                  </a:lnTo>
                  <a:lnTo>
                    <a:pt x="44284" y="66344"/>
                  </a:lnTo>
                  <a:lnTo>
                    <a:pt x="45542" y="63855"/>
                  </a:lnTo>
                  <a:lnTo>
                    <a:pt x="47269" y="64681"/>
                  </a:lnTo>
                  <a:lnTo>
                    <a:pt x="49250" y="64185"/>
                  </a:lnTo>
                  <a:lnTo>
                    <a:pt x="51257" y="61760"/>
                  </a:lnTo>
                  <a:lnTo>
                    <a:pt x="51930" y="63398"/>
                  </a:lnTo>
                  <a:lnTo>
                    <a:pt x="53098" y="66509"/>
                  </a:lnTo>
                  <a:lnTo>
                    <a:pt x="58102" y="65938"/>
                  </a:lnTo>
                  <a:lnTo>
                    <a:pt x="60109" y="59880"/>
                  </a:lnTo>
                  <a:lnTo>
                    <a:pt x="60693" y="56718"/>
                  </a:lnTo>
                  <a:lnTo>
                    <a:pt x="60985" y="49517"/>
                  </a:lnTo>
                  <a:lnTo>
                    <a:pt x="55905" y="48437"/>
                  </a:lnTo>
                  <a:lnTo>
                    <a:pt x="53911" y="50723"/>
                  </a:lnTo>
                  <a:lnTo>
                    <a:pt x="52133" y="50431"/>
                  </a:lnTo>
                  <a:lnTo>
                    <a:pt x="49999" y="51320"/>
                  </a:lnTo>
                  <a:lnTo>
                    <a:pt x="48780" y="53746"/>
                  </a:lnTo>
                  <a:lnTo>
                    <a:pt x="48247" y="54394"/>
                  </a:lnTo>
                  <a:lnTo>
                    <a:pt x="47637" y="55016"/>
                  </a:lnTo>
                  <a:lnTo>
                    <a:pt x="46101" y="53505"/>
                  </a:lnTo>
                  <a:lnTo>
                    <a:pt x="43014" y="53962"/>
                  </a:lnTo>
                  <a:lnTo>
                    <a:pt x="40093" y="58305"/>
                  </a:lnTo>
                  <a:lnTo>
                    <a:pt x="38252" y="57632"/>
                  </a:lnTo>
                  <a:lnTo>
                    <a:pt x="36017" y="58610"/>
                  </a:lnTo>
                  <a:lnTo>
                    <a:pt x="35229" y="60350"/>
                  </a:lnTo>
                  <a:lnTo>
                    <a:pt x="34442" y="60147"/>
                  </a:lnTo>
                  <a:lnTo>
                    <a:pt x="33667" y="60172"/>
                  </a:lnTo>
                  <a:lnTo>
                    <a:pt x="32969" y="60426"/>
                  </a:lnTo>
                  <a:lnTo>
                    <a:pt x="29387" y="58623"/>
                  </a:lnTo>
                  <a:lnTo>
                    <a:pt x="25844" y="64122"/>
                  </a:lnTo>
                  <a:lnTo>
                    <a:pt x="30975" y="68326"/>
                  </a:lnTo>
                  <a:lnTo>
                    <a:pt x="32575" y="68821"/>
                  </a:lnTo>
                  <a:lnTo>
                    <a:pt x="34010" y="68580"/>
                  </a:lnTo>
                  <a:lnTo>
                    <a:pt x="34163" y="68745"/>
                  </a:lnTo>
                  <a:lnTo>
                    <a:pt x="35877" y="70993"/>
                  </a:lnTo>
                  <a:lnTo>
                    <a:pt x="33845" y="70053"/>
                  </a:lnTo>
                  <a:lnTo>
                    <a:pt x="24257" y="68122"/>
                  </a:lnTo>
                  <a:lnTo>
                    <a:pt x="23787" y="75514"/>
                  </a:lnTo>
                  <a:lnTo>
                    <a:pt x="29984" y="76771"/>
                  </a:lnTo>
                  <a:lnTo>
                    <a:pt x="30657" y="76936"/>
                  </a:lnTo>
                  <a:lnTo>
                    <a:pt x="29768" y="76949"/>
                  </a:lnTo>
                  <a:lnTo>
                    <a:pt x="28905" y="77216"/>
                  </a:lnTo>
                  <a:lnTo>
                    <a:pt x="28308" y="77800"/>
                  </a:lnTo>
                  <a:lnTo>
                    <a:pt x="27355" y="79629"/>
                  </a:lnTo>
                  <a:lnTo>
                    <a:pt x="25857" y="80010"/>
                  </a:lnTo>
                  <a:lnTo>
                    <a:pt x="23837" y="78981"/>
                  </a:lnTo>
                  <a:lnTo>
                    <a:pt x="22415" y="77673"/>
                  </a:lnTo>
                  <a:lnTo>
                    <a:pt x="19977" y="77012"/>
                  </a:lnTo>
                  <a:lnTo>
                    <a:pt x="18389" y="78536"/>
                  </a:lnTo>
                  <a:lnTo>
                    <a:pt x="16865" y="80848"/>
                  </a:lnTo>
                  <a:lnTo>
                    <a:pt x="14820" y="80670"/>
                  </a:lnTo>
                  <a:lnTo>
                    <a:pt x="12255" y="77990"/>
                  </a:lnTo>
                  <a:lnTo>
                    <a:pt x="11747" y="75780"/>
                  </a:lnTo>
                  <a:lnTo>
                    <a:pt x="10604" y="75184"/>
                  </a:lnTo>
                  <a:lnTo>
                    <a:pt x="9474" y="74587"/>
                  </a:lnTo>
                  <a:lnTo>
                    <a:pt x="7302" y="75184"/>
                  </a:lnTo>
                  <a:lnTo>
                    <a:pt x="7391" y="73444"/>
                  </a:lnTo>
                  <a:lnTo>
                    <a:pt x="7975" y="71716"/>
                  </a:lnTo>
                  <a:lnTo>
                    <a:pt x="9118" y="68160"/>
                  </a:lnTo>
                  <a:lnTo>
                    <a:pt x="10693" y="66154"/>
                  </a:lnTo>
                  <a:lnTo>
                    <a:pt x="12458" y="61353"/>
                  </a:lnTo>
                  <a:lnTo>
                    <a:pt x="10096" y="59537"/>
                  </a:lnTo>
                  <a:lnTo>
                    <a:pt x="11239" y="55651"/>
                  </a:lnTo>
                  <a:lnTo>
                    <a:pt x="11938" y="54546"/>
                  </a:lnTo>
                  <a:lnTo>
                    <a:pt x="11544" y="52743"/>
                  </a:lnTo>
                  <a:lnTo>
                    <a:pt x="11468" y="52578"/>
                  </a:lnTo>
                  <a:lnTo>
                    <a:pt x="11328" y="52451"/>
                  </a:lnTo>
                  <a:lnTo>
                    <a:pt x="13335" y="49961"/>
                  </a:lnTo>
                  <a:lnTo>
                    <a:pt x="12242" y="48577"/>
                  </a:lnTo>
                  <a:lnTo>
                    <a:pt x="10820" y="46774"/>
                  </a:lnTo>
                  <a:lnTo>
                    <a:pt x="10541" y="46418"/>
                  </a:lnTo>
                  <a:lnTo>
                    <a:pt x="7467" y="46774"/>
                  </a:lnTo>
                  <a:lnTo>
                    <a:pt x="8369" y="45021"/>
                  </a:lnTo>
                  <a:lnTo>
                    <a:pt x="9042" y="42748"/>
                  </a:lnTo>
                  <a:lnTo>
                    <a:pt x="12369" y="40995"/>
                  </a:lnTo>
                  <a:lnTo>
                    <a:pt x="13284" y="39624"/>
                  </a:lnTo>
                  <a:lnTo>
                    <a:pt x="13157" y="38468"/>
                  </a:lnTo>
                  <a:lnTo>
                    <a:pt x="12750" y="36817"/>
                  </a:lnTo>
                  <a:lnTo>
                    <a:pt x="13436" y="37122"/>
                  </a:lnTo>
                  <a:lnTo>
                    <a:pt x="17691" y="38874"/>
                  </a:lnTo>
                  <a:lnTo>
                    <a:pt x="17868" y="40754"/>
                  </a:lnTo>
                  <a:lnTo>
                    <a:pt x="17856" y="42100"/>
                  </a:lnTo>
                  <a:lnTo>
                    <a:pt x="17957" y="43408"/>
                  </a:lnTo>
                  <a:lnTo>
                    <a:pt x="17132" y="43980"/>
                  </a:lnTo>
                  <a:lnTo>
                    <a:pt x="16573" y="44843"/>
                  </a:lnTo>
                  <a:lnTo>
                    <a:pt x="16319" y="46761"/>
                  </a:lnTo>
                  <a:lnTo>
                    <a:pt x="16510" y="48260"/>
                  </a:lnTo>
                  <a:lnTo>
                    <a:pt x="15824" y="48806"/>
                  </a:lnTo>
                  <a:lnTo>
                    <a:pt x="15354" y="49542"/>
                  </a:lnTo>
                  <a:lnTo>
                    <a:pt x="15278" y="50431"/>
                  </a:lnTo>
                  <a:lnTo>
                    <a:pt x="14668" y="51066"/>
                  </a:lnTo>
                  <a:lnTo>
                    <a:pt x="12026" y="55587"/>
                  </a:lnTo>
                  <a:lnTo>
                    <a:pt x="18364" y="59855"/>
                  </a:lnTo>
                  <a:lnTo>
                    <a:pt x="20802" y="55714"/>
                  </a:lnTo>
                  <a:lnTo>
                    <a:pt x="20040" y="56095"/>
                  </a:lnTo>
                  <a:lnTo>
                    <a:pt x="21297" y="55308"/>
                  </a:lnTo>
                  <a:lnTo>
                    <a:pt x="21539" y="55054"/>
                  </a:lnTo>
                  <a:lnTo>
                    <a:pt x="23025" y="54648"/>
                  </a:lnTo>
                  <a:lnTo>
                    <a:pt x="24180" y="53378"/>
                  </a:lnTo>
                  <a:lnTo>
                    <a:pt x="24472" y="51155"/>
                  </a:lnTo>
                  <a:lnTo>
                    <a:pt x="24345" y="49923"/>
                  </a:lnTo>
                  <a:lnTo>
                    <a:pt x="26225" y="49085"/>
                  </a:lnTo>
                  <a:lnTo>
                    <a:pt x="27482" y="47167"/>
                  </a:lnTo>
                  <a:lnTo>
                    <a:pt x="26035" y="44551"/>
                  </a:lnTo>
                  <a:lnTo>
                    <a:pt x="25844" y="44043"/>
                  </a:lnTo>
                  <a:lnTo>
                    <a:pt x="25717" y="43548"/>
                  </a:lnTo>
                  <a:lnTo>
                    <a:pt x="26936" y="44056"/>
                  </a:lnTo>
                  <a:lnTo>
                    <a:pt x="28105" y="44665"/>
                  </a:lnTo>
                  <a:lnTo>
                    <a:pt x="33248" y="48196"/>
                  </a:lnTo>
                  <a:lnTo>
                    <a:pt x="37617" y="42125"/>
                  </a:lnTo>
                  <a:lnTo>
                    <a:pt x="30060" y="36918"/>
                  </a:lnTo>
                  <a:lnTo>
                    <a:pt x="25971" y="35636"/>
                  </a:lnTo>
                  <a:lnTo>
                    <a:pt x="19672" y="34429"/>
                  </a:lnTo>
                  <a:lnTo>
                    <a:pt x="20548" y="32029"/>
                  </a:lnTo>
                  <a:lnTo>
                    <a:pt x="19215" y="31483"/>
                  </a:lnTo>
                  <a:lnTo>
                    <a:pt x="13385" y="29095"/>
                  </a:lnTo>
                  <a:lnTo>
                    <a:pt x="11061" y="28549"/>
                  </a:lnTo>
                  <a:lnTo>
                    <a:pt x="11315" y="28181"/>
                  </a:lnTo>
                  <a:lnTo>
                    <a:pt x="13703" y="24803"/>
                  </a:lnTo>
                  <a:lnTo>
                    <a:pt x="15875" y="22288"/>
                  </a:lnTo>
                  <a:lnTo>
                    <a:pt x="17830" y="19608"/>
                  </a:lnTo>
                  <a:lnTo>
                    <a:pt x="18389" y="20193"/>
                  </a:lnTo>
                  <a:lnTo>
                    <a:pt x="19405" y="21399"/>
                  </a:lnTo>
                  <a:lnTo>
                    <a:pt x="20916" y="21920"/>
                  </a:lnTo>
                  <a:lnTo>
                    <a:pt x="22237" y="21653"/>
                  </a:lnTo>
                  <a:lnTo>
                    <a:pt x="25031" y="21437"/>
                  </a:lnTo>
                  <a:lnTo>
                    <a:pt x="26682" y="22644"/>
                  </a:lnTo>
                  <a:lnTo>
                    <a:pt x="27216" y="25311"/>
                  </a:lnTo>
                  <a:lnTo>
                    <a:pt x="28549" y="28016"/>
                  </a:lnTo>
                  <a:lnTo>
                    <a:pt x="32054" y="27851"/>
                  </a:lnTo>
                  <a:lnTo>
                    <a:pt x="36880" y="22453"/>
                  </a:lnTo>
                  <a:lnTo>
                    <a:pt x="37973" y="21437"/>
                  </a:lnTo>
                  <a:lnTo>
                    <a:pt x="39954" y="19608"/>
                  </a:lnTo>
                  <a:lnTo>
                    <a:pt x="47167" y="20193"/>
                  </a:lnTo>
                  <a:lnTo>
                    <a:pt x="47726" y="19596"/>
                  </a:lnTo>
                  <a:lnTo>
                    <a:pt x="48729" y="18554"/>
                  </a:lnTo>
                  <a:lnTo>
                    <a:pt x="48856" y="17741"/>
                  </a:lnTo>
                  <a:lnTo>
                    <a:pt x="49060" y="16586"/>
                  </a:lnTo>
                  <a:lnTo>
                    <a:pt x="51130" y="13512"/>
                  </a:lnTo>
                  <a:lnTo>
                    <a:pt x="53454" y="16065"/>
                  </a:lnTo>
                  <a:lnTo>
                    <a:pt x="57048" y="14427"/>
                  </a:lnTo>
                  <a:lnTo>
                    <a:pt x="57327" y="13512"/>
                  </a:lnTo>
                  <a:lnTo>
                    <a:pt x="57810" y="11976"/>
                  </a:lnTo>
                  <a:lnTo>
                    <a:pt x="58420" y="11696"/>
                  </a:lnTo>
                  <a:lnTo>
                    <a:pt x="58991" y="11277"/>
                  </a:lnTo>
                  <a:lnTo>
                    <a:pt x="62915" y="6426"/>
                  </a:lnTo>
                  <a:lnTo>
                    <a:pt x="68592" y="9271"/>
                  </a:lnTo>
                  <a:lnTo>
                    <a:pt x="70599" y="16154"/>
                  </a:lnTo>
                  <a:lnTo>
                    <a:pt x="72682" y="17640"/>
                  </a:lnTo>
                  <a:lnTo>
                    <a:pt x="81356" y="16459"/>
                  </a:lnTo>
                  <a:lnTo>
                    <a:pt x="83718" y="19240"/>
                  </a:lnTo>
                  <a:lnTo>
                    <a:pt x="82219" y="26695"/>
                  </a:lnTo>
                  <a:lnTo>
                    <a:pt x="83070" y="28016"/>
                  </a:lnTo>
                  <a:lnTo>
                    <a:pt x="84378" y="28714"/>
                  </a:lnTo>
                  <a:lnTo>
                    <a:pt x="83807" y="32931"/>
                  </a:lnTo>
                  <a:lnTo>
                    <a:pt x="82588" y="39039"/>
                  </a:lnTo>
                  <a:lnTo>
                    <a:pt x="81800" y="39624"/>
                  </a:lnTo>
                  <a:lnTo>
                    <a:pt x="81114" y="41224"/>
                  </a:lnTo>
                  <a:lnTo>
                    <a:pt x="82346" y="45021"/>
                  </a:lnTo>
                  <a:lnTo>
                    <a:pt x="84455" y="52743"/>
                  </a:lnTo>
                  <a:lnTo>
                    <a:pt x="84455" y="8585"/>
                  </a:lnTo>
                  <a:lnTo>
                    <a:pt x="77393" y="8356"/>
                  </a:lnTo>
                  <a:lnTo>
                    <a:pt x="75628" y="6426"/>
                  </a:lnTo>
                  <a:lnTo>
                    <a:pt x="75006" y="5753"/>
                  </a:lnTo>
                  <a:lnTo>
                    <a:pt x="72263" y="2730"/>
                  </a:lnTo>
                  <a:lnTo>
                    <a:pt x="65493" y="0"/>
                  </a:lnTo>
                  <a:lnTo>
                    <a:pt x="58293" y="749"/>
                  </a:lnTo>
                  <a:lnTo>
                    <a:pt x="51854" y="5562"/>
                  </a:lnTo>
                  <a:lnTo>
                    <a:pt x="51739" y="5753"/>
                  </a:lnTo>
                  <a:lnTo>
                    <a:pt x="47815" y="5346"/>
                  </a:lnTo>
                  <a:lnTo>
                    <a:pt x="44183" y="8636"/>
                  </a:lnTo>
                  <a:lnTo>
                    <a:pt x="42392" y="12623"/>
                  </a:lnTo>
                  <a:lnTo>
                    <a:pt x="38023" y="12992"/>
                  </a:lnTo>
                  <a:lnTo>
                    <a:pt x="34480" y="14973"/>
                  </a:lnTo>
                  <a:lnTo>
                    <a:pt x="31318" y="17741"/>
                  </a:lnTo>
                  <a:lnTo>
                    <a:pt x="29210" y="15367"/>
                  </a:lnTo>
                  <a:lnTo>
                    <a:pt x="26758" y="14097"/>
                  </a:lnTo>
                  <a:lnTo>
                    <a:pt x="26517" y="13970"/>
                  </a:lnTo>
                  <a:lnTo>
                    <a:pt x="23037" y="14097"/>
                  </a:lnTo>
                  <a:lnTo>
                    <a:pt x="18669" y="9499"/>
                  </a:lnTo>
                  <a:lnTo>
                    <a:pt x="15265" y="9169"/>
                  </a:lnTo>
                  <a:lnTo>
                    <a:pt x="11658" y="15697"/>
                  </a:lnTo>
                  <a:lnTo>
                    <a:pt x="8242" y="19240"/>
                  </a:lnTo>
                  <a:lnTo>
                    <a:pt x="2641" y="27254"/>
                  </a:lnTo>
                  <a:lnTo>
                    <a:pt x="7213" y="30302"/>
                  </a:lnTo>
                  <a:lnTo>
                    <a:pt x="5207" y="32169"/>
                  </a:lnTo>
                  <a:lnTo>
                    <a:pt x="4762" y="34455"/>
                  </a:lnTo>
                  <a:lnTo>
                    <a:pt x="5003" y="36855"/>
                  </a:lnTo>
                  <a:lnTo>
                    <a:pt x="3238" y="38468"/>
                  </a:lnTo>
                  <a:lnTo>
                    <a:pt x="2235" y="40449"/>
                  </a:lnTo>
                  <a:lnTo>
                    <a:pt x="0" y="44577"/>
                  </a:lnTo>
                  <a:lnTo>
                    <a:pt x="38" y="46418"/>
                  </a:lnTo>
                  <a:lnTo>
                    <a:pt x="165" y="46774"/>
                  </a:lnTo>
                  <a:lnTo>
                    <a:pt x="2628" y="48399"/>
                  </a:lnTo>
                  <a:lnTo>
                    <a:pt x="3530" y="48615"/>
                  </a:lnTo>
                  <a:lnTo>
                    <a:pt x="4419" y="48577"/>
                  </a:lnTo>
                  <a:lnTo>
                    <a:pt x="3213" y="49961"/>
                  </a:lnTo>
                  <a:lnTo>
                    <a:pt x="2692" y="51765"/>
                  </a:lnTo>
                  <a:lnTo>
                    <a:pt x="3987" y="54610"/>
                  </a:lnTo>
                  <a:lnTo>
                    <a:pt x="2908" y="56984"/>
                  </a:lnTo>
                  <a:lnTo>
                    <a:pt x="2552" y="59537"/>
                  </a:lnTo>
                  <a:lnTo>
                    <a:pt x="3035" y="61036"/>
                  </a:lnTo>
                  <a:lnTo>
                    <a:pt x="3619" y="62420"/>
                  </a:lnTo>
                  <a:lnTo>
                    <a:pt x="1257" y="68732"/>
                  </a:lnTo>
                  <a:lnTo>
                    <a:pt x="330" y="74434"/>
                  </a:lnTo>
                  <a:lnTo>
                    <a:pt x="228" y="76250"/>
                  </a:lnTo>
                  <a:lnTo>
                    <a:pt x="1346" y="81280"/>
                  </a:lnTo>
                  <a:lnTo>
                    <a:pt x="6121" y="83134"/>
                  </a:lnTo>
                  <a:lnTo>
                    <a:pt x="9220" y="88646"/>
                  </a:lnTo>
                  <a:lnTo>
                    <a:pt x="15532" y="89763"/>
                  </a:lnTo>
                  <a:lnTo>
                    <a:pt x="21132" y="86004"/>
                  </a:lnTo>
                  <a:lnTo>
                    <a:pt x="24307" y="87655"/>
                  </a:lnTo>
                  <a:lnTo>
                    <a:pt x="27584" y="87553"/>
                  </a:lnTo>
                  <a:lnTo>
                    <a:pt x="30060" y="86004"/>
                  </a:lnTo>
                  <a:lnTo>
                    <a:pt x="30670" y="85623"/>
                  </a:lnTo>
                  <a:lnTo>
                    <a:pt x="32461" y="86601"/>
                  </a:lnTo>
                  <a:lnTo>
                    <a:pt x="34302" y="86347"/>
                  </a:lnTo>
                  <a:lnTo>
                    <a:pt x="42227" y="87007"/>
                  </a:lnTo>
                  <a:lnTo>
                    <a:pt x="42265" y="86347"/>
                  </a:lnTo>
                  <a:lnTo>
                    <a:pt x="42316" y="85623"/>
                  </a:lnTo>
                  <a:lnTo>
                    <a:pt x="42659" y="80848"/>
                  </a:lnTo>
                  <a:lnTo>
                    <a:pt x="42710" y="80010"/>
                  </a:lnTo>
                  <a:lnTo>
                    <a:pt x="42722" y="79883"/>
                  </a:lnTo>
                  <a:lnTo>
                    <a:pt x="42748" y="79641"/>
                  </a:lnTo>
                  <a:lnTo>
                    <a:pt x="35902" y="79057"/>
                  </a:lnTo>
                  <a:lnTo>
                    <a:pt x="35001" y="79883"/>
                  </a:lnTo>
                  <a:lnTo>
                    <a:pt x="33540" y="77939"/>
                  </a:lnTo>
                  <a:lnTo>
                    <a:pt x="33185" y="77673"/>
                  </a:lnTo>
                  <a:lnTo>
                    <a:pt x="32854" y="77495"/>
                  </a:lnTo>
                  <a:lnTo>
                    <a:pt x="39243" y="79171"/>
                  </a:lnTo>
                  <a:lnTo>
                    <a:pt x="42633" y="79248"/>
                  </a:lnTo>
                  <a:lnTo>
                    <a:pt x="45605" y="82511"/>
                  </a:lnTo>
                  <a:lnTo>
                    <a:pt x="49098" y="83108"/>
                  </a:lnTo>
                  <a:lnTo>
                    <a:pt x="52984" y="81394"/>
                  </a:lnTo>
                  <a:lnTo>
                    <a:pt x="58597" y="86652"/>
                  </a:lnTo>
                  <a:lnTo>
                    <a:pt x="66509" y="87058"/>
                  </a:lnTo>
                  <a:lnTo>
                    <a:pt x="69227" y="81394"/>
                  </a:lnTo>
                  <a:lnTo>
                    <a:pt x="70751" y="78244"/>
                  </a:lnTo>
                  <a:lnTo>
                    <a:pt x="70866" y="77990"/>
                  </a:lnTo>
                  <a:lnTo>
                    <a:pt x="70853" y="76771"/>
                  </a:lnTo>
                  <a:lnTo>
                    <a:pt x="70713" y="76352"/>
                  </a:lnTo>
                  <a:lnTo>
                    <a:pt x="72644" y="77343"/>
                  </a:lnTo>
                  <a:lnTo>
                    <a:pt x="75209" y="76987"/>
                  </a:lnTo>
                  <a:lnTo>
                    <a:pt x="75361" y="76352"/>
                  </a:lnTo>
                  <a:lnTo>
                    <a:pt x="75844" y="74434"/>
                  </a:lnTo>
                  <a:lnTo>
                    <a:pt x="76085" y="73444"/>
                  </a:lnTo>
                  <a:lnTo>
                    <a:pt x="76365" y="72059"/>
                  </a:lnTo>
                  <a:lnTo>
                    <a:pt x="81826" y="70650"/>
                  </a:lnTo>
                  <a:lnTo>
                    <a:pt x="83273" y="66662"/>
                  </a:lnTo>
                  <a:lnTo>
                    <a:pt x="84112" y="64389"/>
                  </a:lnTo>
                  <a:lnTo>
                    <a:pt x="82981" y="58318"/>
                  </a:lnTo>
                  <a:lnTo>
                    <a:pt x="88963" y="56807"/>
                  </a:lnTo>
                  <a:lnTo>
                    <a:pt x="90170" y="52743"/>
                  </a:lnTo>
                  <a:lnTo>
                    <a:pt x="91084" y="49707"/>
                  </a:lnTo>
                  <a:lnTo>
                    <a:pt x="89611" y="42989"/>
                  </a:lnTo>
                  <a:lnTo>
                    <a:pt x="92798" y="39687"/>
                  </a:lnTo>
                  <a:lnTo>
                    <a:pt x="92887" y="38900"/>
                  </a:lnTo>
                  <a:lnTo>
                    <a:pt x="93268" y="35674"/>
                  </a:lnTo>
                  <a:lnTo>
                    <a:pt x="91719" y="31356"/>
                  </a:lnTo>
                  <a:lnTo>
                    <a:pt x="93014" y="28549"/>
                  </a:lnTo>
                  <a:lnTo>
                    <a:pt x="93141" y="28181"/>
                  </a:lnTo>
                  <a:lnTo>
                    <a:pt x="93675" y="25311"/>
                  </a:lnTo>
                  <a:close/>
                </a:path>
              </a:pathLst>
            </a:custGeom>
            <a:solidFill>
              <a:srgbClr val="8A99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8707056" y="4129506"/>
              <a:ext cx="1368425" cy="2677160"/>
            </a:xfrm>
            <a:custGeom>
              <a:avLst/>
              <a:gdLst/>
              <a:ahLst/>
              <a:cxnLst/>
              <a:rect l="l" t="t" r="r" b="b"/>
              <a:pathLst>
                <a:path w="1368425" h="2677159">
                  <a:moveTo>
                    <a:pt x="1367993" y="0"/>
                  </a:moveTo>
                  <a:lnTo>
                    <a:pt x="0" y="0"/>
                  </a:lnTo>
                  <a:lnTo>
                    <a:pt x="0" y="2677058"/>
                  </a:lnTo>
                  <a:lnTo>
                    <a:pt x="1367993" y="2677058"/>
                  </a:lnTo>
                  <a:lnTo>
                    <a:pt x="1367993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7" name="object 407" descr=""/>
          <p:cNvSpPr txBox="1"/>
          <p:nvPr/>
        </p:nvSpPr>
        <p:spPr>
          <a:xfrm>
            <a:off x="527300" y="3416197"/>
            <a:ext cx="4298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Setup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8" name="object 408" descr=""/>
          <p:cNvSpPr txBox="1"/>
          <p:nvPr/>
        </p:nvSpPr>
        <p:spPr>
          <a:xfrm>
            <a:off x="527300" y="5512206"/>
            <a:ext cx="3042920" cy="950594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research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 mean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20">
                <a:latin typeface="Trebuchet MS"/>
                <a:cs typeface="Trebuchet MS"/>
              </a:rPr>
              <a:t> natural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flood </a:t>
            </a:r>
            <a:r>
              <a:rPr dirty="0" sz="950" spc="-10">
                <a:latin typeface="Trebuchet MS"/>
                <a:cs typeface="Trebuchet MS"/>
              </a:rPr>
              <a:t>defence?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In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small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groups,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examples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natural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defence.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409" name="object 409" descr="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40004" y="540004"/>
            <a:ext cx="4272445" cy="544576"/>
          </a:xfrm>
          <a:prstGeom prst="rect">
            <a:avLst/>
          </a:prstGeom>
        </p:spPr>
      </p:pic>
      <p:sp>
        <p:nvSpPr>
          <p:cNvPr id="410" name="object 4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Natural</a:t>
            </a:r>
            <a:r>
              <a:rPr dirty="0" spc="-630"/>
              <a:t> </a:t>
            </a:r>
            <a:r>
              <a:rPr dirty="0" spc="-430"/>
              <a:t>flood</a:t>
            </a:r>
            <a:r>
              <a:rPr dirty="0" spc="-625"/>
              <a:t> </a:t>
            </a:r>
            <a:r>
              <a:rPr dirty="0" spc="-710"/>
              <a:t>defence</a:t>
            </a:r>
          </a:p>
        </p:txBody>
      </p:sp>
      <p:pic>
        <p:nvPicPr>
          <p:cNvPr id="411" name="object 411" descr="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40004" y="3753827"/>
            <a:ext cx="1612671" cy="1125994"/>
          </a:xfrm>
          <a:prstGeom prst="rect">
            <a:avLst/>
          </a:prstGeom>
        </p:spPr>
      </p:pic>
      <p:pic>
        <p:nvPicPr>
          <p:cNvPr id="412" name="object 412" descr="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240102" y="3753827"/>
            <a:ext cx="1591271" cy="1125994"/>
          </a:xfrm>
          <a:prstGeom prst="rect">
            <a:avLst/>
          </a:prstGeom>
        </p:spPr>
      </p:pic>
      <p:pic>
        <p:nvPicPr>
          <p:cNvPr id="413" name="object 413" descr="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3916730" y="3753827"/>
            <a:ext cx="1591271" cy="1125994"/>
          </a:xfrm>
          <a:prstGeom prst="rect">
            <a:avLst/>
          </a:prstGeom>
        </p:spPr>
      </p:pic>
      <p:grpSp>
        <p:nvGrpSpPr>
          <p:cNvPr id="414" name="object 414" descr=""/>
          <p:cNvGrpSpPr/>
          <p:nvPr/>
        </p:nvGrpSpPr>
        <p:grpSpPr>
          <a:xfrm>
            <a:off x="540004" y="1368005"/>
            <a:ext cx="2052320" cy="1918335"/>
            <a:chOff x="540004" y="1368005"/>
            <a:chExt cx="2052320" cy="1918335"/>
          </a:xfrm>
        </p:grpSpPr>
        <p:pic>
          <p:nvPicPr>
            <p:cNvPr id="415" name="object 415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40004" y="1368005"/>
              <a:ext cx="2052002" cy="1918271"/>
            </a:xfrm>
            <a:prstGeom prst="rect">
              <a:avLst/>
            </a:prstGeom>
          </p:spPr>
        </p:pic>
        <p:sp>
          <p:nvSpPr>
            <p:cNvPr id="416" name="object 416" descr=""/>
            <p:cNvSpPr/>
            <p:nvPr/>
          </p:nvSpPr>
          <p:spPr>
            <a:xfrm>
              <a:off x="648000" y="1877799"/>
              <a:ext cx="1836420" cy="0"/>
            </a:xfrm>
            <a:custGeom>
              <a:avLst/>
              <a:gdLst/>
              <a:ahLst/>
              <a:cxnLst/>
              <a:rect l="l" t="t" r="r" b="b"/>
              <a:pathLst>
                <a:path w="1836420" h="0">
                  <a:moveTo>
                    <a:pt x="0" y="0"/>
                  </a:moveTo>
                  <a:lnTo>
                    <a:pt x="1836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 descr=""/>
            <p:cNvSpPr/>
            <p:nvPr/>
          </p:nvSpPr>
          <p:spPr>
            <a:xfrm>
              <a:off x="648000" y="2050007"/>
              <a:ext cx="1836420" cy="0"/>
            </a:xfrm>
            <a:custGeom>
              <a:avLst/>
              <a:gdLst/>
              <a:ahLst/>
              <a:cxnLst/>
              <a:rect l="l" t="t" r="r" b="b"/>
              <a:pathLst>
                <a:path w="1836420" h="0">
                  <a:moveTo>
                    <a:pt x="0" y="0"/>
                  </a:moveTo>
                  <a:lnTo>
                    <a:pt x="1836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 descr=""/>
            <p:cNvSpPr/>
            <p:nvPr/>
          </p:nvSpPr>
          <p:spPr>
            <a:xfrm>
              <a:off x="648000" y="2222214"/>
              <a:ext cx="1836420" cy="0"/>
            </a:xfrm>
            <a:custGeom>
              <a:avLst/>
              <a:gdLst/>
              <a:ahLst/>
              <a:cxnLst/>
              <a:rect l="l" t="t" r="r" b="b"/>
              <a:pathLst>
                <a:path w="1836420" h="0">
                  <a:moveTo>
                    <a:pt x="0" y="0"/>
                  </a:moveTo>
                  <a:lnTo>
                    <a:pt x="1836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 descr=""/>
            <p:cNvSpPr/>
            <p:nvPr/>
          </p:nvSpPr>
          <p:spPr>
            <a:xfrm>
              <a:off x="648000" y="2394422"/>
              <a:ext cx="1836420" cy="0"/>
            </a:xfrm>
            <a:custGeom>
              <a:avLst/>
              <a:gdLst/>
              <a:ahLst/>
              <a:cxnLst/>
              <a:rect l="l" t="t" r="r" b="b"/>
              <a:pathLst>
                <a:path w="1836420" h="0">
                  <a:moveTo>
                    <a:pt x="0" y="0"/>
                  </a:moveTo>
                  <a:lnTo>
                    <a:pt x="1836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0" name="object 420" descr=""/>
          <p:cNvSpPr txBox="1"/>
          <p:nvPr/>
        </p:nvSpPr>
        <p:spPr>
          <a:xfrm>
            <a:off x="635300" y="1340724"/>
            <a:ext cx="1424940" cy="1222375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600" spc="-33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Gratnells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similar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Sand</a:t>
            </a:r>
            <a:endParaRPr sz="950">
              <a:latin typeface="Trebuchet MS"/>
              <a:cs typeface="Trebuchet MS"/>
            </a:endParaRPr>
          </a:p>
          <a:p>
            <a:pPr marL="132080" indent="-120014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32080" indent="-120014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 spc="-20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pump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5">
                <a:latin typeface="Trebuchet MS"/>
                <a:cs typeface="Trebuchet MS"/>
              </a:rPr>
              <a:t>River </a:t>
            </a:r>
            <a:r>
              <a:rPr dirty="0" sz="950">
                <a:latin typeface="Trebuchet MS"/>
                <a:cs typeface="Trebuchet MS"/>
              </a:rPr>
              <a:t>formation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cut-</a:t>
            </a:r>
            <a:r>
              <a:rPr dirty="0" sz="950" spc="-25">
                <a:latin typeface="Trebuchet MS"/>
                <a:cs typeface="Trebuchet MS"/>
              </a:rPr>
              <a:t>out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421" name="object 421" descr=""/>
          <p:cNvGrpSpPr/>
          <p:nvPr/>
        </p:nvGrpSpPr>
        <p:grpSpPr>
          <a:xfrm>
            <a:off x="2592006" y="1368005"/>
            <a:ext cx="2916555" cy="1918335"/>
            <a:chOff x="2592006" y="1368005"/>
            <a:chExt cx="2916555" cy="1918335"/>
          </a:xfrm>
        </p:grpSpPr>
        <p:sp>
          <p:nvSpPr>
            <p:cNvPr id="422" name="object 422" descr=""/>
            <p:cNvSpPr/>
            <p:nvPr/>
          </p:nvSpPr>
          <p:spPr>
            <a:xfrm>
              <a:off x="2592006" y="1368005"/>
              <a:ext cx="2916555" cy="1918335"/>
            </a:xfrm>
            <a:custGeom>
              <a:avLst/>
              <a:gdLst/>
              <a:ahLst/>
              <a:cxnLst/>
              <a:rect l="l" t="t" r="r" b="b"/>
              <a:pathLst>
                <a:path w="2916554" h="1918335">
                  <a:moveTo>
                    <a:pt x="2915996" y="0"/>
                  </a:moveTo>
                  <a:lnTo>
                    <a:pt x="0" y="0"/>
                  </a:lnTo>
                  <a:lnTo>
                    <a:pt x="0" y="1918271"/>
                  </a:lnTo>
                  <a:lnTo>
                    <a:pt x="2915996" y="1918271"/>
                  </a:lnTo>
                  <a:lnTo>
                    <a:pt x="2915996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3" name="object 423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819272" y="2235560"/>
              <a:ext cx="102311" cy="68116"/>
            </a:xfrm>
            <a:prstGeom prst="rect">
              <a:avLst/>
            </a:prstGeom>
          </p:spPr>
        </p:pic>
        <p:pic>
          <p:nvPicPr>
            <p:cNvPr id="424" name="object 424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871914" y="2456218"/>
              <a:ext cx="184416" cy="642721"/>
            </a:xfrm>
            <a:prstGeom prst="rect">
              <a:avLst/>
            </a:prstGeom>
          </p:spPr>
        </p:pic>
        <p:sp>
          <p:nvSpPr>
            <p:cNvPr id="425" name="object 425" descr=""/>
            <p:cNvSpPr/>
            <p:nvPr/>
          </p:nvSpPr>
          <p:spPr>
            <a:xfrm>
              <a:off x="2871913" y="2456209"/>
              <a:ext cx="184785" cy="643255"/>
            </a:xfrm>
            <a:custGeom>
              <a:avLst/>
              <a:gdLst/>
              <a:ahLst/>
              <a:cxnLst/>
              <a:rect l="l" t="t" r="r" b="b"/>
              <a:pathLst>
                <a:path w="184785" h="643255">
                  <a:moveTo>
                    <a:pt x="0" y="636270"/>
                  </a:moveTo>
                  <a:lnTo>
                    <a:pt x="0" y="637984"/>
                  </a:lnTo>
                  <a:lnTo>
                    <a:pt x="685" y="639622"/>
                  </a:lnTo>
                  <a:lnTo>
                    <a:pt x="1892" y="640842"/>
                  </a:lnTo>
                  <a:lnTo>
                    <a:pt x="3111" y="642048"/>
                  </a:lnTo>
                  <a:lnTo>
                    <a:pt x="4749" y="642734"/>
                  </a:lnTo>
                  <a:lnTo>
                    <a:pt x="6464" y="642734"/>
                  </a:lnTo>
                  <a:lnTo>
                    <a:pt x="177952" y="642734"/>
                  </a:lnTo>
                  <a:lnTo>
                    <a:pt x="179666" y="642734"/>
                  </a:lnTo>
                  <a:lnTo>
                    <a:pt x="181305" y="642048"/>
                  </a:lnTo>
                  <a:lnTo>
                    <a:pt x="182524" y="640842"/>
                  </a:lnTo>
                  <a:lnTo>
                    <a:pt x="183730" y="639622"/>
                  </a:lnTo>
                  <a:lnTo>
                    <a:pt x="184416" y="637984"/>
                  </a:lnTo>
                  <a:lnTo>
                    <a:pt x="184416" y="636270"/>
                  </a:lnTo>
                  <a:lnTo>
                    <a:pt x="184416" y="6464"/>
                  </a:lnTo>
                  <a:lnTo>
                    <a:pt x="184416" y="4749"/>
                  </a:lnTo>
                  <a:lnTo>
                    <a:pt x="183730" y="3111"/>
                  </a:lnTo>
                  <a:lnTo>
                    <a:pt x="182524" y="1892"/>
                  </a:lnTo>
                  <a:lnTo>
                    <a:pt x="181305" y="685"/>
                  </a:lnTo>
                  <a:lnTo>
                    <a:pt x="179666" y="0"/>
                  </a:lnTo>
                  <a:lnTo>
                    <a:pt x="177952" y="0"/>
                  </a:lnTo>
                  <a:lnTo>
                    <a:pt x="6464" y="0"/>
                  </a:lnTo>
                  <a:lnTo>
                    <a:pt x="4749" y="0"/>
                  </a:lnTo>
                  <a:lnTo>
                    <a:pt x="3111" y="685"/>
                  </a:lnTo>
                  <a:lnTo>
                    <a:pt x="1892" y="1892"/>
                  </a:lnTo>
                  <a:lnTo>
                    <a:pt x="685" y="3111"/>
                  </a:lnTo>
                  <a:lnTo>
                    <a:pt x="0" y="4749"/>
                  </a:lnTo>
                  <a:lnTo>
                    <a:pt x="0" y="6464"/>
                  </a:lnTo>
                  <a:lnTo>
                    <a:pt x="0" y="636270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6" name="object 426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070542" y="2456218"/>
              <a:ext cx="184416" cy="642721"/>
            </a:xfrm>
            <a:prstGeom prst="rect">
              <a:avLst/>
            </a:prstGeom>
          </p:spPr>
        </p:pic>
        <p:sp>
          <p:nvSpPr>
            <p:cNvPr id="427" name="object 427" descr=""/>
            <p:cNvSpPr/>
            <p:nvPr/>
          </p:nvSpPr>
          <p:spPr>
            <a:xfrm>
              <a:off x="3070536" y="2456211"/>
              <a:ext cx="184785" cy="643255"/>
            </a:xfrm>
            <a:custGeom>
              <a:avLst/>
              <a:gdLst/>
              <a:ahLst/>
              <a:cxnLst/>
              <a:rect l="l" t="t" r="r" b="b"/>
              <a:pathLst>
                <a:path w="184785" h="643255">
                  <a:moveTo>
                    <a:pt x="184416" y="6464"/>
                  </a:moveTo>
                  <a:lnTo>
                    <a:pt x="184416" y="4749"/>
                  </a:lnTo>
                  <a:lnTo>
                    <a:pt x="183730" y="3111"/>
                  </a:lnTo>
                  <a:lnTo>
                    <a:pt x="182524" y="1892"/>
                  </a:lnTo>
                  <a:lnTo>
                    <a:pt x="181305" y="685"/>
                  </a:lnTo>
                  <a:lnTo>
                    <a:pt x="179666" y="0"/>
                  </a:lnTo>
                  <a:lnTo>
                    <a:pt x="177952" y="0"/>
                  </a:lnTo>
                  <a:lnTo>
                    <a:pt x="6464" y="0"/>
                  </a:lnTo>
                  <a:lnTo>
                    <a:pt x="4749" y="0"/>
                  </a:lnTo>
                  <a:lnTo>
                    <a:pt x="3111" y="685"/>
                  </a:lnTo>
                  <a:lnTo>
                    <a:pt x="1892" y="1892"/>
                  </a:lnTo>
                  <a:lnTo>
                    <a:pt x="685" y="3111"/>
                  </a:lnTo>
                  <a:lnTo>
                    <a:pt x="0" y="4749"/>
                  </a:lnTo>
                  <a:lnTo>
                    <a:pt x="0" y="6464"/>
                  </a:lnTo>
                  <a:lnTo>
                    <a:pt x="0" y="636270"/>
                  </a:lnTo>
                  <a:lnTo>
                    <a:pt x="0" y="637984"/>
                  </a:lnTo>
                  <a:lnTo>
                    <a:pt x="685" y="639622"/>
                  </a:lnTo>
                  <a:lnTo>
                    <a:pt x="1892" y="640842"/>
                  </a:lnTo>
                  <a:lnTo>
                    <a:pt x="3111" y="642048"/>
                  </a:lnTo>
                  <a:lnTo>
                    <a:pt x="4749" y="642734"/>
                  </a:lnTo>
                  <a:lnTo>
                    <a:pt x="6464" y="642734"/>
                  </a:lnTo>
                  <a:lnTo>
                    <a:pt x="177952" y="642734"/>
                  </a:lnTo>
                  <a:lnTo>
                    <a:pt x="179666" y="642734"/>
                  </a:lnTo>
                  <a:lnTo>
                    <a:pt x="181305" y="642048"/>
                  </a:lnTo>
                  <a:lnTo>
                    <a:pt x="182524" y="640842"/>
                  </a:lnTo>
                  <a:lnTo>
                    <a:pt x="183730" y="639622"/>
                  </a:lnTo>
                  <a:lnTo>
                    <a:pt x="184416" y="637984"/>
                  </a:lnTo>
                  <a:lnTo>
                    <a:pt x="184416" y="636270"/>
                  </a:lnTo>
                  <a:lnTo>
                    <a:pt x="184416" y="6464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 descr=""/>
            <p:cNvSpPr/>
            <p:nvPr/>
          </p:nvSpPr>
          <p:spPr>
            <a:xfrm>
              <a:off x="3086685" y="2408222"/>
              <a:ext cx="116205" cy="27940"/>
            </a:xfrm>
            <a:custGeom>
              <a:avLst/>
              <a:gdLst/>
              <a:ahLst/>
              <a:cxnLst/>
              <a:rect l="l" t="t" r="r" b="b"/>
              <a:pathLst>
                <a:path w="116205" h="27939">
                  <a:moveTo>
                    <a:pt x="115862" y="0"/>
                  </a:moveTo>
                  <a:lnTo>
                    <a:pt x="99872" y="203"/>
                  </a:lnTo>
                  <a:lnTo>
                    <a:pt x="97129" y="6718"/>
                  </a:lnTo>
                  <a:lnTo>
                    <a:pt x="83451" y="6718"/>
                  </a:lnTo>
                  <a:lnTo>
                    <a:pt x="83032" y="0"/>
                  </a:lnTo>
                  <a:lnTo>
                    <a:pt x="68402" y="0"/>
                  </a:lnTo>
                  <a:lnTo>
                    <a:pt x="67983" y="6718"/>
                  </a:lnTo>
                  <a:lnTo>
                    <a:pt x="53352" y="6718"/>
                  </a:lnTo>
                  <a:lnTo>
                    <a:pt x="53149" y="0"/>
                  </a:lnTo>
                  <a:lnTo>
                    <a:pt x="36944" y="0"/>
                  </a:lnTo>
                  <a:lnTo>
                    <a:pt x="36944" y="6718"/>
                  </a:lnTo>
                  <a:lnTo>
                    <a:pt x="19570" y="6718"/>
                  </a:lnTo>
                  <a:lnTo>
                    <a:pt x="16421" y="0"/>
                  </a:lnTo>
                  <a:lnTo>
                    <a:pt x="0" y="0"/>
                  </a:lnTo>
                  <a:lnTo>
                    <a:pt x="10947" y="27355"/>
                  </a:lnTo>
                  <a:lnTo>
                    <a:pt x="108076" y="27355"/>
                  </a:lnTo>
                  <a:lnTo>
                    <a:pt x="115862" y="0"/>
                  </a:lnTo>
                  <a:close/>
                </a:path>
              </a:pathLst>
            </a:custGeom>
            <a:solidFill>
              <a:srgbClr val="E6E4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 descr=""/>
            <p:cNvSpPr/>
            <p:nvPr/>
          </p:nvSpPr>
          <p:spPr>
            <a:xfrm>
              <a:off x="3086685" y="2408222"/>
              <a:ext cx="116205" cy="27940"/>
            </a:xfrm>
            <a:custGeom>
              <a:avLst/>
              <a:gdLst/>
              <a:ahLst/>
              <a:cxnLst/>
              <a:rect l="l" t="t" r="r" b="b"/>
              <a:pathLst>
                <a:path w="116205" h="27939">
                  <a:moveTo>
                    <a:pt x="10947" y="27355"/>
                  </a:moveTo>
                  <a:lnTo>
                    <a:pt x="0" y="0"/>
                  </a:lnTo>
                  <a:lnTo>
                    <a:pt x="16421" y="0"/>
                  </a:lnTo>
                  <a:lnTo>
                    <a:pt x="19570" y="6718"/>
                  </a:lnTo>
                  <a:lnTo>
                    <a:pt x="36944" y="6718"/>
                  </a:lnTo>
                  <a:lnTo>
                    <a:pt x="36944" y="0"/>
                  </a:lnTo>
                  <a:lnTo>
                    <a:pt x="53149" y="0"/>
                  </a:lnTo>
                  <a:lnTo>
                    <a:pt x="53352" y="6718"/>
                  </a:lnTo>
                  <a:lnTo>
                    <a:pt x="67983" y="6718"/>
                  </a:lnTo>
                  <a:lnTo>
                    <a:pt x="68402" y="0"/>
                  </a:lnTo>
                  <a:lnTo>
                    <a:pt x="83032" y="0"/>
                  </a:lnTo>
                  <a:lnTo>
                    <a:pt x="83451" y="6718"/>
                  </a:lnTo>
                  <a:lnTo>
                    <a:pt x="97129" y="6718"/>
                  </a:lnTo>
                  <a:lnTo>
                    <a:pt x="99872" y="203"/>
                  </a:lnTo>
                  <a:lnTo>
                    <a:pt x="115862" y="0"/>
                  </a:lnTo>
                  <a:lnTo>
                    <a:pt x="108076" y="27355"/>
                  </a:lnTo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 descr=""/>
            <p:cNvSpPr/>
            <p:nvPr/>
          </p:nvSpPr>
          <p:spPr>
            <a:xfrm>
              <a:off x="3746365" y="1679837"/>
              <a:ext cx="622935" cy="381000"/>
            </a:xfrm>
            <a:custGeom>
              <a:avLst/>
              <a:gdLst/>
              <a:ahLst/>
              <a:cxnLst/>
              <a:rect l="l" t="t" r="r" b="b"/>
              <a:pathLst>
                <a:path w="622935" h="381000">
                  <a:moveTo>
                    <a:pt x="622439" y="345528"/>
                  </a:moveTo>
                  <a:lnTo>
                    <a:pt x="0" y="345528"/>
                  </a:lnTo>
                  <a:lnTo>
                    <a:pt x="0" y="348691"/>
                  </a:lnTo>
                  <a:lnTo>
                    <a:pt x="34188" y="380568"/>
                  </a:lnTo>
                  <a:lnTo>
                    <a:pt x="253072" y="380707"/>
                  </a:lnTo>
                  <a:lnTo>
                    <a:pt x="369354" y="380745"/>
                  </a:lnTo>
                  <a:lnTo>
                    <a:pt x="588238" y="380568"/>
                  </a:lnTo>
                  <a:lnTo>
                    <a:pt x="603233" y="377332"/>
                  </a:lnTo>
                  <a:lnTo>
                    <a:pt x="613902" y="369435"/>
                  </a:lnTo>
                  <a:lnTo>
                    <a:pt x="620289" y="359135"/>
                  </a:lnTo>
                  <a:lnTo>
                    <a:pt x="622439" y="348691"/>
                  </a:lnTo>
                  <a:lnTo>
                    <a:pt x="622439" y="345528"/>
                  </a:lnTo>
                  <a:close/>
                </a:path>
                <a:path w="622935" h="381000">
                  <a:moveTo>
                    <a:pt x="369354" y="380745"/>
                  </a:moveTo>
                  <a:lnTo>
                    <a:pt x="311213" y="380745"/>
                  </a:lnTo>
                  <a:lnTo>
                    <a:pt x="369354" y="380784"/>
                  </a:lnTo>
                  <a:close/>
                </a:path>
                <a:path w="622935" h="381000">
                  <a:moveTo>
                    <a:pt x="612901" y="275983"/>
                  </a:moveTo>
                  <a:lnTo>
                    <a:pt x="9537" y="275983"/>
                  </a:lnTo>
                  <a:lnTo>
                    <a:pt x="17386" y="283832"/>
                  </a:lnTo>
                  <a:lnTo>
                    <a:pt x="17386" y="337680"/>
                  </a:lnTo>
                  <a:lnTo>
                    <a:pt x="9537" y="345528"/>
                  </a:lnTo>
                  <a:lnTo>
                    <a:pt x="612901" y="345528"/>
                  </a:lnTo>
                  <a:lnTo>
                    <a:pt x="607297" y="339933"/>
                  </a:lnTo>
                  <a:lnTo>
                    <a:pt x="65128" y="339933"/>
                  </a:lnTo>
                  <a:lnTo>
                    <a:pt x="54279" y="336283"/>
                  </a:lnTo>
                  <a:lnTo>
                    <a:pt x="45690" y="328711"/>
                  </a:lnTo>
                  <a:lnTo>
                    <a:pt x="40838" y="318771"/>
                  </a:lnTo>
                  <a:lnTo>
                    <a:pt x="40065" y="307738"/>
                  </a:lnTo>
                  <a:lnTo>
                    <a:pt x="43713" y="296887"/>
                  </a:lnTo>
                  <a:lnTo>
                    <a:pt x="51290" y="288300"/>
                  </a:lnTo>
                  <a:lnTo>
                    <a:pt x="61229" y="283452"/>
                  </a:lnTo>
                  <a:lnTo>
                    <a:pt x="72259" y="282684"/>
                  </a:lnTo>
                  <a:lnTo>
                    <a:pt x="606190" y="282684"/>
                  </a:lnTo>
                  <a:lnTo>
                    <a:pt x="612901" y="275983"/>
                  </a:lnTo>
                  <a:close/>
                </a:path>
                <a:path w="622935" h="381000">
                  <a:moveTo>
                    <a:pt x="550168" y="282684"/>
                  </a:moveTo>
                  <a:lnTo>
                    <a:pt x="72259" y="282684"/>
                  </a:lnTo>
                  <a:lnTo>
                    <a:pt x="83108" y="286334"/>
                  </a:lnTo>
                  <a:lnTo>
                    <a:pt x="91696" y="293905"/>
                  </a:lnTo>
                  <a:lnTo>
                    <a:pt x="96545" y="303845"/>
                  </a:lnTo>
                  <a:lnTo>
                    <a:pt x="97317" y="314878"/>
                  </a:lnTo>
                  <a:lnTo>
                    <a:pt x="93675" y="325729"/>
                  </a:lnTo>
                  <a:lnTo>
                    <a:pt x="86098" y="334316"/>
                  </a:lnTo>
                  <a:lnTo>
                    <a:pt x="76158" y="339164"/>
                  </a:lnTo>
                  <a:lnTo>
                    <a:pt x="65128" y="339933"/>
                  </a:lnTo>
                  <a:lnTo>
                    <a:pt x="557303" y="339933"/>
                  </a:lnTo>
                  <a:lnTo>
                    <a:pt x="546269" y="339164"/>
                  </a:lnTo>
                  <a:lnTo>
                    <a:pt x="544111" y="338112"/>
                  </a:lnTo>
                  <a:lnTo>
                    <a:pt x="237909" y="338112"/>
                  </a:lnTo>
                  <a:lnTo>
                    <a:pt x="233921" y="334124"/>
                  </a:lnTo>
                  <a:lnTo>
                    <a:pt x="233921" y="324307"/>
                  </a:lnTo>
                  <a:lnTo>
                    <a:pt x="237909" y="320319"/>
                  </a:lnTo>
                  <a:lnTo>
                    <a:pt x="526935" y="320319"/>
                  </a:lnTo>
                  <a:lnTo>
                    <a:pt x="525109" y="314878"/>
                  </a:lnTo>
                  <a:lnTo>
                    <a:pt x="525881" y="303845"/>
                  </a:lnTo>
                  <a:lnTo>
                    <a:pt x="530730" y="293905"/>
                  </a:lnTo>
                  <a:lnTo>
                    <a:pt x="539318" y="286334"/>
                  </a:lnTo>
                  <a:lnTo>
                    <a:pt x="550168" y="282684"/>
                  </a:lnTo>
                  <a:close/>
                </a:path>
                <a:path w="622935" h="381000">
                  <a:moveTo>
                    <a:pt x="606190" y="282684"/>
                  </a:moveTo>
                  <a:lnTo>
                    <a:pt x="550168" y="282684"/>
                  </a:lnTo>
                  <a:lnTo>
                    <a:pt x="561201" y="283452"/>
                  </a:lnTo>
                  <a:lnTo>
                    <a:pt x="571141" y="288300"/>
                  </a:lnTo>
                  <a:lnTo>
                    <a:pt x="578713" y="296887"/>
                  </a:lnTo>
                  <a:lnTo>
                    <a:pt x="582361" y="307738"/>
                  </a:lnTo>
                  <a:lnTo>
                    <a:pt x="581590" y="318771"/>
                  </a:lnTo>
                  <a:lnTo>
                    <a:pt x="576741" y="328711"/>
                  </a:lnTo>
                  <a:lnTo>
                    <a:pt x="568159" y="336283"/>
                  </a:lnTo>
                  <a:lnTo>
                    <a:pt x="557303" y="339933"/>
                  </a:lnTo>
                  <a:lnTo>
                    <a:pt x="607297" y="339933"/>
                  </a:lnTo>
                  <a:lnTo>
                    <a:pt x="605040" y="337680"/>
                  </a:lnTo>
                  <a:lnTo>
                    <a:pt x="605040" y="283832"/>
                  </a:lnTo>
                  <a:lnTo>
                    <a:pt x="606190" y="282684"/>
                  </a:lnTo>
                  <a:close/>
                </a:path>
                <a:path w="622935" h="381000">
                  <a:moveTo>
                    <a:pt x="306654" y="320319"/>
                  </a:moveTo>
                  <a:lnTo>
                    <a:pt x="247726" y="320319"/>
                  </a:lnTo>
                  <a:lnTo>
                    <a:pt x="251701" y="324307"/>
                  </a:lnTo>
                  <a:lnTo>
                    <a:pt x="251701" y="334124"/>
                  </a:lnTo>
                  <a:lnTo>
                    <a:pt x="247726" y="338112"/>
                  </a:lnTo>
                  <a:lnTo>
                    <a:pt x="306654" y="338112"/>
                  </a:lnTo>
                  <a:lnTo>
                    <a:pt x="302666" y="334124"/>
                  </a:lnTo>
                  <a:lnTo>
                    <a:pt x="302666" y="324307"/>
                  </a:lnTo>
                  <a:lnTo>
                    <a:pt x="306654" y="320319"/>
                  </a:lnTo>
                  <a:close/>
                </a:path>
                <a:path w="622935" h="381000">
                  <a:moveTo>
                    <a:pt x="376072" y="320319"/>
                  </a:moveTo>
                  <a:lnTo>
                    <a:pt x="316471" y="320319"/>
                  </a:lnTo>
                  <a:lnTo>
                    <a:pt x="320446" y="324307"/>
                  </a:lnTo>
                  <a:lnTo>
                    <a:pt x="320446" y="334124"/>
                  </a:lnTo>
                  <a:lnTo>
                    <a:pt x="316471" y="338112"/>
                  </a:lnTo>
                  <a:lnTo>
                    <a:pt x="376072" y="338112"/>
                  </a:lnTo>
                  <a:lnTo>
                    <a:pt x="372084" y="334124"/>
                  </a:lnTo>
                  <a:lnTo>
                    <a:pt x="372084" y="324307"/>
                  </a:lnTo>
                  <a:lnTo>
                    <a:pt x="376072" y="320319"/>
                  </a:lnTo>
                  <a:close/>
                </a:path>
                <a:path w="622935" h="381000">
                  <a:moveTo>
                    <a:pt x="526935" y="320319"/>
                  </a:moveTo>
                  <a:lnTo>
                    <a:pt x="385889" y="320319"/>
                  </a:lnTo>
                  <a:lnTo>
                    <a:pt x="389877" y="324307"/>
                  </a:lnTo>
                  <a:lnTo>
                    <a:pt x="389877" y="334124"/>
                  </a:lnTo>
                  <a:lnTo>
                    <a:pt x="385889" y="338112"/>
                  </a:lnTo>
                  <a:lnTo>
                    <a:pt x="544111" y="338112"/>
                  </a:lnTo>
                  <a:lnTo>
                    <a:pt x="536329" y="334316"/>
                  </a:lnTo>
                  <a:lnTo>
                    <a:pt x="528751" y="325729"/>
                  </a:lnTo>
                  <a:lnTo>
                    <a:pt x="526935" y="320319"/>
                  </a:lnTo>
                  <a:close/>
                </a:path>
                <a:path w="622935" h="381000">
                  <a:moveTo>
                    <a:pt x="622439" y="241452"/>
                  </a:moveTo>
                  <a:lnTo>
                    <a:pt x="0" y="241452"/>
                  </a:lnTo>
                  <a:lnTo>
                    <a:pt x="0" y="275983"/>
                  </a:lnTo>
                  <a:lnTo>
                    <a:pt x="622439" y="275983"/>
                  </a:lnTo>
                  <a:lnTo>
                    <a:pt x="622439" y="241452"/>
                  </a:lnTo>
                  <a:close/>
                </a:path>
                <a:path w="622935" h="381000">
                  <a:moveTo>
                    <a:pt x="612901" y="172123"/>
                  </a:moveTo>
                  <a:lnTo>
                    <a:pt x="9537" y="172123"/>
                  </a:lnTo>
                  <a:lnTo>
                    <a:pt x="17386" y="179971"/>
                  </a:lnTo>
                  <a:lnTo>
                    <a:pt x="17386" y="232879"/>
                  </a:lnTo>
                  <a:lnTo>
                    <a:pt x="11010" y="240106"/>
                  </a:lnTo>
                  <a:lnTo>
                    <a:pt x="2768" y="241452"/>
                  </a:lnTo>
                  <a:lnTo>
                    <a:pt x="619658" y="241452"/>
                  </a:lnTo>
                  <a:lnTo>
                    <a:pt x="611416" y="240106"/>
                  </a:lnTo>
                  <a:lnTo>
                    <a:pt x="607867" y="236083"/>
                  </a:lnTo>
                  <a:lnTo>
                    <a:pt x="65128" y="236083"/>
                  </a:lnTo>
                  <a:lnTo>
                    <a:pt x="54279" y="232435"/>
                  </a:lnTo>
                  <a:lnTo>
                    <a:pt x="45690" y="224858"/>
                  </a:lnTo>
                  <a:lnTo>
                    <a:pt x="40838" y="214918"/>
                  </a:lnTo>
                  <a:lnTo>
                    <a:pt x="40065" y="203888"/>
                  </a:lnTo>
                  <a:lnTo>
                    <a:pt x="43713" y="193039"/>
                  </a:lnTo>
                  <a:lnTo>
                    <a:pt x="51290" y="184450"/>
                  </a:lnTo>
                  <a:lnTo>
                    <a:pt x="61229" y="179598"/>
                  </a:lnTo>
                  <a:lnTo>
                    <a:pt x="72259" y="178825"/>
                  </a:lnTo>
                  <a:lnTo>
                    <a:pt x="606188" y="178825"/>
                  </a:lnTo>
                  <a:lnTo>
                    <a:pt x="612901" y="172123"/>
                  </a:lnTo>
                  <a:close/>
                </a:path>
                <a:path w="622935" h="381000">
                  <a:moveTo>
                    <a:pt x="550168" y="178825"/>
                  </a:moveTo>
                  <a:lnTo>
                    <a:pt x="72259" y="178825"/>
                  </a:lnTo>
                  <a:lnTo>
                    <a:pt x="83108" y="182473"/>
                  </a:lnTo>
                  <a:lnTo>
                    <a:pt x="91696" y="190050"/>
                  </a:lnTo>
                  <a:lnTo>
                    <a:pt x="96545" y="199991"/>
                  </a:lnTo>
                  <a:lnTo>
                    <a:pt x="97317" y="211025"/>
                  </a:lnTo>
                  <a:lnTo>
                    <a:pt x="93675" y="221881"/>
                  </a:lnTo>
                  <a:lnTo>
                    <a:pt x="86098" y="230463"/>
                  </a:lnTo>
                  <a:lnTo>
                    <a:pt x="76158" y="235311"/>
                  </a:lnTo>
                  <a:lnTo>
                    <a:pt x="65128" y="236083"/>
                  </a:lnTo>
                  <a:lnTo>
                    <a:pt x="557303" y="236083"/>
                  </a:lnTo>
                  <a:lnTo>
                    <a:pt x="546269" y="235311"/>
                  </a:lnTo>
                  <a:lnTo>
                    <a:pt x="536329" y="230463"/>
                  </a:lnTo>
                  <a:lnTo>
                    <a:pt x="528751" y="221881"/>
                  </a:lnTo>
                  <a:lnTo>
                    <a:pt x="525109" y="211025"/>
                  </a:lnTo>
                  <a:lnTo>
                    <a:pt x="525881" y="199991"/>
                  </a:lnTo>
                  <a:lnTo>
                    <a:pt x="530730" y="190050"/>
                  </a:lnTo>
                  <a:lnTo>
                    <a:pt x="539318" y="182473"/>
                  </a:lnTo>
                  <a:lnTo>
                    <a:pt x="550168" y="178825"/>
                  </a:lnTo>
                  <a:close/>
                </a:path>
                <a:path w="622935" h="381000">
                  <a:moveTo>
                    <a:pt x="606188" y="178825"/>
                  </a:moveTo>
                  <a:lnTo>
                    <a:pt x="550168" y="178825"/>
                  </a:lnTo>
                  <a:lnTo>
                    <a:pt x="561201" y="179598"/>
                  </a:lnTo>
                  <a:lnTo>
                    <a:pt x="571141" y="184450"/>
                  </a:lnTo>
                  <a:lnTo>
                    <a:pt x="578713" y="193039"/>
                  </a:lnTo>
                  <a:lnTo>
                    <a:pt x="582361" y="203888"/>
                  </a:lnTo>
                  <a:lnTo>
                    <a:pt x="581590" y="214918"/>
                  </a:lnTo>
                  <a:lnTo>
                    <a:pt x="576741" y="224858"/>
                  </a:lnTo>
                  <a:lnTo>
                    <a:pt x="568159" y="232435"/>
                  </a:lnTo>
                  <a:lnTo>
                    <a:pt x="557303" y="236083"/>
                  </a:lnTo>
                  <a:lnTo>
                    <a:pt x="607867" y="236083"/>
                  </a:lnTo>
                  <a:lnTo>
                    <a:pt x="605040" y="232879"/>
                  </a:lnTo>
                  <a:lnTo>
                    <a:pt x="605040" y="179971"/>
                  </a:lnTo>
                  <a:lnTo>
                    <a:pt x="606188" y="178825"/>
                  </a:lnTo>
                  <a:close/>
                </a:path>
                <a:path w="622935" h="381000">
                  <a:moveTo>
                    <a:pt x="622439" y="137591"/>
                  </a:moveTo>
                  <a:lnTo>
                    <a:pt x="0" y="137591"/>
                  </a:lnTo>
                  <a:lnTo>
                    <a:pt x="0" y="172123"/>
                  </a:lnTo>
                  <a:lnTo>
                    <a:pt x="622439" y="172123"/>
                  </a:lnTo>
                  <a:lnTo>
                    <a:pt x="622439" y="137591"/>
                  </a:lnTo>
                  <a:close/>
                </a:path>
                <a:path w="622935" h="381000">
                  <a:moveTo>
                    <a:pt x="253072" y="0"/>
                  </a:moveTo>
                  <a:lnTo>
                    <a:pt x="34188" y="215"/>
                  </a:lnTo>
                  <a:lnTo>
                    <a:pt x="19198" y="3451"/>
                  </a:lnTo>
                  <a:lnTo>
                    <a:pt x="8531" y="11349"/>
                  </a:lnTo>
                  <a:lnTo>
                    <a:pt x="2145" y="21648"/>
                  </a:lnTo>
                  <a:lnTo>
                    <a:pt x="0" y="32092"/>
                  </a:lnTo>
                  <a:lnTo>
                    <a:pt x="380" y="137591"/>
                  </a:lnTo>
                  <a:lnTo>
                    <a:pt x="622058" y="137591"/>
                  </a:lnTo>
                  <a:lnTo>
                    <a:pt x="622352" y="56299"/>
                  </a:lnTo>
                  <a:lnTo>
                    <a:pt x="35559" y="56299"/>
                  </a:lnTo>
                  <a:lnTo>
                    <a:pt x="27045" y="54578"/>
                  </a:lnTo>
                  <a:lnTo>
                    <a:pt x="20089" y="49887"/>
                  </a:lnTo>
                  <a:lnTo>
                    <a:pt x="15398" y="42931"/>
                  </a:lnTo>
                  <a:lnTo>
                    <a:pt x="13677" y="34416"/>
                  </a:lnTo>
                  <a:lnTo>
                    <a:pt x="15398" y="25900"/>
                  </a:lnTo>
                  <a:lnTo>
                    <a:pt x="20089" y="18940"/>
                  </a:lnTo>
                  <a:lnTo>
                    <a:pt x="27045" y="14244"/>
                  </a:lnTo>
                  <a:lnTo>
                    <a:pt x="35559" y="12522"/>
                  </a:lnTo>
                  <a:lnTo>
                    <a:pt x="614629" y="12522"/>
                  </a:lnTo>
                  <a:lnTo>
                    <a:pt x="613902" y="11349"/>
                  </a:lnTo>
                  <a:lnTo>
                    <a:pt x="603233" y="3451"/>
                  </a:lnTo>
                  <a:lnTo>
                    <a:pt x="588238" y="215"/>
                  </a:lnTo>
                  <a:lnTo>
                    <a:pt x="369354" y="76"/>
                  </a:lnTo>
                  <a:lnTo>
                    <a:pt x="311213" y="38"/>
                  </a:lnTo>
                  <a:lnTo>
                    <a:pt x="253072" y="0"/>
                  </a:lnTo>
                  <a:close/>
                </a:path>
                <a:path w="622935" h="381000">
                  <a:moveTo>
                    <a:pt x="586866" y="12522"/>
                  </a:moveTo>
                  <a:lnTo>
                    <a:pt x="35559" y="12522"/>
                  </a:lnTo>
                  <a:lnTo>
                    <a:pt x="44076" y="14244"/>
                  </a:lnTo>
                  <a:lnTo>
                    <a:pt x="51036" y="18940"/>
                  </a:lnTo>
                  <a:lnTo>
                    <a:pt x="55732" y="25900"/>
                  </a:lnTo>
                  <a:lnTo>
                    <a:pt x="57454" y="34416"/>
                  </a:lnTo>
                  <a:lnTo>
                    <a:pt x="55732" y="42931"/>
                  </a:lnTo>
                  <a:lnTo>
                    <a:pt x="51036" y="49887"/>
                  </a:lnTo>
                  <a:lnTo>
                    <a:pt x="44076" y="54578"/>
                  </a:lnTo>
                  <a:lnTo>
                    <a:pt x="35559" y="56299"/>
                  </a:lnTo>
                  <a:lnTo>
                    <a:pt x="586866" y="56299"/>
                  </a:lnTo>
                  <a:lnTo>
                    <a:pt x="578352" y="54578"/>
                  </a:lnTo>
                  <a:lnTo>
                    <a:pt x="571396" y="49887"/>
                  </a:lnTo>
                  <a:lnTo>
                    <a:pt x="566705" y="42931"/>
                  </a:lnTo>
                  <a:lnTo>
                    <a:pt x="564984" y="34416"/>
                  </a:lnTo>
                  <a:lnTo>
                    <a:pt x="566705" y="25900"/>
                  </a:lnTo>
                  <a:lnTo>
                    <a:pt x="571396" y="18940"/>
                  </a:lnTo>
                  <a:lnTo>
                    <a:pt x="578352" y="14244"/>
                  </a:lnTo>
                  <a:lnTo>
                    <a:pt x="586866" y="12522"/>
                  </a:lnTo>
                  <a:close/>
                </a:path>
                <a:path w="622935" h="381000">
                  <a:moveTo>
                    <a:pt x="614629" y="12522"/>
                  </a:moveTo>
                  <a:lnTo>
                    <a:pt x="586866" y="12522"/>
                  </a:lnTo>
                  <a:lnTo>
                    <a:pt x="595383" y="14244"/>
                  </a:lnTo>
                  <a:lnTo>
                    <a:pt x="602343" y="18940"/>
                  </a:lnTo>
                  <a:lnTo>
                    <a:pt x="607039" y="25900"/>
                  </a:lnTo>
                  <a:lnTo>
                    <a:pt x="608761" y="34416"/>
                  </a:lnTo>
                  <a:lnTo>
                    <a:pt x="607039" y="42931"/>
                  </a:lnTo>
                  <a:lnTo>
                    <a:pt x="602343" y="49887"/>
                  </a:lnTo>
                  <a:lnTo>
                    <a:pt x="595383" y="54578"/>
                  </a:lnTo>
                  <a:lnTo>
                    <a:pt x="586866" y="56299"/>
                  </a:lnTo>
                  <a:lnTo>
                    <a:pt x="622352" y="56299"/>
                  </a:lnTo>
                  <a:lnTo>
                    <a:pt x="622439" y="32092"/>
                  </a:lnTo>
                  <a:lnTo>
                    <a:pt x="620289" y="21648"/>
                  </a:lnTo>
                  <a:lnTo>
                    <a:pt x="614629" y="12522"/>
                  </a:lnTo>
                  <a:close/>
                </a:path>
                <a:path w="622935" h="381000">
                  <a:moveTo>
                    <a:pt x="369354" y="0"/>
                  </a:moveTo>
                  <a:lnTo>
                    <a:pt x="311213" y="38"/>
                  </a:lnTo>
                  <a:lnTo>
                    <a:pt x="369354" y="38"/>
                  </a:lnTo>
                  <a:close/>
                </a:path>
              </a:pathLst>
            </a:custGeom>
            <a:solidFill>
              <a:srgbClr val="1196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 descr=""/>
            <p:cNvSpPr/>
            <p:nvPr/>
          </p:nvSpPr>
          <p:spPr>
            <a:xfrm>
              <a:off x="3955816" y="1904451"/>
              <a:ext cx="40640" cy="27940"/>
            </a:xfrm>
            <a:custGeom>
              <a:avLst/>
              <a:gdLst/>
              <a:ahLst/>
              <a:cxnLst/>
              <a:rect l="l" t="t" r="r" b="b"/>
              <a:pathLst>
                <a:path w="40639" h="27939">
                  <a:moveTo>
                    <a:pt x="1015" y="0"/>
                  </a:moveTo>
                  <a:lnTo>
                    <a:pt x="634" y="101"/>
                  </a:lnTo>
                  <a:lnTo>
                    <a:pt x="101" y="812"/>
                  </a:lnTo>
                  <a:lnTo>
                    <a:pt x="0" y="25946"/>
                  </a:lnTo>
                  <a:lnTo>
                    <a:pt x="304" y="26936"/>
                  </a:lnTo>
                  <a:lnTo>
                    <a:pt x="1015" y="27355"/>
                  </a:lnTo>
                  <a:lnTo>
                    <a:pt x="39115" y="27355"/>
                  </a:lnTo>
                  <a:lnTo>
                    <a:pt x="39458" y="27279"/>
                  </a:lnTo>
                  <a:lnTo>
                    <a:pt x="40043" y="26542"/>
                  </a:lnTo>
                  <a:lnTo>
                    <a:pt x="40144" y="1409"/>
                  </a:lnTo>
                  <a:lnTo>
                    <a:pt x="40081" y="927"/>
                  </a:lnTo>
                  <a:lnTo>
                    <a:pt x="39560" y="12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 descr=""/>
            <p:cNvSpPr/>
            <p:nvPr/>
          </p:nvSpPr>
          <p:spPr>
            <a:xfrm>
              <a:off x="3966235" y="1904415"/>
              <a:ext cx="5080" cy="27305"/>
            </a:xfrm>
            <a:custGeom>
              <a:avLst/>
              <a:gdLst/>
              <a:ahLst/>
              <a:cxnLst/>
              <a:rect l="l" t="t" r="r" b="b"/>
              <a:pathLst>
                <a:path w="5079" h="27305">
                  <a:moveTo>
                    <a:pt x="4533" y="0"/>
                  </a:moveTo>
                  <a:lnTo>
                    <a:pt x="0" y="0"/>
                  </a:lnTo>
                  <a:lnTo>
                    <a:pt x="0" y="27203"/>
                  </a:lnTo>
                  <a:lnTo>
                    <a:pt x="4533" y="27203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 descr=""/>
            <p:cNvSpPr/>
            <p:nvPr/>
          </p:nvSpPr>
          <p:spPr>
            <a:xfrm>
              <a:off x="3772603" y="1949752"/>
              <a:ext cx="85090" cy="83820"/>
            </a:xfrm>
            <a:custGeom>
              <a:avLst/>
              <a:gdLst/>
              <a:ahLst/>
              <a:cxnLst/>
              <a:rect l="l" t="t" r="r" b="b"/>
              <a:pathLst>
                <a:path w="85089" h="83819">
                  <a:moveTo>
                    <a:pt x="43544" y="0"/>
                  </a:moveTo>
                  <a:lnTo>
                    <a:pt x="6917" y="0"/>
                  </a:lnTo>
                  <a:lnTo>
                    <a:pt x="5304" y="190"/>
                  </a:lnTo>
                  <a:lnTo>
                    <a:pt x="0" y="76885"/>
                  </a:lnTo>
                  <a:lnTo>
                    <a:pt x="123" y="78003"/>
                  </a:lnTo>
                  <a:lnTo>
                    <a:pt x="43430" y="83451"/>
                  </a:lnTo>
                  <a:lnTo>
                    <a:pt x="49246" y="83045"/>
                  </a:lnTo>
                  <a:lnTo>
                    <a:pt x="74884" y="69126"/>
                  </a:lnTo>
                  <a:lnTo>
                    <a:pt x="42083" y="69126"/>
                  </a:lnTo>
                  <a:lnTo>
                    <a:pt x="39391" y="68859"/>
                  </a:lnTo>
                  <a:lnTo>
                    <a:pt x="16023" y="43065"/>
                  </a:lnTo>
                  <a:lnTo>
                    <a:pt x="16023" y="40373"/>
                  </a:lnTo>
                  <a:lnTo>
                    <a:pt x="42083" y="14325"/>
                  </a:lnTo>
                  <a:lnTo>
                    <a:pt x="74863" y="14325"/>
                  </a:lnTo>
                  <a:lnTo>
                    <a:pt x="70836" y="10274"/>
                  </a:lnTo>
                  <a:lnTo>
                    <a:pt x="66086" y="6692"/>
                  </a:lnTo>
                  <a:lnTo>
                    <a:pt x="60867" y="3822"/>
                  </a:lnTo>
                  <a:lnTo>
                    <a:pt x="55291" y="1727"/>
                  </a:lnTo>
                  <a:lnTo>
                    <a:pt x="49488" y="444"/>
                  </a:lnTo>
                  <a:lnTo>
                    <a:pt x="43544" y="0"/>
                  </a:lnTo>
                  <a:close/>
                </a:path>
                <a:path w="85089" h="83819">
                  <a:moveTo>
                    <a:pt x="74863" y="14325"/>
                  </a:moveTo>
                  <a:lnTo>
                    <a:pt x="43430" y="14325"/>
                  </a:lnTo>
                  <a:lnTo>
                    <a:pt x="48776" y="14846"/>
                  </a:lnTo>
                  <a:lnTo>
                    <a:pt x="50084" y="15113"/>
                  </a:lnTo>
                  <a:lnTo>
                    <a:pt x="70824" y="40373"/>
                  </a:lnTo>
                  <a:lnTo>
                    <a:pt x="70824" y="43065"/>
                  </a:lnTo>
                  <a:lnTo>
                    <a:pt x="43430" y="69126"/>
                  </a:lnTo>
                  <a:lnTo>
                    <a:pt x="74884" y="69126"/>
                  </a:lnTo>
                  <a:lnTo>
                    <a:pt x="85058" y="43065"/>
                  </a:lnTo>
                  <a:lnTo>
                    <a:pt x="85048" y="40373"/>
                  </a:lnTo>
                  <a:lnTo>
                    <a:pt x="75040" y="14503"/>
                  </a:lnTo>
                  <a:lnTo>
                    <a:pt x="74863" y="14325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 descr=""/>
            <p:cNvSpPr/>
            <p:nvPr/>
          </p:nvSpPr>
          <p:spPr>
            <a:xfrm>
              <a:off x="3972305" y="19919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3240" y="0"/>
                  </a:moveTo>
                  <a:lnTo>
                    <a:pt x="9626" y="0"/>
                  </a:lnTo>
                  <a:lnTo>
                    <a:pt x="0" y="9626"/>
                  </a:lnTo>
                  <a:lnTo>
                    <a:pt x="12" y="23241"/>
                  </a:lnTo>
                  <a:lnTo>
                    <a:pt x="9639" y="32867"/>
                  </a:lnTo>
                  <a:lnTo>
                    <a:pt x="23240" y="32854"/>
                  </a:lnTo>
                  <a:lnTo>
                    <a:pt x="30082" y="26022"/>
                  </a:lnTo>
                  <a:lnTo>
                    <a:pt x="11963" y="26022"/>
                  </a:lnTo>
                  <a:lnTo>
                    <a:pt x="7975" y="22034"/>
                  </a:lnTo>
                  <a:lnTo>
                    <a:pt x="7975" y="12230"/>
                  </a:lnTo>
                  <a:lnTo>
                    <a:pt x="11963" y="8242"/>
                  </a:lnTo>
                  <a:lnTo>
                    <a:pt x="31483" y="8242"/>
                  </a:lnTo>
                  <a:lnTo>
                    <a:pt x="23240" y="0"/>
                  </a:lnTo>
                  <a:close/>
                </a:path>
                <a:path w="33020" h="33019">
                  <a:moveTo>
                    <a:pt x="31483" y="8242"/>
                  </a:moveTo>
                  <a:lnTo>
                    <a:pt x="21780" y="8242"/>
                  </a:lnTo>
                  <a:lnTo>
                    <a:pt x="25768" y="12230"/>
                  </a:lnTo>
                  <a:lnTo>
                    <a:pt x="25768" y="22034"/>
                  </a:lnTo>
                  <a:lnTo>
                    <a:pt x="21780" y="26022"/>
                  </a:lnTo>
                  <a:lnTo>
                    <a:pt x="30082" y="26022"/>
                  </a:lnTo>
                  <a:lnTo>
                    <a:pt x="32867" y="23241"/>
                  </a:lnTo>
                  <a:lnTo>
                    <a:pt x="32867" y="9626"/>
                  </a:lnTo>
                  <a:lnTo>
                    <a:pt x="31483" y="8242"/>
                  </a:lnTo>
                  <a:close/>
                </a:path>
              </a:pathLst>
            </a:custGeom>
            <a:solidFill>
              <a:srgbClr val="B2B2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 descr=""/>
            <p:cNvSpPr/>
            <p:nvPr/>
          </p:nvSpPr>
          <p:spPr>
            <a:xfrm>
              <a:off x="3972305" y="19919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3240" y="0"/>
                  </a:moveTo>
                  <a:lnTo>
                    <a:pt x="32867" y="9626"/>
                  </a:lnTo>
                  <a:lnTo>
                    <a:pt x="32867" y="23241"/>
                  </a:lnTo>
                  <a:lnTo>
                    <a:pt x="23240" y="32854"/>
                  </a:lnTo>
                  <a:lnTo>
                    <a:pt x="9639" y="32867"/>
                  </a:lnTo>
                  <a:lnTo>
                    <a:pt x="12" y="23241"/>
                  </a:lnTo>
                  <a:lnTo>
                    <a:pt x="0" y="9626"/>
                  </a:lnTo>
                  <a:lnTo>
                    <a:pt x="9626" y="0"/>
                  </a:lnTo>
                  <a:lnTo>
                    <a:pt x="23240" y="0"/>
                  </a:lnTo>
                  <a:close/>
                </a:path>
                <a:path w="33020" h="33019">
                  <a:moveTo>
                    <a:pt x="16878" y="8242"/>
                  </a:moveTo>
                  <a:lnTo>
                    <a:pt x="21780" y="8242"/>
                  </a:lnTo>
                  <a:lnTo>
                    <a:pt x="25768" y="12230"/>
                  </a:lnTo>
                  <a:lnTo>
                    <a:pt x="25768" y="17132"/>
                  </a:lnTo>
                  <a:lnTo>
                    <a:pt x="25768" y="22034"/>
                  </a:lnTo>
                  <a:lnTo>
                    <a:pt x="21780" y="26022"/>
                  </a:lnTo>
                  <a:lnTo>
                    <a:pt x="16878" y="26022"/>
                  </a:lnTo>
                  <a:lnTo>
                    <a:pt x="11963" y="26022"/>
                  </a:lnTo>
                  <a:lnTo>
                    <a:pt x="7975" y="22034"/>
                  </a:lnTo>
                  <a:lnTo>
                    <a:pt x="7975" y="17132"/>
                  </a:lnTo>
                  <a:lnTo>
                    <a:pt x="7975" y="12230"/>
                  </a:lnTo>
                  <a:lnTo>
                    <a:pt x="11963" y="8242"/>
                  </a:lnTo>
                  <a:lnTo>
                    <a:pt x="16878" y="8242"/>
                  </a:lnTo>
                  <a:close/>
                </a:path>
              </a:pathLst>
            </a:custGeom>
            <a:ln w="4826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 descr=""/>
            <p:cNvSpPr/>
            <p:nvPr/>
          </p:nvSpPr>
          <p:spPr>
            <a:xfrm>
              <a:off x="4041143" y="19919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3240" y="0"/>
                  </a:moveTo>
                  <a:lnTo>
                    <a:pt x="9626" y="0"/>
                  </a:lnTo>
                  <a:lnTo>
                    <a:pt x="0" y="9626"/>
                  </a:lnTo>
                  <a:lnTo>
                    <a:pt x="12" y="23241"/>
                  </a:lnTo>
                  <a:lnTo>
                    <a:pt x="9626" y="32867"/>
                  </a:lnTo>
                  <a:lnTo>
                    <a:pt x="23240" y="32854"/>
                  </a:lnTo>
                  <a:lnTo>
                    <a:pt x="30082" y="26022"/>
                  </a:lnTo>
                  <a:lnTo>
                    <a:pt x="11963" y="26022"/>
                  </a:lnTo>
                  <a:lnTo>
                    <a:pt x="7975" y="22034"/>
                  </a:lnTo>
                  <a:lnTo>
                    <a:pt x="7975" y="12230"/>
                  </a:lnTo>
                  <a:lnTo>
                    <a:pt x="11963" y="8242"/>
                  </a:lnTo>
                  <a:lnTo>
                    <a:pt x="31483" y="8242"/>
                  </a:lnTo>
                  <a:lnTo>
                    <a:pt x="23240" y="0"/>
                  </a:lnTo>
                  <a:close/>
                </a:path>
                <a:path w="33020" h="33019">
                  <a:moveTo>
                    <a:pt x="31483" y="8242"/>
                  </a:moveTo>
                  <a:lnTo>
                    <a:pt x="21780" y="8242"/>
                  </a:lnTo>
                  <a:lnTo>
                    <a:pt x="25768" y="12230"/>
                  </a:lnTo>
                  <a:lnTo>
                    <a:pt x="25768" y="22034"/>
                  </a:lnTo>
                  <a:lnTo>
                    <a:pt x="21780" y="26022"/>
                  </a:lnTo>
                  <a:lnTo>
                    <a:pt x="30082" y="26022"/>
                  </a:lnTo>
                  <a:lnTo>
                    <a:pt x="32867" y="23241"/>
                  </a:lnTo>
                  <a:lnTo>
                    <a:pt x="32867" y="9626"/>
                  </a:lnTo>
                  <a:lnTo>
                    <a:pt x="31483" y="8242"/>
                  </a:lnTo>
                  <a:close/>
                </a:path>
              </a:pathLst>
            </a:custGeom>
            <a:solidFill>
              <a:srgbClr val="B2B2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 descr=""/>
            <p:cNvSpPr/>
            <p:nvPr/>
          </p:nvSpPr>
          <p:spPr>
            <a:xfrm>
              <a:off x="4041143" y="19919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3240" y="0"/>
                  </a:moveTo>
                  <a:lnTo>
                    <a:pt x="32867" y="9626"/>
                  </a:lnTo>
                  <a:lnTo>
                    <a:pt x="32867" y="23241"/>
                  </a:lnTo>
                  <a:lnTo>
                    <a:pt x="23240" y="32854"/>
                  </a:lnTo>
                  <a:lnTo>
                    <a:pt x="9626" y="32867"/>
                  </a:lnTo>
                  <a:lnTo>
                    <a:pt x="12" y="23241"/>
                  </a:lnTo>
                  <a:lnTo>
                    <a:pt x="0" y="9626"/>
                  </a:lnTo>
                  <a:lnTo>
                    <a:pt x="9626" y="0"/>
                  </a:lnTo>
                  <a:lnTo>
                    <a:pt x="23240" y="0"/>
                  </a:lnTo>
                  <a:close/>
                </a:path>
                <a:path w="33020" h="33019">
                  <a:moveTo>
                    <a:pt x="16878" y="8242"/>
                  </a:moveTo>
                  <a:lnTo>
                    <a:pt x="21780" y="8242"/>
                  </a:lnTo>
                  <a:lnTo>
                    <a:pt x="25768" y="12230"/>
                  </a:lnTo>
                  <a:lnTo>
                    <a:pt x="25768" y="17132"/>
                  </a:lnTo>
                  <a:lnTo>
                    <a:pt x="25768" y="22034"/>
                  </a:lnTo>
                  <a:lnTo>
                    <a:pt x="21780" y="26022"/>
                  </a:lnTo>
                  <a:lnTo>
                    <a:pt x="16878" y="26022"/>
                  </a:lnTo>
                  <a:lnTo>
                    <a:pt x="11963" y="26022"/>
                  </a:lnTo>
                  <a:lnTo>
                    <a:pt x="7975" y="22034"/>
                  </a:lnTo>
                  <a:lnTo>
                    <a:pt x="7975" y="17132"/>
                  </a:lnTo>
                  <a:lnTo>
                    <a:pt x="7975" y="12230"/>
                  </a:lnTo>
                  <a:lnTo>
                    <a:pt x="11963" y="8242"/>
                  </a:lnTo>
                  <a:lnTo>
                    <a:pt x="16878" y="8242"/>
                  </a:lnTo>
                  <a:close/>
                </a:path>
              </a:pathLst>
            </a:custGeom>
            <a:ln w="4826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 descr=""/>
            <p:cNvSpPr/>
            <p:nvPr/>
          </p:nvSpPr>
          <p:spPr>
            <a:xfrm>
              <a:off x="4110243" y="19919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3240" y="0"/>
                  </a:moveTo>
                  <a:lnTo>
                    <a:pt x="9626" y="0"/>
                  </a:lnTo>
                  <a:lnTo>
                    <a:pt x="0" y="9626"/>
                  </a:lnTo>
                  <a:lnTo>
                    <a:pt x="12" y="23241"/>
                  </a:lnTo>
                  <a:lnTo>
                    <a:pt x="9626" y="32867"/>
                  </a:lnTo>
                  <a:lnTo>
                    <a:pt x="23240" y="32854"/>
                  </a:lnTo>
                  <a:lnTo>
                    <a:pt x="30082" y="26022"/>
                  </a:lnTo>
                  <a:lnTo>
                    <a:pt x="11963" y="26022"/>
                  </a:lnTo>
                  <a:lnTo>
                    <a:pt x="7975" y="22034"/>
                  </a:lnTo>
                  <a:lnTo>
                    <a:pt x="7975" y="12230"/>
                  </a:lnTo>
                  <a:lnTo>
                    <a:pt x="11963" y="8242"/>
                  </a:lnTo>
                  <a:lnTo>
                    <a:pt x="31483" y="8242"/>
                  </a:lnTo>
                  <a:lnTo>
                    <a:pt x="23240" y="0"/>
                  </a:lnTo>
                  <a:close/>
                </a:path>
                <a:path w="33020" h="33019">
                  <a:moveTo>
                    <a:pt x="31483" y="8242"/>
                  </a:moveTo>
                  <a:lnTo>
                    <a:pt x="21780" y="8242"/>
                  </a:lnTo>
                  <a:lnTo>
                    <a:pt x="25768" y="12230"/>
                  </a:lnTo>
                  <a:lnTo>
                    <a:pt x="25768" y="22034"/>
                  </a:lnTo>
                  <a:lnTo>
                    <a:pt x="21780" y="26022"/>
                  </a:lnTo>
                  <a:lnTo>
                    <a:pt x="30082" y="26022"/>
                  </a:lnTo>
                  <a:lnTo>
                    <a:pt x="32867" y="23241"/>
                  </a:lnTo>
                  <a:lnTo>
                    <a:pt x="32867" y="9626"/>
                  </a:lnTo>
                  <a:lnTo>
                    <a:pt x="31483" y="8242"/>
                  </a:lnTo>
                  <a:close/>
                </a:path>
              </a:pathLst>
            </a:custGeom>
            <a:solidFill>
              <a:srgbClr val="B2B2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 descr=""/>
            <p:cNvSpPr/>
            <p:nvPr/>
          </p:nvSpPr>
          <p:spPr>
            <a:xfrm>
              <a:off x="4110243" y="1991923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19">
                  <a:moveTo>
                    <a:pt x="23240" y="0"/>
                  </a:moveTo>
                  <a:lnTo>
                    <a:pt x="32867" y="9626"/>
                  </a:lnTo>
                  <a:lnTo>
                    <a:pt x="32867" y="23241"/>
                  </a:lnTo>
                  <a:lnTo>
                    <a:pt x="23240" y="32854"/>
                  </a:lnTo>
                  <a:lnTo>
                    <a:pt x="9626" y="32867"/>
                  </a:lnTo>
                  <a:lnTo>
                    <a:pt x="12" y="23241"/>
                  </a:lnTo>
                  <a:lnTo>
                    <a:pt x="0" y="9626"/>
                  </a:lnTo>
                  <a:lnTo>
                    <a:pt x="9626" y="0"/>
                  </a:lnTo>
                  <a:lnTo>
                    <a:pt x="23240" y="0"/>
                  </a:lnTo>
                  <a:close/>
                </a:path>
                <a:path w="33020" h="33019">
                  <a:moveTo>
                    <a:pt x="16878" y="8242"/>
                  </a:moveTo>
                  <a:lnTo>
                    <a:pt x="21780" y="8242"/>
                  </a:lnTo>
                  <a:lnTo>
                    <a:pt x="25768" y="12230"/>
                  </a:lnTo>
                  <a:lnTo>
                    <a:pt x="25768" y="17132"/>
                  </a:lnTo>
                  <a:lnTo>
                    <a:pt x="25768" y="22034"/>
                  </a:lnTo>
                  <a:lnTo>
                    <a:pt x="21780" y="26022"/>
                  </a:lnTo>
                  <a:lnTo>
                    <a:pt x="16878" y="26022"/>
                  </a:lnTo>
                  <a:lnTo>
                    <a:pt x="11963" y="26022"/>
                  </a:lnTo>
                  <a:lnTo>
                    <a:pt x="7975" y="22034"/>
                  </a:lnTo>
                  <a:lnTo>
                    <a:pt x="7975" y="17132"/>
                  </a:lnTo>
                  <a:lnTo>
                    <a:pt x="7975" y="12230"/>
                  </a:lnTo>
                  <a:lnTo>
                    <a:pt x="11963" y="8242"/>
                  </a:lnTo>
                  <a:lnTo>
                    <a:pt x="16878" y="8242"/>
                  </a:lnTo>
                  <a:close/>
                </a:path>
              </a:pathLst>
            </a:custGeom>
            <a:ln w="4826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 descr=""/>
            <p:cNvSpPr/>
            <p:nvPr/>
          </p:nvSpPr>
          <p:spPr>
            <a:xfrm>
              <a:off x="3972074" y="2034363"/>
              <a:ext cx="56515" cy="10160"/>
            </a:xfrm>
            <a:custGeom>
              <a:avLst/>
              <a:gdLst/>
              <a:ahLst/>
              <a:cxnLst/>
              <a:rect l="l" t="t" r="r" b="b"/>
              <a:pathLst>
                <a:path w="56514" h="10160">
                  <a:moveTo>
                    <a:pt x="56095" y="9575"/>
                  </a:moveTo>
                  <a:lnTo>
                    <a:pt x="0" y="957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E6E4E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 descr=""/>
            <p:cNvSpPr/>
            <p:nvPr/>
          </p:nvSpPr>
          <p:spPr>
            <a:xfrm>
              <a:off x="4081556" y="2034363"/>
              <a:ext cx="62865" cy="10160"/>
            </a:xfrm>
            <a:custGeom>
              <a:avLst/>
              <a:gdLst/>
              <a:ahLst/>
              <a:cxnLst/>
              <a:rect l="l" t="t" r="r" b="b"/>
              <a:pathLst>
                <a:path w="62864" h="10160">
                  <a:moveTo>
                    <a:pt x="0" y="9575"/>
                  </a:moveTo>
                  <a:lnTo>
                    <a:pt x="62852" y="9575"/>
                  </a:lnTo>
                  <a:lnTo>
                    <a:pt x="62852" y="0"/>
                  </a:lnTo>
                </a:path>
              </a:pathLst>
            </a:custGeom>
            <a:ln w="3175">
              <a:solidFill>
                <a:srgbClr val="E6E4E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 descr=""/>
            <p:cNvSpPr/>
            <p:nvPr/>
          </p:nvSpPr>
          <p:spPr>
            <a:xfrm>
              <a:off x="3772598" y="1846008"/>
              <a:ext cx="570865" cy="187325"/>
            </a:xfrm>
            <a:custGeom>
              <a:avLst/>
              <a:gdLst/>
              <a:ahLst/>
              <a:cxnLst/>
              <a:rect l="l" t="t" r="r" b="b"/>
              <a:pathLst>
                <a:path w="570864" h="187325">
                  <a:moveTo>
                    <a:pt x="85051" y="40373"/>
                  </a:moveTo>
                  <a:lnTo>
                    <a:pt x="74879" y="14325"/>
                  </a:lnTo>
                  <a:lnTo>
                    <a:pt x="70840" y="10274"/>
                  </a:lnTo>
                  <a:lnTo>
                    <a:pt x="70827" y="40373"/>
                  </a:lnTo>
                  <a:lnTo>
                    <a:pt x="70827" y="43065"/>
                  </a:lnTo>
                  <a:lnTo>
                    <a:pt x="43434" y="69126"/>
                  </a:lnTo>
                  <a:lnTo>
                    <a:pt x="42087" y="69126"/>
                  </a:lnTo>
                  <a:lnTo>
                    <a:pt x="16027" y="43065"/>
                  </a:lnTo>
                  <a:lnTo>
                    <a:pt x="16027" y="40373"/>
                  </a:lnTo>
                  <a:lnTo>
                    <a:pt x="42087" y="14325"/>
                  </a:lnTo>
                  <a:lnTo>
                    <a:pt x="43434" y="14325"/>
                  </a:lnTo>
                  <a:lnTo>
                    <a:pt x="70827" y="40373"/>
                  </a:lnTo>
                  <a:lnTo>
                    <a:pt x="70827" y="10274"/>
                  </a:lnTo>
                  <a:lnTo>
                    <a:pt x="43548" y="0"/>
                  </a:lnTo>
                  <a:lnTo>
                    <a:pt x="6921" y="0"/>
                  </a:lnTo>
                  <a:lnTo>
                    <a:pt x="0" y="76885"/>
                  </a:lnTo>
                  <a:lnTo>
                    <a:pt x="127" y="78003"/>
                  </a:lnTo>
                  <a:lnTo>
                    <a:pt x="43434" y="83451"/>
                  </a:lnTo>
                  <a:lnTo>
                    <a:pt x="49250" y="83032"/>
                  </a:lnTo>
                  <a:lnTo>
                    <a:pt x="81330" y="59169"/>
                  </a:lnTo>
                  <a:lnTo>
                    <a:pt x="85051" y="43065"/>
                  </a:lnTo>
                  <a:lnTo>
                    <a:pt x="85051" y="40373"/>
                  </a:lnTo>
                  <a:close/>
                </a:path>
                <a:path w="570864" h="187325">
                  <a:moveTo>
                    <a:pt x="570420" y="118071"/>
                  </a:moveTo>
                  <a:lnTo>
                    <a:pt x="563460" y="103746"/>
                  </a:lnTo>
                  <a:lnTo>
                    <a:pt x="554355" y="103746"/>
                  </a:lnTo>
                  <a:lnTo>
                    <a:pt x="554355" y="144119"/>
                  </a:lnTo>
                  <a:lnTo>
                    <a:pt x="554355" y="146812"/>
                  </a:lnTo>
                  <a:lnTo>
                    <a:pt x="528294" y="172872"/>
                  </a:lnTo>
                  <a:lnTo>
                    <a:pt x="526948" y="172872"/>
                  </a:lnTo>
                  <a:lnTo>
                    <a:pt x="499554" y="146812"/>
                  </a:lnTo>
                  <a:lnTo>
                    <a:pt x="499554" y="144119"/>
                  </a:lnTo>
                  <a:lnTo>
                    <a:pt x="526948" y="118071"/>
                  </a:lnTo>
                  <a:lnTo>
                    <a:pt x="528294" y="118071"/>
                  </a:lnTo>
                  <a:lnTo>
                    <a:pt x="554355" y="144119"/>
                  </a:lnTo>
                  <a:lnTo>
                    <a:pt x="554355" y="103746"/>
                  </a:lnTo>
                  <a:lnTo>
                    <a:pt x="526834" y="103746"/>
                  </a:lnTo>
                  <a:lnTo>
                    <a:pt x="520890" y="104190"/>
                  </a:lnTo>
                  <a:lnTo>
                    <a:pt x="488950" y="128257"/>
                  </a:lnTo>
                  <a:lnTo>
                    <a:pt x="485317" y="144119"/>
                  </a:lnTo>
                  <a:lnTo>
                    <a:pt x="485317" y="146812"/>
                  </a:lnTo>
                  <a:lnTo>
                    <a:pt x="504507" y="180632"/>
                  </a:lnTo>
                  <a:lnTo>
                    <a:pt x="526948" y="187198"/>
                  </a:lnTo>
                  <a:lnTo>
                    <a:pt x="563664" y="187185"/>
                  </a:lnTo>
                  <a:lnTo>
                    <a:pt x="570420" y="172872"/>
                  </a:lnTo>
                  <a:lnTo>
                    <a:pt x="570420" y="118071"/>
                  </a:lnTo>
                  <a:close/>
                </a:path>
                <a:path w="570864" h="187325">
                  <a:moveTo>
                    <a:pt x="570420" y="14325"/>
                  </a:moveTo>
                  <a:lnTo>
                    <a:pt x="563460" y="0"/>
                  </a:lnTo>
                  <a:lnTo>
                    <a:pt x="554355" y="0"/>
                  </a:lnTo>
                  <a:lnTo>
                    <a:pt x="554355" y="40373"/>
                  </a:lnTo>
                  <a:lnTo>
                    <a:pt x="554355" y="43065"/>
                  </a:lnTo>
                  <a:lnTo>
                    <a:pt x="528294" y="69126"/>
                  </a:lnTo>
                  <a:lnTo>
                    <a:pt x="526948" y="69126"/>
                  </a:lnTo>
                  <a:lnTo>
                    <a:pt x="499554" y="43065"/>
                  </a:lnTo>
                  <a:lnTo>
                    <a:pt x="499554" y="40373"/>
                  </a:lnTo>
                  <a:lnTo>
                    <a:pt x="526948" y="14325"/>
                  </a:lnTo>
                  <a:lnTo>
                    <a:pt x="528294" y="14325"/>
                  </a:lnTo>
                  <a:lnTo>
                    <a:pt x="554355" y="40373"/>
                  </a:lnTo>
                  <a:lnTo>
                    <a:pt x="554355" y="0"/>
                  </a:lnTo>
                  <a:lnTo>
                    <a:pt x="526834" y="0"/>
                  </a:lnTo>
                  <a:lnTo>
                    <a:pt x="520890" y="444"/>
                  </a:lnTo>
                  <a:lnTo>
                    <a:pt x="488950" y="24498"/>
                  </a:lnTo>
                  <a:lnTo>
                    <a:pt x="485317" y="40373"/>
                  </a:lnTo>
                  <a:lnTo>
                    <a:pt x="485317" y="43065"/>
                  </a:lnTo>
                  <a:lnTo>
                    <a:pt x="504507" y="76885"/>
                  </a:lnTo>
                  <a:lnTo>
                    <a:pt x="526948" y="83451"/>
                  </a:lnTo>
                  <a:lnTo>
                    <a:pt x="563664" y="83439"/>
                  </a:lnTo>
                  <a:lnTo>
                    <a:pt x="570420" y="69126"/>
                  </a:lnTo>
                  <a:lnTo>
                    <a:pt x="570420" y="14325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 descr=""/>
            <p:cNvSpPr/>
            <p:nvPr/>
          </p:nvSpPr>
          <p:spPr>
            <a:xfrm>
              <a:off x="3870208" y="186721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523" y="0"/>
                  </a:moveTo>
                  <a:lnTo>
                    <a:pt x="28509" y="1613"/>
                  </a:lnTo>
                  <a:lnTo>
                    <a:pt x="35032" y="6013"/>
                  </a:lnTo>
                  <a:lnTo>
                    <a:pt x="39432" y="12537"/>
                  </a:lnTo>
                  <a:lnTo>
                    <a:pt x="41046" y="20523"/>
                  </a:lnTo>
                  <a:lnTo>
                    <a:pt x="39432" y="28509"/>
                  </a:lnTo>
                  <a:lnTo>
                    <a:pt x="35032" y="35032"/>
                  </a:lnTo>
                  <a:lnTo>
                    <a:pt x="28509" y="39432"/>
                  </a:lnTo>
                  <a:lnTo>
                    <a:pt x="20523" y="41046"/>
                  </a:lnTo>
                  <a:lnTo>
                    <a:pt x="12537" y="39432"/>
                  </a:lnTo>
                  <a:lnTo>
                    <a:pt x="6013" y="35032"/>
                  </a:lnTo>
                  <a:lnTo>
                    <a:pt x="1613" y="28509"/>
                  </a:lnTo>
                  <a:lnTo>
                    <a:pt x="0" y="20523"/>
                  </a:lnTo>
                  <a:lnTo>
                    <a:pt x="1613" y="12537"/>
                  </a:lnTo>
                  <a:lnTo>
                    <a:pt x="6013" y="6013"/>
                  </a:lnTo>
                  <a:lnTo>
                    <a:pt x="12537" y="1613"/>
                  </a:lnTo>
                  <a:lnTo>
                    <a:pt x="20523" y="0"/>
                  </a:lnTo>
                  <a:close/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 descr=""/>
            <p:cNvSpPr/>
            <p:nvPr/>
          </p:nvSpPr>
          <p:spPr>
            <a:xfrm>
              <a:off x="4206435" y="186721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523" y="0"/>
                  </a:moveTo>
                  <a:lnTo>
                    <a:pt x="28503" y="1613"/>
                  </a:lnTo>
                  <a:lnTo>
                    <a:pt x="35028" y="6013"/>
                  </a:lnTo>
                  <a:lnTo>
                    <a:pt x="39430" y="12537"/>
                  </a:lnTo>
                  <a:lnTo>
                    <a:pt x="41046" y="20523"/>
                  </a:lnTo>
                  <a:lnTo>
                    <a:pt x="39430" y="28509"/>
                  </a:lnTo>
                  <a:lnTo>
                    <a:pt x="35028" y="35032"/>
                  </a:lnTo>
                  <a:lnTo>
                    <a:pt x="28503" y="39432"/>
                  </a:lnTo>
                  <a:lnTo>
                    <a:pt x="20523" y="41046"/>
                  </a:lnTo>
                  <a:lnTo>
                    <a:pt x="12537" y="39432"/>
                  </a:lnTo>
                  <a:lnTo>
                    <a:pt x="6013" y="35032"/>
                  </a:lnTo>
                  <a:lnTo>
                    <a:pt x="1613" y="28509"/>
                  </a:lnTo>
                  <a:lnTo>
                    <a:pt x="0" y="20523"/>
                  </a:lnTo>
                  <a:lnTo>
                    <a:pt x="1613" y="12537"/>
                  </a:lnTo>
                  <a:lnTo>
                    <a:pt x="6013" y="6013"/>
                  </a:lnTo>
                  <a:lnTo>
                    <a:pt x="12537" y="1613"/>
                  </a:lnTo>
                  <a:lnTo>
                    <a:pt x="20523" y="0"/>
                  </a:lnTo>
                  <a:close/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 descr=""/>
            <p:cNvSpPr/>
            <p:nvPr/>
          </p:nvSpPr>
          <p:spPr>
            <a:xfrm>
              <a:off x="3869865" y="197416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523" y="0"/>
                  </a:moveTo>
                  <a:lnTo>
                    <a:pt x="28509" y="1613"/>
                  </a:lnTo>
                  <a:lnTo>
                    <a:pt x="35032" y="6013"/>
                  </a:lnTo>
                  <a:lnTo>
                    <a:pt x="39432" y="12537"/>
                  </a:lnTo>
                  <a:lnTo>
                    <a:pt x="41046" y="20523"/>
                  </a:lnTo>
                  <a:lnTo>
                    <a:pt x="39432" y="28509"/>
                  </a:lnTo>
                  <a:lnTo>
                    <a:pt x="35032" y="35032"/>
                  </a:lnTo>
                  <a:lnTo>
                    <a:pt x="28509" y="39432"/>
                  </a:lnTo>
                  <a:lnTo>
                    <a:pt x="20523" y="41046"/>
                  </a:lnTo>
                  <a:lnTo>
                    <a:pt x="12537" y="39432"/>
                  </a:lnTo>
                  <a:lnTo>
                    <a:pt x="6013" y="35032"/>
                  </a:lnTo>
                  <a:lnTo>
                    <a:pt x="1613" y="28509"/>
                  </a:lnTo>
                  <a:lnTo>
                    <a:pt x="0" y="20523"/>
                  </a:lnTo>
                  <a:lnTo>
                    <a:pt x="1613" y="12537"/>
                  </a:lnTo>
                  <a:lnTo>
                    <a:pt x="6013" y="6013"/>
                  </a:lnTo>
                  <a:lnTo>
                    <a:pt x="12537" y="1613"/>
                  </a:lnTo>
                  <a:lnTo>
                    <a:pt x="20523" y="0"/>
                  </a:lnTo>
                  <a:close/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 descr=""/>
            <p:cNvSpPr/>
            <p:nvPr/>
          </p:nvSpPr>
          <p:spPr>
            <a:xfrm>
              <a:off x="4206092" y="197416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0523" y="0"/>
                  </a:moveTo>
                  <a:lnTo>
                    <a:pt x="28509" y="1613"/>
                  </a:lnTo>
                  <a:lnTo>
                    <a:pt x="35032" y="6013"/>
                  </a:lnTo>
                  <a:lnTo>
                    <a:pt x="39432" y="12537"/>
                  </a:lnTo>
                  <a:lnTo>
                    <a:pt x="41046" y="20523"/>
                  </a:lnTo>
                  <a:lnTo>
                    <a:pt x="39432" y="28509"/>
                  </a:lnTo>
                  <a:lnTo>
                    <a:pt x="35032" y="35032"/>
                  </a:lnTo>
                  <a:lnTo>
                    <a:pt x="28509" y="39432"/>
                  </a:lnTo>
                  <a:lnTo>
                    <a:pt x="20523" y="41046"/>
                  </a:lnTo>
                  <a:lnTo>
                    <a:pt x="12537" y="39432"/>
                  </a:lnTo>
                  <a:lnTo>
                    <a:pt x="6013" y="35032"/>
                  </a:lnTo>
                  <a:lnTo>
                    <a:pt x="1613" y="28509"/>
                  </a:lnTo>
                  <a:lnTo>
                    <a:pt x="0" y="20523"/>
                  </a:lnTo>
                  <a:lnTo>
                    <a:pt x="1613" y="12537"/>
                  </a:lnTo>
                  <a:lnTo>
                    <a:pt x="6013" y="6013"/>
                  </a:lnTo>
                  <a:lnTo>
                    <a:pt x="12537" y="1613"/>
                  </a:lnTo>
                  <a:lnTo>
                    <a:pt x="20523" y="0"/>
                  </a:lnTo>
                  <a:close/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 descr=""/>
            <p:cNvSpPr/>
            <p:nvPr/>
          </p:nvSpPr>
          <p:spPr>
            <a:xfrm>
              <a:off x="3877440" y="1887730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6962" y="0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 descr=""/>
            <p:cNvSpPr/>
            <p:nvPr/>
          </p:nvSpPr>
          <p:spPr>
            <a:xfrm>
              <a:off x="4213668" y="1887730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6962" y="0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 descr=""/>
            <p:cNvSpPr/>
            <p:nvPr/>
          </p:nvSpPr>
          <p:spPr>
            <a:xfrm>
              <a:off x="3877097" y="1994689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6974" y="0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 descr=""/>
            <p:cNvSpPr/>
            <p:nvPr/>
          </p:nvSpPr>
          <p:spPr>
            <a:xfrm>
              <a:off x="4213325" y="1994689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 h="0">
                  <a:moveTo>
                    <a:pt x="0" y="0"/>
                  </a:moveTo>
                  <a:lnTo>
                    <a:pt x="26962" y="0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 descr=""/>
            <p:cNvSpPr/>
            <p:nvPr/>
          </p:nvSpPr>
          <p:spPr>
            <a:xfrm>
              <a:off x="3890924" y="1874734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w="0" h="26035">
                  <a:moveTo>
                    <a:pt x="0" y="0"/>
                  </a:moveTo>
                  <a:lnTo>
                    <a:pt x="0" y="25996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4227151" y="1874734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w="0" h="26035">
                  <a:moveTo>
                    <a:pt x="0" y="0"/>
                  </a:moveTo>
                  <a:lnTo>
                    <a:pt x="0" y="25996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3" name="object 453" descr=""/>
          <p:cNvSpPr txBox="1"/>
          <p:nvPr/>
        </p:nvSpPr>
        <p:spPr>
          <a:xfrm>
            <a:off x="2592006" y="1368005"/>
            <a:ext cx="2916555" cy="1918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">
              <a:latin typeface="Times New Roman"/>
              <a:cs typeface="Times New Roman"/>
            </a:endParaRPr>
          </a:p>
          <a:p>
            <a:pPr algn="ctr" marR="482600">
              <a:lnSpc>
                <a:spcPct val="100000"/>
              </a:lnSpc>
            </a:pPr>
            <a:r>
              <a:rPr dirty="0" sz="200">
                <a:solidFill>
                  <a:srgbClr val="FFFFFF"/>
                </a:solidFill>
                <a:latin typeface="Arial Rounded MT Bold"/>
                <a:cs typeface="Arial Rounded MT Bold"/>
              </a:rPr>
              <a:t>3-</a:t>
            </a:r>
            <a:r>
              <a:rPr dirty="0" sz="200" spc="-25">
                <a:solidFill>
                  <a:srgbClr val="FFFFFF"/>
                </a:solidFill>
                <a:latin typeface="Arial Rounded MT Bold"/>
                <a:cs typeface="Arial Rounded MT Bold"/>
              </a:rPr>
              <a:t>6V</a:t>
            </a:r>
            <a:endParaRPr sz="2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</a:pPr>
            <a:endParaRPr sz="100">
              <a:latin typeface="Arial Rounded MT Bold"/>
              <a:cs typeface="Arial Rounded MT Bold"/>
            </a:endParaRPr>
          </a:p>
          <a:p>
            <a:pPr algn="ctr" marL="13335">
              <a:lnSpc>
                <a:spcPct val="100000"/>
              </a:lnSpc>
              <a:tabLst>
                <a:tab pos="351155" algn="l"/>
              </a:tabLst>
            </a:pPr>
            <a:r>
              <a:rPr dirty="0" sz="250" spc="-25">
                <a:solidFill>
                  <a:srgbClr val="FFFFFF"/>
                </a:solidFill>
                <a:latin typeface="Arial Rounded MT Bold"/>
                <a:cs typeface="Arial Rounded MT Bold"/>
              </a:rPr>
              <a:t>PWR</a:t>
            </a:r>
            <a:r>
              <a:rPr dirty="0" sz="250">
                <a:solidFill>
                  <a:srgbClr val="FFFFFF"/>
                </a:solidFill>
                <a:latin typeface="Arial Rounded MT Bold"/>
                <a:cs typeface="Arial Rounded MT Bold"/>
              </a:rPr>
              <a:t>	</a:t>
            </a:r>
            <a:r>
              <a:rPr dirty="0" sz="250" spc="-25">
                <a:solidFill>
                  <a:srgbClr val="FFFFFF"/>
                </a:solidFill>
                <a:latin typeface="Arial Rounded MT Bold"/>
                <a:cs typeface="Arial Rounded MT Bold"/>
              </a:rPr>
              <a:t>OUT</a:t>
            </a:r>
            <a:endParaRPr sz="250">
              <a:latin typeface="Arial Rounded MT Bold"/>
              <a:cs typeface="Arial Rounded MT Bold"/>
            </a:endParaRPr>
          </a:p>
          <a:p>
            <a:pPr algn="ctr" marL="13335">
              <a:lnSpc>
                <a:spcPct val="100000"/>
              </a:lnSpc>
            </a:pPr>
            <a:r>
              <a:rPr dirty="0" sz="200" spc="-25">
                <a:solidFill>
                  <a:srgbClr val="FFFFFF"/>
                </a:solidFill>
                <a:latin typeface="Arial Rounded MT Bold"/>
                <a:cs typeface="Arial Rounded MT Bold"/>
              </a:rPr>
              <a:t>POT</a:t>
            </a:r>
            <a:endParaRPr sz="200">
              <a:latin typeface="Arial Rounded MT Bold"/>
              <a:cs typeface="Arial Rounded MT Bold"/>
            </a:endParaRPr>
          </a:p>
        </p:txBody>
      </p:sp>
      <p:grpSp>
        <p:nvGrpSpPr>
          <p:cNvPr id="454" name="object 454" descr=""/>
          <p:cNvGrpSpPr/>
          <p:nvPr/>
        </p:nvGrpSpPr>
        <p:grpSpPr>
          <a:xfrm>
            <a:off x="2876791" y="1529071"/>
            <a:ext cx="2363470" cy="1592580"/>
            <a:chOff x="2876791" y="1529071"/>
            <a:chExt cx="2363470" cy="1592580"/>
          </a:xfrm>
        </p:grpSpPr>
        <p:sp>
          <p:nvSpPr>
            <p:cNvPr id="455" name="object 455" descr=""/>
            <p:cNvSpPr/>
            <p:nvPr/>
          </p:nvSpPr>
          <p:spPr>
            <a:xfrm>
              <a:off x="3858684" y="1687673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4">
                  <a:moveTo>
                    <a:pt x="84670" y="0"/>
                  </a:moveTo>
                  <a:lnTo>
                    <a:pt x="3848" y="0"/>
                  </a:lnTo>
                  <a:lnTo>
                    <a:pt x="1714" y="0"/>
                  </a:lnTo>
                  <a:lnTo>
                    <a:pt x="0" y="1727"/>
                  </a:lnTo>
                  <a:lnTo>
                    <a:pt x="0" y="85039"/>
                  </a:lnTo>
                  <a:lnTo>
                    <a:pt x="1714" y="86766"/>
                  </a:lnTo>
                  <a:lnTo>
                    <a:pt x="84670" y="86766"/>
                  </a:lnTo>
                  <a:lnTo>
                    <a:pt x="86398" y="85039"/>
                  </a:lnTo>
                  <a:lnTo>
                    <a:pt x="86398" y="1727"/>
                  </a:lnTo>
                  <a:lnTo>
                    <a:pt x="84670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 descr=""/>
            <p:cNvSpPr/>
            <p:nvPr/>
          </p:nvSpPr>
          <p:spPr>
            <a:xfrm>
              <a:off x="3845356" y="1697062"/>
              <a:ext cx="113664" cy="67945"/>
            </a:xfrm>
            <a:custGeom>
              <a:avLst/>
              <a:gdLst/>
              <a:ahLst/>
              <a:cxnLst/>
              <a:rect l="l" t="t" r="r" b="b"/>
              <a:pathLst>
                <a:path w="113664" h="67944">
                  <a:moveTo>
                    <a:pt x="13309" y="53949"/>
                  </a:moveTo>
                  <a:lnTo>
                    <a:pt x="0" y="53949"/>
                  </a:lnTo>
                  <a:lnTo>
                    <a:pt x="0" y="67678"/>
                  </a:lnTo>
                  <a:lnTo>
                    <a:pt x="13309" y="67678"/>
                  </a:lnTo>
                  <a:lnTo>
                    <a:pt x="13309" y="53949"/>
                  </a:lnTo>
                  <a:close/>
                </a:path>
                <a:path w="113664" h="67944">
                  <a:moveTo>
                    <a:pt x="13309" y="0"/>
                  </a:moveTo>
                  <a:lnTo>
                    <a:pt x="0" y="0"/>
                  </a:lnTo>
                  <a:lnTo>
                    <a:pt x="0" y="13728"/>
                  </a:lnTo>
                  <a:lnTo>
                    <a:pt x="13309" y="13728"/>
                  </a:lnTo>
                  <a:lnTo>
                    <a:pt x="13309" y="0"/>
                  </a:lnTo>
                  <a:close/>
                </a:path>
                <a:path w="113664" h="67944">
                  <a:moveTo>
                    <a:pt x="113042" y="53949"/>
                  </a:moveTo>
                  <a:lnTo>
                    <a:pt x="99720" y="53949"/>
                  </a:lnTo>
                  <a:lnTo>
                    <a:pt x="99720" y="67678"/>
                  </a:lnTo>
                  <a:lnTo>
                    <a:pt x="113042" y="67678"/>
                  </a:lnTo>
                  <a:lnTo>
                    <a:pt x="113042" y="53949"/>
                  </a:lnTo>
                  <a:close/>
                </a:path>
                <a:path w="113664" h="67944">
                  <a:moveTo>
                    <a:pt x="113042" y="0"/>
                  </a:moveTo>
                  <a:lnTo>
                    <a:pt x="99720" y="0"/>
                  </a:lnTo>
                  <a:lnTo>
                    <a:pt x="99720" y="13728"/>
                  </a:lnTo>
                  <a:lnTo>
                    <a:pt x="113042" y="13728"/>
                  </a:lnTo>
                  <a:lnTo>
                    <a:pt x="11304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 descr=""/>
            <p:cNvSpPr/>
            <p:nvPr/>
          </p:nvSpPr>
          <p:spPr>
            <a:xfrm>
              <a:off x="3874791" y="170393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27127" y="0"/>
                  </a:moveTo>
                  <a:lnTo>
                    <a:pt x="16571" y="2133"/>
                  </a:lnTo>
                  <a:lnTo>
                    <a:pt x="7948" y="7948"/>
                  </a:lnTo>
                  <a:lnTo>
                    <a:pt x="2133" y="16571"/>
                  </a:lnTo>
                  <a:lnTo>
                    <a:pt x="0" y="27127"/>
                  </a:lnTo>
                  <a:lnTo>
                    <a:pt x="2133" y="37682"/>
                  </a:lnTo>
                  <a:lnTo>
                    <a:pt x="7948" y="46305"/>
                  </a:lnTo>
                  <a:lnTo>
                    <a:pt x="16571" y="52121"/>
                  </a:lnTo>
                  <a:lnTo>
                    <a:pt x="27127" y="54254"/>
                  </a:lnTo>
                  <a:lnTo>
                    <a:pt x="37677" y="52121"/>
                  </a:lnTo>
                  <a:lnTo>
                    <a:pt x="46301" y="46305"/>
                  </a:lnTo>
                  <a:lnTo>
                    <a:pt x="52119" y="37682"/>
                  </a:lnTo>
                  <a:lnTo>
                    <a:pt x="54254" y="27127"/>
                  </a:lnTo>
                  <a:lnTo>
                    <a:pt x="52119" y="16571"/>
                  </a:lnTo>
                  <a:lnTo>
                    <a:pt x="46301" y="7948"/>
                  </a:lnTo>
                  <a:lnTo>
                    <a:pt x="37677" y="2133"/>
                  </a:lnTo>
                  <a:lnTo>
                    <a:pt x="27127" y="0"/>
                  </a:lnTo>
                  <a:close/>
                </a:path>
              </a:pathLst>
            </a:custGeom>
            <a:solidFill>
              <a:srgbClr val="8A82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3997283" y="1687673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4">
                  <a:moveTo>
                    <a:pt x="84670" y="0"/>
                  </a:moveTo>
                  <a:lnTo>
                    <a:pt x="3848" y="0"/>
                  </a:lnTo>
                  <a:lnTo>
                    <a:pt x="1727" y="0"/>
                  </a:lnTo>
                  <a:lnTo>
                    <a:pt x="0" y="1727"/>
                  </a:lnTo>
                  <a:lnTo>
                    <a:pt x="0" y="85039"/>
                  </a:lnTo>
                  <a:lnTo>
                    <a:pt x="1727" y="86766"/>
                  </a:lnTo>
                  <a:lnTo>
                    <a:pt x="84670" y="86766"/>
                  </a:lnTo>
                  <a:lnTo>
                    <a:pt x="86398" y="85039"/>
                  </a:lnTo>
                  <a:lnTo>
                    <a:pt x="86398" y="1727"/>
                  </a:lnTo>
                  <a:lnTo>
                    <a:pt x="84670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3983964" y="1697062"/>
              <a:ext cx="113664" cy="67945"/>
            </a:xfrm>
            <a:custGeom>
              <a:avLst/>
              <a:gdLst/>
              <a:ahLst/>
              <a:cxnLst/>
              <a:rect l="l" t="t" r="r" b="b"/>
              <a:pathLst>
                <a:path w="113664" h="67944">
                  <a:moveTo>
                    <a:pt x="13309" y="53949"/>
                  </a:moveTo>
                  <a:lnTo>
                    <a:pt x="0" y="53949"/>
                  </a:lnTo>
                  <a:lnTo>
                    <a:pt x="0" y="67678"/>
                  </a:lnTo>
                  <a:lnTo>
                    <a:pt x="13309" y="67678"/>
                  </a:lnTo>
                  <a:lnTo>
                    <a:pt x="13309" y="53949"/>
                  </a:lnTo>
                  <a:close/>
                </a:path>
                <a:path w="113664" h="67944">
                  <a:moveTo>
                    <a:pt x="13309" y="0"/>
                  </a:moveTo>
                  <a:lnTo>
                    <a:pt x="0" y="0"/>
                  </a:lnTo>
                  <a:lnTo>
                    <a:pt x="0" y="13728"/>
                  </a:lnTo>
                  <a:lnTo>
                    <a:pt x="13309" y="13728"/>
                  </a:lnTo>
                  <a:lnTo>
                    <a:pt x="13309" y="0"/>
                  </a:lnTo>
                  <a:close/>
                </a:path>
                <a:path w="113664" h="67944">
                  <a:moveTo>
                    <a:pt x="113042" y="53949"/>
                  </a:moveTo>
                  <a:lnTo>
                    <a:pt x="99720" y="53949"/>
                  </a:lnTo>
                  <a:lnTo>
                    <a:pt x="99720" y="67678"/>
                  </a:lnTo>
                  <a:lnTo>
                    <a:pt x="113042" y="67678"/>
                  </a:lnTo>
                  <a:lnTo>
                    <a:pt x="113042" y="53949"/>
                  </a:lnTo>
                  <a:close/>
                </a:path>
                <a:path w="113664" h="67944">
                  <a:moveTo>
                    <a:pt x="113042" y="0"/>
                  </a:moveTo>
                  <a:lnTo>
                    <a:pt x="99720" y="0"/>
                  </a:lnTo>
                  <a:lnTo>
                    <a:pt x="99720" y="13728"/>
                  </a:lnTo>
                  <a:lnTo>
                    <a:pt x="113042" y="13728"/>
                  </a:lnTo>
                  <a:lnTo>
                    <a:pt x="11304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4013394" y="170393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27127" y="0"/>
                  </a:moveTo>
                  <a:lnTo>
                    <a:pt x="16571" y="2133"/>
                  </a:lnTo>
                  <a:lnTo>
                    <a:pt x="7948" y="7948"/>
                  </a:lnTo>
                  <a:lnTo>
                    <a:pt x="2133" y="16571"/>
                  </a:lnTo>
                  <a:lnTo>
                    <a:pt x="0" y="27127"/>
                  </a:lnTo>
                  <a:lnTo>
                    <a:pt x="2133" y="37682"/>
                  </a:lnTo>
                  <a:lnTo>
                    <a:pt x="7948" y="46305"/>
                  </a:lnTo>
                  <a:lnTo>
                    <a:pt x="16571" y="52121"/>
                  </a:lnTo>
                  <a:lnTo>
                    <a:pt x="27127" y="54254"/>
                  </a:lnTo>
                  <a:lnTo>
                    <a:pt x="37675" y="52121"/>
                  </a:lnTo>
                  <a:lnTo>
                    <a:pt x="46294" y="46305"/>
                  </a:lnTo>
                  <a:lnTo>
                    <a:pt x="52108" y="37682"/>
                  </a:lnTo>
                  <a:lnTo>
                    <a:pt x="54241" y="27127"/>
                  </a:lnTo>
                  <a:lnTo>
                    <a:pt x="52108" y="16571"/>
                  </a:lnTo>
                  <a:lnTo>
                    <a:pt x="46294" y="7948"/>
                  </a:lnTo>
                  <a:lnTo>
                    <a:pt x="37675" y="2133"/>
                  </a:lnTo>
                  <a:lnTo>
                    <a:pt x="27127" y="0"/>
                  </a:lnTo>
                  <a:close/>
                </a:path>
              </a:pathLst>
            </a:custGeom>
            <a:solidFill>
              <a:srgbClr val="8A82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4170074" y="1687673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4">
                  <a:moveTo>
                    <a:pt x="84683" y="0"/>
                  </a:moveTo>
                  <a:lnTo>
                    <a:pt x="3860" y="0"/>
                  </a:lnTo>
                  <a:lnTo>
                    <a:pt x="1727" y="0"/>
                  </a:lnTo>
                  <a:lnTo>
                    <a:pt x="0" y="1727"/>
                  </a:lnTo>
                  <a:lnTo>
                    <a:pt x="0" y="85039"/>
                  </a:lnTo>
                  <a:lnTo>
                    <a:pt x="1727" y="86766"/>
                  </a:lnTo>
                  <a:lnTo>
                    <a:pt x="84683" y="86766"/>
                  </a:lnTo>
                  <a:lnTo>
                    <a:pt x="86410" y="85039"/>
                  </a:lnTo>
                  <a:lnTo>
                    <a:pt x="86410" y="1727"/>
                  </a:lnTo>
                  <a:lnTo>
                    <a:pt x="84683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4156761" y="1697062"/>
              <a:ext cx="113664" cy="67945"/>
            </a:xfrm>
            <a:custGeom>
              <a:avLst/>
              <a:gdLst/>
              <a:ahLst/>
              <a:cxnLst/>
              <a:rect l="l" t="t" r="r" b="b"/>
              <a:pathLst>
                <a:path w="113664" h="67944">
                  <a:moveTo>
                    <a:pt x="13309" y="53949"/>
                  </a:moveTo>
                  <a:lnTo>
                    <a:pt x="0" y="53949"/>
                  </a:lnTo>
                  <a:lnTo>
                    <a:pt x="0" y="67678"/>
                  </a:lnTo>
                  <a:lnTo>
                    <a:pt x="13309" y="67678"/>
                  </a:lnTo>
                  <a:lnTo>
                    <a:pt x="13309" y="53949"/>
                  </a:lnTo>
                  <a:close/>
                </a:path>
                <a:path w="113664" h="67944">
                  <a:moveTo>
                    <a:pt x="13309" y="0"/>
                  </a:moveTo>
                  <a:lnTo>
                    <a:pt x="0" y="0"/>
                  </a:lnTo>
                  <a:lnTo>
                    <a:pt x="0" y="13728"/>
                  </a:lnTo>
                  <a:lnTo>
                    <a:pt x="13309" y="13728"/>
                  </a:lnTo>
                  <a:lnTo>
                    <a:pt x="13309" y="0"/>
                  </a:lnTo>
                  <a:close/>
                </a:path>
                <a:path w="113664" h="67944">
                  <a:moveTo>
                    <a:pt x="113042" y="53949"/>
                  </a:moveTo>
                  <a:lnTo>
                    <a:pt x="99720" y="53949"/>
                  </a:lnTo>
                  <a:lnTo>
                    <a:pt x="99720" y="67678"/>
                  </a:lnTo>
                  <a:lnTo>
                    <a:pt x="113042" y="67678"/>
                  </a:lnTo>
                  <a:lnTo>
                    <a:pt x="113042" y="53949"/>
                  </a:lnTo>
                  <a:close/>
                </a:path>
                <a:path w="113664" h="67944">
                  <a:moveTo>
                    <a:pt x="113042" y="0"/>
                  </a:moveTo>
                  <a:lnTo>
                    <a:pt x="99720" y="0"/>
                  </a:lnTo>
                  <a:lnTo>
                    <a:pt x="99720" y="13728"/>
                  </a:lnTo>
                  <a:lnTo>
                    <a:pt x="113042" y="13728"/>
                  </a:lnTo>
                  <a:lnTo>
                    <a:pt x="11304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 descr=""/>
            <p:cNvSpPr/>
            <p:nvPr/>
          </p:nvSpPr>
          <p:spPr>
            <a:xfrm>
              <a:off x="4186193" y="170393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27127" y="0"/>
                  </a:moveTo>
                  <a:lnTo>
                    <a:pt x="16571" y="2133"/>
                  </a:lnTo>
                  <a:lnTo>
                    <a:pt x="7948" y="7948"/>
                  </a:lnTo>
                  <a:lnTo>
                    <a:pt x="2133" y="16571"/>
                  </a:lnTo>
                  <a:lnTo>
                    <a:pt x="0" y="27127"/>
                  </a:lnTo>
                  <a:lnTo>
                    <a:pt x="2133" y="37682"/>
                  </a:lnTo>
                  <a:lnTo>
                    <a:pt x="7948" y="46305"/>
                  </a:lnTo>
                  <a:lnTo>
                    <a:pt x="16571" y="52121"/>
                  </a:lnTo>
                  <a:lnTo>
                    <a:pt x="27127" y="54254"/>
                  </a:lnTo>
                  <a:lnTo>
                    <a:pt x="37675" y="52121"/>
                  </a:lnTo>
                  <a:lnTo>
                    <a:pt x="46294" y="46305"/>
                  </a:lnTo>
                  <a:lnTo>
                    <a:pt x="52108" y="37682"/>
                  </a:lnTo>
                  <a:lnTo>
                    <a:pt x="54241" y="27127"/>
                  </a:lnTo>
                  <a:lnTo>
                    <a:pt x="52108" y="16571"/>
                  </a:lnTo>
                  <a:lnTo>
                    <a:pt x="46294" y="7948"/>
                  </a:lnTo>
                  <a:lnTo>
                    <a:pt x="37675" y="2133"/>
                  </a:lnTo>
                  <a:lnTo>
                    <a:pt x="27127" y="0"/>
                  </a:lnTo>
                  <a:close/>
                </a:path>
              </a:pathLst>
            </a:custGeom>
            <a:solidFill>
              <a:srgbClr val="8A82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 descr=""/>
            <p:cNvSpPr/>
            <p:nvPr/>
          </p:nvSpPr>
          <p:spPr>
            <a:xfrm>
              <a:off x="3883159" y="1786759"/>
              <a:ext cx="38100" cy="37465"/>
            </a:xfrm>
            <a:custGeom>
              <a:avLst/>
              <a:gdLst/>
              <a:ahLst/>
              <a:cxnLst/>
              <a:rect l="l" t="t" r="r" b="b"/>
              <a:pathLst>
                <a:path w="38100" h="37464">
                  <a:moveTo>
                    <a:pt x="37617" y="0"/>
                  </a:moveTo>
                  <a:lnTo>
                    <a:pt x="0" y="18465"/>
                  </a:lnTo>
                  <a:lnTo>
                    <a:pt x="37617" y="36931"/>
                  </a:lnTo>
                  <a:lnTo>
                    <a:pt x="376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 descr=""/>
            <p:cNvSpPr/>
            <p:nvPr/>
          </p:nvSpPr>
          <p:spPr>
            <a:xfrm>
              <a:off x="3883159" y="1786759"/>
              <a:ext cx="38100" cy="37465"/>
            </a:xfrm>
            <a:custGeom>
              <a:avLst/>
              <a:gdLst/>
              <a:ahLst/>
              <a:cxnLst/>
              <a:rect l="l" t="t" r="r" b="b"/>
              <a:pathLst>
                <a:path w="38100" h="37464">
                  <a:moveTo>
                    <a:pt x="0" y="18465"/>
                  </a:moveTo>
                  <a:lnTo>
                    <a:pt x="37617" y="0"/>
                  </a:lnTo>
                  <a:lnTo>
                    <a:pt x="37617" y="36931"/>
                  </a:lnTo>
                  <a:lnTo>
                    <a:pt x="0" y="18465"/>
                  </a:lnTo>
                  <a:close/>
                </a:path>
              </a:pathLst>
            </a:custGeom>
            <a:ln w="7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 descr=""/>
            <p:cNvSpPr/>
            <p:nvPr/>
          </p:nvSpPr>
          <p:spPr>
            <a:xfrm>
              <a:off x="4021160" y="1787806"/>
              <a:ext cx="38100" cy="37465"/>
            </a:xfrm>
            <a:custGeom>
              <a:avLst/>
              <a:gdLst/>
              <a:ahLst/>
              <a:cxnLst/>
              <a:rect l="l" t="t" r="r" b="b"/>
              <a:pathLst>
                <a:path w="38100" h="37464">
                  <a:moveTo>
                    <a:pt x="0" y="0"/>
                  </a:moveTo>
                  <a:lnTo>
                    <a:pt x="0" y="36931"/>
                  </a:lnTo>
                  <a:lnTo>
                    <a:pt x="37617" y="18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4021160" y="1787806"/>
              <a:ext cx="38100" cy="37465"/>
            </a:xfrm>
            <a:custGeom>
              <a:avLst/>
              <a:gdLst/>
              <a:ahLst/>
              <a:cxnLst/>
              <a:rect l="l" t="t" r="r" b="b"/>
              <a:pathLst>
                <a:path w="38100" h="37464">
                  <a:moveTo>
                    <a:pt x="37617" y="18465"/>
                  </a:moveTo>
                  <a:lnTo>
                    <a:pt x="0" y="36931"/>
                  </a:lnTo>
                  <a:lnTo>
                    <a:pt x="0" y="0"/>
                  </a:lnTo>
                  <a:lnTo>
                    <a:pt x="37617" y="18465"/>
                  </a:lnTo>
                  <a:close/>
                </a:path>
              </a:pathLst>
            </a:custGeom>
            <a:ln w="72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4194516" y="1793054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38100" h="34925">
                  <a:moveTo>
                    <a:pt x="27698" y="0"/>
                  </a:moveTo>
                  <a:lnTo>
                    <a:pt x="33604" y="3111"/>
                  </a:lnTo>
                  <a:lnTo>
                    <a:pt x="37617" y="9232"/>
                  </a:lnTo>
                  <a:lnTo>
                    <a:pt x="37617" y="16268"/>
                  </a:lnTo>
                  <a:lnTo>
                    <a:pt x="36137" y="23458"/>
                  </a:lnTo>
                  <a:lnTo>
                    <a:pt x="32104" y="29332"/>
                  </a:lnTo>
                  <a:lnTo>
                    <a:pt x="26124" y="33294"/>
                  </a:lnTo>
                  <a:lnTo>
                    <a:pt x="18808" y="34747"/>
                  </a:lnTo>
                  <a:lnTo>
                    <a:pt x="11487" y="33294"/>
                  </a:lnTo>
                  <a:lnTo>
                    <a:pt x="5508" y="29332"/>
                  </a:lnTo>
                  <a:lnTo>
                    <a:pt x="1477" y="23458"/>
                  </a:lnTo>
                  <a:lnTo>
                    <a:pt x="0" y="16268"/>
                  </a:lnTo>
                  <a:lnTo>
                    <a:pt x="0" y="9232"/>
                  </a:lnTo>
                  <a:lnTo>
                    <a:pt x="4013" y="3111"/>
                  </a:lnTo>
                  <a:lnTo>
                    <a:pt x="9918" y="0"/>
                  </a:lnTo>
                </a:path>
              </a:pathLst>
            </a:custGeom>
            <a:ln w="48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4213266" y="1783749"/>
              <a:ext cx="635" cy="27940"/>
            </a:xfrm>
            <a:custGeom>
              <a:avLst/>
              <a:gdLst/>
              <a:ahLst/>
              <a:cxnLst/>
              <a:rect l="l" t="t" r="r" b="b"/>
              <a:pathLst>
                <a:path w="635" h="27939">
                  <a:moveTo>
                    <a:pt x="58" y="0"/>
                  </a:moveTo>
                  <a:lnTo>
                    <a:pt x="0" y="14224"/>
                  </a:lnTo>
                  <a:lnTo>
                    <a:pt x="6" y="22623"/>
                  </a:lnTo>
                  <a:lnTo>
                    <a:pt x="39" y="26619"/>
                  </a:lnTo>
                  <a:lnTo>
                    <a:pt x="58" y="27635"/>
                  </a:lnTo>
                </a:path>
              </a:pathLst>
            </a:custGeom>
            <a:ln w="48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4064177" y="1835441"/>
              <a:ext cx="57150" cy="78740"/>
            </a:xfrm>
            <a:custGeom>
              <a:avLst/>
              <a:gdLst/>
              <a:ahLst/>
              <a:cxnLst/>
              <a:rect l="l" t="t" r="r" b="b"/>
              <a:pathLst>
                <a:path w="57150" h="78739">
                  <a:moveTo>
                    <a:pt x="4864" y="65316"/>
                  </a:moveTo>
                  <a:lnTo>
                    <a:pt x="0" y="65316"/>
                  </a:lnTo>
                  <a:lnTo>
                    <a:pt x="0" y="78587"/>
                  </a:lnTo>
                  <a:lnTo>
                    <a:pt x="4864" y="78587"/>
                  </a:lnTo>
                  <a:lnTo>
                    <a:pt x="4864" y="65316"/>
                  </a:lnTo>
                  <a:close/>
                </a:path>
                <a:path w="57150" h="78739">
                  <a:moveTo>
                    <a:pt x="4864" y="0"/>
                  </a:moveTo>
                  <a:lnTo>
                    <a:pt x="0" y="0"/>
                  </a:lnTo>
                  <a:lnTo>
                    <a:pt x="0" y="13398"/>
                  </a:lnTo>
                  <a:lnTo>
                    <a:pt x="4864" y="13398"/>
                  </a:lnTo>
                  <a:lnTo>
                    <a:pt x="4864" y="0"/>
                  </a:lnTo>
                  <a:close/>
                </a:path>
                <a:path w="57150" h="78739">
                  <a:moveTo>
                    <a:pt x="22237" y="65316"/>
                  </a:moveTo>
                  <a:lnTo>
                    <a:pt x="17373" y="65316"/>
                  </a:lnTo>
                  <a:lnTo>
                    <a:pt x="17373" y="78587"/>
                  </a:lnTo>
                  <a:lnTo>
                    <a:pt x="22237" y="78587"/>
                  </a:lnTo>
                  <a:lnTo>
                    <a:pt x="22237" y="65316"/>
                  </a:lnTo>
                  <a:close/>
                </a:path>
                <a:path w="57150" h="78739">
                  <a:moveTo>
                    <a:pt x="22237" y="0"/>
                  </a:moveTo>
                  <a:lnTo>
                    <a:pt x="17373" y="0"/>
                  </a:lnTo>
                  <a:lnTo>
                    <a:pt x="17373" y="13398"/>
                  </a:lnTo>
                  <a:lnTo>
                    <a:pt x="22237" y="13398"/>
                  </a:lnTo>
                  <a:lnTo>
                    <a:pt x="22237" y="0"/>
                  </a:lnTo>
                  <a:close/>
                </a:path>
                <a:path w="57150" h="78739">
                  <a:moveTo>
                    <a:pt x="39636" y="65316"/>
                  </a:moveTo>
                  <a:lnTo>
                    <a:pt x="34772" y="65316"/>
                  </a:lnTo>
                  <a:lnTo>
                    <a:pt x="34772" y="78587"/>
                  </a:lnTo>
                  <a:lnTo>
                    <a:pt x="39636" y="78587"/>
                  </a:lnTo>
                  <a:lnTo>
                    <a:pt x="39636" y="65316"/>
                  </a:lnTo>
                  <a:close/>
                </a:path>
                <a:path w="57150" h="78739">
                  <a:moveTo>
                    <a:pt x="39636" y="0"/>
                  </a:moveTo>
                  <a:lnTo>
                    <a:pt x="34772" y="0"/>
                  </a:lnTo>
                  <a:lnTo>
                    <a:pt x="34772" y="13398"/>
                  </a:lnTo>
                  <a:lnTo>
                    <a:pt x="39636" y="13398"/>
                  </a:lnTo>
                  <a:lnTo>
                    <a:pt x="39636" y="0"/>
                  </a:lnTo>
                  <a:close/>
                </a:path>
                <a:path w="57150" h="78739">
                  <a:moveTo>
                    <a:pt x="57010" y="65316"/>
                  </a:moveTo>
                  <a:lnTo>
                    <a:pt x="52158" y="65316"/>
                  </a:lnTo>
                  <a:lnTo>
                    <a:pt x="52158" y="78587"/>
                  </a:lnTo>
                  <a:lnTo>
                    <a:pt x="57010" y="78587"/>
                  </a:lnTo>
                  <a:lnTo>
                    <a:pt x="57010" y="65316"/>
                  </a:lnTo>
                  <a:close/>
                </a:path>
                <a:path w="57150" h="78739">
                  <a:moveTo>
                    <a:pt x="57010" y="0"/>
                  </a:moveTo>
                  <a:lnTo>
                    <a:pt x="52158" y="0"/>
                  </a:lnTo>
                  <a:lnTo>
                    <a:pt x="52158" y="13398"/>
                  </a:lnTo>
                  <a:lnTo>
                    <a:pt x="57010" y="13398"/>
                  </a:lnTo>
                  <a:lnTo>
                    <a:pt x="57010" y="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 descr=""/>
            <p:cNvSpPr/>
            <p:nvPr/>
          </p:nvSpPr>
          <p:spPr>
            <a:xfrm>
              <a:off x="4058883" y="1848829"/>
              <a:ext cx="67310" cy="52069"/>
            </a:xfrm>
            <a:custGeom>
              <a:avLst/>
              <a:gdLst/>
              <a:ahLst/>
              <a:cxnLst/>
              <a:rect l="l" t="t" r="r" b="b"/>
              <a:pathLst>
                <a:path w="67310" h="52069">
                  <a:moveTo>
                    <a:pt x="1689" y="0"/>
                  </a:moveTo>
                  <a:lnTo>
                    <a:pt x="1117" y="152"/>
                  </a:lnTo>
                  <a:lnTo>
                    <a:pt x="152" y="1536"/>
                  </a:lnTo>
                  <a:lnTo>
                    <a:pt x="0" y="49618"/>
                  </a:lnTo>
                  <a:lnTo>
                    <a:pt x="749" y="51460"/>
                  </a:lnTo>
                  <a:lnTo>
                    <a:pt x="1701" y="51917"/>
                  </a:lnTo>
                  <a:lnTo>
                    <a:pt x="65468" y="51917"/>
                  </a:lnTo>
                  <a:lnTo>
                    <a:pt x="66039" y="51765"/>
                  </a:lnTo>
                  <a:lnTo>
                    <a:pt x="67017" y="50380"/>
                  </a:lnTo>
                  <a:lnTo>
                    <a:pt x="67170" y="2679"/>
                  </a:lnTo>
                  <a:lnTo>
                    <a:pt x="66928" y="1308"/>
                  </a:lnTo>
                  <a:lnTo>
                    <a:pt x="65874" y="76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 descr=""/>
            <p:cNvSpPr/>
            <p:nvPr/>
          </p:nvSpPr>
          <p:spPr>
            <a:xfrm>
              <a:off x="3959453" y="1849488"/>
              <a:ext cx="32384" cy="35560"/>
            </a:xfrm>
            <a:custGeom>
              <a:avLst/>
              <a:gdLst/>
              <a:ahLst/>
              <a:cxnLst/>
              <a:rect l="l" t="t" r="r" b="b"/>
              <a:pathLst>
                <a:path w="32385" h="35560">
                  <a:moveTo>
                    <a:pt x="6248" y="27457"/>
                  </a:moveTo>
                  <a:lnTo>
                    <a:pt x="0" y="27457"/>
                  </a:lnTo>
                  <a:lnTo>
                    <a:pt x="0" y="35458"/>
                  </a:lnTo>
                  <a:lnTo>
                    <a:pt x="6248" y="35458"/>
                  </a:lnTo>
                  <a:lnTo>
                    <a:pt x="6248" y="27457"/>
                  </a:lnTo>
                  <a:close/>
                </a:path>
                <a:path w="32385" h="35560">
                  <a:moveTo>
                    <a:pt x="6248" y="0"/>
                  </a:moveTo>
                  <a:lnTo>
                    <a:pt x="0" y="0"/>
                  </a:lnTo>
                  <a:lnTo>
                    <a:pt x="0" y="7988"/>
                  </a:lnTo>
                  <a:lnTo>
                    <a:pt x="6248" y="7988"/>
                  </a:lnTo>
                  <a:lnTo>
                    <a:pt x="6248" y="0"/>
                  </a:lnTo>
                  <a:close/>
                </a:path>
                <a:path w="32385" h="35560">
                  <a:moveTo>
                    <a:pt x="19100" y="0"/>
                  </a:moveTo>
                  <a:lnTo>
                    <a:pt x="12852" y="0"/>
                  </a:lnTo>
                  <a:lnTo>
                    <a:pt x="12852" y="7988"/>
                  </a:lnTo>
                  <a:lnTo>
                    <a:pt x="19100" y="7988"/>
                  </a:lnTo>
                  <a:lnTo>
                    <a:pt x="19100" y="0"/>
                  </a:lnTo>
                  <a:close/>
                </a:path>
                <a:path w="32385" h="35560">
                  <a:moveTo>
                    <a:pt x="31978" y="27457"/>
                  </a:moveTo>
                  <a:lnTo>
                    <a:pt x="25717" y="27457"/>
                  </a:lnTo>
                  <a:lnTo>
                    <a:pt x="25717" y="35458"/>
                  </a:lnTo>
                  <a:lnTo>
                    <a:pt x="31978" y="35458"/>
                  </a:lnTo>
                  <a:lnTo>
                    <a:pt x="31978" y="27457"/>
                  </a:lnTo>
                  <a:close/>
                </a:path>
                <a:path w="32385" h="35560">
                  <a:moveTo>
                    <a:pt x="32181" y="0"/>
                  </a:moveTo>
                  <a:lnTo>
                    <a:pt x="25920" y="0"/>
                  </a:lnTo>
                  <a:lnTo>
                    <a:pt x="25920" y="7988"/>
                  </a:lnTo>
                  <a:lnTo>
                    <a:pt x="32181" y="7988"/>
                  </a:lnTo>
                  <a:lnTo>
                    <a:pt x="32181" y="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3954919" y="1857133"/>
              <a:ext cx="214629" cy="65405"/>
            </a:xfrm>
            <a:custGeom>
              <a:avLst/>
              <a:gdLst/>
              <a:ahLst/>
              <a:cxnLst/>
              <a:rect l="l" t="t" r="r" b="b"/>
              <a:pathLst>
                <a:path w="214629" h="65405">
                  <a:moveTo>
                    <a:pt x="41033" y="1041"/>
                  </a:moveTo>
                  <a:lnTo>
                    <a:pt x="40690" y="266"/>
                  </a:lnTo>
                  <a:lnTo>
                    <a:pt x="39992" y="0"/>
                  </a:lnTo>
                  <a:lnTo>
                    <a:pt x="889" y="12"/>
                  </a:lnTo>
                  <a:lnTo>
                    <a:pt x="50" y="685"/>
                  </a:lnTo>
                  <a:lnTo>
                    <a:pt x="0" y="19126"/>
                  </a:lnTo>
                  <a:lnTo>
                    <a:pt x="76" y="19519"/>
                  </a:lnTo>
                  <a:lnTo>
                    <a:pt x="635" y="20091"/>
                  </a:lnTo>
                  <a:lnTo>
                    <a:pt x="40233" y="20142"/>
                  </a:lnTo>
                  <a:lnTo>
                    <a:pt x="40932" y="19570"/>
                  </a:lnTo>
                  <a:lnTo>
                    <a:pt x="41033" y="1041"/>
                  </a:lnTo>
                  <a:close/>
                </a:path>
                <a:path w="214629" h="65405">
                  <a:moveTo>
                    <a:pt x="214134" y="24853"/>
                  </a:moveTo>
                  <a:lnTo>
                    <a:pt x="214071" y="24511"/>
                  </a:lnTo>
                  <a:lnTo>
                    <a:pt x="213461" y="23914"/>
                  </a:lnTo>
                  <a:lnTo>
                    <a:pt x="192417" y="23812"/>
                  </a:lnTo>
                  <a:lnTo>
                    <a:pt x="191541" y="24155"/>
                  </a:lnTo>
                  <a:lnTo>
                    <a:pt x="191236" y="24853"/>
                  </a:lnTo>
                  <a:lnTo>
                    <a:pt x="191249" y="63957"/>
                  </a:lnTo>
                  <a:lnTo>
                    <a:pt x="191719" y="64643"/>
                  </a:lnTo>
                  <a:lnTo>
                    <a:pt x="212966" y="64846"/>
                  </a:lnTo>
                  <a:lnTo>
                    <a:pt x="213360" y="64795"/>
                  </a:lnTo>
                  <a:lnTo>
                    <a:pt x="214058" y="64211"/>
                  </a:lnTo>
                  <a:lnTo>
                    <a:pt x="214134" y="2485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3928935" y="1852167"/>
              <a:ext cx="91440" cy="33020"/>
            </a:xfrm>
            <a:custGeom>
              <a:avLst/>
              <a:gdLst/>
              <a:ahLst/>
              <a:cxnLst/>
              <a:rect l="l" t="t" r="r" b="b"/>
              <a:pathLst>
                <a:path w="91439" h="33019">
                  <a:moveTo>
                    <a:pt x="19850" y="19812"/>
                  </a:moveTo>
                  <a:lnTo>
                    <a:pt x="0" y="19812"/>
                  </a:lnTo>
                  <a:lnTo>
                    <a:pt x="0" y="30086"/>
                  </a:lnTo>
                  <a:lnTo>
                    <a:pt x="19850" y="30086"/>
                  </a:lnTo>
                  <a:lnTo>
                    <a:pt x="19850" y="19812"/>
                  </a:lnTo>
                  <a:close/>
                </a:path>
                <a:path w="91439" h="33019">
                  <a:moveTo>
                    <a:pt x="19850" y="0"/>
                  </a:moveTo>
                  <a:lnTo>
                    <a:pt x="0" y="0"/>
                  </a:lnTo>
                  <a:lnTo>
                    <a:pt x="0" y="10274"/>
                  </a:lnTo>
                  <a:lnTo>
                    <a:pt x="19850" y="10274"/>
                  </a:lnTo>
                  <a:lnTo>
                    <a:pt x="19850" y="0"/>
                  </a:lnTo>
                  <a:close/>
                </a:path>
                <a:path w="91439" h="33019">
                  <a:moveTo>
                    <a:pt x="91033" y="22745"/>
                  </a:moveTo>
                  <a:lnTo>
                    <a:pt x="71183" y="22745"/>
                  </a:lnTo>
                  <a:lnTo>
                    <a:pt x="71183" y="33020"/>
                  </a:lnTo>
                  <a:lnTo>
                    <a:pt x="91033" y="33020"/>
                  </a:lnTo>
                  <a:lnTo>
                    <a:pt x="91033" y="22745"/>
                  </a:lnTo>
                  <a:close/>
                </a:path>
                <a:path w="91439" h="33019">
                  <a:moveTo>
                    <a:pt x="91046" y="2933"/>
                  </a:moveTo>
                  <a:lnTo>
                    <a:pt x="71196" y="2933"/>
                  </a:lnTo>
                  <a:lnTo>
                    <a:pt x="71196" y="13195"/>
                  </a:lnTo>
                  <a:lnTo>
                    <a:pt x="91046" y="13195"/>
                  </a:lnTo>
                  <a:lnTo>
                    <a:pt x="91046" y="2933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3928999" y="1860651"/>
              <a:ext cx="91440" cy="15875"/>
            </a:xfrm>
            <a:custGeom>
              <a:avLst/>
              <a:gdLst/>
              <a:ahLst/>
              <a:cxnLst/>
              <a:rect l="l" t="t" r="r" b="b"/>
              <a:pathLst>
                <a:path w="91439" h="15875">
                  <a:moveTo>
                    <a:pt x="19761" y="215"/>
                  </a:moveTo>
                  <a:lnTo>
                    <a:pt x="19367" y="63"/>
                  </a:lnTo>
                  <a:lnTo>
                    <a:pt x="889" y="0"/>
                  </a:lnTo>
                  <a:lnTo>
                    <a:pt x="558" y="25"/>
                  </a:lnTo>
                  <a:lnTo>
                    <a:pt x="114" y="139"/>
                  </a:lnTo>
                  <a:lnTo>
                    <a:pt x="0" y="12712"/>
                  </a:lnTo>
                  <a:lnTo>
                    <a:pt x="381" y="12852"/>
                  </a:lnTo>
                  <a:lnTo>
                    <a:pt x="19050" y="12903"/>
                  </a:lnTo>
                  <a:lnTo>
                    <a:pt x="19405" y="12852"/>
                  </a:lnTo>
                  <a:lnTo>
                    <a:pt x="19748" y="12712"/>
                  </a:lnTo>
                  <a:lnTo>
                    <a:pt x="19761" y="215"/>
                  </a:lnTo>
                  <a:close/>
                </a:path>
                <a:path w="91439" h="15875">
                  <a:moveTo>
                    <a:pt x="91020" y="3263"/>
                  </a:moveTo>
                  <a:lnTo>
                    <a:pt x="90754" y="3035"/>
                  </a:lnTo>
                  <a:lnTo>
                    <a:pt x="72136" y="2933"/>
                  </a:lnTo>
                  <a:lnTo>
                    <a:pt x="71450" y="3009"/>
                  </a:lnTo>
                  <a:lnTo>
                    <a:pt x="71132" y="3187"/>
                  </a:lnTo>
                  <a:lnTo>
                    <a:pt x="71120" y="15519"/>
                  </a:lnTo>
                  <a:lnTo>
                    <a:pt x="71704" y="15811"/>
                  </a:lnTo>
                  <a:lnTo>
                    <a:pt x="89992" y="15836"/>
                  </a:lnTo>
                  <a:lnTo>
                    <a:pt x="90817" y="15709"/>
                  </a:lnTo>
                  <a:lnTo>
                    <a:pt x="91020" y="15506"/>
                  </a:lnTo>
                  <a:lnTo>
                    <a:pt x="91020" y="326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3956621" y="1858581"/>
              <a:ext cx="220345" cy="109855"/>
            </a:xfrm>
            <a:custGeom>
              <a:avLst/>
              <a:gdLst/>
              <a:ahLst/>
              <a:cxnLst/>
              <a:rect l="l" t="t" r="r" b="b"/>
              <a:pathLst>
                <a:path w="220345" h="109855">
                  <a:moveTo>
                    <a:pt x="11823" y="104254"/>
                  </a:moveTo>
                  <a:lnTo>
                    <a:pt x="0" y="104254"/>
                  </a:lnTo>
                  <a:lnTo>
                    <a:pt x="0" y="109816"/>
                  </a:lnTo>
                  <a:lnTo>
                    <a:pt x="11823" y="109816"/>
                  </a:lnTo>
                  <a:lnTo>
                    <a:pt x="11823" y="104254"/>
                  </a:lnTo>
                  <a:close/>
                </a:path>
                <a:path w="220345" h="109855">
                  <a:moveTo>
                    <a:pt x="11823" y="86868"/>
                  </a:moveTo>
                  <a:lnTo>
                    <a:pt x="0" y="86868"/>
                  </a:lnTo>
                  <a:lnTo>
                    <a:pt x="0" y="92430"/>
                  </a:lnTo>
                  <a:lnTo>
                    <a:pt x="11823" y="92430"/>
                  </a:lnTo>
                  <a:lnTo>
                    <a:pt x="11823" y="86868"/>
                  </a:lnTo>
                  <a:close/>
                </a:path>
                <a:path w="220345" h="109855">
                  <a:moveTo>
                    <a:pt x="37807" y="104254"/>
                  </a:moveTo>
                  <a:lnTo>
                    <a:pt x="25996" y="104254"/>
                  </a:lnTo>
                  <a:lnTo>
                    <a:pt x="25996" y="109816"/>
                  </a:lnTo>
                  <a:lnTo>
                    <a:pt x="37807" y="109816"/>
                  </a:lnTo>
                  <a:lnTo>
                    <a:pt x="37807" y="104254"/>
                  </a:lnTo>
                  <a:close/>
                </a:path>
                <a:path w="220345" h="109855">
                  <a:moveTo>
                    <a:pt x="37807" y="86868"/>
                  </a:moveTo>
                  <a:lnTo>
                    <a:pt x="25996" y="86868"/>
                  </a:lnTo>
                  <a:lnTo>
                    <a:pt x="25996" y="92430"/>
                  </a:lnTo>
                  <a:lnTo>
                    <a:pt x="37807" y="92430"/>
                  </a:lnTo>
                  <a:lnTo>
                    <a:pt x="37807" y="86868"/>
                  </a:lnTo>
                  <a:close/>
                </a:path>
                <a:path w="220345" h="109855">
                  <a:moveTo>
                    <a:pt x="63817" y="104254"/>
                  </a:moveTo>
                  <a:lnTo>
                    <a:pt x="51993" y="104254"/>
                  </a:lnTo>
                  <a:lnTo>
                    <a:pt x="51993" y="109816"/>
                  </a:lnTo>
                  <a:lnTo>
                    <a:pt x="63817" y="109816"/>
                  </a:lnTo>
                  <a:lnTo>
                    <a:pt x="63817" y="104254"/>
                  </a:lnTo>
                  <a:close/>
                </a:path>
                <a:path w="220345" h="109855">
                  <a:moveTo>
                    <a:pt x="63817" y="86868"/>
                  </a:moveTo>
                  <a:lnTo>
                    <a:pt x="51993" y="86868"/>
                  </a:lnTo>
                  <a:lnTo>
                    <a:pt x="51993" y="92430"/>
                  </a:lnTo>
                  <a:lnTo>
                    <a:pt x="63817" y="92430"/>
                  </a:lnTo>
                  <a:lnTo>
                    <a:pt x="63817" y="86868"/>
                  </a:lnTo>
                  <a:close/>
                </a:path>
                <a:path w="220345" h="109855">
                  <a:moveTo>
                    <a:pt x="90017" y="17386"/>
                  </a:moveTo>
                  <a:lnTo>
                    <a:pt x="78193" y="17386"/>
                  </a:lnTo>
                  <a:lnTo>
                    <a:pt x="78193" y="22948"/>
                  </a:lnTo>
                  <a:lnTo>
                    <a:pt x="90017" y="22948"/>
                  </a:lnTo>
                  <a:lnTo>
                    <a:pt x="90017" y="17386"/>
                  </a:lnTo>
                  <a:close/>
                </a:path>
                <a:path w="220345" h="109855">
                  <a:moveTo>
                    <a:pt x="90017" y="0"/>
                  </a:moveTo>
                  <a:lnTo>
                    <a:pt x="78193" y="0"/>
                  </a:lnTo>
                  <a:lnTo>
                    <a:pt x="78193" y="5562"/>
                  </a:lnTo>
                  <a:lnTo>
                    <a:pt x="90017" y="5562"/>
                  </a:lnTo>
                  <a:lnTo>
                    <a:pt x="90017" y="0"/>
                  </a:lnTo>
                  <a:close/>
                </a:path>
                <a:path w="220345" h="109855">
                  <a:moveTo>
                    <a:pt x="90258" y="104254"/>
                  </a:moveTo>
                  <a:lnTo>
                    <a:pt x="78447" y="104254"/>
                  </a:lnTo>
                  <a:lnTo>
                    <a:pt x="78447" y="109816"/>
                  </a:lnTo>
                  <a:lnTo>
                    <a:pt x="90258" y="109816"/>
                  </a:lnTo>
                  <a:lnTo>
                    <a:pt x="90258" y="104254"/>
                  </a:lnTo>
                  <a:close/>
                </a:path>
                <a:path w="220345" h="109855">
                  <a:moveTo>
                    <a:pt x="90258" y="86868"/>
                  </a:moveTo>
                  <a:lnTo>
                    <a:pt x="78447" y="86868"/>
                  </a:lnTo>
                  <a:lnTo>
                    <a:pt x="78447" y="92430"/>
                  </a:lnTo>
                  <a:lnTo>
                    <a:pt x="90258" y="92430"/>
                  </a:lnTo>
                  <a:lnTo>
                    <a:pt x="90258" y="86868"/>
                  </a:lnTo>
                  <a:close/>
                </a:path>
                <a:path w="220345" h="109855">
                  <a:moveTo>
                    <a:pt x="129794" y="79552"/>
                  </a:moveTo>
                  <a:lnTo>
                    <a:pt x="124244" y="79552"/>
                  </a:lnTo>
                  <a:lnTo>
                    <a:pt x="124244" y="91376"/>
                  </a:lnTo>
                  <a:lnTo>
                    <a:pt x="129794" y="91376"/>
                  </a:lnTo>
                  <a:lnTo>
                    <a:pt x="129794" y="79552"/>
                  </a:lnTo>
                  <a:close/>
                </a:path>
                <a:path w="220345" h="109855">
                  <a:moveTo>
                    <a:pt x="147193" y="79552"/>
                  </a:moveTo>
                  <a:lnTo>
                    <a:pt x="141630" y="79552"/>
                  </a:lnTo>
                  <a:lnTo>
                    <a:pt x="141630" y="91376"/>
                  </a:lnTo>
                  <a:lnTo>
                    <a:pt x="147193" y="91376"/>
                  </a:lnTo>
                  <a:lnTo>
                    <a:pt x="147193" y="79552"/>
                  </a:lnTo>
                  <a:close/>
                </a:path>
                <a:path w="220345" h="109855">
                  <a:moveTo>
                    <a:pt x="193776" y="104254"/>
                  </a:moveTo>
                  <a:lnTo>
                    <a:pt x="181952" y="104254"/>
                  </a:lnTo>
                  <a:lnTo>
                    <a:pt x="181952" y="109816"/>
                  </a:lnTo>
                  <a:lnTo>
                    <a:pt x="193776" y="109816"/>
                  </a:lnTo>
                  <a:lnTo>
                    <a:pt x="193776" y="104254"/>
                  </a:lnTo>
                  <a:close/>
                </a:path>
                <a:path w="220345" h="109855">
                  <a:moveTo>
                    <a:pt x="193776" y="86868"/>
                  </a:moveTo>
                  <a:lnTo>
                    <a:pt x="181952" y="86868"/>
                  </a:lnTo>
                  <a:lnTo>
                    <a:pt x="181952" y="92430"/>
                  </a:lnTo>
                  <a:lnTo>
                    <a:pt x="193776" y="92430"/>
                  </a:lnTo>
                  <a:lnTo>
                    <a:pt x="193776" y="86868"/>
                  </a:lnTo>
                  <a:close/>
                </a:path>
                <a:path w="220345" h="109855">
                  <a:moveTo>
                    <a:pt x="220167" y="104254"/>
                  </a:moveTo>
                  <a:lnTo>
                    <a:pt x="208343" y="104254"/>
                  </a:lnTo>
                  <a:lnTo>
                    <a:pt x="208343" y="109816"/>
                  </a:lnTo>
                  <a:lnTo>
                    <a:pt x="220167" y="109816"/>
                  </a:lnTo>
                  <a:lnTo>
                    <a:pt x="220167" y="104254"/>
                  </a:lnTo>
                  <a:close/>
                </a:path>
                <a:path w="220345" h="109855">
                  <a:moveTo>
                    <a:pt x="220167" y="86868"/>
                  </a:moveTo>
                  <a:lnTo>
                    <a:pt x="208343" y="86868"/>
                  </a:lnTo>
                  <a:lnTo>
                    <a:pt x="208343" y="92430"/>
                  </a:lnTo>
                  <a:lnTo>
                    <a:pt x="220167" y="92430"/>
                  </a:lnTo>
                  <a:lnTo>
                    <a:pt x="220167" y="86868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 descr=""/>
            <p:cNvSpPr/>
            <p:nvPr/>
          </p:nvSpPr>
          <p:spPr>
            <a:xfrm>
              <a:off x="3956558" y="1863648"/>
              <a:ext cx="220345" cy="100330"/>
            </a:xfrm>
            <a:custGeom>
              <a:avLst/>
              <a:gdLst/>
              <a:ahLst/>
              <a:cxnLst/>
              <a:rect l="l" t="t" r="r" b="b"/>
              <a:pathLst>
                <a:path w="220345" h="100330">
                  <a:moveTo>
                    <a:pt x="11823" y="87172"/>
                  </a:moveTo>
                  <a:lnTo>
                    <a:pt x="11722" y="87007"/>
                  </a:lnTo>
                  <a:lnTo>
                    <a:pt x="11468" y="86880"/>
                  </a:lnTo>
                  <a:lnTo>
                    <a:pt x="609" y="86855"/>
                  </a:lnTo>
                  <a:lnTo>
                    <a:pt x="342" y="86880"/>
                  </a:lnTo>
                  <a:lnTo>
                    <a:pt x="114" y="86982"/>
                  </a:lnTo>
                  <a:lnTo>
                    <a:pt x="0" y="87185"/>
                  </a:lnTo>
                  <a:lnTo>
                    <a:pt x="0" y="99580"/>
                  </a:lnTo>
                  <a:lnTo>
                    <a:pt x="114" y="99733"/>
                  </a:lnTo>
                  <a:lnTo>
                    <a:pt x="342" y="99834"/>
                  </a:lnTo>
                  <a:lnTo>
                    <a:pt x="11303" y="99860"/>
                  </a:lnTo>
                  <a:lnTo>
                    <a:pt x="11658" y="99758"/>
                  </a:lnTo>
                  <a:lnTo>
                    <a:pt x="11785" y="99644"/>
                  </a:lnTo>
                  <a:lnTo>
                    <a:pt x="11823" y="87172"/>
                  </a:lnTo>
                  <a:close/>
                </a:path>
                <a:path w="220345" h="100330">
                  <a:moveTo>
                    <a:pt x="37807" y="87134"/>
                  </a:moveTo>
                  <a:lnTo>
                    <a:pt x="37693" y="86982"/>
                  </a:lnTo>
                  <a:lnTo>
                    <a:pt x="37465" y="86880"/>
                  </a:lnTo>
                  <a:lnTo>
                    <a:pt x="26390" y="86868"/>
                  </a:lnTo>
                  <a:lnTo>
                    <a:pt x="26098" y="86982"/>
                  </a:lnTo>
                  <a:lnTo>
                    <a:pt x="25984" y="87185"/>
                  </a:lnTo>
                  <a:lnTo>
                    <a:pt x="25984" y="99542"/>
                  </a:lnTo>
                  <a:lnTo>
                    <a:pt x="26098" y="99733"/>
                  </a:lnTo>
                  <a:lnTo>
                    <a:pt x="26339" y="99834"/>
                  </a:lnTo>
                  <a:lnTo>
                    <a:pt x="37287" y="99860"/>
                  </a:lnTo>
                  <a:lnTo>
                    <a:pt x="37655" y="99758"/>
                  </a:lnTo>
                  <a:lnTo>
                    <a:pt x="37795" y="99606"/>
                  </a:lnTo>
                  <a:lnTo>
                    <a:pt x="37807" y="87134"/>
                  </a:lnTo>
                  <a:close/>
                </a:path>
                <a:path w="220345" h="100330">
                  <a:moveTo>
                    <a:pt x="63804" y="87134"/>
                  </a:moveTo>
                  <a:lnTo>
                    <a:pt x="63703" y="87007"/>
                  </a:lnTo>
                  <a:lnTo>
                    <a:pt x="63461" y="86880"/>
                  </a:lnTo>
                  <a:lnTo>
                    <a:pt x="52387" y="86868"/>
                  </a:lnTo>
                  <a:lnTo>
                    <a:pt x="52095" y="86982"/>
                  </a:lnTo>
                  <a:lnTo>
                    <a:pt x="51981" y="87185"/>
                  </a:lnTo>
                  <a:lnTo>
                    <a:pt x="51981" y="99580"/>
                  </a:lnTo>
                  <a:lnTo>
                    <a:pt x="52095" y="99733"/>
                  </a:lnTo>
                  <a:lnTo>
                    <a:pt x="52336" y="99834"/>
                  </a:lnTo>
                  <a:lnTo>
                    <a:pt x="63284" y="99860"/>
                  </a:lnTo>
                  <a:lnTo>
                    <a:pt x="63639" y="99758"/>
                  </a:lnTo>
                  <a:lnTo>
                    <a:pt x="63804" y="99580"/>
                  </a:lnTo>
                  <a:lnTo>
                    <a:pt x="63804" y="87134"/>
                  </a:lnTo>
                  <a:close/>
                </a:path>
                <a:path w="220345" h="100330">
                  <a:moveTo>
                    <a:pt x="90004" y="266"/>
                  </a:moveTo>
                  <a:lnTo>
                    <a:pt x="89890" y="114"/>
                  </a:lnTo>
                  <a:lnTo>
                    <a:pt x="89649" y="12"/>
                  </a:lnTo>
                  <a:lnTo>
                    <a:pt x="78587" y="0"/>
                  </a:lnTo>
                  <a:lnTo>
                    <a:pt x="78295" y="114"/>
                  </a:lnTo>
                  <a:lnTo>
                    <a:pt x="78181" y="266"/>
                  </a:lnTo>
                  <a:lnTo>
                    <a:pt x="78181" y="12712"/>
                  </a:lnTo>
                  <a:lnTo>
                    <a:pt x="78295" y="12865"/>
                  </a:lnTo>
                  <a:lnTo>
                    <a:pt x="78536" y="12966"/>
                  </a:lnTo>
                  <a:lnTo>
                    <a:pt x="89395" y="12992"/>
                  </a:lnTo>
                  <a:lnTo>
                    <a:pt x="89738" y="12941"/>
                  </a:lnTo>
                  <a:lnTo>
                    <a:pt x="89890" y="12865"/>
                  </a:lnTo>
                  <a:lnTo>
                    <a:pt x="90004" y="12712"/>
                  </a:lnTo>
                  <a:lnTo>
                    <a:pt x="90004" y="266"/>
                  </a:lnTo>
                  <a:close/>
                </a:path>
                <a:path w="220345" h="100330">
                  <a:moveTo>
                    <a:pt x="90258" y="87109"/>
                  </a:moveTo>
                  <a:lnTo>
                    <a:pt x="90157" y="86982"/>
                  </a:lnTo>
                  <a:lnTo>
                    <a:pt x="89916" y="86880"/>
                  </a:lnTo>
                  <a:lnTo>
                    <a:pt x="79057" y="86855"/>
                  </a:lnTo>
                  <a:lnTo>
                    <a:pt x="78790" y="86880"/>
                  </a:lnTo>
                  <a:lnTo>
                    <a:pt x="78574" y="86982"/>
                  </a:lnTo>
                  <a:lnTo>
                    <a:pt x="78447" y="87134"/>
                  </a:lnTo>
                  <a:lnTo>
                    <a:pt x="78447" y="99542"/>
                  </a:lnTo>
                  <a:lnTo>
                    <a:pt x="78549" y="99720"/>
                  </a:lnTo>
                  <a:lnTo>
                    <a:pt x="78790" y="99834"/>
                  </a:lnTo>
                  <a:lnTo>
                    <a:pt x="89750" y="99860"/>
                  </a:lnTo>
                  <a:lnTo>
                    <a:pt x="90170" y="99720"/>
                  </a:lnTo>
                  <a:lnTo>
                    <a:pt x="90258" y="87109"/>
                  </a:lnTo>
                  <a:close/>
                </a:path>
                <a:path w="220345" h="100330">
                  <a:moveTo>
                    <a:pt x="142354" y="75158"/>
                  </a:moveTo>
                  <a:lnTo>
                    <a:pt x="142328" y="74891"/>
                  </a:lnTo>
                  <a:lnTo>
                    <a:pt x="142201" y="74637"/>
                  </a:lnTo>
                  <a:lnTo>
                    <a:pt x="142074" y="74549"/>
                  </a:lnTo>
                  <a:lnTo>
                    <a:pt x="129667" y="74549"/>
                  </a:lnTo>
                  <a:lnTo>
                    <a:pt x="129540" y="74612"/>
                  </a:lnTo>
                  <a:lnTo>
                    <a:pt x="129413" y="74790"/>
                  </a:lnTo>
                  <a:lnTo>
                    <a:pt x="129349" y="85763"/>
                  </a:lnTo>
                  <a:lnTo>
                    <a:pt x="129413" y="86131"/>
                  </a:lnTo>
                  <a:lnTo>
                    <a:pt x="129552" y="86321"/>
                  </a:lnTo>
                  <a:lnTo>
                    <a:pt x="129679" y="86372"/>
                  </a:lnTo>
                  <a:lnTo>
                    <a:pt x="142113" y="86360"/>
                  </a:lnTo>
                  <a:lnTo>
                    <a:pt x="142328" y="86017"/>
                  </a:lnTo>
                  <a:lnTo>
                    <a:pt x="142354" y="75158"/>
                  </a:lnTo>
                  <a:close/>
                </a:path>
                <a:path w="220345" h="100330">
                  <a:moveTo>
                    <a:pt x="193763" y="87134"/>
                  </a:moveTo>
                  <a:lnTo>
                    <a:pt x="193649" y="86982"/>
                  </a:lnTo>
                  <a:lnTo>
                    <a:pt x="193421" y="86880"/>
                  </a:lnTo>
                  <a:lnTo>
                    <a:pt x="182346" y="86868"/>
                  </a:lnTo>
                  <a:lnTo>
                    <a:pt x="182054" y="86982"/>
                  </a:lnTo>
                  <a:lnTo>
                    <a:pt x="181940" y="87185"/>
                  </a:lnTo>
                  <a:lnTo>
                    <a:pt x="181940" y="99542"/>
                  </a:lnTo>
                  <a:lnTo>
                    <a:pt x="182054" y="99733"/>
                  </a:lnTo>
                  <a:lnTo>
                    <a:pt x="182295" y="99834"/>
                  </a:lnTo>
                  <a:lnTo>
                    <a:pt x="193154" y="99860"/>
                  </a:lnTo>
                  <a:lnTo>
                    <a:pt x="193421" y="99834"/>
                  </a:lnTo>
                  <a:lnTo>
                    <a:pt x="193662" y="99720"/>
                  </a:lnTo>
                  <a:lnTo>
                    <a:pt x="193763" y="87134"/>
                  </a:lnTo>
                  <a:close/>
                </a:path>
                <a:path w="220345" h="100330">
                  <a:moveTo>
                    <a:pt x="220167" y="87172"/>
                  </a:moveTo>
                  <a:lnTo>
                    <a:pt x="220052" y="86982"/>
                  </a:lnTo>
                  <a:lnTo>
                    <a:pt x="219811" y="86880"/>
                  </a:lnTo>
                  <a:lnTo>
                    <a:pt x="208953" y="86855"/>
                  </a:lnTo>
                  <a:lnTo>
                    <a:pt x="208686" y="86880"/>
                  </a:lnTo>
                  <a:lnTo>
                    <a:pt x="208457" y="86982"/>
                  </a:lnTo>
                  <a:lnTo>
                    <a:pt x="208343" y="87185"/>
                  </a:lnTo>
                  <a:lnTo>
                    <a:pt x="208343" y="99580"/>
                  </a:lnTo>
                  <a:lnTo>
                    <a:pt x="208457" y="99733"/>
                  </a:lnTo>
                  <a:lnTo>
                    <a:pt x="208686" y="99834"/>
                  </a:lnTo>
                  <a:lnTo>
                    <a:pt x="219646" y="99860"/>
                  </a:lnTo>
                  <a:lnTo>
                    <a:pt x="220065" y="99720"/>
                  </a:lnTo>
                  <a:lnTo>
                    <a:pt x="220167" y="87172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 descr=""/>
            <p:cNvSpPr/>
            <p:nvPr/>
          </p:nvSpPr>
          <p:spPr>
            <a:xfrm>
              <a:off x="2880122" y="1609910"/>
              <a:ext cx="581025" cy="459740"/>
            </a:xfrm>
            <a:custGeom>
              <a:avLst/>
              <a:gdLst/>
              <a:ahLst/>
              <a:cxnLst/>
              <a:rect l="l" t="t" r="r" b="b"/>
              <a:pathLst>
                <a:path w="581025" h="459739">
                  <a:moveTo>
                    <a:pt x="265601" y="0"/>
                  </a:moveTo>
                  <a:lnTo>
                    <a:pt x="223448" y="6653"/>
                  </a:lnTo>
                  <a:lnTo>
                    <a:pt x="181557" y="27901"/>
                  </a:lnTo>
                  <a:lnTo>
                    <a:pt x="141079" y="61806"/>
                  </a:lnTo>
                  <a:lnTo>
                    <a:pt x="111428" y="95598"/>
                  </a:lnTo>
                  <a:lnTo>
                    <a:pt x="84020" y="134744"/>
                  </a:lnTo>
                  <a:lnTo>
                    <a:pt x="59448" y="178060"/>
                  </a:lnTo>
                  <a:lnTo>
                    <a:pt x="38310" y="224362"/>
                  </a:lnTo>
                  <a:lnTo>
                    <a:pt x="21200" y="272465"/>
                  </a:lnTo>
                  <a:lnTo>
                    <a:pt x="8715" y="321188"/>
                  </a:lnTo>
                  <a:lnTo>
                    <a:pt x="1450" y="369344"/>
                  </a:lnTo>
                  <a:lnTo>
                    <a:pt x="0" y="415752"/>
                  </a:lnTo>
                  <a:lnTo>
                    <a:pt x="4961" y="459227"/>
                  </a:lnTo>
                  <a:lnTo>
                    <a:pt x="33345" y="453524"/>
                  </a:lnTo>
                  <a:lnTo>
                    <a:pt x="28604" y="407585"/>
                  </a:lnTo>
                  <a:lnTo>
                    <a:pt x="31429" y="358374"/>
                  </a:lnTo>
                  <a:lnTo>
                    <a:pt x="41005" y="307461"/>
                  </a:lnTo>
                  <a:lnTo>
                    <a:pt x="56516" y="256412"/>
                  </a:lnTo>
                  <a:lnTo>
                    <a:pt x="77147" y="206797"/>
                  </a:lnTo>
                  <a:lnTo>
                    <a:pt x="102082" y="160182"/>
                  </a:lnTo>
                  <a:lnTo>
                    <a:pt x="130506" y="118136"/>
                  </a:lnTo>
                  <a:lnTo>
                    <a:pt x="161602" y="82227"/>
                  </a:lnTo>
                  <a:lnTo>
                    <a:pt x="202323" y="49007"/>
                  </a:lnTo>
                  <a:lnTo>
                    <a:pt x="244341" y="31381"/>
                  </a:lnTo>
                  <a:lnTo>
                    <a:pt x="285966" y="33269"/>
                  </a:lnTo>
                  <a:lnTo>
                    <a:pt x="325509" y="58593"/>
                  </a:lnTo>
                  <a:lnTo>
                    <a:pt x="356014" y="91957"/>
                  </a:lnTo>
                  <a:lnTo>
                    <a:pt x="397493" y="148014"/>
                  </a:lnTo>
                  <a:lnTo>
                    <a:pt x="412796" y="171064"/>
                  </a:lnTo>
                  <a:lnTo>
                    <a:pt x="436909" y="202582"/>
                  </a:lnTo>
                  <a:lnTo>
                    <a:pt x="466998" y="227401"/>
                  </a:lnTo>
                  <a:lnTo>
                    <a:pt x="511038" y="246077"/>
                  </a:lnTo>
                  <a:lnTo>
                    <a:pt x="577007" y="259164"/>
                  </a:lnTo>
                  <a:lnTo>
                    <a:pt x="580791" y="230462"/>
                  </a:lnTo>
                  <a:lnTo>
                    <a:pt x="523095" y="219230"/>
                  </a:lnTo>
                  <a:lnTo>
                    <a:pt x="484416" y="203360"/>
                  </a:lnTo>
                  <a:lnTo>
                    <a:pt x="457917" y="182127"/>
                  </a:lnTo>
                  <a:lnTo>
                    <a:pt x="436761" y="154808"/>
                  </a:lnTo>
                  <a:lnTo>
                    <a:pt x="420869" y="130912"/>
                  </a:lnTo>
                  <a:lnTo>
                    <a:pt x="401943" y="103651"/>
                  </a:lnTo>
                  <a:lnTo>
                    <a:pt x="377760" y="72824"/>
                  </a:lnTo>
                  <a:lnTo>
                    <a:pt x="346095" y="38234"/>
                  </a:lnTo>
                  <a:lnTo>
                    <a:pt x="306867" y="9880"/>
                  </a:lnTo>
                  <a:lnTo>
                    <a:pt x="265601" y="0"/>
                  </a:lnTo>
                  <a:close/>
                </a:path>
              </a:pathLst>
            </a:custGeom>
            <a:solidFill>
              <a:srgbClr val="E41D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3016123" y="1781009"/>
              <a:ext cx="1986914" cy="803275"/>
            </a:xfrm>
            <a:custGeom>
              <a:avLst/>
              <a:gdLst/>
              <a:ahLst/>
              <a:cxnLst/>
              <a:rect l="l" t="t" r="r" b="b"/>
              <a:pathLst>
                <a:path w="1986914" h="803275">
                  <a:moveTo>
                    <a:pt x="445744" y="245465"/>
                  </a:moveTo>
                  <a:lnTo>
                    <a:pt x="443598" y="217805"/>
                  </a:lnTo>
                  <a:lnTo>
                    <a:pt x="443509" y="216598"/>
                  </a:lnTo>
                  <a:lnTo>
                    <a:pt x="383565" y="217805"/>
                  </a:lnTo>
                  <a:lnTo>
                    <a:pt x="380492" y="217474"/>
                  </a:lnTo>
                  <a:lnTo>
                    <a:pt x="327571" y="211861"/>
                  </a:lnTo>
                  <a:lnTo>
                    <a:pt x="274929" y="198958"/>
                  </a:lnTo>
                  <a:lnTo>
                    <a:pt x="224980" y="179247"/>
                  </a:lnTo>
                  <a:lnTo>
                    <a:pt x="219405" y="168783"/>
                  </a:lnTo>
                  <a:lnTo>
                    <a:pt x="213296" y="158445"/>
                  </a:lnTo>
                  <a:lnTo>
                    <a:pt x="207657" y="149733"/>
                  </a:lnTo>
                  <a:lnTo>
                    <a:pt x="206705" y="148259"/>
                  </a:lnTo>
                  <a:lnTo>
                    <a:pt x="199669" y="138252"/>
                  </a:lnTo>
                  <a:lnTo>
                    <a:pt x="172123" y="106426"/>
                  </a:lnTo>
                  <a:lnTo>
                    <a:pt x="172123" y="149733"/>
                  </a:lnTo>
                  <a:lnTo>
                    <a:pt x="143065" y="129552"/>
                  </a:lnTo>
                  <a:lnTo>
                    <a:pt x="85953" y="81800"/>
                  </a:lnTo>
                  <a:lnTo>
                    <a:pt x="57594" y="54305"/>
                  </a:lnTo>
                  <a:lnTo>
                    <a:pt x="42240" y="37871"/>
                  </a:lnTo>
                  <a:lnTo>
                    <a:pt x="53289" y="44018"/>
                  </a:lnTo>
                  <a:lnTo>
                    <a:pt x="91617" y="70218"/>
                  </a:lnTo>
                  <a:lnTo>
                    <a:pt x="133299" y="106299"/>
                  </a:lnTo>
                  <a:lnTo>
                    <a:pt x="172123" y="149733"/>
                  </a:lnTo>
                  <a:lnTo>
                    <a:pt x="172123" y="106426"/>
                  </a:lnTo>
                  <a:lnTo>
                    <a:pt x="112547" y="49987"/>
                  </a:lnTo>
                  <a:lnTo>
                    <a:pt x="69811" y="20294"/>
                  </a:lnTo>
                  <a:lnTo>
                    <a:pt x="27038" y="419"/>
                  </a:lnTo>
                  <a:lnTo>
                    <a:pt x="19507" y="0"/>
                  </a:lnTo>
                  <a:lnTo>
                    <a:pt x="9613" y="2273"/>
                  </a:lnTo>
                  <a:lnTo>
                    <a:pt x="5956" y="4940"/>
                  </a:lnTo>
                  <a:lnTo>
                    <a:pt x="3454" y="8369"/>
                  </a:lnTo>
                  <a:lnTo>
                    <a:pt x="1193" y="12560"/>
                  </a:lnTo>
                  <a:lnTo>
                    <a:pt x="0" y="18135"/>
                  </a:lnTo>
                  <a:lnTo>
                    <a:pt x="558" y="25069"/>
                  </a:lnTo>
                  <a:lnTo>
                    <a:pt x="24536" y="61493"/>
                  </a:lnTo>
                  <a:lnTo>
                    <a:pt x="77762" y="113512"/>
                  </a:lnTo>
                  <a:lnTo>
                    <a:pt x="118821" y="147612"/>
                  </a:lnTo>
                  <a:lnTo>
                    <a:pt x="160566" y="176860"/>
                  </a:lnTo>
                  <a:lnTo>
                    <a:pt x="203415" y="201168"/>
                  </a:lnTo>
                  <a:lnTo>
                    <a:pt x="211112" y="221602"/>
                  </a:lnTo>
                  <a:lnTo>
                    <a:pt x="215760" y="242239"/>
                  </a:lnTo>
                  <a:lnTo>
                    <a:pt x="216827" y="262928"/>
                  </a:lnTo>
                  <a:lnTo>
                    <a:pt x="213817" y="283489"/>
                  </a:lnTo>
                  <a:lnTo>
                    <a:pt x="241871" y="290652"/>
                  </a:lnTo>
                  <a:lnTo>
                    <a:pt x="245122" y="272465"/>
                  </a:lnTo>
                  <a:lnTo>
                    <a:pt x="245745" y="254152"/>
                  </a:lnTo>
                  <a:lnTo>
                    <a:pt x="243954" y="235788"/>
                  </a:lnTo>
                  <a:lnTo>
                    <a:pt x="239941" y="217474"/>
                  </a:lnTo>
                  <a:lnTo>
                    <a:pt x="287362" y="232930"/>
                  </a:lnTo>
                  <a:lnTo>
                    <a:pt x="337185" y="242824"/>
                  </a:lnTo>
                  <a:lnTo>
                    <a:pt x="389826" y="247027"/>
                  </a:lnTo>
                  <a:lnTo>
                    <a:pt x="445744" y="245465"/>
                  </a:lnTo>
                  <a:close/>
                </a:path>
                <a:path w="1986914" h="803275">
                  <a:moveTo>
                    <a:pt x="1728470" y="291465"/>
                  </a:moveTo>
                  <a:lnTo>
                    <a:pt x="1709635" y="251841"/>
                  </a:lnTo>
                  <a:lnTo>
                    <a:pt x="1674266" y="237591"/>
                  </a:lnTo>
                  <a:lnTo>
                    <a:pt x="1634515" y="231406"/>
                  </a:lnTo>
                  <a:lnTo>
                    <a:pt x="1631835" y="260235"/>
                  </a:lnTo>
                  <a:lnTo>
                    <a:pt x="1648866" y="262216"/>
                  </a:lnTo>
                  <a:lnTo>
                    <a:pt x="1663496" y="264782"/>
                  </a:lnTo>
                  <a:lnTo>
                    <a:pt x="1700961" y="289077"/>
                  </a:lnTo>
                  <a:lnTo>
                    <a:pt x="1698091" y="295059"/>
                  </a:lnTo>
                  <a:lnTo>
                    <a:pt x="1674190" y="325475"/>
                  </a:lnTo>
                  <a:lnTo>
                    <a:pt x="1627314" y="365810"/>
                  </a:lnTo>
                  <a:lnTo>
                    <a:pt x="1581962" y="399224"/>
                  </a:lnTo>
                  <a:lnTo>
                    <a:pt x="1486166" y="466001"/>
                  </a:lnTo>
                  <a:lnTo>
                    <a:pt x="1443863" y="497154"/>
                  </a:lnTo>
                  <a:lnTo>
                    <a:pt x="1405813" y="530326"/>
                  </a:lnTo>
                  <a:lnTo>
                    <a:pt x="1369491" y="607771"/>
                  </a:lnTo>
                  <a:lnTo>
                    <a:pt x="1367345" y="654913"/>
                  </a:lnTo>
                  <a:lnTo>
                    <a:pt x="1376362" y="698169"/>
                  </a:lnTo>
                  <a:lnTo>
                    <a:pt x="1394574" y="736003"/>
                  </a:lnTo>
                  <a:lnTo>
                    <a:pt x="1420012" y="766889"/>
                  </a:lnTo>
                  <a:lnTo>
                    <a:pt x="1486357" y="802246"/>
                  </a:lnTo>
                  <a:lnTo>
                    <a:pt x="1523644" y="803109"/>
                  </a:lnTo>
                  <a:lnTo>
                    <a:pt x="1560550" y="790219"/>
                  </a:lnTo>
                  <a:lnTo>
                    <a:pt x="1595056" y="761873"/>
                  </a:lnTo>
                  <a:lnTo>
                    <a:pt x="1573441" y="742594"/>
                  </a:lnTo>
                  <a:lnTo>
                    <a:pt x="1547380" y="764095"/>
                  </a:lnTo>
                  <a:lnTo>
                    <a:pt x="1519529" y="774014"/>
                  </a:lnTo>
                  <a:lnTo>
                    <a:pt x="1464462" y="763803"/>
                  </a:lnTo>
                  <a:lnTo>
                    <a:pt x="1434338" y="740397"/>
                  </a:lnTo>
                  <a:lnTo>
                    <a:pt x="1411274" y="707047"/>
                  </a:lnTo>
                  <a:lnTo>
                    <a:pt x="1397952" y="666051"/>
                  </a:lnTo>
                  <a:lnTo>
                    <a:pt x="1397038" y="619645"/>
                  </a:lnTo>
                  <a:lnTo>
                    <a:pt x="1411173" y="570115"/>
                  </a:lnTo>
                  <a:lnTo>
                    <a:pt x="1450746" y="528675"/>
                  </a:lnTo>
                  <a:lnTo>
                    <a:pt x="1490091" y="498767"/>
                  </a:lnTo>
                  <a:lnTo>
                    <a:pt x="1561465" y="448716"/>
                  </a:lnTo>
                  <a:lnTo>
                    <a:pt x="1610753" y="413867"/>
                  </a:lnTo>
                  <a:lnTo>
                    <a:pt x="1656067" y="379564"/>
                  </a:lnTo>
                  <a:lnTo>
                    <a:pt x="1693291" y="347002"/>
                  </a:lnTo>
                  <a:lnTo>
                    <a:pt x="1718271" y="317347"/>
                  </a:lnTo>
                  <a:lnTo>
                    <a:pt x="1725104" y="304050"/>
                  </a:lnTo>
                  <a:lnTo>
                    <a:pt x="1728470" y="291465"/>
                  </a:lnTo>
                  <a:close/>
                </a:path>
                <a:path w="1986914" h="803275">
                  <a:moveTo>
                    <a:pt x="1986813" y="589089"/>
                  </a:moveTo>
                  <a:lnTo>
                    <a:pt x="1981542" y="568553"/>
                  </a:lnTo>
                  <a:lnTo>
                    <a:pt x="1966849" y="546303"/>
                  </a:lnTo>
                  <a:lnTo>
                    <a:pt x="1940585" y="522376"/>
                  </a:lnTo>
                  <a:lnTo>
                    <a:pt x="1900669" y="496811"/>
                  </a:lnTo>
                  <a:lnTo>
                    <a:pt x="1886610" y="522122"/>
                  </a:lnTo>
                  <a:lnTo>
                    <a:pt x="1904961" y="532917"/>
                  </a:lnTo>
                  <a:lnTo>
                    <a:pt x="1920392" y="543217"/>
                  </a:lnTo>
                  <a:lnTo>
                    <a:pt x="1949310" y="570077"/>
                  </a:lnTo>
                  <a:lnTo>
                    <a:pt x="1957920" y="590918"/>
                  </a:lnTo>
                  <a:lnTo>
                    <a:pt x="1957616" y="597382"/>
                  </a:lnTo>
                  <a:lnTo>
                    <a:pt x="1938553" y="631151"/>
                  </a:lnTo>
                  <a:lnTo>
                    <a:pt x="1902929" y="669302"/>
                  </a:lnTo>
                  <a:lnTo>
                    <a:pt x="1892439" y="681253"/>
                  </a:lnTo>
                  <a:lnTo>
                    <a:pt x="1866620" y="723226"/>
                  </a:lnTo>
                  <a:lnTo>
                    <a:pt x="1860753" y="755929"/>
                  </a:lnTo>
                  <a:lnTo>
                    <a:pt x="1889709" y="755484"/>
                  </a:lnTo>
                  <a:lnTo>
                    <a:pt x="1890826" y="743331"/>
                  </a:lnTo>
                  <a:lnTo>
                    <a:pt x="1894293" y="731850"/>
                  </a:lnTo>
                  <a:lnTo>
                    <a:pt x="1915401" y="698906"/>
                  </a:lnTo>
                  <a:lnTo>
                    <a:pt x="1945741" y="666242"/>
                  </a:lnTo>
                  <a:lnTo>
                    <a:pt x="1962480" y="647369"/>
                  </a:lnTo>
                  <a:lnTo>
                    <a:pt x="1975878" y="628332"/>
                  </a:lnTo>
                  <a:lnTo>
                    <a:pt x="1984463" y="608977"/>
                  </a:lnTo>
                  <a:lnTo>
                    <a:pt x="1986813" y="589089"/>
                  </a:lnTo>
                  <a:close/>
                </a:path>
              </a:pathLst>
            </a:custGeom>
            <a:solidFill>
              <a:srgbClr val="4240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3454383" y="1820974"/>
              <a:ext cx="283845" cy="102870"/>
            </a:xfrm>
            <a:custGeom>
              <a:avLst/>
              <a:gdLst/>
              <a:ahLst/>
              <a:cxnLst/>
              <a:rect l="l" t="t" r="r" b="b"/>
              <a:pathLst>
                <a:path w="283845" h="102869">
                  <a:moveTo>
                    <a:pt x="4965" y="10490"/>
                  </a:moveTo>
                  <a:lnTo>
                    <a:pt x="0" y="55257"/>
                  </a:lnTo>
                  <a:lnTo>
                    <a:pt x="6718" y="55591"/>
                  </a:lnTo>
                  <a:lnTo>
                    <a:pt x="22618" y="56662"/>
                  </a:lnTo>
                  <a:lnTo>
                    <a:pt x="41319" y="58574"/>
                  </a:lnTo>
                  <a:lnTo>
                    <a:pt x="56438" y="61429"/>
                  </a:lnTo>
                  <a:lnTo>
                    <a:pt x="79106" y="69806"/>
                  </a:lnTo>
                  <a:lnTo>
                    <a:pt x="107434" y="81391"/>
                  </a:lnTo>
                  <a:lnTo>
                    <a:pt x="138683" y="92865"/>
                  </a:lnTo>
                  <a:lnTo>
                    <a:pt x="170116" y="100914"/>
                  </a:lnTo>
                  <a:lnTo>
                    <a:pt x="199340" y="102694"/>
                  </a:lnTo>
                  <a:lnTo>
                    <a:pt x="224531" y="99790"/>
                  </a:lnTo>
                  <a:lnTo>
                    <a:pt x="243838" y="95495"/>
                  </a:lnTo>
                  <a:lnTo>
                    <a:pt x="255409" y="93103"/>
                  </a:lnTo>
                  <a:lnTo>
                    <a:pt x="264947" y="92646"/>
                  </a:lnTo>
                  <a:lnTo>
                    <a:pt x="277665" y="92646"/>
                  </a:lnTo>
                  <a:lnTo>
                    <a:pt x="283768" y="37604"/>
                  </a:lnTo>
                  <a:lnTo>
                    <a:pt x="265366" y="33756"/>
                  </a:lnTo>
                  <a:lnTo>
                    <a:pt x="259803" y="31991"/>
                  </a:lnTo>
                  <a:lnTo>
                    <a:pt x="248830" y="25946"/>
                  </a:lnTo>
                  <a:lnTo>
                    <a:pt x="233006" y="16106"/>
                  </a:lnTo>
                  <a:lnTo>
                    <a:pt x="35842" y="16095"/>
                  </a:lnTo>
                  <a:lnTo>
                    <a:pt x="23666" y="14357"/>
                  </a:lnTo>
                  <a:lnTo>
                    <a:pt x="4965" y="10490"/>
                  </a:lnTo>
                  <a:close/>
                </a:path>
                <a:path w="283845" h="102869">
                  <a:moveTo>
                    <a:pt x="277665" y="92646"/>
                  </a:moveTo>
                  <a:lnTo>
                    <a:pt x="264947" y="92646"/>
                  </a:lnTo>
                  <a:lnTo>
                    <a:pt x="277533" y="93840"/>
                  </a:lnTo>
                  <a:lnTo>
                    <a:pt x="277665" y="92646"/>
                  </a:lnTo>
                  <a:close/>
                </a:path>
                <a:path w="283845" h="102869">
                  <a:moveTo>
                    <a:pt x="184899" y="0"/>
                  </a:moveTo>
                  <a:lnTo>
                    <a:pt x="155582" y="431"/>
                  </a:lnTo>
                  <a:lnTo>
                    <a:pt x="125171" y="4697"/>
                  </a:lnTo>
                  <a:lnTo>
                    <a:pt x="93902" y="10313"/>
                  </a:lnTo>
                  <a:lnTo>
                    <a:pt x="62014" y="14795"/>
                  </a:lnTo>
                  <a:lnTo>
                    <a:pt x="46842" y="16106"/>
                  </a:lnTo>
                  <a:lnTo>
                    <a:pt x="233006" y="16106"/>
                  </a:lnTo>
                  <a:lnTo>
                    <a:pt x="232567" y="15833"/>
                  </a:lnTo>
                  <a:lnTo>
                    <a:pt x="211196" y="5802"/>
                  </a:lnTo>
                  <a:lnTo>
                    <a:pt x="184899" y="0"/>
                  </a:lnTo>
                  <a:close/>
                </a:path>
              </a:pathLst>
            </a:custGeom>
            <a:solidFill>
              <a:srgbClr val="E41D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 descr=""/>
            <p:cNvSpPr/>
            <p:nvPr/>
          </p:nvSpPr>
          <p:spPr>
            <a:xfrm>
              <a:off x="3454383" y="1820974"/>
              <a:ext cx="283845" cy="102870"/>
            </a:xfrm>
            <a:custGeom>
              <a:avLst/>
              <a:gdLst/>
              <a:ahLst/>
              <a:cxnLst/>
              <a:rect l="l" t="t" r="r" b="b"/>
              <a:pathLst>
                <a:path w="283845" h="102869">
                  <a:moveTo>
                    <a:pt x="4965" y="10490"/>
                  </a:moveTo>
                  <a:lnTo>
                    <a:pt x="0" y="55257"/>
                  </a:lnTo>
                  <a:lnTo>
                    <a:pt x="6718" y="55591"/>
                  </a:lnTo>
                  <a:lnTo>
                    <a:pt x="22618" y="56662"/>
                  </a:lnTo>
                  <a:lnTo>
                    <a:pt x="41319" y="58574"/>
                  </a:lnTo>
                  <a:lnTo>
                    <a:pt x="56438" y="61429"/>
                  </a:lnTo>
                  <a:lnTo>
                    <a:pt x="79106" y="69806"/>
                  </a:lnTo>
                  <a:lnTo>
                    <a:pt x="107434" y="81391"/>
                  </a:lnTo>
                  <a:lnTo>
                    <a:pt x="138683" y="92865"/>
                  </a:lnTo>
                  <a:lnTo>
                    <a:pt x="170116" y="100914"/>
                  </a:lnTo>
                  <a:lnTo>
                    <a:pt x="199340" y="102694"/>
                  </a:lnTo>
                  <a:lnTo>
                    <a:pt x="224531" y="99790"/>
                  </a:lnTo>
                  <a:lnTo>
                    <a:pt x="227976" y="99023"/>
                  </a:lnTo>
                  <a:lnTo>
                    <a:pt x="191098" y="99023"/>
                  </a:lnTo>
                  <a:lnTo>
                    <a:pt x="170751" y="97180"/>
                  </a:lnTo>
                  <a:lnTo>
                    <a:pt x="139439" y="89162"/>
                  </a:lnTo>
                  <a:lnTo>
                    <a:pt x="108316" y="77719"/>
                  </a:lnTo>
                  <a:lnTo>
                    <a:pt x="80106" y="66164"/>
                  </a:lnTo>
                  <a:lnTo>
                    <a:pt x="57531" y="57810"/>
                  </a:lnTo>
                  <a:lnTo>
                    <a:pt x="45530" y="55373"/>
                  </a:lnTo>
                  <a:lnTo>
                    <a:pt x="30333" y="53571"/>
                  </a:lnTo>
                  <a:lnTo>
                    <a:pt x="15404" y="52356"/>
                  </a:lnTo>
                  <a:lnTo>
                    <a:pt x="4203" y="51676"/>
                  </a:lnTo>
                  <a:lnTo>
                    <a:pt x="8267" y="14973"/>
                  </a:lnTo>
                  <a:lnTo>
                    <a:pt x="27978" y="14973"/>
                  </a:lnTo>
                  <a:lnTo>
                    <a:pt x="23666" y="14357"/>
                  </a:lnTo>
                  <a:lnTo>
                    <a:pt x="4965" y="10490"/>
                  </a:lnTo>
                  <a:close/>
                </a:path>
                <a:path w="283845" h="102869">
                  <a:moveTo>
                    <a:pt x="261734" y="89014"/>
                  </a:moveTo>
                  <a:lnTo>
                    <a:pt x="252260" y="89471"/>
                  </a:lnTo>
                  <a:lnTo>
                    <a:pt x="246875" y="90868"/>
                  </a:lnTo>
                  <a:lnTo>
                    <a:pt x="239591" y="92646"/>
                  </a:lnTo>
                  <a:lnTo>
                    <a:pt x="226167" y="95633"/>
                  </a:lnTo>
                  <a:lnTo>
                    <a:pt x="209777" y="98136"/>
                  </a:lnTo>
                  <a:lnTo>
                    <a:pt x="191098" y="99023"/>
                  </a:lnTo>
                  <a:lnTo>
                    <a:pt x="227976" y="99023"/>
                  </a:lnTo>
                  <a:lnTo>
                    <a:pt x="243838" y="95495"/>
                  </a:lnTo>
                  <a:lnTo>
                    <a:pt x="255409" y="93103"/>
                  </a:lnTo>
                  <a:lnTo>
                    <a:pt x="264947" y="92646"/>
                  </a:lnTo>
                  <a:lnTo>
                    <a:pt x="277666" y="92633"/>
                  </a:lnTo>
                  <a:lnTo>
                    <a:pt x="277983" y="89776"/>
                  </a:lnTo>
                  <a:lnTo>
                    <a:pt x="274180" y="89776"/>
                  </a:lnTo>
                  <a:lnTo>
                    <a:pt x="269633" y="89458"/>
                  </a:lnTo>
                  <a:lnTo>
                    <a:pt x="261734" y="89014"/>
                  </a:lnTo>
                  <a:close/>
                </a:path>
                <a:path w="283845" h="102869">
                  <a:moveTo>
                    <a:pt x="277665" y="92646"/>
                  </a:moveTo>
                  <a:lnTo>
                    <a:pt x="264947" y="92646"/>
                  </a:lnTo>
                  <a:lnTo>
                    <a:pt x="277533" y="93840"/>
                  </a:lnTo>
                  <a:lnTo>
                    <a:pt x="277665" y="92646"/>
                  </a:lnTo>
                  <a:close/>
                </a:path>
                <a:path w="283845" h="102869">
                  <a:moveTo>
                    <a:pt x="201936" y="3759"/>
                  </a:moveTo>
                  <a:lnTo>
                    <a:pt x="184594" y="3759"/>
                  </a:lnTo>
                  <a:lnTo>
                    <a:pt x="200452" y="6427"/>
                  </a:lnTo>
                  <a:lnTo>
                    <a:pt x="214610" y="11160"/>
                  </a:lnTo>
                  <a:lnTo>
                    <a:pt x="227035" y="17078"/>
                  </a:lnTo>
                  <a:lnTo>
                    <a:pt x="237693" y="23304"/>
                  </a:lnTo>
                  <a:lnTo>
                    <a:pt x="247015" y="29108"/>
                  </a:lnTo>
                  <a:lnTo>
                    <a:pt x="254076" y="34137"/>
                  </a:lnTo>
                  <a:lnTo>
                    <a:pt x="262813" y="36906"/>
                  </a:lnTo>
                  <a:lnTo>
                    <a:pt x="279628" y="40589"/>
                  </a:lnTo>
                  <a:lnTo>
                    <a:pt x="274180" y="89776"/>
                  </a:lnTo>
                  <a:lnTo>
                    <a:pt x="277983" y="89776"/>
                  </a:lnTo>
                  <a:lnTo>
                    <a:pt x="283768" y="37604"/>
                  </a:lnTo>
                  <a:lnTo>
                    <a:pt x="265366" y="33756"/>
                  </a:lnTo>
                  <a:lnTo>
                    <a:pt x="259803" y="31991"/>
                  </a:lnTo>
                  <a:lnTo>
                    <a:pt x="248830" y="25946"/>
                  </a:lnTo>
                  <a:lnTo>
                    <a:pt x="232567" y="15833"/>
                  </a:lnTo>
                  <a:lnTo>
                    <a:pt x="211196" y="5802"/>
                  </a:lnTo>
                  <a:lnTo>
                    <a:pt x="201936" y="3759"/>
                  </a:lnTo>
                  <a:close/>
                </a:path>
                <a:path w="283845" h="102869">
                  <a:moveTo>
                    <a:pt x="27978" y="14973"/>
                  </a:moveTo>
                  <a:lnTo>
                    <a:pt x="8267" y="14973"/>
                  </a:lnTo>
                  <a:lnTo>
                    <a:pt x="17871" y="16538"/>
                  </a:lnTo>
                  <a:lnTo>
                    <a:pt x="31262" y="18149"/>
                  </a:lnTo>
                  <a:lnTo>
                    <a:pt x="46685" y="19068"/>
                  </a:lnTo>
                  <a:lnTo>
                    <a:pt x="62382" y="18554"/>
                  </a:lnTo>
                  <a:lnTo>
                    <a:pt x="79756" y="16106"/>
                  </a:lnTo>
                  <a:lnTo>
                    <a:pt x="35842" y="16095"/>
                  </a:lnTo>
                  <a:lnTo>
                    <a:pt x="27978" y="14973"/>
                  </a:lnTo>
                  <a:close/>
                </a:path>
                <a:path w="283845" h="102869">
                  <a:moveTo>
                    <a:pt x="184899" y="0"/>
                  </a:moveTo>
                  <a:lnTo>
                    <a:pt x="155582" y="431"/>
                  </a:lnTo>
                  <a:lnTo>
                    <a:pt x="125171" y="4697"/>
                  </a:lnTo>
                  <a:lnTo>
                    <a:pt x="93902" y="10313"/>
                  </a:lnTo>
                  <a:lnTo>
                    <a:pt x="62014" y="14795"/>
                  </a:lnTo>
                  <a:lnTo>
                    <a:pt x="46842" y="16106"/>
                  </a:lnTo>
                  <a:lnTo>
                    <a:pt x="79836" y="16095"/>
                  </a:lnTo>
                  <a:lnTo>
                    <a:pt x="94092" y="14087"/>
                  </a:lnTo>
                  <a:lnTo>
                    <a:pt x="125188" y="8475"/>
                  </a:lnTo>
                  <a:lnTo>
                    <a:pt x="155435" y="4204"/>
                  </a:lnTo>
                  <a:lnTo>
                    <a:pt x="184594" y="3759"/>
                  </a:lnTo>
                  <a:lnTo>
                    <a:pt x="201936" y="3759"/>
                  </a:lnTo>
                  <a:lnTo>
                    <a:pt x="184899" y="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 descr=""/>
            <p:cNvSpPr/>
            <p:nvPr/>
          </p:nvSpPr>
          <p:spPr>
            <a:xfrm>
              <a:off x="3728554" y="1861887"/>
              <a:ext cx="93345" cy="50800"/>
            </a:xfrm>
            <a:custGeom>
              <a:avLst/>
              <a:gdLst/>
              <a:ahLst/>
              <a:cxnLst/>
              <a:rect l="l" t="t" r="r" b="b"/>
              <a:pathLst>
                <a:path w="93345" h="50800">
                  <a:moveTo>
                    <a:pt x="5422" y="0"/>
                  </a:moveTo>
                  <a:lnTo>
                    <a:pt x="0" y="48907"/>
                  </a:lnTo>
                  <a:lnTo>
                    <a:pt x="14163" y="49963"/>
                  </a:lnTo>
                  <a:lnTo>
                    <a:pt x="45518" y="50525"/>
                  </a:lnTo>
                  <a:lnTo>
                    <a:pt x="77361" y="46684"/>
                  </a:lnTo>
                  <a:lnTo>
                    <a:pt x="92989" y="34531"/>
                  </a:lnTo>
                  <a:lnTo>
                    <a:pt x="93085" y="20775"/>
                  </a:lnTo>
                  <a:lnTo>
                    <a:pt x="83996" y="12593"/>
                  </a:lnTo>
                  <a:lnTo>
                    <a:pt x="57511" y="6747"/>
                  </a:lnTo>
                  <a:lnTo>
                    <a:pt x="5422" y="0"/>
                  </a:lnTo>
                  <a:close/>
                </a:path>
              </a:pathLst>
            </a:custGeom>
            <a:solidFill>
              <a:srgbClr val="DAD8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 descr=""/>
            <p:cNvSpPr/>
            <p:nvPr/>
          </p:nvSpPr>
          <p:spPr>
            <a:xfrm>
              <a:off x="3728554" y="1861887"/>
              <a:ext cx="93345" cy="50800"/>
            </a:xfrm>
            <a:custGeom>
              <a:avLst/>
              <a:gdLst/>
              <a:ahLst/>
              <a:cxnLst/>
              <a:rect l="l" t="t" r="r" b="b"/>
              <a:pathLst>
                <a:path w="93345" h="50800">
                  <a:moveTo>
                    <a:pt x="5422" y="0"/>
                  </a:moveTo>
                  <a:lnTo>
                    <a:pt x="0" y="48907"/>
                  </a:lnTo>
                  <a:lnTo>
                    <a:pt x="14163" y="49963"/>
                  </a:lnTo>
                  <a:lnTo>
                    <a:pt x="45518" y="50525"/>
                  </a:lnTo>
                  <a:lnTo>
                    <a:pt x="75918" y="46858"/>
                  </a:lnTo>
                  <a:lnTo>
                    <a:pt x="33467" y="46858"/>
                  </a:lnTo>
                  <a:lnTo>
                    <a:pt x="16227" y="46299"/>
                  </a:lnTo>
                  <a:lnTo>
                    <a:pt x="4191" y="45491"/>
                  </a:lnTo>
                  <a:lnTo>
                    <a:pt x="8763" y="4267"/>
                  </a:lnTo>
                  <a:lnTo>
                    <a:pt x="38364" y="4267"/>
                  </a:lnTo>
                  <a:lnTo>
                    <a:pt x="5422" y="0"/>
                  </a:lnTo>
                  <a:close/>
                </a:path>
                <a:path w="93345" h="50800">
                  <a:moveTo>
                    <a:pt x="38364" y="4267"/>
                  </a:moveTo>
                  <a:lnTo>
                    <a:pt x="8763" y="4267"/>
                  </a:lnTo>
                  <a:lnTo>
                    <a:pt x="20687" y="6126"/>
                  </a:lnTo>
                  <a:lnTo>
                    <a:pt x="37630" y="9380"/>
                  </a:lnTo>
                  <a:lnTo>
                    <a:pt x="78740" y="22402"/>
                  </a:lnTo>
                  <a:lnTo>
                    <a:pt x="89496" y="31699"/>
                  </a:lnTo>
                  <a:lnTo>
                    <a:pt x="88963" y="36525"/>
                  </a:lnTo>
                  <a:lnTo>
                    <a:pt x="33467" y="46858"/>
                  </a:lnTo>
                  <a:lnTo>
                    <a:pt x="75918" y="46858"/>
                  </a:lnTo>
                  <a:lnTo>
                    <a:pt x="77361" y="46684"/>
                  </a:lnTo>
                  <a:lnTo>
                    <a:pt x="92989" y="34531"/>
                  </a:lnTo>
                  <a:lnTo>
                    <a:pt x="93085" y="20775"/>
                  </a:lnTo>
                  <a:lnTo>
                    <a:pt x="83996" y="12593"/>
                  </a:lnTo>
                  <a:lnTo>
                    <a:pt x="57511" y="6747"/>
                  </a:lnTo>
                  <a:lnTo>
                    <a:pt x="38364" y="4267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4363939" y="1789078"/>
              <a:ext cx="284480" cy="123189"/>
            </a:xfrm>
            <a:custGeom>
              <a:avLst/>
              <a:gdLst/>
              <a:ahLst/>
              <a:cxnLst/>
              <a:rect l="l" t="t" r="r" b="b"/>
              <a:pathLst>
                <a:path w="284479" h="123189">
                  <a:moveTo>
                    <a:pt x="126700" y="116166"/>
                  </a:moveTo>
                  <a:lnTo>
                    <a:pt x="39001" y="116166"/>
                  </a:lnTo>
                  <a:lnTo>
                    <a:pt x="51423" y="117803"/>
                  </a:lnTo>
                  <a:lnTo>
                    <a:pt x="70251" y="121307"/>
                  </a:lnTo>
                  <a:lnTo>
                    <a:pt x="93806" y="122882"/>
                  </a:lnTo>
                  <a:lnTo>
                    <a:pt x="120408" y="118732"/>
                  </a:lnTo>
                  <a:lnTo>
                    <a:pt x="126700" y="116166"/>
                  </a:lnTo>
                  <a:close/>
                </a:path>
                <a:path w="284479" h="123189">
                  <a:moveTo>
                    <a:pt x="162975" y="14728"/>
                  </a:moveTo>
                  <a:lnTo>
                    <a:pt x="97485" y="19342"/>
                  </a:lnTo>
                  <a:lnTo>
                    <a:pt x="47204" y="40178"/>
                  </a:lnTo>
                  <a:lnTo>
                    <a:pt x="30782" y="51201"/>
                  </a:lnTo>
                  <a:lnTo>
                    <a:pt x="20878" y="57632"/>
                  </a:lnTo>
                  <a:lnTo>
                    <a:pt x="12153" y="61531"/>
                  </a:lnTo>
                  <a:lnTo>
                    <a:pt x="0" y="64998"/>
                  </a:lnTo>
                  <a:lnTo>
                    <a:pt x="14643" y="119646"/>
                  </a:lnTo>
                  <a:lnTo>
                    <a:pt x="33185" y="116547"/>
                  </a:lnTo>
                  <a:lnTo>
                    <a:pt x="39001" y="116166"/>
                  </a:lnTo>
                  <a:lnTo>
                    <a:pt x="126700" y="116166"/>
                  </a:lnTo>
                  <a:lnTo>
                    <a:pt x="147561" y="107661"/>
                  </a:lnTo>
                  <a:lnTo>
                    <a:pt x="174340" y="92624"/>
                  </a:lnTo>
                  <a:lnTo>
                    <a:pt x="201427" y="76019"/>
                  </a:lnTo>
                  <a:lnTo>
                    <a:pt x="229501" y="60248"/>
                  </a:lnTo>
                  <a:lnTo>
                    <a:pt x="243158" y="53515"/>
                  </a:lnTo>
                  <a:lnTo>
                    <a:pt x="253409" y="49526"/>
                  </a:lnTo>
                  <a:lnTo>
                    <a:pt x="265384" y="46714"/>
                  </a:lnTo>
                  <a:lnTo>
                    <a:pt x="284213" y="43510"/>
                  </a:lnTo>
                  <a:lnTo>
                    <a:pt x="276632" y="15220"/>
                  </a:lnTo>
                  <a:lnTo>
                    <a:pt x="193575" y="15220"/>
                  </a:lnTo>
                  <a:lnTo>
                    <a:pt x="162975" y="14728"/>
                  </a:lnTo>
                  <a:close/>
                </a:path>
                <a:path w="284479" h="123189">
                  <a:moveTo>
                    <a:pt x="272554" y="0"/>
                  </a:moveTo>
                  <a:lnTo>
                    <a:pt x="232858" y="11942"/>
                  </a:lnTo>
                  <a:lnTo>
                    <a:pt x="193575" y="15220"/>
                  </a:lnTo>
                  <a:lnTo>
                    <a:pt x="276632" y="15220"/>
                  </a:lnTo>
                  <a:lnTo>
                    <a:pt x="272554" y="0"/>
                  </a:lnTo>
                  <a:close/>
                </a:path>
              </a:pathLst>
            </a:custGeom>
            <a:solidFill>
              <a:srgbClr val="E41D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4363939" y="1789078"/>
              <a:ext cx="284480" cy="123189"/>
            </a:xfrm>
            <a:custGeom>
              <a:avLst/>
              <a:gdLst/>
              <a:ahLst/>
              <a:cxnLst/>
              <a:rect l="l" t="t" r="r" b="b"/>
              <a:pathLst>
                <a:path w="284479" h="123189">
                  <a:moveTo>
                    <a:pt x="62559" y="116166"/>
                  </a:moveTo>
                  <a:lnTo>
                    <a:pt x="39001" y="116166"/>
                  </a:lnTo>
                  <a:lnTo>
                    <a:pt x="51423" y="117803"/>
                  </a:lnTo>
                  <a:lnTo>
                    <a:pt x="70251" y="121307"/>
                  </a:lnTo>
                  <a:lnTo>
                    <a:pt x="93806" y="122882"/>
                  </a:lnTo>
                  <a:lnTo>
                    <a:pt x="117854" y="119130"/>
                  </a:lnTo>
                  <a:lnTo>
                    <a:pt x="88679" y="119130"/>
                  </a:lnTo>
                  <a:lnTo>
                    <a:pt x="74954" y="118132"/>
                  </a:lnTo>
                  <a:lnTo>
                    <a:pt x="62559" y="116166"/>
                  </a:lnTo>
                  <a:close/>
                </a:path>
                <a:path w="284479" h="123189">
                  <a:moveTo>
                    <a:pt x="162975" y="14728"/>
                  </a:moveTo>
                  <a:lnTo>
                    <a:pt x="97485" y="19342"/>
                  </a:lnTo>
                  <a:lnTo>
                    <a:pt x="47204" y="40178"/>
                  </a:lnTo>
                  <a:lnTo>
                    <a:pt x="30782" y="51201"/>
                  </a:lnTo>
                  <a:lnTo>
                    <a:pt x="20878" y="57632"/>
                  </a:lnTo>
                  <a:lnTo>
                    <a:pt x="12153" y="61531"/>
                  </a:lnTo>
                  <a:lnTo>
                    <a:pt x="0" y="64998"/>
                  </a:lnTo>
                  <a:lnTo>
                    <a:pt x="14643" y="119646"/>
                  </a:lnTo>
                  <a:lnTo>
                    <a:pt x="33185" y="116547"/>
                  </a:lnTo>
                  <a:lnTo>
                    <a:pt x="39001" y="116166"/>
                  </a:lnTo>
                  <a:lnTo>
                    <a:pt x="62559" y="116166"/>
                  </a:lnTo>
                  <a:lnTo>
                    <a:pt x="58282" y="115366"/>
                  </a:lnTo>
                  <a:lnTo>
                    <a:pt x="17399" y="115366"/>
                  </a:lnTo>
                  <a:lnTo>
                    <a:pt x="4597" y="67563"/>
                  </a:lnTo>
                  <a:lnTo>
                    <a:pt x="8953" y="66217"/>
                  </a:lnTo>
                  <a:lnTo>
                    <a:pt x="16471" y="63741"/>
                  </a:lnTo>
                  <a:lnTo>
                    <a:pt x="25120" y="59880"/>
                  </a:lnTo>
                  <a:lnTo>
                    <a:pt x="29641" y="56616"/>
                  </a:lnTo>
                  <a:lnTo>
                    <a:pt x="35725" y="52336"/>
                  </a:lnTo>
                  <a:lnTo>
                    <a:pt x="78628" y="28728"/>
                  </a:lnTo>
                  <a:lnTo>
                    <a:pt x="130335" y="19131"/>
                  </a:lnTo>
                  <a:lnTo>
                    <a:pt x="163490" y="18473"/>
                  </a:lnTo>
                  <a:lnTo>
                    <a:pt x="218512" y="18473"/>
                  </a:lnTo>
                  <a:lnTo>
                    <a:pt x="230101" y="16460"/>
                  </a:lnTo>
                  <a:lnTo>
                    <a:pt x="234869" y="15220"/>
                  </a:lnTo>
                  <a:lnTo>
                    <a:pt x="193575" y="15220"/>
                  </a:lnTo>
                  <a:lnTo>
                    <a:pt x="162975" y="14728"/>
                  </a:lnTo>
                  <a:close/>
                </a:path>
                <a:path w="284479" h="123189">
                  <a:moveTo>
                    <a:pt x="273858" y="4864"/>
                  </a:moveTo>
                  <a:lnTo>
                    <a:pt x="269951" y="4864"/>
                  </a:lnTo>
                  <a:lnTo>
                    <a:pt x="279501" y="40538"/>
                  </a:lnTo>
                  <a:lnTo>
                    <a:pt x="269989" y="42570"/>
                  </a:lnTo>
                  <a:lnTo>
                    <a:pt x="227799" y="56870"/>
                  </a:lnTo>
                  <a:lnTo>
                    <a:pt x="172950" y="89106"/>
                  </a:lnTo>
                  <a:lnTo>
                    <a:pt x="146327" y="104087"/>
                  </a:lnTo>
                  <a:lnTo>
                    <a:pt x="119329" y="115112"/>
                  </a:lnTo>
                  <a:lnTo>
                    <a:pt x="103588" y="118392"/>
                  </a:lnTo>
                  <a:lnTo>
                    <a:pt x="88679" y="119130"/>
                  </a:lnTo>
                  <a:lnTo>
                    <a:pt x="117854" y="119130"/>
                  </a:lnTo>
                  <a:lnTo>
                    <a:pt x="120408" y="118732"/>
                  </a:lnTo>
                  <a:lnTo>
                    <a:pt x="147561" y="107661"/>
                  </a:lnTo>
                  <a:lnTo>
                    <a:pt x="174340" y="92624"/>
                  </a:lnTo>
                  <a:lnTo>
                    <a:pt x="201427" y="76019"/>
                  </a:lnTo>
                  <a:lnTo>
                    <a:pt x="229501" y="60248"/>
                  </a:lnTo>
                  <a:lnTo>
                    <a:pt x="243158" y="53515"/>
                  </a:lnTo>
                  <a:lnTo>
                    <a:pt x="253409" y="49526"/>
                  </a:lnTo>
                  <a:lnTo>
                    <a:pt x="265384" y="46714"/>
                  </a:lnTo>
                  <a:lnTo>
                    <a:pt x="284213" y="43510"/>
                  </a:lnTo>
                  <a:lnTo>
                    <a:pt x="273858" y="4864"/>
                  </a:lnTo>
                  <a:close/>
                </a:path>
                <a:path w="284479" h="123189">
                  <a:moveTo>
                    <a:pt x="43561" y="112077"/>
                  </a:moveTo>
                  <a:lnTo>
                    <a:pt x="34417" y="112674"/>
                  </a:lnTo>
                  <a:lnTo>
                    <a:pt x="17399" y="115366"/>
                  </a:lnTo>
                  <a:lnTo>
                    <a:pt x="58282" y="115366"/>
                  </a:lnTo>
                  <a:lnTo>
                    <a:pt x="51968" y="114185"/>
                  </a:lnTo>
                  <a:lnTo>
                    <a:pt x="43561" y="112077"/>
                  </a:lnTo>
                  <a:close/>
                </a:path>
                <a:path w="284479" h="123189">
                  <a:moveTo>
                    <a:pt x="218512" y="18473"/>
                  </a:moveTo>
                  <a:lnTo>
                    <a:pt x="163490" y="18473"/>
                  </a:lnTo>
                  <a:lnTo>
                    <a:pt x="193973" y="18980"/>
                  </a:lnTo>
                  <a:lnTo>
                    <a:pt x="218046" y="18554"/>
                  </a:lnTo>
                  <a:lnTo>
                    <a:pt x="218512" y="18473"/>
                  </a:lnTo>
                  <a:close/>
                </a:path>
                <a:path w="284479" h="123189">
                  <a:moveTo>
                    <a:pt x="272554" y="0"/>
                  </a:moveTo>
                  <a:lnTo>
                    <a:pt x="232858" y="11942"/>
                  </a:lnTo>
                  <a:lnTo>
                    <a:pt x="193575" y="15220"/>
                  </a:lnTo>
                  <a:lnTo>
                    <a:pt x="234869" y="15220"/>
                  </a:lnTo>
                  <a:lnTo>
                    <a:pt x="244908" y="12609"/>
                  </a:lnTo>
                  <a:lnTo>
                    <a:pt x="259260" y="8308"/>
                  </a:lnTo>
                  <a:lnTo>
                    <a:pt x="269951" y="4864"/>
                  </a:lnTo>
                  <a:lnTo>
                    <a:pt x="273858" y="4864"/>
                  </a:lnTo>
                  <a:lnTo>
                    <a:pt x="272554" y="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6" name="object 486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287132" y="1856601"/>
              <a:ext cx="94132" cy="64362"/>
            </a:xfrm>
            <a:prstGeom prst="rect">
              <a:avLst/>
            </a:prstGeom>
          </p:spPr>
        </p:pic>
        <p:sp>
          <p:nvSpPr>
            <p:cNvPr id="487" name="object 487" descr=""/>
            <p:cNvSpPr/>
            <p:nvPr/>
          </p:nvSpPr>
          <p:spPr>
            <a:xfrm>
              <a:off x="4845587" y="1891230"/>
              <a:ext cx="134620" cy="281940"/>
            </a:xfrm>
            <a:custGeom>
              <a:avLst/>
              <a:gdLst/>
              <a:ahLst/>
              <a:cxnLst/>
              <a:rect l="l" t="t" r="r" b="b"/>
              <a:pathLst>
                <a:path w="134620" h="281939">
                  <a:moveTo>
                    <a:pt x="91313" y="0"/>
                  </a:moveTo>
                  <a:lnTo>
                    <a:pt x="80104" y="39899"/>
                  </a:lnTo>
                  <a:lnTo>
                    <a:pt x="61806" y="74819"/>
                  </a:lnTo>
                  <a:lnTo>
                    <a:pt x="44980" y="100382"/>
                  </a:lnTo>
                  <a:lnTo>
                    <a:pt x="27701" y="128834"/>
                  </a:lnTo>
                  <a:lnTo>
                    <a:pt x="13754" y="158127"/>
                  </a:lnTo>
                  <a:lnTo>
                    <a:pt x="6373" y="186460"/>
                  </a:lnTo>
                  <a:lnTo>
                    <a:pt x="4370" y="211740"/>
                  </a:lnTo>
                  <a:lnTo>
                    <a:pt x="4865" y="231515"/>
                  </a:lnTo>
                  <a:lnTo>
                    <a:pt x="4978" y="243332"/>
                  </a:lnTo>
                  <a:lnTo>
                    <a:pt x="3594" y="252780"/>
                  </a:lnTo>
                  <a:lnTo>
                    <a:pt x="0" y="264896"/>
                  </a:lnTo>
                  <a:lnTo>
                    <a:pt x="53975" y="281851"/>
                  </a:lnTo>
                  <a:lnTo>
                    <a:pt x="61302" y="264528"/>
                  </a:lnTo>
                  <a:lnTo>
                    <a:pt x="64109" y="259410"/>
                  </a:lnTo>
                  <a:lnTo>
                    <a:pt x="72149" y="249805"/>
                  </a:lnTo>
                  <a:lnTo>
                    <a:pt x="85205" y="235796"/>
                  </a:lnTo>
                  <a:lnTo>
                    <a:pt x="99169" y="216760"/>
                  </a:lnTo>
                  <a:lnTo>
                    <a:pt x="109931" y="192074"/>
                  </a:lnTo>
                  <a:lnTo>
                    <a:pt x="115151" y="163223"/>
                  </a:lnTo>
                  <a:lnTo>
                    <a:pt x="116820" y="132559"/>
                  </a:lnTo>
                  <a:lnTo>
                    <a:pt x="117328" y="100795"/>
                  </a:lnTo>
                  <a:lnTo>
                    <a:pt x="119062" y="68643"/>
                  </a:lnTo>
                  <a:lnTo>
                    <a:pt x="120707" y="53501"/>
                  </a:lnTo>
                  <a:lnTo>
                    <a:pt x="122842" y="42708"/>
                  </a:lnTo>
                  <a:lnTo>
                    <a:pt x="126893" y="31094"/>
                  </a:lnTo>
                  <a:lnTo>
                    <a:pt x="134289" y="13487"/>
                  </a:lnTo>
                  <a:lnTo>
                    <a:pt x="91313" y="0"/>
                  </a:lnTo>
                  <a:close/>
                </a:path>
              </a:pathLst>
            </a:custGeom>
            <a:solidFill>
              <a:srgbClr val="E41D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 descr=""/>
            <p:cNvSpPr/>
            <p:nvPr/>
          </p:nvSpPr>
          <p:spPr>
            <a:xfrm>
              <a:off x="4845587" y="1891230"/>
              <a:ext cx="134620" cy="281940"/>
            </a:xfrm>
            <a:custGeom>
              <a:avLst/>
              <a:gdLst/>
              <a:ahLst/>
              <a:cxnLst/>
              <a:rect l="l" t="t" r="r" b="b"/>
              <a:pathLst>
                <a:path w="134620" h="281939">
                  <a:moveTo>
                    <a:pt x="91313" y="0"/>
                  </a:moveTo>
                  <a:lnTo>
                    <a:pt x="80104" y="39899"/>
                  </a:lnTo>
                  <a:lnTo>
                    <a:pt x="61806" y="74819"/>
                  </a:lnTo>
                  <a:lnTo>
                    <a:pt x="44980" y="100382"/>
                  </a:lnTo>
                  <a:lnTo>
                    <a:pt x="27701" y="128834"/>
                  </a:lnTo>
                  <a:lnTo>
                    <a:pt x="13754" y="158127"/>
                  </a:lnTo>
                  <a:lnTo>
                    <a:pt x="6373" y="186460"/>
                  </a:lnTo>
                  <a:lnTo>
                    <a:pt x="4370" y="211740"/>
                  </a:lnTo>
                  <a:lnTo>
                    <a:pt x="4865" y="231515"/>
                  </a:lnTo>
                  <a:lnTo>
                    <a:pt x="4978" y="243332"/>
                  </a:lnTo>
                  <a:lnTo>
                    <a:pt x="3594" y="252780"/>
                  </a:lnTo>
                  <a:lnTo>
                    <a:pt x="0" y="264896"/>
                  </a:lnTo>
                  <a:lnTo>
                    <a:pt x="53975" y="281851"/>
                  </a:lnTo>
                  <a:lnTo>
                    <a:pt x="55935" y="277215"/>
                  </a:lnTo>
                  <a:lnTo>
                    <a:pt x="51841" y="277215"/>
                  </a:lnTo>
                  <a:lnTo>
                    <a:pt x="4635" y="262394"/>
                  </a:lnTo>
                  <a:lnTo>
                    <a:pt x="5829" y="257987"/>
                  </a:lnTo>
                  <a:lnTo>
                    <a:pt x="7772" y="250329"/>
                  </a:lnTo>
                  <a:lnTo>
                    <a:pt x="9156" y="240944"/>
                  </a:lnTo>
                  <a:lnTo>
                    <a:pt x="8813" y="235381"/>
                  </a:lnTo>
                  <a:lnTo>
                    <a:pt x="8483" y="227952"/>
                  </a:lnTo>
                  <a:lnTo>
                    <a:pt x="8257" y="219079"/>
                  </a:lnTo>
                  <a:lnTo>
                    <a:pt x="8233" y="211740"/>
                  </a:lnTo>
                  <a:lnTo>
                    <a:pt x="8831" y="197580"/>
                  </a:lnTo>
                  <a:lnTo>
                    <a:pt x="17284" y="159473"/>
                  </a:lnTo>
                  <a:lnTo>
                    <a:pt x="48410" y="101957"/>
                  </a:lnTo>
                  <a:lnTo>
                    <a:pt x="65185" y="76501"/>
                  </a:lnTo>
                  <a:lnTo>
                    <a:pt x="77736" y="55956"/>
                  </a:lnTo>
                  <a:lnTo>
                    <a:pt x="82436" y="44655"/>
                  </a:lnTo>
                  <a:lnTo>
                    <a:pt x="87129" y="30092"/>
                  </a:lnTo>
                  <a:lnTo>
                    <a:pt x="91197" y="15672"/>
                  </a:lnTo>
                  <a:lnTo>
                    <a:pt x="94018" y="4800"/>
                  </a:lnTo>
                  <a:lnTo>
                    <a:pt x="106609" y="4800"/>
                  </a:lnTo>
                  <a:lnTo>
                    <a:pt x="91313" y="0"/>
                  </a:lnTo>
                  <a:close/>
                </a:path>
                <a:path w="134620" h="281939">
                  <a:moveTo>
                    <a:pt x="106609" y="4800"/>
                  </a:moveTo>
                  <a:lnTo>
                    <a:pt x="94018" y="4800"/>
                  </a:lnTo>
                  <a:lnTo>
                    <a:pt x="129247" y="15862"/>
                  </a:lnTo>
                  <a:lnTo>
                    <a:pt x="125867" y="24985"/>
                  </a:lnTo>
                  <a:lnTo>
                    <a:pt x="115303" y="68275"/>
                  </a:lnTo>
                  <a:lnTo>
                    <a:pt x="113152" y="128834"/>
                  </a:lnTo>
                  <a:lnTo>
                    <a:pt x="113068" y="132559"/>
                  </a:lnTo>
                  <a:lnTo>
                    <a:pt x="106299" y="191058"/>
                  </a:lnTo>
                  <a:lnTo>
                    <a:pt x="85051" y="230133"/>
                  </a:lnTo>
                  <a:lnTo>
                    <a:pt x="63106" y="253377"/>
                  </a:lnTo>
                  <a:lnTo>
                    <a:pt x="58699" y="261416"/>
                  </a:lnTo>
                  <a:lnTo>
                    <a:pt x="54127" y="271907"/>
                  </a:lnTo>
                  <a:lnTo>
                    <a:pt x="51841" y="277215"/>
                  </a:lnTo>
                  <a:lnTo>
                    <a:pt x="55935" y="277215"/>
                  </a:lnTo>
                  <a:lnTo>
                    <a:pt x="61302" y="264528"/>
                  </a:lnTo>
                  <a:lnTo>
                    <a:pt x="64109" y="259410"/>
                  </a:lnTo>
                  <a:lnTo>
                    <a:pt x="72149" y="249805"/>
                  </a:lnTo>
                  <a:lnTo>
                    <a:pt x="85205" y="235796"/>
                  </a:lnTo>
                  <a:lnTo>
                    <a:pt x="99169" y="216760"/>
                  </a:lnTo>
                  <a:lnTo>
                    <a:pt x="109931" y="192074"/>
                  </a:lnTo>
                  <a:lnTo>
                    <a:pt x="115151" y="163223"/>
                  </a:lnTo>
                  <a:lnTo>
                    <a:pt x="116820" y="132559"/>
                  </a:lnTo>
                  <a:lnTo>
                    <a:pt x="117309" y="101957"/>
                  </a:lnTo>
                  <a:lnTo>
                    <a:pt x="117357" y="100256"/>
                  </a:lnTo>
                  <a:lnTo>
                    <a:pt x="120707" y="53501"/>
                  </a:lnTo>
                  <a:lnTo>
                    <a:pt x="134289" y="13487"/>
                  </a:lnTo>
                  <a:lnTo>
                    <a:pt x="106609" y="480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4837460" y="2153611"/>
              <a:ext cx="59690" cy="97155"/>
            </a:xfrm>
            <a:custGeom>
              <a:avLst/>
              <a:gdLst/>
              <a:ahLst/>
              <a:cxnLst/>
              <a:rect l="l" t="t" r="r" b="b"/>
              <a:pathLst>
                <a:path w="59689" h="97155">
                  <a:moveTo>
                    <a:pt x="12714" y="0"/>
                  </a:moveTo>
                  <a:lnTo>
                    <a:pt x="8950" y="13693"/>
                  </a:lnTo>
                  <a:lnTo>
                    <a:pt x="2362" y="44351"/>
                  </a:lnTo>
                  <a:lnTo>
                    <a:pt x="0" y="76338"/>
                  </a:lnTo>
                  <a:lnTo>
                    <a:pt x="8916" y="94018"/>
                  </a:lnTo>
                  <a:lnTo>
                    <a:pt x="22389" y="96758"/>
                  </a:lnTo>
                  <a:lnTo>
                    <a:pt x="32167" y="89412"/>
                  </a:lnTo>
                  <a:lnTo>
                    <a:pt x="43006" y="64548"/>
                  </a:lnTo>
                  <a:lnTo>
                    <a:pt x="59665" y="14732"/>
                  </a:lnTo>
                  <a:lnTo>
                    <a:pt x="12714" y="0"/>
                  </a:lnTo>
                  <a:close/>
                </a:path>
              </a:pathLst>
            </a:custGeom>
            <a:solidFill>
              <a:srgbClr val="DAD8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4837460" y="2153611"/>
              <a:ext cx="59690" cy="97155"/>
            </a:xfrm>
            <a:custGeom>
              <a:avLst/>
              <a:gdLst/>
              <a:ahLst/>
              <a:cxnLst/>
              <a:rect l="l" t="t" r="r" b="b"/>
              <a:pathLst>
                <a:path w="59689" h="97155">
                  <a:moveTo>
                    <a:pt x="12714" y="0"/>
                  </a:moveTo>
                  <a:lnTo>
                    <a:pt x="8950" y="13693"/>
                  </a:lnTo>
                  <a:lnTo>
                    <a:pt x="2362" y="44351"/>
                  </a:lnTo>
                  <a:lnTo>
                    <a:pt x="0" y="76338"/>
                  </a:lnTo>
                  <a:lnTo>
                    <a:pt x="8916" y="94018"/>
                  </a:lnTo>
                  <a:lnTo>
                    <a:pt x="22389" y="96758"/>
                  </a:lnTo>
                  <a:lnTo>
                    <a:pt x="29891" y="91122"/>
                  </a:lnTo>
                  <a:lnTo>
                    <a:pt x="12371" y="91122"/>
                  </a:lnTo>
                  <a:lnTo>
                    <a:pt x="7735" y="89674"/>
                  </a:lnTo>
                  <a:lnTo>
                    <a:pt x="6376" y="87541"/>
                  </a:lnTo>
                  <a:lnTo>
                    <a:pt x="4078" y="80987"/>
                  </a:lnTo>
                  <a:lnTo>
                    <a:pt x="3608" y="76338"/>
                  </a:lnTo>
                  <a:lnTo>
                    <a:pt x="3582" y="70586"/>
                  </a:lnTo>
                  <a:lnTo>
                    <a:pt x="4983" y="52263"/>
                  </a:lnTo>
                  <a:lnTo>
                    <a:pt x="8281" y="33231"/>
                  </a:lnTo>
                  <a:lnTo>
                    <a:pt x="12151" y="16420"/>
                  </a:lnTo>
                  <a:lnTo>
                    <a:pt x="15266" y="4762"/>
                  </a:lnTo>
                  <a:lnTo>
                    <a:pt x="27892" y="4762"/>
                  </a:lnTo>
                  <a:lnTo>
                    <a:pt x="12714" y="0"/>
                  </a:lnTo>
                  <a:close/>
                </a:path>
                <a:path w="59689" h="97155">
                  <a:moveTo>
                    <a:pt x="27892" y="4762"/>
                  </a:moveTo>
                  <a:lnTo>
                    <a:pt x="15266" y="4762"/>
                  </a:lnTo>
                  <a:lnTo>
                    <a:pt x="54839" y="17183"/>
                  </a:lnTo>
                  <a:lnTo>
                    <a:pt x="50714" y="28528"/>
                  </a:lnTo>
                  <a:lnTo>
                    <a:pt x="26722" y="77838"/>
                  </a:lnTo>
                  <a:lnTo>
                    <a:pt x="12371" y="91122"/>
                  </a:lnTo>
                  <a:lnTo>
                    <a:pt x="29891" y="91122"/>
                  </a:lnTo>
                  <a:lnTo>
                    <a:pt x="32167" y="89412"/>
                  </a:lnTo>
                  <a:lnTo>
                    <a:pt x="43006" y="64548"/>
                  </a:lnTo>
                  <a:lnTo>
                    <a:pt x="59665" y="14732"/>
                  </a:lnTo>
                  <a:lnTo>
                    <a:pt x="27892" y="4762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 descr=""/>
            <p:cNvSpPr/>
            <p:nvPr/>
          </p:nvSpPr>
          <p:spPr>
            <a:xfrm>
              <a:off x="3459016" y="1945957"/>
              <a:ext cx="283845" cy="102235"/>
            </a:xfrm>
            <a:custGeom>
              <a:avLst/>
              <a:gdLst/>
              <a:ahLst/>
              <a:cxnLst/>
              <a:rect l="l" t="t" r="r" b="b"/>
              <a:pathLst>
                <a:path w="283845" h="102235">
                  <a:moveTo>
                    <a:pt x="246112" y="84594"/>
                  </a:moveTo>
                  <a:lnTo>
                    <a:pt x="60172" y="84594"/>
                  </a:lnTo>
                  <a:lnTo>
                    <a:pt x="84016" y="88538"/>
                  </a:lnTo>
                  <a:lnTo>
                    <a:pt x="114020" y="94561"/>
                  </a:lnTo>
                  <a:lnTo>
                    <a:pt x="146872" y="99921"/>
                  </a:lnTo>
                  <a:lnTo>
                    <a:pt x="179260" y="101879"/>
                  </a:lnTo>
                  <a:lnTo>
                    <a:pt x="208297" y="98107"/>
                  </a:lnTo>
                  <a:lnTo>
                    <a:pt x="232489" y="90497"/>
                  </a:lnTo>
                  <a:lnTo>
                    <a:pt x="246112" y="84594"/>
                  </a:lnTo>
                  <a:close/>
                </a:path>
                <a:path w="283845" h="102235">
                  <a:moveTo>
                    <a:pt x="174713" y="0"/>
                  </a:moveTo>
                  <a:lnTo>
                    <a:pt x="146004" y="5965"/>
                  </a:lnTo>
                  <a:lnTo>
                    <a:pt x="116946" y="15900"/>
                  </a:lnTo>
                  <a:lnTo>
                    <a:pt x="87304" y="27321"/>
                  </a:lnTo>
                  <a:lnTo>
                    <a:pt x="56845" y="37744"/>
                  </a:lnTo>
                  <a:lnTo>
                    <a:pt x="42190" y="41897"/>
                  </a:lnTo>
                  <a:lnTo>
                    <a:pt x="31384" y="43964"/>
                  </a:lnTo>
                  <a:lnTo>
                    <a:pt x="19097" y="44559"/>
                  </a:lnTo>
                  <a:lnTo>
                    <a:pt x="20" y="44559"/>
                  </a:lnTo>
                  <a:lnTo>
                    <a:pt x="3581" y="89192"/>
                  </a:lnTo>
                  <a:lnTo>
                    <a:pt x="10243" y="88252"/>
                  </a:lnTo>
                  <a:lnTo>
                    <a:pt x="26061" y="86302"/>
                  </a:lnTo>
                  <a:lnTo>
                    <a:pt x="44788" y="84648"/>
                  </a:lnTo>
                  <a:lnTo>
                    <a:pt x="246112" y="84594"/>
                  </a:lnTo>
                  <a:lnTo>
                    <a:pt x="250637" y="82634"/>
                  </a:lnTo>
                  <a:lnTo>
                    <a:pt x="261543" y="78105"/>
                  </a:lnTo>
                  <a:lnTo>
                    <a:pt x="270814" y="75844"/>
                  </a:lnTo>
                  <a:lnTo>
                    <a:pt x="283400" y="74650"/>
                  </a:lnTo>
                  <a:lnTo>
                    <a:pt x="281001" y="44559"/>
                  </a:lnTo>
                  <a:lnTo>
                    <a:pt x="19097" y="44559"/>
                  </a:lnTo>
                  <a:lnTo>
                    <a:pt x="0" y="44297"/>
                  </a:lnTo>
                  <a:lnTo>
                    <a:pt x="280981" y="44297"/>
                  </a:lnTo>
                  <a:lnTo>
                    <a:pt x="278904" y="18249"/>
                  </a:lnTo>
                  <a:lnTo>
                    <a:pt x="260108" y="17945"/>
                  </a:lnTo>
                  <a:lnTo>
                    <a:pt x="254317" y="17259"/>
                  </a:lnTo>
                  <a:lnTo>
                    <a:pt x="242395" y="13401"/>
                  </a:lnTo>
                  <a:lnTo>
                    <a:pt x="224512" y="6543"/>
                  </a:lnTo>
                  <a:lnTo>
                    <a:pt x="201630" y="728"/>
                  </a:lnTo>
                  <a:lnTo>
                    <a:pt x="174713" y="0"/>
                  </a:lnTo>
                  <a:close/>
                </a:path>
              </a:pathLst>
            </a:custGeom>
            <a:solidFill>
              <a:srgbClr val="4240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 descr=""/>
            <p:cNvSpPr/>
            <p:nvPr/>
          </p:nvSpPr>
          <p:spPr>
            <a:xfrm>
              <a:off x="3459016" y="1945957"/>
              <a:ext cx="283845" cy="102235"/>
            </a:xfrm>
            <a:custGeom>
              <a:avLst/>
              <a:gdLst/>
              <a:ahLst/>
              <a:cxnLst/>
              <a:rect l="l" t="t" r="r" b="b"/>
              <a:pathLst>
                <a:path w="283845" h="102235">
                  <a:moveTo>
                    <a:pt x="83245" y="84594"/>
                  </a:moveTo>
                  <a:lnTo>
                    <a:pt x="60172" y="84594"/>
                  </a:lnTo>
                  <a:lnTo>
                    <a:pt x="84016" y="88538"/>
                  </a:lnTo>
                  <a:lnTo>
                    <a:pt x="114020" y="94561"/>
                  </a:lnTo>
                  <a:lnTo>
                    <a:pt x="146872" y="99921"/>
                  </a:lnTo>
                  <a:lnTo>
                    <a:pt x="179260" y="101879"/>
                  </a:lnTo>
                  <a:lnTo>
                    <a:pt x="208297" y="98107"/>
                  </a:lnTo>
                  <a:lnTo>
                    <a:pt x="179184" y="98107"/>
                  </a:lnTo>
                  <a:lnTo>
                    <a:pt x="146917" y="96144"/>
                  </a:lnTo>
                  <a:lnTo>
                    <a:pt x="114192" y="90785"/>
                  </a:lnTo>
                  <a:lnTo>
                    <a:pt x="84304" y="84770"/>
                  </a:lnTo>
                  <a:lnTo>
                    <a:pt x="83245" y="84594"/>
                  </a:lnTo>
                  <a:close/>
                </a:path>
                <a:path w="283845" h="102235">
                  <a:moveTo>
                    <a:pt x="212045" y="3375"/>
                  </a:moveTo>
                  <a:lnTo>
                    <a:pt x="191201" y="3375"/>
                  </a:lnTo>
                  <a:lnTo>
                    <a:pt x="205995" y="5349"/>
                  </a:lnTo>
                  <a:lnTo>
                    <a:pt x="219315" y="8814"/>
                  </a:lnTo>
                  <a:lnTo>
                    <a:pt x="230962" y="12915"/>
                  </a:lnTo>
                  <a:lnTo>
                    <a:pt x="241198" y="16852"/>
                  </a:lnTo>
                  <a:lnTo>
                    <a:pt x="249097" y="20446"/>
                  </a:lnTo>
                  <a:lnTo>
                    <a:pt x="258190" y="21513"/>
                  </a:lnTo>
                  <a:lnTo>
                    <a:pt x="275412" y="21958"/>
                  </a:lnTo>
                  <a:lnTo>
                    <a:pt x="279349" y="71297"/>
                  </a:lnTo>
                  <a:lnTo>
                    <a:pt x="274828" y="71831"/>
                  </a:lnTo>
                  <a:lnTo>
                    <a:pt x="266979" y="72885"/>
                  </a:lnTo>
                  <a:lnTo>
                    <a:pt x="257771" y="75133"/>
                  </a:lnTo>
                  <a:lnTo>
                    <a:pt x="252742" y="77520"/>
                  </a:lnTo>
                  <a:lnTo>
                    <a:pt x="245973" y="80619"/>
                  </a:lnTo>
                  <a:lnTo>
                    <a:pt x="233305" y="86113"/>
                  </a:lnTo>
                  <a:lnTo>
                    <a:pt x="217684" y="91668"/>
                  </a:lnTo>
                  <a:lnTo>
                    <a:pt x="199510" y="96071"/>
                  </a:lnTo>
                  <a:lnTo>
                    <a:pt x="179184" y="98107"/>
                  </a:lnTo>
                  <a:lnTo>
                    <a:pt x="208297" y="98107"/>
                  </a:lnTo>
                  <a:lnTo>
                    <a:pt x="232489" y="90497"/>
                  </a:lnTo>
                  <a:lnTo>
                    <a:pt x="250637" y="82634"/>
                  </a:lnTo>
                  <a:lnTo>
                    <a:pt x="261543" y="78105"/>
                  </a:lnTo>
                  <a:lnTo>
                    <a:pt x="270814" y="75844"/>
                  </a:lnTo>
                  <a:lnTo>
                    <a:pt x="283400" y="74650"/>
                  </a:lnTo>
                  <a:lnTo>
                    <a:pt x="278904" y="18249"/>
                  </a:lnTo>
                  <a:lnTo>
                    <a:pt x="260108" y="17945"/>
                  </a:lnTo>
                  <a:lnTo>
                    <a:pt x="254317" y="17259"/>
                  </a:lnTo>
                  <a:lnTo>
                    <a:pt x="242395" y="13401"/>
                  </a:lnTo>
                  <a:lnTo>
                    <a:pt x="224512" y="6543"/>
                  </a:lnTo>
                  <a:lnTo>
                    <a:pt x="212045" y="3375"/>
                  </a:lnTo>
                  <a:close/>
                </a:path>
                <a:path w="283845" h="102235">
                  <a:moveTo>
                    <a:pt x="0" y="44297"/>
                  </a:moveTo>
                  <a:lnTo>
                    <a:pt x="3581" y="89192"/>
                  </a:lnTo>
                  <a:lnTo>
                    <a:pt x="10243" y="88252"/>
                  </a:lnTo>
                  <a:lnTo>
                    <a:pt x="26061" y="86302"/>
                  </a:lnTo>
                  <a:lnTo>
                    <a:pt x="42092" y="84886"/>
                  </a:lnTo>
                  <a:lnTo>
                    <a:pt x="7035" y="84886"/>
                  </a:lnTo>
                  <a:lnTo>
                    <a:pt x="4089" y="48082"/>
                  </a:lnTo>
                  <a:lnTo>
                    <a:pt x="13818" y="47802"/>
                  </a:lnTo>
                  <a:lnTo>
                    <a:pt x="27271" y="46853"/>
                  </a:lnTo>
                  <a:lnTo>
                    <a:pt x="42588" y="44842"/>
                  </a:lnTo>
                  <a:lnTo>
                    <a:pt x="43839" y="44559"/>
                  </a:lnTo>
                  <a:lnTo>
                    <a:pt x="19097" y="44559"/>
                  </a:lnTo>
                  <a:lnTo>
                    <a:pt x="0" y="44297"/>
                  </a:lnTo>
                  <a:close/>
                </a:path>
                <a:path w="283845" h="102235">
                  <a:moveTo>
                    <a:pt x="48319" y="80705"/>
                  </a:moveTo>
                  <a:lnTo>
                    <a:pt x="33061" y="81808"/>
                  </a:lnTo>
                  <a:lnTo>
                    <a:pt x="18169" y="83437"/>
                  </a:lnTo>
                  <a:lnTo>
                    <a:pt x="7035" y="84886"/>
                  </a:lnTo>
                  <a:lnTo>
                    <a:pt x="42092" y="84886"/>
                  </a:lnTo>
                  <a:lnTo>
                    <a:pt x="44788" y="84648"/>
                  </a:lnTo>
                  <a:lnTo>
                    <a:pt x="83245" y="84594"/>
                  </a:lnTo>
                  <a:lnTo>
                    <a:pt x="60553" y="80835"/>
                  </a:lnTo>
                  <a:lnTo>
                    <a:pt x="48319" y="80705"/>
                  </a:lnTo>
                  <a:close/>
                </a:path>
                <a:path w="283845" h="102235">
                  <a:moveTo>
                    <a:pt x="174713" y="0"/>
                  </a:moveTo>
                  <a:lnTo>
                    <a:pt x="146004" y="5965"/>
                  </a:lnTo>
                  <a:lnTo>
                    <a:pt x="116946" y="15900"/>
                  </a:lnTo>
                  <a:lnTo>
                    <a:pt x="87304" y="27321"/>
                  </a:lnTo>
                  <a:lnTo>
                    <a:pt x="56845" y="37744"/>
                  </a:lnTo>
                  <a:lnTo>
                    <a:pt x="42190" y="41897"/>
                  </a:lnTo>
                  <a:lnTo>
                    <a:pt x="31384" y="43964"/>
                  </a:lnTo>
                  <a:lnTo>
                    <a:pt x="19097" y="44559"/>
                  </a:lnTo>
                  <a:lnTo>
                    <a:pt x="43839" y="44559"/>
                  </a:lnTo>
                  <a:lnTo>
                    <a:pt x="57912" y="41376"/>
                  </a:lnTo>
                  <a:lnTo>
                    <a:pt x="88207" y="30990"/>
                  </a:lnTo>
                  <a:lnTo>
                    <a:pt x="117684" y="19604"/>
                  </a:lnTo>
                  <a:lnTo>
                    <a:pt x="146580" y="9695"/>
                  </a:lnTo>
                  <a:lnTo>
                    <a:pt x="175133" y="3746"/>
                  </a:lnTo>
                  <a:lnTo>
                    <a:pt x="191201" y="3375"/>
                  </a:lnTo>
                  <a:lnTo>
                    <a:pt x="212045" y="3375"/>
                  </a:lnTo>
                  <a:lnTo>
                    <a:pt x="201630" y="728"/>
                  </a:lnTo>
                  <a:lnTo>
                    <a:pt x="174713" y="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 descr=""/>
            <p:cNvSpPr/>
            <p:nvPr/>
          </p:nvSpPr>
          <p:spPr>
            <a:xfrm>
              <a:off x="3734446" y="1965028"/>
              <a:ext cx="92710" cy="52705"/>
            </a:xfrm>
            <a:custGeom>
              <a:avLst/>
              <a:gdLst/>
              <a:ahLst/>
              <a:cxnLst/>
              <a:rect l="l" t="t" r="r" b="b"/>
              <a:pathLst>
                <a:path w="92710" h="52705">
                  <a:moveTo>
                    <a:pt x="52430" y="0"/>
                  </a:moveTo>
                  <a:lnTo>
                    <a:pt x="0" y="3215"/>
                  </a:lnTo>
                  <a:lnTo>
                    <a:pt x="3924" y="52262"/>
                  </a:lnTo>
                  <a:lnTo>
                    <a:pt x="18031" y="50622"/>
                  </a:lnTo>
                  <a:lnTo>
                    <a:pt x="48926" y="45247"/>
                  </a:lnTo>
                  <a:lnTo>
                    <a:pt x="79469" y="35455"/>
                  </a:lnTo>
                  <a:lnTo>
                    <a:pt x="92519" y="20563"/>
                  </a:lnTo>
                  <a:lnTo>
                    <a:pt x="90016" y="7047"/>
                  </a:lnTo>
                  <a:lnTo>
                    <a:pt x="79544" y="735"/>
                  </a:lnTo>
                  <a:lnTo>
                    <a:pt x="52430" y="0"/>
                  </a:lnTo>
                  <a:close/>
                </a:path>
              </a:pathLst>
            </a:custGeom>
            <a:solidFill>
              <a:srgbClr val="DAD8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 descr=""/>
            <p:cNvSpPr/>
            <p:nvPr/>
          </p:nvSpPr>
          <p:spPr>
            <a:xfrm>
              <a:off x="3734446" y="1965028"/>
              <a:ext cx="92710" cy="52705"/>
            </a:xfrm>
            <a:custGeom>
              <a:avLst/>
              <a:gdLst/>
              <a:ahLst/>
              <a:cxnLst/>
              <a:rect l="l" t="t" r="r" b="b"/>
              <a:pathLst>
                <a:path w="92710" h="52705">
                  <a:moveTo>
                    <a:pt x="52430" y="0"/>
                  </a:moveTo>
                  <a:lnTo>
                    <a:pt x="0" y="3215"/>
                  </a:lnTo>
                  <a:lnTo>
                    <a:pt x="3924" y="52262"/>
                  </a:lnTo>
                  <a:lnTo>
                    <a:pt x="18031" y="50622"/>
                  </a:lnTo>
                  <a:lnTo>
                    <a:pt x="32474" y="48109"/>
                  </a:lnTo>
                  <a:lnTo>
                    <a:pt x="7378" y="48109"/>
                  </a:lnTo>
                  <a:lnTo>
                    <a:pt x="4076" y="6771"/>
                  </a:lnTo>
                  <a:lnTo>
                    <a:pt x="16143" y="6343"/>
                  </a:lnTo>
                  <a:lnTo>
                    <a:pt x="88838" y="6337"/>
                  </a:lnTo>
                  <a:lnTo>
                    <a:pt x="79544" y="735"/>
                  </a:lnTo>
                  <a:lnTo>
                    <a:pt x="52430" y="0"/>
                  </a:lnTo>
                  <a:close/>
                </a:path>
                <a:path w="92710" h="52705">
                  <a:moveTo>
                    <a:pt x="88838" y="6337"/>
                  </a:moveTo>
                  <a:lnTo>
                    <a:pt x="33399" y="6337"/>
                  </a:lnTo>
                  <a:lnTo>
                    <a:pt x="52691" y="7387"/>
                  </a:lnTo>
                  <a:lnTo>
                    <a:pt x="70866" y="10123"/>
                  </a:lnTo>
                  <a:lnTo>
                    <a:pt x="88938" y="23293"/>
                  </a:lnTo>
                  <a:lnTo>
                    <a:pt x="87477" y="25351"/>
                  </a:lnTo>
                  <a:lnTo>
                    <a:pt x="36401" y="43924"/>
                  </a:lnTo>
                  <a:lnTo>
                    <a:pt x="7378" y="48109"/>
                  </a:lnTo>
                  <a:lnTo>
                    <a:pt x="32474" y="48109"/>
                  </a:lnTo>
                  <a:lnTo>
                    <a:pt x="48926" y="45247"/>
                  </a:lnTo>
                  <a:lnTo>
                    <a:pt x="79469" y="35455"/>
                  </a:lnTo>
                  <a:lnTo>
                    <a:pt x="92519" y="20563"/>
                  </a:lnTo>
                  <a:lnTo>
                    <a:pt x="90016" y="7047"/>
                  </a:lnTo>
                  <a:lnTo>
                    <a:pt x="88838" y="6337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4367885" y="1957916"/>
              <a:ext cx="283845" cy="102870"/>
            </a:xfrm>
            <a:custGeom>
              <a:avLst/>
              <a:gdLst/>
              <a:ahLst/>
              <a:cxnLst/>
              <a:rect l="l" t="t" r="r" b="b"/>
              <a:pathLst>
                <a:path w="283845" h="102869">
                  <a:moveTo>
                    <a:pt x="6350" y="8694"/>
                  </a:moveTo>
                  <a:lnTo>
                    <a:pt x="0" y="64917"/>
                  </a:lnTo>
                  <a:lnTo>
                    <a:pt x="18402" y="68803"/>
                  </a:lnTo>
                  <a:lnTo>
                    <a:pt x="23952" y="70581"/>
                  </a:lnTo>
                  <a:lnTo>
                    <a:pt x="34917" y="76644"/>
                  </a:lnTo>
                  <a:lnTo>
                    <a:pt x="51161" y="86791"/>
                  </a:lnTo>
                  <a:lnTo>
                    <a:pt x="72511" y="96868"/>
                  </a:lnTo>
                  <a:lnTo>
                    <a:pt x="98793" y="102724"/>
                  </a:lnTo>
                  <a:lnTo>
                    <a:pt x="128113" y="102345"/>
                  </a:lnTo>
                  <a:lnTo>
                    <a:pt x="158534" y="98138"/>
                  </a:lnTo>
                  <a:lnTo>
                    <a:pt x="189811" y="92586"/>
                  </a:lnTo>
                  <a:lnTo>
                    <a:pt x="221703" y="88170"/>
                  </a:lnTo>
                  <a:lnTo>
                    <a:pt x="236882" y="86889"/>
                  </a:lnTo>
                  <a:lnTo>
                    <a:pt x="279396" y="86889"/>
                  </a:lnTo>
                  <a:lnTo>
                    <a:pt x="283806" y="47835"/>
                  </a:lnTo>
                  <a:lnTo>
                    <a:pt x="242492" y="44433"/>
                  </a:lnTo>
                  <a:lnTo>
                    <a:pt x="204729" y="33125"/>
                  </a:lnTo>
                  <a:lnTo>
                    <a:pt x="176428" y="21483"/>
                  </a:lnTo>
                  <a:lnTo>
                    <a:pt x="145202" y="9945"/>
                  </a:lnTo>
                  <a:lnTo>
                    <a:pt x="18935" y="9913"/>
                  </a:lnTo>
                  <a:lnTo>
                    <a:pt x="6350" y="8694"/>
                  </a:lnTo>
                  <a:close/>
                </a:path>
                <a:path w="283845" h="102869">
                  <a:moveTo>
                    <a:pt x="279396" y="86889"/>
                  </a:moveTo>
                  <a:lnTo>
                    <a:pt x="236882" y="86889"/>
                  </a:lnTo>
                  <a:lnTo>
                    <a:pt x="247884" y="86922"/>
                  </a:lnTo>
                  <a:lnTo>
                    <a:pt x="260058" y="88685"/>
                  </a:lnTo>
                  <a:lnTo>
                    <a:pt x="278752" y="92590"/>
                  </a:lnTo>
                  <a:lnTo>
                    <a:pt x="279396" y="86889"/>
                  </a:lnTo>
                  <a:close/>
                </a:path>
                <a:path w="283845" h="102869">
                  <a:moveTo>
                    <a:pt x="84557" y="0"/>
                  </a:moveTo>
                  <a:lnTo>
                    <a:pt x="59358" y="2853"/>
                  </a:lnTo>
                  <a:lnTo>
                    <a:pt x="40043" y="7110"/>
                  </a:lnTo>
                  <a:lnTo>
                    <a:pt x="28473" y="9481"/>
                  </a:lnTo>
                  <a:lnTo>
                    <a:pt x="18935" y="9913"/>
                  </a:lnTo>
                  <a:lnTo>
                    <a:pt x="145079" y="9913"/>
                  </a:lnTo>
                  <a:lnTo>
                    <a:pt x="113779" y="1836"/>
                  </a:lnTo>
                  <a:lnTo>
                    <a:pt x="84557" y="0"/>
                  </a:lnTo>
                  <a:close/>
                </a:path>
              </a:pathLst>
            </a:custGeom>
            <a:solidFill>
              <a:srgbClr val="4240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 descr=""/>
            <p:cNvSpPr/>
            <p:nvPr/>
          </p:nvSpPr>
          <p:spPr>
            <a:xfrm>
              <a:off x="4367885" y="1957916"/>
              <a:ext cx="283845" cy="102870"/>
            </a:xfrm>
            <a:custGeom>
              <a:avLst/>
              <a:gdLst/>
              <a:ahLst/>
              <a:cxnLst/>
              <a:rect l="l" t="t" r="r" b="b"/>
              <a:pathLst>
                <a:path w="283845" h="102869">
                  <a:moveTo>
                    <a:pt x="6350" y="8694"/>
                  </a:moveTo>
                  <a:lnTo>
                    <a:pt x="0" y="64917"/>
                  </a:lnTo>
                  <a:lnTo>
                    <a:pt x="18402" y="68803"/>
                  </a:lnTo>
                  <a:lnTo>
                    <a:pt x="23952" y="70581"/>
                  </a:lnTo>
                  <a:lnTo>
                    <a:pt x="34917" y="76644"/>
                  </a:lnTo>
                  <a:lnTo>
                    <a:pt x="51161" y="86791"/>
                  </a:lnTo>
                  <a:lnTo>
                    <a:pt x="72511" y="96868"/>
                  </a:lnTo>
                  <a:lnTo>
                    <a:pt x="98793" y="102724"/>
                  </a:lnTo>
                  <a:lnTo>
                    <a:pt x="128113" y="102345"/>
                  </a:lnTo>
                  <a:lnTo>
                    <a:pt x="152553" y="98965"/>
                  </a:lnTo>
                  <a:lnTo>
                    <a:pt x="99098" y="98965"/>
                  </a:lnTo>
                  <a:lnTo>
                    <a:pt x="83256" y="96261"/>
                  </a:lnTo>
                  <a:lnTo>
                    <a:pt x="46050" y="79306"/>
                  </a:lnTo>
                  <a:lnTo>
                    <a:pt x="29692" y="68447"/>
                  </a:lnTo>
                  <a:lnTo>
                    <a:pt x="20967" y="65653"/>
                  </a:lnTo>
                  <a:lnTo>
                    <a:pt x="4140" y="61945"/>
                  </a:lnTo>
                  <a:lnTo>
                    <a:pt x="9690" y="12758"/>
                  </a:lnTo>
                  <a:lnTo>
                    <a:pt x="32996" y="12758"/>
                  </a:lnTo>
                  <a:lnTo>
                    <a:pt x="37007" y="11729"/>
                  </a:lnTo>
                  <a:lnTo>
                    <a:pt x="44521" y="9913"/>
                  </a:lnTo>
                  <a:lnTo>
                    <a:pt x="18935" y="9913"/>
                  </a:lnTo>
                  <a:lnTo>
                    <a:pt x="6350" y="8694"/>
                  </a:lnTo>
                  <a:close/>
                </a:path>
                <a:path w="283845" h="102869">
                  <a:moveTo>
                    <a:pt x="237056" y="83926"/>
                  </a:moveTo>
                  <a:lnTo>
                    <a:pt x="221361" y="84398"/>
                  </a:lnTo>
                  <a:lnTo>
                    <a:pt x="189632" y="88809"/>
                  </a:lnTo>
                  <a:lnTo>
                    <a:pt x="158519" y="94363"/>
                  </a:lnTo>
                  <a:lnTo>
                    <a:pt x="128261" y="98577"/>
                  </a:lnTo>
                  <a:lnTo>
                    <a:pt x="99098" y="98965"/>
                  </a:lnTo>
                  <a:lnTo>
                    <a:pt x="152553" y="98965"/>
                  </a:lnTo>
                  <a:lnTo>
                    <a:pt x="158534" y="98138"/>
                  </a:lnTo>
                  <a:lnTo>
                    <a:pt x="189811" y="92586"/>
                  </a:lnTo>
                  <a:lnTo>
                    <a:pt x="221703" y="88170"/>
                  </a:lnTo>
                  <a:lnTo>
                    <a:pt x="236882" y="86889"/>
                  </a:lnTo>
                  <a:lnTo>
                    <a:pt x="268155" y="86889"/>
                  </a:lnTo>
                  <a:lnTo>
                    <a:pt x="265855" y="86509"/>
                  </a:lnTo>
                  <a:lnTo>
                    <a:pt x="252472" y="84875"/>
                  </a:lnTo>
                  <a:lnTo>
                    <a:pt x="237056" y="83926"/>
                  </a:lnTo>
                  <a:close/>
                </a:path>
                <a:path w="283845" h="102869">
                  <a:moveTo>
                    <a:pt x="268155" y="86889"/>
                  </a:moveTo>
                  <a:lnTo>
                    <a:pt x="236882" y="86889"/>
                  </a:lnTo>
                  <a:lnTo>
                    <a:pt x="247884" y="86922"/>
                  </a:lnTo>
                  <a:lnTo>
                    <a:pt x="260058" y="88685"/>
                  </a:lnTo>
                  <a:lnTo>
                    <a:pt x="278752" y="92590"/>
                  </a:lnTo>
                  <a:lnTo>
                    <a:pt x="279260" y="88094"/>
                  </a:lnTo>
                  <a:lnTo>
                    <a:pt x="275450" y="88094"/>
                  </a:lnTo>
                  <a:lnTo>
                    <a:pt x="268155" y="86889"/>
                  </a:lnTo>
                  <a:close/>
                </a:path>
                <a:path w="283845" h="102869">
                  <a:moveTo>
                    <a:pt x="120909" y="3676"/>
                  </a:moveTo>
                  <a:lnTo>
                    <a:pt x="92802" y="3676"/>
                  </a:lnTo>
                  <a:lnTo>
                    <a:pt x="113144" y="5557"/>
                  </a:lnTo>
                  <a:lnTo>
                    <a:pt x="144439" y="13643"/>
                  </a:lnTo>
                  <a:lnTo>
                    <a:pt x="175536" y="25153"/>
                  </a:lnTo>
                  <a:lnTo>
                    <a:pt x="203723" y="36768"/>
                  </a:lnTo>
                  <a:lnTo>
                    <a:pt x="226288" y="45168"/>
                  </a:lnTo>
                  <a:lnTo>
                    <a:pt x="238274" y="47628"/>
                  </a:lnTo>
                  <a:lnTo>
                    <a:pt x="253463" y="49457"/>
                  </a:lnTo>
                  <a:lnTo>
                    <a:pt x="268390" y="50701"/>
                  </a:lnTo>
                  <a:lnTo>
                    <a:pt x="279590" y="51404"/>
                  </a:lnTo>
                  <a:lnTo>
                    <a:pt x="275450" y="88094"/>
                  </a:lnTo>
                  <a:lnTo>
                    <a:pt x="279260" y="88094"/>
                  </a:lnTo>
                  <a:lnTo>
                    <a:pt x="283806" y="47835"/>
                  </a:lnTo>
                  <a:lnTo>
                    <a:pt x="277088" y="47487"/>
                  </a:lnTo>
                  <a:lnTo>
                    <a:pt x="261189" y="46382"/>
                  </a:lnTo>
                  <a:lnTo>
                    <a:pt x="242492" y="44433"/>
                  </a:lnTo>
                  <a:lnTo>
                    <a:pt x="227380" y="41549"/>
                  </a:lnTo>
                  <a:lnTo>
                    <a:pt x="204729" y="33125"/>
                  </a:lnTo>
                  <a:lnTo>
                    <a:pt x="176428" y="21483"/>
                  </a:lnTo>
                  <a:lnTo>
                    <a:pt x="145202" y="9945"/>
                  </a:lnTo>
                  <a:lnTo>
                    <a:pt x="120909" y="3676"/>
                  </a:lnTo>
                  <a:close/>
                </a:path>
                <a:path w="283845" h="102869">
                  <a:moveTo>
                    <a:pt x="32996" y="12758"/>
                  </a:moveTo>
                  <a:lnTo>
                    <a:pt x="9690" y="12758"/>
                  </a:lnTo>
                  <a:lnTo>
                    <a:pt x="14236" y="13101"/>
                  </a:lnTo>
                  <a:lnTo>
                    <a:pt x="22136" y="13558"/>
                  </a:lnTo>
                  <a:lnTo>
                    <a:pt x="31659" y="13101"/>
                  </a:lnTo>
                  <a:lnTo>
                    <a:pt x="32996" y="12758"/>
                  </a:lnTo>
                  <a:close/>
                </a:path>
                <a:path w="283845" h="102869">
                  <a:moveTo>
                    <a:pt x="84557" y="0"/>
                  </a:moveTo>
                  <a:lnTo>
                    <a:pt x="59358" y="2853"/>
                  </a:lnTo>
                  <a:lnTo>
                    <a:pt x="40043" y="7110"/>
                  </a:lnTo>
                  <a:lnTo>
                    <a:pt x="28473" y="9481"/>
                  </a:lnTo>
                  <a:lnTo>
                    <a:pt x="18935" y="9913"/>
                  </a:lnTo>
                  <a:lnTo>
                    <a:pt x="44521" y="9913"/>
                  </a:lnTo>
                  <a:lnTo>
                    <a:pt x="57724" y="7000"/>
                  </a:lnTo>
                  <a:lnTo>
                    <a:pt x="74121" y="4528"/>
                  </a:lnTo>
                  <a:lnTo>
                    <a:pt x="92802" y="3676"/>
                  </a:lnTo>
                  <a:lnTo>
                    <a:pt x="120909" y="3676"/>
                  </a:lnTo>
                  <a:lnTo>
                    <a:pt x="113779" y="1836"/>
                  </a:lnTo>
                  <a:lnTo>
                    <a:pt x="84557" y="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4284449" y="1968932"/>
              <a:ext cx="93345" cy="50800"/>
            </a:xfrm>
            <a:custGeom>
              <a:avLst/>
              <a:gdLst/>
              <a:ahLst/>
              <a:cxnLst/>
              <a:rect l="l" t="t" r="r" b="b"/>
              <a:pathLst>
                <a:path w="93345" h="50800">
                  <a:moveTo>
                    <a:pt x="47627" y="0"/>
                  </a:moveTo>
                  <a:lnTo>
                    <a:pt x="15773" y="3780"/>
                  </a:lnTo>
                  <a:lnTo>
                    <a:pt x="118" y="15905"/>
                  </a:lnTo>
                  <a:lnTo>
                    <a:pt x="0" y="29648"/>
                  </a:lnTo>
                  <a:lnTo>
                    <a:pt x="9075" y="37844"/>
                  </a:lnTo>
                  <a:lnTo>
                    <a:pt x="35548" y="43744"/>
                  </a:lnTo>
                  <a:lnTo>
                    <a:pt x="87621" y="50601"/>
                  </a:lnTo>
                  <a:lnTo>
                    <a:pt x="93146" y="1706"/>
                  </a:lnTo>
                  <a:lnTo>
                    <a:pt x="78983" y="622"/>
                  </a:lnTo>
                  <a:lnTo>
                    <a:pt x="47627" y="0"/>
                  </a:lnTo>
                  <a:close/>
                </a:path>
              </a:pathLst>
            </a:custGeom>
            <a:solidFill>
              <a:srgbClr val="DAD8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4284449" y="1968932"/>
              <a:ext cx="93345" cy="50800"/>
            </a:xfrm>
            <a:custGeom>
              <a:avLst/>
              <a:gdLst/>
              <a:ahLst/>
              <a:cxnLst/>
              <a:rect l="l" t="t" r="r" b="b"/>
              <a:pathLst>
                <a:path w="93345" h="50800">
                  <a:moveTo>
                    <a:pt x="47627" y="0"/>
                  </a:moveTo>
                  <a:lnTo>
                    <a:pt x="15773" y="3780"/>
                  </a:lnTo>
                  <a:lnTo>
                    <a:pt x="118" y="15905"/>
                  </a:lnTo>
                  <a:lnTo>
                    <a:pt x="0" y="29648"/>
                  </a:lnTo>
                  <a:lnTo>
                    <a:pt x="9075" y="37844"/>
                  </a:lnTo>
                  <a:lnTo>
                    <a:pt x="35548" y="43744"/>
                  </a:lnTo>
                  <a:lnTo>
                    <a:pt x="87621" y="50601"/>
                  </a:lnTo>
                  <a:lnTo>
                    <a:pt x="88103" y="46334"/>
                  </a:lnTo>
                  <a:lnTo>
                    <a:pt x="84294" y="46334"/>
                  </a:lnTo>
                  <a:lnTo>
                    <a:pt x="72371" y="44449"/>
                  </a:lnTo>
                  <a:lnTo>
                    <a:pt x="19384" y="30294"/>
                  </a:lnTo>
                  <a:lnTo>
                    <a:pt x="3611" y="18737"/>
                  </a:lnTo>
                  <a:lnTo>
                    <a:pt x="4157" y="13923"/>
                  </a:lnTo>
                  <a:lnTo>
                    <a:pt x="59665" y="3686"/>
                  </a:lnTo>
                  <a:lnTo>
                    <a:pt x="92922" y="3686"/>
                  </a:lnTo>
                  <a:lnTo>
                    <a:pt x="93146" y="1706"/>
                  </a:lnTo>
                  <a:lnTo>
                    <a:pt x="78983" y="622"/>
                  </a:lnTo>
                  <a:lnTo>
                    <a:pt x="47627" y="0"/>
                  </a:lnTo>
                  <a:close/>
                </a:path>
                <a:path w="93345" h="50800">
                  <a:moveTo>
                    <a:pt x="92922" y="3686"/>
                  </a:moveTo>
                  <a:lnTo>
                    <a:pt x="59665" y="3686"/>
                  </a:lnTo>
                  <a:lnTo>
                    <a:pt x="76905" y="4282"/>
                  </a:lnTo>
                  <a:lnTo>
                    <a:pt x="88942" y="5122"/>
                  </a:lnTo>
                  <a:lnTo>
                    <a:pt x="84294" y="46334"/>
                  </a:lnTo>
                  <a:lnTo>
                    <a:pt x="88103" y="46334"/>
                  </a:lnTo>
                  <a:lnTo>
                    <a:pt x="92922" y="3686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9" name="object 499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583053" y="2245844"/>
              <a:ext cx="255644" cy="302642"/>
            </a:xfrm>
            <a:prstGeom prst="rect">
              <a:avLst/>
            </a:prstGeom>
          </p:spPr>
        </p:pic>
        <p:sp>
          <p:nvSpPr>
            <p:cNvPr id="500" name="object 500" descr=""/>
            <p:cNvSpPr/>
            <p:nvPr/>
          </p:nvSpPr>
          <p:spPr>
            <a:xfrm>
              <a:off x="3141237" y="2061984"/>
              <a:ext cx="123825" cy="283210"/>
            </a:xfrm>
            <a:custGeom>
              <a:avLst/>
              <a:gdLst/>
              <a:ahLst/>
              <a:cxnLst/>
              <a:rect l="l" t="t" r="r" b="b"/>
              <a:pathLst>
                <a:path w="123825" h="283210">
                  <a:moveTo>
                    <a:pt x="79997" y="0"/>
                  </a:moveTo>
                  <a:lnTo>
                    <a:pt x="70492" y="40349"/>
                  </a:lnTo>
                  <a:lnTo>
                    <a:pt x="53691" y="76011"/>
                  </a:lnTo>
                  <a:lnTo>
                    <a:pt x="37968" y="102266"/>
                  </a:lnTo>
                  <a:lnTo>
                    <a:pt x="21913" y="131427"/>
                  </a:lnTo>
                  <a:lnTo>
                    <a:pt x="9220" y="161290"/>
                  </a:lnTo>
                  <a:lnTo>
                    <a:pt x="3049" y="189907"/>
                  </a:lnTo>
                  <a:lnTo>
                    <a:pt x="2119" y="215249"/>
                  </a:lnTo>
                  <a:lnTo>
                    <a:pt x="3498" y="235845"/>
                  </a:lnTo>
                  <a:lnTo>
                    <a:pt x="4076" y="246786"/>
                  </a:lnTo>
                  <a:lnTo>
                    <a:pt x="3086" y="256273"/>
                  </a:lnTo>
                  <a:lnTo>
                    <a:pt x="0" y="268541"/>
                  </a:lnTo>
                  <a:lnTo>
                    <a:pt x="54660" y="283184"/>
                  </a:lnTo>
                  <a:lnTo>
                    <a:pt x="61239" y="265569"/>
                  </a:lnTo>
                  <a:lnTo>
                    <a:pt x="63817" y="260337"/>
                  </a:lnTo>
                  <a:lnTo>
                    <a:pt x="71451" y="250397"/>
                  </a:lnTo>
                  <a:lnTo>
                    <a:pt x="83904" y="235845"/>
                  </a:lnTo>
                  <a:lnTo>
                    <a:pt x="97044" y="216235"/>
                  </a:lnTo>
                  <a:lnTo>
                    <a:pt x="106743" y="191122"/>
                  </a:lnTo>
                  <a:lnTo>
                    <a:pt x="110735" y="162068"/>
                  </a:lnTo>
                  <a:lnTo>
                    <a:pt x="111102" y="131357"/>
                  </a:lnTo>
                  <a:lnTo>
                    <a:pt x="110265" y="99601"/>
                  </a:lnTo>
                  <a:lnTo>
                    <a:pt x="110642" y="67411"/>
                  </a:lnTo>
                  <a:lnTo>
                    <a:pt x="111636" y="52210"/>
                  </a:lnTo>
                  <a:lnTo>
                    <a:pt x="113307" y="41335"/>
                  </a:lnTo>
                  <a:lnTo>
                    <a:pt x="116862" y="29560"/>
                  </a:lnTo>
                  <a:lnTo>
                    <a:pt x="123507" y="11658"/>
                  </a:lnTo>
                  <a:lnTo>
                    <a:pt x="79997" y="0"/>
                  </a:lnTo>
                  <a:close/>
                </a:path>
              </a:pathLst>
            </a:custGeom>
            <a:solidFill>
              <a:srgbClr val="4240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 descr=""/>
            <p:cNvSpPr/>
            <p:nvPr/>
          </p:nvSpPr>
          <p:spPr>
            <a:xfrm>
              <a:off x="3141237" y="2061984"/>
              <a:ext cx="123825" cy="283210"/>
            </a:xfrm>
            <a:custGeom>
              <a:avLst/>
              <a:gdLst/>
              <a:ahLst/>
              <a:cxnLst/>
              <a:rect l="l" t="t" r="r" b="b"/>
              <a:pathLst>
                <a:path w="123825" h="283210">
                  <a:moveTo>
                    <a:pt x="79997" y="0"/>
                  </a:moveTo>
                  <a:lnTo>
                    <a:pt x="70492" y="40349"/>
                  </a:lnTo>
                  <a:lnTo>
                    <a:pt x="53691" y="76011"/>
                  </a:lnTo>
                  <a:lnTo>
                    <a:pt x="37968" y="102266"/>
                  </a:lnTo>
                  <a:lnTo>
                    <a:pt x="21913" y="131427"/>
                  </a:lnTo>
                  <a:lnTo>
                    <a:pt x="9220" y="161290"/>
                  </a:lnTo>
                  <a:lnTo>
                    <a:pt x="3049" y="189907"/>
                  </a:lnTo>
                  <a:lnTo>
                    <a:pt x="2119" y="215249"/>
                  </a:lnTo>
                  <a:lnTo>
                    <a:pt x="3498" y="235845"/>
                  </a:lnTo>
                  <a:lnTo>
                    <a:pt x="4076" y="246786"/>
                  </a:lnTo>
                  <a:lnTo>
                    <a:pt x="3086" y="256273"/>
                  </a:lnTo>
                  <a:lnTo>
                    <a:pt x="0" y="268541"/>
                  </a:lnTo>
                  <a:lnTo>
                    <a:pt x="54660" y="283184"/>
                  </a:lnTo>
                  <a:lnTo>
                    <a:pt x="56354" y="278650"/>
                  </a:lnTo>
                  <a:lnTo>
                    <a:pt x="52336" y="278650"/>
                  </a:lnTo>
                  <a:lnTo>
                    <a:pt x="4521" y="265836"/>
                  </a:lnTo>
                  <a:lnTo>
                    <a:pt x="5537" y="261391"/>
                  </a:lnTo>
                  <a:lnTo>
                    <a:pt x="7162" y="253657"/>
                  </a:lnTo>
                  <a:lnTo>
                    <a:pt x="8140" y="244221"/>
                  </a:lnTo>
                  <a:lnTo>
                    <a:pt x="7569" y="238683"/>
                  </a:lnTo>
                  <a:lnTo>
                    <a:pt x="6908" y="231267"/>
                  </a:lnTo>
                  <a:lnTo>
                    <a:pt x="6062" y="218800"/>
                  </a:lnTo>
                  <a:lnTo>
                    <a:pt x="5973" y="200909"/>
                  </a:lnTo>
                  <a:lnTo>
                    <a:pt x="7914" y="182312"/>
                  </a:lnTo>
                  <a:lnTo>
                    <a:pt x="12801" y="162483"/>
                  </a:lnTo>
                  <a:lnTo>
                    <a:pt x="25453" y="132732"/>
                  </a:lnTo>
                  <a:lnTo>
                    <a:pt x="41462" y="103689"/>
                  </a:lnTo>
                  <a:lnTo>
                    <a:pt x="57142" y="77541"/>
                  </a:lnTo>
                  <a:lnTo>
                    <a:pt x="68808" y="56476"/>
                  </a:lnTo>
                  <a:lnTo>
                    <a:pt x="73025" y="44989"/>
                  </a:lnTo>
                  <a:lnTo>
                    <a:pt x="77095" y="30245"/>
                  </a:lnTo>
                  <a:lnTo>
                    <a:pt x="80545" y="15671"/>
                  </a:lnTo>
                  <a:lnTo>
                    <a:pt x="82905" y="4699"/>
                  </a:lnTo>
                  <a:lnTo>
                    <a:pt x="97534" y="4699"/>
                  </a:lnTo>
                  <a:lnTo>
                    <a:pt x="79997" y="0"/>
                  </a:lnTo>
                  <a:close/>
                </a:path>
                <a:path w="123825" h="283210">
                  <a:moveTo>
                    <a:pt x="97534" y="4699"/>
                  </a:moveTo>
                  <a:lnTo>
                    <a:pt x="82905" y="4699"/>
                  </a:lnTo>
                  <a:lnTo>
                    <a:pt x="118579" y="14249"/>
                  </a:lnTo>
                  <a:lnTo>
                    <a:pt x="115580" y="23508"/>
                  </a:lnTo>
                  <a:lnTo>
                    <a:pt x="106870" y="67195"/>
                  </a:lnTo>
                  <a:lnTo>
                    <a:pt x="106629" y="103689"/>
                  </a:lnTo>
                  <a:lnTo>
                    <a:pt x="107367" y="130813"/>
                  </a:lnTo>
                  <a:lnTo>
                    <a:pt x="107030" y="161290"/>
                  </a:lnTo>
                  <a:lnTo>
                    <a:pt x="98042" y="205521"/>
                  </a:lnTo>
                  <a:lnTo>
                    <a:pt x="75742" y="239788"/>
                  </a:lnTo>
                  <a:lnTo>
                    <a:pt x="62560" y="254355"/>
                  </a:lnTo>
                  <a:lnTo>
                    <a:pt x="58508" y="262572"/>
                  </a:lnTo>
                  <a:lnTo>
                    <a:pt x="54381" y="273253"/>
                  </a:lnTo>
                  <a:lnTo>
                    <a:pt x="52336" y="278650"/>
                  </a:lnTo>
                  <a:lnTo>
                    <a:pt x="56354" y="278650"/>
                  </a:lnTo>
                  <a:lnTo>
                    <a:pt x="61239" y="265569"/>
                  </a:lnTo>
                  <a:lnTo>
                    <a:pt x="63817" y="260337"/>
                  </a:lnTo>
                  <a:lnTo>
                    <a:pt x="71451" y="250397"/>
                  </a:lnTo>
                  <a:lnTo>
                    <a:pt x="83904" y="235845"/>
                  </a:lnTo>
                  <a:lnTo>
                    <a:pt x="97044" y="216235"/>
                  </a:lnTo>
                  <a:lnTo>
                    <a:pt x="110678" y="162483"/>
                  </a:lnTo>
                  <a:lnTo>
                    <a:pt x="111088" y="130813"/>
                  </a:lnTo>
                  <a:lnTo>
                    <a:pt x="110269" y="99222"/>
                  </a:lnTo>
                  <a:lnTo>
                    <a:pt x="110656" y="67195"/>
                  </a:lnTo>
                  <a:lnTo>
                    <a:pt x="111636" y="52210"/>
                  </a:lnTo>
                  <a:lnTo>
                    <a:pt x="113307" y="41335"/>
                  </a:lnTo>
                  <a:lnTo>
                    <a:pt x="116862" y="29560"/>
                  </a:lnTo>
                  <a:lnTo>
                    <a:pt x="123507" y="11658"/>
                  </a:lnTo>
                  <a:lnTo>
                    <a:pt x="97534" y="4699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 descr=""/>
            <p:cNvSpPr/>
            <p:nvPr/>
          </p:nvSpPr>
          <p:spPr>
            <a:xfrm>
              <a:off x="3136261" y="2327802"/>
              <a:ext cx="57150" cy="96520"/>
            </a:xfrm>
            <a:custGeom>
              <a:avLst/>
              <a:gdLst/>
              <a:ahLst/>
              <a:cxnLst/>
              <a:rect l="l" t="t" r="r" b="b"/>
              <a:pathLst>
                <a:path w="57150" h="96519">
                  <a:moveTo>
                    <a:pt x="9467" y="0"/>
                  </a:moveTo>
                  <a:lnTo>
                    <a:pt x="6287" y="13843"/>
                  </a:lnTo>
                  <a:lnTo>
                    <a:pt x="1004" y="44756"/>
                  </a:lnTo>
                  <a:lnTo>
                    <a:pt x="0" y="76814"/>
                  </a:lnTo>
                  <a:lnTo>
                    <a:pt x="9657" y="94094"/>
                  </a:lnTo>
                  <a:lnTo>
                    <a:pt x="23234" y="96266"/>
                  </a:lnTo>
                  <a:lnTo>
                    <a:pt x="32690" y="88515"/>
                  </a:lnTo>
                  <a:lnTo>
                    <a:pt x="42463" y="63215"/>
                  </a:lnTo>
                  <a:lnTo>
                    <a:pt x="56990" y="12738"/>
                  </a:lnTo>
                  <a:lnTo>
                    <a:pt x="9467" y="0"/>
                  </a:lnTo>
                  <a:close/>
                </a:path>
              </a:pathLst>
            </a:custGeom>
            <a:solidFill>
              <a:srgbClr val="DAD8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 descr=""/>
            <p:cNvSpPr/>
            <p:nvPr/>
          </p:nvSpPr>
          <p:spPr>
            <a:xfrm>
              <a:off x="3136261" y="2327802"/>
              <a:ext cx="57150" cy="96520"/>
            </a:xfrm>
            <a:custGeom>
              <a:avLst/>
              <a:gdLst/>
              <a:ahLst/>
              <a:cxnLst/>
              <a:rect l="l" t="t" r="r" b="b"/>
              <a:pathLst>
                <a:path w="57150" h="96519">
                  <a:moveTo>
                    <a:pt x="9467" y="0"/>
                  </a:moveTo>
                  <a:lnTo>
                    <a:pt x="6287" y="13843"/>
                  </a:lnTo>
                  <a:lnTo>
                    <a:pt x="1004" y="44756"/>
                  </a:lnTo>
                  <a:lnTo>
                    <a:pt x="0" y="76814"/>
                  </a:lnTo>
                  <a:lnTo>
                    <a:pt x="9657" y="94094"/>
                  </a:lnTo>
                  <a:lnTo>
                    <a:pt x="23234" y="96266"/>
                  </a:lnTo>
                  <a:lnTo>
                    <a:pt x="29572" y="91071"/>
                  </a:lnTo>
                  <a:lnTo>
                    <a:pt x="12985" y="91071"/>
                  </a:lnTo>
                  <a:lnTo>
                    <a:pt x="8286" y="89814"/>
                  </a:lnTo>
                  <a:lnTo>
                    <a:pt x="6838" y="87744"/>
                  </a:lnTo>
                  <a:lnTo>
                    <a:pt x="4260" y="81292"/>
                  </a:lnTo>
                  <a:lnTo>
                    <a:pt x="3561" y="76415"/>
                  </a:lnTo>
                  <a:lnTo>
                    <a:pt x="3333" y="70916"/>
                  </a:lnTo>
                  <a:lnTo>
                    <a:pt x="3952" y="52554"/>
                  </a:lnTo>
                  <a:lnTo>
                    <a:pt x="6438" y="33402"/>
                  </a:lnTo>
                  <a:lnTo>
                    <a:pt x="9591" y="16443"/>
                  </a:lnTo>
                  <a:lnTo>
                    <a:pt x="12210" y="4660"/>
                  </a:lnTo>
                  <a:lnTo>
                    <a:pt x="26856" y="4660"/>
                  </a:lnTo>
                  <a:lnTo>
                    <a:pt x="9467" y="0"/>
                  </a:lnTo>
                  <a:close/>
                </a:path>
                <a:path w="57150" h="96519">
                  <a:moveTo>
                    <a:pt x="26856" y="4660"/>
                  </a:moveTo>
                  <a:lnTo>
                    <a:pt x="12210" y="4660"/>
                  </a:lnTo>
                  <a:lnTo>
                    <a:pt x="52266" y="15392"/>
                  </a:lnTo>
                  <a:lnTo>
                    <a:pt x="48635" y="26903"/>
                  </a:lnTo>
                  <a:lnTo>
                    <a:pt x="26751" y="77190"/>
                  </a:lnTo>
                  <a:lnTo>
                    <a:pt x="12985" y="91071"/>
                  </a:lnTo>
                  <a:lnTo>
                    <a:pt x="29572" y="91071"/>
                  </a:lnTo>
                  <a:lnTo>
                    <a:pt x="32690" y="88515"/>
                  </a:lnTo>
                  <a:lnTo>
                    <a:pt x="42463" y="63215"/>
                  </a:lnTo>
                  <a:lnTo>
                    <a:pt x="56990" y="12738"/>
                  </a:lnTo>
                  <a:lnTo>
                    <a:pt x="26856" y="466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 descr=""/>
            <p:cNvSpPr/>
            <p:nvPr/>
          </p:nvSpPr>
          <p:spPr>
            <a:xfrm>
              <a:off x="2876791" y="2058793"/>
              <a:ext cx="117475" cy="285115"/>
            </a:xfrm>
            <a:custGeom>
              <a:avLst/>
              <a:gdLst/>
              <a:ahLst/>
              <a:cxnLst/>
              <a:rect l="l" t="t" r="r" b="b"/>
              <a:pathLst>
                <a:path w="117475" h="285114">
                  <a:moveTo>
                    <a:pt x="43865" y="0"/>
                  </a:moveTo>
                  <a:lnTo>
                    <a:pt x="0" y="10210"/>
                  </a:lnTo>
                  <a:lnTo>
                    <a:pt x="1918" y="16657"/>
                  </a:lnTo>
                  <a:lnTo>
                    <a:pt x="6196" y="32007"/>
                  </a:lnTo>
                  <a:lnTo>
                    <a:pt x="10613" y="50276"/>
                  </a:lnTo>
                  <a:lnTo>
                    <a:pt x="12954" y="65481"/>
                  </a:lnTo>
                  <a:lnTo>
                    <a:pt x="12585" y="89651"/>
                  </a:lnTo>
                  <a:lnTo>
                    <a:pt x="11075" y="120219"/>
                  </a:lnTo>
                  <a:lnTo>
                    <a:pt x="10644" y="153504"/>
                  </a:lnTo>
                  <a:lnTo>
                    <a:pt x="13512" y="185826"/>
                  </a:lnTo>
                  <a:lnTo>
                    <a:pt x="21550" y="213978"/>
                  </a:lnTo>
                  <a:lnTo>
                    <a:pt x="32665" y="236770"/>
                  </a:lnTo>
                  <a:lnTo>
                    <a:pt x="43136" y="253550"/>
                  </a:lnTo>
                  <a:lnTo>
                    <a:pt x="49237" y="263664"/>
                  </a:lnTo>
                  <a:lnTo>
                    <a:pt x="52844" y="272503"/>
                  </a:lnTo>
                  <a:lnTo>
                    <a:pt x="55892" y="284772"/>
                  </a:lnTo>
                  <a:lnTo>
                    <a:pt x="111010" y="271957"/>
                  </a:lnTo>
                  <a:lnTo>
                    <a:pt x="108521" y="253314"/>
                  </a:lnTo>
                  <a:lnTo>
                    <a:pt x="108331" y="247484"/>
                  </a:lnTo>
                  <a:lnTo>
                    <a:pt x="110379" y="235127"/>
                  </a:lnTo>
                  <a:lnTo>
                    <a:pt x="114509" y="216427"/>
                  </a:lnTo>
                  <a:lnTo>
                    <a:pt x="116867" y="192935"/>
                  </a:lnTo>
                  <a:lnTo>
                    <a:pt x="113601" y="166204"/>
                  </a:lnTo>
                  <a:lnTo>
                    <a:pt x="103441" y="138701"/>
                  </a:lnTo>
                  <a:lnTo>
                    <a:pt x="89303" y="111437"/>
                  </a:lnTo>
                  <a:lnTo>
                    <a:pt x="73607" y="83814"/>
                  </a:lnTo>
                  <a:lnTo>
                    <a:pt x="58775" y="55232"/>
                  </a:lnTo>
                  <a:lnTo>
                    <a:pt x="52499" y="41360"/>
                  </a:lnTo>
                  <a:lnTo>
                    <a:pt x="48853" y="30983"/>
                  </a:lnTo>
                  <a:lnTo>
                    <a:pt x="46441" y="18922"/>
                  </a:lnTo>
                  <a:lnTo>
                    <a:pt x="43865" y="0"/>
                  </a:lnTo>
                  <a:close/>
                </a:path>
              </a:pathLst>
            </a:custGeom>
            <a:solidFill>
              <a:srgbClr val="E41D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 descr=""/>
            <p:cNvSpPr/>
            <p:nvPr/>
          </p:nvSpPr>
          <p:spPr>
            <a:xfrm>
              <a:off x="2876791" y="2058793"/>
              <a:ext cx="117475" cy="285115"/>
            </a:xfrm>
            <a:custGeom>
              <a:avLst/>
              <a:gdLst/>
              <a:ahLst/>
              <a:cxnLst/>
              <a:rect l="l" t="t" r="r" b="b"/>
              <a:pathLst>
                <a:path w="117475" h="285114">
                  <a:moveTo>
                    <a:pt x="43865" y="0"/>
                  </a:moveTo>
                  <a:lnTo>
                    <a:pt x="0" y="10210"/>
                  </a:lnTo>
                  <a:lnTo>
                    <a:pt x="1918" y="16657"/>
                  </a:lnTo>
                  <a:lnTo>
                    <a:pt x="6196" y="32007"/>
                  </a:lnTo>
                  <a:lnTo>
                    <a:pt x="10613" y="50276"/>
                  </a:lnTo>
                  <a:lnTo>
                    <a:pt x="12954" y="65481"/>
                  </a:lnTo>
                  <a:lnTo>
                    <a:pt x="12585" y="89651"/>
                  </a:lnTo>
                  <a:lnTo>
                    <a:pt x="11075" y="120219"/>
                  </a:lnTo>
                  <a:lnTo>
                    <a:pt x="10644" y="153504"/>
                  </a:lnTo>
                  <a:lnTo>
                    <a:pt x="13512" y="185826"/>
                  </a:lnTo>
                  <a:lnTo>
                    <a:pt x="21550" y="213978"/>
                  </a:lnTo>
                  <a:lnTo>
                    <a:pt x="32665" y="236770"/>
                  </a:lnTo>
                  <a:lnTo>
                    <a:pt x="43136" y="253550"/>
                  </a:lnTo>
                  <a:lnTo>
                    <a:pt x="49237" y="263664"/>
                  </a:lnTo>
                  <a:lnTo>
                    <a:pt x="52844" y="272503"/>
                  </a:lnTo>
                  <a:lnTo>
                    <a:pt x="55892" y="284772"/>
                  </a:lnTo>
                  <a:lnTo>
                    <a:pt x="75285" y="280263"/>
                  </a:lnTo>
                  <a:lnTo>
                    <a:pt x="58610" y="280263"/>
                  </a:lnTo>
                  <a:lnTo>
                    <a:pt x="57416" y="275869"/>
                  </a:lnTo>
                  <a:lnTo>
                    <a:pt x="55194" y="268274"/>
                  </a:lnTo>
                  <a:lnTo>
                    <a:pt x="51612" y="259486"/>
                  </a:lnTo>
                  <a:lnTo>
                    <a:pt x="48501" y="254876"/>
                  </a:lnTo>
                  <a:lnTo>
                    <a:pt x="44437" y="248640"/>
                  </a:lnTo>
                  <a:lnTo>
                    <a:pt x="22263" y="204976"/>
                  </a:lnTo>
                  <a:lnTo>
                    <a:pt x="14389" y="152984"/>
                  </a:lnTo>
                  <a:lnTo>
                    <a:pt x="14836" y="119826"/>
                  </a:lnTo>
                  <a:lnTo>
                    <a:pt x="16341" y="89651"/>
                  </a:lnTo>
                  <a:lnTo>
                    <a:pt x="16725" y="65303"/>
                  </a:lnTo>
                  <a:lnTo>
                    <a:pt x="15030" y="53186"/>
                  </a:lnTo>
                  <a:lnTo>
                    <a:pt x="11674" y="38260"/>
                  </a:lnTo>
                  <a:lnTo>
                    <a:pt x="7856" y="23774"/>
                  </a:lnTo>
                  <a:lnTo>
                    <a:pt x="4775" y="12979"/>
                  </a:lnTo>
                  <a:lnTo>
                    <a:pt x="40728" y="4610"/>
                  </a:lnTo>
                  <a:lnTo>
                    <a:pt x="44493" y="4610"/>
                  </a:lnTo>
                  <a:lnTo>
                    <a:pt x="43865" y="0"/>
                  </a:lnTo>
                  <a:close/>
                </a:path>
                <a:path w="117475" h="285114">
                  <a:moveTo>
                    <a:pt x="44493" y="4610"/>
                  </a:moveTo>
                  <a:lnTo>
                    <a:pt x="40728" y="4610"/>
                  </a:lnTo>
                  <a:lnTo>
                    <a:pt x="42450" y="14182"/>
                  </a:lnTo>
                  <a:lnTo>
                    <a:pt x="55346" y="56832"/>
                  </a:lnTo>
                  <a:lnTo>
                    <a:pt x="85740" y="112710"/>
                  </a:lnTo>
                  <a:lnTo>
                    <a:pt x="99827" y="139816"/>
                  </a:lnTo>
                  <a:lnTo>
                    <a:pt x="109943" y="167170"/>
                  </a:lnTo>
                  <a:lnTo>
                    <a:pt x="112701" y="183011"/>
                  </a:lnTo>
                  <a:lnTo>
                    <a:pt x="112947" y="197935"/>
                  </a:lnTo>
                  <a:lnTo>
                    <a:pt x="111497" y="211622"/>
                  </a:lnTo>
                  <a:lnTo>
                    <a:pt x="109169" y="223748"/>
                  </a:lnTo>
                  <a:lnTo>
                    <a:pt x="106794" y="234467"/>
                  </a:lnTo>
                  <a:lnTo>
                    <a:pt x="104406" y="242798"/>
                  </a:lnTo>
                  <a:lnTo>
                    <a:pt x="104698" y="251955"/>
                  </a:lnTo>
                  <a:lnTo>
                    <a:pt x="106819" y="269049"/>
                  </a:lnTo>
                  <a:lnTo>
                    <a:pt x="58610" y="280263"/>
                  </a:lnTo>
                  <a:lnTo>
                    <a:pt x="75285" y="280263"/>
                  </a:lnTo>
                  <a:lnTo>
                    <a:pt x="111010" y="271957"/>
                  </a:lnTo>
                  <a:lnTo>
                    <a:pt x="108553" y="253550"/>
                  </a:lnTo>
                  <a:lnTo>
                    <a:pt x="108477" y="251955"/>
                  </a:lnTo>
                  <a:lnTo>
                    <a:pt x="108331" y="247484"/>
                  </a:lnTo>
                  <a:lnTo>
                    <a:pt x="110379" y="235127"/>
                  </a:lnTo>
                  <a:lnTo>
                    <a:pt x="114509" y="216427"/>
                  </a:lnTo>
                  <a:lnTo>
                    <a:pt x="116867" y="192935"/>
                  </a:lnTo>
                  <a:lnTo>
                    <a:pt x="113601" y="166204"/>
                  </a:lnTo>
                  <a:lnTo>
                    <a:pt x="103441" y="138701"/>
                  </a:lnTo>
                  <a:lnTo>
                    <a:pt x="89303" y="111437"/>
                  </a:lnTo>
                  <a:lnTo>
                    <a:pt x="73607" y="83814"/>
                  </a:lnTo>
                  <a:lnTo>
                    <a:pt x="58775" y="55232"/>
                  </a:lnTo>
                  <a:lnTo>
                    <a:pt x="52499" y="41360"/>
                  </a:lnTo>
                  <a:lnTo>
                    <a:pt x="48853" y="30983"/>
                  </a:lnTo>
                  <a:lnTo>
                    <a:pt x="46441" y="18922"/>
                  </a:lnTo>
                  <a:lnTo>
                    <a:pt x="44493" y="4610"/>
                  </a:lnTo>
                  <a:close/>
                </a:path>
              </a:pathLst>
            </a:custGeom>
            <a:solidFill>
              <a:srgbClr val="98979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6" name="object 506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933659" y="2327909"/>
              <a:ext cx="76619" cy="109236"/>
            </a:xfrm>
            <a:prstGeom prst="rect">
              <a:avLst/>
            </a:prstGeom>
          </p:spPr>
        </p:pic>
        <p:sp>
          <p:nvSpPr>
            <p:cNvPr id="507" name="object 507" descr=""/>
            <p:cNvSpPr/>
            <p:nvPr/>
          </p:nvSpPr>
          <p:spPr>
            <a:xfrm>
              <a:off x="2879022" y="2435584"/>
              <a:ext cx="368935" cy="684530"/>
            </a:xfrm>
            <a:custGeom>
              <a:avLst/>
              <a:gdLst/>
              <a:ahLst/>
              <a:cxnLst/>
              <a:rect l="l" t="t" r="r" b="b"/>
              <a:pathLst>
                <a:path w="368935" h="684530">
                  <a:moveTo>
                    <a:pt x="359206" y="0"/>
                  </a:moveTo>
                  <a:lnTo>
                    <a:pt x="9613" y="0"/>
                  </a:lnTo>
                  <a:lnTo>
                    <a:pt x="6286" y="1371"/>
                  </a:lnTo>
                  <a:lnTo>
                    <a:pt x="1371" y="6286"/>
                  </a:lnTo>
                  <a:lnTo>
                    <a:pt x="0" y="9601"/>
                  </a:lnTo>
                  <a:lnTo>
                    <a:pt x="0" y="69926"/>
                  </a:lnTo>
                  <a:lnTo>
                    <a:pt x="5854" y="75780"/>
                  </a:lnTo>
                  <a:lnTo>
                    <a:pt x="65354" y="75780"/>
                  </a:lnTo>
                  <a:lnTo>
                    <a:pt x="76095" y="77949"/>
                  </a:lnTo>
                  <a:lnTo>
                    <a:pt x="84867" y="83864"/>
                  </a:lnTo>
                  <a:lnTo>
                    <a:pt x="90782" y="92636"/>
                  </a:lnTo>
                  <a:lnTo>
                    <a:pt x="92951" y="103377"/>
                  </a:lnTo>
                  <a:lnTo>
                    <a:pt x="92951" y="239699"/>
                  </a:lnTo>
                  <a:lnTo>
                    <a:pt x="90782" y="250446"/>
                  </a:lnTo>
                  <a:lnTo>
                    <a:pt x="84867" y="259218"/>
                  </a:lnTo>
                  <a:lnTo>
                    <a:pt x="76095" y="265129"/>
                  </a:lnTo>
                  <a:lnTo>
                    <a:pt x="65354" y="267296"/>
                  </a:lnTo>
                  <a:lnTo>
                    <a:pt x="20269" y="267296"/>
                  </a:lnTo>
                  <a:lnTo>
                    <a:pt x="13258" y="270205"/>
                  </a:lnTo>
                  <a:lnTo>
                    <a:pt x="2908" y="280555"/>
                  </a:lnTo>
                  <a:lnTo>
                    <a:pt x="0" y="287578"/>
                  </a:lnTo>
                  <a:lnTo>
                    <a:pt x="0" y="356463"/>
                  </a:lnTo>
                  <a:lnTo>
                    <a:pt x="2908" y="363486"/>
                  </a:lnTo>
                  <a:lnTo>
                    <a:pt x="13258" y="373837"/>
                  </a:lnTo>
                  <a:lnTo>
                    <a:pt x="20269" y="376745"/>
                  </a:lnTo>
                  <a:lnTo>
                    <a:pt x="65354" y="376745"/>
                  </a:lnTo>
                  <a:lnTo>
                    <a:pt x="76095" y="378912"/>
                  </a:lnTo>
                  <a:lnTo>
                    <a:pt x="84867" y="384824"/>
                  </a:lnTo>
                  <a:lnTo>
                    <a:pt x="90782" y="393595"/>
                  </a:lnTo>
                  <a:lnTo>
                    <a:pt x="92951" y="404342"/>
                  </a:lnTo>
                  <a:lnTo>
                    <a:pt x="92951" y="540664"/>
                  </a:lnTo>
                  <a:lnTo>
                    <a:pt x="90782" y="551405"/>
                  </a:lnTo>
                  <a:lnTo>
                    <a:pt x="84867" y="560177"/>
                  </a:lnTo>
                  <a:lnTo>
                    <a:pt x="76095" y="566092"/>
                  </a:lnTo>
                  <a:lnTo>
                    <a:pt x="65354" y="568261"/>
                  </a:lnTo>
                  <a:lnTo>
                    <a:pt x="5854" y="568261"/>
                  </a:lnTo>
                  <a:lnTo>
                    <a:pt x="0" y="574116"/>
                  </a:lnTo>
                  <a:lnTo>
                    <a:pt x="0" y="674382"/>
                  </a:lnTo>
                  <a:lnTo>
                    <a:pt x="1371" y="677710"/>
                  </a:lnTo>
                  <a:lnTo>
                    <a:pt x="6286" y="682612"/>
                  </a:lnTo>
                  <a:lnTo>
                    <a:pt x="9613" y="683996"/>
                  </a:lnTo>
                  <a:lnTo>
                    <a:pt x="359206" y="683996"/>
                  </a:lnTo>
                  <a:lnTo>
                    <a:pt x="362534" y="682612"/>
                  </a:lnTo>
                  <a:lnTo>
                    <a:pt x="367449" y="677710"/>
                  </a:lnTo>
                  <a:lnTo>
                    <a:pt x="368820" y="674382"/>
                  </a:lnTo>
                  <a:lnTo>
                    <a:pt x="368820" y="574116"/>
                  </a:lnTo>
                  <a:lnTo>
                    <a:pt x="362965" y="568261"/>
                  </a:lnTo>
                  <a:lnTo>
                    <a:pt x="298869" y="568261"/>
                  </a:lnTo>
                  <a:lnTo>
                    <a:pt x="288127" y="566092"/>
                  </a:lnTo>
                  <a:lnTo>
                    <a:pt x="279355" y="560177"/>
                  </a:lnTo>
                  <a:lnTo>
                    <a:pt x="273440" y="551405"/>
                  </a:lnTo>
                  <a:lnTo>
                    <a:pt x="271271" y="540664"/>
                  </a:lnTo>
                  <a:lnTo>
                    <a:pt x="271271" y="404342"/>
                  </a:lnTo>
                  <a:lnTo>
                    <a:pt x="273440" y="393595"/>
                  </a:lnTo>
                  <a:lnTo>
                    <a:pt x="279355" y="384824"/>
                  </a:lnTo>
                  <a:lnTo>
                    <a:pt x="288127" y="378912"/>
                  </a:lnTo>
                  <a:lnTo>
                    <a:pt x="298869" y="376745"/>
                  </a:lnTo>
                  <a:lnTo>
                    <a:pt x="348551" y="376745"/>
                  </a:lnTo>
                  <a:lnTo>
                    <a:pt x="355561" y="373837"/>
                  </a:lnTo>
                  <a:lnTo>
                    <a:pt x="365912" y="363486"/>
                  </a:lnTo>
                  <a:lnTo>
                    <a:pt x="368820" y="356463"/>
                  </a:lnTo>
                  <a:lnTo>
                    <a:pt x="368820" y="287578"/>
                  </a:lnTo>
                  <a:lnTo>
                    <a:pt x="365912" y="280555"/>
                  </a:lnTo>
                  <a:lnTo>
                    <a:pt x="355561" y="270205"/>
                  </a:lnTo>
                  <a:lnTo>
                    <a:pt x="348551" y="267296"/>
                  </a:lnTo>
                  <a:lnTo>
                    <a:pt x="298869" y="267296"/>
                  </a:lnTo>
                  <a:lnTo>
                    <a:pt x="288127" y="265129"/>
                  </a:lnTo>
                  <a:lnTo>
                    <a:pt x="279355" y="259218"/>
                  </a:lnTo>
                  <a:lnTo>
                    <a:pt x="273440" y="250446"/>
                  </a:lnTo>
                  <a:lnTo>
                    <a:pt x="271271" y="239699"/>
                  </a:lnTo>
                  <a:lnTo>
                    <a:pt x="271271" y="103377"/>
                  </a:lnTo>
                  <a:lnTo>
                    <a:pt x="273440" y="92636"/>
                  </a:lnTo>
                  <a:lnTo>
                    <a:pt x="279355" y="83864"/>
                  </a:lnTo>
                  <a:lnTo>
                    <a:pt x="288127" y="77949"/>
                  </a:lnTo>
                  <a:lnTo>
                    <a:pt x="298869" y="75780"/>
                  </a:lnTo>
                  <a:lnTo>
                    <a:pt x="355739" y="75780"/>
                  </a:lnTo>
                  <a:lnTo>
                    <a:pt x="359206" y="75780"/>
                  </a:lnTo>
                  <a:lnTo>
                    <a:pt x="362534" y="74396"/>
                  </a:lnTo>
                  <a:lnTo>
                    <a:pt x="367449" y="69494"/>
                  </a:lnTo>
                  <a:lnTo>
                    <a:pt x="368820" y="66166"/>
                  </a:lnTo>
                  <a:lnTo>
                    <a:pt x="368820" y="9601"/>
                  </a:lnTo>
                  <a:lnTo>
                    <a:pt x="367449" y="6286"/>
                  </a:lnTo>
                  <a:lnTo>
                    <a:pt x="362534" y="1371"/>
                  </a:lnTo>
                  <a:lnTo>
                    <a:pt x="359206" y="0"/>
                  </a:lnTo>
                  <a:close/>
                </a:path>
              </a:pathLst>
            </a:custGeom>
            <a:solidFill>
              <a:srgbClr val="4240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2879022" y="2435584"/>
              <a:ext cx="368935" cy="684530"/>
            </a:xfrm>
            <a:custGeom>
              <a:avLst/>
              <a:gdLst/>
              <a:ahLst/>
              <a:cxnLst/>
              <a:rect l="l" t="t" r="r" b="b"/>
              <a:pathLst>
                <a:path w="368935" h="684530">
                  <a:moveTo>
                    <a:pt x="355739" y="75780"/>
                  </a:moveTo>
                  <a:lnTo>
                    <a:pt x="359206" y="75780"/>
                  </a:lnTo>
                  <a:lnTo>
                    <a:pt x="362534" y="74396"/>
                  </a:lnTo>
                  <a:lnTo>
                    <a:pt x="364997" y="71945"/>
                  </a:lnTo>
                  <a:lnTo>
                    <a:pt x="367449" y="69494"/>
                  </a:lnTo>
                  <a:lnTo>
                    <a:pt x="368820" y="66166"/>
                  </a:lnTo>
                  <a:lnTo>
                    <a:pt x="368820" y="62699"/>
                  </a:lnTo>
                  <a:lnTo>
                    <a:pt x="368820" y="13080"/>
                  </a:lnTo>
                  <a:lnTo>
                    <a:pt x="368820" y="9601"/>
                  </a:lnTo>
                  <a:lnTo>
                    <a:pt x="367449" y="6286"/>
                  </a:lnTo>
                  <a:lnTo>
                    <a:pt x="364997" y="3822"/>
                  </a:lnTo>
                  <a:lnTo>
                    <a:pt x="362534" y="1371"/>
                  </a:lnTo>
                  <a:lnTo>
                    <a:pt x="359206" y="0"/>
                  </a:lnTo>
                  <a:lnTo>
                    <a:pt x="355739" y="0"/>
                  </a:lnTo>
                  <a:lnTo>
                    <a:pt x="13080" y="0"/>
                  </a:lnTo>
                  <a:lnTo>
                    <a:pt x="9613" y="0"/>
                  </a:lnTo>
                  <a:lnTo>
                    <a:pt x="6286" y="1371"/>
                  </a:lnTo>
                  <a:lnTo>
                    <a:pt x="3822" y="3822"/>
                  </a:lnTo>
                  <a:lnTo>
                    <a:pt x="1371" y="6286"/>
                  </a:lnTo>
                  <a:lnTo>
                    <a:pt x="0" y="9601"/>
                  </a:lnTo>
                  <a:lnTo>
                    <a:pt x="0" y="13080"/>
                  </a:lnTo>
                  <a:lnTo>
                    <a:pt x="0" y="62699"/>
                  </a:lnTo>
                  <a:lnTo>
                    <a:pt x="0" y="69926"/>
                  </a:lnTo>
                  <a:lnTo>
                    <a:pt x="5854" y="75780"/>
                  </a:lnTo>
                  <a:lnTo>
                    <a:pt x="13080" y="75780"/>
                  </a:lnTo>
                  <a:lnTo>
                    <a:pt x="65354" y="75780"/>
                  </a:lnTo>
                  <a:lnTo>
                    <a:pt x="76095" y="77949"/>
                  </a:lnTo>
                  <a:lnTo>
                    <a:pt x="84867" y="83864"/>
                  </a:lnTo>
                  <a:lnTo>
                    <a:pt x="90782" y="92636"/>
                  </a:lnTo>
                  <a:lnTo>
                    <a:pt x="92951" y="103377"/>
                  </a:lnTo>
                  <a:lnTo>
                    <a:pt x="92951" y="239699"/>
                  </a:lnTo>
                  <a:lnTo>
                    <a:pt x="90782" y="250446"/>
                  </a:lnTo>
                  <a:lnTo>
                    <a:pt x="84867" y="259218"/>
                  </a:lnTo>
                  <a:lnTo>
                    <a:pt x="76095" y="265129"/>
                  </a:lnTo>
                  <a:lnTo>
                    <a:pt x="65354" y="267296"/>
                  </a:lnTo>
                  <a:lnTo>
                    <a:pt x="27597" y="267296"/>
                  </a:lnTo>
                  <a:lnTo>
                    <a:pt x="20269" y="267296"/>
                  </a:lnTo>
                  <a:lnTo>
                    <a:pt x="13258" y="270205"/>
                  </a:lnTo>
                  <a:lnTo>
                    <a:pt x="8077" y="275386"/>
                  </a:lnTo>
                  <a:lnTo>
                    <a:pt x="2908" y="280555"/>
                  </a:lnTo>
                  <a:lnTo>
                    <a:pt x="0" y="287578"/>
                  </a:lnTo>
                  <a:lnTo>
                    <a:pt x="0" y="294893"/>
                  </a:lnTo>
                  <a:lnTo>
                    <a:pt x="0" y="349148"/>
                  </a:lnTo>
                  <a:lnTo>
                    <a:pt x="0" y="356463"/>
                  </a:lnTo>
                  <a:lnTo>
                    <a:pt x="2908" y="363486"/>
                  </a:lnTo>
                  <a:lnTo>
                    <a:pt x="8077" y="368655"/>
                  </a:lnTo>
                  <a:lnTo>
                    <a:pt x="13258" y="373837"/>
                  </a:lnTo>
                  <a:lnTo>
                    <a:pt x="20269" y="376745"/>
                  </a:lnTo>
                  <a:lnTo>
                    <a:pt x="27597" y="376745"/>
                  </a:lnTo>
                  <a:lnTo>
                    <a:pt x="65354" y="376745"/>
                  </a:lnTo>
                  <a:lnTo>
                    <a:pt x="76095" y="378912"/>
                  </a:lnTo>
                  <a:lnTo>
                    <a:pt x="84867" y="384824"/>
                  </a:lnTo>
                  <a:lnTo>
                    <a:pt x="90782" y="393595"/>
                  </a:lnTo>
                  <a:lnTo>
                    <a:pt x="92951" y="404342"/>
                  </a:lnTo>
                  <a:lnTo>
                    <a:pt x="92951" y="540664"/>
                  </a:lnTo>
                  <a:lnTo>
                    <a:pt x="90782" y="551405"/>
                  </a:lnTo>
                  <a:lnTo>
                    <a:pt x="84867" y="560177"/>
                  </a:lnTo>
                  <a:lnTo>
                    <a:pt x="76095" y="566092"/>
                  </a:lnTo>
                  <a:lnTo>
                    <a:pt x="65354" y="568261"/>
                  </a:lnTo>
                  <a:lnTo>
                    <a:pt x="13080" y="568261"/>
                  </a:lnTo>
                  <a:lnTo>
                    <a:pt x="5854" y="568261"/>
                  </a:lnTo>
                  <a:lnTo>
                    <a:pt x="0" y="574116"/>
                  </a:lnTo>
                  <a:lnTo>
                    <a:pt x="0" y="581342"/>
                  </a:lnTo>
                  <a:lnTo>
                    <a:pt x="0" y="670915"/>
                  </a:lnTo>
                  <a:lnTo>
                    <a:pt x="0" y="674382"/>
                  </a:lnTo>
                  <a:lnTo>
                    <a:pt x="1371" y="677710"/>
                  </a:lnTo>
                  <a:lnTo>
                    <a:pt x="3822" y="680161"/>
                  </a:lnTo>
                  <a:lnTo>
                    <a:pt x="6286" y="682612"/>
                  </a:lnTo>
                  <a:lnTo>
                    <a:pt x="9613" y="683996"/>
                  </a:lnTo>
                  <a:lnTo>
                    <a:pt x="13080" y="683996"/>
                  </a:lnTo>
                  <a:lnTo>
                    <a:pt x="355739" y="683996"/>
                  </a:lnTo>
                  <a:lnTo>
                    <a:pt x="359206" y="683996"/>
                  </a:lnTo>
                  <a:lnTo>
                    <a:pt x="362534" y="682612"/>
                  </a:lnTo>
                  <a:lnTo>
                    <a:pt x="364997" y="680161"/>
                  </a:lnTo>
                  <a:lnTo>
                    <a:pt x="367449" y="677710"/>
                  </a:lnTo>
                  <a:lnTo>
                    <a:pt x="368820" y="674382"/>
                  </a:lnTo>
                  <a:lnTo>
                    <a:pt x="368820" y="670915"/>
                  </a:lnTo>
                  <a:lnTo>
                    <a:pt x="368820" y="581342"/>
                  </a:lnTo>
                  <a:lnTo>
                    <a:pt x="368820" y="574116"/>
                  </a:lnTo>
                  <a:lnTo>
                    <a:pt x="362965" y="568261"/>
                  </a:lnTo>
                  <a:lnTo>
                    <a:pt x="355739" y="568261"/>
                  </a:lnTo>
                  <a:lnTo>
                    <a:pt x="298869" y="568261"/>
                  </a:lnTo>
                  <a:lnTo>
                    <a:pt x="288127" y="566092"/>
                  </a:lnTo>
                  <a:lnTo>
                    <a:pt x="279355" y="560177"/>
                  </a:lnTo>
                  <a:lnTo>
                    <a:pt x="273440" y="551405"/>
                  </a:lnTo>
                  <a:lnTo>
                    <a:pt x="271271" y="540664"/>
                  </a:lnTo>
                  <a:lnTo>
                    <a:pt x="271271" y="404342"/>
                  </a:lnTo>
                  <a:lnTo>
                    <a:pt x="273440" y="393595"/>
                  </a:lnTo>
                  <a:lnTo>
                    <a:pt x="279355" y="384824"/>
                  </a:lnTo>
                  <a:lnTo>
                    <a:pt x="288127" y="378912"/>
                  </a:lnTo>
                  <a:lnTo>
                    <a:pt x="298869" y="376745"/>
                  </a:lnTo>
                  <a:lnTo>
                    <a:pt x="341223" y="376745"/>
                  </a:lnTo>
                  <a:lnTo>
                    <a:pt x="348551" y="376745"/>
                  </a:lnTo>
                  <a:lnTo>
                    <a:pt x="355561" y="373837"/>
                  </a:lnTo>
                  <a:lnTo>
                    <a:pt x="360743" y="368655"/>
                  </a:lnTo>
                  <a:lnTo>
                    <a:pt x="365912" y="363486"/>
                  </a:lnTo>
                  <a:lnTo>
                    <a:pt x="368820" y="356463"/>
                  </a:lnTo>
                  <a:lnTo>
                    <a:pt x="368820" y="349148"/>
                  </a:lnTo>
                  <a:lnTo>
                    <a:pt x="368820" y="294893"/>
                  </a:lnTo>
                  <a:lnTo>
                    <a:pt x="368820" y="287578"/>
                  </a:lnTo>
                  <a:lnTo>
                    <a:pt x="365912" y="280555"/>
                  </a:lnTo>
                  <a:lnTo>
                    <a:pt x="360743" y="275386"/>
                  </a:lnTo>
                  <a:lnTo>
                    <a:pt x="355561" y="270205"/>
                  </a:lnTo>
                  <a:lnTo>
                    <a:pt x="348551" y="267296"/>
                  </a:lnTo>
                  <a:lnTo>
                    <a:pt x="341223" y="267296"/>
                  </a:lnTo>
                  <a:lnTo>
                    <a:pt x="298869" y="267296"/>
                  </a:lnTo>
                  <a:lnTo>
                    <a:pt x="288127" y="265129"/>
                  </a:lnTo>
                  <a:lnTo>
                    <a:pt x="279355" y="259218"/>
                  </a:lnTo>
                  <a:lnTo>
                    <a:pt x="273440" y="250446"/>
                  </a:lnTo>
                  <a:lnTo>
                    <a:pt x="271271" y="239699"/>
                  </a:lnTo>
                  <a:lnTo>
                    <a:pt x="271271" y="103377"/>
                  </a:lnTo>
                  <a:lnTo>
                    <a:pt x="273440" y="92636"/>
                  </a:lnTo>
                  <a:lnTo>
                    <a:pt x="279355" y="83864"/>
                  </a:lnTo>
                  <a:lnTo>
                    <a:pt x="288127" y="77949"/>
                  </a:lnTo>
                  <a:lnTo>
                    <a:pt x="298869" y="75780"/>
                  </a:lnTo>
                  <a:lnTo>
                    <a:pt x="355739" y="75780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9" name="object 509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772964" y="2536711"/>
              <a:ext cx="246240" cy="465124"/>
            </a:xfrm>
            <a:prstGeom prst="rect">
              <a:avLst/>
            </a:prstGeom>
          </p:spPr>
        </p:pic>
        <p:sp>
          <p:nvSpPr>
            <p:cNvPr id="510" name="object 510" descr=""/>
            <p:cNvSpPr/>
            <p:nvPr/>
          </p:nvSpPr>
          <p:spPr>
            <a:xfrm>
              <a:off x="4772963" y="2536714"/>
              <a:ext cx="246379" cy="465455"/>
            </a:xfrm>
            <a:custGeom>
              <a:avLst/>
              <a:gdLst/>
              <a:ahLst/>
              <a:cxnLst/>
              <a:rect l="l" t="t" r="r" b="b"/>
              <a:pathLst>
                <a:path w="246379" h="465455">
                  <a:moveTo>
                    <a:pt x="0" y="465124"/>
                  </a:moveTo>
                  <a:lnTo>
                    <a:pt x="246240" y="465124"/>
                  </a:lnTo>
                  <a:lnTo>
                    <a:pt x="246240" y="0"/>
                  </a:lnTo>
                  <a:lnTo>
                    <a:pt x="0" y="0"/>
                  </a:lnTo>
                  <a:lnTo>
                    <a:pt x="0" y="465124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1" name="object 511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758753" y="3001835"/>
              <a:ext cx="389178" cy="103276"/>
            </a:xfrm>
            <a:prstGeom prst="rect">
              <a:avLst/>
            </a:prstGeom>
          </p:spPr>
        </p:pic>
        <p:sp>
          <p:nvSpPr>
            <p:cNvPr id="512" name="object 512" descr=""/>
            <p:cNvSpPr/>
            <p:nvPr/>
          </p:nvSpPr>
          <p:spPr>
            <a:xfrm>
              <a:off x="4758749" y="3001841"/>
              <a:ext cx="389255" cy="103505"/>
            </a:xfrm>
            <a:custGeom>
              <a:avLst/>
              <a:gdLst/>
              <a:ahLst/>
              <a:cxnLst/>
              <a:rect l="l" t="t" r="r" b="b"/>
              <a:pathLst>
                <a:path w="389254" h="103505">
                  <a:moveTo>
                    <a:pt x="0" y="103263"/>
                  </a:moveTo>
                  <a:lnTo>
                    <a:pt x="389191" y="103263"/>
                  </a:lnTo>
                  <a:lnTo>
                    <a:pt x="389191" y="0"/>
                  </a:lnTo>
                  <a:lnTo>
                    <a:pt x="0" y="0"/>
                  </a:lnTo>
                  <a:lnTo>
                    <a:pt x="0" y="103263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3" name="object 513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772964" y="3105111"/>
              <a:ext cx="54711" cy="6172"/>
            </a:xfrm>
            <a:prstGeom prst="rect">
              <a:avLst/>
            </a:prstGeom>
          </p:spPr>
        </p:pic>
        <p:sp>
          <p:nvSpPr>
            <p:cNvPr id="514" name="object 514" descr=""/>
            <p:cNvSpPr/>
            <p:nvPr/>
          </p:nvSpPr>
          <p:spPr>
            <a:xfrm>
              <a:off x="4772963" y="3105106"/>
              <a:ext cx="55244" cy="6350"/>
            </a:xfrm>
            <a:custGeom>
              <a:avLst/>
              <a:gdLst/>
              <a:ahLst/>
              <a:cxnLst/>
              <a:rect l="l" t="t" r="r" b="b"/>
              <a:pathLst>
                <a:path w="55245" h="6350">
                  <a:moveTo>
                    <a:pt x="0" y="6172"/>
                  </a:moveTo>
                  <a:lnTo>
                    <a:pt x="54724" y="6172"/>
                  </a:lnTo>
                  <a:lnTo>
                    <a:pt x="54724" y="0"/>
                  </a:lnTo>
                  <a:lnTo>
                    <a:pt x="0" y="0"/>
                  </a:lnTo>
                  <a:lnTo>
                    <a:pt x="0" y="6172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5" name="object 515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079390" y="3105111"/>
              <a:ext cx="54724" cy="6172"/>
            </a:xfrm>
            <a:prstGeom prst="rect">
              <a:avLst/>
            </a:prstGeom>
          </p:spPr>
        </p:pic>
        <p:sp>
          <p:nvSpPr>
            <p:cNvPr id="516" name="object 516" descr=""/>
            <p:cNvSpPr/>
            <p:nvPr/>
          </p:nvSpPr>
          <p:spPr>
            <a:xfrm>
              <a:off x="5079394" y="3105106"/>
              <a:ext cx="55244" cy="6350"/>
            </a:xfrm>
            <a:custGeom>
              <a:avLst/>
              <a:gdLst/>
              <a:ahLst/>
              <a:cxnLst/>
              <a:rect l="l" t="t" r="r" b="b"/>
              <a:pathLst>
                <a:path w="55245" h="6350">
                  <a:moveTo>
                    <a:pt x="0" y="6172"/>
                  </a:moveTo>
                  <a:lnTo>
                    <a:pt x="54724" y="6172"/>
                  </a:lnTo>
                  <a:lnTo>
                    <a:pt x="54724" y="0"/>
                  </a:lnTo>
                  <a:lnTo>
                    <a:pt x="0" y="0"/>
                  </a:lnTo>
                  <a:lnTo>
                    <a:pt x="0" y="6172"/>
                  </a:lnTo>
                  <a:close/>
                </a:path>
              </a:pathLst>
            </a:custGeom>
            <a:ln w="3175">
              <a:solidFill>
                <a:srgbClr val="B2B2B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7" name="object 517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054079" y="2782963"/>
              <a:ext cx="85432" cy="218871"/>
            </a:xfrm>
            <a:prstGeom prst="rect">
              <a:avLst/>
            </a:prstGeom>
          </p:spPr>
        </p:pic>
        <p:pic>
          <p:nvPicPr>
            <p:cNvPr id="518" name="object 518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052524" y="2781386"/>
              <a:ext cx="88557" cy="222021"/>
            </a:xfrm>
            <a:prstGeom prst="rect">
              <a:avLst/>
            </a:prstGeom>
          </p:spPr>
        </p:pic>
        <p:pic>
          <p:nvPicPr>
            <p:cNvPr id="519" name="object 519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046875" y="1949856"/>
              <a:ext cx="193131" cy="972210"/>
            </a:xfrm>
            <a:prstGeom prst="rect">
              <a:avLst/>
            </a:prstGeom>
          </p:spPr>
        </p:pic>
        <p:sp>
          <p:nvSpPr>
            <p:cNvPr id="520" name="object 520" descr=""/>
            <p:cNvSpPr/>
            <p:nvPr/>
          </p:nvSpPr>
          <p:spPr>
            <a:xfrm>
              <a:off x="4638205" y="1529071"/>
              <a:ext cx="487045" cy="373380"/>
            </a:xfrm>
            <a:custGeom>
              <a:avLst/>
              <a:gdLst/>
              <a:ahLst/>
              <a:cxnLst/>
              <a:rect l="l" t="t" r="r" b="b"/>
              <a:pathLst>
                <a:path w="487045" h="373380">
                  <a:moveTo>
                    <a:pt x="357840" y="210452"/>
                  </a:moveTo>
                  <a:lnTo>
                    <a:pt x="329552" y="210452"/>
                  </a:lnTo>
                  <a:lnTo>
                    <a:pt x="326220" y="250659"/>
                  </a:lnTo>
                  <a:lnTo>
                    <a:pt x="321473" y="290421"/>
                  </a:lnTo>
                  <a:lnTo>
                    <a:pt x="314666" y="328578"/>
                  </a:lnTo>
                  <a:lnTo>
                    <a:pt x="305155" y="363970"/>
                  </a:lnTo>
                  <a:lnTo>
                    <a:pt x="332663" y="373025"/>
                  </a:lnTo>
                  <a:lnTo>
                    <a:pt x="343161" y="333094"/>
                  </a:lnTo>
                  <a:lnTo>
                    <a:pt x="350391" y="289875"/>
                  </a:lnTo>
                  <a:lnTo>
                    <a:pt x="355246" y="244984"/>
                  </a:lnTo>
                  <a:lnTo>
                    <a:pt x="357840" y="210452"/>
                  </a:lnTo>
                  <a:close/>
                </a:path>
                <a:path w="487045" h="373380">
                  <a:moveTo>
                    <a:pt x="393180" y="0"/>
                  </a:moveTo>
                  <a:lnTo>
                    <a:pt x="352249" y="30843"/>
                  </a:lnTo>
                  <a:lnTo>
                    <a:pt x="340092" y="77655"/>
                  </a:lnTo>
                  <a:lnTo>
                    <a:pt x="333892" y="142782"/>
                  </a:lnTo>
                  <a:lnTo>
                    <a:pt x="331571" y="179667"/>
                  </a:lnTo>
                  <a:lnTo>
                    <a:pt x="282512" y="195759"/>
                  </a:lnTo>
                  <a:lnTo>
                    <a:pt x="230639" y="210544"/>
                  </a:lnTo>
                  <a:lnTo>
                    <a:pt x="177980" y="224075"/>
                  </a:lnTo>
                  <a:lnTo>
                    <a:pt x="35543" y="257698"/>
                  </a:lnTo>
                  <a:lnTo>
                    <a:pt x="0" y="266764"/>
                  </a:lnTo>
                  <a:lnTo>
                    <a:pt x="7670" y="294691"/>
                  </a:lnTo>
                  <a:lnTo>
                    <a:pt x="42024" y="285862"/>
                  </a:lnTo>
                  <a:lnTo>
                    <a:pt x="179028" y="253161"/>
                  </a:lnTo>
                  <a:lnTo>
                    <a:pt x="230075" y="240080"/>
                  </a:lnTo>
                  <a:lnTo>
                    <a:pt x="280843" y="225855"/>
                  </a:lnTo>
                  <a:lnTo>
                    <a:pt x="329552" y="210452"/>
                  </a:lnTo>
                  <a:lnTo>
                    <a:pt x="357840" y="210452"/>
                  </a:lnTo>
                  <a:lnTo>
                    <a:pt x="358622" y="200038"/>
                  </a:lnTo>
                  <a:lnTo>
                    <a:pt x="382669" y="190420"/>
                  </a:lnTo>
                  <a:lnTo>
                    <a:pt x="404839" y="180401"/>
                  </a:lnTo>
                  <a:lnTo>
                    <a:pt x="424811" y="169977"/>
                  </a:lnTo>
                  <a:lnTo>
                    <a:pt x="426959" y="168644"/>
                  </a:lnTo>
                  <a:lnTo>
                    <a:pt x="360616" y="168644"/>
                  </a:lnTo>
                  <a:lnTo>
                    <a:pt x="362759" y="137059"/>
                  </a:lnTo>
                  <a:lnTo>
                    <a:pt x="368692" y="81193"/>
                  </a:lnTo>
                  <a:lnTo>
                    <a:pt x="378587" y="40856"/>
                  </a:lnTo>
                  <a:lnTo>
                    <a:pt x="395490" y="28385"/>
                  </a:lnTo>
                  <a:lnTo>
                    <a:pt x="447561" y="28385"/>
                  </a:lnTo>
                  <a:lnTo>
                    <a:pt x="436624" y="19239"/>
                  </a:lnTo>
                  <a:lnTo>
                    <a:pt x="425443" y="11374"/>
                  </a:lnTo>
                  <a:lnTo>
                    <a:pt x="415328" y="5766"/>
                  </a:lnTo>
                  <a:lnTo>
                    <a:pt x="407428" y="2604"/>
                  </a:lnTo>
                  <a:lnTo>
                    <a:pt x="400048" y="720"/>
                  </a:lnTo>
                  <a:lnTo>
                    <a:pt x="393180" y="0"/>
                  </a:lnTo>
                  <a:close/>
                </a:path>
                <a:path w="487045" h="373380">
                  <a:moveTo>
                    <a:pt x="447561" y="28385"/>
                  </a:moveTo>
                  <a:lnTo>
                    <a:pt x="395490" y="28385"/>
                  </a:lnTo>
                  <a:lnTo>
                    <a:pt x="401027" y="30557"/>
                  </a:lnTo>
                  <a:lnTo>
                    <a:pt x="407898" y="34570"/>
                  </a:lnTo>
                  <a:lnTo>
                    <a:pt x="441718" y="62675"/>
                  </a:lnTo>
                  <a:lnTo>
                    <a:pt x="458076" y="93409"/>
                  </a:lnTo>
                  <a:lnTo>
                    <a:pt x="455726" y="104643"/>
                  </a:lnTo>
                  <a:lnTo>
                    <a:pt x="425894" y="135268"/>
                  </a:lnTo>
                  <a:lnTo>
                    <a:pt x="379163" y="160723"/>
                  </a:lnTo>
                  <a:lnTo>
                    <a:pt x="360616" y="168644"/>
                  </a:lnTo>
                  <a:lnTo>
                    <a:pt x="426959" y="168644"/>
                  </a:lnTo>
                  <a:lnTo>
                    <a:pt x="461425" y="143818"/>
                  </a:lnTo>
                  <a:lnTo>
                    <a:pt x="484073" y="110794"/>
                  </a:lnTo>
                  <a:lnTo>
                    <a:pt x="487032" y="93460"/>
                  </a:lnTo>
                  <a:lnTo>
                    <a:pt x="485654" y="81193"/>
                  </a:lnTo>
                  <a:lnTo>
                    <a:pt x="481277" y="68534"/>
                  </a:lnTo>
                  <a:lnTo>
                    <a:pt x="473593" y="55550"/>
                  </a:lnTo>
                  <a:lnTo>
                    <a:pt x="462292" y="42304"/>
                  </a:lnTo>
                  <a:lnTo>
                    <a:pt x="448882" y="29490"/>
                  </a:lnTo>
                  <a:lnTo>
                    <a:pt x="447561" y="28385"/>
                  </a:lnTo>
                  <a:close/>
                </a:path>
              </a:pathLst>
            </a:custGeom>
            <a:solidFill>
              <a:srgbClr val="E41D1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1" name="object 521" descr=""/>
          <p:cNvSpPr txBox="1"/>
          <p:nvPr/>
        </p:nvSpPr>
        <p:spPr>
          <a:xfrm>
            <a:off x="540004" y="3753815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09"/>
              </a:spcBef>
            </a:pPr>
            <a:r>
              <a:rPr dirty="0" sz="1350" spc="-1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2" name="object 522" descr=""/>
          <p:cNvSpPr txBox="1"/>
          <p:nvPr/>
        </p:nvSpPr>
        <p:spPr>
          <a:xfrm>
            <a:off x="2239276" y="3753815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5250">
              <a:lnSpc>
                <a:spcPct val="100000"/>
              </a:lnSpc>
              <a:spcBef>
                <a:spcPts val="309"/>
              </a:spcBef>
            </a:pPr>
            <a:r>
              <a:rPr dirty="0" sz="1350" spc="9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3" name="object 523" descr=""/>
          <p:cNvSpPr txBox="1"/>
          <p:nvPr/>
        </p:nvSpPr>
        <p:spPr>
          <a:xfrm>
            <a:off x="3915905" y="3753815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309"/>
              </a:spcBef>
            </a:pPr>
            <a:r>
              <a:rPr dirty="0" sz="1350" spc="10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4" name="object 524" descr=""/>
          <p:cNvSpPr txBox="1"/>
          <p:nvPr/>
        </p:nvSpPr>
        <p:spPr>
          <a:xfrm>
            <a:off x="540004" y="4879809"/>
            <a:ext cx="1612900" cy="6070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7150" rIns="0" bIns="0" rtlCol="0" vert="horz">
            <a:spAutoFit/>
          </a:bodyPr>
          <a:lstStyle/>
          <a:p>
            <a:pPr marL="71755" marR="197485">
              <a:lnSpc>
                <a:spcPts val="990"/>
              </a:lnSpc>
              <a:spcBef>
                <a:spcPts val="45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Fill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gratnell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tray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(or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similar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half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sand).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FFFFFF"/>
                </a:solidFill>
                <a:latin typeface="Calibri"/>
                <a:cs typeface="Calibri"/>
              </a:rPr>
              <a:t>Set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pump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stand</a:t>
            </a:r>
            <a:r>
              <a:rPr dirty="0" sz="900" spc="2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system.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25" name="object 525" descr=""/>
          <p:cNvSpPr txBox="1"/>
          <p:nvPr/>
        </p:nvSpPr>
        <p:spPr>
          <a:xfrm>
            <a:off x="2239276" y="4879809"/>
            <a:ext cx="1592580" cy="6070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7150" rIns="0" bIns="0" rtlCol="0" vert="horz">
            <a:spAutoFit/>
          </a:bodyPr>
          <a:lstStyle/>
          <a:p>
            <a:pPr marL="71755" marR="381000">
              <a:lnSpc>
                <a:spcPts val="990"/>
              </a:lnSpc>
              <a:spcBef>
                <a:spcPts val="45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Elevate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half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tray.</a:t>
            </a:r>
            <a:r>
              <a:rPr dirty="0" sz="9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Fill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  <a:p>
            <a:pPr marL="71755">
              <a:lnSpc>
                <a:spcPts val="969"/>
              </a:lnSpc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Activate</a:t>
            </a:r>
            <a:r>
              <a:rPr dirty="0" sz="90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pump.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26" name="object 526" descr=""/>
          <p:cNvSpPr txBox="1"/>
          <p:nvPr/>
        </p:nvSpPr>
        <p:spPr>
          <a:xfrm>
            <a:off x="3915917" y="4879809"/>
            <a:ext cx="1592580" cy="6070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7150" rIns="0" bIns="0" rtlCol="0" vert="horz">
            <a:spAutoFit/>
          </a:bodyPr>
          <a:lstStyle/>
          <a:p>
            <a:pPr marL="71755" marR="299085">
              <a:lnSpc>
                <a:spcPts val="990"/>
              </a:lnSpc>
              <a:spcBef>
                <a:spcPts val="45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Watch</a:t>
            </a:r>
            <a:r>
              <a:rPr dirty="0" sz="900" spc="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00" spc="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happens</a:t>
            </a:r>
            <a:r>
              <a:rPr dirty="0" sz="90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river</a:t>
            </a:r>
            <a:r>
              <a:rPr dirty="0" sz="9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formation.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27" name="object 527" descr=""/>
          <p:cNvSpPr txBox="1"/>
          <p:nvPr/>
        </p:nvSpPr>
        <p:spPr>
          <a:xfrm>
            <a:off x="8802354" y="4193849"/>
            <a:ext cx="1141095" cy="1394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07950">
              <a:lnSpc>
                <a:spcPct val="102600"/>
              </a:lnSpc>
              <a:spcBef>
                <a:spcPts val="95"/>
              </a:spcBef>
            </a:pPr>
            <a:r>
              <a:rPr dirty="0" sz="950" spc="50" b="1">
                <a:latin typeface="Calibri"/>
                <a:cs typeface="Calibri"/>
              </a:rPr>
              <a:t>This</a:t>
            </a:r>
            <a:r>
              <a:rPr dirty="0" sz="950" spc="7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town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plan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is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spc="5" b="1">
                <a:latin typeface="Calibri"/>
                <a:cs typeface="Calibri"/>
              </a:rPr>
              <a:t>a </a:t>
            </a:r>
            <a:r>
              <a:rPr dirty="0" sz="950" b="1">
                <a:latin typeface="Calibri"/>
                <a:cs typeface="Calibri"/>
              </a:rPr>
              <a:t>birds</a:t>
            </a:r>
            <a:r>
              <a:rPr dirty="0" sz="950" spc="14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eye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view.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710"/>
              </a:spcBef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plan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improved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to </a:t>
            </a:r>
            <a:r>
              <a:rPr dirty="0" sz="950" spc="-10">
                <a:latin typeface="Trebuchet MS"/>
                <a:cs typeface="Trebuchet MS"/>
              </a:rPr>
              <a:t>include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-20">
                <a:latin typeface="Trebuchet MS"/>
                <a:cs typeface="Trebuchet MS"/>
              </a:rPr>
              <a:t> natural </a:t>
            </a:r>
            <a:r>
              <a:rPr dirty="0" sz="950">
                <a:latin typeface="Trebuchet MS"/>
                <a:cs typeface="Trebuchet MS"/>
              </a:rPr>
              <a:t>flood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defences?</a:t>
            </a:r>
            <a:endParaRPr sz="950">
              <a:latin typeface="Trebuchet MS"/>
              <a:cs typeface="Trebuchet MS"/>
            </a:endParaRPr>
          </a:p>
          <a:p>
            <a:pPr marL="12700" marR="93345">
              <a:lnSpc>
                <a:spcPct val="102600"/>
              </a:lnSpc>
              <a:spcBef>
                <a:spcPts val="705"/>
              </a:spcBef>
            </a:pPr>
            <a:r>
              <a:rPr dirty="0" sz="950" i="1">
                <a:latin typeface="Trebuchet MS"/>
                <a:cs typeface="Trebuchet MS"/>
              </a:rPr>
              <a:t>Watch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video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55" i="1">
                <a:latin typeface="Trebuchet MS"/>
                <a:cs typeface="Trebuchet MS"/>
              </a:rPr>
              <a:t>for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some </a:t>
            </a:r>
            <a:r>
              <a:rPr dirty="0" sz="950" spc="-10" i="1">
                <a:latin typeface="Trebuchet MS"/>
                <a:cs typeface="Trebuchet MS"/>
              </a:rPr>
              <a:t>clues!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528" name="object 528" descr=""/>
          <p:cNvSpPr txBox="1"/>
          <p:nvPr/>
        </p:nvSpPr>
        <p:spPr>
          <a:xfrm>
            <a:off x="540004" y="2829547"/>
            <a:ext cx="2052320" cy="457834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288290">
              <a:lnSpc>
                <a:spcPct val="102600"/>
              </a:lnSpc>
              <a:spcBef>
                <a:spcPts val="600"/>
              </a:spcBef>
            </a:pPr>
            <a:r>
              <a:rPr dirty="0" sz="950">
                <a:latin typeface="Trebuchet MS"/>
                <a:cs typeface="Trebuchet MS"/>
              </a:rPr>
              <a:t>Diagram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help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wiring</a:t>
            </a:r>
            <a:r>
              <a:rPr dirty="0" sz="950" spc="-25">
                <a:latin typeface="Trebuchet MS"/>
                <a:cs typeface="Trebuchet MS"/>
              </a:rPr>
              <a:t> up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pump.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529" name="object 529" descr=""/>
          <p:cNvSpPr txBox="1"/>
          <p:nvPr/>
        </p:nvSpPr>
        <p:spPr>
          <a:xfrm>
            <a:off x="6017299" y="855036"/>
            <a:ext cx="2410460" cy="755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509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r>
              <a:rPr dirty="0" sz="1200" spc="1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1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Replanning</a:t>
            </a:r>
            <a:r>
              <a:rPr dirty="0" sz="1200" spc="1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a</a:t>
            </a:r>
            <a:r>
              <a:rPr dirty="0" sz="1200" spc="1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city</a:t>
            </a:r>
            <a:r>
              <a:rPr dirty="0" sz="1200" spc="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with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floods</a:t>
            </a:r>
            <a:r>
              <a:rPr dirty="0" sz="1200" spc="114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</a:t>
            </a:r>
            <a:r>
              <a:rPr dirty="0" sz="120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mind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515"/>
              </a:spcBef>
            </a:pPr>
            <a:r>
              <a:rPr dirty="0" sz="950" b="1">
                <a:latin typeface="Calibri"/>
                <a:cs typeface="Calibri"/>
              </a:rPr>
              <a:t>Create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a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plan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for</a:t>
            </a:r>
            <a:r>
              <a:rPr dirty="0" sz="950" spc="7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a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small</a:t>
            </a:r>
            <a:r>
              <a:rPr dirty="0" sz="950" spc="10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town</a:t>
            </a:r>
            <a:r>
              <a:rPr dirty="0" sz="950" spc="95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that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includes </a:t>
            </a:r>
            <a:r>
              <a:rPr dirty="0" sz="950" spc="50" b="1">
                <a:latin typeface="Calibri"/>
                <a:cs typeface="Calibri"/>
              </a:rPr>
              <a:t>these</a:t>
            </a:r>
            <a:r>
              <a:rPr dirty="0" sz="950" spc="14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natural</a:t>
            </a:r>
            <a:r>
              <a:rPr dirty="0" sz="950" spc="14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flood</a:t>
            </a:r>
            <a:r>
              <a:rPr dirty="0" sz="950" spc="14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defences.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530" name="object 530" descr=""/>
          <p:cNvGrpSpPr/>
          <p:nvPr/>
        </p:nvGrpSpPr>
        <p:grpSpPr>
          <a:xfrm>
            <a:off x="6030002" y="540016"/>
            <a:ext cx="4045585" cy="3420110"/>
            <a:chOff x="6030002" y="540016"/>
            <a:chExt cx="4045585" cy="3420110"/>
          </a:xfrm>
        </p:grpSpPr>
        <p:pic>
          <p:nvPicPr>
            <p:cNvPr id="531" name="object 531" descr="">
              <a:hlinkClick r:id="rId92"/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030002" y="1707032"/>
              <a:ext cx="4045047" cy="2252662"/>
            </a:xfrm>
            <a:prstGeom prst="rect">
              <a:avLst/>
            </a:prstGeom>
          </p:spPr>
        </p:pic>
        <p:sp>
          <p:nvSpPr>
            <p:cNvPr id="532" name="object 532" descr="">
              <a:hlinkClick r:id="rId92"/>
            </p:cNvPr>
            <p:cNvSpPr/>
            <p:nvPr/>
          </p:nvSpPr>
          <p:spPr>
            <a:xfrm>
              <a:off x="9680993" y="3565626"/>
              <a:ext cx="394335" cy="394335"/>
            </a:xfrm>
            <a:custGeom>
              <a:avLst/>
              <a:gdLst/>
              <a:ahLst/>
              <a:cxnLst/>
              <a:rect l="l" t="t" r="r" b="b"/>
              <a:pathLst>
                <a:path w="394334" h="394335">
                  <a:moveTo>
                    <a:pt x="394068" y="0"/>
                  </a:moveTo>
                  <a:lnTo>
                    <a:pt x="0" y="0"/>
                  </a:lnTo>
                  <a:lnTo>
                    <a:pt x="0" y="394068"/>
                  </a:lnTo>
                  <a:lnTo>
                    <a:pt x="394068" y="394068"/>
                  </a:lnTo>
                  <a:lnTo>
                    <a:pt x="394068" y="0"/>
                  </a:lnTo>
                  <a:close/>
                </a:path>
              </a:pathLst>
            </a:custGeom>
            <a:solidFill>
              <a:srgbClr val="38B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>
              <a:hlinkClick r:id="rId92"/>
            </p:cNvPr>
            <p:cNvSpPr/>
            <p:nvPr/>
          </p:nvSpPr>
          <p:spPr>
            <a:xfrm>
              <a:off x="9770587" y="3648364"/>
              <a:ext cx="215265" cy="228600"/>
            </a:xfrm>
            <a:custGeom>
              <a:avLst/>
              <a:gdLst/>
              <a:ahLst/>
              <a:cxnLst/>
              <a:rect l="l" t="t" r="r" b="b"/>
              <a:pathLst>
                <a:path w="215265" h="228600">
                  <a:moveTo>
                    <a:pt x="0" y="0"/>
                  </a:moveTo>
                  <a:lnTo>
                    <a:pt x="0" y="228587"/>
                  </a:lnTo>
                  <a:lnTo>
                    <a:pt x="214871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4" name="object 534" descr="">
              <a:hlinkClick r:id="rId92"/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042869" y="540016"/>
              <a:ext cx="1032179" cy="1032179"/>
            </a:xfrm>
            <a:prstGeom prst="rect">
              <a:avLst/>
            </a:prstGeom>
          </p:spPr>
        </p:pic>
      </p:grpSp>
      <p:sp>
        <p:nvSpPr>
          <p:cNvPr id="535" name="object 535" descr=""/>
          <p:cNvSpPr txBox="1"/>
          <p:nvPr/>
        </p:nvSpPr>
        <p:spPr>
          <a:xfrm>
            <a:off x="527300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204" algn="l"/>
              </a:tabLst>
            </a:pPr>
            <a:r>
              <a:rPr dirty="0" sz="1000" spc="-25">
                <a:latin typeface="Arial"/>
                <a:cs typeface="Arial"/>
              </a:rPr>
              <a:t>28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461592" y="12"/>
            <a:ext cx="3230880" cy="7560309"/>
          </a:xfrm>
          <a:custGeom>
            <a:avLst/>
            <a:gdLst/>
            <a:ahLst/>
            <a:cxnLst/>
            <a:rect l="l" t="t" r="r" b="b"/>
            <a:pathLst>
              <a:path w="3230879" h="7560309">
                <a:moveTo>
                  <a:pt x="3230410" y="0"/>
                </a:moveTo>
                <a:lnTo>
                  <a:pt x="0" y="0"/>
                </a:lnTo>
                <a:lnTo>
                  <a:pt x="0" y="7559992"/>
                </a:lnTo>
                <a:lnTo>
                  <a:pt x="3230410" y="7559992"/>
                </a:lnTo>
                <a:lnTo>
                  <a:pt x="3230410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5359692" cy="5445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9300" y="453780"/>
            <a:ext cx="5241290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0"/>
              <a:t>Flooding</a:t>
            </a:r>
            <a:r>
              <a:rPr dirty="0" spc="-620"/>
              <a:t> </a:t>
            </a:r>
            <a:r>
              <a:rPr dirty="0" spc="-685"/>
              <a:t>and</a:t>
            </a:r>
            <a:r>
              <a:rPr dirty="0" spc="-615"/>
              <a:t> </a:t>
            </a:r>
            <a:r>
              <a:rPr dirty="0" spc="-575"/>
              <a:t>climate</a:t>
            </a:r>
            <a:r>
              <a:rPr dirty="0" spc="-620"/>
              <a:t> </a:t>
            </a:r>
            <a:r>
              <a:rPr dirty="0" spc="-675"/>
              <a:t>change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3013354"/>
            <a:ext cx="1612671" cy="112600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2533" y="3013354"/>
            <a:ext cx="1612671" cy="112600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2001" y="4927803"/>
            <a:ext cx="1612671" cy="108681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9289" y="3013354"/>
            <a:ext cx="1592084" cy="112600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16730" y="3013361"/>
            <a:ext cx="1591271" cy="1126000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540004" y="3013354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09"/>
              </a:spcBef>
            </a:pPr>
            <a:r>
              <a:rPr dirty="0" sz="1350" spc="-1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592546" y="3013354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09"/>
              </a:spcBef>
            </a:pPr>
            <a:r>
              <a:rPr dirty="0" sz="1350" spc="150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239276" y="3013354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5250">
              <a:lnSpc>
                <a:spcPct val="100000"/>
              </a:lnSpc>
              <a:spcBef>
                <a:spcPts val="309"/>
              </a:spcBef>
            </a:pPr>
            <a:r>
              <a:rPr dirty="0" sz="1350" spc="9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915905" y="3013354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309"/>
              </a:spcBef>
            </a:pPr>
            <a:r>
              <a:rPr dirty="0" sz="1350" spc="10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40004" y="4139349"/>
            <a:ext cx="1612900" cy="6070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7150" rIns="0" bIns="0" rtlCol="0" vert="horz">
            <a:spAutoFit/>
          </a:bodyPr>
          <a:lstStyle/>
          <a:p>
            <a:pPr marL="71755" marR="356870">
              <a:lnSpc>
                <a:spcPts val="990"/>
              </a:lnSpc>
              <a:spcBef>
                <a:spcPts val="45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Fill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lunch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boxes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Tupperware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put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freezer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until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frozen.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592546" y="4139349"/>
            <a:ext cx="1612900" cy="6083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7150" rIns="0" bIns="0" rtlCol="0" vert="horz">
            <a:spAutoFit/>
          </a:bodyPr>
          <a:lstStyle/>
          <a:p>
            <a:pPr marL="71755" marR="142240">
              <a:lnSpc>
                <a:spcPts val="990"/>
              </a:lnSpc>
              <a:spcBef>
                <a:spcPts val="45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happens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levels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tray?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does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tell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you?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292001" y="6014618"/>
            <a:ext cx="1612900" cy="73342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7150" rIns="0" bIns="0" rtlCol="0" vert="horz">
            <a:spAutoFit/>
          </a:bodyPr>
          <a:lstStyle/>
          <a:p>
            <a:pPr marL="71755" marR="64135">
              <a:lnSpc>
                <a:spcPts val="990"/>
              </a:lnSpc>
              <a:spcBef>
                <a:spcPts val="450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cups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ice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cubes.</a:t>
            </a:r>
            <a:r>
              <a:rPr dirty="0" sz="900" spc="5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freshwater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with</a:t>
            </a:r>
            <a:r>
              <a:rPr dirty="0" sz="90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salty</a:t>
            </a:r>
            <a:r>
              <a:rPr dirty="0" sz="900" spc="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  <a:p>
            <a:pPr marL="71755">
              <a:lnSpc>
                <a:spcPct val="100000"/>
              </a:lnSpc>
              <a:spcBef>
                <a:spcPts val="3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which?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2239276" y="4139349"/>
            <a:ext cx="1592580" cy="607060"/>
          </a:xfrm>
          <a:custGeom>
            <a:avLst/>
            <a:gdLst/>
            <a:ahLst/>
            <a:cxnLst/>
            <a:rect l="l" t="t" r="r" b="b"/>
            <a:pathLst>
              <a:path w="1592579" h="607060">
                <a:moveTo>
                  <a:pt x="1592084" y="0"/>
                </a:moveTo>
                <a:lnTo>
                  <a:pt x="0" y="0"/>
                </a:lnTo>
                <a:lnTo>
                  <a:pt x="0" y="606920"/>
                </a:lnTo>
                <a:lnTo>
                  <a:pt x="1592084" y="606920"/>
                </a:lnTo>
                <a:lnTo>
                  <a:pt x="159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2298581" y="4170080"/>
            <a:ext cx="1388745" cy="4140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ts val="990"/>
              </a:lnSpc>
              <a:spcBef>
                <a:spcPts val="204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9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gratnell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trays</a:t>
            </a:r>
            <a:r>
              <a:rPr dirty="0" sz="9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(or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similar),</a:t>
            </a:r>
            <a:r>
              <a:rPr dirty="0" sz="9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fill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half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sand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half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3915917" y="4139349"/>
            <a:ext cx="1592580" cy="607060"/>
          </a:xfrm>
          <a:custGeom>
            <a:avLst/>
            <a:gdLst/>
            <a:ahLst/>
            <a:cxnLst/>
            <a:rect l="l" t="t" r="r" b="b"/>
            <a:pathLst>
              <a:path w="1592579" h="607060">
                <a:moveTo>
                  <a:pt x="1592084" y="0"/>
                </a:moveTo>
                <a:lnTo>
                  <a:pt x="0" y="0"/>
                </a:lnTo>
                <a:lnTo>
                  <a:pt x="0" y="606920"/>
                </a:lnTo>
                <a:lnTo>
                  <a:pt x="1592084" y="606920"/>
                </a:lnTo>
                <a:lnTo>
                  <a:pt x="159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3975211" y="4170080"/>
            <a:ext cx="1421130" cy="53975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ts val="990"/>
              </a:lnSpc>
              <a:spcBef>
                <a:spcPts val="204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tray,</a:t>
            </a:r>
            <a:r>
              <a:rPr dirty="0" sz="9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put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glaciers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sand.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other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tray,</a:t>
            </a:r>
            <a:r>
              <a:rPr dirty="0" sz="9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put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ice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berg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in</a:t>
            </a:r>
            <a:r>
              <a:rPr dirty="0" sz="9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13598" y="540005"/>
            <a:ext cx="2438400" cy="6479996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527300" y="1298154"/>
            <a:ext cx="4782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85" b="1">
                <a:latin typeface="Trebuchet MS"/>
                <a:cs typeface="Trebuchet MS"/>
              </a:rPr>
              <a:t>More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330" b="1">
                <a:latin typeface="Trebuchet MS"/>
                <a:cs typeface="Trebuchet MS"/>
              </a:rPr>
              <a:t>more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210" b="1">
                <a:latin typeface="Trebuchet MS"/>
                <a:cs typeface="Trebuchet MS"/>
              </a:rPr>
              <a:t>flooding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160" b="1">
                <a:latin typeface="Trebuchet MS"/>
                <a:cs typeface="Trebuchet MS"/>
              </a:rPr>
              <a:t>factors</a:t>
            </a:r>
            <a:r>
              <a:rPr dirty="0" sz="1800" spc="-229" b="1">
                <a:latin typeface="Trebuchet MS"/>
                <a:cs typeface="Trebuchet MS"/>
              </a:rPr>
              <a:t> are </a:t>
            </a:r>
            <a:r>
              <a:rPr dirty="0" sz="1800" spc="-235" b="1">
                <a:latin typeface="Trebuchet MS"/>
                <a:cs typeface="Trebuchet MS"/>
              </a:rPr>
              <a:t>linked </a:t>
            </a:r>
            <a:r>
              <a:rPr dirty="0" sz="1800" spc="-200" b="1">
                <a:latin typeface="Trebuchet MS"/>
                <a:cs typeface="Trebuchet MS"/>
              </a:rPr>
              <a:t>to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climate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295" b="1">
                <a:latin typeface="Trebuchet MS"/>
                <a:cs typeface="Trebuchet MS"/>
              </a:rPr>
              <a:t>change.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27300" y="1684349"/>
            <a:ext cx="3521710" cy="1174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0005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result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climate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change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increased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temperatures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5">
                <a:latin typeface="Trebuchet MS"/>
                <a:cs typeface="Trebuchet MS"/>
              </a:rPr>
              <a:t> the </a:t>
            </a:r>
            <a:r>
              <a:rPr dirty="0" sz="950">
                <a:latin typeface="Trebuchet MS"/>
                <a:cs typeface="Trebuchet MS"/>
              </a:rPr>
              <a:t>melting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glaciers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loss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Greenland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Antarctica’s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ice </a:t>
            </a:r>
            <a:r>
              <a:rPr dirty="0" sz="950" spc="-10">
                <a:latin typeface="Trebuchet MS"/>
                <a:cs typeface="Trebuchet MS"/>
              </a:rPr>
              <a:t>sheets.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century,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predicted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levels </a:t>
            </a:r>
            <a:r>
              <a:rPr dirty="0" sz="950">
                <a:latin typeface="Trebuchet MS"/>
                <a:cs typeface="Trebuchet MS"/>
              </a:rPr>
              <a:t>could </a:t>
            </a:r>
            <a:r>
              <a:rPr dirty="0" sz="950" spc="-20">
                <a:latin typeface="Trebuchet MS"/>
                <a:cs typeface="Trebuchet MS"/>
              </a:rPr>
              <a:t>rise</a:t>
            </a:r>
            <a:r>
              <a:rPr dirty="0" sz="950">
                <a:latin typeface="Trebuchet MS"/>
                <a:cs typeface="Trebuchet MS"/>
              </a:rPr>
              <a:t> by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more</a:t>
            </a:r>
            <a:r>
              <a:rPr dirty="0" u="sng" sz="950" spc="3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than</a:t>
            </a:r>
            <a:r>
              <a:rPr dirty="0" u="sng" sz="950" spc="3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one</a:t>
            </a:r>
            <a:r>
              <a:rPr dirty="0" u="sng" sz="950" spc="4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9"/>
              </a:rPr>
              <a:t>metre</a:t>
            </a:r>
            <a:r>
              <a:rPr dirty="0" sz="950">
                <a:latin typeface="Trebuchet MS"/>
                <a:cs typeface="Trebuchet MS"/>
              </a:rPr>
              <a:t>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would put serious </a:t>
            </a:r>
            <a:r>
              <a:rPr dirty="0" sz="950" spc="-10">
                <a:latin typeface="Trebuchet MS"/>
                <a:cs typeface="Trebuchet MS"/>
              </a:rPr>
              <a:t>strain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coastal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towns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cities.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If</a:t>
            </a:r>
            <a:r>
              <a:rPr dirty="0" u="sng" sz="950" spc="7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all</a:t>
            </a:r>
            <a:r>
              <a:rPr dirty="0" u="sng" sz="950" spc="9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the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ice</a:t>
            </a:r>
            <a:r>
              <a:rPr dirty="0" u="sng" sz="950" spc="9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that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currently</a:t>
            </a:r>
            <a:r>
              <a:rPr dirty="0" u="sng" sz="950" spc="7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exists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on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Earth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in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glaciers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and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sheets</a:t>
            </a:r>
            <a:r>
              <a:rPr dirty="0" u="sng" sz="950" spc="1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sz="950" spc="110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melted,</a:t>
            </a:r>
            <a:r>
              <a:rPr dirty="0" u="sng" sz="950" spc="4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sea</a:t>
            </a:r>
            <a:r>
              <a:rPr dirty="0" u="sng" sz="950" spc="114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levels</a:t>
            </a:r>
            <a:r>
              <a:rPr dirty="0" u="sng" sz="950" spc="114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would</a:t>
            </a:r>
            <a:r>
              <a:rPr dirty="0" u="sng" sz="950" spc="114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rise</a:t>
            </a:r>
            <a:r>
              <a:rPr dirty="0" u="sng" sz="950" spc="12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by</a:t>
            </a:r>
            <a:r>
              <a:rPr dirty="0" u="sng" sz="950" spc="8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65</a:t>
            </a:r>
            <a:r>
              <a:rPr dirty="0" u="sng" sz="950" spc="114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dirty="0" u="sng" sz="950" spc="4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10"/>
              </a:rPr>
              <a:t>metres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27300" y="4877015"/>
            <a:ext cx="2540635" cy="1898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6327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1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1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investigate</a:t>
            </a:r>
            <a:r>
              <a:rPr dirty="0" sz="1200" spc="1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50" b="1">
                <a:solidFill>
                  <a:srgbClr val="14C9CF"/>
                </a:solidFill>
                <a:latin typeface="Calibri"/>
                <a:cs typeface="Calibri"/>
              </a:rPr>
              <a:t>–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freshwater</a:t>
            </a:r>
            <a:r>
              <a:rPr dirty="0" sz="120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vs.</a:t>
            </a:r>
            <a:r>
              <a:rPr dirty="0" sz="120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14C9CF"/>
                </a:solidFill>
                <a:latin typeface="Calibri"/>
                <a:cs typeface="Calibri"/>
              </a:rPr>
              <a:t>salty</a:t>
            </a:r>
            <a:r>
              <a:rPr dirty="0" sz="1200" spc="1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water</a:t>
            </a:r>
            <a:endParaRPr sz="1200">
              <a:latin typeface="Calibri"/>
              <a:cs typeface="Calibri"/>
            </a:endParaRPr>
          </a:p>
          <a:p>
            <a:pPr marL="12700" marR="537210">
              <a:lnSpc>
                <a:spcPct val="1026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ice </a:t>
            </a:r>
            <a:r>
              <a:rPr dirty="0" sz="950">
                <a:latin typeface="Trebuchet MS"/>
                <a:cs typeface="Trebuchet MS"/>
              </a:rPr>
              <a:t>melt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faster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fresh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or </a:t>
            </a:r>
            <a:r>
              <a:rPr dirty="0" sz="950">
                <a:latin typeface="Trebuchet MS"/>
                <a:cs typeface="Trebuchet MS"/>
              </a:rPr>
              <a:t>salty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water?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Before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carry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experiment,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everyone </a:t>
            </a:r>
            <a:r>
              <a:rPr dirty="0" sz="950" spc="-25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class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should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prediction.</a:t>
            </a:r>
            <a:endParaRPr sz="950">
              <a:latin typeface="Trebuchet MS"/>
              <a:cs typeface="Trebuchet MS"/>
            </a:endParaRPr>
          </a:p>
          <a:p>
            <a:pPr marL="12700" marR="609600">
              <a:lnSpc>
                <a:spcPct val="102600"/>
              </a:lnSpc>
              <a:spcBef>
                <a:spcPts val="850"/>
              </a:spcBef>
            </a:pPr>
            <a:r>
              <a:rPr dirty="0" sz="950" spc="-105" i="1">
                <a:latin typeface="Trebuchet MS"/>
                <a:cs typeface="Trebuchet MS"/>
              </a:rPr>
              <a:t>“I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think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an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ice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cube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85" i="1">
                <a:latin typeface="Trebuchet MS"/>
                <a:cs typeface="Trebuchet MS"/>
              </a:rPr>
              <a:t>will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40" i="1">
                <a:latin typeface="Trebuchet MS"/>
                <a:cs typeface="Trebuchet MS"/>
              </a:rPr>
              <a:t>melt </a:t>
            </a:r>
            <a:r>
              <a:rPr dirty="0" sz="950" spc="-35" i="1">
                <a:latin typeface="Trebuchet MS"/>
                <a:cs typeface="Trebuchet MS"/>
              </a:rPr>
              <a:t>faster</a:t>
            </a:r>
            <a:r>
              <a:rPr dirty="0" sz="950" spc="-65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in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35" i="1">
                <a:latin typeface="Trebuchet MS"/>
                <a:cs typeface="Trebuchet MS"/>
              </a:rPr>
              <a:t>fresh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water.”</a:t>
            </a:r>
            <a:endParaRPr sz="950">
              <a:latin typeface="Trebuchet MS"/>
              <a:cs typeface="Trebuchet MS"/>
            </a:endParaRPr>
          </a:p>
          <a:p>
            <a:pPr marL="12700" marR="609600">
              <a:lnSpc>
                <a:spcPct val="102600"/>
              </a:lnSpc>
            </a:pPr>
            <a:r>
              <a:rPr dirty="0" sz="950" spc="-105" i="1">
                <a:latin typeface="Trebuchet MS"/>
                <a:cs typeface="Trebuchet MS"/>
              </a:rPr>
              <a:t>“I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think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an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ice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cube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85" i="1">
                <a:latin typeface="Trebuchet MS"/>
                <a:cs typeface="Trebuchet MS"/>
              </a:rPr>
              <a:t>will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40" i="1">
                <a:latin typeface="Trebuchet MS"/>
                <a:cs typeface="Trebuchet MS"/>
              </a:rPr>
              <a:t>melt </a:t>
            </a:r>
            <a:r>
              <a:rPr dirty="0" sz="950" spc="-35" i="1">
                <a:latin typeface="Trebuchet MS"/>
                <a:cs typeface="Trebuchet MS"/>
              </a:rPr>
              <a:t>faster</a:t>
            </a:r>
            <a:r>
              <a:rPr dirty="0" sz="950" spc="-65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in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salty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water.”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227248" y="4877015"/>
            <a:ext cx="1820545" cy="18980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Set-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up</a:t>
            </a:r>
            <a:endParaRPr sz="1200">
              <a:latin typeface="Calibri"/>
              <a:cs typeface="Calibri"/>
            </a:endParaRPr>
          </a:p>
          <a:p>
            <a:pPr marL="156210" indent="-144145">
              <a:lnSpc>
                <a:spcPct val="100000"/>
              </a:lnSpc>
              <a:spcBef>
                <a:spcPts val="85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55">
                <a:latin typeface="Trebuchet MS"/>
                <a:cs typeface="Trebuchet MS"/>
              </a:rPr>
              <a:t>Fill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20">
                <a:latin typeface="Trebuchet MS"/>
                <a:cs typeface="Trebuchet MS"/>
              </a:rPr>
              <a:t> ice </a:t>
            </a:r>
            <a:r>
              <a:rPr dirty="0" sz="950">
                <a:latin typeface="Trebuchet MS"/>
                <a:cs typeface="Trebuchet MS"/>
              </a:rPr>
              <a:t>cube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19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dye.</a:t>
            </a:r>
            <a:endParaRPr sz="950">
              <a:latin typeface="Trebuchet MS"/>
              <a:cs typeface="Trebuchet MS"/>
            </a:endParaRPr>
          </a:p>
          <a:p>
            <a:pPr marL="156210" marR="6350" indent="-144145">
              <a:lnSpc>
                <a:spcPct val="104700"/>
              </a:lnSpc>
              <a:spcBef>
                <a:spcPts val="14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Once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frozen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become </a:t>
            </a:r>
            <a:r>
              <a:rPr dirty="0" sz="950" spc="-50">
                <a:latin typeface="Trebuchet MS"/>
                <a:cs typeface="Trebuchet MS"/>
              </a:rPr>
              <a:t>ice,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drop one </a:t>
            </a:r>
            <a:r>
              <a:rPr dirty="0" sz="950" spc="-20">
                <a:latin typeface="Trebuchet MS"/>
                <a:cs typeface="Trebuchet MS"/>
              </a:rPr>
              <a:t>ice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cube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glass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salty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20">
                <a:latin typeface="Trebuchet MS"/>
                <a:cs typeface="Trebuchet MS"/>
              </a:rPr>
              <a:t> ice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cube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glass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 spc="-10">
                <a:latin typeface="Trebuchet MS"/>
                <a:cs typeface="Trebuchet MS"/>
              </a:rPr>
              <a:t>freshwater.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19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happens?</a:t>
            </a:r>
            <a:endParaRPr sz="950">
              <a:latin typeface="Trebuchet MS"/>
              <a:cs typeface="Trebuchet MS"/>
            </a:endParaRPr>
          </a:p>
          <a:p>
            <a:pPr marL="156210" marR="578485" indent="-144145">
              <a:lnSpc>
                <a:spcPct val="104700"/>
              </a:lnSpc>
              <a:spcBef>
                <a:spcPts val="14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food </a:t>
            </a:r>
            <a:r>
              <a:rPr dirty="0" sz="950">
                <a:latin typeface="Trebuchet MS"/>
                <a:cs typeface="Trebuchet MS"/>
              </a:rPr>
              <a:t>dye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show?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4250669" y="1677205"/>
            <a:ext cx="2867025" cy="866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1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1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investigate</a:t>
            </a:r>
            <a:r>
              <a:rPr dirty="0" sz="1200" spc="1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5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glaciers</a:t>
            </a:r>
            <a:r>
              <a:rPr dirty="0" sz="120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melting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20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sea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levels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rising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53100"/>
              </a:lnSpc>
              <a:spcBef>
                <a:spcPts val="235"/>
              </a:spcBef>
            </a:pPr>
            <a:r>
              <a:rPr dirty="0" sz="950">
                <a:latin typeface="Trebuchet MS"/>
                <a:cs typeface="Trebuchet MS"/>
              </a:rPr>
              <a:t>What happens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sea </a:t>
            </a:r>
            <a:r>
              <a:rPr dirty="0" sz="950" spc="-25">
                <a:latin typeface="Trebuchet MS"/>
                <a:cs typeface="Trebuchet MS"/>
              </a:rPr>
              <a:t>levels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glaciers</a:t>
            </a:r>
            <a:r>
              <a:rPr dirty="0" sz="950">
                <a:latin typeface="Trebuchet MS"/>
                <a:cs typeface="Trebuchet MS"/>
              </a:rPr>
              <a:t> melt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land?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icebergs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sea?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250669" y="2668261"/>
            <a:ext cx="46100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70" b="1">
                <a:solidFill>
                  <a:srgbClr val="14C9CF"/>
                </a:solidFill>
                <a:latin typeface="Calibri"/>
                <a:cs typeface="Calibri"/>
              </a:rPr>
              <a:t>Set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up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786016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35"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40003" y="540003"/>
            <a:ext cx="9611995" cy="6478270"/>
            <a:chOff x="540003" y="540003"/>
            <a:chExt cx="9611995" cy="647827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03" y="1812823"/>
              <a:ext cx="9611995" cy="520543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3" y="540003"/>
              <a:ext cx="9611995" cy="131400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791006" y="2119477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dirty="0" sz="1200" spc="-13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249995" y="4246626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dirty="0" sz="1200" spc="30" b="1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372205" y="2458808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5090">
              <a:lnSpc>
                <a:spcPct val="100000"/>
              </a:lnSpc>
              <a:spcBef>
                <a:spcPts val="350"/>
              </a:spcBef>
            </a:pPr>
            <a:r>
              <a:rPr dirty="0" sz="1200" spc="9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486128" y="5649290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2550">
              <a:lnSpc>
                <a:spcPct val="100000"/>
              </a:lnSpc>
              <a:spcBef>
                <a:spcPts val="350"/>
              </a:spcBef>
            </a:pPr>
            <a:r>
              <a:rPr dirty="0" sz="1200" spc="135" b="1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29000" y="4426343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350"/>
              </a:spcBef>
            </a:pPr>
            <a:r>
              <a:rPr dirty="0" sz="1200" spc="114" b="1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160670" y="4559541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350"/>
              </a:spcBef>
            </a:pPr>
            <a:r>
              <a:rPr dirty="0" sz="1200" spc="114" b="1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885539" y="5862104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350"/>
              </a:spcBef>
            </a:pPr>
            <a:r>
              <a:rPr dirty="0" sz="1200" spc="114" b="1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054306" y="4618075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4610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678995" y="4054767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4889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498596" y="4054767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279902" y="4597374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965202" y="6585496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4610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620999" y="6657492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799042" y="6657492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270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948754" y="4688471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397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044801" y="4760480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397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172997" y="6385801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397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807502" y="6385801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53975">
              <a:lnSpc>
                <a:spcPct val="100000"/>
              </a:lnSpc>
              <a:spcBef>
                <a:spcPts val="3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022088" y="2825102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350"/>
              </a:spcBef>
            </a:pPr>
            <a:r>
              <a:rPr dirty="0" sz="1200" spc="10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441002" y="2777197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5090">
              <a:lnSpc>
                <a:spcPct val="100000"/>
              </a:lnSpc>
              <a:spcBef>
                <a:spcPts val="350"/>
              </a:spcBef>
            </a:pPr>
            <a:r>
              <a:rPr dirty="0" sz="1200" spc="95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180198" y="2705201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1915">
              <a:lnSpc>
                <a:spcPct val="100000"/>
              </a:lnSpc>
              <a:spcBef>
                <a:spcPts val="350"/>
              </a:spcBef>
            </a:pPr>
            <a:r>
              <a:rPr dirty="0" sz="1200" spc="140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89203" y="4246626"/>
            <a:ext cx="260350" cy="27622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4445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350"/>
              </a:spcBef>
            </a:pPr>
            <a:r>
              <a:rPr dirty="0" sz="1200" spc="12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635299" y="576580"/>
            <a:ext cx="210820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430"/>
              <a:t>What’s</a:t>
            </a:r>
            <a:r>
              <a:rPr dirty="0" sz="2700" spc="-390"/>
              <a:t> </a:t>
            </a:r>
            <a:r>
              <a:rPr dirty="0" sz="2700" spc="-375"/>
              <a:t>in</a:t>
            </a:r>
            <a:r>
              <a:rPr dirty="0" sz="2700" spc="-385"/>
              <a:t> </a:t>
            </a:r>
            <a:r>
              <a:rPr dirty="0" sz="2700" spc="-390"/>
              <a:t>the </a:t>
            </a:r>
            <a:r>
              <a:rPr dirty="0" sz="2700" spc="-415"/>
              <a:t>box?</a:t>
            </a:r>
            <a:endParaRPr sz="2700"/>
          </a:p>
        </p:txBody>
      </p:sp>
      <p:sp>
        <p:nvSpPr>
          <p:cNvPr id="29" name="object 29" descr=""/>
          <p:cNvSpPr/>
          <p:nvPr/>
        </p:nvSpPr>
        <p:spPr>
          <a:xfrm>
            <a:off x="648004" y="1117879"/>
            <a:ext cx="198120" cy="198120"/>
          </a:xfrm>
          <a:custGeom>
            <a:avLst/>
            <a:gdLst/>
            <a:ahLst/>
            <a:cxnLst/>
            <a:rect l="l" t="t" r="r" b="b"/>
            <a:pathLst>
              <a:path w="198119" h="198119">
                <a:moveTo>
                  <a:pt x="198056" y="0"/>
                </a:moveTo>
                <a:lnTo>
                  <a:pt x="0" y="0"/>
                </a:lnTo>
                <a:lnTo>
                  <a:pt x="0" y="198056"/>
                </a:lnTo>
                <a:lnTo>
                  <a:pt x="198056" y="198056"/>
                </a:lnTo>
                <a:lnTo>
                  <a:pt x="198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707835" y="1118630"/>
            <a:ext cx="78740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-114" b="1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648004" y="1559052"/>
            <a:ext cx="198120" cy="198120"/>
          </a:xfrm>
          <a:custGeom>
            <a:avLst/>
            <a:gdLst/>
            <a:ahLst/>
            <a:cxnLst/>
            <a:rect l="l" t="t" r="r" b="b"/>
            <a:pathLst>
              <a:path w="198119" h="198119">
                <a:moveTo>
                  <a:pt x="198056" y="0"/>
                </a:moveTo>
                <a:lnTo>
                  <a:pt x="0" y="0"/>
                </a:lnTo>
                <a:lnTo>
                  <a:pt x="0" y="198056"/>
                </a:lnTo>
                <a:lnTo>
                  <a:pt x="198056" y="198056"/>
                </a:lnTo>
                <a:lnTo>
                  <a:pt x="198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695512" y="1559802"/>
            <a:ext cx="103505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75" b="1"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894046" y="1116002"/>
            <a:ext cx="1733550" cy="643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95"/>
              </a:spcBef>
            </a:pP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105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turbine</a:t>
            </a:r>
            <a:r>
              <a:rPr dirty="0" sz="105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5" b="1">
                <a:solidFill>
                  <a:srgbClr val="FFFFFF"/>
                </a:solidFill>
                <a:latin typeface="Calibri"/>
                <a:cs typeface="Calibri"/>
              </a:rPr>
              <a:t>materials</a:t>
            </a:r>
            <a:r>
              <a:rPr dirty="0" sz="1050" spc="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25" b="1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river</a:t>
            </a:r>
            <a:r>
              <a:rPr dirty="0" sz="1050" spc="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forming</a:t>
            </a:r>
            <a:r>
              <a:rPr dirty="0" sz="1050" spc="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0" b="1">
                <a:solidFill>
                  <a:srgbClr val="FFFFFF"/>
                </a:solidFill>
                <a:latin typeface="Calibri"/>
                <a:cs typeface="Calibri"/>
              </a:rPr>
              <a:t>pump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050" spc="60" b="1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dirty="0" sz="10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dirty="0" sz="10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5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0" b="1">
                <a:solidFill>
                  <a:srgbClr val="FFFFFF"/>
                </a:solidFill>
                <a:latin typeface="Calibri"/>
                <a:cs typeface="Calibri"/>
              </a:rPr>
              <a:t>pump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3132467" y="640054"/>
            <a:ext cx="198120" cy="1117600"/>
          </a:xfrm>
          <a:custGeom>
            <a:avLst/>
            <a:gdLst/>
            <a:ahLst/>
            <a:cxnLst/>
            <a:rect l="l" t="t" r="r" b="b"/>
            <a:pathLst>
              <a:path w="198120" h="1117600">
                <a:moveTo>
                  <a:pt x="198056" y="918997"/>
                </a:moveTo>
                <a:lnTo>
                  <a:pt x="0" y="918997"/>
                </a:lnTo>
                <a:lnTo>
                  <a:pt x="0" y="1117053"/>
                </a:lnTo>
                <a:lnTo>
                  <a:pt x="198056" y="1117053"/>
                </a:lnTo>
                <a:lnTo>
                  <a:pt x="198056" y="918997"/>
                </a:lnTo>
                <a:close/>
              </a:path>
              <a:path w="198120" h="1117600">
                <a:moveTo>
                  <a:pt x="198056" y="689241"/>
                </a:moveTo>
                <a:lnTo>
                  <a:pt x="0" y="689241"/>
                </a:lnTo>
                <a:lnTo>
                  <a:pt x="0" y="887298"/>
                </a:lnTo>
                <a:lnTo>
                  <a:pt x="198056" y="887298"/>
                </a:lnTo>
                <a:lnTo>
                  <a:pt x="198056" y="689241"/>
                </a:lnTo>
                <a:close/>
              </a:path>
              <a:path w="198120" h="1117600">
                <a:moveTo>
                  <a:pt x="198056" y="459498"/>
                </a:moveTo>
                <a:lnTo>
                  <a:pt x="0" y="459498"/>
                </a:lnTo>
                <a:lnTo>
                  <a:pt x="0" y="657555"/>
                </a:lnTo>
                <a:lnTo>
                  <a:pt x="198056" y="657555"/>
                </a:lnTo>
                <a:lnTo>
                  <a:pt x="198056" y="459498"/>
                </a:lnTo>
                <a:close/>
              </a:path>
              <a:path w="198120" h="1117600">
                <a:moveTo>
                  <a:pt x="198056" y="229743"/>
                </a:moveTo>
                <a:lnTo>
                  <a:pt x="0" y="229743"/>
                </a:lnTo>
                <a:lnTo>
                  <a:pt x="0" y="427799"/>
                </a:lnTo>
                <a:lnTo>
                  <a:pt x="198056" y="427799"/>
                </a:lnTo>
                <a:lnTo>
                  <a:pt x="198056" y="229743"/>
                </a:lnTo>
                <a:close/>
              </a:path>
              <a:path w="198120" h="1117600">
                <a:moveTo>
                  <a:pt x="198056" y="0"/>
                </a:moveTo>
                <a:lnTo>
                  <a:pt x="0" y="0"/>
                </a:lnTo>
                <a:lnTo>
                  <a:pt x="0" y="198056"/>
                </a:lnTo>
                <a:lnTo>
                  <a:pt x="198056" y="198056"/>
                </a:lnTo>
                <a:lnTo>
                  <a:pt x="198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3177316" y="584943"/>
            <a:ext cx="1585595" cy="117475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213360" indent="-19939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AutoNum type="arabicPlain" startAt="3"/>
              <a:tabLst>
                <a:tab pos="213995" algn="l"/>
              </a:tabLst>
            </a:pPr>
            <a:r>
              <a:rPr dirty="0" sz="1050" spc="60" b="1">
                <a:solidFill>
                  <a:srgbClr val="FFFFFF"/>
                </a:solidFill>
                <a:latin typeface="Calibri"/>
                <a:cs typeface="Calibri"/>
              </a:rPr>
              <a:t>Cold</a:t>
            </a:r>
            <a:r>
              <a:rPr dirty="0" sz="105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forming</a:t>
            </a:r>
            <a:r>
              <a:rPr dirty="0" sz="105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50" b="1">
                <a:solidFill>
                  <a:srgbClr val="FFFFFF"/>
                </a:solidFill>
                <a:latin typeface="Calibri"/>
                <a:cs typeface="Calibri"/>
              </a:rPr>
              <a:t>plastic</a:t>
            </a:r>
            <a:endParaRPr sz="1050">
              <a:latin typeface="Calibri"/>
              <a:cs typeface="Calibri"/>
            </a:endParaRPr>
          </a:p>
          <a:p>
            <a:pPr marL="213360" indent="-201295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AutoNum type="arabicPlain" startAt="3"/>
              <a:tabLst>
                <a:tab pos="213995" algn="l"/>
              </a:tabLst>
            </a:pPr>
            <a:r>
              <a:rPr dirty="0" sz="1050" spc="50" b="1">
                <a:solidFill>
                  <a:srgbClr val="FFFFFF"/>
                </a:solidFill>
                <a:latin typeface="Calibri"/>
                <a:cs typeface="Calibri"/>
              </a:rPr>
              <a:t>Microscope</a:t>
            </a:r>
            <a:r>
              <a:rPr dirty="0" sz="10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65" b="1">
                <a:solidFill>
                  <a:srgbClr val="FFFFFF"/>
                </a:solidFill>
                <a:latin typeface="Calibri"/>
                <a:cs typeface="Calibri"/>
              </a:rPr>
              <a:t>stand</a:t>
            </a:r>
            <a:r>
              <a:rPr dirty="0" sz="1050" spc="-20" b="1">
                <a:solidFill>
                  <a:srgbClr val="FFFFFF"/>
                </a:solidFill>
                <a:latin typeface="Calibri"/>
                <a:cs typeface="Calibri"/>
              </a:rPr>
              <a:t> (kit)</a:t>
            </a:r>
            <a:endParaRPr sz="1050">
              <a:latin typeface="Calibri"/>
              <a:cs typeface="Calibri"/>
            </a:endParaRPr>
          </a:p>
          <a:p>
            <a:pPr marL="213360" indent="-19939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AutoNum type="arabicPlain" startAt="3"/>
              <a:tabLst>
                <a:tab pos="213995" algn="l"/>
              </a:tabLst>
            </a:pPr>
            <a:r>
              <a:rPr dirty="0" sz="1050" spc="60" b="1">
                <a:solidFill>
                  <a:srgbClr val="FFFFFF"/>
                </a:solidFill>
                <a:latin typeface="Calibri"/>
                <a:cs typeface="Calibri"/>
              </a:rPr>
              <a:t>Soapy</a:t>
            </a:r>
            <a:r>
              <a:rPr dirty="0" sz="10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55" b="1">
                <a:solidFill>
                  <a:srgbClr val="FFFFFF"/>
                </a:solidFill>
                <a:latin typeface="Calibri"/>
                <a:cs typeface="Calibri"/>
              </a:rPr>
              <a:t>boat</a:t>
            </a:r>
            <a:r>
              <a:rPr dirty="0" sz="105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0" b="1">
                <a:solidFill>
                  <a:srgbClr val="FFFFFF"/>
                </a:solidFill>
                <a:latin typeface="Calibri"/>
                <a:cs typeface="Calibri"/>
              </a:rPr>
              <a:t>template</a:t>
            </a:r>
            <a:endParaRPr sz="1050">
              <a:latin typeface="Calibri"/>
              <a:cs typeface="Calibri"/>
            </a:endParaRPr>
          </a:p>
          <a:p>
            <a:pPr marL="213360" indent="-20066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AutoNum type="arabicPlain" startAt="3"/>
              <a:tabLst>
                <a:tab pos="213995" algn="l"/>
              </a:tabLst>
            </a:pP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dirty="0" sz="1050" spc="1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 b="1">
                <a:solidFill>
                  <a:srgbClr val="FFFFFF"/>
                </a:solidFill>
                <a:latin typeface="Calibri"/>
                <a:cs typeface="Calibri"/>
              </a:rPr>
              <a:t>colouring</a:t>
            </a:r>
            <a:endParaRPr sz="1050">
              <a:latin typeface="Calibri"/>
              <a:cs typeface="Calibri"/>
            </a:endParaRPr>
          </a:p>
          <a:p>
            <a:pPr marL="213360" indent="-195580">
              <a:lnSpc>
                <a:spcPct val="100000"/>
              </a:lnSpc>
              <a:spcBef>
                <a:spcPts val="550"/>
              </a:spcBef>
              <a:buClr>
                <a:srgbClr val="000000"/>
              </a:buClr>
              <a:buAutoNum type="arabicPlain" startAt="3"/>
              <a:tabLst>
                <a:tab pos="213995" algn="l"/>
              </a:tabLst>
            </a:pPr>
            <a:r>
              <a:rPr dirty="0" sz="1050" spc="-10" b="1">
                <a:solidFill>
                  <a:srgbClr val="FFFFFF"/>
                </a:solidFill>
                <a:latin typeface="Calibri"/>
                <a:cs typeface="Calibri"/>
              </a:rPr>
              <a:t>Hydrogel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 descr=""/>
          <p:cNvSpPr/>
          <p:nvPr/>
        </p:nvSpPr>
        <p:spPr>
          <a:xfrm>
            <a:off x="5152135" y="640054"/>
            <a:ext cx="198120" cy="198120"/>
          </a:xfrm>
          <a:custGeom>
            <a:avLst/>
            <a:gdLst/>
            <a:ahLst/>
            <a:cxnLst/>
            <a:rect l="l" t="t" r="r" b="b"/>
            <a:pathLst>
              <a:path w="198120" h="198119">
                <a:moveTo>
                  <a:pt x="198056" y="0"/>
                </a:moveTo>
                <a:lnTo>
                  <a:pt x="0" y="0"/>
                </a:lnTo>
                <a:lnTo>
                  <a:pt x="0" y="198056"/>
                </a:lnTo>
                <a:lnTo>
                  <a:pt x="198056" y="198056"/>
                </a:lnTo>
                <a:lnTo>
                  <a:pt x="198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5197246" y="640803"/>
            <a:ext cx="107950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114" b="1">
                <a:latin typeface="Calibri"/>
                <a:cs typeface="Calibri"/>
              </a:rPr>
              <a:t>8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8" name="object 38" descr=""/>
          <p:cNvGraphicFramePr>
            <a:graphicFrameLocks noGrp="1"/>
          </p:cNvGraphicFramePr>
          <p:nvPr/>
        </p:nvGraphicFramePr>
        <p:xfrm>
          <a:off x="5152135" y="869797"/>
          <a:ext cx="198120" cy="885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"/>
              </a:tblGrid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050" b="1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9" name="object 39" descr=""/>
          <p:cNvSpPr txBox="1"/>
          <p:nvPr/>
        </p:nvSpPr>
        <p:spPr>
          <a:xfrm>
            <a:off x="5398107" y="584943"/>
            <a:ext cx="2153285" cy="117475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050" spc="45" b="1">
                <a:solidFill>
                  <a:srgbClr val="FFFFFF"/>
                </a:solidFill>
                <a:latin typeface="Calibri"/>
                <a:cs typeface="Calibri"/>
              </a:rPr>
              <a:t>Sand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Flood</a:t>
            </a:r>
            <a:r>
              <a:rPr dirty="0" sz="105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50" b="1">
                <a:solidFill>
                  <a:srgbClr val="FFFFFF"/>
                </a:solidFill>
                <a:latin typeface="Calibri"/>
                <a:cs typeface="Calibri"/>
              </a:rPr>
              <a:t>defence</a:t>
            </a:r>
            <a:r>
              <a:rPr dirty="0" sz="105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35" b="1">
                <a:solidFill>
                  <a:srgbClr val="FFFFFF"/>
                </a:solidFill>
                <a:latin typeface="Calibri"/>
                <a:cs typeface="Calibri"/>
              </a:rPr>
              <a:t>materials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43600"/>
              </a:lnSpc>
            </a:pPr>
            <a:r>
              <a:rPr dirty="0" sz="1050" spc="45" b="1">
                <a:solidFill>
                  <a:srgbClr val="FFFFFF"/>
                </a:solidFill>
                <a:latin typeface="Calibri"/>
                <a:cs typeface="Calibri"/>
              </a:rPr>
              <a:t>Syringe</a:t>
            </a:r>
            <a:r>
              <a:rPr dirty="0" sz="1050" spc="1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collecting</a:t>
            </a:r>
            <a:r>
              <a:rPr dirty="0" sz="1050" spc="1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105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5" b="1">
                <a:solidFill>
                  <a:srgbClr val="FFFFFF"/>
                </a:solidFill>
                <a:latin typeface="Calibri"/>
                <a:cs typeface="Calibri"/>
              </a:rPr>
              <a:t>sample Syringe</a:t>
            </a:r>
            <a:r>
              <a:rPr dirty="0" sz="105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05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 b="1">
                <a:solidFill>
                  <a:srgbClr val="FFFFFF"/>
                </a:solidFill>
                <a:latin typeface="Calibri"/>
                <a:cs typeface="Calibri"/>
              </a:rPr>
              <a:t>glycerine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105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dirty="0" sz="105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0" b="1">
                <a:solidFill>
                  <a:srgbClr val="FFFFFF"/>
                </a:solidFill>
                <a:latin typeface="Calibri"/>
                <a:cs typeface="Calibri"/>
              </a:rPr>
              <a:t>sticker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 descr=""/>
          <p:cNvSpPr/>
          <p:nvPr/>
        </p:nvSpPr>
        <p:spPr>
          <a:xfrm>
            <a:off x="7940700" y="640054"/>
            <a:ext cx="198120" cy="198120"/>
          </a:xfrm>
          <a:custGeom>
            <a:avLst/>
            <a:gdLst/>
            <a:ahLst/>
            <a:cxnLst/>
            <a:rect l="l" t="t" r="r" b="b"/>
            <a:pathLst>
              <a:path w="198120" h="198119">
                <a:moveTo>
                  <a:pt x="198056" y="0"/>
                </a:moveTo>
                <a:lnTo>
                  <a:pt x="0" y="0"/>
                </a:lnTo>
                <a:lnTo>
                  <a:pt x="0" y="198056"/>
                </a:lnTo>
                <a:lnTo>
                  <a:pt x="198056" y="198056"/>
                </a:lnTo>
                <a:lnTo>
                  <a:pt x="198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7961244" y="640803"/>
            <a:ext cx="157480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-25" b="1">
                <a:latin typeface="Calibri"/>
                <a:cs typeface="Calibri"/>
              </a:rPr>
              <a:t>13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2" name="object 42" descr=""/>
          <p:cNvGraphicFramePr>
            <a:graphicFrameLocks noGrp="1"/>
          </p:cNvGraphicFramePr>
          <p:nvPr/>
        </p:nvGraphicFramePr>
        <p:xfrm>
          <a:off x="7940700" y="869797"/>
          <a:ext cx="198120" cy="885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"/>
              </a:tblGrid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50" spc="-25" b="1">
                          <a:latin typeface="Calibri"/>
                          <a:cs typeface="Calibri"/>
                        </a:rPr>
                        <a:t>17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3" name="object 43" descr=""/>
          <p:cNvSpPr txBox="1"/>
          <p:nvPr/>
        </p:nvSpPr>
        <p:spPr>
          <a:xfrm>
            <a:off x="8186681" y="584943"/>
            <a:ext cx="1377315" cy="1174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3600"/>
              </a:lnSpc>
              <a:spcBef>
                <a:spcPts val="95"/>
              </a:spcBef>
            </a:pPr>
            <a:r>
              <a:rPr dirty="0" sz="1050" b="1">
                <a:solidFill>
                  <a:srgbClr val="FFFFFF"/>
                </a:solidFill>
                <a:latin typeface="Calibri"/>
                <a:cs typeface="Calibri"/>
              </a:rPr>
              <a:t>Invasive</a:t>
            </a:r>
            <a:r>
              <a:rPr dirty="0" sz="1050" spc="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60" b="1">
                <a:solidFill>
                  <a:srgbClr val="FFFFFF"/>
                </a:solidFill>
                <a:latin typeface="Calibri"/>
                <a:cs typeface="Calibri"/>
              </a:rPr>
              <a:t>species</a:t>
            </a:r>
            <a:r>
              <a:rPr dirty="0" sz="1050" spc="1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0" b="1">
                <a:solidFill>
                  <a:srgbClr val="FFFFFF"/>
                </a:solidFill>
                <a:latin typeface="Calibri"/>
                <a:cs typeface="Calibri"/>
              </a:rPr>
              <a:t>game </a:t>
            </a:r>
            <a:r>
              <a:rPr dirty="0" sz="1050" spc="-10" b="1">
                <a:solidFill>
                  <a:srgbClr val="FFFFFF"/>
                </a:solidFill>
                <a:latin typeface="Calibri"/>
                <a:cs typeface="Calibri"/>
              </a:rPr>
              <a:t>Cornflour</a:t>
            </a:r>
            <a:endParaRPr sz="1050">
              <a:latin typeface="Calibri"/>
              <a:cs typeface="Calibri"/>
            </a:endParaRPr>
          </a:p>
          <a:p>
            <a:pPr marL="12700" marR="203200" indent="-635">
              <a:lnSpc>
                <a:spcPct val="143600"/>
              </a:lnSpc>
            </a:pPr>
            <a:r>
              <a:rPr dirty="0" sz="1050" spc="60" b="1">
                <a:solidFill>
                  <a:srgbClr val="FFFFFF"/>
                </a:solidFill>
                <a:latin typeface="Calibri"/>
                <a:cs typeface="Calibri"/>
              </a:rPr>
              <a:t>Calcium</a:t>
            </a:r>
            <a:r>
              <a:rPr dirty="0" sz="105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40" b="1">
                <a:solidFill>
                  <a:srgbClr val="FFFFFF"/>
                </a:solidFill>
                <a:latin typeface="Calibri"/>
                <a:cs typeface="Calibri"/>
              </a:rPr>
              <a:t>carbonate </a:t>
            </a:r>
            <a:r>
              <a:rPr dirty="0" sz="1050" spc="50" b="1">
                <a:solidFill>
                  <a:srgbClr val="FFFFFF"/>
                </a:solidFill>
                <a:latin typeface="Calibri"/>
                <a:cs typeface="Calibri"/>
              </a:rPr>
              <a:t>Agar-</a:t>
            </a:r>
            <a:r>
              <a:rPr dirty="0" sz="1050" spc="30" b="1">
                <a:solidFill>
                  <a:srgbClr val="FFFFFF"/>
                </a:solidFill>
                <a:latin typeface="Calibri"/>
                <a:cs typeface="Calibri"/>
              </a:rPr>
              <a:t>agar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050" spc="-10" b="1">
                <a:solidFill>
                  <a:srgbClr val="FFFFFF"/>
                </a:solidFill>
                <a:latin typeface="Calibri"/>
                <a:cs typeface="Calibri"/>
              </a:rPr>
              <a:t>Gelatine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8836686" y="7197929"/>
            <a:ext cx="13284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2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032002" y="12"/>
            <a:ext cx="3660140" cy="7560309"/>
            <a:chOff x="7032002" y="12"/>
            <a:chExt cx="3660140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7032002" y="12"/>
              <a:ext cx="3660140" cy="7560309"/>
            </a:xfrm>
            <a:custGeom>
              <a:avLst/>
              <a:gdLst/>
              <a:ahLst/>
              <a:cxnLst/>
              <a:rect l="l" t="t" r="r" b="b"/>
              <a:pathLst>
                <a:path w="3660140" h="7560309">
                  <a:moveTo>
                    <a:pt x="3660000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660000" y="7559992"/>
                  </a:lnTo>
                  <a:lnTo>
                    <a:pt x="3660000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3995" y="540005"/>
              <a:ext cx="2774886" cy="184334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283995" y="2563329"/>
              <a:ext cx="2774950" cy="1548130"/>
            </a:xfrm>
            <a:custGeom>
              <a:avLst/>
              <a:gdLst/>
              <a:ahLst/>
              <a:cxnLst/>
              <a:rect l="l" t="t" r="r" b="b"/>
              <a:pathLst>
                <a:path w="2774950" h="1548129">
                  <a:moveTo>
                    <a:pt x="2774861" y="0"/>
                  </a:moveTo>
                  <a:lnTo>
                    <a:pt x="0" y="0"/>
                  </a:lnTo>
                  <a:lnTo>
                    <a:pt x="0" y="1548002"/>
                  </a:lnTo>
                  <a:lnTo>
                    <a:pt x="2774861" y="1548002"/>
                  </a:lnTo>
                  <a:lnTo>
                    <a:pt x="2774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1242" y="2667027"/>
              <a:ext cx="2040382" cy="133979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291299" y="4103191"/>
            <a:ext cx="2173605" cy="2372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build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1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cold-forming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shaped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room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temperature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form </a:t>
            </a:r>
            <a:r>
              <a:rPr dirty="0" sz="950">
                <a:latin typeface="Trebuchet MS"/>
                <a:cs typeface="Trebuchet MS"/>
              </a:rPr>
              <a:t>bends.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 </a:t>
            </a:r>
            <a:r>
              <a:rPr dirty="0" sz="950" spc="-10">
                <a:latin typeface="Trebuchet MS"/>
                <a:cs typeface="Trebuchet MS"/>
              </a:rPr>
              <a:t>property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design</a:t>
            </a:r>
            <a:r>
              <a:rPr dirty="0" sz="950" spc="-20">
                <a:latin typeface="Trebuchet MS"/>
                <a:cs typeface="Trebuchet MS"/>
              </a:rPr>
              <a:t> your </a:t>
            </a:r>
            <a:r>
              <a:rPr dirty="0" sz="950">
                <a:latin typeface="Trebuchet MS"/>
                <a:cs typeface="Trebuchet MS"/>
              </a:rPr>
              <a:t>own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turbine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blades.</a:t>
            </a:r>
            <a:endParaRPr sz="950">
              <a:latin typeface="Trebuchet MS"/>
              <a:cs typeface="Trebuchet MS"/>
            </a:endParaRPr>
          </a:p>
          <a:p>
            <a:pPr marL="12700" marR="414020">
              <a:lnSpc>
                <a:spcPct val="1091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Attach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turbine </a:t>
            </a:r>
            <a:r>
              <a:rPr dirty="0" sz="950">
                <a:latin typeface="Trebuchet MS"/>
                <a:cs typeface="Trebuchet MS"/>
              </a:rPr>
              <a:t>blades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small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hub.</a:t>
            </a:r>
            <a:endParaRPr sz="950">
              <a:latin typeface="Trebuchet MS"/>
              <a:cs typeface="Trebuchet MS"/>
            </a:endParaRPr>
          </a:p>
          <a:p>
            <a:pPr marL="12700" marR="210820">
              <a:lnSpc>
                <a:spcPct val="1091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10">
                <a:latin typeface="Trebuchet MS"/>
                <a:cs typeface="Trebuchet MS"/>
              </a:rPr>
              <a:t> other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material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turbine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blades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improve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their efficiency?</a:t>
            </a:r>
            <a:endParaRPr sz="950">
              <a:latin typeface="Trebuchet MS"/>
              <a:cs typeface="Trebuchet MS"/>
            </a:endParaRPr>
          </a:p>
          <a:p>
            <a:pPr marL="12700" marR="6985">
              <a:lnSpc>
                <a:spcPct val="1091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Thread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hub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blades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through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steel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axle.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291299" y="6558244"/>
            <a:ext cx="2179955" cy="499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5"/>
              </a:spcBef>
            </a:pPr>
            <a:r>
              <a:rPr dirty="0" sz="950" spc="-10">
                <a:latin typeface="Trebuchet MS"/>
                <a:cs typeface="Trebuchet MS"/>
              </a:rPr>
              <a:t>Build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structure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hold</a:t>
            </a:r>
            <a:r>
              <a:rPr dirty="0" sz="950" spc="-25">
                <a:latin typeface="Trebuchet MS"/>
                <a:cs typeface="Trebuchet MS"/>
              </a:rPr>
              <a:t> and elevate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turbine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blades.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use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hubs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secure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axle.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06579" y="4100937"/>
            <a:ext cx="2113280" cy="5003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Attach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pulleys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axle.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Secure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plasticine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20">
                <a:latin typeface="Trebuchet MS"/>
                <a:cs typeface="Trebuchet MS"/>
              </a:rPr>
              <a:t>pulley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thread.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606542" y="4734246"/>
            <a:ext cx="2181225" cy="1475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 to test</a:t>
            </a:r>
            <a:endParaRPr sz="1200">
              <a:latin typeface="Calibri"/>
              <a:cs typeface="Calibri"/>
            </a:endParaRPr>
          </a:p>
          <a:p>
            <a:pPr marL="12700" marR="255270">
              <a:lnSpc>
                <a:spcPct val="1092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turbine.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happens?</a:t>
            </a:r>
            <a:endParaRPr sz="950">
              <a:latin typeface="Trebuchet MS"/>
              <a:cs typeface="Trebuchet MS"/>
            </a:endParaRPr>
          </a:p>
          <a:p>
            <a:pPr marL="12700" marR="338455">
              <a:lnSpc>
                <a:spcPct val="1092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adaptions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 improvements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</a:t>
            </a:r>
            <a:r>
              <a:rPr dirty="0" sz="950" spc="-20">
                <a:latin typeface="Trebuchet MS"/>
                <a:cs typeface="Trebuchet MS"/>
              </a:rPr>
              <a:t>make?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92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different size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pulley?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606542" y="6292026"/>
            <a:ext cx="2032635" cy="766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smaller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size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larger </a:t>
            </a:r>
            <a:r>
              <a:rPr dirty="0" sz="950" spc="-10">
                <a:latin typeface="Trebuchet MS"/>
                <a:cs typeface="Trebuchet MS"/>
              </a:rPr>
              <a:t>size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most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effective?</a:t>
            </a:r>
            <a:endParaRPr sz="950">
              <a:latin typeface="Trebuchet MS"/>
              <a:cs typeface="Trebuchet MS"/>
            </a:endParaRPr>
          </a:p>
          <a:p>
            <a:pPr marL="12700" marR="200025">
              <a:lnSpc>
                <a:spcPct val="109200"/>
              </a:lnSpc>
              <a:spcBef>
                <a:spcPts val="850"/>
              </a:spcBef>
            </a:pPr>
            <a:r>
              <a:rPr dirty="0" sz="950" spc="-45" i="1">
                <a:latin typeface="Trebuchet MS"/>
                <a:cs typeface="Trebuchet MS"/>
              </a:rPr>
              <a:t>Get</a:t>
            </a:r>
            <a:r>
              <a:rPr dirty="0" sz="950" spc="-35" i="1">
                <a:latin typeface="Trebuchet MS"/>
                <a:cs typeface="Trebuchet MS"/>
              </a:rPr>
              <a:t> creative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45" i="1">
                <a:latin typeface="Trebuchet MS"/>
                <a:cs typeface="Trebuchet MS"/>
              </a:rPr>
              <a:t>with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your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designs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and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materials!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4" y="540004"/>
            <a:ext cx="5451462" cy="544576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9300" y="453780"/>
            <a:ext cx="5333365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80"/>
              <a:t>Water</a:t>
            </a:r>
            <a:r>
              <a:rPr dirty="0" spc="-625"/>
              <a:t> </a:t>
            </a:r>
            <a:r>
              <a:rPr dirty="0" spc="-685"/>
              <a:t>and</a:t>
            </a:r>
            <a:r>
              <a:rPr dirty="0" spc="-625"/>
              <a:t> </a:t>
            </a:r>
            <a:r>
              <a:rPr dirty="0" spc="-630"/>
              <a:t>renewable</a:t>
            </a:r>
            <a:r>
              <a:rPr dirty="0" spc="-620"/>
              <a:t> </a:t>
            </a:r>
            <a:r>
              <a:rPr dirty="0" spc="-640"/>
              <a:t>energy</a:t>
            </a:r>
          </a:p>
        </p:txBody>
      </p:sp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4008" y="2484882"/>
            <a:ext cx="1476006" cy="105744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2303995" y="2484869"/>
            <a:ext cx="267335" cy="27241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dirty="0" sz="1300" spc="-16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303995" y="3542334"/>
            <a:ext cx="1476375" cy="4724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7625" rIns="0" bIns="0" rtlCol="0" vert="horz">
            <a:spAutoFit/>
          </a:bodyPr>
          <a:lstStyle/>
          <a:p>
            <a:pPr algn="just" marL="67310" marR="184785">
              <a:lnSpc>
                <a:spcPts val="990"/>
              </a:lnSpc>
              <a:spcBef>
                <a:spcPts val="375"/>
              </a:spcBef>
            </a:pP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Cut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shape</a:t>
            </a:r>
            <a:r>
              <a:rPr dirty="0" sz="900" spc="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cold-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forming</a:t>
            </a:r>
            <a:r>
              <a:rPr dirty="0" sz="900" spc="1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plastic</a:t>
            </a:r>
            <a:r>
              <a:rPr dirty="0" sz="900" spc="1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turbine</a:t>
            </a:r>
            <a:r>
              <a:rPr dirty="0" sz="900" spc="1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blades.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34003" y="2484882"/>
            <a:ext cx="1440002" cy="1057440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3834003" y="2484869"/>
            <a:ext cx="267335" cy="27241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2384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254"/>
              </a:spcBef>
            </a:pPr>
            <a:r>
              <a:rPr dirty="0" sz="1300" spc="7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834003" y="3542334"/>
            <a:ext cx="1440180" cy="4724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7625" rIns="0" bIns="0" rtlCol="0" vert="horz">
            <a:spAutoFit/>
          </a:bodyPr>
          <a:lstStyle/>
          <a:p>
            <a:pPr marL="67310" marR="226060">
              <a:lnSpc>
                <a:spcPts val="990"/>
              </a:lnSpc>
              <a:spcBef>
                <a:spcPts val="37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Assemble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turbine</a:t>
            </a:r>
            <a:r>
              <a:rPr dirty="0" sz="900" spc="5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blades.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28005" y="2484882"/>
            <a:ext cx="1440002" cy="1057440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5328005" y="2484869"/>
            <a:ext cx="267335" cy="27241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2384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54"/>
              </a:spcBef>
            </a:pPr>
            <a:r>
              <a:rPr dirty="0" sz="1300" spc="8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328005" y="3542334"/>
            <a:ext cx="1440180" cy="4724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52705" rIns="0" bIns="0" rtlCol="0" vert="horz">
            <a:spAutoFit/>
          </a:bodyPr>
          <a:lstStyle/>
          <a:p>
            <a:pPr marL="67310" marR="81915">
              <a:lnSpc>
                <a:spcPts val="990"/>
              </a:lnSpc>
              <a:spcBef>
                <a:spcPts val="41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r>
              <a:rPr dirty="0" sz="900" spc="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hold</a:t>
            </a:r>
            <a:r>
              <a:rPr dirty="0" sz="900" spc="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turbine</a:t>
            </a:r>
            <a:r>
              <a:rPr dirty="0" sz="900" spc="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blades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pulley.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283996" y="4111332"/>
            <a:ext cx="2774950" cy="93980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205104">
              <a:lnSpc>
                <a:spcPct val="102600"/>
              </a:lnSpc>
              <a:spcBef>
                <a:spcPts val="600"/>
              </a:spcBef>
            </a:pPr>
            <a:r>
              <a:rPr dirty="0" sz="950" spc="55" b="1">
                <a:latin typeface="Calibri"/>
                <a:cs typeface="Calibri"/>
              </a:rPr>
              <a:t>Cold-</a:t>
            </a:r>
            <a:r>
              <a:rPr dirty="0" sz="950" b="1">
                <a:latin typeface="Calibri"/>
                <a:cs typeface="Calibri"/>
              </a:rPr>
              <a:t>forming</a:t>
            </a:r>
            <a:r>
              <a:rPr dirty="0" sz="950" spc="105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plastic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is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a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spc="60" b="1">
                <a:latin typeface="Calibri"/>
                <a:cs typeface="Calibri"/>
              </a:rPr>
              <a:t>smart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material</a:t>
            </a:r>
            <a:r>
              <a:rPr dirty="0" sz="950" spc="135" b="1">
                <a:latin typeface="Calibri"/>
                <a:cs typeface="Calibri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that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shaped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room</a:t>
            </a:r>
            <a:r>
              <a:rPr dirty="0" sz="950" spc="-10">
                <a:latin typeface="Trebuchet MS"/>
                <a:cs typeface="Trebuchet MS"/>
              </a:rPr>
              <a:t> temperature.</a:t>
            </a:r>
            <a:endParaRPr sz="950">
              <a:latin typeface="Trebuchet MS"/>
              <a:cs typeface="Trebuchet MS"/>
            </a:endParaRPr>
          </a:p>
          <a:p>
            <a:pPr marL="107950" marR="184785">
              <a:lnSpc>
                <a:spcPct val="102600"/>
              </a:lnSpc>
              <a:spcBef>
                <a:spcPts val="285"/>
              </a:spcBef>
            </a:pPr>
            <a:r>
              <a:rPr dirty="0" sz="950" spc="-10">
                <a:latin typeface="Trebuchet MS"/>
                <a:cs typeface="Trebuchet MS"/>
              </a:rPr>
              <a:t>It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b="1">
                <a:latin typeface="Calibri"/>
                <a:cs typeface="Calibri"/>
              </a:rPr>
              <a:t>shape-</a:t>
            </a:r>
            <a:r>
              <a:rPr dirty="0" sz="950" spc="60" b="1">
                <a:latin typeface="Calibri"/>
                <a:cs typeface="Calibri"/>
              </a:rPr>
              <a:t>memory</a:t>
            </a:r>
            <a:r>
              <a:rPr dirty="0" sz="950" spc="75" b="1">
                <a:latin typeface="Calibri"/>
                <a:cs typeface="Calibri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polymer,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return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its</a:t>
            </a:r>
            <a:r>
              <a:rPr dirty="0" sz="950" spc="-20">
                <a:latin typeface="Trebuchet MS"/>
                <a:cs typeface="Trebuchet MS"/>
              </a:rPr>
              <a:t> original </a:t>
            </a:r>
            <a:r>
              <a:rPr dirty="0" sz="950">
                <a:latin typeface="Trebuchet MS"/>
                <a:cs typeface="Trebuchet MS"/>
              </a:rPr>
              <a:t>shape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heated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75">
                <a:latin typeface="Trebuchet MS"/>
                <a:cs typeface="Trebuchet MS"/>
              </a:rPr>
              <a:t>e.g.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 </a:t>
            </a:r>
            <a:r>
              <a:rPr dirty="0" sz="950" spc="-25">
                <a:latin typeface="Trebuchet MS"/>
                <a:cs typeface="Trebuchet MS"/>
              </a:rPr>
              <a:t>hot water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hair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dryer.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27300" y="1298154"/>
            <a:ext cx="4377055" cy="104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85" b="1">
                <a:latin typeface="Trebuchet MS"/>
                <a:cs typeface="Trebuchet MS"/>
              </a:rPr>
              <a:t>Water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can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355" b="1">
                <a:latin typeface="Trebuchet MS"/>
                <a:cs typeface="Trebuchet MS"/>
              </a:rPr>
              <a:t>be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85" b="1">
                <a:latin typeface="Trebuchet MS"/>
                <a:cs typeface="Trebuchet MS"/>
              </a:rPr>
              <a:t>used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to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generate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renewable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114" b="1">
                <a:latin typeface="Trebuchet MS"/>
                <a:cs typeface="Trebuchet MS"/>
              </a:rPr>
              <a:t>energy*.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Water</a:t>
            </a:r>
            <a:r>
              <a:rPr dirty="0" sz="140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turbine</a:t>
            </a:r>
            <a:r>
              <a:rPr dirty="0" sz="1400" spc="2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765"/>
              </a:spcBef>
            </a:pPr>
            <a:r>
              <a:rPr dirty="0" sz="950" spc="-10">
                <a:latin typeface="Trebuchet MS"/>
                <a:cs typeface="Trebuchet MS"/>
              </a:rPr>
              <a:t>Build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turbine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lift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5g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plasticine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ground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80">
                <a:latin typeface="Trebuchet MS"/>
                <a:cs typeface="Trebuchet MS"/>
              </a:rPr>
              <a:t>1L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water. </a:t>
            </a:r>
            <a:r>
              <a:rPr dirty="0" sz="950" spc="-30">
                <a:latin typeface="Trebuchet MS"/>
                <a:cs typeface="Trebuchet MS"/>
              </a:rPr>
              <a:t>Test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turbine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size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pulleys.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540003" y="2484869"/>
            <a:ext cx="1620520" cy="4176395"/>
            <a:chOff x="540003" y="2484869"/>
            <a:chExt cx="1620520" cy="4176395"/>
          </a:xfrm>
        </p:grpSpPr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003" y="2484869"/>
              <a:ext cx="1619999" cy="4176001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647830" y="2994320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47830" y="3166471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47830" y="3338621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47830" y="3510772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647830" y="3682923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47830" y="3855073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47830" y="4027224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647830" y="4199375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47830" y="4371525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47830" y="4543676"/>
              <a:ext cx="1404620" cy="0"/>
            </a:xfrm>
            <a:custGeom>
              <a:avLst/>
              <a:gdLst/>
              <a:ahLst/>
              <a:cxnLst/>
              <a:rect l="l" t="t" r="r" b="b"/>
              <a:pathLst>
                <a:path w="1404620" h="0">
                  <a:moveTo>
                    <a:pt x="0" y="0"/>
                  </a:moveTo>
                  <a:lnTo>
                    <a:pt x="1404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635130" y="2457609"/>
            <a:ext cx="1419225" cy="266319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600" spc="-33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Stainless </a:t>
            </a:r>
            <a:r>
              <a:rPr dirty="0" sz="950" spc="-10">
                <a:latin typeface="Trebuchet MS"/>
                <a:cs typeface="Trebuchet MS"/>
              </a:rPr>
              <a:t>steel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axle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Small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hub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slots</a:t>
            </a:r>
            <a:endParaRPr sz="950">
              <a:latin typeface="Trebuchet MS"/>
              <a:cs typeface="Trebuchet MS"/>
            </a:endParaRPr>
          </a:p>
          <a:p>
            <a:pPr marL="133350" indent="-12128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3985" algn="l"/>
              </a:tabLst>
            </a:pPr>
            <a:r>
              <a:rPr dirty="0" sz="950">
                <a:latin typeface="Trebuchet MS"/>
                <a:cs typeface="Trebuchet MS"/>
              </a:rPr>
              <a:t>Other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hub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without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slots</a:t>
            </a:r>
            <a:endParaRPr sz="950">
              <a:latin typeface="Trebuchet MS"/>
              <a:cs typeface="Trebuchet MS"/>
            </a:endParaRPr>
          </a:p>
          <a:p>
            <a:pPr marL="132080" indent="-120014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>
                <a:latin typeface="Trebuchet MS"/>
                <a:cs typeface="Trebuchet MS"/>
              </a:rPr>
              <a:t>3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x </a:t>
            </a:r>
            <a:r>
              <a:rPr dirty="0" sz="950" spc="-35">
                <a:latin typeface="Trebuchet MS"/>
                <a:cs typeface="Trebuchet MS"/>
              </a:rPr>
              <a:t>different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size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pulleys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Cold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forming</a:t>
            </a:r>
            <a:r>
              <a:rPr dirty="0" sz="950" spc="-10">
                <a:latin typeface="Trebuchet MS"/>
                <a:cs typeface="Trebuchet MS"/>
              </a:rPr>
              <a:t> plastic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Scissors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80">
                <a:latin typeface="Trebuchet MS"/>
                <a:cs typeface="Trebuchet MS"/>
              </a:rPr>
              <a:t>1L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Plasticine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Small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scale</a:t>
            </a:r>
            <a:endParaRPr sz="950">
              <a:latin typeface="Trebuchet MS"/>
              <a:cs typeface="Trebuchet MS"/>
            </a:endParaRPr>
          </a:p>
          <a:p>
            <a:pPr marL="130810" indent="-11874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10">
                <a:latin typeface="Trebuchet MS"/>
                <a:cs typeface="Trebuchet MS"/>
              </a:rPr>
              <a:t>Thread</a:t>
            </a:r>
            <a:endParaRPr sz="950">
              <a:latin typeface="Trebuchet MS"/>
              <a:cs typeface="Trebuchet MS"/>
            </a:endParaRPr>
          </a:p>
          <a:p>
            <a:pPr marL="12700" marR="25400">
              <a:lnSpc>
                <a:spcPts val="1070"/>
              </a:lnSpc>
              <a:spcBef>
                <a:spcPts val="30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Recycled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material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such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bottle,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bottle </a:t>
            </a:r>
            <a:r>
              <a:rPr dirty="0" sz="950">
                <a:latin typeface="Trebuchet MS"/>
                <a:cs typeface="Trebuchet MS"/>
              </a:rPr>
              <a:t>caps,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cardboard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box,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milk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cartons.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283996" y="6511391"/>
            <a:ext cx="2774950" cy="508634"/>
          </a:xfrm>
          <a:prstGeom prst="rect">
            <a:avLst/>
          </a:prstGeom>
          <a:solidFill>
            <a:srgbClr val="FBD405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L="132080" marR="229870">
              <a:lnSpc>
                <a:spcPts val="1070"/>
              </a:lnSpc>
            </a:pPr>
            <a:r>
              <a:rPr dirty="0" sz="950">
                <a:latin typeface="Trebuchet MS"/>
                <a:cs typeface="Trebuchet MS"/>
              </a:rPr>
              <a:t>*Check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our</a:t>
            </a:r>
            <a:r>
              <a:rPr dirty="0" sz="950" spc="-10">
                <a:latin typeface="Trebuchet MS"/>
                <a:cs typeface="Trebuchet MS"/>
              </a:rPr>
              <a:t> resource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‘Power</a:t>
            </a:r>
            <a:r>
              <a:rPr dirty="0" u="sng" sz="9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Up’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more </a:t>
            </a:r>
            <a:r>
              <a:rPr dirty="0" sz="950">
                <a:latin typeface="Trebuchet MS"/>
                <a:cs typeface="Trebuchet MS"/>
              </a:rPr>
              <a:t>on </a:t>
            </a:r>
            <a:r>
              <a:rPr dirty="0" sz="950" spc="-10">
                <a:latin typeface="Trebuchet MS"/>
                <a:cs typeface="Trebuchet MS"/>
              </a:rPr>
              <a:t>energy </a:t>
            </a:r>
            <a:r>
              <a:rPr dirty="0" sz="950">
                <a:latin typeface="Trebuchet MS"/>
                <a:cs typeface="Trebuchet MS"/>
              </a:rPr>
              <a:t>stores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transfers.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39" name="object 39" descr="">
            <a:hlinkClick r:id="rId9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83999" y="5232501"/>
            <a:ext cx="2774880" cy="1278890"/>
          </a:xfrm>
          <a:prstGeom prst="rect">
            <a:avLst/>
          </a:prstGeom>
        </p:spPr>
      </p:pic>
      <p:sp>
        <p:nvSpPr>
          <p:cNvPr id="40" name="object 40" descr=""/>
          <p:cNvSpPr/>
          <p:nvPr/>
        </p:nvSpPr>
        <p:spPr>
          <a:xfrm>
            <a:off x="540004" y="5328005"/>
            <a:ext cx="1620520" cy="1692275"/>
          </a:xfrm>
          <a:custGeom>
            <a:avLst/>
            <a:gdLst/>
            <a:ahLst/>
            <a:cxnLst/>
            <a:rect l="l" t="t" r="r" b="b"/>
            <a:pathLst>
              <a:path w="1620520" h="1692275">
                <a:moveTo>
                  <a:pt x="1619999" y="0"/>
                </a:moveTo>
                <a:lnTo>
                  <a:pt x="0" y="0"/>
                </a:lnTo>
                <a:lnTo>
                  <a:pt x="0" y="1691995"/>
                </a:lnTo>
                <a:lnTo>
                  <a:pt x="1619999" y="1691995"/>
                </a:lnTo>
                <a:lnTo>
                  <a:pt x="1619999" y="0"/>
                </a:lnTo>
                <a:close/>
              </a:path>
            </a:pathLst>
          </a:custGeom>
          <a:solidFill>
            <a:srgbClr val="FBD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 txBox="1"/>
          <p:nvPr/>
        </p:nvSpPr>
        <p:spPr>
          <a:xfrm>
            <a:off x="540004" y="5328005"/>
            <a:ext cx="1620520" cy="169227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30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55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voltage?</a:t>
            </a:r>
            <a:endParaRPr sz="95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  <a:spcBef>
                <a:spcPts val="285"/>
              </a:spcBef>
            </a:pP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motor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</a:t>
            </a:r>
            <a:endParaRPr sz="950">
              <a:latin typeface="Trebuchet MS"/>
              <a:cs typeface="Trebuchet MS"/>
            </a:endParaRPr>
          </a:p>
          <a:p>
            <a:pPr marL="107950" marR="916940">
              <a:lnSpc>
                <a:spcPct val="100000"/>
              </a:lnSpc>
            </a:pPr>
            <a:r>
              <a:rPr dirty="0" sz="950" spc="-10" i="1">
                <a:latin typeface="Trebuchet MS"/>
                <a:cs typeface="Trebuchet MS"/>
              </a:rPr>
              <a:t>DataHive</a:t>
            </a:r>
            <a:r>
              <a:rPr dirty="0" sz="950" spc="-10" i="1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measure </a:t>
            </a:r>
            <a:r>
              <a:rPr dirty="0" sz="950" spc="-10">
                <a:latin typeface="Trebuchet MS"/>
                <a:cs typeface="Trebuchet MS"/>
              </a:rPr>
              <a:t>voltage </a:t>
            </a:r>
            <a:r>
              <a:rPr dirty="0" sz="950" spc="-20">
                <a:latin typeface="Trebuchet MS"/>
                <a:cs typeface="Trebuchet MS"/>
              </a:rPr>
              <a:t>from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 spc="-10">
                <a:latin typeface="Trebuchet MS"/>
                <a:cs typeface="Trebuchet MS"/>
              </a:rPr>
              <a:t>water turbine.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1301810" y="5843937"/>
            <a:ext cx="749300" cy="1068070"/>
            <a:chOff x="1301810" y="5843937"/>
            <a:chExt cx="749300" cy="1068070"/>
          </a:xfrm>
        </p:grpSpPr>
        <p:sp>
          <p:nvSpPr>
            <p:cNvPr id="43" name="object 43" descr=""/>
            <p:cNvSpPr/>
            <p:nvPr/>
          </p:nvSpPr>
          <p:spPr>
            <a:xfrm>
              <a:off x="1301810" y="5843937"/>
              <a:ext cx="749300" cy="1049655"/>
            </a:xfrm>
            <a:custGeom>
              <a:avLst/>
              <a:gdLst/>
              <a:ahLst/>
              <a:cxnLst/>
              <a:rect l="l" t="t" r="r" b="b"/>
              <a:pathLst>
                <a:path w="749300" h="1049654">
                  <a:moveTo>
                    <a:pt x="541194" y="918184"/>
                  </a:moveTo>
                  <a:lnTo>
                    <a:pt x="207984" y="918184"/>
                  </a:lnTo>
                  <a:lnTo>
                    <a:pt x="214824" y="919093"/>
                  </a:lnTo>
                  <a:lnTo>
                    <a:pt x="221097" y="921699"/>
                  </a:lnTo>
                  <a:lnTo>
                    <a:pt x="226494" y="925824"/>
                  </a:lnTo>
                  <a:lnTo>
                    <a:pt x="230705" y="931291"/>
                  </a:lnTo>
                  <a:lnTo>
                    <a:pt x="287880" y="1030325"/>
                  </a:lnTo>
                  <a:lnTo>
                    <a:pt x="293979" y="1038259"/>
                  </a:lnTo>
                  <a:lnTo>
                    <a:pt x="301804" y="1044247"/>
                  </a:lnTo>
                  <a:lnTo>
                    <a:pt x="310902" y="1048031"/>
                  </a:lnTo>
                  <a:lnTo>
                    <a:pt x="320824" y="1049350"/>
                  </a:lnTo>
                  <a:lnTo>
                    <a:pt x="428355" y="1049350"/>
                  </a:lnTo>
                  <a:lnTo>
                    <a:pt x="518474" y="931291"/>
                  </a:lnTo>
                  <a:lnTo>
                    <a:pt x="522685" y="925824"/>
                  </a:lnTo>
                  <a:lnTo>
                    <a:pt x="528081" y="921699"/>
                  </a:lnTo>
                  <a:lnTo>
                    <a:pt x="534354" y="919093"/>
                  </a:lnTo>
                  <a:lnTo>
                    <a:pt x="541194" y="918184"/>
                  </a:lnTo>
                  <a:close/>
                </a:path>
                <a:path w="749300" h="1049654">
                  <a:moveTo>
                    <a:pt x="77090" y="842638"/>
                  </a:moveTo>
                  <a:lnTo>
                    <a:pt x="35508" y="842638"/>
                  </a:lnTo>
                  <a:lnTo>
                    <a:pt x="41889" y="843094"/>
                  </a:lnTo>
                  <a:lnTo>
                    <a:pt x="47643" y="845890"/>
                  </a:lnTo>
                  <a:lnTo>
                    <a:pt x="52016" y="850823"/>
                  </a:lnTo>
                  <a:lnTo>
                    <a:pt x="68678" y="879678"/>
                  </a:lnTo>
                  <a:lnTo>
                    <a:pt x="70767" y="885929"/>
                  </a:lnTo>
                  <a:lnTo>
                    <a:pt x="70311" y="892309"/>
                  </a:lnTo>
                  <a:lnTo>
                    <a:pt x="67515" y="898064"/>
                  </a:lnTo>
                  <a:lnTo>
                    <a:pt x="62582" y="902436"/>
                  </a:lnTo>
                  <a:lnTo>
                    <a:pt x="64093" y="905065"/>
                  </a:lnTo>
                  <a:lnTo>
                    <a:pt x="68304" y="910533"/>
                  </a:lnTo>
                  <a:lnTo>
                    <a:pt x="73701" y="914663"/>
                  </a:lnTo>
                  <a:lnTo>
                    <a:pt x="79974" y="917274"/>
                  </a:lnTo>
                  <a:lnTo>
                    <a:pt x="86814" y="918184"/>
                  </a:lnTo>
                  <a:lnTo>
                    <a:pt x="662365" y="918184"/>
                  </a:lnTo>
                  <a:lnTo>
                    <a:pt x="686609" y="902436"/>
                  </a:lnTo>
                  <a:lnTo>
                    <a:pt x="681670" y="898064"/>
                  </a:lnTo>
                  <a:lnTo>
                    <a:pt x="678873" y="892309"/>
                  </a:lnTo>
                  <a:lnTo>
                    <a:pt x="678417" y="885929"/>
                  </a:lnTo>
                  <a:lnTo>
                    <a:pt x="680500" y="879678"/>
                  </a:lnTo>
                  <a:lnTo>
                    <a:pt x="686778" y="868807"/>
                  </a:lnTo>
                  <a:lnTo>
                    <a:pt x="104428" y="868807"/>
                  </a:lnTo>
                  <a:lnTo>
                    <a:pt x="93676" y="866633"/>
                  </a:lnTo>
                  <a:lnTo>
                    <a:pt x="84891" y="860709"/>
                  </a:lnTo>
                  <a:lnTo>
                    <a:pt x="78966" y="851924"/>
                  </a:lnTo>
                  <a:lnTo>
                    <a:pt x="77090" y="842638"/>
                  </a:lnTo>
                  <a:close/>
                </a:path>
                <a:path w="749300" h="1049654">
                  <a:moveTo>
                    <a:pt x="645806" y="813536"/>
                  </a:moveTo>
                  <a:lnTo>
                    <a:pt x="104428" y="813536"/>
                  </a:lnTo>
                  <a:lnTo>
                    <a:pt x="115181" y="815709"/>
                  </a:lnTo>
                  <a:lnTo>
                    <a:pt x="123966" y="821634"/>
                  </a:lnTo>
                  <a:lnTo>
                    <a:pt x="129891" y="830419"/>
                  </a:lnTo>
                  <a:lnTo>
                    <a:pt x="132064" y="841171"/>
                  </a:lnTo>
                  <a:lnTo>
                    <a:pt x="129891" y="851924"/>
                  </a:lnTo>
                  <a:lnTo>
                    <a:pt x="123966" y="860709"/>
                  </a:lnTo>
                  <a:lnTo>
                    <a:pt x="115181" y="866633"/>
                  </a:lnTo>
                  <a:lnTo>
                    <a:pt x="104428" y="868807"/>
                  </a:lnTo>
                  <a:lnTo>
                    <a:pt x="686778" y="868807"/>
                  </a:lnTo>
                  <a:lnTo>
                    <a:pt x="645995" y="868768"/>
                  </a:lnTo>
                  <a:lnTo>
                    <a:pt x="635242" y="866595"/>
                  </a:lnTo>
                  <a:lnTo>
                    <a:pt x="626457" y="860671"/>
                  </a:lnTo>
                  <a:lnTo>
                    <a:pt x="620532" y="851886"/>
                  </a:lnTo>
                  <a:lnTo>
                    <a:pt x="618359" y="841133"/>
                  </a:lnTo>
                  <a:lnTo>
                    <a:pt x="620532" y="830380"/>
                  </a:lnTo>
                  <a:lnTo>
                    <a:pt x="626457" y="821596"/>
                  </a:lnTo>
                  <a:lnTo>
                    <a:pt x="635242" y="815671"/>
                  </a:lnTo>
                  <a:lnTo>
                    <a:pt x="645806" y="813536"/>
                  </a:lnTo>
                  <a:close/>
                </a:path>
                <a:path w="749300" h="1049654">
                  <a:moveTo>
                    <a:pt x="737955" y="813498"/>
                  </a:moveTo>
                  <a:lnTo>
                    <a:pt x="645995" y="813498"/>
                  </a:lnTo>
                  <a:lnTo>
                    <a:pt x="656747" y="815671"/>
                  </a:lnTo>
                  <a:lnTo>
                    <a:pt x="665532" y="821596"/>
                  </a:lnTo>
                  <a:lnTo>
                    <a:pt x="671457" y="830380"/>
                  </a:lnTo>
                  <a:lnTo>
                    <a:pt x="673630" y="841133"/>
                  </a:lnTo>
                  <a:lnTo>
                    <a:pt x="671457" y="851886"/>
                  </a:lnTo>
                  <a:lnTo>
                    <a:pt x="665532" y="860671"/>
                  </a:lnTo>
                  <a:lnTo>
                    <a:pt x="656747" y="866595"/>
                  </a:lnTo>
                  <a:lnTo>
                    <a:pt x="645995" y="868768"/>
                  </a:lnTo>
                  <a:lnTo>
                    <a:pt x="686800" y="868768"/>
                  </a:lnTo>
                  <a:lnTo>
                    <a:pt x="697163" y="850823"/>
                  </a:lnTo>
                  <a:lnTo>
                    <a:pt x="701535" y="845890"/>
                  </a:lnTo>
                  <a:lnTo>
                    <a:pt x="707289" y="843094"/>
                  </a:lnTo>
                  <a:lnTo>
                    <a:pt x="713670" y="842638"/>
                  </a:lnTo>
                  <a:lnTo>
                    <a:pt x="721127" y="842638"/>
                  </a:lnTo>
                  <a:lnTo>
                    <a:pt x="737955" y="813498"/>
                  </a:lnTo>
                  <a:close/>
                </a:path>
                <a:path w="749300" h="1049654">
                  <a:moveTo>
                    <a:pt x="29257" y="729297"/>
                  </a:moveTo>
                  <a:lnTo>
                    <a:pt x="3514" y="773899"/>
                  </a:lnTo>
                  <a:lnTo>
                    <a:pt x="878" y="780276"/>
                  </a:lnTo>
                  <a:lnTo>
                    <a:pt x="0" y="787012"/>
                  </a:lnTo>
                  <a:lnTo>
                    <a:pt x="878" y="793748"/>
                  </a:lnTo>
                  <a:lnTo>
                    <a:pt x="3514" y="800125"/>
                  </a:lnTo>
                  <a:lnTo>
                    <a:pt x="29257" y="844727"/>
                  </a:lnTo>
                  <a:lnTo>
                    <a:pt x="35508" y="842638"/>
                  </a:lnTo>
                  <a:lnTo>
                    <a:pt x="77090" y="842638"/>
                  </a:lnTo>
                  <a:lnTo>
                    <a:pt x="104428" y="813536"/>
                  </a:lnTo>
                  <a:lnTo>
                    <a:pt x="645806" y="813536"/>
                  </a:lnTo>
                  <a:lnTo>
                    <a:pt x="645995" y="813498"/>
                  </a:lnTo>
                  <a:lnTo>
                    <a:pt x="737955" y="813498"/>
                  </a:lnTo>
                  <a:lnTo>
                    <a:pt x="745677" y="800125"/>
                  </a:lnTo>
                  <a:lnTo>
                    <a:pt x="748306" y="793748"/>
                  </a:lnTo>
                  <a:lnTo>
                    <a:pt x="749182" y="787012"/>
                  </a:lnTo>
                  <a:lnTo>
                    <a:pt x="748306" y="780276"/>
                  </a:lnTo>
                  <a:lnTo>
                    <a:pt x="745677" y="773899"/>
                  </a:lnTo>
                  <a:lnTo>
                    <a:pt x="739091" y="762495"/>
                  </a:lnTo>
                  <a:lnTo>
                    <a:pt x="103959" y="762495"/>
                  </a:lnTo>
                  <a:lnTo>
                    <a:pt x="93206" y="760322"/>
                  </a:lnTo>
                  <a:lnTo>
                    <a:pt x="84421" y="754397"/>
                  </a:lnTo>
                  <a:lnTo>
                    <a:pt x="78496" y="745612"/>
                  </a:lnTo>
                  <a:lnTo>
                    <a:pt x="76323" y="734860"/>
                  </a:lnTo>
                  <a:lnTo>
                    <a:pt x="77026" y="731381"/>
                  </a:lnTo>
                  <a:lnTo>
                    <a:pt x="35508" y="731381"/>
                  </a:lnTo>
                  <a:lnTo>
                    <a:pt x="29257" y="729297"/>
                  </a:lnTo>
                  <a:close/>
                </a:path>
                <a:path w="749300" h="1049654">
                  <a:moveTo>
                    <a:pt x="721127" y="842638"/>
                  </a:moveTo>
                  <a:lnTo>
                    <a:pt x="713670" y="842638"/>
                  </a:lnTo>
                  <a:lnTo>
                    <a:pt x="719921" y="844727"/>
                  </a:lnTo>
                  <a:lnTo>
                    <a:pt x="721127" y="842638"/>
                  </a:lnTo>
                  <a:close/>
                </a:path>
                <a:path w="749300" h="1049654">
                  <a:moveTo>
                    <a:pt x="640093" y="707224"/>
                  </a:moveTo>
                  <a:lnTo>
                    <a:pt x="103959" y="707224"/>
                  </a:lnTo>
                  <a:lnTo>
                    <a:pt x="114711" y="709397"/>
                  </a:lnTo>
                  <a:lnTo>
                    <a:pt x="123496" y="715322"/>
                  </a:lnTo>
                  <a:lnTo>
                    <a:pt x="129421" y="724107"/>
                  </a:lnTo>
                  <a:lnTo>
                    <a:pt x="131594" y="734860"/>
                  </a:lnTo>
                  <a:lnTo>
                    <a:pt x="129421" y="745612"/>
                  </a:lnTo>
                  <a:lnTo>
                    <a:pt x="123496" y="754397"/>
                  </a:lnTo>
                  <a:lnTo>
                    <a:pt x="114711" y="760322"/>
                  </a:lnTo>
                  <a:lnTo>
                    <a:pt x="103959" y="762495"/>
                  </a:lnTo>
                  <a:lnTo>
                    <a:pt x="739091" y="762495"/>
                  </a:lnTo>
                  <a:lnTo>
                    <a:pt x="738541" y="761542"/>
                  </a:lnTo>
                  <a:lnTo>
                    <a:pt x="644864" y="761542"/>
                  </a:lnTo>
                  <a:lnTo>
                    <a:pt x="634111" y="759369"/>
                  </a:lnTo>
                  <a:lnTo>
                    <a:pt x="625327" y="753444"/>
                  </a:lnTo>
                  <a:lnTo>
                    <a:pt x="619402" y="744660"/>
                  </a:lnTo>
                  <a:lnTo>
                    <a:pt x="617229" y="733907"/>
                  </a:lnTo>
                  <a:lnTo>
                    <a:pt x="619402" y="723152"/>
                  </a:lnTo>
                  <a:lnTo>
                    <a:pt x="625327" y="714363"/>
                  </a:lnTo>
                  <a:lnTo>
                    <a:pt x="634111" y="708434"/>
                  </a:lnTo>
                  <a:lnTo>
                    <a:pt x="640093" y="707224"/>
                  </a:lnTo>
                  <a:close/>
                </a:path>
                <a:path w="749300" h="1049654">
                  <a:moveTo>
                    <a:pt x="687380" y="706259"/>
                  </a:moveTo>
                  <a:lnTo>
                    <a:pt x="644864" y="706259"/>
                  </a:lnTo>
                  <a:lnTo>
                    <a:pt x="655617" y="708434"/>
                  </a:lnTo>
                  <a:lnTo>
                    <a:pt x="664402" y="714363"/>
                  </a:lnTo>
                  <a:lnTo>
                    <a:pt x="670326" y="723152"/>
                  </a:lnTo>
                  <a:lnTo>
                    <a:pt x="672499" y="733907"/>
                  </a:lnTo>
                  <a:lnTo>
                    <a:pt x="670326" y="744660"/>
                  </a:lnTo>
                  <a:lnTo>
                    <a:pt x="664402" y="753444"/>
                  </a:lnTo>
                  <a:lnTo>
                    <a:pt x="655617" y="759369"/>
                  </a:lnTo>
                  <a:lnTo>
                    <a:pt x="644864" y="761542"/>
                  </a:lnTo>
                  <a:lnTo>
                    <a:pt x="738541" y="761542"/>
                  </a:lnTo>
                  <a:lnTo>
                    <a:pt x="721124" y="731381"/>
                  </a:lnTo>
                  <a:lnTo>
                    <a:pt x="713670" y="731381"/>
                  </a:lnTo>
                  <a:lnTo>
                    <a:pt x="707289" y="730926"/>
                  </a:lnTo>
                  <a:lnTo>
                    <a:pt x="701535" y="728133"/>
                  </a:lnTo>
                  <a:lnTo>
                    <a:pt x="697135" y="723152"/>
                  </a:lnTo>
                  <a:lnTo>
                    <a:pt x="687380" y="706259"/>
                  </a:lnTo>
                  <a:close/>
                </a:path>
                <a:path w="749300" h="1049654">
                  <a:moveTo>
                    <a:pt x="662365" y="131165"/>
                  </a:moveTo>
                  <a:lnTo>
                    <a:pt x="86814" y="131165"/>
                  </a:lnTo>
                  <a:lnTo>
                    <a:pt x="79974" y="132076"/>
                  </a:lnTo>
                  <a:lnTo>
                    <a:pt x="3514" y="249212"/>
                  </a:lnTo>
                  <a:lnTo>
                    <a:pt x="0" y="262335"/>
                  </a:lnTo>
                  <a:lnTo>
                    <a:pt x="878" y="269073"/>
                  </a:lnTo>
                  <a:lnTo>
                    <a:pt x="3514" y="275450"/>
                  </a:lnTo>
                  <a:lnTo>
                    <a:pt x="64093" y="380390"/>
                  </a:lnTo>
                  <a:lnTo>
                    <a:pt x="66729" y="386766"/>
                  </a:lnTo>
                  <a:lnTo>
                    <a:pt x="67608" y="393503"/>
                  </a:lnTo>
                  <a:lnTo>
                    <a:pt x="66729" y="400239"/>
                  </a:lnTo>
                  <a:lnTo>
                    <a:pt x="64093" y="406615"/>
                  </a:lnTo>
                  <a:lnTo>
                    <a:pt x="3514" y="511556"/>
                  </a:lnTo>
                  <a:lnTo>
                    <a:pt x="878" y="517932"/>
                  </a:lnTo>
                  <a:lnTo>
                    <a:pt x="0" y="524670"/>
                  </a:lnTo>
                  <a:lnTo>
                    <a:pt x="878" y="531410"/>
                  </a:lnTo>
                  <a:lnTo>
                    <a:pt x="3514" y="537794"/>
                  </a:lnTo>
                  <a:lnTo>
                    <a:pt x="64093" y="642721"/>
                  </a:lnTo>
                  <a:lnTo>
                    <a:pt x="66729" y="649105"/>
                  </a:lnTo>
                  <a:lnTo>
                    <a:pt x="67608" y="655845"/>
                  </a:lnTo>
                  <a:lnTo>
                    <a:pt x="66729" y="662583"/>
                  </a:lnTo>
                  <a:lnTo>
                    <a:pt x="64093" y="668959"/>
                  </a:lnTo>
                  <a:lnTo>
                    <a:pt x="62582" y="671588"/>
                  </a:lnTo>
                  <a:lnTo>
                    <a:pt x="67515" y="675960"/>
                  </a:lnTo>
                  <a:lnTo>
                    <a:pt x="70311" y="681715"/>
                  </a:lnTo>
                  <a:lnTo>
                    <a:pt x="70767" y="688096"/>
                  </a:lnTo>
                  <a:lnTo>
                    <a:pt x="68678" y="694347"/>
                  </a:lnTo>
                  <a:lnTo>
                    <a:pt x="52016" y="723201"/>
                  </a:lnTo>
                  <a:lnTo>
                    <a:pt x="47643" y="728133"/>
                  </a:lnTo>
                  <a:lnTo>
                    <a:pt x="41889" y="730926"/>
                  </a:lnTo>
                  <a:lnTo>
                    <a:pt x="35508" y="731381"/>
                  </a:lnTo>
                  <a:lnTo>
                    <a:pt x="77026" y="731381"/>
                  </a:lnTo>
                  <a:lnTo>
                    <a:pt x="78496" y="724107"/>
                  </a:lnTo>
                  <a:lnTo>
                    <a:pt x="84421" y="715322"/>
                  </a:lnTo>
                  <a:lnTo>
                    <a:pt x="93206" y="709397"/>
                  </a:lnTo>
                  <a:lnTo>
                    <a:pt x="103959" y="707224"/>
                  </a:lnTo>
                  <a:lnTo>
                    <a:pt x="640093" y="707224"/>
                  </a:lnTo>
                  <a:lnTo>
                    <a:pt x="644864" y="706259"/>
                  </a:lnTo>
                  <a:lnTo>
                    <a:pt x="687380" y="706259"/>
                  </a:lnTo>
                  <a:lnTo>
                    <a:pt x="680500" y="694347"/>
                  </a:lnTo>
                  <a:lnTo>
                    <a:pt x="678417" y="688096"/>
                  </a:lnTo>
                  <a:lnTo>
                    <a:pt x="678873" y="681715"/>
                  </a:lnTo>
                  <a:lnTo>
                    <a:pt x="681670" y="675960"/>
                  </a:lnTo>
                  <a:lnTo>
                    <a:pt x="686609" y="671588"/>
                  </a:lnTo>
                  <a:lnTo>
                    <a:pt x="685085" y="668959"/>
                  </a:lnTo>
                  <a:lnTo>
                    <a:pt x="682456" y="662583"/>
                  </a:lnTo>
                  <a:lnTo>
                    <a:pt x="681580" y="655845"/>
                  </a:lnTo>
                  <a:lnTo>
                    <a:pt x="682456" y="649105"/>
                  </a:lnTo>
                  <a:lnTo>
                    <a:pt x="685085" y="642721"/>
                  </a:lnTo>
                  <a:lnTo>
                    <a:pt x="745677" y="537794"/>
                  </a:lnTo>
                  <a:lnTo>
                    <a:pt x="748306" y="531410"/>
                  </a:lnTo>
                  <a:lnTo>
                    <a:pt x="749182" y="524670"/>
                  </a:lnTo>
                  <a:lnTo>
                    <a:pt x="748306" y="517932"/>
                  </a:lnTo>
                  <a:lnTo>
                    <a:pt x="745677" y="511556"/>
                  </a:lnTo>
                  <a:lnTo>
                    <a:pt x="685085" y="406615"/>
                  </a:lnTo>
                  <a:lnTo>
                    <a:pt x="682456" y="400239"/>
                  </a:lnTo>
                  <a:lnTo>
                    <a:pt x="681580" y="393503"/>
                  </a:lnTo>
                  <a:lnTo>
                    <a:pt x="682456" y="386766"/>
                  </a:lnTo>
                  <a:lnTo>
                    <a:pt x="685085" y="380390"/>
                  </a:lnTo>
                  <a:lnTo>
                    <a:pt x="745677" y="275450"/>
                  </a:lnTo>
                  <a:lnTo>
                    <a:pt x="748306" y="269073"/>
                  </a:lnTo>
                  <a:lnTo>
                    <a:pt x="749182" y="262335"/>
                  </a:lnTo>
                  <a:lnTo>
                    <a:pt x="748306" y="255596"/>
                  </a:lnTo>
                  <a:lnTo>
                    <a:pt x="745677" y="249212"/>
                  </a:lnTo>
                  <a:lnTo>
                    <a:pt x="685085" y="144284"/>
                  </a:lnTo>
                  <a:lnTo>
                    <a:pt x="680874" y="138816"/>
                  </a:lnTo>
                  <a:lnTo>
                    <a:pt x="675478" y="134686"/>
                  </a:lnTo>
                  <a:lnTo>
                    <a:pt x="669205" y="132076"/>
                  </a:lnTo>
                  <a:lnTo>
                    <a:pt x="662365" y="131165"/>
                  </a:lnTo>
                  <a:close/>
                </a:path>
                <a:path w="749300" h="1049654">
                  <a:moveTo>
                    <a:pt x="719921" y="729297"/>
                  </a:moveTo>
                  <a:lnTo>
                    <a:pt x="713670" y="731381"/>
                  </a:lnTo>
                  <a:lnTo>
                    <a:pt x="721124" y="731381"/>
                  </a:lnTo>
                  <a:lnTo>
                    <a:pt x="719921" y="729297"/>
                  </a:lnTo>
                  <a:close/>
                </a:path>
                <a:path w="749300" h="1049654">
                  <a:moveTo>
                    <a:pt x="435175" y="0"/>
                  </a:moveTo>
                  <a:lnTo>
                    <a:pt x="314004" y="0"/>
                  </a:lnTo>
                  <a:lnTo>
                    <a:pt x="307164" y="908"/>
                  </a:lnTo>
                  <a:lnTo>
                    <a:pt x="300891" y="3514"/>
                  </a:lnTo>
                  <a:lnTo>
                    <a:pt x="295494" y="7640"/>
                  </a:lnTo>
                  <a:lnTo>
                    <a:pt x="291284" y="13106"/>
                  </a:lnTo>
                  <a:lnTo>
                    <a:pt x="230705" y="118046"/>
                  </a:lnTo>
                  <a:lnTo>
                    <a:pt x="226494" y="123514"/>
                  </a:lnTo>
                  <a:lnTo>
                    <a:pt x="221097" y="127644"/>
                  </a:lnTo>
                  <a:lnTo>
                    <a:pt x="214824" y="130255"/>
                  </a:lnTo>
                  <a:lnTo>
                    <a:pt x="207984" y="131165"/>
                  </a:lnTo>
                  <a:lnTo>
                    <a:pt x="541194" y="131165"/>
                  </a:lnTo>
                  <a:lnTo>
                    <a:pt x="457895" y="13106"/>
                  </a:lnTo>
                  <a:lnTo>
                    <a:pt x="453684" y="7640"/>
                  </a:lnTo>
                  <a:lnTo>
                    <a:pt x="448287" y="3514"/>
                  </a:lnTo>
                  <a:lnTo>
                    <a:pt x="442014" y="908"/>
                  </a:lnTo>
                  <a:lnTo>
                    <a:pt x="435175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394726" y="6089865"/>
              <a:ext cx="80010" cy="33020"/>
            </a:xfrm>
            <a:custGeom>
              <a:avLst/>
              <a:gdLst/>
              <a:ahLst/>
              <a:cxnLst/>
              <a:rect l="l" t="t" r="r" b="b"/>
              <a:pathLst>
                <a:path w="80009" h="33020">
                  <a:moveTo>
                    <a:pt x="79883" y="10528"/>
                  </a:moveTo>
                  <a:lnTo>
                    <a:pt x="79870" y="10388"/>
                  </a:lnTo>
                  <a:lnTo>
                    <a:pt x="79832" y="10134"/>
                  </a:lnTo>
                  <a:lnTo>
                    <a:pt x="79806" y="10007"/>
                  </a:lnTo>
                  <a:lnTo>
                    <a:pt x="79451" y="8763"/>
                  </a:lnTo>
                  <a:lnTo>
                    <a:pt x="79413" y="8623"/>
                  </a:lnTo>
                  <a:lnTo>
                    <a:pt x="79324" y="8280"/>
                  </a:lnTo>
                  <a:lnTo>
                    <a:pt x="77965" y="3187"/>
                  </a:lnTo>
                  <a:lnTo>
                    <a:pt x="77889" y="2921"/>
                  </a:lnTo>
                  <a:lnTo>
                    <a:pt x="77685" y="2133"/>
                  </a:lnTo>
                  <a:lnTo>
                    <a:pt x="77647" y="1968"/>
                  </a:lnTo>
                  <a:lnTo>
                    <a:pt x="77609" y="1841"/>
                  </a:lnTo>
                  <a:lnTo>
                    <a:pt x="77520" y="1600"/>
                  </a:lnTo>
                  <a:lnTo>
                    <a:pt x="77266" y="1143"/>
                  </a:lnTo>
                  <a:lnTo>
                    <a:pt x="77114" y="939"/>
                  </a:lnTo>
                  <a:lnTo>
                    <a:pt x="76974" y="825"/>
                  </a:lnTo>
                  <a:lnTo>
                    <a:pt x="76847" y="698"/>
                  </a:lnTo>
                  <a:lnTo>
                    <a:pt x="76733" y="571"/>
                  </a:lnTo>
                  <a:lnTo>
                    <a:pt x="76517" y="419"/>
                  </a:lnTo>
                  <a:lnTo>
                    <a:pt x="76390" y="355"/>
                  </a:lnTo>
                  <a:lnTo>
                    <a:pt x="76161" y="241"/>
                  </a:lnTo>
                  <a:lnTo>
                    <a:pt x="75552" y="38"/>
                  </a:lnTo>
                  <a:lnTo>
                    <a:pt x="75425" y="25"/>
                  </a:lnTo>
                  <a:lnTo>
                    <a:pt x="75285" y="0"/>
                  </a:lnTo>
                  <a:lnTo>
                    <a:pt x="74904" y="0"/>
                  </a:lnTo>
                  <a:lnTo>
                    <a:pt x="74764" y="12"/>
                  </a:lnTo>
                  <a:lnTo>
                    <a:pt x="74587" y="50"/>
                  </a:lnTo>
                  <a:lnTo>
                    <a:pt x="74383" y="88"/>
                  </a:lnTo>
                  <a:lnTo>
                    <a:pt x="70091" y="1231"/>
                  </a:lnTo>
                  <a:lnTo>
                    <a:pt x="50444" y="6502"/>
                  </a:lnTo>
                  <a:lnTo>
                    <a:pt x="50292" y="6540"/>
                  </a:lnTo>
                  <a:lnTo>
                    <a:pt x="49949" y="6629"/>
                  </a:lnTo>
                  <a:lnTo>
                    <a:pt x="30327" y="11887"/>
                  </a:lnTo>
                  <a:lnTo>
                    <a:pt x="30048" y="11963"/>
                  </a:lnTo>
                  <a:lnTo>
                    <a:pt x="10414" y="17221"/>
                  </a:lnTo>
                  <a:lnTo>
                    <a:pt x="10160" y="17297"/>
                  </a:lnTo>
                  <a:lnTo>
                    <a:pt x="2120" y="19443"/>
                  </a:lnTo>
                  <a:lnTo>
                    <a:pt x="1968" y="19481"/>
                  </a:lnTo>
                  <a:lnTo>
                    <a:pt x="1841" y="19519"/>
                  </a:lnTo>
                  <a:lnTo>
                    <a:pt x="1600" y="19608"/>
                  </a:lnTo>
                  <a:lnTo>
                    <a:pt x="1371" y="19723"/>
                  </a:lnTo>
                  <a:lnTo>
                    <a:pt x="1143" y="19862"/>
                  </a:lnTo>
                  <a:lnTo>
                    <a:pt x="952" y="20015"/>
                  </a:lnTo>
                  <a:lnTo>
                    <a:pt x="25" y="21704"/>
                  </a:lnTo>
                  <a:lnTo>
                    <a:pt x="0" y="21844"/>
                  </a:lnTo>
                  <a:lnTo>
                    <a:pt x="0" y="22237"/>
                  </a:lnTo>
                  <a:lnTo>
                    <a:pt x="12" y="22377"/>
                  </a:lnTo>
                  <a:lnTo>
                    <a:pt x="50" y="22631"/>
                  </a:lnTo>
                  <a:lnTo>
                    <a:pt x="863" y="25730"/>
                  </a:lnTo>
                  <a:lnTo>
                    <a:pt x="927" y="25946"/>
                  </a:lnTo>
                  <a:lnTo>
                    <a:pt x="2235" y="30797"/>
                  </a:lnTo>
                  <a:lnTo>
                    <a:pt x="2273" y="30924"/>
                  </a:lnTo>
                  <a:lnTo>
                    <a:pt x="3962" y="32626"/>
                  </a:lnTo>
                  <a:lnTo>
                    <a:pt x="4089" y="32677"/>
                  </a:lnTo>
                  <a:lnTo>
                    <a:pt x="4343" y="32727"/>
                  </a:lnTo>
                  <a:lnTo>
                    <a:pt x="4470" y="32740"/>
                  </a:lnTo>
                  <a:lnTo>
                    <a:pt x="4597" y="32766"/>
                  </a:lnTo>
                  <a:lnTo>
                    <a:pt x="4864" y="32778"/>
                  </a:lnTo>
                  <a:lnTo>
                    <a:pt x="5130" y="32753"/>
                  </a:lnTo>
                  <a:lnTo>
                    <a:pt x="5384" y="32715"/>
                  </a:lnTo>
                  <a:lnTo>
                    <a:pt x="5511" y="32677"/>
                  </a:lnTo>
                  <a:lnTo>
                    <a:pt x="23825" y="27774"/>
                  </a:lnTo>
                  <a:lnTo>
                    <a:pt x="23990" y="27736"/>
                  </a:lnTo>
                  <a:lnTo>
                    <a:pt x="24244" y="27660"/>
                  </a:lnTo>
                  <a:lnTo>
                    <a:pt x="43853" y="22415"/>
                  </a:lnTo>
                  <a:lnTo>
                    <a:pt x="63766" y="17068"/>
                  </a:lnTo>
                  <a:lnTo>
                    <a:pt x="77749" y="13322"/>
                  </a:lnTo>
                  <a:lnTo>
                    <a:pt x="77914" y="13271"/>
                  </a:lnTo>
                  <a:lnTo>
                    <a:pt x="78041" y="13246"/>
                  </a:lnTo>
                  <a:lnTo>
                    <a:pt x="78282" y="13144"/>
                  </a:lnTo>
                  <a:lnTo>
                    <a:pt x="78473" y="13042"/>
                  </a:lnTo>
                  <a:lnTo>
                    <a:pt x="78740" y="12890"/>
                  </a:lnTo>
                  <a:lnTo>
                    <a:pt x="78943" y="12738"/>
                  </a:lnTo>
                  <a:lnTo>
                    <a:pt x="79070" y="12598"/>
                  </a:lnTo>
                  <a:lnTo>
                    <a:pt x="79311" y="12357"/>
                  </a:lnTo>
                  <a:lnTo>
                    <a:pt x="79463" y="12141"/>
                  </a:lnTo>
                  <a:lnTo>
                    <a:pt x="79590" y="11925"/>
                  </a:lnTo>
                  <a:lnTo>
                    <a:pt x="79705" y="11684"/>
                  </a:lnTo>
                  <a:lnTo>
                    <a:pt x="79743" y="11557"/>
                  </a:lnTo>
                  <a:lnTo>
                    <a:pt x="79844" y="11176"/>
                  </a:lnTo>
                  <a:lnTo>
                    <a:pt x="79857" y="11049"/>
                  </a:lnTo>
                  <a:lnTo>
                    <a:pt x="79883" y="10922"/>
                  </a:lnTo>
                  <a:lnTo>
                    <a:pt x="79883" y="1052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413403" y="6453868"/>
              <a:ext cx="132715" cy="0"/>
            </a:xfrm>
            <a:custGeom>
              <a:avLst/>
              <a:gdLst/>
              <a:ahLst/>
              <a:cxnLst/>
              <a:rect l="l" t="t" r="r" b="b"/>
              <a:pathLst>
                <a:path w="132715" h="0">
                  <a:moveTo>
                    <a:pt x="0" y="0"/>
                  </a:moveTo>
                  <a:lnTo>
                    <a:pt x="132490" y="0"/>
                  </a:lnTo>
                </a:path>
              </a:pathLst>
            </a:custGeom>
            <a:ln w="3175">
              <a:solidFill>
                <a:srgbClr val="F7F7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314793" y="5987440"/>
              <a:ext cx="624840" cy="467359"/>
            </a:xfrm>
            <a:custGeom>
              <a:avLst/>
              <a:gdLst/>
              <a:ahLst/>
              <a:cxnLst/>
              <a:rect l="l" t="t" r="r" b="b"/>
              <a:pathLst>
                <a:path w="624839" h="467360">
                  <a:moveTo>
                    <a:pt x="197662" y="4978"/>
                  </a:moveTo>
                  <a:lnTo>
                    <a:pt x="192671" y="0"/>
                  </a:lnTo>
                  <a:lnTo>
                    <a:pt x="192430" y="0"/>
                  </a:lnTo>
                  <a:lnTo>
                    <a:pt x="76657" y="0"/>
                  </a:lnTo>
                  <a:lnTo>
                    <a:pt x="76403" y="0"/>
                  </a:lnTo>
                  <a:lnTo>
                    <a:pt x="75501" y="0"/>
                  </a:lnTo>
                  <a:lnTo>
                    <a:pt x="73710" y="177"/>
                  </a:lnTo>
                  <a:lnTo>
                    <a:pt x="60820" y="8661"/>
                  </a:lnTo>
                  <a:lnTo>
                    <a:pt x="60617" y="8953"/>
                  </a:lnTo>
                  <a:lnTo>
                    <a:pt x="60490" y="9169"/>
                  </a:lnTo>
                  <a:lnTo>
                    <a:pt x="60363" y="9410"/>
                  </a:lnTo>
                  <a:lnTo>
                    <a:pt x="2616" y="109435"/>
                  </a:lnTo>
                  <a:lnTo>
                    <a:pt x="2489" y="109651"/>
                  </a:lnTo>
                  <a:lnTo>
                    <a:pt x="11569" y="114896"/>
                  </a:lnTo>
                  <a:lnTo>
                    <a:pt x="11709" y="114681"/>
                  </a:lnTo>
                  <a:lnTo>
                    <a:pt x="69456" y="14643"/>
                  </a:lnTo>
                  <a:lnTo>
                    <a:pt x="69583" y="14427"/>
                  </a:lnTo>
                  <a:lnTo>
                    <a:pt x="70078" y="13665"/>
                  </a:lnTo>
                  <a:lnTo>
                    <a:pt x="76022" y="10490"/>
                  </a:lnTo>
                  <a:lnTo>
                    <a:pt x="76403" y="10490"/>
                  </a:lnTo>
                  <a:lnTo>
                    <a:pt x="76657" y="10490"/>
                  </a:lnTo>
                  <a:lnTo>
                    <a:pt x="76784" y="10477"/>
                  </a:lnTo>
                  <a:lnTo>
                    <a:pt x="192417" y="10477"/>
                  </a:lnTo>
                  <a:lnTo>
                    <a:pt x="192671" y="10490"/>
                  </a:lnTo>
                  <a:lnTo>
                    <a:pt x="197662" y="5499"/>
                  </a:lnTo>
                  <a:lnTo>
                    <a:pt x="197662" y="4978"/>
                  </a:lnTo>
                  <a:close/>
                </a:path>
                <a:path w="624839" h="467360">
                  <a:moveTo>
                    <a:pt x="266331" y="128016"/>
                  </a:moveTo>
                  <a:lnTo>
                    <a:pt x="257238" y="122770"/>
                  </a:lnTo>
                  <a:lnTo>
                    <a:pt x="257111" y="122986"/>
                  </a:lnTo>
                  <a:lnTo>
                    <a:pt x="199237" y="223240"/>
                  </a:lnTo>
                  <a:lnTo>
                    <a:pt x="198755" y="224015"/>
                  </a:lnTo>
                  <a:lnTo>
                    <a:pt x="192798" y="227190"/>
                  </a:lnTo>
                  <a:lnTo>
                    <a:pt x="192671" y="227190"/>
                  </a:lnTo>
                  <a:lnTo>
                    <a:pt x="192417" y="227190"/>
                  </a:lnTo>
                  <a:lnTo>
                    <a:pt x="192163" y="227190"/>
                  </a:lnTo>
                  <a:lnTo>
                    <a:pt x="192024" y="227203"/>
                  </a:lnTo>
                  <a:lnTo>
                    <a:pt x="76784" y="227203"/>
                  </a:lnTo>
                  <a:lnTo>
                    <a:pt x="76657" y="227190"/>
                  </a:lnTo>
                  <a:lnTo>
                    <a:pt x="76403" y="227190"/>
                  </a:lnTo>
                  <a:lnTo>
                    <a:pt x="76149" y="227190"/>
                  </a:lnTo>
                  <a:lnTo>
                    <a:pt x="69710" y="223481"/>
                  </a:lnTo>
                  <a:lnTo>
                    <a:pt x="69583" y="223253"/>
                  </a:lnTo>
                  <a:lnTo>
                    <a:pt x="69443" y="223024"/>
                  </a:lnTo>
                  <a:lnTo>
                    <a:pt x="11722" y="123063"/>
                  </a:lnTo>
                  <a:lnTo>
                    <a:pt x="11569" y="122783"/>
                  </a:lnTo>
                  <a:lnTo>
                    <a:pt x="11442" y="122542"/>
                  </a:lnTo>
                  <a:lnTo>
                    <a:pt x="10502" y="118960"/>
                  </a:lnTo>
                  <a:lnTo>
                    <a:pt x="10528" y="118186"/>
                  </a:lnTo>
                  <a:lnTo>
                    <a:pt x="11569" y="114896"/>
                  </a:lnTo>
                  <a:lnTo>
                    <a:pt x="2476" y="109651"/>
                  </a:lnTo>
                  <a:lnTo>
                    <a:pt x="2349" y="109880"/>
                  </a:lnTo>
                  <a:lnTo>
                    <a:pt x="2032" y="110439"/>
                  </a:lnTo>
                  <a:lnTo>
                    <a:pt x="1282" y="112077"/>
                  </a:lnTo>
                  <a:lnTo>
                    <a:pt x="711" y="113792"/>
                  </a:lnTo>
                  <a:lnTo>
                    <a:pt x="292" y="115544"/>
                  </a:lnTo>
                  <a:lnTo>
                    <a:pt x="63" y="117335"/>
                  </a:lnTo>
                  <a:lnTo>
                    <a:pt x="0" y="119138"/>
                  </a:lnTo>
                  <a:lnTo>
                    <a:pt x="127" y="120942"/>
                  </a:lnTo>
                  <a:lnTo>
                    <a:pt x="60350" y="228269"/>
                  </a:lnTo>
                  <a:lnTo>
                    <a:pt x="60490" y="228498"/>
                  </a:lnTo>
                  <a:lnTo>
                    <a:pt x="76022" y="237680"/>
                  </a:lnTo>
                  <a:lnTo>
                    <a:pt x="76149" y="237680"/>
                  </a:lnTo>
                  <a:lnTo>
                    <a:pt x="76403" y="237680"/>
                  </a:lnTo>
                  <a:lnTo>
                    <a:pt x="193319" y="237680"/>
                  </a:lnTo>
                  <a:lnTo>
                    <a:pt x="195110" y="237502"/>
                  </a:lnTo>
                  <a:lnTo>
                    <a:pt x="208114" y="228828"/>
                  </a:lnTo>
                  <a:lnTo>
                    <a:pt x="208330" y="228498"/>
                  </a:lnTo>
                  <a:lnTo>
                    <a:pt x="208457" y="228282"/>
                  </a:lnTo>
                  <a:lnTo>
                    <a:pt x="266204" y="128231"/>
                  </a:lnTo>
                  <a:lnTo>
                    <a:pt x="266331" y="128016"/>
                  </a:lnTo>
                  <a:close/>
                </a:path>
                <a:path w="624839" h="467360">
                  <a:moveTo>
                    <a:pt x="268820" y="118529"/>
                  </a:moveTo>
                  <a:lnTo>
                    <a:pt x="266458" y="109880"/>
                  </a:lnTo>
                  <a:lnTo>
                    <a:pt x="266344" y="109651"/>
                  </a:lnTo>
                  <a:lnTo>
                    <a:pt x="266204" y="109423"/>
                  </a:lnTo>
                  <a:lnTo>
                    <a:pt x="208330" y="9182"/>
                  </a:lnTo>
                  <a:lnTo>
                    <a:pt x="203860" y="6553"/>
                  </a:lnTo>
                  <a:lnTo>
                    <a:pt x="203352" y="6565"/>
                  </a:lnTo>
                  <a:lnTo>
                    <a:pt x="198526" y="11722"/>
                  </a:lnTo>
                  <a:lnTo>
                    <a:pt x="198551" y="12230"/>
                  </a:lnTo>
                  <a:lnTo>
                    <a:pt x="199237" y="14427"/>
                  </a:lnTo>
                  <a:lnTo>
                    <a:pt x="257238" y="114896"/>
                  </a:lnTo>
                  <a:lnTo>
                    <a:pt x="258318" y="118706"/>
                  </a:lnTo>
                  <a:lnTo>
                    <a:pt x="258292" y="119481"/>
                  </a:lnTo>
                  <a:lnTo>
                    <a:pt x="257251" y="122770"/>
                  </a:lnTo>
                  <a:lnTo>
                    <a:pt x="266331" y="128016"/>
                  </a:lnTo>
                  <a:lnTo>
                    <a:pt x="266471" y="127800"/>
                  </a:lnTo>
                  <a:lnTo>
                    <a:pt x="266788" y="127241"/>
                  </a:lnTo>
                  <a:lnTo>
                    <a:pt x="267538" y="125590"/>
                  </a:lnTo>
                  <a:lnTo>
                    <a:pt x="268109" y="123888"/>
                  </a:lnTo>
                  <a:lnTo>
                    <a:pt x="268528" y="122123"/>
                  </a:lnTo>
                  <a:lnTo>
                    <a:pt x="268757" y="120332"/>
                  </a:lnTo>
                  <a:lnTo>
                    <a:pt x="268820" y="118529"/>
                  </a:lnTo>
                  <a:close/>
                </a:path>
                <a:path w="624839" h="467360">
                  <a:moveTo>
                    <a:pt x="493433" y="466432"/>
                  </a:moveTo>
                  <a:lnTo>
                    <a:pt x="493204" y="460578"/>
                  </a:lnTo>
                  <a:lnTo>
                    <a:pt x="491820" y="446506"/>
                  </a:lnTo>
                  <a:lnTo>
                    <a:pt x="474281" y="398183"/>
                  </a:lnTo>
                  <a:lnTo>
                    <a:pt x="439585" y="360260"/>
                  </a:lnTo>
                  <a:lnTo>
                    <a:pt x="393014" y="338505"/>
                  </a:lnTo>
                  <a:lnTo>
                    <a:pt x="361594" y="334606"/>
                  </a:lnTo>
                  <a:lnTo>
                    <a:pt x="355739" y="334822"/>
                  </a:lnTo>
                  <a:lnTo>
                    <a:pt x="316649" y="342607"/>
                  </a:lnTo>
                  <a:lnTo>
                    <a:pt x="272681" y="369227"/>
                  </a:lnTo>
                  <a:lnTo>
                    <a:pt x="242252" y="410667"/>
                  </a:lnTo>
                  <a:lnTo>
                    <a:pt x="229984" y="460578"/>
                  </a:lnTo>
                  <a:lnTo>
                    <a:pt x="229768" y="466432"/>
                  </a:lnTo>
                  <a:lnTo>
                    <a:pt x="229793" y="466559"/>
                  </a:lnTo>
                  <a:lnTo>
                    <a:pt x="229831" y="466686"/>
                  </a:lnTo>
                  <a:lnTo>
                    <a:pt x="229908" y="466826"/>
                  </a:lnTo>
                  <a:lnTo>
                    <a:pt x="230047" y="466966"/>
                  </a:lnTo>
                  <a:lnTo>
                    <a:pt x="230187" y="467042"/>
                  </a:lnTo>
                  <a:lnTo>
                    <a:pt x="230339" y="467080"/>
                  </a:lnTo>
                  <a:lnTo>
                    <a:pt x="230466" y="467093"/>
                  </a:lnTo>
                  <a:lnTo>
                    <a:pt x="230593" y="467067"/>
                  </a:lnTo>
                  <a:lnTo>
                    <a:pt x="230771" y="466991"/>
                  </a:lnTo>
                  <a:lnTo>
                    <a:pt x="230924" y="466877"/>
                  </a:lnTo>
                  <a:lnTo>
                    <a:pt x="231025" y="466712"/>
                  </a:lnTo>
                  <a:lnTo>
                    <a:pt x="231076" y="466534"/>
                  </a:lnTo>
                  <a:lnTo>
                    <a:pt x="231305" y="460629"/>
                  </a:lnTo>
                  <a:lnTo>
                    <a:pt x="239001" y="421932"/>
                  </a:lnTo>
                  <a:lnTo>
                    <a:pt x="265366" y="378396"/>
                  </a:lnTo>
                  <a:lnTo>
                    <a:pt x="306387" y="348272"/>
                  </a:lnTo>
                  <a:lnTo>
                    <a:pt x="355803" y="336143"/>
                  </a:lnTo>
                  <a:lnTo>
                    <a:pt x="361594" y="335927"/>
                  </a:lnTo>
                  <a:lnTo>
                    <a:pt x="367398" y="336143"/>
                  </a:lnTo>
                  <a:lnTo>
                    <a:pt x="406107" y="343839"/>
                  </a:lnTo>
                  <a:lnTo>
                    <a:pt x="449630" y="370192"/>
                  </a:lnTo>
                  <a:lnTo>
                    <a:pt x="479767" y="411213"/>
                  </a:lnTo>
                  <a:lnTo>
                    <a:pt x="491896" y="460629"/>
                  </a:lnTo>
                  <a:lnTo>
                    <a:pt x="492112" y="466432"/>
                  </a:lnTo>
                  <a:lnTo>
                    <a:pt x="492137" y="466559"/>
                  </a:lnTo>
                  <a:lnTo>
                    <a:pt x="492175" y="466686"/>
                  </a:lnTo>
                  <a:lnTo>
                    <a:pt x="492252" y="466826"/>
                  </a:lnTo>
                  <a:lnTo>
                    <a:pt x="492379" y="466966"/>
                  </a:lnTo>
                  <a:lnTo>
                    <a:pt x="492518" y="467042"/>
                  </a:lnTo>
                  <a:lnTo>
                    <a:pt x="492645" y="467080"/>
                  </a:lnTo>
                  <a:lnTo>
                    <a:pt x="492810" y="467093"/>
                  </a:lnTo>
                  <a:lnTo>
                    <a:pt x="492937" y="467067"/>
                  </a:lnTo>
                  <a:lnTo>
                    <a:pt x="493115" y="466991"/>
                  </a:lnTo>
                  <a:lnTo>
                    <a:pt x="493268" y="466877"/>
                  </a:lnTo>
                  <a:lnTo>
                    <a:pt x="493369" y="466712"/>
                  </a:lnTo>
                  <a:lnTo>
                    <a:pt x="493420" y="466534"/>
                  </a:lnTo>
                  <a:close/>
                </a:path>
                <a:path w="624839" h="467360">
                  <a:moveTo>
                    <a:pt x="519658" y="466432"/>
                  </a:moveTo>
                  <a:lnTo>
                    <a:pt x="512673" y="420611"/>
                  </a:lnTo>
                  <a:lnTo>
                    <a:pt x="496709" y="384606"/>
                  </a:lnTo>
                  <a:lnTo>
                    <a:pt x="468210" y="349885"/>
                  </a:lnTo>
                  <a:lnTo>
                    <a:pt x="436016" y="327202"/>
                  </a:lnTo>
                  <a:lnTo>
                    <a:pt x="399275" y="313042"/>
                  </a:lnTo>
                  <a:lnTo>
                    <a:pt x="361607" y="308381"/>
                  </a:lnTo>
                  <a:lnTo>
                    <a:pt x="354584" y="308648"/>
                  </a:lnTo>
                  <a:lnTo>
                    <a:pt x="315772" y="315366"/>
                  </a:lnTo>
                  <a:lnTo>
                    <a:pt x="279768" y="331330"/>
                  </a:lnTo>
                  <a:lnTo>
                    <a:pt x="245059" y="359816"/>
                  </a:lnTo>
                  <a:lnTo>
                    <a:pt x="222377" y="392023"/>
                  </a:lnTo>
                  <a:lnTo>
                    <a:pt x="208203" y="428764"/>
                  </a:lnTo>
                  <a:lnTo>
                    <a:pt x="203542" y="466432"/>
                  </a:lnTo>
                  <a:lnTo>
                    <a:pt x="203555" y="466559"/>
                  </a:lnTo>
                  <a:lnTo>
                    <a:pt x="203593" y="466686"/>
                  </a:lnTo>
                  <a:lnTo>
                    <a:pt x="203669" y="466826"/>
                  </a:lnTo>
                  <a:lnTo>
                    <a:pt x="203809" y="466966"/>
                  </a:lnTo>
                  <a:lnTo>
                    <a:pt x="203949" y="467042"/>
                  </a:lnTo>
                  <a:lnTo>
                    <a:pt x="204101" y="467080"/>
                  </a:lnTo>
                  <a:lnTo>
                    <a:pt x="204228" y="467093"/>
                  </a:lnTo>
                  <a:lnTo>
                    <a:pt x="204355" y="467067"/>
                  </a:lnTo>
                  <a:lnTo>
                    <a:pt x="204533" y="466991"/>
                  </a:lnTo>
                  <a:lnTo>
                    <a:pt x="204685" y="466877"/>
                  </a:lnTo>
                  <a:lnTo>
                    <a:pt x="204787" y="466712"/>
                  </a:lnTo>
                  <a:lnTo>
                    <a:pt x="204838" y="466534"/>
                  </a:lnTo>
                  <a:lnTo>
                    <a:pt x="205117" y="459473"/>
                  </a:lnTo>
                  <a:lnTo>
                    <a:pt x="211785" y="420992"/>
                  </a:lnTo>
                  <a:lnTo>
                    <a:pt x="227622" y="385279"/>
                  </a:lnTo>
                  <a:lnTo>
                    <a:pt x="255879" y="350862"/>
                  </a:lnTo>
                  <a:lnTo>
                    <a:pt x="287794" y="328358"/>
                  </a:lnTo>
                  <a:lnTo>
                    <a:pt x="324243" y="314312"/>
                  </a:lnTo>
                  <a:lnTo>
                    <a:pt x="361607" y="309689"/>
                  </a:lnTo>
                  <a:lnTo>
                    <a:pt x="368566" y="309956"/>
                  </a:lnTo>
                  <a:lnTo>
                    <a:pt x="407047" y="316611"/>
                  </a:lnTo>
                  <a:lnTo>
                    <a:pt x="442747" y="332447"/>
                  </a:lnTo>
                  <a:lnTo>
                    <a:pt x="477177" y="360705"/>
                  </a:lnTo>
                  <a:lnTo>
                    <a:pt x="499681" y="392633"/>
                  </a:lnTo>
                  <a:lnTo>
                    <a:pt x="513727" y="429082"/>
                  </a:lnTo>
                  <a:lnTo>
                    <a:pt x="518350" y="466432"/>
                  </a:lnTo>
                  <a:lnTo>
                    <a:pt x="518363" y="466559"/>
                  </a:lnTo>
                  <a:lnTo>
                    <a:pt x="518401" y="466686"/>
                  </a:lnTo>
                  <a:lnTo>
                    <a:pt x="518477" y="466826"/>
                  </a:lnTo>
                  <a:lnTo>
                    <a:pt x="518617" y="466966"/>
                  </a:lnTo>
                  <a:lnTo>
                    <a:pt x="518756" y="467042"/>
                  </a:lnTo>
                  <a:lnTo>
                    <a:pt x="518909" y="467080"/>
                  </a:lnTo>
                  <a:lnTo>
                    <a:pt x="519036" y="467093"/>
                  </a:lnTo>
                  <a:lnTo>
                    <a:pt x="519163" y="467067"/>
                  </a:lnTo>
                  <a:lnTo>
                    <a:pt x="519290" y="467029"/>
                  </a:lnTo>
                  <a:lnTo>
                    <a:pt x="519442" y="466928"/>
                  </a:lnTo>
                  <a:lnTo>
                    <a:pt x="519544" y="466801"/>
                  </a:lnTo>
                  <a:lnTo>
                    <a:pt x="519620" y="466648"/>
                  </a:lnTo>
                  <a:lnTo>
                    <a:pt x="519658" y="466432"/>
                  </a:lnTo>
                  <a:close/>
                </a:path>
                <a:path w="624839" h="467360">
                  <a:moveTo>
                    <a:pt x="624598" y="466394"/>
                  </a:moveTo>
                  <a:lnTo>
                    <a:pt x="624154" y="454748"/>
                  </a:lnTo>
                  <a:lnTo>
                    <a:pt x="623265" y="443814"/>
                  </a:lnTo>
                  <a:lnTo>
                    <a:pt x="623265" y="465772"/>
                  </a:lnTo>
                  <a:lnTo>
                    <a:pt x="598335" y="465772"/>
                  </a:lnTo>
                  <a:lnTo>
                    <a:pt x="597966" y="455917"/>
                  </a:lnTo>
                  <a:lnTo>
                    <a:pt x="597027" y="444360"/>
                  </a:lnTo>
                  <a:lnTo>
                    <a:pt x="597027" y="465772"/>
                  </a:lnTo>
                  <a:lnTo>
                    <a:pt x="572096" y="465772"/>
                  </a:lnTo>
                  <a:lnTo>
                    <a:pt x="571779" y="457085"/>
                  </a:lnTo>
                  <a:lnTo>
                    <a:pt x="570865" y="445820"/>
                  </a:lnTo>
                  <a:lnTo>
                    <a:pt x="570788" y="445173"/>
                  </a:lnTo>
                  <a:lnTo>
                    <a:pt x="570788" y="465772"/>
                  </a:lnTo>
                  <a:lnTo>
                    <a:pt x="545871" y="465772"/>
                  </a:lnTo>
                  <a:lnTo>
                    <a:pt x="540448" y="422516"/>
                  </a:lnTo>
                  <a:lnTo>
                    <a:pt x="523938" y="379666"/>
                  </a:lnTo>
                  <a:lnTo>
                    <a:pt x="503008" y="348627"/>
                  </a:lnTo>
                  <a:lnTo>
                    <a:pt x="522071" y="332638"/>
                  </a:lnTo>
                  <a:lnTo>
                    <a:pt x="545884" y="367931"/>
                  </a:lnTo>
                  <a:lnTo>
                    <a:pt x="561568" y="405777"/>
                  </a:lnTo>
                  <a:lnTo>
                    <a:pt x="569556" y="445947"/>
                  </a:lnTo>
                  <a:lnTo>
                    <a:pt x="570788" y="465772"/>
                  </a:lnTo>
                  <a:lnTo>
                    <a:pt x="570788" y="445173"/>
                  </a:lnTo>
                  <a:lnTo>
                    <a:pt x="562825" y="405396"/>
                  </a:lnTo>
                  <a:lnTo>
                    <a:pt x="547052" y="367309"/>
                  </a:lnTo>
                  <a:lnTo>
                    <a:pt x="524141" y="333032"/>
                  </a:lnTo>
                  <a:lnTo>
                    <a:pt x="523087" y="331800"/>
                  </a:lnTo>
                  <a:lnTo>
                    <a:pt x="542150" y="315798"/>
                  </a:lnTo>
                  <a:lnTo>
                    <a:pt x="568998" y="355574"/>
                  </a:lnTo>
                  <a:lnTo>
                    <a:pt x="586638" y="398170"/>
                  </a:lnTo>
                  <a:lnTo>
                    <a:pt x="595630" y="443382"/>
                  </a:lnTo>
                  <a:lnTo>
                    <a:pt x="597027" y="465772"/>
                  </a:lnTo>
                  <a:lnTo>
                    <a:pt x="597027" y="444360"/>
                  </a:lnTo>
                  <a:lnTo>
                    <a:pt x="587895" y="397789"/>
                  </a:lnTo>
                  <a:lnTo>
                    <a:pt x="570153" y="354965"/>
                  </a:lnTo>
                  <a:lnTo>
                    <a:pt x="544398" y="316407"/>
                  </a:lnTo>
                  <a:lnTo>
                    <a:pt x="543153" y="314960"/>
                  </a:lnTo>
                  <a:lnTo>
                    <a:pt x="562216" y="298958"/>
                  </a:lnTo>
                  <a:lnTo>
                    <a:pt x="585279" y="330962"/>
                  </a:lnTo>
                  <a:lnTo>
                    <a:pt x="603364" y="366293"/>
                  </a:lnTo>
                  <a:lnTo>
                    <a:pt x="615569" y="404063"/>
                  </a:lnTo>
                  <a:lnTo>
                    <a:pt x="622846" y="454812"/>
                  </a:lnTo>
                  <a:lnTo>
                    <a:pt x="623265" y="465772"/>
                  </a:lnTo>
                  <a:lnTo>
                    <a:pt x="623265" y="443814"/>
                  </a:lnTo>
                  <a:lnTo>
                    <a:pt x="616839" y="403745"/>
                  </a:lnTo>
                  <a:lnTo>
                    <a:pt x="604583" y="365798"/>
                  </a:lnTo>
                  <a:lnTo>
                    <a:pt x="586409" y="330276"/>
                  </a:lnTo>
                  <a:lnTo>
                    <a:pt x="563168" y="298043"/>
                  </a:lnTo>
                  <a:lnTo>
                    <a:pt x="563206" y="297891"/>
                  </a:lnTo>
                  <a:lnTo>
                    <a:pt x="563219" y="297738"/>
                  </a:lnTo>
                  <a:lnTo>
                    <a:pt x="563194" y="297611"/>
                  </a:lnTo>
                  <a:lnTo>
                    <a:pt x="563118" y="297459"/>
                  </a:lnTo>
                  <a:lnTo>
                    <a:pt x="562952" y="297268"/>
                  </a:lnTo>
                  <a:lnTo>
                    <a:pt x="562775" y="297192"/>
                  </a:lnTo>
                  <a:lnTo>
                    <a:pt x="562648" y="297154"/>
                  </a:lnTo>
                  <a:lnTo>
                    <a:pt x="562457" y="297154"/>
                  </a:lnTo>
                  <a:lnTo>
                    <a:pt x="561365" y="295935"/>
                  </a:lnTo>
                  <a:lnTo>
                    <a:pt x="561365" y="297954"/>
                  </a:lnTo>
                  <a:lnTo>
                    <a:pt x="542302" y="313956"/>
                  </a:lnTo>
                  <a:lnTo>
                    <a:pt x="541299" y="312775"/>
                  </a:lnTo>
                  <a:lnTo>
                    <a:pt x="541299" y="314794"/>
                  </a:lnTo>
                  <a:lnTo>
                    <a:pt x="522236" y="330796"/>
                  </a:lnTo>
                  <a:lnTo>
                    <a:pt x="521220" y="329603"/>
                  </a:lnTo>
                  <a:lnTo>
                    <a:pt x="521220" y="331647"/>
                  </a:lnTo>
                  <a:lnTo>
                    <a:pt x="502272" y="347548"/>
                  </a:lnTo>
                  <a:lnTo>
                    <a:pt x="470636" y="317995"/>
                  </a:lnTo>
                  <a:lnTo>
                    <a:pt x="432130" y="296164"/>
                  </a:lnTo>
                  <a:lnTo>
                    <a:pt x="394233" y="285165"/>
                  </a:lnTo>
                  <a:lnTo>
                    <a:pt x="398564" y="260629"/>
                  </a:lnTo>
                  <a:lnTo>
                    <a:pt x="441667" y="273151"/>
                  </a:lnTo>
                  <a:lnTo>
                    <a:pt x="477824" y="292481"/>
                  </a:lnTo>
                  <a:lnTo>
                    <a:pt x="509536" y="318503"/>
                  </a:lnTo>
                  <a:lnTo>
                    <a:pt x="521220" y="331647"/>
                  </a:lnTo>
                  <a:lnTo>
                    <a:pt x="521220" y="329603"/>
                  </a:lnTo>
                  <a:lnTo>
                    <a:pt x="486143" y="296875"/>
                  </a:lnTo>
                  <a:lnTo>
                    <a:pt x="450672" y="275831"/>
                  </a:lnTo>
                  <a:lnTo>
                    <a:pt x="411772" y="262128"/>
                  </a:lnTo>
                  <a:lnTo>
                    <a:pt x="398792" y="259334"/>
                  </a:lnTo>
                  <a:lnTo>
                    <a:pt x="403110" y="234810"/>
                  </a:lnTo>
                  <a:lnTo>
                    <a:pt x="441883" y="245262"/>
                  </a:lnTo>
                  <a:lnTo>
                    <a:pt x="483501" y="265176"/>
                  </a:lnTo>
                  <a:lnTo>
                    <a:pt x="520420" y="292823"/>
                  </a:lnTo>
                  <a:lnTo>
                    <a:pt x="541299" y="314794"/>
                  </a:lnTo>
                  <a:lnTo>
                    <a:pt x="541299" y="312775"/>
                  </a:lnTo>
                  <a:lnTo>
                    <a:pt x="511619" y="283641"/>
                  </a:lnTo>
                  <a:lnTo>
                    <a:pt x="473075" y="257886"/>
                  </a:lnTo>
                  <a:lnTo>
                    <a:pt x="430250" y="240144"/>
                  </a:lnTo>
                  <a:lnTo>
                    <a:pt x="403339" y="233514"/>
                  </a:lnTo>
                  <a:lnTo>
                    <a:pt x="407670" y="208991"/>
                  </a:lnTo>
                  <a:lnTo>
                    <a:pt x="450837" y="220624"/>
                  </a:lnTo>
                  <a:lnTo>
                    <a:pt x="497078" y="242760"/>
                  </a:lnTo>
                  <a:lnTo>
                    <a:pt x="538111" y="273481"/>
                  </a:lnTo>
                  <a:lnTo>
                    <a:pt x="561365" y="297954"/>
                  </a:lnTo>
                  <a:lnTo>
                    <a:pt x="561365" y="295935"/>
                  </a:lnTo>
                  <a:lnTo>
                    <a:pt x="528243" y="263385"/>
                  </a:lnTo>
                  <a:lnTo>
                    <a:pt x="485419" y="234772"/>
                  </a:lnTo>
                  <a:lnTo>
                    <a:pt x="437857" y="215061"/>
                  </a:lnTo>
                  <a:lnTo>
                    <a:pt x="407682" y="207670"/>
                  </a:lnTo>
                  <a:lnTo>
                    <a:pt x="407543" y="207543"/>
                  </a:lnTo>
                  <a:lnTo>
                    <a:pt x="407403" y="207467"/>
                  </a:lnTo>
                  <a:lnTo>
                    <a:pt x="407238" y="207429"/>
                  </a:lnTo>
                  <a:lnTo>
                    <a:pt x="407111" y="207416"/>
                  </a:lnTo>
                  <a:lnTo>
                    <a:pt x="406984" y="207441"/>
                  </a:lnTo>
                  <a:lnTo>
                    <a:pt x="406806" y="207518"/>
                  </a:lnTo>
                  <a:lnTo>
                    <a:pt x="406361" y="207454"/>
                  </a:lnTo>
                  <a:lnTo>
                    <a:pt x="406361" y="208775"/>
                  </a:lnTo>
                  <a:lnTo>
                    <a:pt x="402043" y="233311"/>
                  </a:lnTo>
                  <a:lnTo>
                    <a:pt x="401815" y="233286"/>
                  </a:lnTo>
                  <a:lnTo>
                    <a:pt x="401815" y="234607"/>
                  </a:lnTo>
                  <a:lnTo>
                    <a:pt x="397484" y="259130"/>
                  </a:lnTo>
                  <a:lnTo>
                    <a:pt x="397256" y="259105"/>
                  </a:lnTo>
                  <a:lnTo>
                    <a:pt x="397256" y="260426"/>
                  </a:lnTo>
                  <a:lnTo>
                    <a:pt x="392938" y="284949"/>
                  </a:lnTo>
                  <a:lnTo>
                    <a:pt x="389470" y="284391"/>
                  </a:lnTo>
                  <a:lnTo>
                    <a:pt x="379641" y="283248"/>
                  </a:lnTo>
                  <a:lnTo>
                    <a:pt x="369798" y="282448"/>
                  </a:lnTo>
                  <a:lnTo>
                    <a:pt x="361607" y="282143"/>
                  </a:lnTo>
                  <a:lnTo>
                    <a:pt x="353415" y="282448"/>
                  </a:lnTo>
                  <a:lnTo>
                    <a:pt x="308165" y="290296"/>
                  </a:lnTo>
                  <a:lnTo>
                    <a:pt x="270141" y="306717"/>
                  </a:lnTo>
                  <a:lnTo>
                    <a:pt x="268986" y="304723"/>
                  </a:lnTo>
                  <a:lnTo>
                    <a:pt x="268986" y="307352"/>
                  </a:lnTo>
                  <a:lnTo>
                    <a:pt x="266192" y="308902"/>
                  </a:lnTo>
                  <a:lnTo>
                    <a:pt x="231292" y="336118"/>
                  </a:lnTo>
                  <a:lnTo>
                    <a:pt x="204063" y="371030"/>
                  </a:lnTo>
                  <a:lnTo>
                    <a:pt x="188760" y="402882"/>
                  </a:lnTo>
                  <a:lnTo>
                    <a:pt x="188607" y="402780"/>
                  </a:lnTo>
                  <a:lnTo>
                    <a:pt x="165354" y="394322"/>
                  </a:lnTo>
                  <a:lnTo>
                    <a:pt x="168313" y="386372"/>
                  </a:lnTo>
                  <a:lnTo>
                    <a:pt x="172199" y="377913"/>
                  </a:lnTo>
                  <a:lnTo>
                    <a:pt x="193103" y="342671"/>
                  </a:lnTo>
                  <a:lnTo>
                    <a:pt x="220484" y="312166"/>
                  </a:lnTo>
                  <a:lnTo>
                    <a:pt x="253288" y="287604"/>
                  </a:lnTo>
                  <a:lnTo>
                    <a:pt x="256540" y="285788"/>
                  </a:lnTo>
                  <a:lnTo>
                    <a:pt x="268986" y="307352"/>
                  </a:lnTo>
                  <a:lnTo>
                    <a:pt x="268986" y="304723"/>
                  </a:lnTo>
                  <a:lnTo>
                    <a:pt x="257683" y="285153"/>
                  </a:lnTo>
                  <a:lnTo>
                    <a:pt x="263093" y="282143"/>
                  </a:lnTo>
                  <a:lnTo>
                    <a:pt x="273088" y="277025"/>
                  </a:lnTo>
                  <a:lnTo>
                    <a:pt x="311734" y="263398"/>
                  </a:lnTo>
                  <a:lnTo>
                    <a:pt x="352298" y="257568"/>
                  </a:lnTo>
                  <a:lnTo>
                    <a:pt x="361594" y="257225"/>
                  </a:lnTo>
                  <a:lnTo>
                    <a:pt x="370903" y="257568"/>
                  </a:lnTo>
                  <a:lnTo>
                    <a:pt x="382092" y="258483"/>
                  </a:lnTo>
                  <a:lnTo>
                    <a:pt x="393230" y="259765"/>
                  </a:lnTo>
                  <a:lnTo>
                    <a:pt x="397256" y="260426"/>
                  </a:lnTo>
                  <a:lnTo>
                    <a:pt x="397256" y="259105"/>
                  </a:lnTo>
                  <a:lnTo>
                    <a:pt x="393433" y="258470"/>
                  </a:lnTo>
                  <a:lnTo>
                    <a:pt x="382219" y="257175"/>
                  </a:lnTo>
                  <a:lnTo>
                    <a:pt x="370954" y="256260"/>
                  </a:lnTo>
                  <a:lnTo>
                    <a:pt x="361594" y="255905"/>
                  </a:lnTo>
                  <a:lnTo>
                    <a:pt x="352247" y="256260"/>
                  </a:lnTo>
                  <a:lnTo>
                    <a:pt x="311429" y="262128"/>
                  </a:lnTo>
                  <a:lnTo>
                    <a:pt x="272529" y="275831"/>
                  </a:lnTo>
                  <a:lnTo>
                    <a:pt x="257035" y="284022"/>
                  </a:lnTo>
                  <a:lnTo>
                    <a:pt x="255892" y="282054"/>
                  </a:lnTo>
                  <a:lnTo>
                    <a:pt x="255892" y="284657"/>
                  </a:lnTo>
                  <a:lnTo>
                    <a:pt x="252615" y="286473"/>
                  </a:lnTo>
                  <a:lnTo>
                    <a:pt x="244640" y="291388"/>
                  </a:lnTo>
                  <a:lnTo>
                    <a:pt x="212737" y="317563"/>
                  </a:lnTo>
                  <a:lnTo>
                    <a:pt x="186550" y="349478"/>
                  </a:lnTo>
                  <a:lnTo>
                    <a:pt x="167093" y="385864"/>
                  </a:lnTo>
                  <a:lnTo>
                    <a:pt x="164122" y="393877"/>
                  </a:lnTo>
                  <a:lnTo>
                    <a:pt x="140728" y="385356"/>
                  </a:lnTo>
                  <a:lnTo>
                    <a:pt x="160350" y="344538"/>
                  </a:lnTo>
                  <a:lnTo>
                    <a:pt x="187985" y="307619"/>
                  </a:lnTo>
                  <a:lnTo>
                    <a:pt x="222313" y="276796"/>
                  </a:lnTo>
                  <a:lnTo>
                    <a:pt x="243446" y="263105"/>
                  </a:lnTo>
                  <a:lnTo>
                    <a:pt x="255892" y="284657"/>
                  </a:lnTo>
                  <a:lnTo>
                    <a:pt x="255892" y="282054"/>
                  </a:lnTo>
                  <a:lnTo>
                    <a:pt x="244589" y="262458"/>
                  </a:lnTo>
                  <a:lnTo>
                    <a:pt x="250748" y="259029"/>
                  </a:lnTo>
                  <a:lnTo>
                    <a:pt x="261975" y="253263"/>
                  </a:lnTo>
                  <a:lnTo>
                    <a:pt x="305485" y="237934"/>
                  </a:lnTo>
                  <a:lnTo>
                    <a:pt x="351142" y="231381"/>
                  </a:lnTo>
                  <a:lnTo>
                    <a:pt x="361607" y="230987"/>
                  </a:lnTo>
                  <a:lnTo>
                    <a:pt x="372059" y="231381"/>
                  </a:lnTo>
                  <a:lnTo>
                    <a:pt x="384644" y="232410"/>
                  </a:lnTo>
                  <a:lnTo>
                    <a:pt x="397192" y="233857"/>
                  </a:lnTo>
                  <a:lnTo>
                    <a:pt x="401815" y="234607"/>
                  </a:lnTo>
                  <a:lnTo>
                    <a:pt x="401815" y="233286"/>
                  </a:lnTo>
                  <a:lnTo>
                    <a:pt x="397395" y="232549"/>
                  </a:lnTo>
                  <a:lnTo>
                    <a:pt x="384784" y="231089"/>
                  </a:lnTo>
                  <a:lnTo>
                    <a:pt x="372122" y="230060"/>
                  </a:lnTo>
                  <a:lnTo>
                    <a:pt x="361607" y="229666"/>
                  </a:lnTo>
                  <a:lnTo>
                    <a:pt x="351091" y="230060"/>
                  </a:lnTo>
                  <a:lnTo>
                    <a:pt x="305168" y="236664"/>
                  </a:lnTo>
                  <a:lnTo>
                    <a:pt x="261429" y="252082"/>
                  </a:lnTo>
                  <a:lnTo>
                    <a:pt x="243928" y="261327"/>
                  </a:lnTo>
                  <a:lnTo>
                    <a:pt x="242785" y="259359"/>
                  </a:lnTo>
                  <a:lnTo>
                    <a:pt x="242785" y="261962"/>
                  </a:lnTo>
                  <a:lnTo>
                    <a:pt x="239026" y="264058"/>
                  </a:lnTo>
                  <a:lnTo>
                    <a:pt x="230060" y="269582"/>
                  </a:lnTo>
                  <a:lnTo>
                    <a:pt x="194183" y="299021"/>
                  </a:lnTo>
                  <a:lnTo>
                    <a:pt x="164744" y="334899"/>
                  </a:lnTo>
                  <a:lnTo>
                    <a:pt x="142862" y="375831"/>
                  </a:lnTo>
                  <a:lnTo>
                    <a:pt x="139496" y="384911"/>
                  </a:lnTo>
                  <a:lnTo>
                    <a:pt x="116090" y="376389"/>
                  </a:lnTo>
                  <a:lnTo>
                    <a:pt x="137922" y="330962"/>
                  </a:lnTo>
                  <a:lnTo>
                    <a:pt x="168643" y="289928"/>
                  </a:lnTo>
                  <a:lnTo>
                    <a:pt x="206794" y="255676"/>
                  </a:lnTo>
                  <a:lnTo>
                    <a:pt x="230339" y="240411"/>
                  </a:lnTo>
                  <a:lnTo>
                    <a:pt x="242785" y="261962"/>
                  </a:lnTo>
                  <a:lnTo>
                    <a:pt x="242785" y="259359"/>
                  </a:lnTo>
                  <a:lnTo>
                    <a:pt x="231482" y="239776"/>
                  </a:lnTo>
                  <a:lnTo>
                    <a:pt x="238391" y="235927"/>
                  </a:lnTo>
                  <a:lnTo>
                    <a:pt x="250888" y="229527"/>
                  </a:lnTo>
                  <a:lnTo>
                    <a:pt x="299237" y="212471"/>
                  </a:lnTo>
                  <a:lnTo>
                    <a:pt x="349973" y="205181"/>
                  </a:lnTo>
                  <a:lnTo>
                    <a:pt x="361607" y="204749"/>
                  </a:lnTo>
                  <a:lnTo>
                    <a:pt x="373227" y="205181"/>
                  </a:lnTo>
                  <a:lnTo>
                    <a:pt x="387223" y="206324"/>
                  </a:lnTo>
                  <a:lnTo>
                    <a:pt x="401167" y="207937"/>
                  </a:lnTo>
                  <a:lnTo>
                    <a:pt x="406361" y="208775"/>
                  </a:lnTo>
                  <a:lnTo>
                    <a:pt x="406361" y="207454"/>
                  </a:lnTo>
                  <a:lnTo>
                    <a:pt x="401358" y="206641"/>
                  </a:lnTo>
                  <a:lnTo>
                    <a:pt x="387350" y="205016"/>
                  </a:lnTo>
                  <a:lnTo>
                    <a:pt x="373278" y="203873"/>
                  </a:lnTo>
                  <a:lnTo>
                    <a:pt x="361607" y="203441"/>
                  </a:lnTo>
                  <a:lnTo>
                    <a:pt x="349923" y="203873"/>
                  </a:lnTo>
                  <a:lnTo>
                    <a:pt x="310299" y="208495"/>
                  </a:lnTo>
                  <a:lnTo>
                    <a:pt x="271919" y="219392"/>
                  </a:lnTo>
                  <a:lnTo>
                    <a:pt x="230759" y="238683"/>
                  </a:lnTo>
                  <a:lnTo>
                    <a:pt x="230390" y="238582"/>
                  </a:lnTo>
                  <a:lnTo>
                    <a:pt x="230136" y="238658"/>
                  </a:lnTo>
                  <a:lnTo>
                    <a:pt x="229882" y="238912"/>
                  </a:lnTo>
                  <a:lnTo>
                    <a:pt x="229870" y="239179"/>
                  </a:lnTo>
                  <a:lnTo>
                    <a:pt x="225450" y="241642"/>
                  </a:lnTo>
                  <a:lnTo>
                    <a:pt x="184213" y="272516"/>
                  </a:lnTo>
                  <a:lnTo>
                    <a:pt x="149783" y="310845"/>
                  </a:lnTo>
                  <a:lnTo>
                    <a:pt x="123507" y="355168"/>
                  </a:lnTo>
                  <a:lnTo>
                    <a:pt x="114782" y="376135"/>
                  </a:lnTo>
                  <a:lnTo>
                    <a:pt x="114617" y="376250"/>
                  </a:lnTo>
                  <a:lnTo>
                    <a:pt x="114515" y="376377"/>
                  </a:lnTo>
                  <a:lnTo>
                    <a:pt x="114452" y="376516"/>
                  </a:lnTo>
                  <a:lnTo>
                    <a:pt x="114427" y="376643"/>
                  </a:lnTo>
                  <a:lnTo>
                    <a:pt x="114427" y="376770"/>
                  </a:lnTo>
                  <a:lnTo>
                    <a:pt x="114452" y="376910"/>
                  </a:lnTo>
                  <a:lnTo>
                    <a:pt x="110236" y="390182"/>
                  </a:lnTo>
                  <a:lnTo>
                    <a:pt x="100190" y="440690"/>
                  </a:lnTo>
                  <a:lnTo>
                    <a:pt x="98615" y="466432"/>
                  </a:lnTo>
                  <a:lnTo>
                    <a:pt x="98628" y="466559"/>
                  </a:lnTo>
                  <a:lnTo>
                    <a:pt x="98666" y="466686"/>
                  </a:lnTo>
                  <a:lnTo>
                    <a:pt x="98742" y="466826"/>
                  </a:lnTo>
                  <a:lnTo>
                    <a:pt x="98882" y="466966"/>
                  </a:lnTo>
                  <a:lnTo>
                    <a:pt x="99021" y="467042"/>
                  </a:lnTo>
                  <a:lnTo>
                    <a:pt x="99174" y="467080"/>
                  </a:lnTo>
                  <a:lnTo>
                    <a:pt x="99301" y="467093"/>
                  </a:lnTo>
                  <a:lnTo>
                    <a:pt x="99428" y="467067"/>
                  </a:lnTo>
                  <a:lnTo>
                    <a:pt x="99606" y="466991"/>
                  </a:lnTo>
                  <a:lnTo>
                    <a:pt x="99758" y="466877"/>
                  </a:lnTo>
                  <a:lnTo>
                    <a:pt x="99860" y="466712"/>
                  </a:lnTo>
                  <a:lnTo>
                    <a:pt x="99910" y="466534"/>
                  </a:lnTo>
                  <a:lnTo>
                    <a:pt x="100355" y="454812"/>
                  </a:lnTo>
                  <a:lnTo>
                    <a:pt x="104952" y="415378"/>
                  </a:lnTo>
                  <a:lnTo>
                    <a:pt x="115646" y="377621"/>
                  </a:lnTo>
                  <a:lnTo>
                    <a:pt x="139052" y="386143"/>
                  </a:lnTo>
                  <a:lnTo>
                    <a:pt x="135305" y="397789"/>
                  </a:lnTo>
                  <a:lnTo>
                    <a:pt x="131826" y="410006"/>
                  </a:lnTo>
                  <a:lnTo>
                    <a:pt x="125234" y="455917"/>
                  </a:lnTo>
                  <a:lnTo>
                    <a:pt x="124841" y="466432"/>
                  </a:lnTo>
                  <a:lnTo>
                    <a:pt x="124853" y="466559"/>
                  </a:lnTo>
                  <a:lnTo>
                    <a:pt x="124891" y="466686"/>
                  </a:lnTo>
                  <a:lnTo>
                    <a:pt x="124968" y="466826"/>
                  </a:lnTo>
                  <a:lnTo>
                    <a:pt x="125107" y="466966"/>
                  </a:lnTo>
                  <a:lnTo>
                    <a:pt x="125247" y="467042"/>
                  </a:lnTo>
                  <a:lnTo>
                    <a:pt x="125399" y="467080"/>
                  </a:lnTo>
                  <a:lnTo>
                    <a:pt x="125526" y="467093"/>
                  </a:lnTo>
                  <a:lnTo>
                    <a:pt x="125653" y="467067"/>
                  </a:lnTo>
                  <a:lnTo>
                    <a:pt x="125831" y="466991"/>
                  </a:lnTo>
                  <a:lnTo>
                    <a:pt x="125984" y="466877"/>
                  </a:lnTo>
                  <a:lnTo>
                    <a:pt x="126085" y="466712"/>
                  </a:lnTo>
                  <a:lnTo>
                    <a:pt x="126136" y="466534"/>
                  </a:lnTo>
                  <a:lnTo>
                    <a:pt x="126542" y="455968"/>
                  </a:lnTo>
                  <a:lnTo>
                    <a:pt x="133096" y="410311"/>
                  </a:lnTo>
                  <a:lnTo>
                    <a:pt x="140284" y="386588"/>
                  </a:lnTo>
                  <a:lnTo>
                    <a:pt x="163690" y="395109"/>
                  </a:lnTo>
                  <a:lnTo>
                    <a:pt x="160388" y="405396"/>
                  </a:lnTo>
                  <a:lnTo>
                    <a:pt x="157289" y="416255"/>
                  </a:lnTo>
                  <a:lnTo>
                    <a:pt x="151434" y="457085"/>
                  </a:lnTo>
                  <a:lnTo>
                    <a:pt x="151079" y="466432"/>
                  </a:lnTo>
                  <a:lnTo>
                    <a:pt x="151091" y="466559"/>
                  </a:lnTo>
                  <a:lnTo>
                    <a:pt x="151130" y="466686"/>
                  </a:lnTo>
                  <a:lnTo>
                    <a:pt x="151206" y="466826"/>
                  </a:lnTo>
                  <a:lnTo>
                    <a:pt x="151345" y="466966"/>
                  </a:lnTo>
                  <a:lnTo>
                    <a:pt x="151485" y="467042"/>
                  </a:lnTo>
                  <a:lnTo>
                    <a:pt x="151638" y="467080"/>
                  </a:lnTo>
                  <a:lnTo>
                    <a:pt x="151765" y="467093"/>
                  </a:lnTo>
                  <a:lnTo>
                    <a:pt x="151892" y="467067"/>
                  </a:lnTo>
                  <a:lnTo>
                    <a:pt x="152069" y="466991"/>
                  </a:lnTo>
                  <a:lnTo>
                    <a:pt x="152222" y="466877"/>
                  </a:lnTo>
                  <a:lnTo>
                    <a:pt x="152323" y="466712"/>
                  </a:lnTo>
                  <a:lnTo>
                    <a:pt x="152374" y="466534"/>
                  </a:lnTo>
                  <a:lnTo>
                    <a:pt x="152730" y="457136"/>
                  </a:lnTo>
                  <a:lnTo>
                    <a:pt x="158559" y="416572"/>
                  </a:lnTo>
                  <a:lnTo>
                    <a:pt x="164922" y="395554"/>
                  </a:lnTo>
                  <a:lnTo>
                    <a:pt x="188125" y="403999"/>
                  </a:lnTo>
                  <a:lnTo>
                    <a:pt x="188252" y="404025"/>
                  </a:lnTo>
                  <a:lnTo>
                    <a:pt x="185458" y="413004"/>
                  </a:lnTo>
                  <a:lnTo>
                    <a:pt x="182753" y="422516"/>
                  </a:lnTo>
                  <a:lnTo>
                    <a:pt x="177317" y="466432"/>
                  </a:lnTo>
                  <a:lnTo>
                    <a:pt x="177330" y="466559"/>
                  </a:lnTo>
                  <a:lnTo>
                    <a:pt x="177368" y="466686"/>
                  </a:lnTo>
                  <a:lnTo>
                    <a:pt x="177444" y="466826"/>
                  </a:lnTo>
                  <a:lnTo>
                    <a:pt x="177584" y="466966"/>
                  </a:lnTo>
                  <a:lnTo>
                    <a:pt x="177723" y="467042"/>
                  </a:lnTo>
                  <a:lnTo>
                    <a:pt x="177876" y="467080"/>
                  </a:lnTo>
                  <a:lnTo>
                    <a:pt x="178003" y="467093"/>
                  </a:lnTo>
                  <a:lnTo>
                    <a:pt x="178130" y="467067"/>
                  </a:lnTo>
                  <a:lnTo>
                    <a:pt x="178308" y="466991"/>
                  </a:lnTo>
                  <a:lnTo>
                    <a:pt x="178460" y="466877"/>
                  </a:lnTo>
                  <a:lnTo>
                    <a:pt x="178562" y="466712"/>
                  </a:lnTo>
                  <a:lnTo>
                    <a:pt x="178612" y="466534"/>
                  </a:lnTo>
                  <a:lnTo>
                    <a:pt x="178930" y="458304"/>
                  </a:lnTo>
                  <a:lnTo>
                    <a:pt x="186715" y="413385"/>
                  </a:lnTo>
                  <a:lnTo>
                    <a:pt x="205193" y="371703"/>
                  </a:lnTo>
                  <a:lnTo>
                    <a:pt x="232219" y="337045"/>
                  </a:lnTo>
                  <a:lnTo>
                    <a:pt x="266865" y="310019"/>
                  </a:lnTo>
                  <a:lnTo>
                    <a:pt x="308546" y="291541"/>
                  </a:lnTo>
                  <a:lnTo>
                    <a:pt x="353466" y="283756"/>
                  </a:lnTo>
                  <a:lnTo>
                    <a:pt x="361607" y="283451"/>
                  </a:lnTo>
                  <a:lnTo>
                    <a:pt x="369735" y="283756"/>
                  </a:lnTo>
                  <a:lnTo>
                    <a:pt x="414655" y="291541"/>
                  </a:lnTo>
                  <a:lnTo>
                    <a:pt x="456336" y="310019"/>
                  </a:lnTo>
                  <a:lnTo>
                    <a:pt x="490994" y="337045"/>
                  </a:lnTo>
                  <a:lnTo>
                    <a:pt x="518007" y="371703"/>
                  </a:lnTo>
                  <a:lnTo>
                    <a:pt x="536498" y="413385"/>
                  </a:lnTo>
                  <a:lnTo>
                    <a:pt x="544283" y="458304"/>
                  </a:lnTo>
                  <a:lnTo>
                    <a:pt x="544576" y="466369"/>
                  </a:lnTo>
                  <a:lnTo>
                    <a:pt x="544588" y="466534"/>
                  </a:lnTo>
                  <a:lnTo>
                    <a:pt x="544614" y="466661"/>
                  </a:lnTo>
                  <a:lnTo>
                    <a:pt x="544703" y="466826"/>
                  </a:lnTo>
                  <a:lnTo>
                    <a:pt x="544842" y="466966"/>
                  </a:lnTo>
                  <a:lnTo>
                    <a:pt x="544982" y="467042"/>
                  </a:lnTo>
                  <a:lnTo>
                    <a:pt x="545109" y="467080"/>
                  </a:lnTo>
                  <a:lnTo>
                    <a:pt x="545236" y="467093"/>
                  </a:lnTo>
                  <a:lnTo>
                    <a:pt x="545363" y="467080"/>
                  </a:lnTo>
                  <a:lnTo>
                    <a:pt x="571309" y="467080"/>
                  </a:lnTo>
                  <a:lnTo>
                    <a:pt x="571449" y="467093"/>
                  </a:lnTo>
                  <a:lnTo>
                    <a:pt x="571576" y="467080"/>
                  </a:lnTo>
                  <a:lnTo>
                    <a:pt x="597547" y="467080"/>
                  </a:lnTo>
                  <a:lnTo>
                    <a:pt x="597674" y="467093"/>
                  </a:lnTo>
                  <a:lnTo>
                    <a:pt x="597801" y="467080"/>
                  </a:lnTo>
                  <a:lnTo>
                    <a:pt x="623811" y="467080"/>
                  </a:lnTo>
                  <a:lnTo>
                    <a:pt x="623976" y="467093"/>
                  </a:lnTo>
                  <a:lnTo>
                    <a:pt x="624103" y="467067"/>
                  </a:lnTo>
                  <a:lnTo>
                    <a:pt x="624230" y="467029"/>
                  </a:lnTo>
                  <a:lnTo>
                    <a:pt x="624484" y="466801"/>
                  </a:lnTo>
                  <a:lnTo>
                    <a:pt x="624560" y="466648"/>
                  </a:lnTo>
                  <a:lnTo>
                    <a:pt x="624586" y="466521"/>
                  </a:lnTo>
                  <a:lnTo>
                    <a:pt x="624598" y="46639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385951" y="5856261"/>
              <a:ext cx="652145" cy="368935"/>
            </a:xfrm>
            <a:custGeom>
              <a:avLst/>
              <a:gdLst/>
              <a:ahLst/>
              <a:cxnLst/>
              <a:rect l="l" t="t" r="r" b="b"/>
              <a:pathLst>
                <a:path w="652144" h="368935">
                  <a:moveTo>
                    <a:pt x="5245" y="131178"/>
                  </a:moveTo>
                  <a:lnTo>
                    <a:pt x="4991" y="131178"/>
                  </a:lnTo>
                  <a:lnTo>
                    <a:pt x="4470" y="131229"/>
                  </a:lnTo>
                  <a:lnTo>
                    <a:pt x="0" y="136156"/>
                  </a:lnTo>
                  <a:lnTo>
                    <a:pt x="0" y="136677"/>
                  </a:lnTo>
                  <a:lnTo>
                    <a:pt x="4991" y="141668"/>
                  </a:lnTo>
                  <a:lnTo>
                    <a:pt x="5245" y="141668"/>
                  </a:lnTo>
                  <a:lnTo>
                    <a:pt x="5245" y="131178"/>
                  </a:lnTo>
                  <a:close/>
                </a:path>
                <a:path w="652144" h="368935">
                  <a:moveTo>
                    <a:pt x="137883" y="143052"/>
                  </a:moveTo>
                  <a:lnTo>
                    <a:pt x="137172" y="140360"/>
                  </a:lnTo>
                  <a:lnTo>
                    <a:pt x="136715" y="139573"/>
                  </a:lnTo>
                  <a:lnTo>
                    <a:pt x="135661" y="138112"/>
                  </a:lnTo>
                  <a:lnTo>
                    <a:pt x="121627" y="131191"/>
                  </a:lnTo>
                  <a:lnTo>
                    <a:pt x="121259" y="131178"/>
                  </a:lnTo>
                  <a:lnTo>
                    <a:pt x="121005" y="131178"/>
                  </a:lnTo>
                  <a:lnTo>
                    <a:pt x="120484" y="131229"/>
                  </a:lnTo>
                  <a:lnTo>
                    <a:pt x="116014" y="136156"/>
                  </a:lnTo>
                  <a:lnTo>
                    <a:pt x="116014" y="136677"/>
                  </a:lnTo>
                  <a:lnTo>
                    <a:pt x="121005" y="141668"/>
                  </a:lnTo>
                  <a:lnTo>
                    <a:pt x="121259" y="141668"/>
                  </a:lnTo>
                  <a:lnTo>
                    <a:pt x="122161" y="141706"/>
                  </a:lnTo>
                  <a:lnTo>
                    <a:pt x="128079" y="145605"/>
                  </a:lnTo>
                  <a:lnTo>
                    <a:pt x="128219" y="145821"/>
                  </a:lnTo>
                  <a:lnTo>
                    <a:pt x="132549" y="148221"/>
                  </a:lnTo>
                  <a:lnTo>
                    <a:pt x="133057" y="148209"/>
                  </a:lnTo>
                  <a:lnTo>
                    <a:pt x="137845" y="143573"/>
                  </a:lnTo>
                  <a:lnTo>
                    <a:pt x="137883" y="143052"/>
                  </a:lnTo>
                  <a:close/>
                </a:path>
                <a:path w="652144" h="368935">
                  <a:moveTo>
                    <a:pt x="424853" y="118541"/>
                  </a:moveTo>
                  <a:lnTo>
                    <a:pt x="422567" y="110070"/>
                  </a:lnTo>
                  <a:lnTo>
                    <a:pt x="422490" y="109880"/>
                  </a:lnTo>
                  <a:lnTo>
                    <a:pt x="422402" y="109753"/>
                  </a:lnTo>
                  <a:lnTo>
                    <a:pt x="422249" y="109435"/>
                  </a:lnTo>
                  <a:lnTo>
                    <a:pt x="364490" y="9423"/>
                  </a:lnTo>
                  <a:lnTo>
                    <a:pt x="364363" y="9182"/>
                  </a:lnTo>
                  <a:lnTo>
                    <a:pt x="364223" y="8953"/>
                  </a:lnTo>
                  <a:lnTo>
                    <a:pt x="363905" y="8394"/>
                  </a:lnTo>
                  <a:lnTo>
                    <a:pt x="348818" y="12"/>
                  </a:lnTo>
                  <a:lnTo>
                    <a:pt x="348462" y="0"/>
                  </a:lnTo>
                  <a:lnTo>
                    <a:pt x="232689" y="0"/>
                  </a:lnTo>
                  <a:lnTo>
                    <a:pt x="232435" y="0"/>
                  </a:lnTo>
                  <a:lnTo>
                    <a:pt x="232181" y="12"/>
                  </a:lnTo>
                  <a:lnTo>
                    <a:pt x="231533" y="12"/>
                  </a:lnTo>
                  <a:lnTo>
                    <a:pt x="229743" y="190"/>
                  </a:lnTo>
                  <a:lnTo>
                    <a:pt x="216535" y="9182"/>
                  </a:lnTo>
                  <a:lnTo>
                    <a:pt x="216395" y="9398"/>
                  </a:lnTo>
                  <a:lnTo>
                    <a:pt x="158648" y="109448"/>
                  </a:lnTo>
                  <a:lnTo>
                    <a:pt x="158521" y="109664"/>
                  </a:lnTo>
                  <a:lnTo>
                    <a:pt x="167601" y="114909"/>
                  </a:lnTo>
                  <a:lnTo>
                    <a:pt x="167741" y="114693"/>
                  </a:lnTo>
                  <a:lnTo>
                    <a:pt x="225488" y="14643"/>
                  </a:lnTo>
                  <a:lnTo>
                    <a:pt x="225615" y="14439"/>
                  </a:lnTo>
                  <a:lnTo>
                    <a:pt x="225755" y="14211"/>
                  </a:lnTo>
                  <a:lnTo>
                    <a:pt x="226098" y="13677"/>
                  </a:lnTo>
                  <a:lnTo>
                    <a:pt x="232054" y="10502"/>
                  </a:lnTo>
                  <a:lnTo>
                    <a:pt x="232181" y="10502"/>
                  </a:lnTo>
                  <a:lnTo>
                    <a:pt x="232435" y="10502"/>
                  </a:lnTo>
                  <a:lnTo>
                    <a:pt x="232689" y="10490"/>
                  </a:lnTo>
                  <a:lnTo>
                    <a:pt x="348056" y="10490"/>
                  </a:lnTo>
                  <a:lnTo>
                    <a:pt x="348195" y="10502"/>
                  </a:lnTo>
                  <a:lnTo>
                    <a:pt x="348449" y="10502"/>
                  </a:lnTo>
                  <a:lnTo>
                    <a:pt x="349351" y="10528"/>
                  </a:lnTo>
                  <a:lnTo>
                    <a:pt x="355104" y="14147"/>
                  </a:lnTo>
                  <a:lnTo>
                    <a:pt x="355269" y="14427"/>
                  </a:lnTo>
                  <a:lnTo>
                    <a:pt x="413143" y="114681"/>
                  </a:lnTo>
                  <a:lnTo>
                    <a:pt x="414350" y="118719"/>
                  </a:lnTo>
                  <a:lnTo>
                    <a:pt x="414324" y="119494"/>
                  </a:lnTo>
                  <a:lnTo>
                    <a:pt x="413143" y="122999"/>
                  </a:lnTo>
                  <a:lnTo>
                    <a:pt x="355269" y="223253"/>
                  </a:lnTo>
                  <a:lnTo>
                    <a:pt x="348830" y="227190"/>
                  </a:lnTo>
                  <a:lnTo>
                    <a:pt x="348703" y="227190"/>
                  </a:lnTo>
                  <a:lnTo>
                    <a:pt x="348462" y="227190"/>
                  </a:lnTo>
                  <a:lnTo>
                    <a:pt x="232689" y="227190"/>
                  </a:lnTo>
                  <a:lnTo>
                    <a:pt x="232435" y="227190"/>
                  </a:lnTo>
                  <a:lnTo>
                    <a:pt x="232181" y="227203"/>
                  </a:lnTo>
                  <a:lnTo>
                    <a:pt x="231533" y="227164"/>
                  </a:lnTo>
                  <a:lnTo>
                    <a:pt x="225742" y="223481"/>
                  </a:lnTo>
                  <a:lnTo>
                    <a:pt x="225615" y="223278"/>
                  </a:lnTo>
                  <a:lnTo>
                    <a:pt x="225488" y="223037"/>
                  </a:lnTo>
                  <a:lnTo>
                    <a:pt x="167728" y="122999"/>
                  </a:lnTo>
                  <a:lnTo>
                    <a:pt x="167614" y="122783"/>
                  </a:lnTo>
                  <a:lnTo>
                    <a:pt x="167525" y="122643"/>
                  </a:lnTo>
                  <a:lnTo>
                    <a:pt x="167182" y="121983"/>
                  </a:lnTo>
                  <a:lnTo>
                    <a:pt x="166916" y="121259"/>
                  </a:lnTo>
                  <a:lnTo>
                    <a:pt x="166712" y="120510"/>
                  </a:lnTo>
                  <a:lnTo>
                    <a:pt x="166585" y="119748"/>
                  </a:lnTo>
                  <a:lnTo>
                    <a:pt x="166535" y="118973"/>
                  </a:lnTo>
                  <a:lnTo>
                    <a:pt x="166560" y="118198"/>
                  </a:lnTo>
                  <a:lnTo>
                    <a:pt x="167601" y="114909"/>
                  </a:lnTo>
                  <a:lnTo>
                    <a:pt x="158508" y="109664"/>
                  </a:lnTo>
                  <a:lnTo>
                    <a:pt x="158381" y="109880"/>
                  </a:lnTo>
                  <a:lnTo>
                    <a:pt x="158064" y="110439"/>
                  </a:lnTo>
                  <a:lnTo>
                    <a:pt x="156032" y="119138"/>
                  </a:lnTo>
                  <a:lnTo>
                    <a:pt x="156159" y="120954"/>
                  </a:lnTo>
                  <a:lnTo>
                    <a:pt x="158648" y="128257"/>
                  </a:lnTo>
                  <a:lnTo>
                    <a:pt x="216395" y="228282"/>
                  </a:lnTo>
                  <a:lnTo>
                    <a:pt x="216522" y="228511"/>
                  </a:lnTo>
                  <a:lnTo>
                    <a:pt x="232054" y="237693"/>
                  </a:lnTo>
                  <a:lnTo>
                    <a:pt x="232181" y="237693"/>
                  </a:lnTo>
                  <a:lnTo>
                    <a:pt x="232435" y="237693"/>
                  </a:lnTo>
                  <a:lnTo>
                    <a:pt x="232689" y="237680"/>
                  </a:lnTo>
                  <a:lnTo>
                    <a:pt x="348068" y="237680"/>
                  </a:lnTo>
                  <a:lnTo>
                    <a:pt x="348208" y="237693"/>
                  </a:lnTo>
                  <a:lnTo>
                    <a:pt x="348462" y="237693"/>
                  </a:lnTo>
                  <a:lnTo>
                    <a:pt x="348703" y="237680"/>
                  </a:lnTo>
                  <a:lnTo>
                    <a:pt x="349351" y="237680"/>
                  </a:lnTo>
                  <a:lnTo>
                    <a:pt x="351142" y="237502"/>
                  </a:lnTo>
                  <a:lnTo>
                    <a:pt x="364109" y="228917"/>
                  </a:lnTo>
                  <a:lnTo>
                    <a:pt x="364236" y="228727"/>
                  </a:lnTo>
                  <a:lnTo>
                    <a:pt x="364363" y="228511"/>
                  </a:lnTo>
                  <a:lnTo>
                    <a:pt x="364490" y="228295"/>
                  </a:lnTo>
                  <a:lnTo>
                    <a:pt x="364553" y="228142"/>
                  </a:lnTo>
                  <a:lnTo>
                    <a:pt x="422236" y="128244"/>
                  </a:lnTo>
                  <a:lnTo>
                    <a:pt x="422363" y="128028"/>
                  </a:lnTo>
                  <a:lnTo>
                    <a:pt x="422503" y="127800"/>
                  </a:lnTo>
                  <a:lnTo>
                    <a:pt x="424789" y="120345"/>
                  </a:lnTo>
                  <a:lnTo>
                    <a:pt x="424853" y="118541"/>
                  </a:lnTo>
                  <a:close/>
                </a:path>
                <a:path w="652144" h="368935">
                  <a:moveTo>
                    <a:pt x="652043" y="249707"/>
                  </a:moveTo>
                  <a:lnTo>
                    <a:pt x="649770" y="241261"/>
                  </a:lnTo>
                  <a:lnTo>
                    <a:pt x="649693" y="241058"/>
                  </a:lnTo>
                  <a:lnTo>
                    <a:pt x="649566" y="240830"/>
                  </a:lnTo>
                  <a:lnTo>
                    <a:pt x="649427" y="240601"/>
                  </a:lnTo>
                  <a:lnTo>
                    <a:pt x="591680" y="140576"/>
                  </a:lnTo>
                  <a:lnTo>
                    <a:pt x="591553" y="140347"/>
                  </a:lnTo>
                  <a:lnTo>
                    <a:pt x="591413" y="140131"/>
                  </a:lnTo>
                  <a:lnTo>
                    <a:pt x="576033" y="131191"/>
                  </a:lnTo>
                  <a:lnTo>
                    <a:pt x="575906" y="131178"/>
                  </a:lnTo>
                  <a:lnTo>
                    <a:pt x="458724" y="131178"/>
                  </a:lnTo>
                  <a:lnTo>
                    <a:pt x="456933" y="131356"/>
                  </a:lnTo>
                  <a:lnTo>
                    <a:pt x="444004" y="139903"/>
                  </a:lnTo>
                  <a:lnTo>
                    <a:pt x="443852" y="140131"/>
                  </a:lnTo>
                  <a:lnTo>
                    <a:pt x="443725" y="140347"/>
                  </a:lnTo>
                  <a:lnTo>
                    <a:pt x="443585" y="140589"/>
                  </a:lnTo>
                  <a:lnTo>
                    <a:pt x="385838" y="240614"/>
                  </a:lnTo>
                  <a:lnTo>
                    <a:pt x="385711" y="240830"/>
                  </a:lnTo>
                  <a:lnTo>
                    <a:pt x="385572" y="241058"/>
                  </a:lnTo>
                  <a:lnTo>
                    <a:pt x="383222" y="250317"/>
                  </a:lnTo>
                  <a:lnTo>
                    <a:pt x="383349" y="252120"/>
                  </a:lnTo>
                  <a:lnTo>
                    <a:pt x="383641" y="253898"/>
                  </a:lnTo>
                  <a:lnTo>
                    <a:pt x="384111" y="255638"/>
                  </a:lnTo>
                  <a:lnTo>
                    <a:pt x="384733" y="257327"/>
                  </a:lnTo>
                  <a:lnTo>
                    <a:pt x="385495" y="258800"/>
                  </a:lnTo>
                  <a:lnTo>
                    <a:pt x="385584" y="258978"/>
                  </a:lnTo>
                  <a:lnTo>
                    <a:pt x="385711" y="259194"/>
                  </a:lnTo>
                  <a:lnTo>
                    <a:pt x="385838" y="259422"/>
                  </a:lnTo>
                  <a:lnTo>
                    <a:pt x="443585" y="359448"/>
                  </a:lnTo>
                  <a:lnTo>
                    <a:pt x="443725" y="359676"/>
                  </a:lnTo>
                  <a:lnTo>
                    <a:pt x="443839" y="359905"/>
                  </a:lnTo>
                  <a:lnTo>
                    <a:pt x="459244" y="368858"/>
                  </a:lnTo>
                  <a:lnTo>
                    <a:pt x="459371" y="368858"/>
                  </a:lnTo>
                  <a:lnTo>
                    <a:pt x="459625" y="368858"/>
                  </a:lnTo>
                  <a:lnTo>
                    <a:pt x="459879" y="368858"/>
                  </a:lnTo>
                  <a:lnTo>
                    <a:pt x="575652" y="368858"/>
                  </a:lnTo>
                  <a:lnTo>
                    <a:pt x="575906" y="368858"/>
                  </a:lnTo>
                  <a:lnTo>
                    <a:pt x="576427" y="368808"/>
                  </a:lnTo>
                  <a:lnTo>
                    <a:pt x="580898" y="363880"/>
                  </a:lnTo>
                  <a:lnTo>
                    <a:pt x="580898" y="363359"/>
                  </a:lnTo>
                  <a:lnTo>
                    <a:pt x="575906" y="358368"/>
                  </a:lnTo>
                  <a:lnTo>
                    <a:pt x="575652" y="358368"/>
                  </a:lnTo>
                  <a:lnTo>
                    <a:pt x="460006" y="358381"/>
                  </a:lnTo>
                  <a:lnTo>
                    <a:pt x="459879" y="358368"/>
                  </a:lnTo>
                  <a:lnTo>
                    <a:pt x="459625" y="358368"/>
                  </a:lnTo>
                  <a:lnTo>
                    <a:pt x="459371" y="358368"/>
                  </a:lnTo>
                  <a:lnTo>
                    <a:pt x="452932" y="354660"/>
                  </a:lnTo>
                  <a:lnTo>
                    <a:pt x="452805" y="354431"/>
                  </a:lnTo>
                  <a:lnTo>
                    <a:pt x="452678" y="354203"/>
                  </a:lnTo>
                  <a:lnTo>
                    <a:pt x="394919" y="254165"/>
                  </a:lnTo>
                  <a:lnTo>
                    <a:pt x="394804" y="253949"/>
                  </a:lnTo>
                  <a:lnTo>
                    <a:pt x="393725" y="250139"/>
                  </a:lnTo>
                  <a:lnTo>
                    <a:pt x="393750" y="249364"/>
                  </a:lnTo>
                  <a:lnTo>
                    <a:pt x="394931" y="245859"/>
                  </a:lnTo>
                  <a:lnTo>
                    <a:pt x="452678" y="145821"/>
                  </a:lnTo>
                  <a:lnTo>
                    <a:pt x="452805" y="145605"/>
                  </a:lnTo>
                  <a:lnTo>
                    <a:pt x="459244" y="141668"/>
                  </a:lnTo>
                  <a:lnTo>
                    <a:pt x="459371" y="141668"/>
                  </a:lnTo>
                  <a:lnTo>
                    <a:pt x="459625" y="141668"/>
                  </a:lnTo>
                  <a:lnTo>
                    <a:pt x="459879" y="141668"/>
                  </a:lnTo>
                  <a:lnTo>
                    <a:pt x="460006" y="141655"/>
                  </a:lnTo>
                  <a:lnTo>
                    <a:pt x="575259" y="141655"/>
                  </a:lnTo>
                  <a:lnTo>
                    <a:pt x="575398" y="141668"/>
                  </a:lnTo>
                  <a:lnTo>
                    <a:pt x="575640" y="141668"/>
                  </a:lnTo>
                  <a:lnTo>
                    <a:pt x="576541" y="141706"/>
                  </a:lnTo>
                  <a:lnTo>
                    <a:pt x="582320" y="145376"/>
                  </a:lnTo>
                  <a:lnTo>
                    <a:pt x="582460" y="145605"/>
                  </a:lnTo>
                  <a:lnTo>
                    <a:pt x="582599" y="145821"/>
                  </a:lnTo>
                  <a:lnTo>
                    <a:pt x="640334" y="245846"/>
                  </a:lnTo>
                  <a:lnTo>
                    <a:pt x="640473" y="246075"/>
                  </a:lnTo>
                  <a:lnTo>
                    <a:pt x="640880" y="246875"/>
                  </a:lnTo>
                  <a:lnTo>
                    <a:pt x="641159" y="247599"/>
                  </a:lnTo>
                  <a:lnTo>
                    <a:pt x="641362" y="248348"/>
                  </a:lnTo>
                  <a:lnTo>
                    <a:pt x="641515" y="249504"/>
                  </a:lnTo>
                  <a:lnTo>
                    <a:pt x="641515" y="250659"/>
                  </a:lnTo>
                  <a:lnTo>
                    <a:pt x="640473" y="253949"/>
                  </a:lnTo>
                  <a:lnTo>
                    <a:pt x="639775" y="256654"/>
                  </a:lnTo>
                  <a:lnTo>
                    <a:pt x="639800" y="257175"/>
                  </a:lnTo>
                  <a:lnTo>
                    <a:pt x="645109" y="261823"/>
                  </a:lnTo>
                  <a:lnTo>
                    <a:pt x="645363" y="261810"/>
                  </a:lnTo>
                  <a:lnTo>
                    <a:pt x="649566" y="259194"/>
                  </a:lnTo>
                  <a:lnTo>
                    <a:pt x="650011" y="258419"/>
                  </a:lnTo>
                  <a:lnTo>
                    <a:pt x="650760" y="256768"/>
                  </a:lnTo>
                  <a:lnTo>
                    <a:pt x="651332" y="255066"/>
                  </a:lnTo>
                  <a:lnTo>
                    <a:pt x="651738" y="253301"/>
                  </a:lnTo>
                  <a:lnTo>
                    <a:pt x="651979" y="251510"/>
                  </a:lnTo>
                  <a:lnTo>
                    <a:pt x="652043" y="24970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474787" y="5933782"/>
              <a:ext cx="561975" cy="475615"/>
            </a:xfrm>
            <a:custGeom>
              <a:avLst/>
              <a:gdLst/>
              <a:ahLst/>
              <a:cxnLst/>
              <a:rect l="l" t="t" r="r" b="b"/>
              <a:pathLst>
                <a:path w="561975" h="475614">
                  <a:moveTo>
                    <a:pt x="101231" y="435229"/>
                  </a:moveTo>
                  <a:lnTo>
                    <a:pt x="101180" y="435051"/>
                  </a:lnTo>
                  <a:lnTo>
                    <a:pt x="101066" y="434886"/>
                  </a:lnTo>
                  <a:lnTo>
                    <a:pt x="1066" y="350977"/>
                  </a:lnTo>
                  <a:lnTo>
                    <a:pt x="939" y="350875"/>
                  </a:lnTo>
                  <a:lnTo>
                    <a:pt x="812" y="350824"/>
                  </a:lnTo>
                  <a:lnTo>
                    <a:pt x="558" y="350812"/>
                  </a:lnTo>
                  <a:lnTo>
                    <a:pt x="431" y="350850"/>
                  </a:lnTo>
                  <a:lnTo>
                    <a:pt x="266" y="350926"/>
                  </a:lnTo>
                  <a:lnTo>
                    <a:pt x="127" y="351066"/>
                  </a:lnTo>
                  <a:lnTo>
                    <a:pt x="38" y="351231"/>
                  </a:lnTo>
                  <a:lnTo>
                    <a:pt x="0" y="351358"/>
                  </a:lnTo>
                  <a:lnTo>
                    <a:pt x="0" y="351548"/>
                  </a:lnTo>
                  <a:lnTo>
                    <a:pt x="25" y="351675"/>
                  </a:lnTo>
                  <a:lnTo>
                    <a:pt x="88" y="351802"/>
                  </a:lnTo>
                  <a:lnTo>
                    <a:pt x="228" y="351967"/>
                  </a:lnTo>
                  <a:lnTo>
                    <a:pt x="100152" y="435825"/>
                  </a:lnTo>
                  <a:lnTo>
                    <a:pt x="100291" y="435914"/>
                  </a:lnTo>
                  <a:lnTo>
                    <a:pt x="100418" y="435965"/>
                  </a:lnTo>
                  <a:lnTo>
                    <a:pt x="100672" y="435978"/>
                  </a:lnTo>
                  <a:lnTo>
                    <a:pt x="100799" y="435940"/>
                  </a:lnTo>
                  <a:lnTo>
                    <a:pt x="100965" y="435864"/>
                  </a:lnTo>
                  <a:lnTo>
                    <a:pt x="101104" y="435724"/>
                  </a:lnTo>
                  <a:lnTo>
                    <a:pt x="101193" y="435559"/>
                  </a:lnTo>
                  <a:lnTo>
                    <a:pt x="101231" y="435432"/>
                  </a:lnTo>
                  <a:lnTo>
                    <a:pt x="101231" y="435229"/>
                  </a:lnTo>
                  <a:close/>
                </a:path>
                <a:path w="561975" h="475614">
                  <a:moveTo>
                    <a:pt x="103225" y="32791"/>
                  </a:moveTo>
                  <a:lnTo>
                    <a:pt x="102844" y="32829"/>
                  </a:lnTo>
                  <a:lnTo>
                    <a:pt x="101257" y="34671"/>
                  </a:lnTo>
                  <a:lnTo>
                    <a:pt x="101257" y="34861"/>
                  </a:lnTo>
                  <a:lnTo>
                    <a:pt x="102844" y="36690"/>
                  </a:lnTo>
                  <a:lnTo>
                    <a:pt x="103124" y="36728"/>
                  </a:lnTo>
                  <a:lnTo>
                    <a:pt x="103225" y="32791"/>
                  </a:lnTo>
                  <a:close/>
                </a:path>
                <a:path w="561975" h="475614">
                  <a:moveTo>
                    <a:pt x="124879" y="34671"/>
                  </a:moveTo>
                  <a:lnTo>
                    <a:pt x="123291" y="32842"/>
                  </a:lnTo>
                  <a:lnTo>
                    <a:pt x="123012" y="32804"/>
                  </a:lnTo>
                  <a:lnTo>
                    <a:pt x="103238" y="32791"/>
                  </a:lnTo>
                  <a:lnTo>
                    <a:pt x="103238" y="36728"/>
                  </a:lnTo>
                  <a:lnTo>
                    <a:pt x="122910" y="36728"/>
                  </a:lnTo>
                  <a:lnTo>
                    <a:pt x="123291" y="36703"/>
                  </a:lnTo>
                  <a:lnTo>
                    <a:pt x="124879" y="34874"/>
                  </a:lnTo>
                  <a:lnTo>
                    <a:pt x="124879" y="34671"/>
                  </a:lnTo>
                  <a:close/>
                </a:path>
                <a:path w="561975" h="475614">
                  <a:moveTo>
                    <a:pt x="134708" y="51054"/>
                  </a:moveTo>
                  <a:lnTo>
                    <a:pt x="132842" y="49187"/>
                  </a:lnTo>
                  <a:lnTo>
                    <a:pt x="132638" y="49187"/>
                  </a:lnTo>
                  <a:lnTo>
                    <a:pt x="130810" y="50774"/>
                  </a:lnTo>
                  <a:lnTo>
                    <a:pt x="130771" y="51054"/>
                  </a:lnTo>
                  <a:lnTo>
                    <a:pt x="134708" y="51155"/>
                  </a:lnTo>
                  <a:close/>
                </a:path>
                <a:path w="561975" h="475614">
                  <a:moveTo>
                    <a:pt x="144551" y="60896"/>
                  </a:moveTo>
                  <a:lnTo>
                    <a:pt x="142684" y="59029"/>
                  </a:lnTo>
                  <a:lnTo>
                    <a:pt x="134721" y="59029"/>
                  </a:lnTo>
                  <a:lnTo>
                    <a:pt x="134721" y="51168"/>
                  </a:lnTo>
                  <a:lnTo>
                    <a:pt x="130784" y="51168"/>
                  </a:lnTo>
                  <a:lnTo>
                    <a:pt x="130784" y="59029"/>
                  </a:lnTo>
                  <a:lnTo>
                    <a:pt x="122910" y="59029"/>
                  </a:lnTo>
                  <a:lnTo>
                    <a:pt x="122618" y="59042"/>
                  </a:lnTo>
                  <a:lnTo>
                    <a:pt x="120942" y="60896"/>
                  </a:lnTo>
                  <a:lnTo>
                    <a:pt x="120942" y="61099"/>
                  </a:lnTo>
                  <a:lnTo>
                    <a:pt x="122809" y="62966"/>
                  </a:lnTo>
                  <a:lnTo>
                    <a:pt x="130784" y="62966"/>
                  </a:lnTo>
                  <a:lnTo>
                    <a:pt x="130784" y="70840"/>
                  </a:lnTo>
                  <a:lnTo>
                    <a:pt x="132638" y="72809"/>
                  </a:lnTo>
                  <a:lnTo>
                    <a:pt x="132842" y="72809"/>
                  </a:lnTo>
                  <a:lnTo>
                    <a:pt x="134670" y="71221"/>
                  </a:lnTo>
                  <a:lnTo>
                    <a:pt x="134708" y="70942"/>
                  </a:lnTo>
                  <a:lnTo>
                    <a:pt x="134721" y="62966"/>
                  </a:lnTo>
                  <a:lnTo>
                    <a:pt x="142582" y="62966"/>
                  </a:lnTo>
                  <a:lnTo>
                    <a:pt x="144551" y="61099"/>
                  </a:lnTo>
                  <a:lnTo>
                    <a:pt x="144551" y="60896"/>
                  </a:lnTo>
                  <a:close/>
                </a:path>
                <a:path w="561975" h="475614">
                  <a:moveTo>
                    <a:pt x="155689" y="13119"/>
                  </a:moveTo>
                  <a:lnTo>
                    <a:pt x="147840" y="13119"/>
                  </a:lnTo>
                  <a:lnTo>
                    <a:pt x="147840" y="5257"/>
                  </a:lnTo>
                  <a:lnTo>
                    <a:pt x="147789" y="4876"/>
                  </a:lnTo>
                  <a:lnTo>
                    <a:pt x="145961" y="3289"/>
                  </a:lnTo>
                  <a:lnTo>
                    <a:pt x="145757" y="3289"/>
                  </a:lnTo>
                  <a:lnTo>
                    <a:pt x="143929" y="4876"/>
                  </a:lnTo>
                  <a:lnTo>
                    <a:pt x="143891" y="5156"/>
                  </a:lnTo>
                  <a:lnTo>
                    <a:pt x="143903" y="13119"/>
                  </a:lnTo>
                  <a:lnTo>
                    <a:pt x="136029" y="13119"/>
                  </a:lnTo>
                  <a:lnTo>
                    <a:pt x="135648" y="13157"/>
                  </a:lnTo>
                  <a:lnTo>
                    <a:pt x="134061" y="14986"/>
                  </a:lnTo>
                  <a:lnTo>
                    <a:pt x="134061" y="15189"/>
                  </a:lnTo>
                  <a:lnTo>
                    <a:pt x="135648" y="17018"/>
                  </a:lnTo>
                  <a:lnTo>
                    <a:pt x="135928" y="17056"/>
                  </a:lnTo>
                  <a:lnTo>
                    <a:pt x="143903" y="17056"/>
                  </a:lnTo>
                  <a:lnTo>
                    <a:pt x="143903" y="24930"/>
                  </a:lnTo>
                  <a:lnTo>
                    <a:pt x="145757" y="26898"/>
                  </a:lnTo>
                  <a:lnTo>
                    <a:pt x="145961" y="26898"/>
                  </a:lnTo>
                  <a:lnTo>
                    <a:pt x="147789" y="25311"/>
                  </a:lnTo>
                  <a:lnTo>
                    <a:pt x="147828" y="25031"/>
                  </a:lnTo>
                  <a:lnTo>
                    <a:pt x="147840" y="17056"/>
                  </a:lnTo>
                  <a:lnTo>
                    <a:pt x="155689" y="17056"/>
                  </a:lnTo>
                  <a:lnTo>
                    <a:pt x="155689" y="13119"/>
                  </a:lnTo>
                  <a:close/>
                </a:path>
                <a:path w="561975" h="475614">
                  <a:moveTo>
                    <a:pt x="157670" y="14986"/>
                  </a:moveTo>
                  <a:lnTo>
                    <a:pt x="156083" y="13157"/>
                  </a:lnTo>
                  <a:lnTo>
                    <a:pt x="155803" y="13119"/>
                  </a:lnTo>
                  <a:lnTo>
                    <a:pt x="155702" y="17056"/>
                  </a:lnTo>
                  <a:lnTo>
                    <a:pt x="157670" y="15176"/>
                  </a:lnTo>
                  <a:lnTo>
                    <a:pt x="157670" y="14986"/>
                  </a:lnTo>
                  <a:close/>
                </a:path>
                <a:path w="561975" h="475614">
                  <a:moveTo>
                    <a:pt x="179349" y="390017"/>
                  </a:moveTo>
                  <a:lnTo>
                    <a:pt x="156705" y="261620"/>
                  </a:lnTo>
                  <a:lnTo>
                    <a:pt x="156667" y="261493"/>
                  </a:lnTo>
                  <a:lnTo>
                    <a:pt x="156591" y="261353"/>
                  </a:lnTo>
                  <a:lnTo>
                    <a:pt x="156464" y="261213"/>
                  </a:lnTo>
                  <a:lnTo>
                    <a:pt x="156324" y="261137"/>
                  </a:lnTo>
                  <a:lnTo>
                    <a:pt x="156197" y="261099"/>
                  </a:lnTo>
                  <a:lnTo>
                    <a:pt x="155943" y="261086"/>
                  </a:lnTo>
                  <a:lnTo>
                    <a:pt x="155816" y="261124"/>
                  </a:lnTo>
                  <a:lnTo>
                    <a:pt x="155676" y="261200"/>
                  </a:lnTo>
                  <a:lnTo>
                    <a:pt x="155536" y="261340"/>
                  </a:lnTo>
                  <a:lnTo>
                    <a:pt x="155460" y="261480"/>
                  </a:lnTo>
                  <a:lnTo>
                    <a:pt x="155409" y="261632"/>
                  </a:lnTo>
                  <a:lnTo>
                    <a:pt x="155397" y="261759"/>
                  </a:lnTo>
                  <a:lnTo>
                    <a:pt x="178041" y="390207"/>
                  </a:lnTo>
                  <a:lnTo>
                    <a:pt x="178092" y="390359"/>
                  </a:lnTo>
                  <a:lnTo>
                    <a:pt x="178193" y="390525"/>
                  </a:lnTo>
                  <a:lnTo>
                    <a:pt x="178333" y="390639"/>
                  </a:lnTo>
                  <a:lnTo>
                    <a:pt x="178460" y="390702"/>
                  </a:lnTo>
                  <a:lnTo>
                    <a:pt x="178803" y="390740"/>
                  </a:lnTo>
                  <a:lnTo>
                    <a:pt x="178930" y="390702"/>
                  </a:lnTo>
                  <a:lnTo>
                    <a:pt x="179070" y="390626"/>
                  </a:lnTo>
                  <a:lnTo>
                    <a:pt x="179209" y="390486"/>
                  </a:lnTo>
                  <a:lnTo>
                    <a:pt x="179285" y="390347"/>
                  </a:lnTo>
                  <a:lnTo>
                    <a:pt x="179336" y="390194"/>
                  </a:lnTo>
                  <a:lnTo>
                    <a:pt x="179349" y="390017"/>
                  </a:lnTo>
                  <a:close/>
                </a:path>
                <a:path w="561975" h="475614">
                  <a:moveTo>
                    <a:pt x="183896" y="47790"/>
                  </a:moveTo>
                  <a:lnTo>
                    <a:pt x="183883" y="47599"/>
                  </a:lnTo>
                  <a:lnTo>
                    <a:pt x="183845" y="47409"/>
                  </a:lnTo>
                  <a:lnTo>
                    <a:pt x="182308" y="45961"/>
                  </a:lnTo>
                  <a:lnTo>
                    <a:pt x="182029" y="45923"/>
                  </a:lnTo>
                  <a:lnTo>
                    <a:pt x="174053" y="45910"/>
                  </a:lnTo>
                  <a:lnTo>
                    <a:pt x="174053" y="38049"/>
                  </a:lnTo>
                  <a:lnTo>
                    <a:pt x="172478" y="36118"/>
                  </a:lnTo>
                  <a:lnTo>
                    <a:pt x="172199" y="36080"/>
                  </a:lnTo>
                  <a:lnTo>
                    <a:pt x="171996" y="36080"/>
                  </a:lnTo>
                  <a:lnTo>
                    <a:pt x="171805" y="36093"/>
                  </a:lnTo>
                  <a:lnTo>
                    <a:pt x="171615" y="36131"/>
                  </a:lnTo>
                  <a:lnTo>
                    <a:pt x="170167" y="37668"/>
                  </a:lnTo>
                  <a:lnTo>
                    <a:pt x="170129" y="37947"/>
                  </a:lnTo>
                  <a:lnTo>
                    <a:pt x="170116" y="45910"/>
                  </a:lnTo>
                  <a:lnTo>
                    <a:pt x="162255" y="45910"/>
                  </a:lnTo>
                  <a:lnTo>
                    <a:pt x="160286" y="47777"/>
                  </a:lnTo>
                  <a:lnTo>
                    <a:pt x="160286" y="47980"/>
                  </a:lnTo>
                  <a:lnTo>
                    <a:pt x="161874" y="49809"/>
                  </a:lnTo>
                  <a:lnTo>
                    <a:pt x="162153" y="49847"/>
                  </a:lnTo>
                  <a:lnTo>
                    <a:pt x="170116" y="49847"/>
                  </a:lnTo>
                  <a:lnTo>
                    <a:pt x="170116" y="57721"/>
                  </a:lnTo>
                  <a:lnTo>
                    <a:pt x="171996" y="59690"/>
                  </a:lnTo>
                  <a:lnTo>
                    <a:pt x="172199" y="59690"/>
                  </a:lnTo>
                  <a:lnTo>
                    <a:pt x="174028" y="58102"/>
                  </a:lnTo>
                  <a:lnTo>
                    <a:pt x="174066" y="57823"/>
                  </a:lnTo>
                  <a:lnTo>
                    <a:pt x="174053" y="49847"/>
                  </a:lnTo>
                  <a:lnTo>
                    <a:pt x="181927" y="49847"/>
                  </a:lnTo>
                  <a:lnTo>
                    <a:pt x="183857" y="48272"/>
                  </a:lnTo>
                  <a:lnTo>
                    <a:pt x="183896" y="47980"/>
                  </a:lnTo>
                  <a:lnTo>
                    <a:pt x="183896" y="47790"/>
                  </a:lnTo>
                  <a:close/>
                </a:path>
                <a:path w="561975" h="475614">
                  <a:moveTo>
                    <a:pt x="190461" y="1879"/>
                  </a:moveTo>
                  <a:lnTo>
                    <a:pt x="188874" y="50"/>
                  </a:lnTo>
                  <a:lnTo>
                    <a:pt x="188595" y="12"/>
                  </a:lnTo>
                  <a:lnTo>
                    <a:pt x="168821" y="0"/>
                  </a:lnTo>
                  <a:lnTo>
                    <a:pt x="168440" y="38"/>
                  </a:lnTo>
                  <a:lnTo>
                    <a:pt x="166852" y="1879"/>
                  </a:lnTo>
                  <a:lnTo>
                    <a:pt x="166852" y="2070"/>
                  </a:lnTo>
                  <a:lnTo>
                    <a:pt x="168440" y="3898"/>
                  </a:lnTo>
                  <a:lnTo>
                    <a:pt x="168719" y="3937"/>
                  </a:lnTo>
                  <a:lnTo>
                    <a:pt x="188493" y="3937"/>
                  </a:lnTo>
                  <a:lnTo>
                    <a:pt x="190461" y="2082"/>
                  </a:lnTo>
                  <a:lnTo>
                    <a:pt x="190461" y="1879"/>
                  </a:lnTo>
                  <a:close/>
                </a:path>
                <a:path w="561975" h="475614">
                  <a:moveTo>
                    <a:pt x="201612" y="72136"/>
                  </a:moveTo>
                  <a:lnTo>
                    <a:pt x="181940" y="72136"/>
                  </a:lnTo>
                  <a:lnTo>
                    <a:pt x="181940" y="76073"/>
                  </a:lnTo>
                  <a:lnTo>
                    <a:pt x="201612" y="76073"/>
                  </a:lnTo>
                  <a:lnTo>
                    <a:pt x="201612" y="72136"/>
                  </a:lnTo>
                  <a:close/>
                </a:path>
                <a:path w="561975" h="475614">
                  <a:moveTo>
                    <a:pt x="210134" y="28105"/>
                  </a:moveTo>
                  <a:lnTo>
                    <a:pt x="208546" y="26276"/>
                  </a:lnTo>
                  <a:lnTo>
                    <a:pt x="208267" y="26238"/>
                  </a:lnTo>
                  <a:lnTo>
                    <a:pt x="188493" y="26238"/>
                  </a:lnTo>
                  <a:lnTo>
                    <a:pt x="188112" y="26276"/>
                  </a:lnTo>
                  <a:lnTo>
                    <a:pt x="186524" y="28105"/>
                  </a:lnTo>
                  <a:lnTo>
                    <a:pt x="186524" y="28308"/>
                  </a:lnTo>
                  <a:lnTo>
                    <a:pt x="188112" y="30137"/>
                  </a:lnTo>
                  <a:lnTo>
                    <a:pt x="188391" y="30175"/>
                  </a:lnTo>
                  <a:lnTo>
                    <a:pt x="208165" y="30175"/>
                  </a:lnTo>
                  <a:lnTo>
                    <a:pt x="208546" y="30137"/>
                  </a:lnTo>
                  <a:lnTo>
                    <a:pt x="210134" y="28295"/>
                  </a:lnTo>
                  <a:lnTo>
                    <a:pt x="210134" y="28105"/>
                  </a:lnTo>
                  <a:close/>
                </a:path>
                <a:path w="561975" h="475614">
                  <a:moveTo>
                    <a:pt x="236372" y="54343"/>
                  </a:moveTo>
                  <a:lnTo>
                    <a:pt x="236359" y="54152"/>
                  </a:lnTo>
                  <a:lnTo>
                    <a:pt x="236321" y="53962"/>
                  </a:lnTo>
                  <a:lnTo>
                    <a:pt x="234784" y="52514"/>
                  </a:lnTo>
                  <a:lnTo>
                    <a:pt x="234505" y="52476"/>
                  </a:lnTo>
                  <a:lnTo>
                    <a:pt x="226542" y="52463"/>
                  </a:lnTo>
                  <a:lnTo>
                    <a:pt x="226542" y="44602"/>
                  </a:lnTo>
                  <a:lnTo>
                    <a:pt x="226491" y="44221"/>
                  </a:lnTo>
                  <a:lnTo>
                    <a:pt x="224663" y="42633"/>
                  </a:lnTo>
                  <a:lnTo>
                    <a:pt x="224459" y="42633"/>
                  </a:lnTo>
                  <a:lnTo>
                    <a:pt x="222631" y="44221"/>
                  </a:lnTo>
                  <a:lnTo>
                    <a:pt x="222592" y="44500"/>
                  </a:lnTo>
                  <a:lnTo>
                    <a:pt x="222605" y="52463"/>
                  </a:lnTo>
                  <a:lnTo>
                    <a:pt x="214731" y="52463"/>
                  </a:lnTo>
                  <a:lnTo>
                    <a:pt x="212763" y="54356"/>
                  </a:lnTo>
                  <a:lnTo>
                    <a:pt x="212763" y="54546"/>
                  </a:lnTo>
                  <a:lnTo>
                    <a:pt x="214350" y="56375"/>
                  </a:lnTo>
                  <a:lnTo>
                    <a:pt x="214630" y="56413"/>
                  </a:lnTo>
                  <a:lnTo>
                    <a:pt x="222605" y="56400"/>
                  </a:lnTo>
                  <a:lnTo>
                    <a:pt x="222605" y="64274"/>
                  </a:lnTo>
                  <a:lnTo>
                    <a:pt x="224459" y="66243"/>
                  </a:lnTo>
                  <a:lnTo>
                    <a:pt x="224663" y="66243"/>
                  </a:lnTo>
                  <a:lnTo>
                    <a:pt x="226491" y="64655"/>
                  </a:lnTo>
                  <a:lnTo>
                    <a:pt x="226529" y="64376"/>
                  </a:lnTo>
                  <a:lnTo>
                    <a:pt x="226542" y="56400"/>
                  </a:lnTo>
                  <a:lnTo>
                    <a:pt x="234403" y="56400"/>
                  </a:lnTo>
                  <a:lnTo>
                    <a:pt x="236334" y="54825"/>
                  </a:lnTo>
                  <a:lnTo>
                    <a:pt x="236372" y="54546"/>
                  </a:lnTo>
                  <a:lnTo>
                    <a:pt x="236372" y="54343"/>
                  </a:lnTo>
                  <a:close/>
                </a:path>
                <a:path w="561975" h="475614">
                  <a:moveTo>
                    <a:pt x="240957" y="32791"/>
                  </a:moveTo>
                  <a:lnTo>
                    <a:pt x="240576" y="32829"/>
                  </a:lnTo>
                  <a:lnTo>
                    <a:pt x="238988" y="34671"/>
                  </a:lnTo>
                  <a:lnTo>
                    <a:pt x="238988" y="34861"/>
                  </a:lnTo>
                  <a:lnTo>
                    <a:pt x="240576" y="36690"/>
                  </a:lnTo>
                  <a:lnTo>
                    <a:pt x="240855" y="36728"/>
                  </a:lnTo>
                  <a:lnTo>
                    <a:pt x="240957" y="32791"/>
                  </a:lnTo>
                  <a:close/>
                </a:path>
                <a:path w="561975" h="475614">
                  <a:moveTo>
                    <a:pt x="242925" y="14986"/>
                  </a:moveTo>
                  <a:lnTo>
                    <a:pt x="241338" y="13157"/>
                  </a:lnTo>
                  <a:lnTo>
                    <a:pt x="241058" y="13119"/>
                  </a:lnTo>
                  <a:lnTo>
                    <a:pt x="233095" y="13119"/>
                  </a:lnTo>
                  <a:lnTo>
                    <a:pt x="233095" y="5257"/>
                  </a:lnTo>
                  <a:lnTo>
                    <a:pt x="233057" y="4876"/>
                  </a:lnTo>
                  <a:lnTo>
                    <a:pt x="231228" y="3289"/>
                  </a:lnTo>
                  <a:lnTo>
                    <a:pt x="231025" y="3289"/>
                  </a:lnTo>
                  <a:lnTo>
                    <a:pt x="229196" y="4876"/>
                  </a:lnTo>
                  <a:lnTo>
                    <a:pt x="229158" y="5156"/>
                  </a:lnTo>
                  <a:lnTo>
                    <a:pt x="229158" y="13119"/>
                  </a:lnTo>
                  <a:lnTo>
                    <a:pt x="221284" y="13119"/>
                  </a:lnTo>
                  <a:lnTo>
                    <a:pt x="220903" y="13157"/>
                  </a:lnTo>
                  <a:lnTo>
                    <a:pt x="219316" y="14986"/>
                  </a:lnTo>
                  <a:lnTo>
                    <a:pt x="219316" y="15189"/>
                  </a:lnTo>
                  <a:lnTo>
                    <a:pt x="220903" y="17018"/>
                  </a:lnTo>
                  <a:lnTo>
                    <a:pt x="221183" y="17056"/>
                  </a:lnTo>
                  <a:lnTo>
                    <a:pt x="229158" y="17056"/>
                  </a:lnTo>
                  <a:lnTo>
                    <a:pt x="229158" y="24930"/>
                  </a:lnTo>
                  <a:lnTo>
                    <a:pt x="231013" y="26898"/>
                  </a:lnTo>
                  <a:lnTo>
                    <a:pt x="231216" y="26898"/>
                  </a:lnTo>
                  <a:lnTo>
                    <a:pt x="233045" y="25311"/>
                  </a:lnTo>
                  <a:lnTo>
                    <a:pt x="233083" y="25031"/>
                  </a:lnTo>
                  <a:lnTo>
                    <a:pt x="233095" y="17056"/>
                  </a:lnTo>
                  <a:lnTo>
                    <a:pt x="240957" y="17056"/>
                  </a:lnTo>
                  <a:lnTo>
                    <a:pt x="242925" y="15176"/>
                  </a:lnTo>
                  <a:lnTo>
                    <a:pt x="242925" y="14986"/>
                  </a:lnTo>
                  <a:close/>
                </a:path>
                <a:path w="561975" h="475614">
                  <a:moveTo>
                    <a:pt x="262597" y="34671"/>
                  </a:moveTo>
                  <a:lnTo>
                    <a:pt x="261010" y="32842"/>
                  </a:lnTo>
                  <a:lnTo>
                    <a:pt x="260731" y="32804"/>
                  </a:lnTo>
                  <a:lnTo>
                    <a:pt x="240969" y="32791"/>
                  </a:lnTo>
                  <a:lnTo>
                    <a:pt x="240969" y="36728"/>
                  </a:lnTo>
                  <a:lnTo>
                    <a:pt x="260629" y="36728"/>
                  </a:lnTo>
                  <a:lnTo>
                    <a:pt x="261010" y="36703"/>
                  </a:lnTo>
                  <a:lnTo>
                    <a:pt x="262597" y="34874"/>
                  </a:lnTo>
                  <a:lnTo>
                    <a:pt x="262597" y="34671"/>
                  </a:lnTo>
                  <a:close/>
                </a:path>
                <a:path w="561975" h="475614">
                  <a:moveTo>
                    <a:pt x="268160" y="406133"/>
                  </a:moveTo>
                  <a:lnTo>
                    <a:pt x="267017" y="405472"/>
                  </a:lnTo>
                  <a:lnTo>
                    <a:pt x="266966" y="405599"/>
                  </a:lnTo>
                  <a:lnTo>
                    <a:pt x="266941" y="405879"/>
                  </a:lnTo>
                  <a:lnTo>
                    <a:pt x="266966" y="406006"/>
                  </a:lnTo>
                  <a:lnTo>
                    <a:pt x="267055" y="406184"/>
                  </a:lnTo>
                  <a:lnTo>
                    <a:pt x="267182" y="406323"/>
                  </a:lnTo>
                  <a:lnTo>
                    <a:pt x="267347" y="406425"/>
                  </a:lnTo>
                  <a:lnTo>
                    <a:pt x="267474" y="406450"/>
                  </a:lnTo>
                  <a:lnTo>
                    <a:pt x="267639" y="406463"/>
                  </a:lnTo>
                  <a:lnTo>
                    <a:pt x="267766" y="406438"/>
                  </a:lnTo>
                  <a:lnTo>
                    <a:pt x="267906" y="406387"/>
                  </a:lnTo>
                  <a:lnTo>
                    <a:pt x="268058" y="406260"/>
                  </a:lnTo>
                  <a:lnTo>
                    <a:pt x="268160" y="406133"/>
                  </a:lnTo>
                  <a:close/>
                </a:path>
                <a:path w="561975" h="475614">
                  <a:moveTo>
                    <a:pt x="273748" y="26238"/>
                  </a:moveTo>
                  <a:lnTo>
                    <a:pt x="273367" y="26276"/>
                  </a:lnTo>
                  <a:lnTo>
                    <a:pt x="271780" y="28105"/>
                  </a:lnTo>
                  <a:lnTo>
                    <a:pt x="271780" y="28308"/>
                  </a:lnTo>
                  <a:lnTo>
                    <a:pt x="273367" y="30137"/>
                  </a:lnTo>
                  <a:lnTo>
                    <a:pt x="273646" y="30175"/>
                  </a:lnTo>
                  <a:lnTo>
                    <a:pt x="273748" y="26238"/>
                  </a:lnTo>
                  <a:close/>
                </a:path>
                <a:path w="561975" h="475614">
                  <a:moveTo>
                    <a:pt x="285559" y="38049"/>
                  </a:moveTo>
                  <a:lnTo>
                    <a:pt x="281622" y="38049"/>
                  </a:lnTo>
                  <a:lnTo>
                    <a:pt x="283489" y="40017"/>
                  </a:lnTo>
                  <a:lnTo>
                    <a:pt x="283692" y="40017"/>
                  </a:lnTo>
                  <a:lnTo>
                    <a:pt x="285521" y="38430"/>
                  </a:lnTo>
                  <a:lnTo>
                    <a:pt x="285559" y="38150"/>
                  </a:lnTo>
                  <a:close/>
                </a:path>
                <a:path w="561975" h="475614">
                  <a:moveTo>
                    <a:pt x="288836" y="60896"/>
                  </a:moveTo>
                  <a:lnTo>
                    <a:pt x="286969" y="59029"/>
                  </a:lnTo>
                  <a:lnTo>
                    <a:pt x="267195" y="59029"/>
                  </a:lnTo>
                  <a:lnTo>
                    <a:pt x="266903" y="59042"/>
                  </a:lnTo>
                  <a:lnTo>
                    <a:pt x="265264" y="60617"/>
                  </a:lnTo>
                  <a:lnTo>
                    <a:pt x="265226" y="60896"/>
                  </a:lnTo>
                  <a:lnTo>
                    <a:pt x="265226" y="61099"/>
                  </a:lnTo>
                  <a:lnTo>
                    <a:pt x="265239" y="61277"/>
                  </a:lnTo>
                  <a:lnTo>
                    <a:pt x="265277" y="61480"/>
                  </a:lnTo>
                  <a:lnTo>
                    <a:pt x="267093" y="62966"/>
                  </a:lnTo>
                  <a:lnTo>
                    <a:pt x="286867" y="62966"/>
                  </a:lnTo>
                  <a:lnTo>
                    <a:pt x="287159" y="62953"/>
                  </a:lnTo>
                  <a:lnTo>
                    <a:pt x="288836" y="61099"/>
                  </a:lnTo>
                  <a:lnTo>
                    <a:pt x="288836" y="60896"/>
                  </a:lnTo>
                  <a:close/>
                </a:path>
                <a:path w="561975" h="475614">
                  <a:moveTo>
                    <a:pt x="295389" y="28105"/>
                  </a:moveTo>
                  <a:lnTo>
                    <a:pt x="295376" y="27914"/>
                  </a:lnTo>
                  <a:lnTo>
                    <a:pt x="295338" y="27724"/>
                  </a:lnTo>
                  <a:lnTo>
                    <a:pt x="295236" y="27444"/>
                  </a:lnTo>
                  <a:lnTo>
                    <a:pt x="295008" y="27025"/>
                  </a:lnTo>
                  <a:lnTo>
                    <a:pt x="293814" y="26276"/>
                  </a:lnTo>
                  <a:lnTo>
                    <a:pt x="293522" y="26238"/>
                  </a:lnTo>
                  <a:lnTo>
                    <a:pt x="285559" y="26238"/>
                  </a:lnTo>
                  <a:lnTo>
                    <a:pt x="285559" y="18376"/>
                  </a:lnTo>
                  <a:lnTo>
                    <a:pt x="285521" y="17995"/>
                  </a:lnTo>
                  <a:lnTo>
                    <a:pt x="284340" y="16560"/>
                  </a:lnTo>
                  <a:lnTo>
                    <a:pt x="284073" y="16459"/>
                  </a:lnTo>
                  <a:lnTo>
                    <a:pt x="283883" y="16421"/>
                  </a:lnTo>
                  <a:lnTo>
                    <a:pt x="283692" y="16408"/>
                  </a:lnTo>
                  <a:lnTo>
                    <a:pt x="283489" y="16408"/>
                  </a:lnTo>
                  <a:lnTo>
                    <a:pt x="283298" y="16421"/>
                  </a:lnTo>
                  <a:lnTo>
                    <a:pt x="283108" y="16459"/>
                  </a:lnTo>
                  <a:lnTo>
                    <a:pt x="282930" y="16522"/>
                  </a:lnTo>
                  <a:lnTo>
                    <a:pt x="282752" y="16586"/>
                  </a:lnTo>
                  <a:lnTo>
                    <a:pt x="281660" y="17995"/>
                  </a:lnTo>
                  <a:lnTo>
                    <a:pt x="281622" y="18275"/>
                  </a:lnTo>
                  <a:lnTo>
                    <a:pt x="281622" y="26238"/>
                  </a:lnTo>
                  <a:lnTo>
                    <a:pt x="273761" y="26238"/>
                  </a:lnTo>
                  <a:lnTo>
                    <a:pt x="273761" y="30175"/>
                  </a:lnTo>
                  <a:lnTo>
                    <a:pt x="281622" y="30175"/>
                  </a:lnTo>
                  <a:lnTo>
                    <a:pt x="281622" y="38036"/>
                  </a:lnTo>
                  <a:lnTo>
                    <a:pt x="285559" y="38036"/>
                  </a:lnTo>
                  <a:lnTo>
                    <a:pt x="285559" y="30175"/>
                  </a:lnTo>
                  <a:lnTo>
                    <a:pt x="293420" y="30175"/>
                  </a:lnTo>
                  <a:lnTo>
                    <a:pt x="293814" y="30137"/>
                  </a:lnTo>
                  <a:lnTo>
                    <a:pt x="295236" y="28956"/>
                  </a:lnTo>
                  <a:lnTo>
                    <a:pt x="295338" y="28689"/>
                  </a:lnTo>
                  <a:lnTo>
                    <a:pt x="295376" y="28498"/>
                  </a:lnTo>
                  <a:lnTo>
                    <a:pt x="295389" y="28295"/>
                  </a:lnTo>
                  <a:lnTo>
                    <a:pt x="295389" y="28105"/>
                  </a:lnTo>
                  <a:close/>
                </a:path>
                <a:path w="561975" h="475614">
                  <a:moveTo>
                    <a:pt x="333425" y="292823"/>
                  </a:moveTo>
                  <a:lnTo>
                    <a:pt x="333400" y="292696"/>
                  </a:lnTo>
                  <a:lnTo>
                    <a:pt x="333311" y="292519"/>
                  </a:lnTo>
                  <a:lnTo>
                    <a:pt x="333184" y="292379"/>
                  </a:lnTo>
                  <a:lnTo>
                    <a:pt x="333019" y="292290"/>
                  </a:lnTo>
                  <a:lnTo>
                    <a:pt x="332892" y="292252"/>
                  </a:lnTo>
                  <a:lnTo>
                    <a:pt x="332727" y="292239"/>
                  </a:lnTo>
                  <a:lnTo>
                    <a:pt x="332600" y="292265"/>
                  </a:lnTo>
                  <a:lnTo>
                    <a:pt x="332447" y="292328"/>
                  </a:lnTo>
                  <a:lnTo>
                    <a:pt x="332308" y="292442"/>
                  </a:lnTo>
                  <a:lnTo>
                    <a:pt x="332206" y="292569"/>
                  </a:lnTo>
                  <a:lnTo>
                    <a:pt x="267030" y="405472"/>
                  </a:lnTo>
                  <a:lnTo>
                    <a:pt x="333349" y="293230"/>
                  </a:lnTo>
                  <a:lnTo>
                    <a:pt x="333400" y="293103"/>
                  </a:lnTo>
                  <a:lnTo>
                    <a:pt x="333425" y="292823"/>
                  </a:lnTo>
                  <a:close/>
                </a:path>
                <a:path w="561975" h="475614">
                  <a:moveTo>
                    <a:pt x="448348" y="430987"/>
                  </a:moveTo>
                  <a:lnTo>
                    <a:pt x="447890" y="429755"/>
                  </a:lnTo>
                  <a:lnTo>
                    <a:pt x="325374" y="474357"/>
                  </a:lnTo>
                  <a:lnTo>
                    <a:pt x="325221" y="474421"/>
                  </a:lnTo>
                  <a:lnTo>
                    <a:pt x="325081" y="474548"/>
                  </a:lnTo>
                  <a:lnTo>
                    <a:pt x="325005" y="474687"/>
                  </a:lnTo>
                  <a:lnTo>
                    <a:pt x="324954" y="474814"/>
                  </a:lnTo>
                  <a:lnTo>
                    <a:pt x="324929" y="474967"/>
                  </a:lnTo>
                  <a:lnTo>
                    <a:pt x="324954" y="475094"/>
                  </a:lnTo>
                  <a:lnTo>
                    <a:pt x="324993" y="475221"/>
                  </a:lnTo>
                  <a:lnTo>
                    <a:pt x="325081" y="475386"/>
                  </a:lnTo>
                  <a:lnTo>
                    <a:pt x="325208" y="475488"/>
                  </a:lnTo>
                  <a:lnTo>
                    <a:pt x="325348" y="475576"/>
                  </a:lnTo>
                  <a:lnTo>
                    <a:pt x="325691" y="475615"/>
                  </a:lnTo>
                  <a:lnTo>
                    <a:pt x="448348" y="430987"/>
                  </a:lnTo>
                  <a:close/>
                </a:path>
                <a:path w="561975" h="475614">
                  <a:moveTo>
                    <a:pt x="448779" y="430263"/>
                  </a:moveTo>
                  <a:lnTo>
                    <a:pt x="448729" y="430110"/>
                  </a:lnTo>
                  <a:lnTo>
                    <a:pt x="448640" y="429945"/>
                  </a:lnTo>
                  <a:lnTo>
                    <a:pt x="448513" y="429844"/>
                  </a:lnTo>
                  <a:lnTo>
                    <a:pt x="448373" y="429755"/>
                  </a:lnTo>
                  <a:lnTo>
                    <a:pt x="448246" y="429717"/>
                  </a:lnTo>
                  <a:lnTo>
                    <a:pt x="448030" y="429717"/>
                  </a:lnTo>
                  <a:lnTo>
                    <a:pt x="447903" y="429755"/>
                  </a:lnTo>
                  <a:lnTo>
                    <a:pt x="448348" y="430987"/>
                  </a:lnTo>
                  <a:lnTo>
                    <a:pt x="448500" y="430911"/>
                  </a:lnTo>
                  <a:lnTo>
                    <a:pt x="448640" y="430784"/>
                  </a:lnTo>
                  <a:lnTo>
                    <a:pt x="448716" y="430644"/>
                  </a:lnTo>
                  <a:lnTo>
                    <a:pt x="448767" y="430491"/>
                  </a:lnTo>
                  <a:lnTo>
                    <a:pt x="448779" y="430263"/>
                  </a:lnTo>
                  <a:close/>
                </a:path>
                <a:path w="561975" h="475614">
                  <a:moveTo>
                    <a:pt x="560717" y="163309"/>
                  </a:moveTo>
                  <a:lnTo>
                    <a:pt x="556260" y="160680"/>
                  </a:lnTo>
                  <a:lnTo>
                    <a:pt x="555752" y="160693"/>
                  </a:lnTo>
                  <a:lnTo>
                    <a:pt x="550926" y="165849"/>
                  </a:lnTo>
                  <a:lnTo>
                    <a:pt x="550938" y="166357"/>
                  </a:lnTo>
                  <a:lnTo>
                    <a:pt x="551637" y="168554"/>
                  </a:lnTo>
                  <a:lnTo>
                    <a:pt x="560717" y="163309"/>
                  </a:lnTo>
                  <a:close/>
                </a:path>
                <a:path w="561975" h="475614">
                  <a:moveTo>
                    <a:pt x="561428" y="178968"/>
                  </a:moveTo>
                  <a:lnTo>
                    <a:pt x="556094" y="173799"/>
                  </a:lnTo>
                  <a:lnTo>
                    <a:pt x="555840" y="173812"/>
                  </a:lnTo>
                  <a:lnTo>
                    <a:pt x="551637" y="176428"/>
                  </a:lnTo>
                  <a:lnTo>
                    <a:pt x="493763" y="276682"/>
                  </a:lnTo>
                  <a:lnTo>
                    <a:pt x="493636" y="276898"/>
                  </a:lnTo>
                  <a:lnTo>
                    <a:pt x="493141" y="277672"/>
                  </a:lnTo>
                  <a:lnTo>
                    <a:pt x="487197" y="280847"/>
                  </a:lnTo>
                  <a:lnTo>
                    <a:pt x="486816" y="280847"/>
                  </a:lnTo>
                  <a:lnTo>
                    <a:pt x="486562" y="280847"/>
                  </a:lnTo>
                  <a:lnTo>
                    <a:pt x="481571" y="285826"/>
                  </a:lnTo>
                  <a:lnTo>
                    <a:pt x="481571" y="286346"/>
                  </a:lnTo>
                  <a:lnTo>
                    <a:pt x="486562" y="291338"/>
                  </a:lnTo>
                  <a:lnTo>
                    <a:pt x="486816" y="291338"/>
                  </a:lnTo>
                  <a:lnTo>
                    <a:pt x="487718" y="291338"/>
                  </a:lnTo>
                  <a:lnTo>
                    <a:pt x="502539" y="282448"/>
                  </a:lnTo>
                  <a:lnTo>
                    <a:pt x="502716" y="282155"/>
                  </a:lnTo>
                  <a:lnTo>
                    <a:pt x="502818" y="281978"/>
                  </a:lnTo>
                  <a:lnTo>
                    <a:pt x="560730" y="181673"/>
                  </a:lnTo>
                  <a:lnTo>
                    <a:pt x="561416" y="179476"/>
                  </a:lnTo>
                  <a:lnTo>
                    <a:pt x="561428" y="17896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360919" y="5927229"/>
              <a:ext cx="403225" cy="512445"/>
            </a:xfrm>
            <a:custGeom>
              <a:avLst/>
              <a:gdLst/>
              <a:ahLst/>
              <a:cxnLst/>
              <a:rect l="l" t="t" r="r" b="b"/>
              <a:pathLst>
                <a:path w="403225" h="512445">
                  <a:moveTo>
                    <a:pt x="49364" y="163982"/>
                  </a:moveTo>
                  <a:lnTo>
                    <a:pt x="47218" y="155943"/>
                  </a:lnTo>
                  <a:lnTo>
                    <a:pt x="47167" y="155790"/>
                  </a:lnTo>
                  <a:lnTo>
                    <a:pt x="46863" y="155371"/>
                  </a:lnTo>
                  <a:lnTo>
                    <a:pt x="46723" y="155270"/>
                  </a:lnTo>
                  <a:lnTo>
                    <a:pt x="46520" y="155168"/>
                  </a:lnTo>
                  <a:lnTo>
                    <a:pt x="46253" y="155092"/>
                  </a:lnTo>
                  <a:lnTo>
                    <a:pt x="46075" y="155079"/>
                  </a:lnTo>
                  <a:lnTo>
                    <a:pt x="45847" y="155105"/>
                  </a:lnTo>
                  <a:lnTo>
                    <a:pt x="45631" y="155181"/>
                  </a:lnTo>
                  <a:lnTo>
                    <a:pt x="45224" y="155486"/>
                  </a:lnTo>
                  <a:lnTo>
                    <a:pt x="45110" y="155613"/>
                  </a:lnTo>
                  <a:lnTo>
                    <a:pt x="45008" y="155816"/>
                  </a:lnTo>
                  <a:lnTo>
                    <a:pt x="44945" y="156044"/>
                  </a:lnTo>
                  <a:lnTo>
                    <a:pt x="44932" y="156387"/>
                  </a:lnTo>
                  <a:lnTo>
                    <a:pt x="44958" y="156540"/>
                  </a:lnTo>
                  <a:lnTo>
                    <a:pt x="47117" y="164592"/>
                  </a:lnTo>
                  <a:lnTo>
                    <a:pt x="49364" y="163982"/>
                  </a:lnTo>
                  <a:close/>
                </a:path>
                <a:path w="403225" h="512445">
                  <a:moveTo>
                    <a:pt x="49415" y="164160"/>
                  </a:moveTo>
                  <a:lnTo>
                    <a:pt x="49377" y="163995"/>
                  </a:lnTo>
                  <a:lnTo>
                    <a:pt x="47129" y="164604"/>
                  </a:lnTo>
                  <a:lnTo>
                    <a:pt x="47485" y="165176"/>
                  </a:lnTo>
                  <a:lnTo>
                    <a:pt x="47625" y="165277"/>
                  </a:lnTo>
                  <a:lnTo>
                    <a:pt x="47828" y="165379"/>
                  </a:lnTo>
                  <a:lnTo>
                    <a:pt x="48094" y="165455"/>
                  </a:lnTo>
                  <a:lnTo>
                    <a:pt x="48272" y="165468"/>
                  </a:lnTo>
                  <a:lnTo>
                    <a:pt x="48501" y="165442"/>
                  </a:lnTo>
                  <a:lnTo>
                    <a:pt x="48717" y="165366"/>
                  </a:lnTo>
                  <a:lnTo>
                    <a:pt x="48920" y="165252"/>
                  </a:lnTo>
                  <a:lnTo>
                    <a:pt x="49085" y="165112"/>
                  </a:lnTo>
                  <a:lnTo>
                    <a:pt x="49237" y="164934"/>
                  </a:lnTo>
                  <a:lnTo>
                    <a:pt x="49339" y="164731"/>
                  </a:lnTo>
                  <a:lnTo>
                    <a:pt x="49403" y="164503"/>
                  </a:lnTo>
                  <a:lnTo>
                    <a:pt x="49415" y="164160"/>
                  </a:lnTo>
                  <a:close/>
                </a:path>
                <a:path w="403225" h="512445">
                  <a:moveTo>
                    <a:pt x="56337" y="157810"/>
                  </a:moveTo>
                  <a:lnTo>
                    <a:pt x="55981" y="157238"/>
                  </a:lnTo>
                  <a:lnTo>
                    <a:pt x="55841" y="157137"/>
                  </a:lnTo>
                  <a:lnTo>
                    <a:pt x="55638" y="157035"/>
                  </a:lnTo>
                  <a:lnTo>
                    <a:pt x="55372" y="156959"/>
                  </a:lnTo>
                  <a:lnTo>
                    <a:pt x="55194" y="156946"/>
                  </a:lnTo>
                  <a:lnTo>
                    <a:pt x="54965" y="156972"/>
                  </a:lnTo>
                  <a:lnTo>
                    <a:pt x="54343" y="157353"/>
                  </a:lnTo>
                  <a:lnTo>
                    <a:pt x="54229" y="157480"/>
                  </a:lnTo>
                  <a:lnTo>
                    <a:pt x="54127" y="157683"/>
                  </a:lnTo>
                  <a:lnTo>
                    <a:pt x="54063" y="157911"/>
                  </a:lnTo>
                  <a:lnTo>
                    <a:pt x="54051" y="158254"/>
                  </a:lnTo>
                  <a:lnTo>
                    <a:pt x="54089" y="158419"/>
                  </a:lnTo>
                  <a:lnTo>
                    <a:pt x="56337" y="157810"/>
                  </a:lnTo>
                  <a:close/>
                </a:path>
                <a:path w="403225" h="512445">
                  <a:moveTo>
                    <a:pt x="57454" y="162001"/>
                  </a:moveTo>
                  <a:lnTo>
                    <a:pt x="57416" y="161836"/>
                  </a:lnTo>
                  <a:lnTo>
                    <a:pt x="56349" y="157822"/>
                  </a:lnTo>
                  <a:lnTo>
                    <a:pt x="54089" y="158419"/>
                  </a:lnTo>
                  <a:lnTo>
                    <a:pt x="55168" y="162445"/>
                  </a:lnTo>
                  <a:lnTo>
                    <a:pt x="55524" y="163017"/>
                  </a:lnTo>
                  <a:lnTo>
                    <a:pt x="55664" y="163118"/>
                  </a:lnTo>
                  <a:lnTo>
                    <a:pt x="55867" y="163220"/>
                  </a:lnTo>
                  <a:lnTo>
                    <a:pt x="56134" y="163296"/>
                  </a:lnTo>
                  <a:lnTo>
                    <a:pt x="56311" y="163309"/>
                  </a:lnTo>
                  <a:lnTo>
                    <a:pt x="56540" y="163283"/>
                  </a:lnTo>
                  <a:lnTo>
                    <a:pt x="56756" y="163207"/>
                  </a:lnTo>
                  <a:lnTo>
                    <a:pt x="56959" y="163093"/>
                  </a:lnTo>
                  <a:lnTo>
                    <a:pt x="57124" y="162953"/>
                  </a:lnTo>
                  <a:lnTo>
                    <a:pt x="57277" y="162775"/>
                  </a:lnTo>
                  <a:lnTo>
                    <a:pt x="57378" y="162572"/>
                  </a:lnTo>
                  <a:lnTo>
                    <a:pt x="57442" y="162344"/>
                  </a:lnTo>
                  <a:lnTo>
                    <a:pt x="57454" y="162001"/>
                  </a:lnTo>
                  <a:close/>
                </a:path>
                <a:path w="403225" h="512445">
                  <a:moveTo>
                    <a:pt x="65506" y="159842"/>
                  </a:moveTo>
                  <a:lnTo>
                    <a:pt x="65468" y="159677"/>
                  </a:lnTo>
                  <a:lnTo>
                    <a:pt x="64389" y="155663"/>
                  </a:lnTo>
                  <a:lnTo>
                    <a:pt x="64338" y="155498"/>
                  </a:lnTo>
                  <a:lnTo>
                    <a:pt x="64033" y="155079"/>
                  </a:lnTo>
                  <a:lnTo>
                    <a:pt x="63893" y="154978"/>
                  </a:lnTo>
                  <a:lnTo>
                    <a:pt x="63639" y="154851"/>
                  </a:lnTo>
                  <a:lnTo>
                    <a:pt x="63423" y="154800"/>
                  </a:lnTo>
                  <a:lnTo>
                    <a:pt x="63246" y="154787"/>
                  </a:lnTo>
                  <a:lnTo>
                    <a:pt x="63017" y="154813"/>
                  </a:lnTo>
                  <a:lnTo>
                    <a:pt x="62801" y="154889"/>
                  </a:lnTo>
                  <a:lnTo>
                    <a:pt x="62598" y="155003"/>
                  </a:lnTo>
                  <a:lnTo>
                    <a:pt x="62433" y="155143"/>
                  </a:lnTo>
                  <a:lnTo>
                    <a:pt x="62280" y="155321"/>
                  </a:lnTo>
                  <a:lnTo>
                    <a:pt x="62179" y="155524"/>
                  </a:lnTo>
                  <a:lnTo>
                    <a:pt x="62115" y="155752"/>
                  </a:lnTo>
                  <a:lnTo>
                    <a:pt x="62103" y="156095"/>
                  </a:lnTo>
                  <a:lnTo>
                    <a:pt x="62128" y="156260"/>
                  </a:lnTo>
                  <a:lnTo>
                    <a:pt x="63207" y="160286"/>
                  </a:lnTo>
                  <a:lnTo>
                    <a:pt x="63271" y="160439"/>
                  </a:lnTo>
                  <a:lnTo>
                    <a:pt x="63385" y="160642"/>
                  </a:lnTo>
                  <a:lnTo>
                    <a:pt x="63525" y="160820"/>
                  </a:lnTo>
                  <a:lnTo>
                    <a:pt x="63715" y="160959"/>
                  </a:lnTo>
                  <a:lnTo>
                    <a:pt x="63969" y="161086"/>
                  </a:lnTo>
                  <a:lnTo>
                    <a:pt x="64185" y="161137"/>
                  </a:lnTo>
                  <a:lnTo>
                    <a:pt x="64477" y="161137"/>
                  </a:lnTo>
                  <a:lnTo>
                    <a:pt x="64643" y="161099"/>
                  </a:lnTo>
                  <a:lnTo>
                    <a:pt x="64808" y="161048"/>
                  </a:lnTo>
                  <a:lnTo>
                    <a:pt x="65011" y="160934"/>
                  </a:lnTo>
                  <a:lnTo>
                    <a:pt x="65176" y="160794"/>
                  </a:lnTo>
                  <a:lnTo>
                    <a:pt x="65328" y="160616"/>
                  </a:lnTo>
                  <a:lnTo>
                    <a:pt x="65430" y="160413"/>
                  </a:lnTo>
                  <a:lnTo>
                    <a:pt x="65493" y="160185"/>
                  </a:lnTo>
                  <a:lnTo>
                    <a:pt x="65506" y="159842"/>
                  </a:lnTo>
                  <a:close/>
                </a:path>
                <a:path w="403225" h="512445">
                  <a:moveTo>
                    <a:pt x="72428" y="153504"/>
                  </a:moveTo>
                  <a:lnTo>
                    <a:pt x="72072" y="152920"/>
                  </a:lnTo>
                  <a:lnTo>
                    <a:pt x="71932" y="152819"/>
                  </a:lnTo>
                  <a:lnTo>
                    <a:pt x="71729" y="152717"/>
                  </a:lnTo>
                  <a:lnTo>
                    <a:pt x="71462" y="152641"/>
                  </a:lnTo>
                  <a:lnTo>
                    <a:pt x="71285" y="152628"/>
                  </a:lnTo>
                  <a:lnTo>
                    <a:pt x="71056" y="152654"/>
                  </a:lnTo>
                  <a:lnTo>
                    <a:pt x="70840" y="152730"/>
                  </a:lnTo>
                  <a:lnTo>
                    <a:pt x="70637" y="152844"/>
                  </a:lnTo>
                  <a:lnTo>
                    <a:pt x="70472" y="152984"/>
                  </a:lnTo>
                  <a:lnTo>
                    <a:pt x="70319" y="153162"/>
                  </a:lnTo>
                  <a:lnTo>
                    <a:pt x="70218" y="153365"/>
                  </a:lnTo>
                  <a:lnTo>
                    <a:pt x="70154" y="153593"/>
                  </a:lnTo>
                  <a:lnTo>
                    <a:pt x="70142" y="153936"/>
                  </a:lnTo>
                  <a:lnTo>
                    <a:pt x="70180" y="154101"/>
                  </a:lnTo>
                  <a:lnTo>
                    <a:pt x="72428" y="153504"/>
                  </a:lnTo>
                  <a:close/>
                </a:path>
                <a:path w="403225" h="512445">
                  <a:moveTo>
                    <a:pt x="73545" y="157683"/>
                  </a:moveTo>
                  <a:lnTo>
                    <a:pt x="73507" y="157518"/>
                  </a:lnTo>
                  <a:lnTo>
                    <a:pt x="72440" y="153504"/>
                  </a:lnTo>
                  <a:lnTo>
                    <a:pt x="70180" y="154101"/>
                  </a:lnTo>
                  <a:lnTo>
                    <a:pt x="71259" y="158127"/>
                  </a:lnTo>
                  <a:lnTo>
                    <a:pt x="71615" y="158699"/>
                  </a:lnTo>
                  <a:lnTo>
                    <a:pt x="71755" y="158800"/>
                  </a:lnTo>
                  <a:lnTo>
                    <a:pt x="71958" y="158902"/>
                  </a:lnTo>
                  <a:lnTo>
                    <a:pt x="72224" y="158978"/>
                  </a:lnTo>
                  <a:lnTo>
                    <a:pt x="72402" y="158991"/>
                  </a:lnTo>
                  <a:lnTo>
                    <a:pt x="72631" y="158965"/>
                  </a:lnTo>
                  <a:lnTo>
                    <a:pt x="72847" y="158889"/>
                  </a:lnTo>
                  <a:lnTo>
                    <a:pt x="73253" y="158584"/>
                  </a:lnTo>
                  <a:lnTo>
                    <a:pt x="73367" y="158457"/>
                  </a:lnTo>
                  <a:lnTo>
                    <a:pt x="73469" y="158254"/>
                  </a:lnTo>
                  <a:lnTo>
                    <a:pt x="73533" y="158026"/>
                  </a:lnTo>
                  <a:lnTo>
                    <a:pt x="73545" y="157683"/>
                  </a:lnTo>
                  <a:close/>
                </a:path>
                <a:path w="403225" h="512445">
                  <a:moveTo>
                    <a:pt x="81546" y="155359"/>
                  </a:moveTo>
                  <a:lnTo>
                    <a:pt x="79400" y="147332"/>
                  </a:lnTo>
                  <a:lnTo>
                    <a:pt x="79349" y="147167"/>
                  </a:lnTo>
                  <a:lnTo>
                    <a:pt x="79235" y="146964"/>
                  </a:lnTo>
                  <a:lnTo>
                    <a:pt x="79095" y="146786"/>
                  </a:lnTo>
                  <a:lnTo>
                    <a:pt x="78905" y="146646"/>
                  </a:lnTo>
                  <a:lnTo>
                    <a:pt x="78651" y="146519"/>
                  </a:lnTo>
                  <a:lnTo>
                    <a:pt x="78435" y="146469"/>
                  </a:lnTo>
                  <a:lnTo>
                    <a:pt x="78143" y="146469"/>
                  </a:lnTo>
                  <a:lnTo>
                    <a:pt x="77978" y="146507"/>
                  </a:lnTo>
                  <a:lnTo>
                    <a:pt x="77812" y="146558"/>
                  </a:lnTo>
                  <a:lnTo>
                    <a:pt x="77609" y="146672"/>
                  </a:lnTo>
                  <a:lnTo>
                    <a:pt x="77444" y="146824"/>
                  </a:lnTo>
                  <a:lnTo>
                    <a:pt x="77292" y="146989"/>
                  </a:lnTo>
                  <a:lnTo>
                    <a:pt x="77190" y="147193"/>
                  </a:lnTo>
                  <a:lnTo>
                    <a:pt x="77127" y="147421"/>
                  </a:lnTo>
                  <a:lnTo>
                    <a:pt x="77114" y="147764"/>
                  </a:lnTo>
                  <a:lnTo>
                    <a:pt x="77139" y="147916"/>
                  </a:lnTo>
                  <a:lnTo>
                    <a:pt x="79298" y="155968"/>
                  </a:lnTo>
                  <a:lnTo>
                    <a:pt x="81546" y="155359"/>
                  </a:lnTo>
                  <a:close/>
                </a:path>
                <a:path w="403225" h="512445">
                  <a:moveTo>
                    <a:pt x="81597" y="155536"/>
                  </a:moveTo>
                  <a:lnTo>
                    <a:pt x="81559" y="155371"/>
                  </a:lnTo>
                  <a:lnTo>
                    <a:pt x="79311" y="155981"/>
                  </a:lnTo>
                  <a:lnTo>
                    <a:pt x="79667" y="156552"/>
                  </a:lnTo>
                  <a:lnTo>
                    <a:pt x="79806" y="156654"/>
                  </a:lnTo>
                  <a:lnTo>
                    <a:pt x="80010" y="156756"/>
                  </a:lnTo>
                  <a:lnTo>
                    <a:pt x="80276" y="156832"/>
                  </a:lnTo>
                  <a:lnTo>
                    <a:pt x="80454" y="156845"/>
                  </a:lnTo>
                  <a:lnTo>
                    <a:pt x="80683" y="156819"/>
                  </a:lnTo>
                  <a:lnTo>
                    <a:pt x="80899" y="156743"/>
                  </a:lnTo>
                  <a:lnTo>
                    <a:pt x="81305" y="156438"/>
                  </a:lnTo>
                  <a:lnTo>
                    <a:pt x="81419" y="156311"/>
                  </a:lnTo>
                  <a:lnTo>
                    <a:pt x="81521" y="156108"/>
                  </a:lnTo>
                  <a:lnTo>
                    <a:pt x="81584" y="155879"/>
                  </a:lnTo>
                  <a:lnTo>
                    <a:pt x="81597" y="155536"/>
                  </a:lnTo>
                  <a:close/>
                </a:path>
                <a:path w="403225" h="512445">
                  <a:moveTo>
                    <a:pt x="88519" y="149186"/>
                  </a:moveTo>
                  <a:lnTo>
                    <a:pt x="88163" y="148615"/>
                  </a:lnTo>
                  <a:lnTo>
                    <a:pt x="88023" y="148513"/>
                  </a:lnTo>
                  <a:lnTo>
                    <a:pt x="87820" y="148412"/>
                  </a:lnTo>
                  <a:lnTo>
                    <a:pt x="87553" y="148336"/>
                  </a:lnTo>
                  <a:lnTo>
                    <a:pt x="87376" y="148323"/>
                  </a:lnTo>
                  <a:lnTo>
                    <a:pt x="87147" y="148348"/>
                  </a:lnTo>
                  <a:lnTo>
                    <a:pt x="86931" y="148424"/>
                  </a:lnTo>
                  <a:lnTo>
                    <a:pt x="86525" y="148729"/>
                  </a:lnTo>
                  <a:lnTo>
                    <a:pt x="86410" y="148856"/>
                  </a:lnTo>
                  <a:lnTo>
                    <a:pt x="86309" y="149059"/>
                  </a:lnTo>
                  <a:lnTo>
                    <a:pt x="86245" y="149288"/>
                  </a:lnTo>
                  <a:lnTo>
                    <a:pt x="86233" y="149631"/>
                  </a:lnTo>
                  <a:lnTo>
                    <a:pt x="86271" y="149796"/>
                  </a:lnTo>
                  <a:lnTo>
                    <a:pt x="88519" y="149186"/>
                  </a:lnTo>
                  <a:close/>
                </a:path>
                <a:path w="403225" h="512445">
                  <a:moveTo>
                    <a:pt x="89636" y="153377"/>
                  </a:moveTo>
                  <a:lnTo>
                    <a:pt x="89598" y="153212"/>
                  </a:lnTo>
                  <a:lnTo>
                    <a:pt x="88531" y="149199"/>
                  </a:lnTo>
                  <a:lnTo>
                    <a:pt x="86271" y="149796"/>
                  </a:lnTo>
                  <a:lnTo>
                    <a:pt x="87350" y="153822"/>
                  </a:lnTo>
                  <a:lnTo>
                    <a:pt x="87706" y="154393"/>
                  </a:lnTo>
                  <a:lnTo>
                    <a:pt x="87845" y="154495"/>
                  </a:lnTo>
                  <a:lnTo>
                    <a:pt x="88049" y="154597"/>
                  </a:lnTo>
                  <a:lnTo>
                    <a:pt x="88315" y="154673"/>
                  </a:lnTo>
                  <a:lnTo>
                    <a:pt x="88493" y="154686"/>
                  </a:lnTo>
                  <a:lnTo>
                    <a:pt x="88722" y="154660"/>
                  </a:lnTo>
                  <a:lnTo>
                    <a:pt x="88938" y="154584"/>
                  </a:lnTo>
                  <a:lnTo>
                    <a:pt x="89141" y="154470"/>
                  </a:lnTo>
                  <a:lnTo>
                    <a:pt x="89306" y="154330"/>
                  </a:lnTo>
                  <a:lnTo>
                    <a:pt x="89458" y="154152"/>
                  </a:lnTo>
                  <a:lnTo>
                    <a:pt x="89560" y="153949"/>
                  </a:lnTo>
                  <a:lnTo>
                    <a:pt x="89623" y="153720"/>
                  </a:lnTo>
                  <a:lnTo>
                    <a:pt x="89636" y="153377"/>
                  </a:lnTo>
                  <a:close/>
                </a:path>
                <a:path w="403225" h="512445">
                  <a:moveTo>
                    <a:pt x="97688" y="151218"/>
                  </a:moveTo>
                  <a:lnTo>
                    <a:pt x="97650" y="151053"/>
                  </a:lnTo>
                  <a:lnTo>
                    <a:pt x="96570" y="147040"/>
                  </a:lnTo>
                  <a:lnTo>
                    <a:pt x="96520" y="146875"/>
                  </a:lnTo>
                  <a:lnTo>
                    <a:pt x="96405" y="146672"/>
                  </a:lnTo>
                  <a:lnTo>
                    <a:pt x="96266" y="146494"/>
                  </a:lnTo>
                  <a:lnTo>
                    <a:pt x="96075" y="146354"/>
                  </a:lnTo>
                  <a:lnTo>
                    <a:pt x="95821" y="146227"/>
                  </a:lnTo>
                  <a:lnTo>
                    <a:pt x="95605" y="146177"/>
                  </a:lnTo>
                  <a:lnTo>
                    <a:pt x="95313" y="146177"/>
                  </a:lnTo>
                  <a:lnTo>
                    <a:pt x="95148" y="146215"/>
                  </a:lnTo>
                  <a:lnTo>
                    <a:pt x="94983" y="146265"/>
                  </a:lnTo>
                  <a:lnTo>
                    <a:pt x="94780" y="146380"/>
                  </a:lnTo>
                  <a:lnTo>
                    <a:pt x="94615" y="146519"/>
                  </a:lnTo>
                  <a:lnTo>
                    <a:pt x="94462" y="146697"/>
                  </a:lnTo>
                  <a:lnTo>
                    <a:pt x="94361" y="146900"/>
                  </a:lnTo>
                  <a:lnTo>
                    <a:pt x="94297" y="147129"/>
                  </a:lnTo>
                  <a:lnTo>
                    <a:pt x="94284" y="147472"/>
                  </a:lnTo>
                  <a:lnTo>
                    <a:pt x="94310" y="147637"/>
                  </a:lnTo>
                  <a:lnTo>
                    <a:pt x="95389" y="151663"/>
                  </a:lnTo>
                  <a:lnTo>
                    <a:pt x="95758" y="152234"/>
                  </a:lnTo>
                  <a:lnTo>
                    <a:pt x="95935" y="152361"/>
                  </a:lnTo>
                  <a:lnTo>
                    <a:pt x="96151" y="152463"/>
                  </a:lnTo>
                  <a:lnTo>
                    <a:pt x="96367" y="152514"/>
                  </a:lnTo>
                  <a:lnTo>
                    <a:pt x="96545" y="152527"/>
                  </a:lnTo>
                  <a:lnTo>
                    <a:pt x="96774" y="152501"/>
                  </a:lnTo>
                  <a:lnTo>
                    <a:pt x="96989" y="152425"/>
                  </a:lnTo>
                  <a:lnTo>
                    <a:pt x="97193" y="152311"/>
                  </a:lnTo>
                  <a:lnTo>
                    <a:pt x="97358" y="152171"/>
                  </a:lnTo>
                  <a:lnTo>
                    <a:pt x="97510" y="151993"/>
                  </a:lnTo>
                  <a:lnTo>
                    <a:pt x="97612" y="151790"/>
                  </a:lnTo>
                  <a:lnTo>
                    <a:pt x="97675" y="151561"/>
                  </a:lnTo>
                  <a:lnTo>
                    <a:pt x="97688" y="151218"/>
                  </a:lnTo>
                  <a:close/>
                </a:path>
                <a:path w="403225" h="512445">
                  <a:moveTo>
                    <a:pt x="104609" y="144881"/>
                  </a:moveTo>
                  <a:lnTo>
                    <a:pt x="104406" y="144475"/>
                  </a:lnTo>
                  <a:lnTo>
                    <a:pt x="104305" y="144335"/>
                  </a:lnTo>
                  <a:lnTo>
                    <a:pt x="104114" y="144195"/>
                  </a:lnTo>
                  <a:lnTo>
                    <a:pt x="103860" y="144068"/>
                  </a:lnTo>
                  <a:lnTo>
                    <a:pt x="103644" y="144018"/>
                  </a:lnTo>
                  <a:lnTo>
                    <a:pt x="103352" y="144018"/>
                  </a:lnTo>
                  <a:lnTo>
                    <a:pt x="103187" y="144056"/>
                  </a:lnTo>
                  <a:lnTo>
                    <a:pt x="103022" y="144106"/>
                  </a:lnTo>
                  <a:lnTo>
                    <a:pt x="102819" y="144221"/>
                  </a:lnTo>
                  <a:lnTo>
                    <a:pt x="102654" y="144360"/>
                  </a:lnTo>
                  <a:lnTo>
                    <a:pt x="102501" y="144538"/>
                  </a:lnTo>
                  <a:lnTo>
                    <a:pt x="102400" y="144741"/>
                  </a:lnTo>
                  <a:lnTo>
                    <a:pt x="102336" y="144970"/>
                  </a:lnTo>
                  <a:lnTo>
                    <a:pt x="102323" y="145313"/>
                  </a:lnTo>
                  <a:lnTo>
                    <a:pt x="102362" y="145478"/>
                  </a:lnTo>
                  <a:lnTo>
                    <a:pt x="104609" y="144881"/>
                  </a:lnTo>
                  <a:close/>
                </a:path>
                <a:path w="403225" h="512445">
                  <a:moveTo>
                    <a:pt x="105727" y="149072"/>
                  </a:moveTo>
                  <a:lnTo>
                    <a:pt x="105689" y="148907"/>
                  </a:lnTo>
                  <a:lnTo>
                    <a:pt x="104622" y="144881"/>
                  </a:lnTo>
                  <a:lnTo>
                    <a:pt x="102362" y="145478"/>
                  </a:lnTo>
                  <a:lnTo>
                    <a:pt x="103441" y="149504"/>
                  </a:lnTo>
                  <a:lnTo>
                    <a:pt x="103492" y="149669"/>
                  </a:lnTo>
                  <a:lnTo>
                    <a:pt x="103606" y="149872"/>
                  </a:lnTo>
                  <a:lnTo>
                    <a:pt x="103746" y="150050"/>
                  </a:lnTo>
                  <a:lnTo>
                    <a:pt x="103936" y="150190"/>
                  </a:lnTo>
                  <a:lnTo>
                    <a:pt x="104190" y="150317"/>
                  </a:lnTo>
                  <a:lnTo>
                    <a:pt x="104406" y="150368"/>
                  </a:lnTo>
                  <a:lnTo>
                    <a:pt x="104698" y="150368"/>
                  </a:lnTo>
                  <a:lnTo>
                    <a:pt x="104863" y="150329"/>
                  </a:lnTo>
                  <a:lnTo>
                    <a:pt x="105029" y="150279"/>
                  </a:lnTo>
                  <a:lnTo>
                    <a:pt x="105232" y="150164"/>
                  </a:lnTo>
                  <a:lnTo>
                    <a:pt x="105397" y="150012"/>
                  </a:lnTo>
                  <a:lnTo>
                    <a:pt x="105575" y="149796"/>
                  </a:lnTo>
                  <a:lnTo>
                    <a:pt x="105651" y="149644"/>
                  </a:lnTo>
                  <a:lnTo>
                    <a:pt x="105714" y="149415"/>
                  </a:lnTo>
                  <a:lnTo>
                    <a:pt x="105727" y="149072"/>
                  </a:lnTo>
                  <a:close/>
                </a:path>
                <a:path w="403225" h="512445">
                  <a:moveTo>
                    <a:pt x="113728" y="146735"/>
                  </a:moveTo>
                  <a:lnTo>
                    <a:pt x="111582" y="138696"/>
                  </a:lnTo>
                  <a:lnTo>
                    <a:pt x="111531" y="138544"/>
                  </a:lnTo>
                  <a:lnTo>
                    <a:pt x="111226" y="138125"/>
                  </a:lnTo>
                  <a:lnTo>
                    <a:pt x="111086" y="138023"/>
                  </a:lnTo>
                  <a:lnTo>
                    <a:pt x="110883" y="137922"/>
                  </a:lnTo>
                  <a:lnTo>
                    <a:pt x="110617" y="137845"/>
                  </a:lnTo>
                  <a:lnTo>
                    <a:pt x="110439" y="137833"/>
                  </a:lnTo>
                  <a:lnTo>
                    <a:pt x="110210" y="137858"/>
                  </a:lnTo>
                  <a:lnTo>
                    <a:pt x="109994" y="137934"/>
                  </a:lnTo>
                  <a:lnTo>
                    <a:pt x="109791" y="138049"/>
                  </a:lnTo>
                  <a:lnTo>
                    <a:pt x="109626" y="138188"/>
                  </a:lnTo>
                  <a:lnTo>
                    <a:pt x="109474" y="138366"/>
                  </a:lnTo>
                  <a:lnTo>
                    <a:pt x="109372" y="138569"/>
                  </a:lnTo>
                  <a:lnTo>
                    <a:pt x="109308" y="138798"/>
                  </a:lnTo>
                  <a:lnTo>
                    <a:pt x="109296" y="139141"/>
                  </a:lnTo>
                  <a:lnTo>
                    <a:pt x="109321" y="139293"/>
                  </a:lnTo>
                  <a:lnTo>
                    <a:pt x="111480" y="147345"/>
                  </a:lnTo>
                  <a:lnTo>
                    <a:pt x="113728" y="146735"/>
                  </a:lnTo>
                  <a:close/>
                </a:path>
                <a:path w="403225" h="512445">
                  <a:moveTo>
                    <a:pt x="113766" y="146913"/>
                  </a:moveTo>
                  <a:lnTo>
                    <a:pt x="113728" y="146748"/>
                  </a:lnTo>
                  <a:lnTo>
                    <a:pt x="111480" y="147358"/>
                  </a:lnTo>
                  <a:lnTo>
                    <a:pt x="111836" y="147929"/>
                  </a:lnTo>
                  <a:lnTo>
                    <a:pt x="111975" y="148031"/>
                  </a:lnTo>
                  <a:lnTo>
                    <a:pt x="112179" y="148132"/>
                  </a:lnTo>
                  <a:lnTo>
                    <a:pt x="112445" y="148209"/>
                  </a:lnTo>
                  <a:lnTo>
                    <a:pt x="112623" y="148221"/>
                  </a:lnTo>
                  <a:lnTo>
                    <a:pt x="112852" y="148196"/>
                  </a:lnTo>
                  <a:lnTo>
                    <a:pt x="113068" y="148120"/>
                  </a:lnTo>
                  <a:lnTo>
                    <a:pt x="113271" y="148005"/>
                  </a:lnTo>
                  <a:lnTo>
                    <a:pt x="113436" y="147866"/>
                  </a:lnTo>
                  <a:lnTo>
                    <a:pt x="113588" y="147688"/>
                  </a:lnTo>
                  <a:lnTo>
                    <a:pt x="113690" y="147485"/>
                  </a:lnTo>
                  <a:lnTo>
                    <a:pt x="113753" y="147256"/>
                  </a:lnTo>
                  <a:lnTo>
                    <a:pt x="113766" y="146913"/>
                  </a:lnTo>
                  <a:close/>
                </a:path>
                <a:path w="403225" h="512445">
                  <a:moveTo>
                    <a:pt x="120700" y="140563"/>
                  </a:moveTo>
                  <a:lnTo>
                    <a:pt x="120345" y="139992"/>
                  </a:lnTo>
                  <a:lnTo>
                    <a:pt x="120205" y="139890"/>
                  </a:lnTo>
                  <a:lnTo>
                    <a:pt x="120002" y="139788"/>
                  </a:lnTo>
                  <a:lnTo>
                    <a:pt x="119786" y="139725"/>
                  </a:lnTo>
                  <a:lnTo>
                    <a:pt x="119557" y="139700"/>
                  </a:lnTo>
                  <a:lnTo>
                    <a:pt x="119329" y="139725"/>
                  </a:lnTo>
                  <a:lnTo>
                    <a:pt x="119113" y="139801"/>
                  </a:lnTo>
                  <a:lnTo>
                    <a:pt x="118706" y="140106"/>
                  </a:lnTo>
                  <a:lnTo>
                    <a:pt x="118592" y="140233"/>
                  </a:lnTo>
                  <a:lnTo>
                    <a:pt x="118491" y="140436"/>
                  </a:lnTo>
                  <a:lnTo>
                    <a:pt x="118427" y="140665"/>
                  </a:lnTo>
                  <a:lnTo>
                    <a:pt x="118414" y="141008"/>
                  </a:lnTo>
                  <a:lnTo>
                    <a:pt x="118452" y="141173"/>
                  </a:lnTo>
                  <a:lnTo>
                    <a:pt x="120700" y="140563"/>
                  </a:lnTo>
                  <a:close/>
                </a:path>
                <a:path w="403225" h="512445">
                  <a:moveTo>
                    <a:pt x="121818" y="144754"/>
                  </a:moveTo>
                  <a:lnTo>
                    <a:pt x="121780" y="144589"/>
                  </a:lnTo>
                  <a:lnTo>
                    <a:pt x="120700" y="140576"/>
                  </a:lnTo>
                  <a:lnTo>
                    <a:pt x="118452" y="141173"/>
                  </a:lnTo>
                  <a:lnTo>
                    <a:pt x="119532" y="145199"/>
                  </a:lnTo>
                  <a:lnTo>
                    <a:pt x="119888" y="145770"/>
                  </a:lnTo>
                  <a:lnTo>
                    <a:pt x="120027" y="145872"/>
                  </a:lnTo>
                  <a:lnTo>
                    <a:pt x="120230" y="145973"/>
                  </a:lnTo>
                  <a:lnTo>
                    <a:pt x="120497" y="146050"/>
                  </a:lnTo>
                  <a:lnTo>
                    <a:pt x="120675" y="146062"/>
                  </a:lnTo>
                  <a:lnTo>
                    <a:pt x="120904" y="146037"/>
                  </a:lnTo>
                  <a:lnTo>
                    <a:pt x="121119" y="145961"/>
                  </a:lnTo>
                  <a:lnTo>
                    <a:pt x="121323" y="145846"/>
                  </a:lnTo>
                  <a:lnTo>
                    <a:pt x="121488" y="145707"/>
                  </a:lnTo>
                  <a:lnTo>
                    <a:pt x="121640" y="145529"/>
                  </a:lnTo>
                  <a:lnTo>
                    <a:pt x="121742" y="145326"/>
                  </a:lnTo>
                  <a:lnTo>
                    <a:pt x="121805" y="145097"/>
                  </a:lnTo>
                  <a:lnTo>
                    <a:pt x="121818" y="144754"/>
                  </a:lnTo>
                  <a:close/>
                </a:path>
                <a:path w="403225" h="512445">
                  <a:moveTo>
                    <a:pt x="128739" y="138404"/>
                  </a:moveTo>
                  <a:lnTo>
                    <a:pt x="128384" y="137833"/>
                  </a:lnTo>
                  <a:lnTo>
                    <a:pt x="128244" y="137731"/>
                  </a:lnTo>
                  <a:lnTo>
                    <a:pt x="128041" y="137629"/>
                  </a:lnTo>
                  <a:lnTo>
                    <a:pt x="127774" y="137553"/>
                  </a:lnTo>
                  <a:lnTo>
                    <a:pt x="127596" y="137541"/>
                  </a:lnTo>
                  <a:lnTo>
                    <a:pt x="127368" y="137566"/>
                  </a:lnTo>
                  <a:lnTo>
                    <a:pt x="127152" y="137642"/>
                  </a:lnTo>
                  <a:lnTo>
                    <a:pt x="126949" y="137756"/>
                  </a:lnTo>
                  <a:lnTo>
                    <a:pt x="126784" y="137896"/>
                  </a:lnTo>
                  <a:lnTo>
                    <a:pt x="126631" y="138074"/>
                  </a:lnTo>
                  <a:lnTo>
                    <a:pt x="126530" y="138277"/>
                  </a:lnTo>
                  <a:lnTo>
                    <a:pt x="126466" y="138506"/>
                  </a:lnTo>
                  <a:lnTo>
                    <a:pt x="126453" y="138849"/>
                  </a:lnTo>
                  <a:lnTo>
                    <a:pt x="126492" y="139014"/>
                  </a:lnTo>
                  <a:lnTo>
                    <a:pt x="128739" y="138404"/>
                  </a:lnTo>
                  <a:close/>
                </a:path>
                <a:path w="403225" h="512445">
                  <a:moveTo>
                    <a:pt x="129819" y="142430"/>
                  </a:moveTo>
                  <a:lnTo>
                    <a:pt x="128752" y="138417"/>
                  </a:lnTo>
                  <a:lnTo>
                    <a:pt x="126492" y="139014"/>
                  </a:lnTo>
                  <a:lnTo>
                    <a:pt x="127571" y="143040"/>
                  </a:lnTo>
                  <a:lnTo>
                    <a:pt x="129819" y="142430"/>
                  </a:lnTo>
                  <a:close/>
                </a:path>
                <a:path w="403225" h="512445">
                  <a:moveTo>
                    <a:pt x="129870" y="142595"/>
                  </a:moveTo>
                  <a:lnTo>
                    <a:pt x="129832" y="142430"/>
                  </a:lnTo>
                  <a:lnTo>
                    <a:pt x="127584" y="143040"/>
                  </a:lnTo>
                  <a:lnTo>
                    <a:pt x="127939" y="143611"/>
                  </a:lnTo>
                  <a:lnTo>
                    <a:pt x="128079" y="143713"/>
                  </a:lnTo>
                  <a:lnTo>
                    <a:pt x="128282" y="143814"/>
                  </a:lnTo>
                  <a:lnTo>
                    <a:pt x="128549" y="143891"/>
                  </a:lnTo>
                  <a:lnTo>
                    <a:pt x="128727" y="143903"/>
                  </a:lnTo>
                  <a:lnTo>
                    <a:pt x="128955" y="143878"/>
                  </a:lnTo>
                  <a:lnTo>
                    <a:pt x="129171" y="143802"/>
                  </a:lnTo>
                  <a:lnTo>
                    <a:pt x="129578" y="143497"/>
                  </a:lnTo>
                  <a:lnTo>
                    <a:pt x="129692" y="143370"/>
                  </a:lnTo>
                  <a:lnTo>
                    <a:pt x="129794" y="143167"/>
                  </a:lnTo>
                  <a:lnTo>
                    <a:pt x="129857" y="142938"/>
                  </a:lnTo>
                  <a:lnTo>
                    <a:pt x="129870" y="142595"/>
                  </a:lnTo>
                  <a:close/>
                </a:path>
                <a:path w="403225" h="512445">
                  <a:moveTo>
                    <a:pt x="137909" y="140449"/>
                  </a:moveTo>
                  <a:lnTo>
                    <a:pt x="137871" y="140284"/>
                  </a:lnTo>
                  <a:lnTo>
                    <a:pt x="136791" y="136258"/>
                  </a:lnTo>
                  <a:lnTo>
                    <a:pt x="136740" y="136093"/>
                  </a:lnTo>
                  <a:lnTo>
                    <a:pt x="136626" y="135890"/>
                  </a:lnTo>
                  <a:lnTo>
                    <a:pt x="136486" y="135712"/>
                  </a:lnTo>
                  <a:lnTo>
                    <a:pt x="136296" y="135572"/>
                  </a:lnTo>
                  <a:lnTo>
                    <a:pt x="136042" y="135445"/>
                  </a:lnTo>
                  <a:lnTo>
                    <a:pt x="135826" y="135394"/>
                  </a:lnTo>
                  <a:lnTo>
                    <a:pt x="135534" y="135394"/>
                  </a:lnTo>
                  <a:lnTo>
                    <a:pt x="135369" y="135432"/>
                  </a:lnTo>
                  <a:lnTo>
                    <a:pt x="135204" y="135483"/>
                  </a:lnTo>
                  <a:lnTo>
                    <a:pt x="135001" y="135597"/>
                  </a:lnTo>
                  <a:lnTo>
                    <a:pt x="134835" y="135750"/>
                  </a:lnTo>
                  <a:lnTo>
                    <a:pt x="134683" y="135915"/>
                  </a:lnTo>
                  <a:lnTo>
                    <a:pt x="134581" y="136118"/>
                  </a:lnTo>
                  <a:lnTo>
                    <a:pt x="134518" y="136347"/>
                  </a:lnTo>
                  <a:lnTo>
                    <a:pt x="134505" y="136690"/>
                  </a:lnTo>
                  <a:lnTo>
                    <a:pt x="134543" y="136855"/>
                  </a:lnTo>
                  <a:lnTo>
                    <a:pt x="135623" y="140881"/>
                  </a:lnTo>
                  <a:lnTo>
                    <a:pt x="135978" y="141465"/>
                  </a:lnTo>
                  <a:lnTo>
                    <a:pt x="136118" y="141566"/>
                  </a:lnTo>
                  <a:lnTo>
                    <a:pt x="136321" y="141668"/>
                  </a:lnTo>
                  <a:lnTo>
                    <a:pt x="136588" y="141744"/>
                  </a:lnTo>
                  <a:lnTo>
                    <a:pt x="136766" y="141757"/>
                  </a:lnTo>
                  <a:lnTo>
                    <a:pt x="136994" y="141732"/>
                  </a:lnTo>
                  <a:lnTo>
                    <a:pt x="137210" y="141655"/>
                  </a:lnTo>
                  <a:lnTo>
                    <a:pt x="137414" y="141541"/>
                  </a:lnTo>
                  <a:lnTo>
                    <a:pt x="137579" y="141401"/>
                  </a:lnTo>
                  <a:lnTo>
                    <a:pt x="137731" y="141224"/>
                  </a:lnTo>
                  <a:lnTo>
                    <a:pt x="137833" y="141020"/>
                  </a:lnTo>
                  <a:lnTo>
                    <a:pt x="137896" y="140792"/>
                  </a:lnTo>
                  <a:lnTo>
                    <a:pt x="137909" y="140449"/>
                  </a:lnTo>
                  <a:close/>
                </a:path>
                <a:path w="403225" h="512445">
                  <a:moveTo>
                    <a:pt x="145910" y="138125"/>
                  </a:moveTo>
                  <a:lnTo>
                    <a:pt x="143764" y="130086"/>
                  </a:lnTo>
                  <a:lnTo>
                    <a:pt x="143713" y="129921"/>
                  </a:lnTo>
                  <a:lnTo>
                    <a:pt x="143598" y="129717"/>
                  </a:lnTo>
                  <a:lnTo>
                    <a:pt x="143459" y="129540"/>
                  </a:lnTo>
                  <a:lnTo>
                    <a:pt x="143268" y="129400"/>
                  </a:lnTo>
                  <a:lnTo>
                    <a:pt x="143014" y="129273"/>
                  </a:lnTo>
                  <a:lnTo>
                    <a:pt x="142798" y="129222"/>
                  </a:lnTo>
                  <a:lnTo>
                    <a:pt x="142506" y="129222"/>
                  </a:lnTo>
                  <a:lnTo>
                    <a:pt x="142341" y="129260"/>
                  </a:lnTo>
                  <a:lnTo>
                    <a:pt x="142176" y="129311"/>
                  </a:lnTo>
                  <a:lnTo>
                    <a:pt x="141973" y="129425"/>
                  </a:lnTo>
                  <a:lnTo>
                    <a:pt x="141808" y="129565"/>
                  </a:lnTo>
                  <a:lnTo>
                    <a:pt x="141655" y="129743"/>
                  </a:lnTo>
                  <a:lnTo>
                    <a:pt x="141554" y="129946"/>
                  </a:lnTo>
                  <a:lnTo>
                    <a:pt x="141490" y="130175"/>
                  </a:lnTo>
                  <a:lnTo>
                    <a:pt x="141478" y="130517"/>
                  </a:lnTo>
                  <a:lnTo>
                    <a:pt x="141503" y="130670"/>
                  </a:lnTo>
                  <a:lnTo>
                    <a:pt x="143662" y="138722"/>
                  </a:lnTo>
                  <a:lnTo>
                    <a:pt x="145910" y="138125"/>
                  </a:lnTo>
                  <a:close/>
                </a:path>
                <a:path w="403225" h="512445">
                  <a:moveTo>
                    <a:pt x="167881" y="157238"/>
                  </a:moveTo>
                  <a:lnTo>
                    <a:pt x="167792" y="155892"/>
                  </a:lnTo>
                  <a:lnTo>
                    <a:pt x="167576" y="154571"/>
                  </a:lnTo>
                  <a:lnTo>
                    <a:pt x="167436" y="154089"/>
                  </a:lnTo>
                  <a:lnTo>
                    <a:pt x="167398" y="153924"/>
                  </a:lnTo>
                  <a:lnTo>
                    <a:pt x="167347" y="153758"/>
                  </a:lnTo>
                  <a:lnTo>
                    <a:pt x="153987" y="143776"/>
                  </a:lnTo>
                  <a:lnTo>
                    <a:pt x="152641" y="143865"/>
                  </a:lnTo>
                  <a:lnTo>
                    <a:pt x="151320" y="144094"/>
                  </a:lnTo>
                  <a:lnTo>
                    <a:pt x="150672" y="144259"/>
                  </a:lnTo>
                  <a:lnTo>
                    <a:pt x="151269" y="146519"/>
                  </a:lnTo>
                  <a:lnTo>
                    <a:pt x="151434" y="146469"/>
                  </a:lnTo>
                  <a:lnTo>
                    <a:pt x="151815" y="146367"/>
                  </a:lnTo>
                  <a:lnTo>
                    <a:pt x="152908" y="146189"/>
                  </a:lnTo>
                  <a:lnTo>
                    <a:pt x="154025" y="146113"/>
                  </a:lnTo>
                  <a:lnTo>
                    <a:pt x="155130" y="146151"/>
                  </a:lnTo>
                  <a:lnTo>
                    <a:pt x="165163" y="154584"/>
                  </a:lnTo>
                  <a:lnTo>
                    <a:pt x="165290" y="155067"/>
                  </a:lnTo>
                  <a:lnTo>
                    <a:pt x="165468" y="156159"/>
                  </a:lnTo>
                  <a:lnTo>
                    <a:pt x="165544" y="157276"/>
                  </a:lnTo>
                  <a:lnTo>
                    <a:pt x="165506" y="158381"/>
                  </a:lnTo>
                  <a:lnTo>
                    <a:pt x="157137" y="168402"/>
                  </a:lnTo>
                  <a:lnTo>
                    <a:pt x="156972" y="168452"/>
                  </a:lnTo>
                  <a:lnTo>
                    <a:pt x="48742" y="197459"/>
                  </a:lnTo>
                  <a:lnTo>
                    <a:pt x="48526" y="197510"/>
                  </a:lnTo>
                  <a:lnTo>
                    <a:pt x="48361" y="197561"/>
                  </a:lnTo>
                  <a:lnTo>
                    <a:pt x="48209" y="197637"/>
                  </a:lnTo>
                  <a:lnTo>
                    <a:pt x="48069" y="197739"/>
                  </a:lnTo>
                  <a:lnTo>
                    <a:pt x="47942" y="197866"/>
                  </a:lnTo>
                  <a:lnTo>
                    <a:pt x="47815" y="198043"/>
                  </a:lnTo>
                  <a:lnTo>
                    <a:pt x="47713" y="198259"/>
                  </a:lnTo>
                  <a:lnTo>
                    <a:pt x="24726" y="215087"/>
                  </a:lnTo>
                  <a:lnTo>
                    <a:pt x="22466" y="214909"/>
                  </a:lnTo>
                  <a:lnTo>
                    <a:pt x="2336" y="191211"/>
                  </a:lnTo>
                  <a:lnTo>
                    <a:pt x="2527" y="188950"/>
                  </a:lnTo>
                  <a:lnTo>
                    <a:pt x="26212" y="168821"/>
                  </a:lnTo>
                  <a:lnTo>
                    <a:pt x="28486" y="169011"/>
                  </a:lnTo>
                  <a:lnTo>
                    <a:pt x="41541" y="175336"/>
                  </a:lnTo>
                  <a:lnTo>
                    <a:pt x="41681" y="175450"/>
                  </a:lnTo>
                  <a:lnTo>
                    <a:pt x="41871" y="175564"/>
                  </a:lnTo>
                  <a:lnTo>
                    <a:pt x="42037" y="175615"/>
                  </a:lnTo>
                  <a:lnTo>
                    <a:pt x="42202" y="175653"/>
                  </a:lnTo>
                  <a:lnTo>
                    <a:pt x="42430" y="175666"/>
                  </a:lnTo>
                  <a:lnTo>
                    <a:pt x="42659" y="175628"/>
                  </a:lnTo>
                  <a:lnTo>
                    <a:pt x="151269" y="146519"/>
                  </a:lnTo>
                  <a:lnTo>
                    <a:pt x="150660" y="144272"/>
                  </a:lnTo>
                  <a:lnTo>
                    <a:pt x="150507" y="144322"/>
                  </a:lnTo>
                  <a:lnTo>
                    <a:pt x="42684" y="173202"/>
                  </a:lnTo>
                  <a:lnTo>
                    <a:pt x="42265" y="172783"/>
                  </a:lnTo>
                  <a:lnTo>
                    <a:pt x="40309" y="171234"/>
                  </a:lnTo>
                  <a:lnTo>
                    <a:pt x="26289" y="166484"/>
                  </a:lnTo>
                  <a:lnTo>
                    <a:pt x="23787" y="166535"/>
                  </a:lnTo>
                  <a:lnTo>
                    <a:pt x="0" y="191135"/>
                  </a:lnTo>
                  <a:lnTo>
                    <a:pt x="50" y="193636"/>
                  </a:lnTo>
                  <a:lnTo>
                    <a:pt x="24650" y="217424"/>
                  </a:lnTo>
                  <a:lnTo>
                    <a:pt x="27152" y="217385"/>
                  </a:lnTo>
                  <a:lnTo>
                    <a:pt x="49707" y="199605"/>
                  </a:lnTo>
                  <a:lnTo>
                    <a:pt x="157746" y="170662"/>
                  </a:lnTo>
                  <a:lnTo>
                    <a:pt x="167830" y="158572"/>
                  </a:lnTo>
                  <a:lnTo>
                    <a:pt x="167881" y="157238"/>
                  </a:lnTo>
                  <a:close/>
                </a:path>
                <a:path w="403225" h="512445">
                  <a:moveTo>
                    <a:pt x="230212" y="0"/>
                  </a:moveTo>
                  <a:lnTo>
                    <a:pt x="229831" y="38"/>
                  </a:lnTo>
                  <a:lnTo>
                    <a:pt x="228244" y="1866"/>
                  </a:lnTo>
                  <a:lnTo>
                    <a:pt x="228244" y="2070"/>
                  </a:lnTo>
                  <a:lnTo>
                    <a:pt x="229831" y="3898"/>
                  </a:lnTo>
                  <a:lnTo>
                    <a:pt x="230111" y="3937"/>
                  </a:lnTo>
                  <a:lnTo>
                    <a:pt x="230212" y="0"/>
                  </a:lnTo>
                  <a:close/>
                </a:path>
                <a:path w="403225" h="512445">
                  <a:moveTo>
                    <a:pt x="251866" y="1866"/>
                  </a:moveTo>
                  <a:lnTo>
                    <a:pt x="250278" y="38"/>
                  </a:lnTo>
                  <a:lnTo>
                    <a:pt x="249999" y="0"/>
                  </a:lnTo>
                  <a:lnTo>
                    <a:pt x="230225" y="0"/>
                  </a:lnTo>
                  <a:lnTo>
                    <a:pt x="230225" y="3937"/>
                  </a:lnTo>
                  <a:lnTo>
                    <a:pt x="249897" y="3937"/>
                  </a:lnTo>
                  <a:lnTo>
                    <a:pt x="251866" y="2057"/>
                  </a:lnTo>
                  <a:lnTo>
                    <a:pt x="251866" y="1866"/>
                  </a:lnTo>
                  <a:close/>
                </a:path>
                <a:path w="403225" h="512445">
                  <a:moveTo>
                    <a:pt x="279400" y="498436"/>
                  </a:moveTo>
                  <a:lnTo>
                    <a:pt x="279019" y="498475"/>
                  </a:lnTo>
                  <a:lnTo>
                    <a:pt x="277431" y="500316"/>
                  </a:lnTo>
                  <a:lnTo>
                    <a:pt x="277431" y="500507"/>
                  </a:lnTo>
                  <a:lnTo>
                    <a:pt x="279019" y="502335"/>
                  </a:lnTo>
                  <a:lnTo>
                    <a:pt x="279298" y="502373"/>
                  </a:lnTo>
                  <a:lnTo>
                    <a:pt x="279400" y="498436"/>
                  </a:lnTo>
                  <a:close/>
                </a:path>
                <a:path w="403225" h="512445">
                  <a:moveTo>
                    <a:pt x="295795" y="78701"/>
                  </a:moveTo>
                  <a:lnTo>
                    <a:pt x="295414" y="78740"/>
                  </a:lnTo>
                  <a:lnTo>
                    <a:pt x="293827" y="80581"/>
                  </a:lnTo>
                  <a:lnTo>
                    <a:pt x="293827" y="80772"/>
                  </a:lnTo>
                  <a:lnTo>
                    <a:pt x="295414" y="82600"/>
                  </a:lnTo>
                  <a:lnTo>
                    <a:pt x="295694" y="82638"/>
                  </a:lnTo>
                  <a:lnTo>
                    <a:pt x="295795" y="78701"/>
                  </a:lnTo>
                  <a:close/>
                </a:path>
                <a:path w="403225" h="512445">
                  <a:moveTo>
                    <a:pt x="301053" y="500316"/>
                  </a:moveTo>
                  <a:lnTo>
                    <a:pt x="299186" y="498449"/>
                  </a:lnTo>
                  <a:lnTo>
                    <a:pt x="279412" y="498436"/>
                  </a:lnTo>
                  <a:lnTo>
                    <a:pt x="279412" y="502373"/>
                  </a:lnTo>
                  <a:lnTo>
                    <a:pt x="299085" y="502373"/>
                  </a:lnTo>
                  <a:lnTo>
                    <a:pt x="299466" y="502348"/>
                  </a:lnTo>
                  <a:lnTo>
                    <a:pt x="301053" y="500519"/>
                  </a:lnTo>
                  <a:lnTo>
                    <a:pt x="301053" y="500316"/>
                  </a:lnTo>
                  <a:close/>
                </a:path>
                <a:path w="403225" h="512445">
                  <a:moveTo>
                    <a:pt x="317449" y="80568"/>
                  </a:moveTo>
                  <a:lnTo>
                    <a:pt x="315861" y="78740"/>
                  </a:lnTo>
                  <a:lnTo>
                    <a:pt x="315582" y="78701"/>
                  </a:lnTo>
                  <a:lnTo>
                    <a:pt x="295808" y="78689"/>
                  </a:lnTo>
                  <a:lnTo>
                    <a:pt x="295808" y="82626"/>
                  </a:lnTo>
                  <a:lnTo>
                    <a:pt x="315480" y="82626"/>
                  </a:lnTo>
                  <a:lnTo>
                    <a:pt x="315861" y="82600"/>
                  </a:lnTo>
                  <a:lnTo>
                    <a:pt x="317449" y="80772"/>
                  </a:lnTo>
                  <a:lnTo>
                    <a:pt x="317449" y="80568"/>
                  </a:lnTo>
                  <a:close/>
                </a:path>
                <a:path w="403225" h="512445">
                  <a:moveTo>
                    <a:pt x="353517" y="500316"/>
                  </a:moveTo>
                  <a:lnTo>
                    <a:pt x="351650" y="498449"/>
                  </a:lnTo>
                  <a:lnTo>
                    <a:pt x="343687" y="498436"/>
                  </a:lnTo>
                  <a:lnTo>
                    <a:pt x="343687" y="490575"/>
                  </a:lnTo>
                  <a:lnTo>
                    <a:pt x="343636" y="490194"/>
                  </a:lnTo>
                  <a:lnTo>
                    <a:pt x="341807" y="488607"/>
                  </a:lnTo>
                  <a:lnTo>
                    <a:pt x="341604" y="488607"/>
                  </a:lnTo>
                  <a:lnTo>
                    <a:pt x="339775" y="490194"/>
                  </a:lnTo>
                  <a:lnTo>
                    <a:pt x="339737" y="490474"/>
                  </a:lnTo>
                  <a:lnTo>
                    <a:pt x="339750" y="498436"/>
                  </a:lnTo>
                  <a:lnTo>
                    <a:pt x="331876" y="498436"/>
                  </a:lnTo>
                  <a:lnTo>
                    <a:pt x="331495" y="498475"/>
                  </a:lnTo>
                  <a:lnTo>
                    <a:pt x="329907" y="500316"/>
                  </a:lnTo>
                  <a:lnTo>
                    <a:pt x="329907" y="500507"/>
                  </a:lnTo>
                  <a:lnTo>
                    <a:pt x="331495" y="502335"/>
                  </a:lnTo>
                  <a:lnTo>
                    <a:pt x="331774" y="502373"/>
                  </a:lnTo>
                  <a:lnTo>
                    <a:pt x="339750" y="502373"/>
                  </a:lnTo>
                  <a:lnTo>
                    <a:pt x="339750" y="510247"/>
                  </a:lnTo>
                  <a:lnTo>
                    <a:pt x="340131" y="511416"/>
                  </a:lnTo>
                  <a:lnTo>
                    <a:pt x="340245" y="511581"/>
                  </a:lnTo>
                  <a:lnTo>
                    <a:pt x="340956" y="512064"/>
                  </a:lnTo>
                  <a:lnTo>
                    <a:pt x="341223" y="512165"/>
                  </a:lnTo>
                  <a:lnTo>
                    <a:pt x="341414" y="512203"/>
                  </a:lnTo>
                  <a:lnTo>
                    <a:pt x="341604" y="512216"/>
                  </a:lnTo>
                  <a:lnTo>
                    <a:pt x="341807" y="512216"/>
                  </a:lnTo>
                  <a:lnTo>
                    <a:pt x="341998" y="512203"/>
                  </a:lnTo>
                  <a:lnTo>
                    <a:pt x="342188" y="512165"/>
                  </a:lnTo>
                  <a:lnTo>
                    <a:pt x="342366" y="512102"/>
                  </a:lnTo>
                  <a:lnTo>
                    <a:pt x="342544" y="512038"/>
                  </a:lnTo>
                  <a:lnTo>
                    <a:pt x="343636" y="510641"/>
                  </a:lnTo>
                  <a:lnTo>
                    <a:pt x="343674" y="510349"/>
                  </a:lnTo>
                  <a:lnTo>
                    <a:pt x="343687" y="502373"/>
                  </a:lnTo>
                  <a:lnTo>
                    <a:pt x="351548" y="502373"/>
                  </a:lnTo>
                  <a:lnTo>
                    <a:pt x="353517" y="500519"/>
                  </a:lnTo>
                  <a:lnTo>
                    <a:pt x="353517" y="500316"/>
                  </a:lnTo>
                  <a:close/>
                </a:path>
                <a:path w="403225" h="512445">
                  <a:moveTo>
                    <a:pt x="402704" y="8432"/>
                  </a:moveTo>
                  <a:lnTo>
                    <a:pt x="401116" y="6604"/>
                  </a:lnTo>
                  <a:lnTo>
                    <a:pt x="400837" y="6565"/>
                  </a:lnTo>
                  <a:lnTo>
                    <a:pt x="381063" y="6553"/>
                  </a:lnTo>
                  <a:lnTo>
                    <a:pt x="380682" y="6591"/>
                  </a:lnTo>
                  <a:lnTo>
                    <a:pt x="379133" y="8140"/>
                  </a:lnTo>
                  <a:lnTo>
                    <a:pt x="379095" y="8432"/>
                  </a:lnTo>
                  <a:lnTo>
                    <a:pt x="379095" y="8623"/>
                  </a:lnTo>
                  <a:lnTo>
                    <a:pt x="379107" y="8813"/>
                  </a:lnTo>
                  <a:lnTo>
                    <a:pt x="379145" y="9004"/>
                  </a:lnTo>
                  <a:lnTo>
                    <a:pt x="380682" y="10452"/>
                  </a:lnTo>
                  <a:lnTo>
                    <a:pt x="380961" y="10490"/>
                  </a:lnTo>
                  <a:lnTo>
                    <a:pt x="400735" y="10490"/>
                  </a:lnTo>
                  <a:lnTo>
                    <a:pt x="402704" y="8636"/>
                  </a:lnTo>
                  <a:lnTo>
                    <a:pt x="402704" y="843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314793" y="6056451"/>
              <a:ext cx="636905" cy="431165"/>
            </a:xfrm>
            <a:custGeom>
              <a:avLst/>
              <a:gdLst/>
              <a:ahLst/>
              <a:cxnLst/>
              <a:rect l="l" t="t" r="r" b="b"/>
              <a:pathLst>
                <a:path w="636905" h="431164">
                  <a:moveTo>
                    <a:pt x="69583" y="416572"/>
                  </a:moveTo>
                  <a:lnTo>
                    <a:pt x="11696" y="316318"/>
                  </a:lnTo>
                  <a:lnTo>
                    <a:pt x="11569" y="316115"/>
                  </a:lnTo>
                  <a:lnTo>
                    <a:pt x="11442" y="315874"/>
                  </a:lnTo>
                  <a:lnTo>
                    <a:pt x="11150" y="315302"/>
                  </a:lnTo>
                  <a:lnTo>
                    <a:pt x="10883" y="314579"/>
                  </a:lnTo>
                  <a:lnTo>
                    <a:pt x="10680" y="313829"/>
                  </a:lnTo>
                  <a:lnTo>
                    <a:pt x="10553" y="313067"/>
                  </a:lnTo>
                  <a:lnTo>
                    <a:pt x="10502" y="312293"/>
                  </a:lnTo>
                  <a:lnTo>
                    <a:pt x="10528" y="311518"/>
                  </a:lnTo>
                  <a:lnTo>
                    <a:pt x="11569" y="308229"/>
                  </a:lnTo>
                  <a:lnTo>
                    <a:pt x="2476" y="302983"/>
                  </a:lnTo>
                  <a:lnTo>
                    <a:pt x="2349" y="303199"/>
                  </a:lnTo>
                  <a:lnTo>
                    <a:pt x="2032" y="303758"/>
                  </a:lnTo>
                  <a:lnTo>
                    <a:pt x="0" y="312470"/>
                  </a:lnTo>
                  <a:lnTo>
                    <a:pt x="127" y="314261"/>
                  </a:lnTo>
                  <a:lnTo>
                    <a:pt x="60350" y="421589"/>
                  </a:lnTo>
                  <a:lnTo>
                    <a:pt x="60490" y="421817"/>
                  </a:lnTo>
                  <a:lnTo>
                    <a:pt x="69583" y="416572"/>
                  </a:lnTo>
                  <a:close/>
                </a:path>
                <a:path w="636905" h="431164">
                  <a:moveTo>
                    <a:pt x="137299" y="198310"/>
                  </a:moveTo>
                  <a:lnTo>
                    <a:pt x="132308" y="193319"/>
                  </a:lnTo>
                  <a:lnTo>
                    <a:pt x="132054" y="193319"/>
                  </a:lnTo>
                  <a:lnTo>
                    <a:pt x="76784" y="193332"/>
                  </a:lnTo>
                  <a:lnTo>
                    <a:pt x="76657" y="193319"/>
                  </a:lnTo>
                  <a:lnTo>
                    <a:pt x="76403" y="193319"/>
                  </a:lnTo>
                  <a:lnTo>
                    <a:pt x="76149" y="193319"/>
                  </a:lnTo>
                  <a:lnTo>
                    <a:pt x="75501" y="193319"/>
                  </a:lnTo>
                  <a:lnTo>
                    <a:pt x="73710" y="193497"/>
                  </a:lnTo>
                  <a:lnTo>
                    <a:pt x="60921" y="201853"/>
                  </a:lnTo>
                  <a:lnTo>
                    <a:pt x="60617" y="202285"/>
                  </a:lnTo>
                  <a:lnTo>
                    <a:pt x="60490" y="202501"/>
                  </a:lnTo>
                  <a:lnTo>
                    <a:pt x="60363" y="202730"/>
                  </a:lnTo>
                  <a:lnTo>
                    <a:pt x="2616" y="302768"/>
                  </a:lnTo>
                  <a:lnTo>
                    <a:pt x="2489" y="302983"/>
                  </a:lnTo>
                  <a:lnTo>
                    <a:pt x="11569" y="308229"/>
                  </a:lnTo>
                  <a:lnTo>
                    <a:pt x="11709" y="308000"/>
                  </a:lnTo>
                  <a:lnTo>
                    <a:pt x="69430" y="208013"/>
                  </a:lnTo>
                  <a:lnTo>
                    <a:pt x="69583" y="207746"/>
                  </a:lnTo>
                  <a:lnTo>
                    <a:pt x="70078" y="206997"/>
                  </a:lnTo>
                  <a:lnTo>
                    <a:pt x="76022" y="203809"/>
                  </a:lnTo>
                  <a:lnTo>
                    <a:pt x="76149" y="203809"/>
                  </a:lnTo>
                  <a:lnTo>
                    <a:pt x="76403" y="203809"/>
                  </a:lnTo>
                  <a:lnTo>
                    <a:pt x="76657" y="203809"/>
                  </a:lnTo>
                  <a:lnTo>
                    <a:pt x="132054" y="203809"/>
                  </a:lnTo>
                  <a:lnTo>
                    <a:pt x="132308" y="203809"/>
                  </a:lnTo>
                  <a:lnTo>
                    <a:pt x="132829" y="203758"/>
                  </a:lnTo>
                  <a:lnTo>
                    <a:pt x="137299" y="198831"/>
                  </a:lnTo>
                  <a:lnTo>
                    <a:pt x="137299" y="198310"/>
                  </a:lnTo>
                  <a:close/>
                </a:path>
                <a:path w="636905" h="431164">
                  <a:moveTo>
                    <a:pt x="171437" y="425500"/>
                  </a:moveTo>
                  <a:lnTo>
                    <a:pt x="166446" y="420509"/>
                  </a:lnTo>
                  <a:lnTo>
                    <a:pt x="166192" y="420509"/>
                  </a:lnTo>
                  <a:lnTo>
                    <a:pt x="76657" y="420509"/>
                  </a:lnTo>
                  <a:lnTo>
                    <a:pt x="76403" y="420509"/>
                  </a:lnTo>
                  <a:lnTo>
                    <a:pt x="76149" y="420522"/>
                  </a:lnTo>
                  <a:lnTo>
                    <a:pt x="69710" y="416826"/>
                  </a:lnTo>
                  <a:lnTo>
                    <a:pt x="69583" y="416585"/>
                  </a:lnTo>
                  <a:lnTo>
                    <a:pt x="60490" y="421830"/>
                  </a:lnTo>
                  <a:lnTo>
                    <a:pt x="60947" y="422617"/>
                  </a:lnTo>
                  <a:lnTo>
                    <a:pt x="62001" y="424078"/>
                  </a:lnTo>
                  <a:lnTo>
                    <a:pt x="76022" y="431012"/>
                  </a:lnTo>
                  <a:lnTo>
                    <a:pt x="76149" y="431012"/>
                  </a:lnTo>
                  <a:lnTo>
                    <a:pt x="76403" y="431012"/>
                  </a:lnTo>
                  <a:lnTo>
                    <a:pt x="76657" y="430999"/>
                  </a:lnTo>
                  <a:lnTo>
                    <a:pt x="166192" y="430999"/>
                  </a:lnTo>
                  <a:lnTo>
                    <a:pt x="166446" y="430999"/>
                  </a:lnTo>
                  <a:lnTo>
                    <a:pt x="166966" y="430949"/>
                  </a:lnTo>
                  <a:lnTo>
                    <a:pt x="171437" y="426008"/>
                  </a:lnTo>
                  <a:lnTo>
                    <a:pt x="171437" y="425500"/>
                  </a:lnTo>
                  <a:close/>
                </a:path>
                <a:path w="636905" h="431164">
                  <a:moveTo>
                    <a:pt x="189890" y="863"/>
                  </a:moveTo>
                  <a:lnTo>
                    <a:pt x="189687" y="457"/>
                  </a:lnTo>
                  <a:lnTo>
                    <a:pt x="189585" y="317"/>
                  </a:lnTo>
                  <a:lnTo>
                    <a:pt x="189395" y="177"/>
                  </a:lnTo>
                  <a:lnTo>
                    <a:pt x="189141" y="50"/>
                  </a:lnTo>
                  <a:lnTo>
                    <a:pt x="188925" y="0"/>
                  </a:lnTo>
                  <a:lnTo>
                    <a:pt x="188633" y="0"/>
                  </a:lnTo>
                  <a:lnTo>
                    <a:pt x="188468" y="38"/>
                  </a:lnTo>
                  <a:lnTo>
                    <a:pt x="188302" y="88"/>
                  </a:lnTo>
                  <a:lnTo>
                    <a:pt x="188099" y="203"/>
                  </a:lnTo>
                  <a:lnTo>
                    <a:pt x="187934" y="342"/>
                  </a:lnTo>
                  <a:lnTo>
                    <a:pt x="187782" y="520"/>
                  </a:lnTo>
                  <a:lnTo>
                    <a:pt x="187680" y="723"/>
                  </a:lnTo>
                  <a:lnTo>
                    <a:pt x="187617" y="952"/>
                  </a:lnTo>
                  <a:lnTo>
                    <a:pt x="187604" y="1295"/>
                  </a:lnTo>
                  <a:lnTo>
                    <a:pt x="187642" y="1460"/>
                  </a:lnTo>
                  <a:lnTo>
                    <a:pt x="189890" y="863"/>
                  </a:lnTo>
                  <a:close/>
                </a:path>
                <a:path w="636905" h="431164">
                  <a:moveTo>
                    <a:pt x="192087" y="9067"/>
                  </a:moveTo>
                  <a:lnTo>
                    <a:pt x="192049" y="8902"/>
                  </a:lnTo>
                  <a:lnTo>
                    <a:pt x="189801" y="9499"/>
                  </a:lnTo>
                  <a:lnTo>
                    <a:pt x="189852" y="9664"/>
                  </a:lnTo>
                  <a:lnTo>
                    <a:pt x="189966" y="9867"/>
                  </a:lnTo>
                  <a:lnTo>
                    <a:pt x="190106" y="10045"/>
                  </a:lnTo>
                  <a:lnTo>
                    <a:pt x="190296" y="10185"/>
                  </a:lnTo>
                  <a:lnTo>
                    <a:pt x="190550" y="10312"/>
                  </a:lnTo>
                  <a:lnTo>
                    <a:pt x="190766" y="10363"/>
                  </a:lnTo>
                  <a:lnTo>
                    <a:pt x="191058" y="10363"/>
                  </a:lnTo>
                  <a:lnTo>
                    <a:pt x="191223" y="10325"/>
                  </a:lnTo>
                  <a:lnTo>
                    <a:pt x="191389" y="10274"/>
                  </a:lnTo>
                  <a:lnTo>
                    <a:pt x="191592" y="10160"/>
                  </a:lnTo>
                  <a:lnTo>
                    <a:pt x="191757" y="10007"/>
                  </a:lnTo>
                  <a:lnTo>
                    <a:pt x="191909" y="9842"/>
                  </a:lnTo>
                  <a:lnTo>
                    <a:pt x="192011" y="9639"/>
                  </a:lnTo>
                  <a:lnTo>
                    <a:pt x="192074" y="9410"/>
                  </a:lnTo>
                  <a:lnTo>
                    <a:pt x="192087" y="9067"/>
                  </a:lnTo>
                  <a:close/>
                </a:path>
                <a:path w="636905" h="431164">
                  <a:moveTo>
                    <a:pt x="547128" y="69215"/>
                  </a:moveTo>
                  <a:lnTo>
                    <a:pt x="545617" y="65570"/>
                  </a:lnTo>
                  <a:lnTo>
                    <a:pt x="545198" y="65811"/>
                  </a:lnTo>
                  <a:lnTo>
                    <a:pt x="544563" y="66649"/>
                  </a:lnTo>
                  <a:lnTo>
                    <a:pt x="544461" y="66916"/>
                  </a:lnTo>
                  <a:lnTo>
                    <a:pt x="544423" y="67106"/>
                  </a:lnTo>
                  <a:lnTo>
                    <a:pt x="544410" y="67297"/>
                  </a:lnTo>
                  <a:lnTo>
                    <a:pt x="544410" y="67500"/>
                  </a:lnTo>
                  <a:lnTo>
                    <a:pt x="544423" y="67678"/>
                  </a:lnTo>
                  <a:lnTo>
                    <a:pt x="544461" y="67868"/>
                  </a:lnTo>
                  <a:lnTo>
                    <a:pt x="544525" y="68059"/>
                  </a:lnTo>
                  <a:lnTo>
                    <a:pt x="544588" y="68237"/>
                  </a:lnTo>
                  <a:lnTo>
                    <a:pt x="545287" y="69024"/>
                  </a:lnTo>
                  <a:lnTo>
                    <a:pt x="545528" y="69176"/>
                  </a:lnTo>
                  <a:lnTo>
                    <a:pt x="545719" y="69253"/>
                  </a:lnTo>
                  <a:lnTo>
                    <a:pt x="545985" y="69329"/>
                  </a:lnTo>
                  <a:lnTo>
                    <a:pt x="546277" y="69367"/>
                  </a:lnTo>
                  <a:lnTo>
                    <a:pt x="546468" y="69367"/>
                  </a:lnTo>
                  <a:lnTo>
                    <a:pt x="546760" y="69329"/>
                  </a:lnTo>
                  <a:lnTo>
                    <a:pt x="547039" y="69253"/>
                  </a:lnTo>
                  <a:close/>
                </a:path>
                <a:path w="636905" h="431164">
                  <a:moveTo>
                    <a:pt x="557974" y="49720"/>
                  </a:moveTo>
                  <a:lnTo>
                    <a:pt x="556387" y="47891"/>
                  </a:lnTo>
                  <a:lnTo>
                    <a:pt x="556107" y="47853"/>
                  </a:lnTo>
                  <a:lnTo>
                    <a:pt x="542886" y="47853"/>
                  </a:lnTo>
                  <a:lnTo>
                    <a:pt x="542505" y="47891"/>
                  </a:lnTo>
                  <a:lnTo>
                    <a:pt x="540918" y="49720"/>
                  </a:lnTo>
                  <a:lnTo>
                    <a:pt x="540918" y="49923"/>
                  </a:lnTo>
                  <a:lnTo>
                    <a:pt x="542785" y="51790"/>
                  </a:lnTo>
                  <a:lnTo>
                    <a:pt x="556006" y="51790"/>
                  </a:lnTo>
                  <a:lnTo>
                    <a:pt x="556387" y="51752"/>
                  </a:lnTo>
                  <a:lnTo>
                    <a:pt x="557974" y="49911"/>
                  </a:lnTo>
                  <a:lnTo>
                    <a:pt x="557974" y="49720"/>
                  </a:lnTo>
                  <a:close/>
                </a:path>
                <a:path w="636905" h="431164">
                  <a:moveTo>
                    <a:pt x="560463" y="62268"/>
                  </a:moveTo>
                  <a:lnTo>
                    <a:pt x="560451" y="62090"/>
                  </a:lnTo>
                  <a:lnTo>
                    <a:pt x="560412" y="61899"/>
                  </a:lnTo>
                  <a:lnTo>
                    <a:pt x="560349" y="61709"/>
                  </a:lnTo>
                  <a:lnTo>
                    <a:pt x="560285" y="61531"/>
                  </a:lnTo>
                  <a:lnTo>
                    <a:pt x="558596" y="60401"/>
                  </a:lnTo>
                  <a:lnTo>
                    <a:pt x="558406" y="60401"/>
                  </a:lnTo>
                  <a:lnTo>
                    <a:pt x="558114" y="60439"/>
                  </a:lnTo>
                  <a:lnTo>
                    <a:pt x="557834" y="60515"/>
                  </a:lnTo>
                  <a:lnTo>
                    <a:pt x="545630" y="65570"/>
                  </a:lnTo>
                  <a:lnTo>
                    <a:pt x="547128" y="69215"/>
                  </a:lnTo>
                  <a:lnTo>
                    <a:pt x="560311" y="63119"/>
                  </a:lnTo>
                  <a:lnTo>
                    <a:pt x="560412" y="62852"/>
                  </a:lnTo>
                  <a:lnTo>
                    <a:pt x="560451" y="62661"/>
                  </a:lnTo>
                  <a:lnTo>
                    <a:pt x="560463" y="62471"/>
                  </a:lnTo>
                  <a:lnTo>
                    <a:pt x="560463" y="62268"/>
                  </a:lnTo>
                  <a:close/>
                </a:path>
                <a:path w="636905" h="431164">
                  <a:moveTo>
                    <a:pt x="560463" y="37172"/>
                  </a:moveTo>
                  <a:lnTo>
                    <a:pt x="560451" y="36995"/>
                  </a:lnTo>
                  <a:lnTo>
                    <a:pt x="560412" y="36804"/>
                  </a:lnTo>
                  <a:lnTo>
                    <a:pt x="559892" y="35890"/>
                  </a:lnTo>
                  <a:lnTo>
                    <a:pt x="559511" y="35585"/>
                  </a:lnTo>
                  <a:lnTo>
                    <a:pt x="559346" y="35496"/>
                  </a:lnTo>
                  <a:lnTo>
                    <a:pt x="558177" y="38036"/>
                  </a:lnTo>
                  <a:lnTo>
                    <a:pt x="559244" y="35458"/>
                  </a:lnTo>
                  <a:lnTo>
                    <a:pt x="547128" y="30454"/>
                  </a:lnTo>
                  <a:lnTo>
                    <a:pt x="546862" y="30340"/>
                  </a:lnTo>
                  <a:lnTo>
                    <a:pt x="546671" y="30302"/>
                  </a:lnTo>
                  <a:lnTo>
                    <a:pt x="546481" y="30289"/>
                  </a:lnTo>
                  <a:lnTo>
                    <a:pt x="546290" y="30289"/>
                  </a:lnTo>
                  <a:lnTo>
                    <a:pt x="546100" y="30302"/>
                  </a:lnTo>
                  <a:lnTo>
                    <a:pt x="545909" y="30340"/>
                  </a:lnTo>
                  <a:lnTo>
                    <a:pt x="544995" y="30861"/>
                  </a:lnTo>
                  <a:lnTo>
                    <a:pt x="544690" y="31242"/>
                  </a:lnTo>
                  <a:lnTo>
                    <a:pt x="544525" y="31584"/>
                  </a:lnTo>
                  <a:lnTo>
                    <a:pt x="544474" y="31775"/>
                  </a:lnTo>
                  <a:lnTo>
                    <a:pt x="544436" y="31965"/>
                  </a:lnTo>
                  <a:lnTo>
                    <a:pt x="544423" y="32156"/>
                  </a:lnTo>
                  <a:lnTo>
                    <a:pt x="544423" y="32359"/>
                  </a:lnTo>
                  <a:lnTo>
                    <a:pt x="544436" y="32537"/>
                  </a:lnTo>
                  <a:lnTo>
                    <a:pt x="544474" y="32727"/>
                  </a:lnTo>
                  <a:lnTo>
                    <a:pt x="545617" y="34074"/>
                  </a:lnTo>
                  <a:lnTo>
                    <a:pt x="557745" y="39103"/>
                  </a:lnTo>
                  <a:lnTo>
                    <a:pt x="558025" y="39192"/>
                  </a:lnTo>
                  <a:lnTo>
                    <a:pt x="558215" y="39230"/>
                  </a:lnTo>
                  <a:lnTo>
                    <a:pt x="558406" y="39243"/>
                  </a:lnTo>
                  <a:lnTo>
                    <a:pt x="558596" y="39243"/>
                  </a:lnTo>
                  <a:lnTo>
                    <a:pt x="558787" y="39230"/>
                  </a:lnTo>
                  <a:lnTo>
                    <a:pt x="558977" y="39192"/>
                  </a:lnTo>
                  <a:lnTo>
                    <a:pt x="560425" y="37655"/>
                  </a:lnTo>
                  <a:lnTo>
                    <a:pt x="560463" y="37376"/>
                  </a:lnTo>
                  <a:lnTo>
                    <a:pt x="560463" y="37172"/>
                  </a:lnTo>
                  <a:close/>
                </a:path>
                <a:path w="636905" h="431164">
                  <a:moveTo>
                    <a:pt x="567575" y="72923"/>
                  </a:moveTo>
                  <a:lnTo>
                    <a:pt x="566991" y="71628"/>
                  </a:lnTo>
                  <a:lnTo>
                    <a:pt x="565696" y="71043"/>
                  </a:lnTo>
                  <a:lnTo>
                    <a:pt x="565505" y="71043"/>
                  </a:lnTo>
                  <a:lnTo>
                    <a:pt x="565213" y="71081"/>
                  </a:lnTo>
                  <a:lnTo>
                    <a:pt x="564946" y="71170"/>
                  </a:lnTo>
                  <a:lnTo>
                    <a:pt x="564756" y="71234"/>
                  </a:lnTo>
                  <a:lnTo>
                    <a:pt x="564591" y="71323"/>
                  </a:lnTo>
                  <a:lnTo>
                    <a:pt x="564426" y="71437"/>
                  </a:lnTo>
                  <a:lnTo>
                    <a:pt x="564273" y="71564"/>
                  </a:lnTo>
                  <a:lnTo>
                    <a:pt x="554939" y="80899"/>
                  </a:lnTo>
                  <a:lnTo>
                    <a:pt x="554748" y="81114"/>
                  </a:lnTo>
                  <a:lnTo>
                    <a:pt x="554545" y="81445"/>
                  </a:lnTo>
                  <a:lnTo>
                    <a:pt x="554469" y="81622"/>
                  </a:lnTo>
                  <a:lnTo>
                    <a:pt x="554418" y="81813"/>
                  </a:lnTo>
                  <a:lnTo>
                    <a:pt x="554380" y="82003"/>
                  </a:lnTo>
                  <a:lnTo>
                    <a:pt x="554367" y="82194"/>
                  </a:lnTo>
                  <a:lnTo>
                    <a:pt x="554367" y="82384"/>
                  </a:lnTo>
                  <a:lnTo>
                    <a:pt x="554380" y="82575"/>
                  </a:lnTo>
                  <a:lnTo>
                    <a:pt x="554418" y="82765"/>
                  </a:lnTo>
                  <a:lnTo>
                    <a:pt x="556234" y="84264"/>
                  </a:lnTo>
                  <a:lnTo>
                    <a:pt x="556425" y="84264"/>
                  </a:lnTo>
                  <a:lnTo>
                    <a:pt x="557428" y="83921"/>
                  </a:lnTo>
                  <a:lnTo>
                    <a:pt x="557657" y="83743"/>
                  </a:lnTo>
                  <a:lnTo>
                    <a:pt x="566991" y="74409"/>
                  </a:lnTo>
                  <a:lnTo>
                    <a:pt x="567575" y="73113"/>
                  </a:lnTo>
                  <a:lnTo>
                    <a:pt x="567575" y="72923"/>
                  </a:lnTo>
                  <a:close/>
                </a:path>
                <a:path w="636905" h="431164">
                  <a:moveTo>
                    <a:pt x="567575" y="26543"/>
                  </a:moveTo>
                  <a:lnTo>
                    <a:pt x="567232" y="25539"/>
                  </a:lnTo>
                  <a:lnTo>
                    <a:pt x="567055" y="25311"/>
                  </a:lnTo>
                  <a:lnTo>
                    <a:pt x="557720" y="15976"/>
                  </a:lnTo>
                  <a:lnTo>
                    <a:pt x="556425" y="15392"/>
                  </a:lnTo>
                  <a:lnTo>
                    <a:pt x="556234" y="15392"/>
                  </a:lnTo>
                  <a:lnTo>
                    <a:pt x="555231" y="15735"/>
                  </a:lnTo>
                  <a:lnTo>
                    <a:pt x="555002" y="15900"/>
                  </a:lnTo>
                  <a:lnTo>
                    <a:pt x="554875" y="16040"/>
                  </a:lnTo>
                  <a:lnTo>
                    <a:pt x="554355" y="17272"/>
                  </a:lnTo>
                  <a:lnTo>
                    <a:pt x="554355" y="17462"/>
                  </a:lnTo>
                  <a:lnTo>
                    <a:pt x="554697" y="18453"/>
                  </a:lnTo>
                  <a:lnTo>
                    <a:pt x="554875" y="18694"/>
                  </a:lnTo>
                  <a:lnTo>
                    <a:pt x="564210" y="28028"/>
                  </a:lnTo>
                  <a:lnTo>
                    <a:pt x="565213" y="28562"/>
                  </a:lnTo>
                  <a:lnTo>
                    <a:pt x="565505" y="28600"/>
                  </a:lnTo>
                  <a:lnTo>
                    <a:pt x="565696" y="28600"/>
                  </a:lnTo>
                  <a:lnTo>
                    <a:pt x="565886" y="28587"/>
                  </a:lnTo>
                  <a:lnTo>
                    <a:pt x="566077" y="28549"/>
                  </a:lnTo>
                  <a:lnTo>
                    <a:pt x="567575" y="26733"/>
                  </a:lnTo>
                  <a:lnTo>
                    <a:pt x="567575" y="26543"/>
                  </a:lnTo>
                  <a:close/>
                </a:path>
                <a:path w="636905" h="431164">
                  <a:moveTo>
                    <a:pt x="578065" y="80873"/>
                  </a:moveTo>
                  <a:lnTo>
                    <a:pt x="574421" y="79375"/>
                  </a:lnTo>
                  <a:lnTo>
                    <a:pt x="569404" y="91478"/>
                  </a:lnTo>
                  <a:lnTo>
                    <a:pt x="569315" y="91757"/>
                  </a:lnTo>
                  <a:lnTo>
                    <a:pt x="569277" y="91948"/>
                  </a:lnTo>
                  <a:lnTo>
                    <a:pt x="569264" y="92138"/>
                  </a:lnTo>
                  <a:lnTo>
                    <a:pt x="569264" y="92329"/>
                  </a:lnTo>
                  <a:lnTo>
                    <a:pt x="569277" y="92519"/>
                  </a:lnTo>
                  <a:lnTo>
                    <a:pt x="569315" y="92722"/>
                  </a:lnTo>
                  <a:lnTo>
                    <a:pt x="569379" y="92900"/>
                  </a:lnTo>
                  <a:lnTo>
                    <a:pt x="569442" y="93078"/>
                  </a:lnTo>
                  <a:lnTo>
                    <a:pt x="569645" y="93408"/>
                  </a:lnTo>
                  <a:lnTo>
                    <a:pt x="569772" y="93560"/>
                  </a:lnTo>
                  <a:lnTo>
                    <a:pt x="569899" y="93700"/>
                  </a:lnTo>
                  <a:lnTo>
                    <a:pt x="570217" y="93929"/>
                  </a:lnTo>
                  <a:lnTo>
                    <a:pt x="570382" y="94018"/>
                  </a:lnTo>
                  <a:lnTo>
                    <a:pt x="570560" y="94094"/>
                  </a:lnTo>
                  <a:lnTo>
                    <a:pt x="570750" y="94145"/>
                  </a:lnTo>
                  <a:lnTo>
                    <a:pt x="570941" y="94183"/>
                  </a:lnTo>
                  <a:lnTo>
                    <a:pt x="571131" y="94195"/>
                  </a:lnTo>
                  <a:lnTo>
                    <a:pt x="571322" y="94195"/>
                  </a:lnTo>
                  <a:lnTo>
                    <a:pt x="571512" y="94183"/>
                  </a:lnTo>
                  <a:lnTo>
                    <a:pt x="571703" y="94145"/>
                  </a:lnTo>
                  <a:lnTo>
                    <a:pt x="572617" y="93624"/>
                  </a:lnTo>
                  <a:lnTo>
                    <a:pt x="572922" y="93243"/>
                  </a:lnTo>
                  <a:lnTo>
                    <a:pt x="573011" y="93078"/>
                  </a:lnTo>
                  <a:lnTo>
                    <a:pt x="578065" y="80873"/>
                  </a:lnTo>
                  <a:close/>
                </a:path>
                <a:path w="636905" h="431164">
                  <a:moveTo>
                    <a:pt x="578218" y="80022"/>
                  </a:moveTo>
                  <a:lnTo>
                    <a:pt x="576630" y="78193"/>
                  </a:lnTo>
                  <a:lnTo>
                    <a:pt x="576351" y="78155"/>
                  </a:lnTo>
                  <a:lnTo>
                    <a:pt x="576148" y="78155"/>
                  </a:lnTo>
                  <a:lnTo>
                    <a:pt x="575970" y="78168"/>
                  </a:lnTo>
                  <a:lnTo>
                    <a:pt x="575767" y="78206"/>
                  </a:lnTo>
                  <a:lnTo>
                    <a:pt x="574865" y="78727"/>
                  </a:lnTo>
                  <a:lnTo>
                    <a:pt x="574611" y="79019"/>
                  </a:lnTo>
                  <a:lnTo>
                    <a:pt x="574471" y="79273"/>
                  </a:lnTo>
                  <a:lnTo>
                    <a:pt x="578065" y="80873"/>
                  </a:lnTo>
                  <a:lnTo>
                    <a:pt x="578205" y="80403"/>
                  </a:lnTo>
                  <a:lnTo>
                    <a:pt x="578218" y="80213"/>
                  </a:lnTo>
                  <a:lnTo>
                    <a:pt x="578218" y="80022"/>
                  </a:lnTo>
                  <a:close/>
                </a:path>
                <a:path w="636905" h="431164">
                  <a:moveTo>
                    <a:pt x="578218" y="19431"/>
                  </a:moveTo>
                  <a:lnTo>
                    <a:pt x="578205" y="19240"/>
                  </a:lnTo>
                  <a:lnTo>
                    <a:pt x="578104" y="18859"/>
                  </a:lnTo>
                  <a:lnTo>
                    <a:pt x="573049" y="6654"/>
                  </a:lnTo>
                  <a:lnTo>
                    <a:pt x="571969" y="5600"/>
                  </a:lnTo>
                  <a:lnTo>
                    <a:pt x="571703" y="5499"/>
                  </a:lnTo>
                  <a:lnTo>
                    <a:pt x="571512" y="5461"/>
                  </a:lnTo>
                  <a:lnTo>
                    <a:pt x="571322" y="5448"/>
                  </a:lnTo>
                  <a:lnTo>
                    <a:pt x="571119" y="5448"/>
                  </a:lnTo>
                  <a:lnTo>
                    <a:pt x="570941" y="5461"/>
                  </a:lnTo>
                  <a:lnTo>
                    <a:pt x="570750" y="5499"/>
                  </a:lnTo>
                  <a:lnTo>
                    <a:pt x="570560" y="5562"/>
                  </a:lnTo>
                  <a:lnTo>
                    <a:pt x="570382" y="5626"/>
                  </a:lnTo>
                  <a:lnTo>
                    <a:pt x="569595" y="6324"/>
                  </a:lnTo>
                  <a:lnTo>
                    <a:pt x="569442" y="6565"/>
                  </a:lnTo>
                  <a:lnTo>
                    <a:pt x="569366" y="6756"/>
                  </a:lnTo>
                  <a:lnTo>
                    <a:pt x="569290" y="7023"/>
                  </a:lnTo>
                  <a:lnTo>
                    <a:pt x="569252" y="7315"/>
                  </a:lnTo>
                  <a:lnTo>
                    <a:pt x="569252" y="7505"/>
                  </a:lnTo>
                  <a:lnTo>
                    <a:pt x="569290" y="7797"/>
                  </a:lnTo>
                  <a:lnTo>
                    <a:pt x="569366" y="8077"/>
                  </a:lnTo>
                  <a:lnTo>
                    <a:pt x="574433" y="20281"/>
                  </a:lnTo>
                  <a:lnTo>
                    <a:pt x="575157" y="21158"/>
                  </a:lnTo>
                  <a:lnTo>
                    <a:pt x="575411" y="21310"/>
                  </a:lnTo>
                  <a:lnTo>
                    <a:pt x="575576" y="21374"/>
                  </a:lnTo>
                  <a:lnTo>
                    <a:pt x="575767" y="21437"/>
                  </a:lnTo>
                  <a:lnTo>
                    <a:pt x="575957" y="21475"/>
                  </a:lnTo>
                  <a:lnTo>
                    <a:pt x="576148" y="21488"/>
                  </a:lnTo>
                  <a:lnTo>
                    <a:pt x="576351" y="21488"/>
                  </a:lnTo>
                  <a:lnTo>
                    <a:pt x="576529" y="21475"/>
                  </a:lnTo>
                  <a:lnTo>
                    <a:pt x="576732" y="21437"/>
                  </a:lnTo>
                  <a:lnTo>
                    <a:pt x="576910" y="21374"/>
                  </a:lnTo>
                  <a:lnTo>
                    <a:pt x="577088" y="21310"/>
                  </a:lnTo>
                  <a:lnTo>
                    <a:pt x="577265" y="21221"/>
                  </a:lnTo>
                  <a:lnTo>
                    <a:pt x="577418" y="21107"/>
                  </a:lnTo>
                  <a:lnTo>
                    <a:pt x="578218" y="19621"/>
                  </a:lnTo>
                  <a:lnTo>
                    <a:pt x="578218" y="19431"/>
                  </a:lnTo>
                  <a:close/>
                </a:path>
                <a:path w="636905" h="431164">
                  <a:moveTo>
                    <a:pt x="590765" y="82511"/>
                  </a:moveTo>
                  <a:lnTo>
                    <a:pt x="588899" y="80645"/>
                  </a:lnTo>
                  <a:lnTo>
                    <a:pt x="588695" y="80645"/>
                  </a:lnTo>
                  <a:lnTo>
                    <a:pt x="586828" y="82511"/>
                  </a:lnTo>
                  <a:lnTo>
                    <a:pt x="586828" y="95732"/>
                  </a:lnTo>
                  <a:lnTo>
                    <a:pt x="586867" y="96113"/>
                  </a:lnTo>
                  <a:lnTo>
                    <a:pt x="588708" y="97701"/>
                  </a:lnTo>
                  <a:lnTo>
                    <a:pt x="588899" y="97701"/>
                  </a:lnTo>
                  <a:lnTo>
                    <a:pt x="590727" y="96113"/>
                  </a:lnTo>
                  <a:lnTo>
                    <a:pt x="590765" y="95834"/>
                  </a:lnTo>
                  <a:lnTo>
                    <a:pt x="590765" y="82613"/>
                  </a:lnTo>
                  <a:close/>
                </a:path>
                <a:path w="636905" h="431164">
                  <a:moveTo>
                    <a:pt x="590765" y="3822"/>
                  </a:moveTo>
                  <a:lnTo>
                    <a:pt x="589546" y="2108"/>
                  </a:lnTo>
                  <a:lnTo>
                    <a:pt x="589280" y="2006"/>
                  </a:lnTo>
                  <a:lnTo>
                    <a:pt x="589089" y="1968"/>
                  </a:lnTo>
                  <a:lnTo>
                    <a:pt x="588899" y="1955"/>
                  </a:lnTo>
                  <a:lnTo>
                    <a:pt x="588695" y="1955"/>
                  </a:lnTo>
                  <a:lnTo>
                    <a:pt x="588505" y="1968"/>
                  </a:lnTo>
                  <a:lnTo>
                    <a:pt x="588314" y="2006"/>
                  </a:lnTo>
                  <a:lnTo>
                    <a:pt x="588137" y="2070"/>
                  </a:lnTo>
                  <a:lnTo>
                    <a:pt x="587959" y="2133"/>
                  </a:lnTo>
                  <a:lnTo>
                    <a:pt x="586828" y="3822"/>
                  </a:lnTo>
                  <a:lnTo>
                    <a:pt x="586828" y="17030"/>
                  </a:lnTo>
                  <a:lnTo>
                    <a:pt x="586867" y="17411"/>
                  </a:lnTo>
                  <a:lnTo>
                    <a:pt x="588048" y="18846"/>
                  </a:lnTo>
                  <a:lnTo>
                    <a:pt x="588314" y="18948"/>
                  </a:lnTo>
                  <a:lnTo>
                    <a:pt x="588505" y="18986"/>
                  </a:lnTo>
                  <a:lnTo>
                    <a:pt x="588708" y="18999"/>
                  </a:lnTo>
                  <a:lnTo>
                    <a:pt x="588899" y="18999"/>
                  </a:lnTo>
                  <a:lnTo>
                    <a:pt x="589089" y="18986"/>
                  </a:lnTo>
                  <a:lnTo>
                    <a:pt x="589280" y="18948"/>
                  </a:lnTo>
                  <a:lnTo>
                    <a:pt x="589559" y="18846"/>
                  </a:lnTo>
                  <a:lnTo>
                    <a:pt x="589978" y="18618"/>
                  </a:lnTo>
                  <a:lnTo>
                    <a:pt x="590727" y="17411"/>
                  </a:lnTo>
                  <a:lnTo>
                    <a:pt x="590765" y="17132"/>
                  </a:lnTo>
                  <a:lnTo>
                    <a:pt x="590765" y="3924"/>
                  </a:lnTo>
                  <a:close/>
                </a:path>
                <a:path w="636905" h="431164">
                  <a:moveTo>
                    <a:pt x="608190" y="91478"/>
                  </a:moveTo>
                  <a:lnTo>
                    <a:pt x="602094" y="78308"/>
                  </a:lnTo>
                  <a:lnTo>
                    <a:pt x="601827" y="78206"/>
                  </a:lnTo>
                  <a:lnTo>
                    <a:pt x="601637" y="78168"/>
                  </a:lnTo>
                  <a:lnTo>
                    <a:pt x="601446" y="78155"/>
                  </a:lnTo>
                  <a:lnTo>
                    <a:pt x="601243" y="78155"/>
                  </a:lnTo>
                  <a:lnTo>
                    <a:pt x="601052" y="78168"/>
                  </a:lnTo>
                  <a:lnTo>
                    <a:pt x="600862" y="78206"/>
                  </a:lnTo>
                  <a:lnTo>
                    <a:pt x="600684" y="78270"/>
                  </a:lnTo>
                  <a:lnTo>
                    <a:pt x="600506" y="78333"/>
                  </a:lnTo>
                  <a:lnTo>
                    <a:pt x="599414" y="79730"/>
                  </a:lnTo>
                  <a:lnTo>
                    <a:pt x="599376" y="80022"/>
                  </a:lnTo>
                  <a:lnTo>
                    <a:pt x="599376" y="80213"/>
                  </a:lnTo>
                  <a:lnTo>
                    <a:pt x="599389" y="80416"/>
                  </a:lnTo>
                  <a:lnTo>
                    <a:pt x="599427" y="80606"/>
                  </a:lnTo>
                  <a:lnTo>
                    <a:pt x="599490" y="80784"/>
                  </a:lnTo>
                  <a:lnTo>
                    <a:pt x="604545" y="92989"/>
                  </a:lnTo>
                  <a:lnTo>
                    <a:pt x="608177" y="91490"/>
                  </a:lnTo>
                  <a:close/>
                </a:path>
                <a:path w="636905" h="431164">
                  <a:moveTo>
                    <a:pt x="608330" y="92151"/>
                  </a:moveTo>
                  <a:lnTo>
                    <a:pt x="608291" y="91859"/>
                  </a:lnTo>
                  <a:lnTo>
                    <a:pt x="608215" y="91579"/>
                  </a:lnTo>
                  <a:lnTo>
                    <a:pt x="604532" y="93002"/>
                  </a:lnTo>
                  <a:lnTo>
                    <a:pt x="605612" y="94056"/>
                  </a:lnTo>
                  <a:lnTo>
                    <a:pt x="605878" y="94157"/>
                  </a:lnTo>
                  <a:lnTo>
                    <a:pt x="606069" y="94195"/>
                  </a:lnTo>
                  <a:lnTo>
                    <a:pt x="606259" y="94208"/>
                  </a:lnTo>
                  <a:lnTo>
                    <a:pt x="606450" y="94208"/>
                  </a:lnTo>
                  <a:lnTo>
                    <a:pt x="606640" y="94195"/>
                  </a:lnTo>
                  <a:lnTo>
                    <a:pt x="606831" y="94157"/>
                  </a:lnTo>
                  <a:lnTo>
                    <a:pt x="607021" y="94094"/>
                  </a:lnTo>
                  <a:lnTo>
                    <a:pt x="607199" y="94030"/>
                  </a:lnTo>
                  <a:lnTo>
                    <a:pt x="607987" y="93332"/>
                  </a:lnTo>
                  <a:lnTo>
                    <a:pt x="608139" y="93091"/>
                  </a:lnTo>
                  <a:lnTo>
                    <a:pt x="608215" y="92913"/>
                  </a:lnTo>
                  <a:lnTo>
                    <a:pt x="608291" y="92633"/>
                  </a:lnTo>
                  <a:lnTo>
                    <a:pt x="608330" y="92341"/>
                  </a:lnTo>
                  <a:lnTo>
                    <a:pt x="608330" y="92151"/>
                  </a:lnTo>
                  <a:close/>
                </a:path>
                <a:path w="636905" h="431164">
                  <a:moveTo>
                    <a:pt x="608330" y="7315"/>
                  </a:moveTo>
                  <a:lnTo>
                    <a:pt x="608317" y="7124"/>
                  </a:lnTo>
                  <a:lnTo>
                    <a:pt x="608279" y="6934"/>
                  </a:lnTo>
                  <a:lnTo>
                    <a:pt x="607453" y="5778"/>
                  </a:lnTo>
                  <a:lnTo>
                    <a:pt x="607212" y="5626"/>
                  </a:lnTo>
                  <a:lnTo>
                    <a:pt x="607034" y="5549"/>
                  </a:lnTo>
                  <a:lnTo>
                    <a:pt x="606844" y="5499"/>
                  </a:lnTo>
                  <a:lnTo>
                    <a:pt x="606653" y="5461"/>
                  </a:lnTo>
                  <a:lnTo>
                    <a:pt x="606463" y="5448"/>
                  </a:lnTo>
                  <a:lnTo>
                    <a:pt x="606259" y="5448"/>
                  </a:lnTo>
                  <a:lnTo>
                    <a:pt x="606082" y="5461"/>
                  </a:lnTo>
                  <a:lnTo>
                    <a:pt x="605891" y="5499"/>
                  </a:lnTo>
                  <a:lnTo>
                    <a:pt x="605701" y="5549"/>
                  </a:lnTo>
                  <a:lnTo>
                    <a:pt x="605523" y="5626"/>
                  </a:lnTo>
                  <a:lnTo>
                    <a:pt x="605345" y="5715"/>
                  </a:lnTo>
                  <a:lnTo>
                    <a:pt x="605193" y="5829"/>
                  </a:lnTo>
                  <a:lnTo>
                    <a:pt x="599414" y="19138"/>
                  </a:lnTo>
                  <a:lnTo>
                    <a:pt x="599376" y="19431"/>
                  </a:lnTo>
                  <a:lnTo>
                    <a:pt x="599376" y="19621"/>
                  </a:lnTo>
                  <a:lnTo>
                    <a:pt x="599389" y="19824"/>
                  </a:lnTo>
                  <a:lnTo>
                    <a:pt x="599427" y="20015"/>
                  </a:lnTo>
                  <a:lnTo>
                    <a:pt x="600964" y="21450"/>
                  </a:lnTo>
                  <a:lnTo>
                    <a:pt x="601243" y="21501"/>
                  </a:lnTo>
                  <a:lnTo>
                    <a:pt x="601446" y="21501"/>
                  </a:lnTo>
                  <a:lnTo>
                    <a:pt x="601637" y="21475"/>
                  </a:lnTo>
                  <a:lnTo>
                    <a:pt x="601814" y="21437"/>
                  </a:lnTo>
                  <a:lnTo>
                    <a:pt x="608177" y="8166"/>
                  </a:lnTo>
                  <a:lnTo>
                    <a:pt x="608279" y="7886"/>
                  </a:lnTo>
                  <a:lnTo>
                    <a:pt x="608317" y="7696"/>
                  </a:lnTo>
                  <a:lnTo>
                    <a:pt x="608330" y="7505"/>
                  </a:lnTo>
                  <a:lnTo>
                    <a:pt x="608330" y="7315"/>
                  </a:lnTo>
                  <a:close/>
                </a:path>
                <a:path w="636905" h="431164">
                  <a:moveTo>
                    <a:pt x="622642" y="18757"/>
                  </a:moveTo>
                  <a:lnTo>
                    <a:pt x="619861" y="15976"/>
                  </a:lnTo>
                  <a:lnTo>
                    <a:pt x="610590" y="25247"/>
                  </a:lnTo>
                  <a:lnTo>
                    <a:pt x="610057" y="26263"/>
                  </a:lnTo>
                  <a:lnTo>
                    <a:pt x="610019" y="26543"/>
                  </a:lnTo>
                  <a:lnTo>
                    <a:pt x="610019" y="26733"/>
                  </a:lnTo>
                  <a:lnTo>
                    <a:pt x="610031" y="26924"/>
                  </a:lnTo>
                  <a:lnTo>
                    <a:pt x="610069" y="27114"/>
                  </a:lnTo>
                  <a:lnTo>
                    <a:pt x="611886" y="28613"/>
                  </a:lnTo>
                  <a:lnTo>
                    <a:pt x="612076" y="28613"/>
                  </a:lnTo>
                  <a:lnTo>
                    <a:pt x="613079" y="28270"/>
                  </a:lnTo>
                  <a:lnTo>
                    <a:pt x="613308" y="28092"/>
                  </a:lnTo>
                  <a:lnTo>
                    <a:pt x="622642" y="18757"/>
                  </a:lnTo>
                  <a:close/>
                </a:path>
                <a:path w="636905" h="431164">
                  <a:moveTo>
                    <a:pt x="623227" y="82194"/>
                  </a:moveTo>
                  <a:lnTo>
                    <a:pt x="623189" y="81902"/>
                  </a:lnTo>
                  <a:lnTo>
                    <a:pt x="623112" y="81635"/>
                  </a:lnTo>
                  <a:lnTo>
                    <a:pt x="623036" y="81445"/>
                  </a:lnTo>
                  <a:lnTo>
                    <a:pt x="622947" y="81280"/>
                  </a:lnTo>
                  <a:lnTo>
                    <a:pt x="622833" y="81114"/>
                  </a:lnTo>
                  <a:lnTo>
                    <a:pt x="622706" y="80962"/>
                  </a:lnTo>
                  <a:lnTo>
                    <a:pt x="613371" y="71628"/>
                  </a:lnTo>
                  <a:lnTo>
                    <a:pt x="612076" y="71043"/>
                  </a:lnTo>
                  <a:lnTo>
                    <a:pt x="611886" y="71043"/>
                  </a:lnTo>
                  <a:lnTo>
                    <a:pt x="610882" y="71386"/>
                  </a:lnTo>
                  <a:lnTo>
                    <a:pt x="610654" y="71551"/>
                  </a:lnTo>
                  <a:lnTo>
                    <a:pt x="610527" y="71691"/>
                  </a:lnTo>
                  <a:lnTo>
                    <a:pt x="610006" y="72923"/>
                  </a:lnTo>
                  <a:lnTo>
                    <a:pt x="610006" y="73113"/>
                  </a:lnTo>
                  <a:lnTo>
                    <a:pt x="610349" y="74104"/>
                  </a:lnTo>
                  <a:lnTo>
                    <a:pt x="610527" y="74345"/>
                  </a:lnTo>
                  <a:lnTo>
                    <a:pt x="619861" y="83693"/>
                  </a:lnTo>
                  <a:lnTo>
                    <a:pt x="621157" y="84264"/>
                  </a:lnTo>
                  <a:lnTo>
                    <a:pt x="621347" y="84264"/>
                  </a:lnTo>
                  <a:lnTo>
                    <a:pt x="622350" y="83921"/>
                  </a:lnTo>
                  <a:lnTo>
                    <a:pt x="622579" y="83756"/>
                  </a:lnTo>
                  <a:lnTo>
                    <a:pt x="622706" y="83616"/>
                  </a:lnTo>
                  <a:lnTo>
                    <a:pt x="623227" y="82384"/>
                  </a:lnTo>
                  <a:lnTo>
                    <a:pt x="623227" y="82194"/>
                  </a:lnTo>
                  <a:close/>
                </a:path>
                <a:path w="636905" h="431164">
                  <a:moveTo>
                    <a:pt x="623227" y="17272"/>
                  </a:moveTo>
                  <a:lnTo>
                    <a:pt x="623214" y="17081"/>
                  </a:lnTo>
                  <a:lnTo>
                    <a:pt x="623176" y="16891"/>
                  </a:lnTo>
                  <a:lnTo>
                    <a:pt x="621652" y="15443"/>
                  </a:lnTo>
                  <a:lnTo>
                    <a:pt x="621360" y="15392"/>
                  </a:lnTo>
                  <a:lnTo>
                    <a:pt x="621169" y="15392"/>
                  </a:lnTo>
                  <a:lnTo>
                    <a:pt x="619874" y="15976"/>
                  </a:lnTo>
                  <a:lnTo>
                    <a:pt x="622642" y="18757"/>
                  </a:lnTo>
                  <a:lnTo>
                    <a:pt x="622846" y="18542"/>
                  </a:lnTo>
                  <a:lnTo>
                    <a:pt x="623036" y="18211"/>
                  </a:lnTo>
                  <a:lnTo>
                    <a:pt x="623125" y="18034"/>
                  </a:lnTo>
                  <a:lnTo>
                    <a:pt x="623176" y="17843"/>
                  </a:lnTo>
                  <a:lnTo>
                    <a:pt x="623214" y="17665"/>
                  </a:lnTo>
                  <a:lnTo>
                    <a:pt x="623227" y="17462"/>
                  </a:lnTo>
                  <a:lnTo>
                    <a:pt x="623227" y="17272"/>
                  </a:lnTo>
                  <a:close/>
                </a:path>
                <a:path w="636905" h="431164">
                  <a:moveTo>
                    <a:pt x="633171" y="67297"/>
                  </a:moveTo>
                  <a:lnTo>
                    <a:pt x="633158" y="67106"/>
                  </a:lnTo>
                  <a:lnTo>
                    <a:pt x="633120" y="66916"/>
                  </a:lnTo>
                  <a:lnTo>
                    <a:pt x="632599" y="66001"/>
                  </a:lnTo>
                  <a:lnTo>
                    <a:pt x="619188" y="60401"/>
                  </a:lnTo>
                  <a:lnTo>
                    <a:pt x="618998" y="60401"/>
                  </a:lnTo>
                  <a:lnTo>
                    <a:pt x="617169" y="61988"/>
                  </a:lnTo>
                  <a:lnTo>
                    <a:pt x="617118" y="62268"/>
                  </a:lnTo>
                  <a:lnTo>
                    <a:pt x="617118" y="62471"/>
                  </a:lnTo>
                  <a:lnTo>
                    <a:pt x="617143" y="62649"/>
                  </a:lnTo>
                  <a:lnTo>
                    <a:pt x="617181" y="62852"/>
                  </a:lnTo>
                  <a:lnTo>
                    <a:pt x="617702" y="63754"/>
                  </a:lnTo>
                  <a:lnTo>
                    <a:pt x="630821" y="69316"/>
                  </a:lnTo>
                  <a:lnTo>
                    <a:pt x="631113" y="69354"/>
                  </a:lnTo>
                  <a:lnTo>
                    <a:pt x="631304" y="69354"/>
                  </a:lnTo>
                  <a:lnTo>
                    <a:pt x="631494" y="69342"/>
                  </a:lnTo>
                  <a:lnTo>
                    <a:pt x="631685" y="69303"/>
                  </a:lnTo>
                  <a:lnTo>
                    <a:pt x="632841" y="68478"/>
                  </a:lnTo>
                  <a:lnTo>
                    <a:pt x="632993" y="68237"/>
                  </a:lnTo>
                  <a:lnTo>
                    <a:pt x="633069" y="68059"/>
                  </a:lnTo>
                  <a:lnTo>
                    <a:pt x="633120" y="67868"/>
                  </a:lnTo>
                  <a:lnTo>
                    <a:pt x="633158" y="67678"/>
                  </a:lnTo>
                  <a:lnTo>
                    <a:pt x="633171" y="67487"/>
                  </a:lnTo>
                  <a:lnTo>
                    <a:pt x="633171" y="67297"/>
                  </a:lnTo>
                  <a:close/>
                </a:path>
                <a:path w="636905" h="431164">
                  <a:moveTo>
                    <a:pt x="633171" y="32169"/>
                  </a:moveTo>
                  <a:lnTo>
                    <a:pt x="633158" y="31978"/>
                  </a:lnTo>
                  <a:lnTo>
                    <a:pt x="633120" y="31788"/>
                  </a:lnTo>
                  <a:lnTo>
                    <a:pt x="633056" y="31597"/>
                  </a:lnTo>
                  <a:lnTo>
                    <a:pt x="632993" y="31419"/>
                  </a:lnTo>
                  <a:lnTo>
                    <a:pt x="632294" y="30632"/>
                  </a:lnTo>
                  <a:lnTo>
                    <a:pt x="632053" y="30480"/>
                  </a:lnTo>
                  <a:lnTo>
                    <a:pt x="631863" y="30403"/>
                  </a:lnTo>
                  <a:lnTo>
                    <a:pt x="631596" y="30327"/>
                  </a:lnTo>
                  <a:lnTo>
                    <a:pt x="631304" y="30289"/>
                  </a:lnTo>
                  <a:lnTo>
                    <a:pt x="631113" y="30289"/>
                  </a:lnTo>
                  <a:lnTo>
                    <a:pt x="630821" y="30327"/>
                  </a:lnTo>
                  <a:lnTo>
                    <a:pt x="630542" y="30403"/>
                  </a:lnTo>
                  <a:lnTo>
                    <a:pt x="617283" y="36525"/>
                  </a:lnTo>
                  <a:lnTo>
                    <a:pt x="617181" y="36791"/>
                  </a:lnTo>
                  <a:lnTo>
                    <a:pt x="617143" y="36982"/>
                  </a:lnTo>
                  <a:lnTo>
                    <a:pt x="617131" y="37172"/>
                  </a:lnTo>
                  <a:lnTo>
                    <a:pt x="617131" y="37376"/>
                  </a:lnTo>
                  <a:lnTo>
                    <a:pt x="617143" y="37566"/>
                  </a:lnTo>
                  <a:lnTo>
                    <a:pt x="617181" y="37757"/>
                  </a:lnTo>
                  <a:lnTo>
                    <a:pt x="617245" y="37934"/>
                  </a:lnTo>
                  <a:lnTo>
                    <a:pt x="617308" y="38112"/>
                  </a:lnTo>
                  <a:lnTo>
                    <a:pt x="618705" y="39204"/>
                  </a:lnTo>
                  <a:lnTo>
                    <a:pt x="618998" y="39243"/>
                  </a:lnTo>
                  <a:lnTo>
                    <a:pt x="619188" y="39243"/>
                  </a:lnTo>
                  <a:lnTo>
                    <a:pt x="619379" y="39230"/>
                  </a:lnTo>
                  <a:lnTo>
                    <a:pt x="619569" y="39192"/>
                  </a:lnTo>
                  <a:lnTo>
                    <a:pt x="619760" y="39128"/>
                  </a:lnTo>
                  <a:lnTo>
                    <a:pt x="631952" y="34086"/>
                  </a:lnTo>
                  <a:lnTo>
                    <a:pt x="633018" y="33007"/>
                  </a:lnTo>
                  <a:lnTo>
                    <a:pt x="633120" y="32740"/>
                  </a:lnTo>
                  <a:lnTo>
                    <a:pt x="633158" y="32550"/>
                  </a:lnTo>
                  <a:lnTo>
                    <a:pt x="633171" y="32359"/>
                  </a:lnTo>
                  <a:lnTo>
                    <a:pt x="633171" y="32169"/>
                  </a:lnTo>
                  <a:close/>
                </a:path>
                <a:path w="636905" h="431164">
                  <a:moveTo>
                    <a:pt x="636676" y="49720"/>
                  </a:moveTo>
                  <a:lnTo>
                    <a:pt x="636663" y="49530"/>
                  </a:lnTo>
                  <a:lnTo>
                    <a:pt x="636625" y="49339"/>
                  </a:lnTo>
                  <a:lnTo>
                    <a:pt x="636524" y="49060"/>
                  </a:lnTo>
                  <a:lnTo>
                    <a:pt x="636295" y="48641"/>
                  </a:lnTo>
                  <a:lnTo>
                    <a:pt x="635101" y="47891"/>
                  </a:lnTo>
                  <a:lnTo>
                    <a:pt x="634809" y="47853"/>
                  </a:lnTo>
                  <a:lnTo>
                    <a:pt x="621588" y="47853"/>
                  </a:lnTo>
                  <a:lnTo>
                    <a:pt x="621207" y="47891"/>
                  </a:lnTo>
                  <a:lnTo>
                    <a:pt x="619772" y="49072"/>
                  </a:lnTo>
                  <a:lnTo>
                    <a:pt x="619671" y="49339"/>
                  </a:lnTo>
                  <a:lnTo>
                    <a:pt x="619633" y="49530"/>
                  </a:lnTo>
                  <a:lnTo>
                    <a:pt x="619620" y="49720"/>
                  </a:lnTo>
                  <a:lnTo>
                    <a:pt x="619620" y="49923"/>
                  </a:lnTo>
                  <a:lnTo>
                    <a:pt x="619633" y="50114"/>
                  </a:lnTo>
                  <a:lnTo>
                    <a:pt x="619671" y="50304"/>
                  </a:lnTo>
                  <a:lnTo>
                    <a:pt x="619734" y="50482"/>
                  </a:lnTo>
                  <a:lnTo>
                    <a:pt x="619798" y="50660"/>
                  </a:lnTo>
                  <a:lnTo>
                    <a:pt x="621487" y="51790"/>
                  </a:lnTo>
                  <a:lnTo>
                    <a:pt x="634707" y="51790"/>
                  </a:lnTo>
                  <a:lnTo>
                    <a:pt x="635101" y="51752"/>
                  </a:lnTo>
                  <a:lnTo>
                    <a:pt x="636524" y="50571"/>
                  </a:lnTo>
                  <a:lnTo>
                    <a:pt x="636625" y="50304"/>
                  </a:lnTo>
                  <a:lnTo>
                    <a:pt x="636663" y="50114"/>
                  </a:lnTo>
                  <a:lnTo>
                    <a:pt x="636676" y="49911"/>
                  </a:lnTo>
                  <a:lnTo>
                    <a:pt x="636676" y="4972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385951" y="6215798"/>
              <a:ext cx="652145" cy="522605"/>
            </a:xfrm>
            <a:custGeom>
              <a:avLst/>
              <a:gdLst/>
              <a:ahLst/>
              <a:cxnLst/>
              <a:rect l="l" t="t" r="r" b="b"/>
              <a:pathLst>
                <a:path w="652144" h="522604">
                  <a:moveTo>
                    <a:pt x="5245" y="33972"/>
                  </a:moveTo>
                  <a:lnTo>
                    <a:pt x="4991" y="33972"/>
                  </a:lnTo>
                  <a:lnTo>
                    <a:pt x="4470" y="34023"/>
                  </a:lnTo>
                  <a:lnTo>
                    <a:pt x="0" y="38963"/>
                  </a:lnTo>
                  <a:lnTo>
                    <a:pt x="0" y="39484"/>
                  </a:lnTo>
                  <a:lnTo>
                    <a:pt x="4991" y="44462"/>
                  </a:lnTo>
                  <a:lnTo>
                    <a:pt x="5245" y="44462"/>
                  </a:lnTo>
                  <a:lnTo>
                    <a:pt x="5245" y="33972"/>
                  </a:lnTo>
                  <a:close/>
                </a:path>
                <a:path w="652144" h="522604">
                  <a:moveTo>
                    <a:pt x="31381" y="308254"/>
                  </a:moveTo>
                  <a:lnTo>
                    <a:pt x="31000" y="308292"/>
                  </a:lnTo>
                  <a:lnTo>
                    <a:pt x="29413" y="310121"/>
                  </a:lnTo>
                  <a:lnTo>
                    <a:pt x="29413" y="310324"/>
                  </a:lnTo>
                  <a:lnTo>
                    <a:pt x="31000" y="312153"/>
                  </a:lnTo>
                  <a:lnTo>
                    <a:pt x="31280" y="312191"/>
                  </a:lnTo>
                  <a:lnTo>
                    <a:pt x="31381" y="308254"/>
                  </a:lnTo>
                  <a:close/>
                </a:path>
                <a:path w="652144" h="522604">
                  <a:moveTo>
                    <a:pt x="51066" y="518109"/>
                  </a:moveTo>
                  <a:lnTo>
                    <a:pt x="31394" y="518109"/>
                  </a:lnTo>
                  <a:lnTo>
                    <a:pt x="31394" y="522058"/>
                  </a:lnTo>
                  <a:lnTo>
                    <a:pt x="51066" y="522058"/>
                  </a:lnTo>
                  <a:lnTo>
                    <a:pt x="51066" y="518109"/>
                  </a:lnTo>
                  <a:close/>
                </a:path>
                <a:path w="652144" h="522604">
                  <a:moveTo>
                    <a:pt x="53035" y="310121"/>
                  </a:moveTo>
                  <a:lnTo>
                    <a:pt x="51447" y="308292"/>
                  </a:lnTo>
                  <a:lnTo>
                    <a:pt x="51168" y="308254"/>
                  </a:lnTo>
                  <a:lnTo>
                    <a:pt x="43192" y="308241"/>
                  </a:lnTo>
                  <a:lnTo>
                    <a:pt x="43192" y="300380"/>
                  </a:lnTo>
                  <a:lnTo>
                    <a:pt x="41605" y="298450"/>
                  </a:lnTo>
                  <a:lnTo>
                    <a:pt x="41325" y="298411"/>
                  </a:lnTo>
                  <a:lnTo>
                    <a:pt x="41122" y="298411"/>
                  </a:lnTo>
                  <a:lnTo>
                    <a:pt x="40932" y="298424"/>
                  </a:lnTo>
                  <a:lnTo>
                    <a:pt x="40741" y="298462"/>
                  </a:lnTo>
                  <a:lnTo>
                    <a:pt x="39293" y="299999"/>
                  </a:lnTo>
                  <a:lnTo>
                    <a:pt x="39255" y="300278"/>
                  </a:lnTo>
                  <a:lnTo>
                    <a:pt x="39255" y="308241"/>
                  </a:lnTo>
                  <a:lnTo>
                    <a:pt x="31394" y="308241"/>
                  </a:lnTo>
                  <a:lnTo>
                    <a:pt x="31394" y="312178"/>
                  </a:lnTo>
                  <a:lnTo>
                    <a:pt x="39255" y="312178"/>
                  </a:lnTo>
                  <a:lnTo>
                    <a:pt x="39255" y="320052"/>
                  </a:lnTo>
                  <a:lnTo>
                    <a:pt x="39293" y="320433"/>
                  </a:lnTo>
                  <a:lnTo>
                    <a:pt x="40843" y="321983"/>
                  </a:lnTo>
                  <a:lnTo>
                    <a:pt x="41122" y="322021"/>
                  </a:lnTo>
                  <a:lnTo>
                    <a:pt x="41325" y="322021"/>
                  </a:lnTo>
                  <a:lnTo>
                    <a:pt x="41516" y="322008"/>
                  </a:lnTo>
                  <a:lnTo>
                    <a:pt x="41706" y="321970"/>
                  </a:lnTo>
                  <a:lnTo>
                    <a:pt x="43154" y="320433"/>
                  </a:lnTo>
                  <a:lnTo>
                    <a:pt x="43192" y="320154"/>
                  </a:lnTo>
                  <a:lnTo>
                    <a:pt x="43192" y="312178"/>
                  </a:lnTo>
                  <a:lnTo>
                    <a:pt x="51066" y="312178"/>
                  </a:lnTo>
                  <a:lnTo>
                    <a:pt x="53035" y="310324"/>
                  </a:lnTo>
                  <a:lnTo>
                    <a:pt x="53035" y="310121"/>
                  </a:lnTo>
                  <a:close/>
                </a:path>
                <a:path w="652144" h="522604">
                  <a:moveTo>
                    <a:pt x="66154" y="8521"/>
                  </a:moveTo>
                  <a:lnTo>
                    <a:pt x="66141" y="8280"/>
                  </a:lnTo>
                  <a:lnTo>
                    <a:pt x="66090" y="7759"/>
                  </a:lnTo>
                  <a:lnTo>
                    <a:pt x="61150" y="3289"/>
                  </a:lnTo>
                  <a:lnTo>
                    <a:pt x="60642" y="3289"/>
                  </a:lnTo>
                  <a:lnTo>
                    <a:pt x="55651" y="8280"/>
                  </a:lnTo>
                  <a:lnTo>
                    <a:pt x="55651" y="8534"/>
                  </a:lnTo>
                  <a:lnTo>
                    <a:pt x="55664" y="39217"/>
                  </a:lnTo>
                  <a:lnTo>
                    <a:pt x="55651" y="39471"/>
                  </a:lnTo>
                  <a:lnTo>
                    <a:pt x="60642" y="44462"/>
                  </a:lnTo>
                  <a:lnTo>
                    <a:pt x="61150" y="44462"/>
                  </a:lnTo>
                  <a:lnTo>
                    <a:pt x="66141" y="39471"/>
                  </a:lnTo>
                  <a:lnTo>
                    <a:pt x="66141" y="39217"/>
                  </a:lnTo>
                  <a:lnTo>
                    <a:pt x="66154" y="8521"/>
                  </a:lnTo>
                  <a:close/>
                </a:path>
                <a:path w="652144" h="522604">
                  <a:moveTo>
                    <a:pt x="100672" y="263880"/>
                  </a:moveTo>
                  <a:lnTo>
                    <a:pt x="97218" y="262343"/>
                  </a:lnTo>
                  <a:lnTo>
                    <a:pt x="96710" y="262343"/>
                  </a:lnTo>
                  <a:lnTo>
                    <a:pt x="91719" y="267335"/>
                  </a:lnTo>
                  <a:lnTo>
                    <a:pt x="91719" y="267843"/>
                  </a:lnTo>
                  <a:lnTo>
                    <a:pt x="93256" y="271297"/>
                  </a:lnTo>
                  <a:lnTo>
                    <a:pt x="100672" y="263880"/>
                  </a:lnTo>
                  <a:close/>
                </a:path>
                <a:path w="652144" h="522604">
                  <a:moveTo>
                    <a:pt x="128447" y="293573"/>
                  </a:moveTo>
                  <a:lnTo>
                    <a:pt x="126911" y="290131"/>
                  </a:lnTo>
                  <a:lnTo>
                    <a:pt x="100685" y="263880"/>
                  </a:lnTo>
                  <a:lnTo>
                    <a:pt x="93268" y="271297"/>
                  </a:lnTo>
                  <a:lnTo>
                    <a:pt x="119494" y="297535"/>
                  </a:lnTo>
                  <a:lnTo>
                    <a:pt x="119672" y="297726"/>
                  </a:lnTo>
                  <a:lnTo>
                    <a:pt x="120078" y="298043"/>
                  </a:lnTo>
                  <a:lnTo>
                    <a:pt x="122948" y="299072"/>
                  </a:lnTo>
                  <a:lnTo>
                    <a:pt x="123456" y="299072"/>
                  </a:lnTo>
                  <a:lnTo>
                    <a:pt x="128447" y="294081"/>
                  </a:lnTo>
                  <a:lnTo>
                    <a:pt x="128447" y="293573"/>
                  </a:lnTo>
                  <a:close/>
                </a:path>
                <a:path w="652144" h="522604">
                  <a:moveTo>
                    <a:pt x="254368" y="242658"/>
                  </a:moveTo>
                  <a:lnTo>
                    <a:pt x="253987" y="242697"/>
                  </a:lnTo>
                  <a:lnTo>
                    <a:pt x="252399" y="244538"/>
                  </a:lnTo>
                  <a:lnTo>
                    <a:pt x="252399" y="244729"/>
                  </a:lnTo>
                  <a:lnTo>
                    <a:pt x="253987" y="246557"/>
                  </a:lnTo>
                  <a:lnTo>
                    <a:pt x="254266" y="246595"/>
                  </a:lnTo>
                  <a:lnTo>
                    <a:pt x="254368" y="242658"/>
                  </a:lnTo>
                  <a:close/>
                </a:path>
                <a:path w="652144" h="522604">
                  <a:moveTo>
                    <a:pt x="254368" y="177088"/>
                  </a:moveTo>
                  <a:lnTo>
                    <a:pt x="253987" y="177126"/>
                  </a:lnTo>
                  <a:lnTo>
                    <a:pt x="252399" y="178955"/>
                  </a:lnTo>
                  <a:lnTo>
                    <a:pt x="252399" y="179158"/>
                  </a:lnTo>
                  <a:lnTo>
                    <a:pt x="254266" y="181025"/>
                  </a:lnTo>
                  <a:lnTo>
                    <a:pt x="254368" y="177088"/>
                  </a:lnTo>
                  <a:close/>
                </a:path>
                <a:path w="652144" h="522604">
                  <a:moveTo>
                    <a:pt x="276021" y="244538"/>
                  </a:moveTo>
                  <a:lnTo>
                    <a:pt x="274434" y="242709"/>
                  </a:lnTo>
                  <a:lnTo>
                    <a:pt x="274154" y="242671"/>
                  </a:lnTo>
                  <a:lnTo>
                    <a:pt x="254381" y="242658"/>
                  </a:lnTo>
                  <a:lnTo>
                    <a:pt x="254381" y="246595"/>
                  </a:lnTo>
                  <a:lnTo>
                    <a:pt x="274053" y="246595"/>
                  </a:lnTo>
                  <a:lnTo>
                    <a:pt x="274434" y="246570"/>
                  </a:lnTo>
                  <a:lnTo>
                    <a:pt x="276021" y="244741"/>
                  </a:lnTo>
                  <a:lnTo>
                    <a:pt x="276021" y="244538"/>
                  </a:lnTo>
                  <a:close/>
                </a:path>
                <a:path w="652144" h="522604">
                  <a:moveTo>
                    <a:pt x="276021" y="178955"/>
                  </a:moveTo>
                  <a:lnTo>
                    <a:pt x="274434" y="177126"/>
                  </a:lnTo>
                  <a:lnTo>
                    <a:pt x="274154" y="177088"/>
                  </a:lnTo>
                  <a:lnTo>
                    <a:pt x="254381" y="177076"/>
                  </a:lnTo>
                  <a:lnTo>
                    <a:pt x="254381" y="181013"/>
                  </a:lnTo>
                  <a:lnTo>
                    <a:pt x="274053" y="181013"/>
                  </a:lnTo>
                  <a:lnTo>
                    <a:pt x="274434" y="180987"/>
                  </a:lnTo>
                  <a:lnTo>
                    <a:pt x="276021" y="179146"/>
                  </a:lnTo>
                  <a:lnTo>
                    <a:pt x="276021" y="178955"/>
                  </a:lnTo>
                  <a:close/>
                </a:path>
                <a:path w="652144" h="522604">
                  <a:moveTo>
                    <a:pt x="308813" y="152565"/>
                  </a:moveTo>
                  <a:lnTo>
                    <a:pt x="308762" y="152057"/>
                  </a:lnTo>
                  <a:lnTo>
                    <a:pt x="308660" y="151549"/>
                  </a:lnTo>
                  <a:lnTo>
                    <a:pt x="307454" y="149301"/>
                  </a:lnTo>
                  <a:lnTo>
                    <a:pt x="307276" y="149110"/>
                  </a:lnTo>
                  <a:lnTo>
                    <a:pt x="307098" y="148932"/>
                  </a:lnTo>
                  <a:lnTo>
                    <a:pt x="294373" y="136220"/>
                  </a:lnTo>
                  <a:lnTo>
                    <a:pt x="294157" y="135991"/>
                  </a:lnTo>
                  <a:lnTo>
                    <a:pt x="293979" y="135801"/>
                  </a:lnTo>
                  <a:lnTo>
                    <a:pt x="293585" y="135483"/>
                  </a:lnTo>
                  <a:lnTo>
                    <a:pt x="293154" y="135191"/>
                  </a:lnTo>
                  <a:lnTo>
                    <a:pt x="290703" y="134454"/>
                  </a:lnTo>
                  <a:lnTo>
                    <a:pt x="290195" y="134454"/>
                  </a:lnTo>
                  <a:lnTo>
                    <a:pt x="287756" y="135191"/>
                  </a:lnTo>
                  <a:lnTo>
                    <a:pt x="287629" y="135280"/>
                  </a:lnTo>
                  <a:lnTo>
                    <a:pt x="286918" y="135801"/>
                  </a:lnTo>
                  <a:lnTo>
                    <a:pt x="286740" y="135991"/>
                  </a:lnTo>
                  <a:lnTo>
                    <a:pt x="286562" y="136169"/>
                  </a:lnTo>
                  <a:lnTo>
                    <a:pt x="273799" y="148932"/>
                  </a:lnTo>
                  <a:lnTo>
                    <a:pt x="273621" y="149110"/>
                  </a:lnTo>
                  <a:lnTo>
                    <a:pt x="273443" y="149288"/>
                  </a:lnTo>
                  <a:lnTo>
                    <a:pt x="273113" y="149694"/>
                  </a:lnTo>
                  <a:lnTo>
                    <a:pt x="272084" y="152565"/>
                  </a:lnTo>
                  <a:lnTo>
                    <a:pt x="272084" y="153073"/>
                  </a:lnTo>
                  <a:lnTo>
                    <a:pt x="277075" y="158064"/>
                  </a:lnTo>
                  <a:lnTo>
                    <a:pt x="277329" y="158064"/>
                  </a:lnTo>
                  <a:lnTo>
                    <a:pt x="277583" y="158064"/>
                  </a:lnTo>
                  <a:lnTo>
                    <a:pt x="277710" y="158051"/>
                  </a:lnTo>
                  <a:lnTo>
                    <a:pt x="285203" y="158051"/>
                  </a:lnTo>
                  <a:lnTo>
                    <a:pt x="285203" y="275323"/>
                  </a:lnTo>
                  <a:lnTo>
                    <a:pt x="285203" y="275577"/>
                  </a:lnTo>
                  <a:lnTo>
                    <a:pt x="290195" y="280568"/>
                  </a:lnTo>
                  <a:lnTo>
                    <a:pt x="290703" y="280568"/>
                  </a:lnTo>
                  <a:lnTo>
                    <a:pt x="295694" y="275577"/>
                  </a:lnTo>
                  <a:lnTo>
                    <a:pt x="295694" y="275323"/>
                  </a:lnTo>
                  <a:lnTo>
                    <a:pt x="295681" y="158051"/>
                  </a:lnTo>
                  <a:lnTo>
                    <a:pt x="303174" y="158051"/>
                  </a:lnTo>
                  <a:lnTo>
                    <a:pt x="303314" y="158064"/>
                  </a:lnTo>
                  <a:lnTo>
                    <a:pt x="303568" y="158064"/>
                  </a:lnTo>
                  <a:lnTo>
                    <a:pt x="303822" y="158064"/>
                  </a:lnTo>
                  <a:lnTo>
                    <a:pt x="304342" y="158013"/>
                  </a:lnTo>
                  <a:lnTo>
                    <a:pt x="306920" y="156845"/>
                  </a:lnTo>
                  <a:lnTo>
                    <a:pt x="307098" y="156718"/>
                  </a:lnTo>
                  <a:lnTo>
                    <a:pt x="307454" y="156349"/>
                  </a:lnTo>
                  <a:lnTo>
                    <a:pt x="307784" y="155943"/>
                  </a:lnTo>
                  <a:lnTo>
                    <a:pt x="308813" y="153085"/>
                  </a:lnTo>
                  <a:lnTo>
                    <a:pt x="308813" y="152565"/>
                  </a:lnTo>
                  <a:close/>
                </a:path>
                <a:path w="652144" h="522604">
                  <a:moveTo>
                    <a:pt x="328485" y="244538"/>
                  </a:moveTo>
                  <a:lnTo>
                    <a:pt x="326898" y="242709"/>
                  </a:lnTo>
                  <a:lnTo>
                    <a:pt x="326618" y="242671"/>
                  </a:lnTo>
                  <a:lnTo>
                    <a:pt x="318655" y="242658"/>
                  </a:lnTo>
                  <a:lnTo>
                    <a:pt x="318655" y="234797"/>
                  </a:lnTo>
                  <a:lnTo>
                    <a:pt x="318604" y="234416"/>
                  </a:lnTo>
                  <a:lnTo>
                    <a:pt x="316776" y="232829"/>
                  </a:lnTo>
                  <a:lnTo>
                    <a:pt x="316572" y="232829"/>
                  </a:lnTo>
                  <a:lnTo>
                    <a:pt x="314744" y="234416"/>
                  </a:lnTo>
                  <a:lnTo>
                    <a:pt x="314706" y="234696"/>
                  </a:lnTo>
                  <a:lnTo>
                    <a:pt x="314718" y="242658"/>
                  </a:lnTo>
                  <a:lnTo>
                    <a:pt x="306844" y="242658"/>
                  </a:lnTo>
                  <a:lnTo>
                    <a:pt x="306463" y="242697"/>
                  </a:lnTo>
                  <a:lnTo>
                    <a:pt x="304876" y="244538"/>
                  </a:lnTo>
                  <a:lnTo>
                    <a:pt x="304876" y="244729"/>
                  </a:lnTo>
                  <a:lnTo>
                    <a:pt x="306463" y="246557"/>
                  </a:lnTo>
                  <a:lnTo>
                    <a:pt x="306743" y="246595"/>
                  </a:lnTo>
                  <a:lnTo>
                    <a:pt x="314718" y="246595"/>
                  </a:lnTo>
                  <a:lnTo>
                    <a:pt x="314718" y="254469"/>
                  </a:lnTo>
                  <a:lnTo>
                    <a:pt x="316293" y="256400"/>
                  </a:lnTo>
                  <a:lnTo>
                    <a:pt x="316572" y="256438"/>
                  </a:lnTo>
                  <a:lnTo>
                    <a:pt x="316776" y="256438"/>
                  </a:lnTo>
                  <a:lnTo>
                    <a:pt x="316966" y="256425"/>
                  </a:lnTo>
                  <a:lnTo>
                    <a:pt x="317157" y="256387"/>
                  </a:lnTo>
                  <a:lnTo>
                    <a:pt x="318604" y="254850"/>
                  </a:lnTo>
                  <a:lnTo>
                    <a:pt x="318643" y="254571"/>
                  </a:lnTo>
                  <a:lnTo>
                    <a:pt x="318655" y="246595"/>
                  </a:lnTo>
                  <a:lnTo>
                    <a:pt x="326517" y="246595"/>
                  </a:lnTo>
                  <a:lnTo>
                    <a:pt x="328485" y="244741"/>
                  </a:lnTo>
                  <a:lnTo>
                    <a:pt x="328485" y="244538"/>
                  </a:lnTo>
                  <a:close/>
                </a:path>
                <a:path w="652144" h="522604">
                  <a:moveTo>
                    <a:pt x="328485" y="178955"/>
                  </a:moveTo>
                  <a:lnTo>
                    <a:pt x="326898" y="177126"/>
                  </a:lnTo>
                  <a:lnTo>
                    <a:pt x="326618" y="177088"/>
                  </a:lnTo>
                  <a:lnTo>
                    <a:pt x="318655" y="177076"/>
                  </a:lnTo>
                  <a:lnTo>
                    <a:pt x="318655" y="169214"/>
                  </a:lnTo>
                  <a:lnTo>
                    <a:pt x="318604" y="168821"/>
                  </a:lnTo>
                  <a:lnTo>
                    <a:pt x="317423" y="167398"/>
                  </a:lnTo>
                  <a:lnTo>
                    <a:pt x="317157" y="167297"/>
                  </a:lnTo>
                  <a:lnTo>
                    <a:pt x="316966" y="167259"/>
                  </a:lnTo>
                  <a:lnTo>
                    <a:pt x="316776" y="167246"/>
                  </a:lnTo>
                  <a:lnTo>
                    <a:pt x="316572" y="167246"/>
                  </a:lnTo>
                  <a:lnTo>
                    <a:pt x="316382" y="167259"/>
                  </a:lnTo>
                  <a:lnTo>
                    <a:pt x="316191" y="167297"/>
                  </a:lnTo>
                  <a:lnTo>
                    <a:pt x="316014" y="167360"/>
                  </a:lnTo>
                  <a:lnTo>
                    <a:pt x="315836" y="167424"/>
                  </a:lnTo>
                  <a:lnTo>
                    <a:pt x="314744" y="168821"/>
                  </a:lnTo>
                  <a:lnTo>
                    <a:pt x="314706" y="169113"/>
                  </a:lnTo>
                  <a:lnTo>
                    <a:pt x="314718" y="177076"/>
                  </a:lnTo>
                  <a:lnTo>
                    <a:pt x="306844" y="177076"/>
                  </a:lnTo>
                  <a:lnTo>
                    <a:pt x="304876" y="178955"/>
                  </a:lnTo>
                  <a:lnTo>
                    <a:pt x="304876" y="179158"/>
                  </a:lnTo>
                  <a:lnTo>
                    <a:pt x="306743" y="181025"/>
                  </a:lnTo>
                  <a:lnTo>
                    <a:pt x="314718" y="181013"/>
                  </a:lnTo>
                  <a:lnTo>
                    <a:pt x="314718" y="188887"/>
                  </a:lnTo>
                  <a:lnTo>
                    <a:pt x="316572" y="190855"/>
                  </a:lnTo>
                  <a:lnTo>
                    <a:pt x="316776" y="190855"/>
                  </a:lnTo>
                  <a:lnTo>
                    <a:pt x="318604" y="189268"/>
                  </a:lnTo>
                  <a:lnTo>
                    <a:pt x="318643" y="188988"/>
                  </a:lnTo>
                  <a:lnTo>
                    <a:pt x="318655" y="181013"/>
                  </a:lnTo>
                  <a:lnTo>
                    <a:pt x="326517" y="181013"/>
                  </a:lnTo>
                  <a:lnTo>
                    <a:pt x="328485" y="179146"/>
                  </a:lnTo>
                  <a:lnTo>
                    <a:pt x="328485" y="178955"/>
                  </a:lnTo>
                  <a:close/>
                </a:path>
                <a:path w="652144" h="522604">
                  <a:moveTo>
                    <a:pt x="525233" y="4991"/>
                  </a:moveTo>
                  <a:lnTo>
                    <a:pt x="520255" y="0"/>
                  </a:lnTo>
                  <a:lnTo>
                    <a:pt x="519734" y="0"/>
                  </a:lnTo>
                  <a:lnTo>
                    <a:pt x="514743" y="4991"/>
                  </a:lnTo>
                  <a:lnTo>
                    <a:pt x="514743" y="5245"/>
                  </a:lnTo>
                  <a:lnTo>
                    <a:pt x="525233" y="5245"/>
                  </a:lnTo>
                  <a:lnTo>
                    <a:pt x="525233" y="4991"/>
                  </a:lnTo>
                  <a:close/>
                </a:path>
                <a:path w="652144" h="522604">
                  <a:moveTo>
                    <a:pt x="591540" y="43154"/>
                  </a:moveTo>
                  <a:lnTo>
                    <a:pt x="591413" y="42938"/>
                  </a:lnTo>
                  <a:lnTo>
                    <a:pt x="591096" y="42379"/>
                  </a:lnTo>
                  <a:lnTo>
                    <a:pt x="590042" y="40906"/>
                  </a:lnTo>
                  <a:lnTo>
                    <a:pt x="576846" y="34010"/>
                  </a:lnTo>
                  <a:lnTo>
                    <a:pt x="576224" y="34010"/>
                  </a:lnTo>
                  <a:lnTo>
                    <a:pt x="575906" y="33972"/>
                  </a:lnTo>
                  <a:lnTo>
                    <a:pt x="575652" y="33972"/>
                  </a:lnTo>
                  <a:lnTo>
                    <a:pt x="575398" y="33972"/>
                  </a:lnTo>
                  <a:lnTo>
                    <a:pt x="575259" y="33985"/>
                  </a:lnTo>
                  <a:lnTo>
                    <a:pt x="525233" y="33985"/>
                  </a:lnTo>
                  <a:lnTo>
                    <a:pt x="525233" y="5257"/>
                  </a:lnTo>
                  <a:lnTo>
                    <a:pt x="514743" y="5257"/>
                  </a:lnTo>
                  <a:lnTo>
                    <a:pt x="514743" y="38963"/>
                  </a:lnTo>
                  <a:lnTo>
                    <a:pt x="514743" y="39217"/>
                  </a:lnTo>
                  <a:lnTo>
                    <a:pt x="514743" y="39471"/>
                  </a:lnTo>
                  <a:lnTo>
                    <a:pt x="514794" y="39992"/>
                  </a:lnTo>
                  <a:lnTo>
                    <a:pt x="517982" y="44069"/>
                  </a:lnTo>
                  <a:lnTo>
                    <a:pt x="518210" y="44157"/>
                  </a:lnTo>
                  <a:lnTo>
                    <a:pt x="518706" y="44310"/>
                  </a:lnTo>
                  <a:lnTo>
                    <a:pt x="519214" y="44411"/>
                  </a:lnTo>
                  <a:lnTo>
                    <a:pt x="519722" y="44462"/>
                  </a:lnTo>
                  <a:lnTo>
                    <a:pt x="519988" y="44462"/>
                  </a:lnTo>
                  <a:lnTo>
                    <a:pt x="520242" y="44462"/>
                  </a:lnTo>
                  <a:lnTo>
                    <a:pt x="575398" y="44462"/>
                  </a:lnTo>
                  <a:lnTo>
                    <a:pt x="575640" y="44462"/>
                  </a:lnTo>
                  <a:lnTo>
                    <a:pt x="576541" y="44513"/>
                  </a:lnTo>
                  <a:lnTo>
                    <a:pt x="582320" y="48171"/>
                  </a:lnTo>
                  <a:lnTo>
                    <a:pt x="582460" y="48399"/>
                  </a:lnTo>
                  <a:lnTo>
                    <a:pt x="591540" y="43154"/>
                  </a:lnTo>
                  <a:close/>
                </a:path>
                <a:path w="652144" h="522604">
                  <a:moveTo>
                    <a:pt x="652043" y="152514"/>
                  </a:moveTo>
                  <a:lnTo>
                    <a:pt x="649795" y="144094"/>
                  </a:lnTo>
                  <a:lnTo>
                    <a:pt x="649693" y="143852"/>
                  </a:lnTo>
                  <a:lnTo>
                    <a:pt x="649566" y="143637"/>
                  </a:lnTo>
                  <a:lnTo>
                    <a:pt x="649427" y="143408"/>
                  </a:lnTo>
                  <a:lnTo>
                    <a:pt x="591680" y="43395"/>
                  </a:lnTo>
                  <a:lnTo>
                    <a:pt x="591553" y="43154"/>
                  </a:lnTo>
                  <a:lnTo>
                    <a:pt x="582472" y="48399"/>
                  </a:lnTo>
                  <a:lnTo>
                    <a:pt x="582599" y="48628"/>
                  </a:lnTo>
                  <a:lnTo>
                    <a:pt x="640473" y="148882"/>
                  </a:lnTo>
                  <a:lnTo>
                    <a:pt x="641515" y="152298"/>
                  </a:lnTo>
                  <a:lnTo>
                    <a:pt x="641515" y="153466"/>
                  </a:lnTo>
                  <a:lnTo>
                    <a:pt x="640600" y="156527"/>
                  </a:lnTo>
                  <a:lnTo>
                    <a:pt x="640473" y="156756"/>
                  </a:lnTo>
                  <a:lnTo>
                    <a:pt x="640346" y="156984"/>
                  </a:lnTo>
                  <a:lnTo>
                    <a:pt x="582599" y="257009"/>
                  </a:lnTo>
                  <a:lnTo>
                    <a:pt x="582472" y="257225"/>
                  </a:lnTo>
                  <a:lnTo>
                    <a:pt x="581977" y="257987"/>
                  </a:lnTo>
                  <a:lnTo>
                    <a:pt x="576033" y="261162"/>
                  </a:lnTo>
                  <a:lnTo>
                    <a:pt x="575906" y="261162"/>
                  </a:lnTo>
                  <a:lnTo>
                    <a:pt x="575652" y="261162"/>
                  </a:lnTo>
                  <a:lnTo>
                    <a:pt x="485863" y="261162"/>
                  </a:lnTo>
                  <a:lnTo>
                    <a:pt x="485609" y="261175"/>
                  </a:lnTo>
                  <a:lnTo>
                    <a:pt x="482219" y="262636"/>
                  </a:lnTo>
                  <a:lnTo>
                    <a:pt x="480212" y="263880"/>
                  </a:lnTo>
                  <a:lnTo>
                    <a:pt x="453974" y="290118"/>
                  </a:lnTo>
                  <a:lnTo>
                    <a:pt x="452437" y="293573"/>
                  </a:lnTo>
                  <a:lnTo>
                    <a:pt x="452437" y="294081"/>
                  </a:lnTo>
                  <a:lnTo>
                    <a:pt x="457428" y="299072"/>
                  </a:lnTo>
                  <a:lnTo>
                    <a:pt x="457936" y="299072"/>
                  </a:lnTo>
                  <a:lnTo>
                    <a:pt x="487273" y="271653"/>
                  </a:lnTo>
                  <a:lnTo>
                    <a:pt x="575259" y="271653"/>
                  </a:lnTo>
                  <a:lnTo>
                    <a:pt x="575398" y="271665"/>
                  </a:lnTo>
                  <a:lnTo>
                    <a:pt x="575652" y="271665"/>
                  </a:lnTo>
                  <a:lnTo>
                    <a:pt x="575906" y="271653"/>
                  </a:lnTo>
                  <a:lnTo>
                    <a:pt x="576554" y="271653"/>
                  </a:lnTo>
                  <a:lnTo>
                    <a:pt x="578345" y="271475"/>
                  </a:lnTo>
                  <a:lnTo>
                    <a:pt x="591261" y="262928"/>
                  </a:lnTo>
                  <a:lnTo>
                    <a:pt x="591426" y="262699"/>
                  </a:lnTo>
                  <a:lnTo>
                    <a:pt x="591515" y="262534"/>
                  </a:lnTo>
                  <a:lnTo>
                    <a:pt x="591629" y="262331"/>
                  </a:lnTo>
                  <a:lnTo>
                    <a:pt x="649414" y="162267"/>
                  </a:lnTo>
                  <a:lnTo>
                    <a:pt x="649566" y="162001"/>
                  </a:lnTo>
                  <a:lnTo>
                    <a:pt x="649693" y="161772"/>
                  </a:lnTo>
                  <a:lnTo>
                    <a:pt x="651979" y="154317"/>
                  </a:lnTo>
                  <a:lnTo>
                    <a:pt x="652043" y="15251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415364" y="6355765"/>
              <a:ext cx="522605" cy="382270"/>
            </a:xfrm>
            <a:custGeom>
              <a:avLst/>
              <a:gdLst/>
              <a:ahLst/>
              <a:cxnLst/>
              <a:rect l="l" t="t" r="r" b="b"/>
              <a:pathLst>
                <a:path w="522605" h="382270">
                  <a:moveTo>
                    <a:pt x="1968" y="378155"/>
                  </a:moveTo>
                  <a:lnTo>
                    <a:pt x="1587" y="378193"/>
                  </a:lnTo>
                  <a:lnTo>
                    <a:pt x="0" y="380022"/>
                  </a:lnTo>
                  <a:lnTo>
                    <a:pt x="0" y="380225"/>
                  </a:lnTo>
                  <a:lnTo>
                    <a:pt x="1587" y="382054"/>
                  </a:lnTo>
                  <a:lnTo>
                    <a:pt x="1866" y="382092"/>
                  </a:lnTo>
                  <a:lnTo>
                    <a:pt x="1968" y="378155"/>
                  </a:lnTo>
                  <a:close/>
                </a:path>
                <a:path w="522605" h="382270">
                  <a:moveTo>
                    <a:pt x="23622" y="380022"/>
                  </a:moveTo>
                  <a:lnTo>
                    <a:pt x="22034" y="378193"/>
                  </a:lnTo>
                  <a:lnTo>
                    <a:pt x="21755" y="378155"/>
                  </a:lnTo>
                  <a:lnTo>
                    <a:pt x="1981" y="378142"/>
                  </a:lnTo>
                  <a:lnTo>
                    <a:pt x="1981" y="382092"/>
                  </a:lnTo>
                  <a:lnTo>
                    <a:pt x="21653" y="382092"/>
                  </a:lnTo>
                  <a:lnTo>
                    <a:pt x="23622" y="380225"/>
                  </a:lnTo>
                  <a:lnTo>
                    <a:pt x="23622" y="380022"/>
                  </a:lnTo>
                  <a:close/>
                </a:path>
                <a:path w="522605" h="382270">
                  <a:moveTo>
                    <a:pt x="33997" y="83718"/>
                  </a:moveTo>
                  <a:lnTo>
                    <a:pt x="33947" y="83477"/>
                  </a:lnTo>
                  <a:lnTo>
                    <a:pt x="33896" y="83337"/>
                  </a:lnTo>
                  <a:lnTo>
                    <a:pt x="32118" y="84251"/>
                  </a:lnTo>
                  <a:lnTo>
                    <a:pt x="32194" y="84378"/>
                  </a:lnTo>
                  <a:lnTo>
                    <a:pt x="32334" y="84518"/>
                  </a:lnTo>
                  <a:lnTo>
                    <a:pt x="32486" y="84645"/>
                  </a:lnTo>
                  <a:lnTo>
                    <a:pt x="32664" y="84721"/>
                  </a:lnTo>
                  <a:lnTo>
                    <a:pt x="32854" y="84772"/>
                  </a:lnTo>
                  <a:lnTo>
                    <a:pt x="33096" y="84772"/>
                  </a:lnTo>
                  <a:lnTo>
                    <a:pt x="33248" y="84747"/>
                  </a:lnTo>
                  <a:lnTo>
                    <a:pt x="33426" y="84683"/>
                  </a:lnTo>
                  <a:lnTo>
                    <a:pt x="33642" y="84543"/>
                  </a:lnTo>
                  <a:lnTo>
                    <a:pt x="33769" y="84404"/>
                  </a:lnTo>
                  <a:lnTo>
                    <a:pt x="33883" y="84239"/>
                  </a:lnTo>
                  <a:lnTo>
                    <a:pt x="33934" y="84099"/>
                  </a:lnTo>
                  <a:lnTo>
                    <a:pt x="33985" y="83908"/>
                  </a:lnTo>
                  <a:lnTo>
                    <a:pt x="33997" y="83718"/>
                  </a:lnTo>
                  <a:close/>
                </a:path>
                <a:path w="522605" h="382270">
                  <a:moveTo>
                    <a:pt x="36868" y="67449"/>
                  </a:moveTo>
                  <a:lnTo>
                    <a:pt x="36804" y="67157"/>
                  </a:lnTo>
                  <a:lnTo>
                    <a:pt x="36741" y="67017"/>
                  </a:lnTo>
                  <a:lnTo>
                    <a:pt x="36639" y="66865"/>
                  </a:lnTo>
                  <a:lnTo>
                    <a:pt x="36499" y="66725"/>
                  </a:lnTo>
                  <a:lnTo>
                    <a:pt x="36372" y="66636"/>
                  </a:lnTo>
                  <a:lnTo>
                    <a:pt x="36118" y="66497"/>
                  </a:lnTo>
                  <a:lnTo>
                    <a:pt x="34074" y="63157"/>
                  </a:lnTo>
                  <a:lnTo>
                    <a:pt x="34074" y="62738"/>
                  </a:lnTo>
                  <a:lnTo>
                    <a:pt x="34099" y="62318"/>
                  </a:lnTo>
                  <a:lnTo>
                    <a:pt x="34137" y="62115"/>
                  </a:lnTo>
                  <a:lnTo>
                    <a:pt x="32169" y="61772"/>
                  </a:lnTo>
                  <a:lnTo>
                    <a:pt x="32118" y="62077"/>
                  </a:lnTo>
                  <a:lnTo>
                    <a:pt x="32067" y="62687"/>
                  </a:lnTo>
                  <a:lnTo>
                    <a:pt x="32080" y="63296"/>
                  </a:lnTo>
                  <a:lnTo>
                    <a:pt x="32156" y="63906"/>
                  </a:lnTo>
                  <a:lnTo>
                    <a:pt x="35394" y="68376"/>
                  </a:lnTo>
                  <a:lnTo>
                    <a:pt x="35572" y="68453"/>
                  </a:lnTo>
                  <a:lnTo>
                    <a:pt x="35725" y="68491"/>
                  </a:lnTo>
                  <a:lnTo>
                    <a:pt x="35915" y="68503"/>
                  </a:lnTo>
                  <a:lnTo>
                    <a:pt x="36106" y="68465"/>
                  </a:lnTo>
                  <a:lnTo>
                    <a:pt x="36296" y="68402"/>
                  </a:lnTo>
                  <a:lnTo>
                    <a:pt x="36461" y="68300"/>
                  </a:lnTo>
                  <a:lnTo>
                    <a:pt x="36601" y="68160"/>
                  </a:lnTo>
                  <a:lnTo>
                    <a:pt x="36753" y="67970"/>
                  </a:lnTo>
                  <a:lnTo>
                    <a:pt x="36804" y="67830"/>
                  </a:lnTo>
                  <a:lnTo>
                    <a:pt x="36855" y="67640"/>
                  </a:lnTo>
                  <a:lnTo>
                    <a:pt x="36868" y="67449"/>
                  </a:lnTo>
                  <a:close/>
                </a:path>
                <a:path w="522605" h="382270">
                  <a:moveTo>
                    <a:pt x="41884" y="49034"/>
                  </a:moveTo>
                  <a:lnTo>
                    <a:pt x="39890" y="46012"/>
                  </a:lnTo>
                  <a:lnTo>
                    <a:pt x="39890" y="49174"/>
                  </a:lnTo>
                  <a:lnTo>
                    <a:pt x="39865" y="49606"/>
                  </a:lnTo>
                  <a:lnTo>
                    <a:pt x="38277" y="51028"/>
                  </a:lnTo>
                  <a:lnTo>
                    <a:pt x="37858" y="51003"/>
                  </a:lnTo>
                  <a:lnTo>
                    <a:pt x="37706" y="50977"/>
                  </a:lnTo>
                  <a:lnTo>
                    <a:pt x="36423" y="49415"/>
                  </a:lnTo>
                  <a:lnTo>
                    <a:pt x="36423" y="49250"/>
                  </a:lnTo>
                  <a:lnTo>
                    <a:pt x="38036" y="47574"/>
                  </a:lnTo>
                  <a:lnTo>
                    <a:pt x="38455" y="47599"/>
                  </a:lnTo>
                  <a:lnTo>
                    <a:pt x="39890" y="49174"/>
                  </a:lnTo>
                  <a:lnTo>
                    <a:pt x="39890" y="46012"/>
                  </a:lnTo>
                  <a:lnTo>
                    <a:pt x="39687" y="45897"/>
                  </a:lnTo>
                  <a:lnTo>
                    <a:pt x="39509" y="45834"/>
                  </a:lnTo>
                  <a:lnTo>
                    <a:pt x="39344" y="45758"/>
                  </a:lnTo>
                  <a:lnTo>
                    <a:pt x="38989" y="45656"/>
                  </a:lnTo>
                  <a:lnTo>
                    <a:pt x="38811" y="45631"/>
                  </a:lnTo>
                  <a:lnTo>
                    <a:pt x="38620" y="45593"/>
                  </a:lnTo>
                  <a:lnTo>
                    <a:pt x="38252" y="45567"/>
                  </a:lnTo>
                  <a:lnTo>
                    <a:pt x="37884" y="45580"/>
                  </a:lnTo>
                  <a:lnTo>
                    <a:pt x="37528" y="45618"/>
                  </a:lnTo>
                  <a:lnTo>
                    <a:pt x="34429" y="49199"/>
                  </a:lnTo>
                  <a:lnTo>
                    <a:pt x="34429" y="49568"/>
                  </a:lnTo>
                  <a:lnTo>
                    <a:pt x="36156" y="52438"/>
                  </a:lnTo>
                  <a:lnTo>
                    <a:pt x="36309" y="52539"/>
                  </a:lnTo>
                  <a:lnTo>
                    <a:pt x="36626" y="52705"/>
                  </a:lnTo>
                  <a:lnTo>
                    <a:pt x="36804" y="52768"/>
                  </a:lnTo>
                  <a:lnTo>
                    <a:pt x="36969" y="52844"/>
                  </a:lnTo>
                  <a:lnTo>
                    <a:pt x="37325" y="52946"/>
                  </a:lnTo>
                  <a:lnTo>
                    <a:pt x="37503" y="52971"/>
                  </a:lnTo>
                  <a:lnTo>
                    <a:pt x="37693" y="53009"/>
                  </a:lnTo>
                  <a:lnTo>
                    <a:pt x="38061" y="53035"/>
                  </a:lnTo>
                  <a:lnTo>
                    <a:pt x="38430" y="53022"/>
                  </a:lnTo>
                  <a:lnTo>
                    <a:pt x="38963" y="52946"/>
                  </a:lnTo>
                  <a:lnTo>
                    <a:pt x="41884" y="49403"/>
                  </a:lnTo>
                  <a:lnTo>
                    <a:pt x="41884" y="49034"/>
                  </a:lnTo>
                  <a:close/>
                </a:path>
                <a:path w="522605" h="382270">
                  <a:moveTo>
                    <a:pt x="48107" y="76949"/>
                  </a:moveTo>
                  <a:lnTo>
                    <a:pt x="48031" y="76619"/>
                  </a:lnTo>
                  <a:lnTo>
                    <a:pt x="47955" y="76492"/>
                  </a:lnTo>
                  <a:lnTo>
                    <a:pt x="47764" y="76263"/>
                  </a:lnTo>
                  <a:lnTo>
                    <a:pt x="47612" y="76149"/>
                  </a:lnTo>
                  <a:lnTo>
                    <a:pt x="47472" y="76098"/>
                  </a:lnTo>
                  <a:lnTo>
                    <a:pt x="47282" y="76034"/>
                  </a:lnTo>
                  <a:lnTo>
                    <a:pt x="47142" y="76022"/>
                  </a:lnTo>
                  <a:lnTo>
                    <a:pt x="46939" y="76034"/>
                  </a:lnTo>
                  <a:lnTo>
                    <a:pt x="46748" y="76085"/>
                  </a:lnTo>
                  <a:lnTo>
                    <a:pt x="46583" y="76174"/>
                  </a:lnTo>
                  <a:lnTo>
                    <a:pt x="46418" y="76301"/>
                  </a:lnTo>
                  <a:lnTo>
                    <a:pt x="46291" y="76441"/>
                  </a:lnTo>
                  <a:lnTo>
                    <a:pt x="46202" y="76619"/>
                  </a:lnTo>
                  <a:lnTo>
                    <a:pt x="46126" y="76847"/>
                  </a:lnTo>
                  <a:lnTo>
                    <a:pt x="45504" y="80365"/>
                  </a:lnTo>
                  <a:lnTo>
                    <a:pt x="30543" y="77724"/>
                  </a:lnTo>
                  <a:lnTo>
                    <a:pt x="30378" y="77698"/>
                  </a:lnTo>
                  <a:lnTo>
                    <a:pt x="30251" y="77660"/>
                  </a:lnTo>
                  <a:lnTo>
                    <a:pt x="30048" y="77673"/>
                  </a:lnTo>
                  <a:lnTo>
                    <a:pt x="29870" y="77724"/>
                  </a:lnTo>
                  <a:lnTo>
                    <a:pt x="29730" y="77787"/>
                  </a:lnTo>
                  <a:lnTo>
                    <a:pt x="29565" y="77901"/>
                  </a:lnTo>
                  <a:lnTo>
                    <a:pt x="29400" y="78079"/>
                  </a:lnTo>
                  <a:lnTo>
                    <a:pt x="29298" y="78244"/>
                  </a:lnTo>
                  <a:lnTo>
                    <a:pt x="29248" y="78384"/>
                  </a:lnTo>
                  <a:lnTo>
                    <a:pt x="29222" y="78536"/>
                  </a:lnTo>
                  <a:lnTo>
                    <a:pt x="29210" y="78727"/>
                  </a:lnTo>
                  <a:lnTo>
                    <a:pt x="29273" y="79019"/>
                  </a:lnTo>
                  <a:lnTo>
                    <a:pt x="29324" y="79146"/>
                  </a:lnTo>
                  <a:lnTo>
                    <a:pt x="32118" y="84251"/>
                  </a:lnTo>
                  <a:lnTo>
                    <a:pt x="33870" y="83286"/>
                  </a:lnTo>
                  <a:lnTo>
                    <a:pt x="32067" y="80022"/>
                  </a:lnTo>
                  <a:lnTo>
                    <a:pt x="45161" y="82334"/>
                  </a:lnTo>
                  <a:lnTo>
                    <a:pt x="44551" y="85813"/>
                  </a:lnTo>
                  <a:lnTo>
                    <a:pt x="44538" y="86055"/>
                  </a:lnTo>
                  <a:lnTo>
                    <a:pt x="44564" y="86194"/>
                  </a:lnTo>
                  <a:lnTo>
                    <a:pt x="44602" y="86347"/>
                  </a:lnTo>
                  <a:lnTo>
                    <a:pt x="44691" y="86512"/>
                  </a:lnTo>
                  <a:lnTo>
                    <a:pt x="44881" y="86741"/>
                  </a:lnTo>
                  <a:lnTo>
                    <a:pt x="45034" y="86855"/>
                  </a:lnTo>
                  <a:lnTo>
                    <a:pt x="45173" y="86918"/>
                  </a:lnTo>
                  <a:lnTo>
                    <a:pt x="45364" y="86969"/>
                  </a:lnTo>
                  <a:lnTo>
                    <a:pt x="45504" y="86982"/>
                  </a:lnTo>
                  <a:lnTo>
                    <a:pt x="45707" y="86969"/>
                  </a:lnTo>
                  <a:lnTo>
                    <a:pt x="45897" y="86918"/>
                  </a:lnTo>
                  <a:lnTo>
                    <a:pt x="46062" y="86829"/>
                  </a:lnTo>
                  <a:lnTo>
                    <a:pt x="46228" y="86702"/>
                  </a:lnTo>
                  <a:lnTo>
                    <a:pt x="46355" y="86563"/>
                  </a:lnTo>
                  <a:lnTo>
                    <a:pt x="46443" y="86385"/>
                  </a:lnTo>
                  <a:lnTo>
                    <a:pt x="46520" y="86156"/>
                  </a:lnTo>
                  <a:lnTo>
                    <a:pt x="47307" y="81661"/>
                  </a:lnTo>
                  <a:lnTo>
                    <a:pt x="48094" y="77203"/>
                  </a:lnTo>
                  <a:lnTo>
                    <a:pt x="48107" y="76949"/>
                  </a:lnTo>
                  <a:close/>
                </a:path>
                <a:path w="522605" h="382270">
                  <a:moveTo>
                    <a:pt x="50977" y="60680"/>
                  </a:moveTo>
                  <a:lnTo>
                    <a:pt x="50939" y="60490"/>
                  </a:lnTo>
                  <a:lnTo>
                    <a:pt x="50888" y="60350"/>
                  </a:lnTo>
                  <a:lnTo>
                    <a:pt x="50825" y="60223"/>
                  </a:lnTo>
                  <a:lnTo>
                    <a:pt x="50711" y="60058"/>
                  </a:lnTo>
                  <a:lnTo>
                    <a:pt x="50558" y="59931"/>
                  </a:lnTo>
                  <a:lnTo>
                    <a:pt x="50393" y="59829"/>
                  </a:lnTo>
                  <a:lnTo>
                    <a:pt x="50101" y="59753"/>
                  </a:lnTo>
                  <a:lnTo>
                    <a:pt x="49911" y="59753"/>
                  </a:lnTo>
                  <a:lnTo>
                    <a:pt x="49758" y="59778"/>
                  </a:lnTo>
                  <a:lnTo>
                    <a:pt x="49263" y="60058"/>
                  </a:lnTo>
                  <a:lnTo>
                    <a:pt x="49136" y="60210"/>
                  </a:lnTo>
                  <a:lnTo>
                    <a:pt x="49060" y="60337"/>
                  </a:lnTo>
                  <a:lnTo>
                    <a:pt x="48996" y="60579"/>
                  </a:lnTo>
                  <a:lnTo>
                    <a:pt x="47790" y="67411"/>
                  </a:lnTo>
                  <a:lnTo>
                    <a:pt x="41656" y="59994"/>
                  </a:lnTo>
                  <a:lnTo>
                    <a:pt x="41529" y="59842"/>
                  </a:lnTo>
                  <a:lnTo>
                    <a:pt x="38315" y="57696"/>
                  </a:lnTo>
                  <a:lnTo>
                    <a:pt x="38188" y="57658"/>
                  </a:lnTo>
                  <a:lnTo>
                    <a:pt x="38061" y="57645"/>
                  </a:lnTo>
                  <a:lnTo>
                    <a:pt x="37820" y="57594"/>
                  </a:lnTo>
                  <a:lnTo>
                    <a:pt x="37325" y="57543"/>
                  </a:lnTo>
                  <a:lnTo>
                    <a:pt x="37071" y="57556"/>
                  </a:lnTo>
                  <a:lnTo>
                    <a:pt x="36817" y="57556"/>
                  </a:lnTo>
                  <a:lnTo>
                    <a:pt x="36322" y="57619"/>
                  </a:lnTo>
                  <a:lnTo>
                    <a:pt x="36080" y="57683"/>
                  </a:lnTo>
                  <a:lnTo>
                    <a:pt x="35839" y="57734"/>
                  </a:lnTo>
                  <a:lnTo>
                    <a:pt x="32169" y="61760"/>
                  </a:lnTo>
                  <a:lnTo>
                    <a:pt x="34137" y="62103"/>
                  </a:lnTo>
                  <a:lnTo>
                    <a:pt x="34163" y="61963"/>
                  </a:lnTo>
                  <a:lnTo>
                    <a:pt x="37109" y="59550"/>
                  </a:lnTo>
                  <a:lnTo>
                    <a:pt x="37261" y="59550"/>
                  </a:lnTo>
                  <a:lnTo>
                    <a:pt x="37566" y="59575"/>
                  </a:lnTo>
                  <a:lnTo>
                    <a:pt x="37719" y="59601"/>
                  </a:lnTo>
                  <a:lnTo>
                    <a:pt x="37960" y="59651"/>
                  </a:lnTo>
                  <a:lnTo>
                    <a:pt x="38277" y="59753"/>
                  </a:lnTo>
                  <a:lnTo>
                    <a:pt x="38582" y="59880"/>
                  </a:lnTo>
                  <a:lnTo>
                    <a:pt x="38887" y="60032"/>
                  </a:lnTo>
                  <a:lnTo>
                    <a:pt x="39014" y="60134"/>
                  </a:lnTo>
                  <a:lnTo>
                    <a:pt x="39154" y="60223"/>
                  </a:lnTo>
                  <a:lnTo>
                    <a:pt x="39420" y="60439"/>
                  </a:lnTo>
                  <a:lnTo>
                    <a:pt x="39865" y="60934"/>
                  </a:lnTo>
                  <a:lnTo>
                    <a:pt x="39954" y="61074"/>
                  </a:lnTo>
                  <a:lnTo>
                    <a:pt x="47599" y="70307"/>
                  </a:lnTo>
                  <a:lnTo>
                    <a:pt x="47739" y="70459"/>
                  </a:lnTo>
                  <a:lnTo>
                    <a:pt x="47891" y="70573"/>
                  </a:lnTo>
                  <a:lnTo>
                    <a:pt x="48069" y="70650"/>
                  </a:lnTo>
                  <a:lnTo>
                    <a:pt x="48260" y="70700"/>
                  </a:lnTo>
                  <a:lnTo>
                    <a:pt x="48463" y="70713"/>
                  </a:lnTo>
                  <a:lnTo>
                    <a:pt x="48742" y="70650"/>
                  </a:lnTo>
                  <a:lnTo>
                    <a:pt x="48882" y="70586"/>
                  </a:lnTo>
                  <a:lnTo>
                    <a:pt x="49047" y="70485"/>
                  </a:lnTo>
                  <a:lnTo>
                    <a:pt x="49187" y="70345"/>
                  </a:lnTo>
                  <a:lnTo>
                    <a:pt x="49263" y="70218"/>
                  </a:lnTo>
                  <a:lnTo>
                    <a:pt x="49326" y="70078"/>
                  </a:lnTo>
                  <a:lnTo>
                    <a:pt x="49377" y="69951"/>
                  </a:lnTo>
                  <a:lnTo>
                    <a:pt x="49390" y="69824"/>
                  </a:lnTo>
                  <a:lnTo>
                    <a:pt x="50965" y="60921"/>
                  </a:lnTo>
                  <a:lnTo>
                    <a:pt x="50977" y="60680"/>
                  </a:lnTo>
                  <a:close/>
                </a:path>
                <a:path w="522605" h="382270">
                  <a:moveTo>
                    <a:pt x="55422" y="35648"/>
                  </a:moveTo>
                  <a:lnTo>
                    <a:pt x="53454" y="35306"/>
                  </a:lnTo>
                  <a:lnTo>
                    <a:pt x="52819" y="38862"/>
                  </a:lnTo>
                  <a:lnTo>
                    <a:pt x="52806" y="39014"/>
                  </a:lnTo>
                  <a:lnTo>
                    <a:pt x="52692" y="39382"/>
                  </a:lnTo>
                  <a:lnTo>
                    <a:pt x="52527" y="39725"/>
                  </a:lnTo>
                  <a:lnTo>
                    <a:pt x="52387" y="39954"/>
                  </a:lnTo>
                  <a:lnTo>
                    <a:pt x="50800" y="40995"/>
                  </a:lnTo>
                  <a:lnTo>
                    <a:pt x="50673" y="41033"/>
                  </a:lnTo>
                  <a:lnTo>
                    <a:pt x="50419" y="41059"/>
                  </a:lnTo>
                  <a:lnTo>
                    <a:pt x="50292" y="41059"/>
                  </a:lnTo>
                  <a:lnTo>
                    <a:pt x="50152" y="41071"/>
                  </a:lnTo>
                  <a:lnTo>
                    <a:pt x="49898" y="41046"/>
                  </a:lnTo>
                  <a:lnTo>
                    <a:pt x="49771" y="41021"/>
                  </a:lnTo>
                  <a:lnTo>
                    <a:pt x="40817" y="39446"/>
                  </a:lnTo>
                  <a:lnTo>
                    <a:pt x="40678" y="39420"/>
                  </a:lnTo>
                  <a:lnTo>
                    <a:pt x="40309" y="39306"/>
                  </a:lnTo>
                  <a:lnTo>
                    <a:pt x="39966" y="39141"/>
                  </a:lnTo>
                  <a:lnTo>
                    <a:pt x="39738" y="39001"/>
                  </a:lnTo>
                  <a:lnTo>
                    <a:pt x="38633" y="37033"/>
                  </a:lnTo>
                  <a:lnTo>
                    <a:pt x="38646" y="36512"/>
                  </a:lnTo>
                  <a:lnTo>
                    <a:pt x="38671" y="36385"/>
                  </a:lnTo>
                  <a:lnTo>
                    <a:pt x="39306" y="32804"/>
                  </a:lnTo>
                  <a:lnTo>
                    <a:pt x="39319" y="32562"/>
                  </a:lnTo>
                  <a:lnTo>
                    <a:pt x="39293" y="32423"/>
                  </a:lnTo>
                  <a:lnTo>
                    <a:pt x="39243" y="32232"/>
                  </a:lnTo>
                  <a:lnTo>
                    <a:pt x="39166" y="32105"/>
                  </a:lnTo>
                  <a:lnTo>
                    <a:pt x="39052" y="31940"/>
                  </a:lnTo>
                  <a:lnTo>
                    <a:pt x="38900" y="31813"/>
                  </a:lnTo>
                  <a:lnTo>
                    <a:pt x="38735" y="31724"/>
                  </a:lnTo>
                  <a:lnTo>
                    <a:pt x="38442" y="31635"/>
                  </a:lnTo>
                  <a:lnTo>
                    <a:pt x="38252" y="31635"/>
                  </a:lnTo>
                  <a:lnTo>
                    <a:pt x="38112" y="31661"/>
                  </a:lnTo>
                  <a:lnTo>
                    <a:pt x="37922" y="31711"/>
                  </a:lnTo>
                  <a:lnTo>
                    <a:pt x="37795" y="31788"/>
                  </a:lnTo>
                  <a:lnTo>
                    <a:pt x="37630" y="31902"/>
                  </a:lnTo>
                  <a:lnTo>
                    <a:pt x="36703" y="36029"/>
                  </a:lnTo>
                  <a:lnTo>
                    <a:pt x="36664" y="36271"/>
                  </a:lnTo>
                  <a:lnTo>
                    <a:pt x="36626" y="36715"/>
                  </a:lnTo>
                  <a:lnTo>
                    <a:pt x="36639" y="36944"/>
                  </a:lnTo>
                  <a:lnTo>
                    <a:pt x="36639" y="37172"/>
                  </a:lnTo>
                  <a:lnTo>
                    <a:pt x="36690" y="37630"/>
                  </a:lnTo>
                  <a:lnTo>
                    <a:pt x="40474" y="41414"/>
                  </a:lnTo>
                  <a:lnTo>
                    <a:pt x="49428" y="42989"/>
                  </a:lnTo>
                  <a:lnTo>
                    <a:pt x="49644" y="43027"/>
                  </a:lnTo>
                  <a:lnTo>
                    <a:pt x="50101" y="43065"/>
                  </a:lnTo>
                  <a:lnTo>
                    <a:pt x="50330" y="43065"/>
                  </a:lnTo>
                  <a:lnTo>
                    <a:pt x="54546" y="40106"/>
                  </a:lnTo>
                  <a:lnTo>
                    <a:pt x="54635" y="39890"/>
                  </a:lnTo>
                  <a:lnTo>
                    <a:pt x="54749" y="39458"/>
                  </a:lnTo>
                  <a:lnTo>
                    <a:pt x="54800" y="39230"/>
                  </a:lnTo>
                  <a:lnTo>
                    <a:pt x="55422" y="35648"/>
                  </a:lnTo>
                  <a:close/>
                </a:path>
                <a:path w="522605" h="382270">
                  <a:moveTo>
                    <a:pt x="55435" y="35394"/>
                  </a:moveTo>
                  <a:lnTo>
                    <a:pt x="55410" y="35255"/>
                  </a:lnTo>
                  <a:lnTo>
                    <a:pt x="55372" y="35102"/>
                  </a:lnTo>
                  <a:lnTo>
                    <a:pt x="55283" y="34937"/>
                  </a:lnTo>
                  <a:lnTo>
                    <a:pt x="55092" y="34709"/>
                  </a:lnTo>
                  <a:lnTo>
                    <a:pt x="54940" y="34594"/>
                  </a:lnTo>
                  <a:lnTo>
                    <a:pt x="54800" y="34531"/>
                  </a:lnTo>
                  <a:lnTo>
                    <a:pt x="54610" y="34480"/>
                  </a:lnTo>
                  <a:lnTo>
                    <a:pt x="54470" y="34467"/>
                  </a:lnTo>
                  <a:lnTo>
                    <a:pt x="54267" y="34480"/>
                  </a:lnTo>
                  <a:lnTo>
                    <a:pt x="54076" y="34531"/>
                  </a:lnTo>
                  <a:lnTo>
                    <a:pt x="53911" y="34620"/>
                  </a:lnTo>
                  <a:lnTo>
                    <a:pt x="53746" y="34747"/>
                  </a:lnTo>
                  <a:lnTo>
                    <a:pt x="53619" y="34886"/>
                  </a:lnTo>
                  <a:lnTo>
                    <a:pt x="53517" y="35064"/>
                  </a:lnTo>
                  <a:lnTo>
                    <a:pt x="53454" y="35293"/>
                  </a:lnTo>
                  <a:lnTo>
                    <a:pt x="55422" y="35636"/>
                  </a:lnTo>
                  <a:lnTo>
                    <a:pt x="55435" y="35394"/>
                  </a:lnTo>
                  <a:close/>
                </a:path>
                <a:path w="522605" h="382270">
                  <a:moveTo>
                    <a:pt x="68173" y="5181"/>
                  </a:moveTo>
                  <a:lnTo>
                    <a:pt x="68148" y="5041"/>
                  </a:lnTo>
                  <a:lnTo>
                    <a:pt x="68084" y="4851"/>
                  </a:lnTo>
                  <a:lnTo>
                    <a:pt x="67932" y="4597"/>
                  </a:lnTo>
                  <a:lnTo>
                    <a:pt x="67792" y="4470"/>
                  </a:lnTo>
                  <a:lnTo>
                    <a:pt x="67297" y="4254"/>
                  </a:lnTo>
                  <a:lnTo>
                    <a:pt x="67056" y="4254"/>
                  </a:lnTo>
                  <a:lnTo>
                    <a:pt x="66916" y="4292"/>
                  </a:lnTo>
                  <a:lnTo>
                    <a:pt x="66776" y="4330"/>
                  </a:lnTo>
                  <a:lnTo>
                    <a:pt x="66598" y="4432"/>
                  </a:lnTo>
                  <a:lnTo>
                    <a:pt x="66459" y="4559"/>
                  </a:lnTo>
                  <a:lnTo>
                    <a:pt x="66332" y="4711"/>
                  </a:lnTo>
                  <a:lnTo>
                    <a:pt x="64528" y="7823"/>
                  </a:lnTo>
                  <a:lnTo>
                    <a:pt x="51358" y="228"/>
                  </a:lnTo>
                  <a:lnTo>
                    <a:pt x="51219" y="152"/>
                  </a:lnTo>
                  <a:lnTo>
                    <a:pt x="51092" y="63"/>
                  </a:lnTo>
                  <a:lnTo>
                    <a:pt x="50965" y="38"/>
                  </a:lnTo>
                  <a:lnTo>
                    <a:pt x="50812" y="0"/>
                  </a:lnTo>
                  <a:lnTo>
                    <a:pt x="50660" y="0"/>
                  </a:lnTo>
                  <a:lnTo>
                    <a:pt x="50520" y="25"/>
                  </a:lnTo>
                  <a:lnTo>
                    <a:pt x="50330" y="76"/>
                  </a:lnTo>
                  <a:lnTo>
                    <a:pt x="50203" y="152"/>
                  </a:lnTo>
                  <a:lnTo>
                    <a:pt x="50050" y="266"/>
                  </a:lnTo>
                  <a:lnTo>
                    <a:pt x="49911" y="406"/>
                  </a:lnTo>
                  <a:lnTo>
                    <a:pt x="49834" y="533"/>
                  </a:lnTo>
                  <a:lnTo>
                    <a:pt x="49758" y="711"/>
                  </a:lnTo>
                  <a:lnTo>
                    <a:pt x="49720" y="914"/>
                  </a:lnTo>
                  <a:lnTo>
                    <a:pt x="49720" y="1104"/>
                  </a:lnTo>
                  <a:lnTo>
                    <a:pt x="50609" y="6908"/>
                  </a:lnTo>
                  <a:lnTo>
                    <a:pt x="50660" y="7099"/>
                  </a:lnTo>
                  <a:lnTo>
                    <a:pt x="50723" y="7226"/>
                  </a:lnTo>
                  <a:lnTo>
                    <a:pt x="50825" y="7391"/>
                  </a:lnTo>
                  <a:lnTo>
                    <a:pt x="50965" y="7531"/>
                  </a:lnTo>
                  <a:lnTo>
                    <a:pt x="51130" y="7645"/>
                  </a:lnTo>
                  <a:lnTo>
                    <a:pt x="51409" y="7734"/>
                  </a:lnTo>
                  <a:lnTo>
                    <a:pt x="51562" y="7747"/>
                  </a:lnTo>
                  <a:lnTo>
                    <a:pt x="51701" y="7747"/>
                  </a:lnTo>
                  <a:lnTo>
                    <a:pt x="51943" y="7696"/>
                  </a:lnTo>
                  <a:lnTo>
                    <a:pt x="52082" y="7632"/>
                  </a:lnTo>
                  <a:lnTo>
                    <a:pt x="52235" y="7518"/>
                  </a:lnTo>
                  <a:lnTo>
                    <a:pt x="52412" y="7353"/>
                  </a:lnTo>
                  <a:lnTo>
                    <a:pt x="52489" y="7226"/>
                  </a:lnTo>
                  <a:lnTo>
                    <a:pt x="52565" y="7048"/>
                  </a:lnTo>
                  <a:lnTo>
                    <a:pt x="52603" y="6845"/>
                  </a:lnTo>
                  <a:lnTo>
                    <a:pt x="52603" y="6654"/>
                  </a:lnTo>
                  <a:lnTo>
                    <a:pt x="52019" y="2921"/>
                  </a:lnTo>
                  <a:lnTo>
                    <a:pt x="63525" y="9563"/>
                  </a:lnTo>
                  <a:lnTo>
                    <a:pt x="61760" y="12623"/>
                  </a:lnTo>
                  <a:lnTo>
                    <a:pt x="63487" y="13627"/>
                  </a:lnTo>
                  <a:lnTo>
                    <a:pt x="65735" y="9728"/>
                  </a:lnTo>
                  <a:lnTo>
                    <a:pt x="68033" y="5753"/>
                  </a:lnTo>
                  <a:lnTo>
                    <a:pt x="68097" y="5613"/>
                  </a:lnTo>
                  <a:lnTo>
                    <a:pt x="68160" y="5435"/>
                  </a:lnTo>
                  <a:lnTo>
                    <a:pt x="68173" y="5181"/>
                  </a:lnTo>
                  <a:close/>
                </a:path>
                <a:path w="522605" h="382270">
                  <a:moveTo>
                    <a:pt x="93789" y="148615"/>
                  </a:moveTo>
                  <a:lnTo>
                    <a:pt x="93535" y="148615"/>
                  </a:lnTo>
                  <a:lnTo>
                    <a:pt x="93014" y="148666"/>
                  </a:lnTo>
                  <a:lnTo>
                    <a:pt x="88544" y="153606"/>
                  </a:lnTo>
                  <a:lnTo>
                    <a:pt x="88544" y="154114"/>
                  </a:lnTo>
                  <a:lnTo>
                    <a:pt x="93535" y="159105"/>
                  </a:lnTo>
                  <a:lnTo>
                    <a:pt x="93789" y="159105"/>
                  </a:lnTo>
                  <a:lnTo>
                    <a:pt x="93789" y="148615"/>
                  </a:lnTo>
                  <a:close/>
                </a:path>
                <a:path w="522605" h="382270">
                  <a:moveTo>
                    <a:pt x="121996" y="153606"/>
                  </a:moveTo>
                  <a:lnTo>
                    <a:pt x="117005" y="148615"/>
                  </a:lnTo>
                  <a:lnTo>
                    <a:pt x="116751" y="148615"/>
                  </a:lnTo>
                  <a:lnTo>
                    <a:pt x="93802" y="148602"/>
                  </a:lnTo>
                  <a:lnTo>
                    <a:pt x="93802" y="159092"/>
                  </a:lnTo>
                  <a:lnTo>
                    <a:pt x="116751" y="159092"/>
                  </a:lnTo>
                  <a:lnTo>
                    <a:pt x="117005" y="159105"/>
                  </a:lnTo>
                  <a:lnTo>
                    <a:pt x="117525" y="159054"/>
                  </a:lnTo>
                  <a:lnTo>
                    <a:pt x="121996" y="154114"/>
                  </a:lnTo>
                  <a:lnTo>
                    <a:pt x="121996" y="153606"/>
                  </a:lnTo>
                  <a:close/>
                </a:path>
                <a:path w="522605" h="382270">
                  <a:moveTo>
                    <a:pt x="428256" y="148602"/>
                  </a:moveTo>
                  <a:lnTo>
                    <a:pt x="405320" y="148602"/>
                  </a:lnTo>
                  <a:lnTo>
                    <a:pt x="405066" y="148615"/>
                  </a:lnTo>
                  <a:lnTo>
                    <a:pt x="400075" y="153606"/>
                  </a:lnTo>
                  <a:lnTo>
                    <a:pt x="400075" y="154114"/>
                  </a:lnTo>
                  <a:lnTo>
                    <a:pt x="405066" y="159105"/>
                  </a:lnTo>
                  <a:lnTo>
                    <a:pt x="405320" y="159105"/>
                  </a:lnTo>
                  <a:lnTo>
                    <a:pt x="428256" y="159092"/>
                  </a:lnTo>
                  <a:lnTo>
                    <a:pt x="428256" y="148602"/>
                  </a:lnTo>
                  <a:close/>
                </a:path>
                <a:path w="522605" h="382270">
                  <a:moveTo>
                    <a:pt x="433514" y="153606"/>
                  </a:moveTo>
                  <a:lnTo>
                    <a:pt x="428523" y="148615"/>
                  </a:lnTo>
                  <a:lnTo>
                    <a:pt x="428269" y="148615"/>
                  </a:lnTo>
                  <a:lnTo>
                    <a:pt x="428269" y="159105"/>
                  </a:lnTo>
                  <a:lnTo>
                    <a:pt x="428523" y="159105"/>
                  </a:lnTo>
                  <a:lnTo>
                    <a:pt x="433514" y="154114"/>
                  </a:lnTo>
                  <a:lnTo>
                    <a:pt x="433514" y="153606"/>
                  </a:lnTo>
                  <a:close/>
                </a:path>
                <a:path w="522605" h="382270">
                  <a:moveTo>
                    <a:pt x="522058" y="380022"/>
                  </a:moveTo>
                  <a:lnTo>
                    <a:pt x="520471" y="378193"/>
                  </a:lnTo>
                  <a:lnTo>
                    <a:pt x="520192" y="378155"/>
                  </a:lnTo>
                  <a:lnTo>
                    <a:pt x="500418" y="378142"/>
                  </a:lnTo>
                  <a:lnTo>
                    <a:pt x="498602" y="379374"/>
                  </a:lnTo>
                  <a:lnTo>
                    <a:pt x="498500" y="379641"/>
                  </a:lnTo>
                  <a:lnTo>
                    <a:pt x="498462" y="379831"/>
                  </a:lnTo>
                  <a:lnTo>
                    <a:pt x="498449" y="380022"/>
                  </a:lnTo>
                  <a:lnTo>
                    <a:pt x="498449" y="380225"/>
                  </a:lnTo>
                  <a:lnTo>
                    <a:pt x="498462" y="380415"/>
                  </a:lnTo>
                  <a:lnTo>
                    <a:pt x="498500" y="380606"/>
                  </a:lnTo>
                  <a:lnTo>
                    <a:pt x="498563" y="380784"/>
                  </a:lnTo>
                  <a:lnTo>
                    <a:pt x="498627" y="380961"/>
                  </a:lnTo>
                  <a:lnTo>
                    <a:pt x="500037" y="382054"/>
                  </a:lnTo>
                  <a:lnTo>
                    <a:pt x="500316" y="382092"/>
                  </a:lnTo>
                  <a:lnTo>
                    <a:pt x="520090" y="382092"/>
                  </a:lnTo>
                  <a:lnTo>
                    <a:pt x="520471" y="382054"/>
                  </a:lnTo>
                  <a:lnTo>
                    <a:pt x="522058" y="380225"/>
                  </a:lnTo>
                  <a:lnTo>
                    <a:pt x="522058" y="380022"/>
                  </a:lnTo>
                  <a:close/>
                </a:path>
                <a:path w="522605" h="382270">
                  <a:moveTo>
                    <a:pt x="522058" y="170154"/>
                  </a:moveTo>
                  <a:lnTo>
                    <a:pt x="520471" y="168325"/>
                  </a:lnTo>
                  <a:lnTo>
                    <a:pt x="520192" y="168287"/>
                  </a:lnTo>
                  <a:lnTo>
                    <a:pt x="512229" y="168275"/>
                  </a:lnTo>
                  <a:lnTo>
                    <a:pt x="512229" y="160413"/>
                  </a:lnTo>
                  <a:lnTo>
                    <a:pt x="510641" y="158483"/>
                  </a:lnTo>
                  <a:lnTo>
                    <a:pt x="510349" y="158445"/>
                  </a:lnTo>
                  <a:lnTo>
                    <a:pt x="510159" y="158445"/>
                  </a:lnTo>
                  <a:lnTo>
                    <a:pt x="509968" y="158457"/>
                  </a:lnTo>
                  <a:lnTo>
                    <a:pt x="509778" y="158496"/>
                  </a:lnTo>
                  <a:lnTo>
                    <a:pt x="508330" y="160032"/>
                  </a:lnTo>
                  <a:lnTo>
                    <a:pt x="508292" y="160312"/>
                  </a:lnTo>
                  <a:lnTo>
                    <a:pt x="508292" y="168275"/>
                  </a:lnTo>
                  <a:lnTo>
                    <a:pt x="500418" y="168275"/>
                  </a:lnTo>
                  <a:lnTo>
                    <a:pt x="498602" y="169506"/>
                  </a:lnTo>
                  <a:lnTo>
                    <a:pt x="498500" y="169773"/>
                  </a:lnTo>
                  <a:lnTo>
                    <a:pt x="498462" y="169964"/>
                  </a:lnTo>
                  <a:lnTo>
                    <a:pt x="498449" y="170154"/>
                  </a:lnTo>
                  <a:lnTo>
                    <a:pt x="498449" y="170357"/>
                  </a:lnTo>
                  <a:lnTo>
                    <a:pt x="498462" y="170548"/>
                  </a:lnTo>
                  <a:lnTo>
                    <a:pt x="498500" y="170738"/>
                  </a:lnTo>
                  <a:lnTo>
                    <a:pt x="498563" y="170916"/>
                  </a:lnTo>
                  <a:lnTo>
                    <a:pt x="498627" y="171094"/>
                  </a:lnTo>
                  <a:lnTo>
                    <a:pt x="500037" y="172186"/>
                  </a:lnTo>
                  <a:lnTo>
                    <a:pt x="500316" y="172224"/>
                  </a:lnTo>
                  <a:lnTo>
                    <a:pt x="508292" y="172212"/>
                  </a:lnTo>
                  <a:lnTo>
                    <a:pt x="508292" y="180086"/>
                  </a:lnTo>
                  <a:lnTo>
                    <a:pt x="509866" y="182016"/>
                  </a:lnTo>
                  <a:lnTo>
                    <a:pt x="510146" y="182054"/>
                  </a:lnTo>
                  <a:lnTo>
                    <a:pt x="510349" y="182054"/>
                  </a:lnTo>
                  <a:lnTo>
                    <a:pt x="510540" y="182041"/>
                  </a:lnTo>
                  <a:lnTo>
                    <a:pt x="510730" y="182003"/>
                  </a:lnTo>
                  <a:lnTo>
                    <a:pt x="512216" y="180187"/>
                  </a:lnTo>
                  <a:lnTo>
                    <a:pt x="512229" y="172212"/>
                  </a:lnTo>
                  <a:lnTo>
                    <a:pt x="520090" y="172212"/>
                  </a:lnTo>
                  <a:lnTo>
                    <a:pt x="522058" y="170357"/>
                  </a:lnTo>
                  <a:lnTo>
                    <a:pt x="522058" y="17015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472895" y="6228194"/>
              <a:ext cx="155575" cy="142240"/>
            </a:xfrm>
            <a:custGeom>
              <a:avLst/>
              <a:gdLst/>
              <a:ahLst/>
              <a:cxnLst/>
              <a:rect l="l" t="t" r="r" b="b"/>
              <a:pathLst>
                <a:path w="155575" h="142239">
                  <a:moveTo>
                    <a:pt x="5956" y="141198"/>
                  </a:moveTo>
                  <a:lnTo>
                    <a:pt x="4229" y="140195"/>
                  </a:lnTo>
                  <a:lnTo>
                    <a:pt x="4165" y="140335"/>
                  </a:lnTo>
                  <a:lnTo>
                    <a:pt x="4102" y="140512"/>
                  </a:lnTo>
                  <a:lnTo>
                    <a:pt x="4089" y="140766"/>
                  </a:lnTo>
                  <a:lnTo>
                    <a:pt x="4114" y="140906"/>
                  </a:lnTo>
                  <a:lnTo>
                    <a:pt x="4178" y="141097"/>
                  </a:lnTo>
                  <a:lnTo>
                    <a:pt x="4330" y="141351"/>
                  </a:lnTo>
                  <a:lnTo>
                    <a:pt x="4470" y="141478"/>
                  </a:lnTo>
                  <a:lnTo>
                    <a:pt x="4965" y="141693"/>
                  </a:lnTo>
                  <a:lnTo>
                    <a:pt x="5207" y="141693"/>
                  </a:lnTo>
                  <a:lnTo>
                    <a:pt x="5346" y="141668"/>
                  </a:lnTo>
                  <a:lnTo>
                    <a:pt x="5486" y="141617"/>
                  </a:lnTo>
                  <a:lnTo>
                    <a:pt x="5664" y="141516"/>
                  </a:lnTo>
                  <a:lnTo>
                    <a:pt x="5803" y="141389"/>
                  </a:lnTo>
                  <a:lnTo>
                    <a:pt x="5956" y="141198"/>
                  </a:lnTo>
                  <a:close/>
                </a:path>
                <a:path w="155575" h="142239">
                  <a:moveTo>
                    <a:pt x="10642" y="132753"/>
                  </a:moveTo>
                  <a:lnTo>
                    <a:pt x="10617" y="132613"/>
                  </a:lnTo>
                  <a:lnTo>
                    <a:pt x="10553" y="132422"/>
                  </a:lnTo>
                  <a:lnTo>
                    <a:pt x="10401" y="132168"/>
                  </a:lnTo>
                  <a:lnTo>
                    <a:pt x="10261" y="132041"/>
                  </a:lnTo>
                  <a:lnTo>
                    <a:pt x="9766" y="131826"/>
                  </a:lnTo>
                  <a:lnTo>
                    <a:pt x="9525" y="131826"/>
                  </a:lnTo>
                  <a:lnTo>
                    <a:pt x="9385" y="131864"/>
                  </a:lnTo>
                  <a:lnTo>
                    <a:pt x="9245" y="131902"/>
                  </a:lnTo>
                  <a:lnTo>
                    <a:pt x="9067" y="132003"/>
                  </a:lnTo>
                  <a:lnTo>
                    <a:pt x="8928" y="132130"/>
                  </a:lnTo>
                  <a:lnTo>
                    <a:pt x="8801" y="132283"/>
                  </a:lnTo>
                  <a:lnTo>
                    <a:pt x="10502" y="133324"/>
                  </a:lnTo>
                  <a:lnTo>
                    <a:pt x="10566" y="133184"/>
                  </a:lnTo>
                  <a:lnTo>
                    <a:pt x="10629" y="133007"/>
                  </a:lnTo>
                  <a:lnTo>
                    <a:pt x="10642" y="132753"/>
                  </a:lnTo>
                  <a:close/>
                </a:path>
                <a:path w="155575" h="142239">
                  <a:moveTo>
                    <a:pt x="14439" y="103632"/>
                  </a:moveTo>
                  <a:lnTo>
                    <a:pt x="12687" y="100545"/>
                  </a:lnTo>
                  <a:lnTo>
                    <a:pt x="12560" y="100469"/>
                  </a:lnTo>
                  <a:lnTo>
                    <a:pt x="12433" y="100406"/>
                  </a:lnTo>
                  <a:lnTo>
                    <a:pt x="12433" y="103581"/>
                  </a:lnTo>
                  <a:lnTo>
                    <a:pt x="12433" y="103835"/>
                  </a:lnTo>
                  <a:lnTo>
                    <a:pt x="12369" y="104178"/>
                  </a:lnTo>
                  <a:lnTo>
                    <a:pt x="11150" y="105359"/>
                  </a:lnTo>
                  <a:lnTo>
                    <a:pt x="10820" y="105422"/>
                  </a:lnTo>
                  <a:lnTo>
                    <a:pt x="10566" y="105422"/>
                  </a:lnTo>
                  <a:lnTo>
                    <a:pt x="9842" y="105194"/>
                  </a:lnTo>
                  <a:lnTo>
                    <a:pt x="9702" y="105117"/>
                  </a:lnTo>
                  <a:lnTo>
                    <a:pt x="8978" y="103809"/>
                  </a:lnTo>
                  <a:lnTo>
                    <a:pt x="8978" y="103555"/>
                  </a:lnTo>
                  <a:lnTo>
                    <a:pt x="10261" y="102031"/>
                  </a:lnTo>
                  <a:lnTo>
                    <a:pt x="10591" y="101968"/>
                  </a:lnTo>
                  <a:lnTo>
                    <a:pt x="10845" y="101968"/>
                  </a:lnTo>
                  <a:lnTo>
                    <a:pt x="11341" y="102082"/>
                  </a:lnTo>
                  <a:lnTo>
                    <a:pt x="11557" y="102196"/>
                  </a:lnTo>
                  <a:lnTo>
                    <a:pt x="11785" y="102336"/>
                  </a:lnTo>
                  <a:lnTo>
                    <a:pt x="11912" y="102450"/>
                  </a:lnTo>
                  <a:lnTo>
                    <a:pt x="12128" y="102704"/>
                  </a:lnTo>
                  <a:lnTo>
                    <a:pt x="12293" y="103009"/>
                  </a:lnTo>
                  <a:lnTo>
                    <a:pt x="12382" y="103251"/>
                  </a:lnTo>
                  <a:lnTo>
                    <a:pt x="12433" y="103581"/>
                  </a:lnTo>
                  <a:lnTo>
                    <a:pt x="12433" y="100406"/>
                  </a:lnTo>
                  <a:lnTo>
                    <a:pt x="12077" y="100228"/>
                  </a:lnTo>
                  <a:lnTo>
                    <a:pt x="11734" y="100101"/>
                  </a:lnTo>
                  <a:lnTo>
                    <a:pt x="11379" y="100025"/>
                  </a:lnTo>
                  <a:lnTo>
                    <a:pt x="11010" y="99974"/>
                  </a:lnTo>
                  <a:lnTo>
                    <a:pt x="10642" y="99961"/>
                  </a:lnTo>
                  <a:lnTo>
                    <a:pt x="10274" y="99987"/>
                  </a:lnTo>
                  <a:lnTo>
                    <a:pt x="6972" y="103759"/>
                  </a:lnTo>
                  <a:lnTo>
                    <a:pt x="6997" y="104114"/>
                  </a:lnTo>
                  <a:lnTo>
                    <a:pt x="10769" y="107429"/>
                  </a:lnTo>
                  <a:lnTo>
                    <a:pt x="11137" y="107403"/>
                  </a:lnTo>
                  <a:lnTo>
                    <a:pt x="14427" y="104000"/>
                  </a:lnTo>
                  <a:lnTo>
                    <a:pt x="14439" y="103632"/>
                  </a:lnTo>
                  <a:close/>
                </a:path>
                <a:path w="155575" h="142239">
                  <a:moveTo>
                    <a:pt x="17526" y="120751"/>
                  </a:moveTo>
                  <a:lnTo>
                    <a:pt x="17487" y="120561"/>
                  </a:lnTo>
                  <a:lnTo>
                    <a:pt x="17424" y="120421"/>
                  </a:lnTo>
                  <a:lnTo>
                    <a:pt x="17360" y="120294"/>
                  </a:lnTo>
                  <a:lnTo>
                    <a:pt x="17195" y="120116"/>
                  </a:lnTo>
                  <a:lnTo>
                    <a:pt x="17030" y="120002"/>
                  </a:lnTo>
                  <a:lnTo>
                    <a:pt x="14744" y="118694"/>
                  </a:lnTo>
                  <a:lnTo>
                    <a:pt x="15608" y="117195"/>
                  </a:lnTo>
                  <a:lnTo>
                    <a:pt x="15671" y="117055"/>
                  </a:lnTo>
                  <a:lnTo>
                    <a:pt x="15735" y="116878"/>
                  </a:lnTo>
                  <a:lnTo>
                    <a:pt x="15748" y="116636"/>
                  </a:lnTo>
                  <a:lnTo>
                    <a:pt x="15722" y="116484"/>
                  </a:lnTo>
                  <a:lnTo>
                    <a:pt x="15506" y="116052"/>
                  </a:lnTo>
                  <a:lnTo>
                    <a:pt x="15367" y="115912"/>
                  </a:lnTo>
                  <a:lnTo>
                    <a:pt x="14871" y="115697"/>
                  </a:lnTo>
                  <a:lnTo>
                    <a:pt x="14630" y="115697"/>
                  </a:lnTo>
                  <a:lnTo>
                    <a:pt x="14490" y="115735"/>
                  </a:lnTo>
                  <a:lnTo>
                    <a:pt x="14351" y="115773"/>
                  </a:lnTo>
                  <a:lnTo>
                    <a:pt x="14173" y="115874"/>
                  </a:lnTo>
                  <a:lnTo>
                    <a:pt x="13995" y="116039"/>
                  </a:lnTo>
                  <a:lnTo>
                    <a:pt x="13881" y="116192"/>
                  </a:lnTo>
                  <a:lnTo>
                    <a:pt x="13004" y="117690"/>
                  </a:lnTo>
                  <a:lnTo>
                    <a:pt x="10731" y="116382"/>
                  </a:lnTo>
                  <a:lnTo>
                    <a:pt x="10604" y="116306"/>
                  </a:lnTo>
                  <a:lnTo>
                    <a:pt x="10414" y="116243"/>
                  </a:lnTo>
                  <a:lnTo>
                    <a:pt x="10223" y="116230"/>
                  </a:lnTo>
                  <a:lnTo>
                    <a:pt x="10033" y="116255"/>
                  </a:lnTo>
                  <a:lnTo>
                    <a:pt x="9842" y="116319"/>
                  </a:lnTo>
                  <a:lnTo>
                    <a:pt x="9664" y="116408"/>
                  </a:lnTo>
                  <a:lnTo>
                    <a:pt x="9486" y="116573"/>
                  </a:lnTo>
                  <a:lnTo>
                    <a:pt x="9372" y="116738"/>
                  </a:lnTo>
                  <a:lnTo>
                    <a:pt x="9309" y="116865"/>
                  </a:lnTo>
                  <a:lnTo>
                    <a:pt x="9245" y="117106"/>
                  </a:lnTo>
                  <a:lnTo>
                    <a:pt x="9245" y="117348"/>
                  </a:lnTo>
                  <a:lnTo>
                    <a:pt x="9283" y="117538"/>
                  </a:lnTo>
                  <a:lnTo>
                    <a:pt x="9347" y="117678"/>
                  </a:lnTo>
                  <a:lnTo>
                    <a:pt x="9410" y="117805"/>
                  </a:lnTo>
                  <a:lnTo>
                    <a:pt x="9537" y="117957"/>
                  </a:lnTo>
                  <a:lnTo>
                    <a:pt x="9702" y="118071"/>
                  </a:lnTo>
                  <a:lnTo>
                    <a:pt x="12014" y="119430"/>
                  </a:lnTo>
                  <a:lnTo>
                    <a:pt x="9994" y="122923"/>
                  </a:lnTo>
                  <a:lnTo>
                    <a:pt x="1714" y="114350"/>
                  </a:lnTo>
                  <a:lnTo>
                    <a:pt x="1562" y="114236"/>
                  </a:lnTo>
                  <a:lnTo>
                    <a:pt x="1435" y="114160"/>
                  </a:lnTo>
                  <a:lnTo>
                    <a:pt x="1155" y="114058"/>
                  </a:lnTo>
                  <a:lnTo>
                    <a:pt x="863" y="114058"/>
                  </a:lnTo>
                  <a:lnTo>
                    <a:pt x="673" y="114109"/>
                  </a:lnTo>
                  <a:lnTo>
                    <a:pt x="495" y="114185"/>
                  </a:lnTo>
                  <a:lnTo>
                    <a:pt x="342" y="114300"/>
                  </a:lnTo>
                  <a:lnTo>
                    <a:pt x="203" y="114439"/>
                  </a:lnTo>
                  <a:lnTo>
                    <a:pt x="101" y="114604"/>
                  </a:lnTo>
                  <a:lnTo>
                    <a:pt x="25" y="114795"/>
                  </a:lnTo>
                  <a:lnTo>
                    <a:pt x="0" y="114985"/>
                  </a:lnTo>
                  <a:lnTo>
                    <a:pt x="0" y="115189"/>
                  </a:lnTo>
                  <a:lnTo>
                    <a:pt x="50" y="115379"/>
                  </a:lnTo>
                  <a:lnTo>
                    <a:pt x="127" y="115557"/>
                  </a:lnTo>
                  <a:lnTo>
                    <a:pt x="241" y="115709"/>
                  </a:lnTo>
                  <a:lnTo>
                    <a:pt x="9486" y="125260"/>
                  </a:lnTo>
                  <a:lnTo>
                    <a:pt x="9639" y="125387"/>
                  </a:lnTo>
                  <a:lnTo>
                    <a:pt x="9766" y="125463"/>
                  </a:lnTo>
                  <a:lnTo>
                    <a:pt x="9944" y="125539"/>
                  </a:lnTo>
                  <a:lnTo>
                    <a:pt x="10337" y="125564"/>
                  </a:lnTo>
                  <a:lnTo>
                    <a:pt x="10528" y="125514"/>
                  </a:lnTo>
                  <a:lnTo>
                    <a:pt x="10706" y="125437"/>
                  </a:lnTo>
                  <a:lnTo>
                    <a:pt x="10858" y="125323"/>
                  </a:lnTo>
                  <a:lnTo>
                    <a:pt x="10998" y="125183"/>
                  </a:lnTo>
                  <a:lnTo>
                    <a:pt x="11074" y="125056"/>
                  </a:lnTo>
                  <a:lnTo>
                    <a:pt x="13741" y="120421"/>
                  </a:lnTo>
                  <a:lnTo>
                    <a:pt x="16027" y="121742"/>
                  </a:lnTo>
                  <a:lnTo>
                    <a:pt x="16167" y="121805"/>
                  </a:lnTo>
                  <a:lnTo>
                    <a:pt x="16357" y="121856"/>
                  </a:lnTo>
                  <a:lnTo>
                    <a:pt x="16649" y="121869"/>
                  </a:lnTo>
                  <a:lnTo>
                    <a:pt x="16929" y="121793"/>
                  </a:lnTo>
                  <a:lnTo>
                    <a:pt x="17106" y="121691"/>
                  </a:lnTo>
                  <a:lnTo>
                    <a:pt x="17246" y="121564"/>
                  </a:lnTo>
                  <a:lnTo>
                    <a:pt x="17373" y="121412"/>
                  </a:lnTo>
                  <a:lnTo>
                    <a:pt x="17462" y="121234"/>
                  </a:lnTo>
                  <a:lnTo>
                    <a:pt x="17513" y="121043"/>
                  </a:lnTo>
                  <a:lnTo>
                    <a:pt x="17526" y="120751"/>
                  </a:lnTo>
                  <a:close/>
                </a:path>
                <a:path w="155575" h="142239">
                  <a:moveTo>
                    <a:pt x="31737" y="96215"/>
                  </a:moveTo>
                  <a:lnTo>
                    <a:pt x="31711" y="96075"/>
                  </a:lnTo>
                  <a:lnTo>
                    <a:pt x="31648" y="95885"/>
                  </a:lnTo>
                  <a:lnTo>
                    <a:pt x="31559" y="95719"/>
                  </a:lnTo>
                  <a:lnTo>
                    <a:pt x="30861" y="95288"/>
                  </a:lnTo>
                  <a:lnTo>
                    <a:pt x="30721" y="95275"/>
                  </a:lnTo>
                  <a:lnTo>
                    <a:pt x="30530" y="95300"/>
                  </a:lnTo>
                  <a:lnTo>
                    <a:pt x="30340" y="95364"/>
                  </a:lnTo>
                  <a:lnTo>
                    <a:pt x="30162" y="95465"/>
                  </a:lnTo>
                  <a:lnTo>
                    <a:pt x="29946" y="95656"/>
                  </a:lnTo>
                  <a:lnTo>
                    <a:pt x="28054" y="98920"/>
                  </a:lnTo>
                  <a:lnTo>
                    <a:pt x="26073" y="100241"/>
                  </a:lnTo>
                  <a:lnTo>
                    <a:pt x="25933" y="100241"/>
                  </a:lnTo>
                  <a:lnTo>
                    <a:pt x="25806" y="100253"/>
                  </a:lnTo>
                  <a:lnTo>
                    <a:pt x="25298" y="100215"/>
                  </a:lnTo>
                  <a:lnTo>
                    <a:pt x="24917" y="100114"/>
                  </a:lnTo>
                  <a:lnTo>
                    <a:pt x="24561" y="99961"/>
                  </a:lnTo>
                  <a:lnTo>
                    <a:pt x="24396" y="99872"/>
                  </a:lnTo>
                  <a:lnTo>
                    <a:pt x="24269" y="99809"/>
                  </a:lnTo>
                  <a:lnTo>
                    <a:pt x="16700" y="95427"/>
                  </a:lnTo>
                  <a:lnTo>
                    <a:pt x="16573" y="95351"/>
                  </a:lnTo>
                  <a:lnTo>
                    <a:pt x="16433" y="95275"/>
                  </a:lnTo>
                  <a:lnTo>
                    <a:pt x="16256" y="95135"/>
                  </a:lnTo>
                  <a:lnTo>
                    <a:pt x="15265" y="93357"/>
                  </a:lnTo>
                  <a:lnTo>
                    <a:pt x="15265" y="93230"/>
                  </a:lnTo>
                  <a:lnTo>
                    <a:pt x="15252" y="93103"/>
                  </a:lnTo>
                  <a:lnTo>
                    <a:pt x="15582" y="91795"/>
                  </a:lnTo>
                  <a:lnTo>
                    <a:pt x="17424" y="88595"/>
                  </a:lnTo>
                  <a:lnTo>
                    <a:pt x="17487" y="88455"/>
                  </a:lnTo>
                  <a:lnTo>
                    <a:pt x="17551" y="88277"/>
                  </a:lnTo>
                  <a:lnTo>
                    <a:pt x="17564" y="88023"/>
                  </a:lnTo>
                  <a:lnTo>
                    <a:pt x="17538" y="87884"/>
                  </a:lnTo>
                  <a:lnTo>
                    <a:pt x="17475" y="87693"/>
                  </a:lnTo>
                  <a:lnTo>
                    <a:pt x="17322" y="87439"/>
                  </a:lnTo>
                  <a:lnTo>
                    <a:pt x="17183" y="87312"/>
                  </a:lnTo>
                  <a:lnTo>
                    <a:pt x="16687" y="87096"/>
                  </a:lnTo>
                  <a:lnTo>
                    <a:pt x="16446" y="87096"/>
                  </a:lnTo>
                  <a:lnTo>
                    <a:pt x="16078" y="87223"/>
                  </a:lnTo>
                  <a:lnTo>
                    <a:pt x="15913" y="87325"/>
                  </a:lnTo>
                  <a:lnTo>
                    <a:pt x="15773" y="87477"/>
                  </a:lnTo>
                  <a:lnTo>
                    <a:pt x="13881" y="90741"/>
                  </a:lnTo>
                  <a:lnTo>
                    <a:pt x="13804" y="90881"/>
                  </a:lnTo>
                  <a:lnTo>
                    <a:pt x="13246" y="93141"/>
                  </a:lnTo>
                  <a:lnTo>
                    <a:pt x="13271" y="93357"/>
                  </a:lnTo>
                  <a:lnTo>
                    <a:pt x="13284" y="93599"/>
                  </a:lnTo>
                  <a:lnTo>
                    <a:pt x="25844" y="102247"/>
                  </a:lnTo>
                  <a:lnTo>
                    <a:pt x="26301" y="102222"/>
                  </a:lnTo>
                  <a:lnTo>
                    <a:pt x="29781" y="99936"/>
                  </a:lnTo>
                  <a:lnTo>
                    <a:pt x="29845" y="99796"/>
                  </a:lnTo>
                  <a:lnTo>
                    <a:pt x="31584" y="96786"/>
                  </a:lnTo>
                  <a:lnTo>
                    <a:pt x="31661" y="96647"/>
                  </a:lnTo>
                  <a:lnTo>
                    <a:pt x="31724" y="96456"/>
                  </a:lnTo>
                  <a:lnTo>
                    <a:pt x="31737" y="96215"/>
                  </a:lnTo>
                  <a:close/>
                </a:path>
                <a:path w="155575" h="142239">
                  <a:moveTo>
                    <a:pt x="115722" y="29552"/>
                  </a:moveTo>
                  <a:lnTo>
                    <a:pt x="115709" y="29413"/>
                  </a:lnTo>
                  <a:lnTo>
                    <a:pt x="115646" y="29171"/>
                  </a:lnTo>
                  <a:lnTo>
                    <a:pt x="115570" y="29044"/>
                  </a:lnTo>
                  <a:lnTo>
                    <a:pt x="115138" y="28663"/>
                  </a:lnTo>
                  <a:lnTo>
                    <a:pt x="114998" y="28600"/>
                  </a:lnTo>
                  <a:lnTo>
                    <a:pt x="114808" y="28562"/>
                  </a:lnTo>
                  <a:lnTo>
                    <a:pt x="114617" y="28562"/>
                  </a:lnTo>
                  <a:lnTo>
                    <a:pt x="114376" y="28625"/>
                  </a:lnTo>
                  <a:lnTo>
                    <a:pt x="111036" y="29845"/>
                  </a:lnTo>
                  <a:lnTo>
                    <a:pt x="105829" y="15544"/>
                  </a:lnTo>
                  <a:lnTo>
                    <a:pt x="105778" y="15392"/>
                  </a:lnTo>
                  <a:lnTo>
                    <a:pt x="105727" y="15265"/>
                  </a:lnTo>
                  <a:lnTo>
                    <a:pt x="105638" y="15138"/>
                  </a:lnTo>
                  <a:lnTo>
                    <a:pt x="105511" y="14998"/>
                  </a:lnTo>
                  <a:lnTo>
                    <a:pt x="105384" y="14909"/>
                  </a:lnTo>
                  <a:lnTo>
                    <a:pt x="105257" y="14833"/>
                  </a:lnTo>
                  <a:lnTo>
                    <a:pt x="105029" y="14757"/>
                  </a:lnTo>
                  <a:lnTo>
                    <a:pt x="104876" y="14744"/>
                  </a:lnTo>
                  <a:lnTo>
                    <a:pt x="104749" y="14744"/>
                  </a:lnTo>
                  <a:lnTo>
                    <a:pt x="104609" y="14770"/>
                  </a:lnTo>
                  <a:lnTo>
                    <a:pt x="104470" y="14808"/>
                  </a:lnTo>
                  <a:lnTo>
                    <a:pt x="104279" y="14909"/>
                  </a:lnTo>
                  <a:lnTo>
                    <a:pt x="104140" y="15024"/>
                  </a:lnTo>
                  <a:lnTo>
                    <a:pt x="104013" y="15176"/>
                  </a:lnTo>
                  <a:lnTo>
                    <a:pt x="103936" y="15316"/>
                  </a:lnTo>
                  <a:lnTo>
                    <a:pt x="100965" y="20193"/>
                  </a:lnTo>
                  <a:lnTo>
                    <a:pt x="100888" y="20320"/>
                  </a:lnTo>
                  <a:lnTo>
                    <a:pt x="100812" y="20612"/>
                  </a:lnTo>
                  <a:lnTo>
                    <a:pt x="100812" y="20802"/>
                  </a:lnTo>
                  <a:lnTo>
                    <a:pt x="101003" y="21297"/>
                  </a:lnTo>
                  <a:lnTo>
                    <a:pt x="101104" y="21424"/>
                  </a:lnTo>
                  <a:lnTo>
                    <a:pt x="101257" y="21539"/>
                  </a:lnTo>
                  <a:lnTo>
                    <a:pt x="101422" y="21640"/>
                  </a:lnTo>
                  <a:lnTo>
                    <a:pt x="101663" y="21704"/>
                  </a:lnTo>
                  <a:lnTo>
                    <a:pt x="101803" y="21717"/>
                  </a:lnTo>
                  <a:lnTo>
                    <a:pt x="102006" y="21691"/>
                  </a:lnTo>
                  <a:lnTo>
                    <a:pt x="102184" y="21640"/>
                  </a:lnTo>
                  <a:lnTo>
                    <a:pt x="102362" y="21551"/>
                  </a:lnTo>
                  <a:lnTo>
                    <a:pt x="102514" y="21424"/>
                  </a:lnTo>
                  <a:lnTo>
                    <a:pt x="102641" y="21272"/>
                  </a:lnTo>
                  <a:lnTo>
                    <a:pt x="104609" y="18046"/>
                  </a:lnTo>
                  <a:lnTo>
                    <a:pt x="109156" y="30530"/>
                  </a:lnTo>
                  <a:lnTo>
                    <a:pt x="105829" y="31737"/>
                  </a:lnTo>
                  <a:lnTo>
                    <a:pt x="105651" y="31813"/>
                  </a:lnTo>
                  <a:lnTo>
                    <a:pt x="105498" y="31927"/>
                  </a:lnTo>
                  <a:lnTo>
                    <a:pt x="105371" y="32080"/>
                  </a:lnTo>
                  <a:lnTo>
                    <a:pt x="105270" y="32245"/>
                  </a:lnTo>
                  <a:lnTo>
                    <a:pt x="105194" y="32486"/>
                  </a:lnTo>
                  <a:lnTo>
                    <a:pt x="105168" y="32626"/>
                  </a:lnTo>
                  <a:lnTo>
                    <a:pt x="105181" y="32766"/>
                  </a:lnTo>
                  <a:lnTo>
                    <a:pt x="105244" y="33058"/>
                  </a:lnTo>
                  <a:lnTo>
                    <a:pt x="105321" y="33185"/>
                  </a:lnTo>
                  <a:lnTo>
                    <a:pt x="105410" y="33312"/>
                  </a:lnTo>
                  <a:lnTo>
                    <a:pt x="105537" y="33451"/>
                  </a:lnTo>
                  <a:lnTo>
                    <a:pt x="105702" y="33553"/>
                  </a:lnTo>
                  <a:lnTo>
                    <a:pt x="105892" y="33629"/>
                  </a:lnTo>
                  <a:lnTo>
                    <a:pt x="106083" y="33667"/>
                  </a:lnTo>
                  <a:lnTo>
                    <a:pt x="106273" y="33667"/>
                  </a:lnTo>
                  <a:lnTo>
                    <a:pt x="106502" y="33616"/>
                  </a:lnTo>
                  <a:lnTo>
                    <a:pt x="110832" y="32042"/>
                  </a:lnTo>
                  <a:lnTo>
                    <a:pt x="115062" y="30505"/>
                  </a:lnTo>
                  <a:lnTo>
                    <a:pt x="115239" y="30416"/>
                  </a:lnTo>
                  <a:lnTo>
                    <a:pt x="115392" y="30302"/>
                  </a:lnTo>
                  <a:lnTo>
                    <a:pt x="115519" y="30149"/>
                  </a:lnTo>
                  <a:lnTo>
                    <a:pt x="115620" y="29984"/>
                  </a:lnTo>
                  <a:lnTo>
                    <a:pt x="115697" y="29756"/>
                  </a:lnTo>
                  <a:lnTo>
                    <a:pt x="115722" y="29603"/>
                  </a:lnTo>
                  <a:close/>
                </a:path>
                <a:path w="155575" h="142239">
                  <a:moveTo>
                    <a:pt x="129971" y="21158"/>
                  </a:moveTo>
                  <a:lnTo>
                    <a:pt x="129933" y="20612"/>
                  </a:lnTo>
                  <a:lnTo>
                    <a:pt x="129857" y="20078"/>
                  </a:lnTo>
                  <a:lnTo>
                    <a:pt x="129717" y="19545"/>
                  </a:lnTo>
                  <a:lnTo>
                    <a:pt x="129628" y="19304"/>
                  </a:lnTo>
                  <a:lnTo>
                    <a:pt x="129540" y="19037"/>
                  </a:lnTo>
                  <a:lnTo>
                    <a:pt x="127965" y="16929"/>
                  </a:lnTo>
                  <a:lnTo>
                    <a:pt x="127965" y="21170"/>
                  </a:lnTo>
                  <a:lnTo>
                    <a:pt x="127952" y="21513"/>
                  </a:lnTo>
                  <a:lnTo>
                    <a:pt x="124256" y="24739"/>
                  </a:lnTo>
                  <a:lnTo>
                    <a:pt x="123736" y="24676"/>
                  </a:lnTo>
                  <a:lnTo>
                    <a:pt x="121069" y="22352"/>
                  </a:lnTo>
                  <a:lnTo>
                    <a:pt x="120878" y="21551"/>
                  </a:lnTo>
                  <a:lnTo>
                    <a:pt x="120865" y="21209"/>
                  </a:lnTo>
                  <a:lnTo>
                    <a:pt x="120878" y="20866"/>
                  </a:lnTo>
                  <a:lnTo>
                    <a:pt x="120967" y="20345"/>
                  </a:lnTo>
                  <a:lnTo>
                    <a:pt x="124574" y="17640"/>
                  </a:lnTo>
                  <a:lnTo>
                    <a:pt x="125095" y="17703"/>
                  </a:lnTo>
                  <a:lnTo>
                    <a:pt x="127749" y="19977"/>
                  </a:lnTo>
                  <a:lnTo>
                    <a:pt x="127889" y="20485"/>
                  </a:lnTo>
                  <a:lnTo>
                    <a:pt x="127965" y="21170"/>
                  </a:lnTo>
                  <a:lnTo>
                    <a:pt x="127965" y="16929"/>
                  </a:lnTo>
                  <a:lnTo>
                    <a:pt x="125641" y="15786"/>
                  </a:lnTo>
                  <a:lnTo>
                    <a:pt x="126263" y="13474"/>
                  </a:lnTo>
                  <a:lnTo>
                    <a:pt x="126238" y="13017"/>
                  </a:lnTo>
                  <a:lnTo>
                    <a:pt x="126161" y="12573"/>
                  </a:lnTo>
                  <a:lnTo>
                    <a:pt x="126047" y="12128"/>
                  </a:lnTo>
                  <a:lnTo>
                    <a:pt x="125971" y="11912"/>
                  </a:lnTo>
                  <a:lnTo>
                    <a:pt x="125895" y="11696"/>
                  </a:lnTo>
                  <a:lnTo>
                    <a:pt x="124256" y="9702"/>
                  </a:lnTo>
                  <a:lnTo>
                    <a:pt x="124256" y="13614"/>
                  </a:lnTo>
                  <a:lnTo>
                    <a:pt x="124180" y="14135"/>
                  </a:lnTo>
                  <a:lnTo>
                    <a:pt x="122288" y="16065"/>
                  </a:lnTo>
                  <a:lnTo>
                    <a:pt x="122148" y="16090"/>
                  </a:lnTo>
                  <a:lnTo>
                    <a:pt x="121894" y="16129"/>
                  </a:lnTo>
                  <a:lnTo>
                    <a:pt x="121500" y="16141"/>
                  </a:lnTo>
                  <a:lnTo>
                    <a:pt x="120992" y="16065"/>
                  </a:lnTo>
                  <a:lnTo>
                    <a:pt x="119126" y="14351"/>
                  </a:lnTo>
                  <a:lnTo>
                    <a:pt x="119024" y="14033"/>
                  </a:lnTo>
                  <a:lnTo>
                    <a:pt x="118986" y="13766"/>
                  </a:lnTo>
                  <a:lnTo>
                    <a:pt x="118973" y="13385"/>
                  </a:lnTo>
                  <a:lnTo>
                    <a:pt x="119049" y="12865"/>
                  </a:lnTo>
                  <a:lnTo>
                    <a:pt x="121729" y="10858"/>
                  </a:lnTo>
                  <a:lnTo>
                    <a:pt x="122237" y="10934"/>
                  </a:lnTo>
                  <a:lnTo>
                    <a:pt x="124104" y="12649"/>
                  </a:lnTo>
                  <a:lnTo>
                    <a:pt x="124206" y="12966"/>
                  </a:lnTo>
                  <a:lnTo>
                    <a:pt x="124244" y="13233"/>
                  </a:lnTo>
                  <a:lnTo>
                    <a:pt x="124256" y="13614"/>
                  </a:lnTo>
                  <a:lnTo>
                    <a:pt x="124256" y="9702"/>
                  </a:lnTo>
                  <a:lnTo>
                    <a:pt x="121589" y="8851"/>
                  </a:lnTo>
                  <a:lnTo>
                    <a:pt x="121132" y="8890"/>
                  </a:lnTo>
                  <a:lnTo>
                    <a:pt x="116967" y="13525"/>
                  </a:lnTo>
                  <a:lnTo>
                    <a:pt x="116992" y="13982"/>
                  </a:lnTo>
                  <a:lnTo>
                    <a:pt x="117068" y="14427"/>
                  </a:lnTo>
                  <a:lnTo>
                    <a:pt x="117182" y="14871"/>
                  </a:lnTo>
                  <a:lnTo>
                    <a:pt x="117259" y="15087"/>
                  </a:lnTo>
                  <a:lnTo>
                    <a:pt x="117335" y="15303"/>
                  </a:lnTo>
                  <a:lnTo>
                    <a:pt x="119989" y="17856"/>
                  </a:lnTo>
                  <a:lnTo>
                    <a:pt x="119786" y="18122"/>
                  </a:lnTo>
                  <a:lnTo>
                    <a:pt x="118859" y="21221"/>
                  </a:lnTo>
                  <a:lnTo>
                    <a:pt x="118897" y="21767"/>
                  </a:lnTo>
                  <a:lnTo>
                    <a:pt x="118973" y="22301"/>
                  </a:lnTo>
                  <a:lnTo>
                    <a:pt x="119113" y="22834"/>
                  </a:lnTo>
                  <a:lnTo>
                    <a:pt x="119202" y="23088"/>
                  </a:lnTo>
                  <a:lnTo>
                    <a:pt x="119291" y="23342"/>
                  </a:lnTo>
                  <a:lnTo>
                    <a:pt x="124447" y="26746"/>
                  </a:lnTo>
                  <a:lnTo>
                    <a:pt x="124993" y="26708"/>
                  </a:lnTo>
                  <a:lnTo>
                    <a:pt x="129946" y="21704"/>
                  </a:lnTo>
                  <a:lnTo>
                    <a:pt x="129971" y="21158"/>
                  </a:lnTo>
                  <a:close/>
                </a:path>
                <a:path w="155575" h="142239">
                  <a:moveTo>
                    <a:pt x="137985" y="7924"/>
                  </a:moveTo>
                  <a:lnTo>
                    <a:pt x="137960" y="7556"/>
                  </a:lnTo>
                  <a:lnTo>
                    <a:pt x="137909" y="7200"/>
                  </a:lnTo>
                  <a:lnTo>
                    <a:pt x="137820" y="6845"/>
                  </a:lnTo>
                  <a:lnTo>
                    <a:pt x="137756" y="6667"/>
                  </a:lnTo>
                  <a:lnTo>
                    <a:pt x="137693" y="6527"/>
                  </a:lnTo>
                  <a:lnTo>
                    <a:pt x="137541" y="6159"/>
                  </a:lnTo>
                  <a:lnTo>
                    <a:pt x="137350" y="5854"/>
                  </a:lnTo>
                  <a:lnTo>
                    <a:pt x="137007" y="5422"/>
                  </a:lnTo>
                  <a:lnTo>
                    <a:pt x="136601" y="5041"/>
                  </a:lnTo>
                  <a:lnTo>
                    <a:pt x="136309" y="4826"/>
                  </a:lnTo>
                  <a:lnTo>
                    <a:pt x="135991" y="4648"/>
                  </a:lnTo>
                  <a:lnTo>
                    <a:pt x="135978" y="7937"/>
                  </a:lnTo>
                  <a:lnTo>
                    <a:pt x="135953" y="8267"/>
                  </a:lnTo>
                  <a:lnTo>
                    <a:pt x="134175" y="9677"/>
                  </a:lnTo>
                  <a:lnTo>
                    <a:pt x="133845" y="9626"/>
                  </a:lnTo>
                  <a:lnTo>
                    <a:pt x="132778" y="8839"/>
                  </a:lnTo>
                  <a:lnTo>
                    <a:pt x="132626" y="8534"/>
                  </a:lnTo>
                  <a:lnTo>
                    <a:pt x="132562" y="8293"/>
                  </a:lnTo>
                  <a:lnTo>
                    <a:pt x="132537" y="8115"/>
                  </a:lnTo>
                  <a:lnTo>
                    <a:pt x="132524" y="7785"/>
                  </a:lnTo>
                  <a:lnTo>
                    <a:pt x="132549" y="7620"/>
                  </a:lnTo>
                  <a:lnTo>
                    <a:pt x="133362" y="6464"/>
                  </a:lnTo>
                  <a:lnTo>
                    <a:pt x="133667" y="6311"/>
                  </a:lnTo>
                  <a:lnTo>
                    <a:pt x="133908" y="6248"/>
                  </a:lnTo>
                  <a:lnTo>
                    <a:pt x="134327" y="6210"/>
                  </a:lnTo>
                  <a:lnTo>
                    <a:pt x="134658" y="6261"/>
                  </a:lnTo>
                  <a:lnTo>
                    <a:pt x="135724" y="7048"/>
                  </a:lnTo>
                  <a:lnTo>
                    <a:pt x="135851" y="7264"/>
                  </a:lnTo>
                  <a:lnTo>
                    <a:pt x="135940" y="7594"/>
                  </a:lnTo>
                  <a:lnTo>
                    <a:pt x="135978" y="7937"/>
                  </a:lnTo>
                  <a:lnTo>
                    <a:pt x="135978" y="4648"/>
                  </a:lnTo>
                  <a:lnTo>
                    <a:pt x="134239" y="4203"/>
                  </a:lnTo>
                  <a:lnTo>
                    <a:pt x="133870" y="4229"/>
                  </a:lnTo>
                  <a:lnTo>
                    <a:pt x="130517" y="7962"/>
                  </a:lnTo>
                  <a:lnTo>
                    <a:pt x="130543" y="8331"/>
                  </a:lnTo>
                  <a:lnTo>
                    <a:pt x="130594" y="8686"/>
                  </a:lnTo>
                  <a:lnTo>
                    <a:pt x="130683" y="9042"/>
                  </a:lnTo>
                  <a:lnTo>
                    <a:pt x="130746" y="9220"/>
                  </a:lnTo>
                  <a:lnTo>
                    <a:pt x="134086" y="11671"/>
                  </a:lnTo>
                  <a:lnTo>
                    <a:pt x="134632" y="11658"/>
                  </a:lnTo>
                  <a:lnTo>
                    <a:pt x="137960" y="8293"/>
                  </a:lnTo>
                  <a:lnTo>
                    <a:pt x="137985" y="7924"/>
                  </a:lnTo>
                  <a:close/>
                </a:path>
                <a:path w="155575" h="142239">
                  <a:moveTo>
                    <a:pt x="155371" y="15125"/>
                  </a:moveTo>
                  <a:lnTo>
                    <a:pt x="155359" y="14973"/>
                  </a:lnTo>
                  <a:lnTo>
                    <a:pt x="155308" y="14782"/>
                  </a:lnTo>
                  <a:lnTo>
                    <a:pt x="155244" y="14655"/>
                  </a:lnTo>
                  <a:lnTo>
                    <a:pt x="155130" y="14490"/>
                  </a:lnTo>
                  <a:lnTo>
                    <a:pt x="155003" y="14351"/>
                  </a:lnTo>
                  <a:lnTo>
                    <a:pt x="154838" y="14236"/>
                  </a:lnTo>
                  <a:lnTo>
                    <a:pt x="154559" y="14147"/>
                  </a:lnTo>
                  <a:lnTo>
                    <a:pt x="154406" y="14135"/>
                  </a:lnTo>
                  <a:lnTo>
                    <a:pt x="154266" y="14135"/>
                  </a:lnTo>
                  <a:lnTo>
                    <a:pt x="154025" y="14185"/>
                  </a:lnTo>
                  <a:lnTo>
                    <a:pt x="150609" y="15430"/>
                  </a:lnTo>
                  <a:lnTo>
                    <a:pt x="150241" y="15544"/>
                  </a:lnTo>
                  <a:lnTo>
                    <a:pt x="150114" y="15557"/>
                  </a:lnTo>
                  <a:lnTo>
                    <a:pt x="149987" y="15582"/>
                  </a:lnTo>
                  <a:lnTo>
                    <a:pt x="149720" y="15595"/>
                  </a:lnTo>
                  <a:lnTo>
                    <a:pt x="149593" y="15582"/>
                  </a:lnTo>
                  <a:lnTo>
                    <a:pt x="149466" y="15582"/>
                  </a:lnTo>
                  <a:lnTo>
                    <a:pt x="147218" y="13804"/>
                  </a:lnTo>
                  <a:lnTo>
                    <a:pt x="144119" y="5321"/>
                  </a:lnTo>
                  <a:lnTo>
                    <a:pt x="144068" y="5194"/>
                  </a:lnTo>
                  <a:lnTo>
                    <a:pt x="144005" y="4940"/>
                  </a:lnTo>
                  <a:lnTo>
                    <a:pt x="143992" y="4813"/>
                  </a:lnTo>
                  <a:lnTo>
                    <a:pt x="143967" y="4686"/>
                  </a:lnTo>
                  <a:lnTo>
                    <a:pt x="143954" y="4419"/>
                  </a:lnTo>
                  <a:lnTo>
                    <a:pt x="143967" y="4292"/>
                  </a:lnTo>
                  <a:lnTo>
                    <a:pt x="143967" y="4165"/>
                  </a:lnTo>
                  <a:lnTo>
                    <a:pt x="145681" y="1943"/>
                  </a:lnTo>
                  <a:lnTo>
                    <a:pt x="145872" y="1854"/>
                  </a:lnTo>
                  <a:lnTo>
                    <a:pt x="146024" y="1739"/>
                  </a:lnTo>
                  <a:lnTo>
                    <a:pt x="146151" y="1600"/>
                  </a:lnTo>
                  <a:lnTo>
                    <a:pt x="146240" y="1473"/>
                  </a:lnTo>
                  <a:lnTo>
                    <a:pt x="146329" y="1193"/>
                  </a:lnTo>
                  <a:lnTo>
                    <a:pt x="146354" y="1041"/>
                  </a:lnTo>
                  <a:lnTo>
                    <a:pt x="146342" y="901"/>
                  </a:lnTo>
                  <a:lnTo>
                    <a:pt x="146278" y="609"/>
                  </a:lnTo>
                  <a:lnTo>
                    <a:pt x="146177" y="444"/>
                  </a:lnTo>
                  <a:lnTo>
                    <a:pt x="145986" y="228"/>
                  </a:lnTo>
                  <a:lnTo>
                    <a:pt x="145821" y="114"/>
                  </a:lnTo>
                  <a:lnTo>
                    <a:pt x="145630" y="50"/>
                  </a:lnTo>
                  <a:lnTo>
                    <a:pt x="145440" y="0"/>
                  </a:lnTo>
                  <a:lnTo>
                    <a:pt x="145249" y="12"/>
                  </a:lnTo>
                  <a:lnTo>
                    <a:pt x="145008" y="63"/>
                  </a:lnTo>
                  <a:lnTo>
                    <a:pt x="144792" y="127"/>
                  </a:lnTo>
                  <a:lnTo>
                    <a:pt x="141960" y="4203"/>
                  </a:lnTo>
                  <a:lnTo>
                    <a:pt x="141960" y="4432"/>
                  </a:lnTo>
                  <a:lnTo>
                    <a:pt x="142240" y="5994"/>
                  </a:lnTo>
                  <a:lnTo>
                    <a:pt x="145351" y="14541"/>
                  </a:lnTo>
                  <a:lnTo>
                    <a:pt x="145427" y="14757"/>
                  </a:lnTo>
                  <a:lnTo>
                    <a:pt x="149275" y="17576"/>
                  </a:lnTo>
                  <a:lnTo>
                    <a:pt x="149504" y="17576"/>
                  </a:lnTo>
                  <a:lnTo>
                    <a:pt x="149733" y="17589"/>
                  </a:lnTo>
                  <a:lnTo>
                    <a:pt x="151282" y="17322"/>
                  </a:lnTo>
                  <a:lnTo>
                    <a:pt x="151422" y="17259"/>
                  </a:lnTo>
                  <a:lnTo>
                    <a:pt x="154711" y="16065"/>
                  </a:lnTo>
                  <a:lnTo>
                    <a:pt x="154838" y="16002"/>
                  </a:lnTo>
                  <a:lnTo>
                    <a:pt x="155003" y="15900"/>
                  </a:lnTo>
                  <a:lnTo>
                    <a:pt x="155143" y="15760"/>
                  </a:lnTo>
                  <a:lnTo>
                    <a:pt x="155244" y="15595"/>
                  </a:lnTo>
                  <a:lnTo>
                    <a:pt x="155346" y="15316"/>
                  </a:lnTo>
                  <a:lnTo>
                    <a:pt x="155359" y="151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509496" y="6221882"/>
              <a:ext cx="163195" cy="85090"/>
            </a:xfrm>
            <a:custGeom>
              <a:avLst/>
              <a:gdLst/>
              <a:ahLst/>
              <a:cxnLst/>
              <a:rect l="l" t="t" r="r" b="b"/>
              <a:pathLst>
                <a:path w="163194" h="85089">
                  <a:moveTo>
                    <a:pt x="16789" y="78854"/>
                  </a:moveTo>
                  <a:lnTo>
                    <a:pt x="15494" y="77317"/>
                  </a:lnTo>
                  <a:lnTo>
                    <a:pt x="12776" y="79603"/>
                  </a:lnTo>
                  <a:lnTo>
                    <a:pt x="3009" y="67957"/>
                  </a:lnTo>
                  <a:lnTo>
                    <a:pt x="2921" y="67830"/>
                  </a:lnTo>
                  <a:lnTo>
                    <a:pt x="2794" y="67716"/>
                  </a:lnTo>
                  <a:lnTo>
                    <a:pt x="2667" y="67614"/>
                  </a:lnTo>
                  <a:lnTo>
                    <a:pt x="2540" y="67564"/>
                  </a:lnTo>
                  <a:lnTo>
                    <a:pt x="2387" y="67500"/>
                  </a:lnTo>
                  <a:lnTo>
                    <a:pt x="2197" y="67475"/>
                  </a:lnTo>
                  <a:lnTo>
                    <a:pt x="1993" y="67475"/>
                  </a:lnTo>
                  <a:lnTo>
                    <a:pt x="1816" y="67525"/>
                  </a:lnTo>
                  <a:lnTo>
                    <a:pt x="1663" y="67589"/>
                  </a:lnTo>
                  <a:lnTo>
                    <a:pt x="1511" y="67703"/>
                  </a:lnTo>
                  <a:lnTo>
                    <a:pt x="1358" y="67856"/>
                  </a:lnTo>
                  <a:lnTo>
                    <a:pt x="1257" y="68008"/>
                  </a:lnTo>
                  <a:lnTo>
                    <a:pt x="1206" y="68135"/>
                  </a:lnTo>
                  <a:lnTo>
                    <a:pt x="1168" y="68262"/>
                  </a:lnTo>
                  <a:lnTo>
                    <a:pt x="25" y="73977"/>
                  </a:lnTo>
                  <a:lnTo>
                    <a:pt x="0" y="74117"/>
                  </a:lnTo>
                  <a:lnTo>
                    <a:pt x="12" y="74320"/>
                  </a:lnTo>
                  <a:lnTo>
                    <a:pt x="63" y="74510"/>
                  </a:lnTo>
                  <a:lnTo>
                    <a:pt x="139" y="74688"/>
                  </a:lnTo>
                  <a:lnTo>
                    <a:pt x="622" y="75095"/>
                  </a:lnTo>
                  <a:lnTo>
                    <a:pt x="762" y="75145"/>
                  </a:lnTo>
                  <a:lnTo>
                    <a:pt x="952" y="75171"/>
                  </a:lnTo>
                  <a:lnTo>
                    <a:pt x="1143" y="75158"/>
                  </a:lnTo>
                  <a:lnTo>
                    <a:pt x="1333" y="75120"/>
                  </a:lnTo>
                  <a:lnTo>
                    <a:pt x="1511" y="75031"/>
                  </a:lnTo>
                  <a:lnTo>
                    <a:pt x="1676" y="74917"/>
                  </a:lnTo>
                  <a:lnTo>
                    <a:pt x="1803" y="74777"/>
                  </a:lnTo>
                  <a:lnTo>
                    <a:pt x="1905" y="74599"/>
                  </a:lnTo>
                  <a:lnTo>
                    <a:pt x="1981" y="74371"/>
                  </a:lnTo>
                  <a:lnTo>
                    <a:pt x="2705" y="70713"/>
                  </a:lnTo>
                  <a:lnTo>
                    <a:pt x="11239" y="80886"/>
                  </a:lnTo>
                  <a:lnTo>
                    <a:pt x="8534" y="83159"/>
                  </a:lnTo>
                  <a:lnTo>
                    <a:pt x="8394" y="83312"/>
                  </a:lnTo>
                  <a:lnTo>
                    <a:pt x="8293" y="83477"/>
                  </a:lnTo>
                  <a:lnTo>
                    <a:pt x="8229" y="83604"/>
                  </a:lnTo>
                  <a:lnTo>
                    <a:pt x="8178" y="83794"/>
                  </a:lnTo>
                  <a:lnTo>
                    <a:pt x="8178" y="84035"/>
                  </a:lnTo>
                  <a:lnTo>
                    <a:pt x="8204" y="84188"/>
                  </a:lnTo>
                  <a:lnTo>
                    <a:pt x="8280" y="84378"/>
                  </a:lnTo>
                  <a:lnTo>
                    <a:pt x="8407" y="84582"/>
                  </a:lnTo>
                  <a:lnTo>
                    <a:pt x="8547" y="84709"/>
                  </a:lnTo>
                  <a:lnTo>
                    <a:pt x="8674" y="84797"/>
                  </a:lnTo>
                  <a:lnTo>
                    <a:pt x="8890" y="84886"/>
                  </a:lnTo>
                  <a:lnTo>
                    <a:pt x="9042" y="84924"/>
                  </a:lnTo>
                  <a:lnTo>
                    <a:pt x="9232" y="84937"/>
                  </a:lnTo>
                  <a:lnTo>
                    <a:pt x="9525" y="84874"/>
                  </a:lnTo>
                  <a:lnTo>
                    <a:pt x="9652" y="84810"/>
                  </a:lnTo>
                  <a:lnTo>
                    <a:pt x="9779" y="84734"/>
                  </a:lnTo>
                  <a:lnTo>
                    <a:pt x="13246" y="81826"/>
                  </a:lnTo>
                  <a:lnTo>
                    <a:pt x="16789" y="78854"/>
                  </a:lnTo>
                  <a:close/>
                </a:path>
                <a:path w="163194" h="85089">
                  <a:moveTo>
                    <a:pt x="17145" y="77978"/>
                  </a:moveTo>
                  <a:lnTo>
                    <a:pt x="17119" y="77825"/>
                  </a:lnTo>
                  <a:lnTo>
                    <a:pt x="17043" y="77647"/>
                  </a:lnTo>
                  <a:lnTo>
                    <a:pt x="16941" y="77482"/>
                  </a:lnTo>
                  <a:lnTo>
                    <a:pt x="16814" y="77330"/>
                  </a:lnTo>
                  <a:lnTo>
                    <a:pt x="16649" y="77216"/>
                  </a:lnTo>
                  <a:lnTo>
                    <a:pt x="16471" y="77139"/>
                  </a:lnTo>
                  <a:lnTo>
                    <a:pt x="16281" y="77101"/>
                  </a:lnTo>
                  <a:lnTo>
                    <a:pt x="16040" y="77089"/>
                  </a:lnTo>
                  <a:lnTo>
                    <a:pt x="15900" y="77114"/>
                  </a:lnTo>
                  <a:lnTo>
                    <a:pt x="15709" y="77177"/>
                  </a:lnTo>
                  <a:lnTo>
                    <a:pt x="15544" y="77292"/>
                  </a:lnTo>
                  <a:lnTo>
                    <a:pt x="16789" y="78854"/>
                  </a:lnTo>
                  <a:lnTo>
                    <a:pt x="17018" y="78587"/>
                  </a:lnTo>
                  <a:lnTo>
                    <a:pt x="17094" y="78409"/>
                  </a:lnTo>
                  <a:lnTo>
                    <a:pt x="17145" y="78219"/>
                  </a:lnTo>
                  <a:lnTo>
                    <a:pt x="17145" y="77978"/>
                  </a:lnTo>
                  <a:close/>
                </a:path>
                <a:path w="163194" h="85089">
                  <a:moveTo>
                    <a:pt x="27952" y="67106"/>
                  </a:moveTo>
                  <a:lnTo>
                    <a:pt x="26758" y="63500"/>
                  </a:lnTo>
                  <a:lnTo>
                    <a:pt x="26670" y="63373"/>
                  </a:lnTo>
                  <a:lnTo>
                    <a:pt x="26555" y="63220"/>
                  </a:lnTo>
                  <a:lnTo>
                    <a:pt x="26149" y="62750"/>
                  </a:lnTo>
                  <a:lnTo>
                    <a:pt x="26035" y="62598"/>
                  </a:lnTo>
                  <a:lnTo>
                    <a:pt x="25946" y="66687"/>
                  </a:lnTo>
                  <a:lnTo>
                    <a:pt x="25946" y="67030"/>
                  </a:lnTo>
                  <a:lnTo>
                    <a:pt x="25920" y="67386"/>
                  </a:lnTo>
                  <a:lnTo>
                    <a:pt x="22618" y="70446"/>
                  </a:lnTo>
                  <a:lnTo>
                    <a:pt x="22263" y="70446"/>
                  </a:lnTo>
                  <a:lnTo>
                    <a:pt x="19799" y="69316"/>
                  </a:lnTo>
                  <a:lnTo>
                    <a:pt x="19685" y="69176"/>
                  </a:lnTo>
                  <a:lnTo>
                    <a:pt x="17399" y="66471"/>
                  </a:lnTo>
                  <a:lnTo>
                    <a:pt x="20701" y="63690"/>
                  </a:lnTo>
                  <a:lnTo>
                    <a:pt x="20853" y="63563"/>
                  </a:lnTo>
                  <a:lnTo>
                    <a:pt x="21132" y="63360"/>
                  </a:lnTo>
                  <a:lnTo>
                    <a:pt x="21361" y="63233"/>
                  </a:lnTo>
                  <a:lnTo>
                    <a:pt x="21602" y="63131"/>
                  </a:lnTo>
                  <a:lnTo>
                    <a:pt x="21844" y="63055"/>
                  </a:lnTo>
                  <a:lnTo>
                    <a:pt x="22098" y="63004"/>
                  </a:lnTo>
                  <a:lnTo>
                    <a:pt x="22352" y="62979"/>
                  </a:lnTo>
                  <a:lnTo>
                    <a:pt x="22745" y="62979"/>
                  </a:lnTo>
                  <a:lnTo>
                    <a:pt x="25107" y="64617"/>
                  </a:lnTo>
                  <a:lnTo>
                    <a:pt x="25209" y="64744"/>
                  </a:lnTo>
                  <a:lnTo>
                    <a:pt x="25514" y="65189"/>
                  </a:lnTo>
                  <a:lnTo>
                    <a:pt x="25730" y="65671"/>
                  </a:lnTo>
                  <a:lnTo>
                    <a:pt x="25908" y="66332"/>
                  </a:lnTo>
                  <a:lnTo>
                    <a:pt x="25946" y="66687"/>
                  </a:lnTo>
                  <a:lnTo>
                    <a:pt x="25946" y="62509"/>
                  </a:lnTo>
                  <a:lnTo>
                    <a:pt x="22694" y="60972"/>
                  </a:lnTo>
                  <a:lnTo>
                    <a:pt x="22237" y="60972"/>
                  </a:lnTo>
                  <a:lnTo>
                    <a:pt x="19646" y="61976"/>
                  </a:lnTo>
                  <a:lnTo>
                    <a:pt x="19494" y="62103"/>
                  </a:lnTo>
                  <a:lnTo>
                    <a:pt x="16179" y="64884"/>
                  </a:lnTo>
                  <a:lnTo>
                    <a:pt x="15925" y="64414"/>
                  </a:lnTo>
                  <a:lnTo>
                    <a:pt x="15290" y="61417"/>
                  </a:lnTo>
                  <a:lnTo>
                    <a:pt x="15341" y="60807"/>
                  </a:lnTo>
                  <a:lnTo>
                    <a:pt x="17526" y="56870"/>
                  </a:lnTo>
                  <a:lnTo>
                    <a:pt x="17678" y="56730"/>
                  </a:lnTo>
                  <a:lnTo>
                    <a:pt x="17767" y="56603"/>
                  </a:lnTo>
                  <a:lnTo>
                    <a:pt x="17843" y="56426"/>
                  </a:lnTo>
                  <a:lnTo>
                    <a:pt x="17894" y="56235"/>
                  </a:lnTo>
                  <a:lnTo>
                    <a:pt x="17894" y="55994"/>
                  </a:lnTo>
                  <a:lnTo>
                    <a:pt x="17868" y="55841"/>
                  </a:lnTo>
                  <a:lnTo>
                    <a:pt x="17792" y="55664"/>
                  </a:lnTo>
                  <a:lnTo>
                    <a:pt x="17691" y="55499"/>
                  </a:lnTo>
                  <a:lnTo>
                    <a:pt x="17564" y="55346"/>
                  </a:lnTo>
                  <a:lnTo>
                    <a:pt x="17399" y="55232"/>
                  </a:lnTo>
                  <a:lnTo>
                    <a:pt x="17183" y="55143"/>
                  </a:lnTo>
                  <a:lnTo>
                    <a:pt x="17030" y="55105"/>
                  </a:lnTo>
                  <a:lnTo>
                    <a:pt x="16840" y="55092"/>
                  </a:lnTo>
                  <a:lnTo>
                    <a:pt x="16649" y="55130"/>
                  </a:lnTo>
                  <a:lnTo>
                    <a:pt x="16459" y="55194"/>
                  </a:lnTo>
                  <a:lnTo>
                    <a:pt x="16294" y="55295"/>
                  </a:lnTo>
                  <a:lnTo>
                    <a:pt x="13296" y="61353"/>
                  </a:lnTo>
                  <a:lnTo>
                    <a:pt x="13296" y="62166"/>
                  </a:lnTo>
                  <a:lnTo>
                    <a:pt x="18148" y="70459"/>
                  </a:lnTo>
                  <a:lnTo>
                    <a:pt x="18326" y="70675"/>
                  </a:lnTo>
                  <a:lnTo>
                    <a:pt x="22733" y="72440"/>
                  </a:lnTo>
                  <a:lnTo>
                    <a:pt x="22999" y="72415"/>
                  </a:lnTo>
                  <a:lnTo>
                    <a:pt x="27901" y="67652"/>
                  </a:lnTo>
                  <a:lnTo>
                    <a:pt x="27952" y="67106"/>
                  </a:lnTo>
                  <a:close/>
                </a:path>
                <a:path w="163194" h="85089">
                  <a:moveTo>
                    <a:pt x="30835" y="51231"/>
                  </a:moveTo>
                  <a:lnTo>
                    <a:pt x="30099" y="48882"/>
                  </a:lnTo>
                  <a:lnTo>
                    <a:pt x="29984" y="48717"/>
                  </a:lnTo>
                  <a:lnTo>
                    <a:pt x="29870" y="48577"/>
                  </a:lnTo>
                  <a:lnTo>
                    <a:pt x="29591" y="48298"/>
                  </a:lnTo>
                  <a:lnTo>
                    <a:pt x="29298" y="48069"/>
                  </a:lnTo>
                  <a:lnTo>
                    <a:pt x="28994" y="47866"/>
                  </a:lnTo>
                  <a:lnTo>
                    <a:pt x="28829" y="47777"/>
                  </a:lnTo>
                  <a:lnTo>
                    <a:pt x="28829" y="50977"/>
                  </a:lnTo>
                  <a:lnTo>
                    <a:pt x="28829" y="51231"/>
                  </a:lnTo>
                  <a:lnTo>
                    <a:pt x="28003" y="52552"/>
                  </a:lnTo>
                  <a:lnTo>
                    <a:pt x="27863" y="52641"/>
                  </a:lnTo>
                  <a:lnTo>
                    <a:pt x="27546" y="52755"/>
                  </a:lnTo>
                  <a:lnTo>
                    <a:pt x="27292" y="52806"/>
                  </a:lnTo>
                  <a:lnTo>
                    <a:pt x="26949" y="52806"/>
                  </a:lnTo>
                  <a:lnTo>
                    <a:pt x="25831" y="52260"/>
                  </a:lnTo>
                  <a:lnTo>
                    <a:pt x="25730" y="52133"/>
                  </a:lnTo>
                  <a:lnTo>
                    <a:pt x="25552" y="51841"/>
                  </a:lnTo>
                  <a:lnTo>
                    <a:pt x="25488" y="51689"/>
                  </a:lnTo>
                  <a:lnTo>
                    <a:pt x="25400" y="51358"/>
                  </a:lnTo>
                  <a:lnTo>
                    <a:pt x="25387" y="51193"/>
                  </a:lnTo>
                  <a:lnTo>
                    <a:pt x="25387" y="50939"/>
                  </a:lnTo>
                  <a:lnTo>
                    <a:pt x="25425" y="50685"/>
                  </a:lnTo>
                  <a:lnTo>
                    <a:pt x="26212" y="49618"/>
                  </a:lnTo>
                  <a:lnTo>
                    <a:pt x="26352" y="49530"/>
                  </a:lnTo>
                  <a:lnTo>
                    <a:pt x="26670" y="49415"/>
                  </a:lnTo>
                  <a:lnTo>
                    <a:pt x="26924" y="49364"/>
                  </a:lnTo>
                  <a:lnTo>
                    <a:pt x="27266" y="49364"/>
                  </a:lnTo>
                  <a:lnTo>
                    <a:pt x="28422" y="49961"/>
                  </a:lnTo>
                  <a:lnTo>
                    <a:pt x="28663" y="50330"/>
                  </a:lnTo>
                  <a:lnTo>
                    <a:pt x="28727" y="50482"/>
                  </a:lnTo>
                  <a:lnTo>
                    <a:pt x="28816" y="50812"/>
                  </a:lnTo>
                  <a:lnTo>
                    <a:pt x="28829" y="50977"/>
                  </a:lnTo>
                  <a:lnTo>
                    <a:pt x="28829" y="47777"/>
                  </a:lnTo>
                  <a:lnTo>
                    <a:pt x="28663" y="47688"/>
                  </a:lnTo>
                  <a:lnTo>
                    <a:pt x="28333" y="47561"/>
                  </a:lnTo>
                  <a:lnTo>
                    <a:pt x="27978" y="47459"/>
                  </a:lnTo>
                  <a:lnTo>
                    <a:pt x="27622" y="47383"/>
                  </a:lnTo>
                  <a:lnTo>
                    <a:pt x="27254" y="47358"/>
                  </a:lnTo>
                  <a:lnTo>
                    <a:pt x="26885" y="47358"/>
                  </a:lnTo>
                  <a:lnTo>
                    <a:pt x="26162" y="47472"/>
                  </a:lnTo>
                  <a:lnTo>
                    <a:pt x="25996" y="47536"/>
                  </a:lnTo>
                  <a:lnTo>
                    <a:pt x="25819" y="47586"/>
                  </a:lnTo>
                  <a:lnTo>
                    <a:pt x="23380" y="50939"/>
                  </a:lnTo>
                  <a:lnTo>
                    <a:pt x="23393" y="51308"/>
                  </a:lnTo>
                  <a:lnTo>
                    <a:pt x="24345" y="53594"/>
                  </a:lnTo>
                  <a:lnTo>
                    <a:pt x="26962" y="54813"/>
                  </a:lnTo>
                  <a:lnTo>
                    <a:pt x="27330" y="54813"/>
                  </a:lnTo>
                  <a:lnTo>
                    <a:pt x="28054" y="54698"/>
                  </a:lnTo>
                  <a:lnTo>
                    <a:pt x="28219" y="54635"/>
                  </a:lnTo>
                  <a:lnTo>
                    <a:pt x="28397" y="54584"/>
                  </a:lnTo>
                  <a:lnTo>
                    <a:pt x="30797" y="51587"/>
                  </a:lnTo>
                  <a:lnTo>
                    <a:pt x="30835" y="51231"/>
                  </a:lnTo>
                  <a:close/>
                </a:path>
                <a:path w="163194" h="85089">
                  <a:moveTo>
                    <a:pt x="38950" y="38315"/>
                  </a:moveTo>
                  <a:lnTo>
                    <a:pt x="38925" y="38163"/>
                  </a:lnTo>
                  <a:lnTo>
                    <a:pt x="38849" y="37985"/>
                  </a:lnTo>
                  <a:lnTo>
                    <a:pt x="38747" y="37820"/>
                  </a:lnTo>
                  <a:lnTo>
                    <a:pt x="38620" y="37668"/>
                  </a:lnTo>
                  <a:lnTo>
                    <a:pt x="38455" y="37553"/>
                  </a:lnTo>
                  <a:lnTo>
                    <a:pt x="38239" y="37465"/>
                  </a:lnTo>
                  <a:lnTo>
                    <a:pt x="38087" y="37426"/>
                  </a:lnTo>
                  <a:lnTo>
                    <a:pt x="37846" y="37426"/>
                  </a:lnTo>
                  <a:lnTo>
                    <a:pt x="37706" y="37452"/>
                  </a:lnTo>
                  <a:lnTo>
                    <a:pt x="37515" y="37515"/>
                  </a:lnTo>
                  <a:lnTo>
                    <a:pt x="37350" y="37617"/>
                  </a:lnTo>
                  <a:lnTo>
                    <a:pt x="38582" y="39192"/>
                  </a:lnTo>
                  <a:lnTo>
                    <a:pt x="38709" y="39090"/>
                  </a:lnTo>
                  <a:lnTo>
                    <a:pt x="38823" y="38925"/>
                  </a:lnTo>
                  <a:lnTo>
                    <a:pt x="38900" y="38747"/>
                  </a:lnTo>
                  <a:lnTo>
                    <a:pt x="38950" y="38557"/>
                  </a:lnTo>
                  <a:lnTo>
                    <a:pt x="38950" y="38315"/>
                  </a:lnTo>
                  <a:close/>
                </a:path>
                <a:path w="163194" h="85089">
                  <a:moveTo>
                    <a:pt x="49466" y="50850"/>
                  </a:moveTo>
                  <a:lnTo>
                    <a:pt x="49441" y="50698"/>
                  </a:lnTo>
                  <a:lnTo>
                    <a:pt x="49364" y="50520"/>
                  </a:lnTo>
                  <a:lnTo>
                    <a:pt x="49263" y="50355"/>
                  </a:lnTo>
                  <a:lnTo>
                    <a:pt x="49136" y="50203"/>
                  </a:lnTo>
                  <a:lnTo>
                    <a:pt x="48971" y="50088"/>
                  </a:lnTo>
                  <a:lnTo>
                    <a:pt x="48793" y="50012"/>
                  </a:lnTo>
                  <a:lnTo>
                    <a:pt x="48602" y="49974"/>
                  </a:lnTo>
                  <a:lnTo>
                    <a:pt x="48361" y="49961"/>
                  </a:lnTo>
                  <a:lnTo>
                    <a:pt x="48221" y="49987"/>
                  </a:lnTo>
                  <a:lnTo>
                    <a:pt x="48031" y="50050"/>
                  </a:lnTo>
                  <a:lnTo>
                    <a:pt x="47866" y="50165"/>
                  </a:lnTo>
                  <a:lnTo>
                    <a:pt x="45161" y="52438"/>
                  </a:lnTo>
                  <a:lnTo>
                    <a:pt x="45034" y="52527"/>
                  </a:lnTo>
                  <a:lnTo>
                    <a:pt x="43510" y="53136"/>
                  </a:lnTo>
                  <a:lnTo>
                    <a:pt x="42989" y="53124"/>
                  </a:lnTo>
                  <a:lnTo>
                    <a:pt x="41325" y="52209"/>
                  </a:lnTo>
                  <a:lnTo>
                    <a:pt x="41186" y="52070"/>
                  </a:lnTo>
                  <a:lnTo>
                    <a:pt x="35572" y="45351"/>
                  </a:lnTo>
                  <a:lnTo>
                    <a:pt x="35445" y="45199"/>
                  </a:lnTo>
                  <a:lnTo>
                    <a:pt x="35255" y="44932"/>
                  </a:lnTo>
                  <a:lnTo>
                    <a:pt x="34874" y="43700"/>
                  </a:lnTo>
                  <a:lnTo>
                    <a:pt x="34874" y="43446"/>
                  </a:lnTo>
                  <a:lnTo>
                    <a:pt x="35814" y="41529"/>
                  </a:lnTo>
                  <a:lnTo>
                    <a:pt x="38582" y="39192"/>
                  </a:lnTo>
                  <a:lnTo>
                    <a:pt x="37299" y="37655"/>
                  </a:lnTo>
                  <a:lnTo>
                    <a:pt x="34632" y="39903"/>
                  </a:lnTo>
                  <a:lnTo>
                    <a:pt x="34429" y="40081"/>
                  </a:lnTo>
                  <a:lnTo>
                    <a:pt x="34036" y="40474"/>
                  </a:lnTo>
                  <a:lnTo>
                    <a:pt x="32867" y="43370"/>
                  </a:lnTo>
                  <a:lnTo>
                    <a:pt x="32880" y="43827"/>
                  </a:lnTo>
                  <a:lnTo>
                    <a:pt x="33934" y="46520"/>
                  </a:lnTo>
                  <a:lnTo>
                    <a:pt x="43167" y="55143"/>
                  </a:lnTo>
                  <a:lnTo>
                    <a:pt x="43624" y="55143"/>
                  </a:lnTo>
                  <a:lnTo>
                    <a:pt x="46215" y="54152"/>
                  </a:lnTo>
                  <a:lnTo>
                    <a:pt x="46367" y="54025"/>
                  </a:lnTo>
                  <a:lnTo>
                    <a:pt x="49110" y="51727"/>
                  </a:lnTo>
                  <a:lnTo>
                    <a:pt x="49339" y="51460"/>
                  </a:lnTo>
                  <a:lnTo>
                    <a:pt x="49415" y="51282"/>
                  </a:lnTo>
                  <a:lnTo>
                    <a:pt x="49466" y="51092"/>
                  </a:lnTo>
                  <a:lnTo>
                    <a:pt x="49466" y="50850"/>
                  </a:lnTo>
                  <a:close/>
                </a:path>
                <a:path w="163194" h="85089">
                  <a:moveTo>
                    <a:pt x="107581" y="11976"/>
                  </a:moveTo>
                  <a:lnTo>
                    <a:pt x="107569" y="11823"/>
                  </a:lnTo>
                  <a:lnTo>
                    <a:pt x="107518" y="11633"/>
                  </a:lnTo>
                  <a:lnTo>
                    <a:pt x="105638" y="12319"/>
                  </a:lnTo>
                  <a:lnTo>
                    <a:pt x="105702" y="12446"/>
                  </a:lnTo>
                  <a:lnTo>
                    <a:pt x="105803" y="12611"/>
                  </a:lnTo>
                  <a:lnTo>
                    <a:pt x="105943" y="12750"/>
                  </a:lnTo>
                  <a:lnTo>
                    <a:pt x="106159" y="12877"/>
                  </a:lnTo>
                  <a:lnTo>
                    <a:pt x="106387" y="12954"/>
                  </a:lnTo>
                  <a:lnTo>
                    <a:pt x="106540" y="12979"/>
                  </a:lnTo>
                  <a:lnTo>
                    <a:pt x="106680" y="12966"/>
                  </a:lnTo>
                  <a:lnTo>
                    <a:pt x="106972" y="12903"/>
                  </a:lnTo>
                  <a:lnTo>
                    <a:pt x="107137" y="12801"/>
                  </a:lnTo>
                  <a:lnTo>
                    <a:pt x="107289" y="12674"/>
                  </a:lnTo>
                  <a:lnTo>
                    <a:pt x="107416" y="12522"/>
                  </a:lnTo>
                  <a:lnTo>
                    <a:pt x="107480" y="12395"/>
                  </a:lnTo>
                  <a:lnTo>
                    <a:pt x="107543" y="12268"/>
                  </a:lnTo>
                  <a:lnTo>
                    <a:pt x="107581" y="12065"/>
                  </a:lnTo>
                  <a:close/>
                </a:path>
                <a:path w="163194" h="85089">
                  <a:moveTo>
                    <a:pt x="113169" y="6070"/>
                  </a:moveTo>
                  <a:lnTo>
                    <a:pt x="113157" y="5918"/>
                  </a:lnTo>
                  <a:lnTo>
                    <a:pt x="113106" y="5727"/>
                  </a:lnTo>
                  <a:lnTo>
                    <a:pt x="113042" y="5588"/>
                  </a:lnTo>
                  <a:lnTo>
                    <a:pt x="112928" y="5435"/>
                  </a:lnTo>
                  <a:lnTo>
                    <a:pt x="112801" y="5295"/>
                  </a:lnTo>
                  <a:lnTo>
                    <a:pt x="112636" y="5181"/>
                  </a:lnTo>
                  <a:lnTo>
                    <a:pt x="112445" y="5118"/>
                  </a:lnTo>
                  <a:lnTo>
                    <a:pt x="112255" y="5080"/>
                  </a:lnTo>
                  <a:lnTo>
                    <a:pt x="112064" y="5080"/>
                  </a:lnTo>
                  <a:lnTo>
                    <a:pt x="111823" y="5130"/>
                  </a:lnTo>
                  <a:lnTo>
                    <a:pt x="108407" y="6375"/>
                  </a:lnTo>
                  <a:lnTo>
                    <a:pt x="108229" y="6451"/>
                  </a:lnTo>
                  <a:lnTo>
                    <a:pt x="108038" y="6604"/>
                  </a:lnTo>
                  <a:lnTo>
                    <a:pt x="107911" y="6756"/>
                  </a:lnTo>
                  <a:lnTo>
                    <a:pt x="107848" y="6883"/>
                  </a:lnTo>
                  <a:lnTo>
                    <a:pt x="107772" y="7112"/>
                  </a:lnTo>
                  <a:lnTo>
                    <a:pt x="107746" y="7264"/>
                  </a:lnTo>
                  <a:lnTo>
                    <a:pt x="107759" y="7404"/>
                  </a:lnTo>
                  <a:lnTo>
                    <a:pt x="107823" y="7696"/>
                  </a:lnTo>
                  <a:lnTo>
                    <a:pt x="107924" y="7861"/>
                  </a:lnTo>
                  <a:lnTo>
                    <a:pt x="108115" y="8077"/>
                  </a:lnTo>
                  <a:lnTo>
                    <a:pt x="108280" y="8191"/>
                  </a:lnTo>
                  <a:lnTo>
                    <a:pt x="108470" y="8255"/>
                  </a:lnTo>
                  <a:lnTo>
                    <a:pt x="108661" y="8305"/>
                  </a:lnTo>
                  <a:lnTo>
                    <a:pt x="108851" y="8293"/>
                  </a:lnTo>
                  <a:lnTo>
                    <a:pt x="109080" y="8255"/>
                  </a:lnTo>
                  <a:lnTo>
                    <a:pt x="112509" y="7010"/>
                  </a:lnTo>
                  <a:lnTo>
                    <a:pt x="112636" y="6946"/>
                  </a:lnTo>
                  <a:lnTo>
                    <a:pt x="112801" y="6845"/>
                  </a:lnTo>
                  <a:lnTo>
                    <a:pt x="112941" y="6692"/>
                  </a:lnTo>
                  <a:lnTo>
                    <a:pt x="113068" y="6489"/>
                  </a:lnTo>
                  <a:lnTo>
                    <a:pt x="113144" y="6261"/>
                  </a:lnTo>
                  <a:lnTo>
                    <a:pt x="113157" y="6121"/>
                  </a:lnTo>
                  <a:close/>
                </a:path>
                <a:path w="163194" h="85089">
                  <a:moveTo>
                    <a:pt x="151968" y="17322"/>
                  </a:moveTo>
                  <a:lnTo>
                    <a:pt x="151930" y="17132"/>
                  </a:lnTo>
                  <a:lnTo>
                    <a:pt x="151892" y="16992"/>
                  </a:lnTo>
                  <a:lnTo>
                    <a:pt x="151828" y="16852"/>
                  </a:lnTo>
                  <a:lnTo>
                    <a:pt x="151701" y="16700"/>
                  </a:lnTo>
                  <a:lnTo>
                    <a:pt x="151561" y="16573"/>
                  </a:lnTo>
                  <a:lnTo>
                    <a:pt x="151345" y="16446"/>
                  </a:lnTo>
                  <a:lnTo>
                    <a:pt x="151117" y="16383"/>
                  </a:lnTo>
                  <a:lnTo>
                    <a:pt x="150964" y="16370"/>
                  </a:lnTo>
                  <a:lnTo>
                    <a:pt x="144030" y="16370"/>
                  </a:lnTo>
                  <a:lnTo>
                    <a:pt x="150253" y="9042"/>
                  </a:lnTo>
                  <a:lnTo>
                    <a:pt x="151955" y="5499"/>
                  </a:lnTo>
                  <a:lnTo>
                    <a:pt x="151955" y="5143"/>
                  </a:lnTo>
                  <a:lnTo>
                    <a:pt x="151955" y="4940"/>
                  </a:lnTo>
                  <a:lnTo>
                    <a:pt x="151917" y="4343"/>
                  </a:lnTo>
                  <a:lnTo>
                    <a:pt x="148818" y="393"/>
                  </a:lnTo>
                  <a:lnTo>
                    <a:pt x="148590" y="292"/>
                  </a:lnTo>
                  <a:lnTo>
                    <a:pt x="148107" y="152"/>
                  </a:lnTo>
                  <a:lnTo>
                    <a:pt x="147612" y="50"/>
                  </a:lnTo>
                  <a:lnTo>
                    <a:pt x="147116" y="0"/>
                  </a:lnTo>
                  <a:lnTo>
                    <a:pt x="146875" y="0"/>
                  </a:lnTo>
                  <a:lnTo>
                    <a:pt x="146570" y="0"/>
                  </a:lnTo>
                  <a:lnTo>
                    <a:pt x="145961" y="63"/>
                  </a:lnTo>
                  <a:lnTo>
                    <a:pt x="140893" y="4470"/>
                  </a:lnTo>
                  <a:lnTo>
                    <a:pt x="140868" y="4673"/>
                  </a:lnTo>
                  <a:lnTo>
                    <a:pt x="140893" y="4864"/>
                  </a:lnTo>
                  <a:lnTo>
                    <a:pt x="140957" y="5054"/>
                  </a:lnTo>
                  <a:lnTo>
                    <a:pt x="141084" y="5257"/>
                  </a:lnTo>
                  <a:lnTo>
                    <a:pt x="141224" y="5397"/>
                  </a:lnTo>
                  <a:lnTo>
                    <a:pt x="141389" y="5511"/>
                  </a:lnTo>
                  <a:lnTo>
                    <a:pt x="141516" y="5575"/>
                  </a:lnTo>
                  <a:lnTo>
                    <a:pt x="141706" y="5626"/>
                  </a:lnTo>
                  <a:lnTo>
                    <a:pt x="141998" y="5638"/>
                  </a:lnTo>
                  <a:lnTo>
                    <a:pt x="142151" y="5600"/>
                  </a:lnTo>
                  <a:lnTo>
                    <a:pt x="142328" y="5537"/>
                  </a:lnTo>
                  <a:lnTo>
                    <a:pt x="142455" y="5461"/>
                  </a:lnTo>
                  <a:lnTo>
                    <a:pt x="142671" y="5257"/>
                  </a:lnTo>
                  <a:lnTo>
                    <a:pt x="142773" y="5092"/>
                  </a:lnTo>
                  <a:lnTo>
                    <a:pt x="146672" y="2006"/>
                  </a:lnTo>
                  <a:lnTo>
                    <a:pt x="146824" y="2006"/>
                  </a:lnTo>
                  <a:lnTo>
                    <a:pt x="147027" y="2006"/>
                  </a:lnTo>
                  <a:lnTo>
                    <a:pt x="147320" y="2032"/>
                  </a:lnTo>
                  <a:lnTo>
                    <a:pt x="148590" y="2527"/>
                  </a:lnTo>
                  <a:lnTo>
                    <a:pt x="148717" y="2603"/>
                  </a:lnTo>
                  <a:lnTo>
                    <a:pt x="149898" y="4495"/>
                  </a:lnTo>
                  <a:lnTo>
                    <a:pt x="149936" y="4635"/>
                  </a:lnTo>
                  <a:lnTo>
                    <a:pt x="149961" y="4940"/>
                  </a:lnTo>
                  <a:lnTo>
                    <a:pt x="149961" y="5092"/>
                  </a:lnTo>
                  <a:lnTo>
                    <a:pt x="149961" y="5245"/>
                  </a:lnTo>
                  <a:lnTo>
                    <a:pt x="149910" y="5676"/>
                  </a:lnTo>
                  <a:lnTo>
                    <a:pt x="149872" y="5842"/>
                  </a:lnTo>
                  <a:lnTo>
                    <a:pt x="149847" y="6007"/>
                  </a:lnTo>
                  <a:lnTo>
                    <a:pt x="149733" y="6324"/>
                  </a:lnTo>
                  <a:lnTo>
                    <a:pt x="149606" y="6629"/>
                  </a:lnTo>
                  <a:lnTo>
                    <a:pt x="149440" y="6908"/>
                  </a:lnTo>
                  <a:lnTo>
                    <a:pt x="149339" y="7048"/>
                  </a:lnTo>
                  <a:lnTo>
                    <a:pt x="149250" y="7188"/>
                  </a:lnTo>
                  <a:lnTo>
                    <a:pt x="149034" y="7442"/>
                  </a:lnTo>
                  <a:lnTo>
                    <a:pt x="148907" y="7556"/>
                  </a:lnTo>
                  <a:lnTo>
                    <a:pt x="141135" y="16700"/>
                  </a:lnTo>
                  <a:lnTo>
                    <a:pt x="141020" y="16840"/>
                  </a:lnTo>
                  <a:lnTo>
                    <a:pt x="140944" y="16992"/>
                  </a:lnTo>
                  <a:lnTo>
                    <a:pt x="140881" y="17208"/>
                  </a:lnTo>
                  <a:lnTo>
                    <a:pt x="140868" y="17411"/>
                  </a:lnTo>
                  <a:lnTo>
                    <a:pt x="140881" y="17551"/>
                  </a:lnTo>
                  <a:lnTo>
                    <a:pt x="140919" y="17678"/>
                  </a:lnTo>
                  <a:lnTo>
                    <a:pt x="140970" y="17805"/>
                  </a:lnTo>
                  <a:lnTo>
                    <a:pt x="141033" y="17932"/>
                  </a:lnTo>
                  <a:lnTo>
                    <a:pt x="141135" y="18059"/>
                  </a:lnTo>
                  <a:lnTo>
                    <a:pt x="141274" y="18173"/>
                  </a:lnTo>
                  <a:lnTo>
                    <a:pt x="141414" y="18262"/>
                  </a:lnTo>
                  <a:lnTo>
                    <a:pt x="141706" y="18364"/>
                  </a:lnTo>
                  <a:lnTo>
                    <a:pt x="141871" y="18376"/>
                  </a:lnTo>
                  <a:lnTo>
                    <a:pt x="141998" y="18364"/>
                  </a:lnTo>
                  <a:lnTo>
                    <a:pt x="150964" y="18364"/>
                  </a:lnTo>
                  <a:lnTo>
                    <a:pt x="151117" y="18364"/>
                  </a:lnTo>
                  <a:lnTo>
                    <a:pt x="151307" y="18313"/>
                  </a:lnTo>
                  <a:lnTo>
                    <a:pt x="151472" y="18224"/>
                  </a:lnTo>
                  <a:lnTo>
                    <a:pt x="151765" y="17970"/>
                  </a:lnTo>
                  <a:lnTo>
                    <a:pt x="151892" y="17754"/>
                  </a:lnTo>
                  <a:lnTo>
                    <a:pt x="151955" y="17513"/>
                  </a:lnTo>
                  <a:lnTo>
                    <a:pt x="151968" y="17322"/>
                  </a:lnTo>
                  <a:close/>
                </a:path>
                <a:path w="163194" h="85089">
                  <a:moveTo>
                    <a:pt x="162941" y="0"/>
                  </a:moveTo>
                  <a:lnTo>
                    <a:pt x="162725" y="0"/>
                  </a:lnTo>
                  <a:lnTo>
                    <a:pt x="162293" y="50"/>
                  </a:lnTo>
                  <a:lnTo>
                    <a:pt x="162090" y="88"/>
                  </a:lnTo>
                  <a:lnTo>
                    <a:pt x="161874" y="139"/>
                  </a:lnTo>
                  <a:lnTo>
                    <a:pt x="161467" y="254"/>
                  </a:lnTo>
                  <a:lnTo>
                    <a:pt x="161277" y="342"/>
                  </a:lnTo>
                  <a:lnTo>
                    <a:pt x="161074" y="419"/>
                  </a:lnTo>
                  <a:lnTo>
                    <a:pt x="158826" y="2908"/>
                  </a:lnTo>
                  <a:lnTo>
                    <a:pt x="158546" y="3479"/>
                  </a:lnTo>
                  <a:lnTo>
                    <a:pt x="158051" y="4813"/>
                  </a:lnTo>
                  <a:lnTo>
                    <a:pt x="157873" y="5511"/>
                  </a:lnTo>
                  <a:lnTo>
                    <a:pt x="157683" y="6197"/>
                  </a:lnTo>
                  <a:lnTo>
                    <a:pt x="157467" y="7594"/>
                  </a:lnTo>
                  <a:lnTo>
                    <a:pt x="157416" y="8305"/>
                  </a:lnTo>
                  <a:lnTo>
                    <a:pt x="157391" y="9194"/>
                  </a:lnTo>
                  <a:lnTo>
                    <a:pt x="157403" y="9347"/>
                  </a:lnTo>
                  <a:lnTo>
                    <a:pt x="157454" y="9537"/>
                  </a:lnTo>
                  <a:lnTo>
                    <a:pt x="157543" y="9702"/>
                  </a:lnTo>
                  <a:lnTo>
                    <a:pt x="157975" y="10096"/>
                  </a:lnTo>
                  <a:lnTo>
                    <a:pt x="158254" y="10185"/>
                  </a:lnTo>
                  <a:lnTo>
                    <a:pt x="158445" y="10198"/>
                  </a:lnTo>
                  <a:lnTo>
                    <a:pt x="158635" y="10160"/>
                  </a:lnTo>
                  <a:lnTo>
                    <a:pt x="158775" y="10121"/>
                  </a:lnTo>
                  <a:lnTo>
                    <a:pt x="158915" y="10058"/>
                  </a:lnTo>
                  <a:lnTo>
                    <a:pt x="159067" y="9931"/>
                  </a:lnTo>
                  <a:lnTo>
                    <a:pt x="159258" y="9702"/>
                  </a:lnTo>
                  <a:lnTo>
                    <a:pt x="159372" y="9436"/>
                  </a:lnTo>
                  <a:lnTo>
                    <a:pt x="159397" y="9245"/>
                  </a:lnTo>
                  <a:lnTo>
                    <a:pt x="159397" y="8623"/>
                  </a:lnTo>
                  <a:lnTo>
                    <a:pt x="160680" y="3683"/>
                  </a:lnTo>
                  <a:lnTo>
                    <a:pt x="160731" y="3543"/>
                  </a:lnTo>
                  <a:lnTo>
                    <a:pt x="162483" y="2057"/>
                  </a:lnTo>
                  <a:lnTo>
                    <a:pt x="162826" y="2006"/>
                  </a:lnTo>
                  <a:lnTo>
                    <a:pt x="162941" y="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666900" y="6221882"/>
              <a:ext cx="88900" cy="28575"/>
            </a:xfrm>
            <a:custGeom>
              <a:avLst/>
              <a:gdLst/>
              <a:ahLst/>
              <a:cxnLst/>
              <a:rect l="l" t="t" r="r" b="b"/>
              <a:pathLst>
                <a:path w="88900" h="28575">
                  <a:moveTo>
                    <a:pt x="11087" y="9194"/>
                  </a:moveTo>
                  <a:lnTo>
                    <a:pt x="11074" y="9042"/>
                  </a:lnTo>
                  <a:lnTo>
                    <a:pt x="11074" y="8483"/>
                  </a:lnTo>
                  <a:lnTo>
                    <a:pt x="9652" y="2946"/>
                  </a:lnTo>
                  <a:lnTo>
                    <a:pt x="9601" y="2806"/>
                  </a:lnTo>
                  <a:lnTo>
                    <a:pt x="9410" y="2362"/>
                  </a:lnTo>
                  <a:lnTo>
                    <a:pt x="9194" y="1993"/>
                  </a:lnTo>
                  <a:lnTo>
                    <a:pt x="9080" y="1841"/>
                  </a:lnTo>
                  <a:lnTo>
                    <a:pt x="9080" y="8585"/>
                  </a:lnTo>
                  <a:lnTo>
                    <a:pt x="9080" y="9144"/>
                  </a:lnTo>
                  <a:lnTo>
                    <a:pt x="9080" y="9766"/>
                  </a:lnTo>
                  <a:lnTo>
                    <a:pt x="9029" y="10566"/>
                  </a:lnTo>
                  <a:lnTo>
                    <a:pt x="7823" y="14643"/>
                  </a:lnTo>
                  <a:lnTo>
                    <a:pt x="7772" y="14770"/>
                  </a:lnTo>
                  <a:lnTo>
                    <a:pt x="7569" y="15227"/>
                  </a:lnTo>
                  <a:lnTo>
                    <a:pt x="5994" y="16319"/>
                  </a:lnTo>
                  <a:lnTo>
                    <a:pt x="5651" y="16370"/>
                  </a:lnTo>
                  <a:lnTo>
                    <a:pt x="5486" y="16370"/>
                  </a:lnTo>
                  <a:lnTo>
                    <a:pt x="5270" y="16370"/>
                  </a:lnTo>
                  <a:lnTo>
                    <a:pt x="5041" y="16332"/>
                  </a:lnTo>
                  <a:lnTo>
                    <a:pt x="4813" y="16268"/>
                  </a:lnTo>
                  <a:lnTo>
                    <a:pt x="3302" y="14808"/>
                  </a:lnTo>
                  <a:lnTo>
                    <a:pt x="3251" y="14668"/>
                  </a:lnTo>
                  <a:lnTo>
                    <a:pt x="2946" y="14008"/>
                  </a:lnTo>
                  <a:lnTo>
                    <a:pt x="8813" y="6692"/>
                  </a:lnTo>
                  <a:lnTo>
                    <a:pt x="8953" y="7353"/>
                  </a:lnTo>
                  <a:lnTo>
                    <a:pt x="9080" y="8585"/>
                  </a:lnTo>
                  <a:lnTo>
                    <a:pt x="9080" y="1841"/>
                  </a:lnTo>
                  <a:lnTo>
                    <a:pt x="7454" y="457"/>
                  </a:lnTo>
                  <a:lnTo>
                    <a:pt x="7264" y="355"/>
                  </a:lnTo>
                  <a:lnTo>
                    <a:pt x="6654" y="152"/>
                  </a:lnTo>
                  <a:lnTo>
                    <a:pt x="6451" y="101"/>
                  </a:lnTo>
                  <a:lnTo>
                    <a:pt x="6019" y="38"/>
                  </a:lnTo>
                  <a:lnTo>
                    <a:pt x="5803" y="12"/>
                  </a:lnTo>
                  <a:lnTo>
                    <a:pt x="5588" y="12"/>
                  </a:lnTo>
                  <a:lnTo>
                    <a:pt x="5321" y="0"/>
                  </a:lnTo>
                  <a:lnTo>
                    <a:pt x="3873" y="342"/>
                  </a:lnTo>
                  <a:lnTo>
                    <a:pt x="3670" y="419"/>
                  </a:lnTo>
                  <a:lnTo>
                    <a:pt x="1371" y="3098"/>
                  </a:lnTo>
                  <a:lnTo>
                    <a:pt x="1358" y="3390"/>
                  </a:lnTo>
                  <a:lnTo>
                    <a:pt x="1397" y="3543"/>
                  </a:lnTo>
                  <a:lnTo>
                    <a:pt x="1435" y="3683"/>
                  </a:lnTo>
                  <a:lnTo>
                    <a:pt x="1587" y="3924"/>
                  </a:lnTo>
                  <a:lnTo>
                    <a:pt x="1739" y="4064"/>
                  </a:lnTo>
                  <a:lnTo>
                    <a:pt x="1892" y="4165"/>
                  </a:lnTo>
                  <a:lnTo>
                    <a:pt x="2222" y="4279"/>
                  </a:lnTo>
                  <a:lnTo>
                    <a:pt x="2374" y="4292"/>
                  </a:lnTo>
                  <a:lnTo>
                    <a:pt x="2565" y="4267"/>
                  </a:lnTo>
                  <a:lnTo>
                    <a:pt x="2755" y="4203"/>
                  </a:lnTo>
                  <a:lnTo>
                    <a:pt x="2921" y="4114"/>
                  </a:lnTo>
                  <a:lnTo>
                    <a:pt x="3073" y="3975"/>
                  </a:lnTo>
                  <a:lnTo>
                    <a:pt x="3251" y="3746"/>
                  </a:lnTo>
                  <a:lnTo>
                    <a:pt x="3302" y="3606"/>
                  </a:lnTo>
                  <a:lnTo>
                    <a:pt x="3352" y="3467"/>
                  </a:lnTo>
                  <a:lnTo>
                    <a:pt x="5080" y="2057"/>
                  </a:lnTo>
                  <a:lnTo>
                    <a:pt x="5422" y="2006"/>
                  </a:lnTo>
                  <a:lnTo>
                    <a:pt x="5588" y="2019"/>
                  </a:lnTo>
                  <a:lnTo>
                    <a:pt x="5803" y="2019"/>
                  </a:lnTo>
                  <a:lnTo>
                    <a:pt x="6032" y="2057"/>
                  </a:lnTo>
                  <a:lnTo>
                    <a:pt x="6248" y="2120"/>
                  </a:lnTo>
                  <a:lnTo>
                    <a:pt x="6477" y="2197"/>
                  </a:lnTo>
                  <a:lnTo>
                    <a:pt x="7785" y="3657"/>
                  </a:lnTo>
                  <a:lnTo>
                    <a:pt x="8102" y="4381"/>
                  </a:lnTo>
                  <a:lnTo>
                    <a:pt x="2235" y="11696"/>
                  </a:lnTo>
                  <a:lnTo>
                    <a:pt x="2120" y="11036"/>
                  </a:lnTo>
                  <a:lnTo>
                    <a:pt x="1993" y="9804"/>
                  </a:lnTo>
                  <a:lnTo>
                    <a:pt x="1993" y="9194"/>
                  </a:lnTo>
                  <a:lnTo>
                    <a:pt x="1993" y="9042"/>
                  </a:lnTo>
                  <a:lnTo>
                    <a:pt x="1943" y="8851"/>
                  </a:lnTo>
                  <a:lnTo>
                    <a:pt x="1854" y="8686"/>
                  </a:lnTo>
                  <a:lnTo>
                    <a:pt x="1422" y="8293"/>
                  </a:lnTo>
                  <a:lnTo>
                    <a:pt x="1143" y="8204"/>
                  </a:lnTo>
                  <a:lnTo>
                    <a:pt x="952" y="8191"/>
                  </a:lnTo>
                  <a:lnTo>
                    <a:pt x="762" y="8229"/>
                  </a:lnTo>
                  <a:lnTo>
                    <a:pt x="622" y="8267"/>
                  </a:lnTo>
                  <a:lnTo>
                    <a:pt x="482" y="8331"/>
                  </a:lnTo>
                  <a:lnTo>
                    <a:pt x="330" y="8458"/>
                  </a:lnTo>
                  <a:lnTo>
                    <a:pt x="139" y="8686"/>
                  </a:lnTo>
                  <a:lnTo>
                    <a:pt x="25" y="8953"/>
                  </a:lnTo>
                  <a:lnTo>
                    <a:pt x="0" y="9144"/>
                  </a:lnTo>
                  <a:lnTo>
                    <a:pt x="0" y="9906"/>
                  </a:lnTo>
                  <a:lnTo>
                    <a:pt x="1409" y="15455"/>
                  </a:lnTo>
                  <a:lnTo>
                    <a:pt x="1485" y="15633"/>
                  </a:lnTo>
                  <a:lnTo>
                    <a:pt x="3619" y="17932"/>
                  </a:lnTo>
                  <a:lnTo>
                    <a:pt x="3810" y="18034"/>
                  </a:lnTo>
                  <a:lnTo>
                    <a:pt x="4419" y="18237"/>
                  </a:lnTo>
                  <a:lnTo>
                    <a:pt x="4622" y="18288"/>
                  </a:lnTo>
                  <a:lnTo>
                    <a:pt x="5054" y="18351"/>
                  </a:lnTo>
                  <a:lnTo>
                    <a:pt x="5270" y="18376"/>
                  </a:lnTo>
                  <a:lnTo>
                    <a:pt x="5486" y="18376"/>
                  </a:lnTo>
                  <a:lnTo>
                    <a:pt x="5753" y="18376"/>
                  </a:lnTo>
                  <a:lnTo>
                    <a:pt x="6172" y="18326"/>
                  </a:lnTo>
                  <a:lnTo>
                    <a:pt x="6388" y="18288"/>
                  </a:lnTo>
                  <a:lnTo>
                    <a:pt x="6604" y="18237"/>
                  </a:lnTo>
                  <a:lnTo>
                    <a:pt x="7010" y="18122"/>
                  </a:lnTo>
                  <a:lnTo>
                    <a:pt x="7200" y="18034"/>
                  </a:lnTo>
                  <a:lnTo>
                    <a:pt x="7404" y="17957"/>
                  </a:lnTo>
                  <a:lnTo>
                    <a:pt x="9588" y="15595"/>
                  </a:lnTo>
                  <a:lnTo>
                    <a:pt x="9664" y="15430"/>
                  </a:lnTo>
                  <a:lnTo>
                    <a:pt x="9931" y="14909"/>
                  </a:lnTo>
                  <a:lnTo>
                    <a:pt x="10426" y="13563"/>
                  </a:lnTo>
                  <a:lnTo>
                    <a:pt x="10795" y="12192"/>
                  </a:lnTo>
                  <a:lnTo>
                    <a:pt x="11010" y="10782"/>
                  </a:lnTo>
                  <a:lnTo>
                    <a:pt x="11074" y="9855"/>
                  </a:lnTo>
                  <a:lnTo>
                    <a:pt x="11074" y="9347"/>
                  </a:lnTo>
                  <a:lnTo>
                    <a:pt x="11087" y="9194"/>
                  </a:lnTo>
                  <a:close/>
                </a:path>
                <a:path w="88900" h="28575">
                  <a:moveTo>
                    <a:pt x="23050" y="3733"/>
                  </a:moveTo>
                  <a:lnTo>
                    <a:pt x="23037" y="3581"/>
                  </a:lnTo>
                  <a:lnTo>
                    <a:pt x="21043" y="431"/>
                  </a:lnTo>
                  <a:lnTo>
                    <a:pt x="21043" y="3733"/>
                  </a:lnTo>
                  <a:lnTo>
                    <a:pt x="21018" y="4064"/>
                  </a:lnTo>
                  <a:lnTo>
                    <a:pt x="19405" y="5461"/>
                  </a:lnTo>
                  <a:lnTo>
                    <a:pt x="19062" y="5448"/>
                  </a:lnTo>
                  <a:lnTo>
                    <a:pt x="17627" y="4064"/>
                  </a:lnTo>
                  <a:lnTo>
                    <a:pt x="17589" y="3784"/>
                  </a:lnTo>
                  <a:lnTo>
                    <a:pt x="18097" y="2514"/>
                  </a:lnTo>
                  <a:lnTo>
                    <a:pt x="19227" y="2006"/>
                  </a:lnTo>
                  <a:lnTo>
                    <a:pt x="19659" y="2032"/>
                  </a:lnTo>
                  <a:lnTo>
                    <a:pt x="19900" y="2095"/>
                  </a:lnTo>
                  <a:lnTo>
                    <a:pt x="20205" y="2247"/>
                  </a:lnTo>
                  <a:lnTo>
                    <a:pt x="20345" y="2336"/>
                  </a:lnTo>
                  <a:lnTo>
                    <a:pt x="21043" y="3733"/>
                  </a:lnTo>
                  <a:lnTo>
                    <a:pt x="21043" y="431"/>
                  </a:lnTo>
                  <a:lnTo>
                    <a:pt x="20916" y="355"/>
                  </a:lnTo>
                  <a:lnTo>
                    <a:pt x="20739" y="292"/>
                  </a:lnTo>
                  <a:lnTo>
                    <a:pt x="20574" y="215"/>
                  </a:lnTo>
                  <a:lnTo>
                    <a:pt x="20218" y="114"/>
                  </a:lnTo>
                  <a:lnTo>
                    <a:pt x="19862" y="38"/>
                  </a:lnTo>
                  <a:lnTo>
                    <a:pt x="19494" y="0"/>
                  </a:lnTo>
                  <a:lnTo>
                    <a:pt x="19138" y="0"/>
                  </a:lnTo>
                  <a:lnTo>
                    <a:pt x="18770" y="38"/>
                  </a:lnTo>
                  <a:lnTo>
                    <a:pt x="18415" y="114"/>
                  </a:lnTo>
                  <a:lnTo>
                    <a:pt x="18059" y="215"/>
                  </a:lnTo>
                  <a:lnTo>
                    <a:pt x="17894" y="292"/>
                  </a:lnTo>
                  <a:lnTo>
                    <a:pt x="17716" y="355"/>
                  </a:lnTo>
                  <a:lnTo>
                    <a:pt x="15582" y="3543"/>
                  </a:lnTo>
                  <a:lnTo>
                    <a:pt x="15582" y="3683"/>
                  </a:lnTo>
                  <a:lnTo>
                    <a:pt x="15595" y="3873"/>
                  </a:lnTo>
                  <a:lnTo>
                    <a:pt x="19138" y="7454"/>
                  </a:lnTo>
                  <a:lnTo>
                    <a:pt x="19494" y="7454"/>
                  </a:lnTo>
                  <a:lnTo>
                    <a:pt x="23050" y="3911"/>
                  </a:lnTo>
                  <a:lnTo>
                    <a:pt x="23050" y="3733"/>
                  </a:lnTo>
                  <a:close/>
                </a:path>
                <a:path w="88900" h="28575">
                  <a:moveTo>
                    <a:pt x="36753" y="965"/>
                  </a:moveTo>
                  <a:lnTo>
                    <a:pt x="36715" y="774"/>
                  </a:lnTo>
                  <a:lnTo>
                    <a:pt x="36677" y="635"/>
                  </a:lnTo>
                  <a:lnTo>
                    <a:pt x="36614" y="495"/>
                  </a:lnTo>
                  <a:lnTo>
                    <a:pt x="36487" y="342"/>
                  </a:lnTo>
                  <a:lnTo>
                    <a:pt x="36347" y="215"/>
                  </a:lnTo>
                  <a:lnTo>
                    <a:pt x="36131" y="88"/>
                  </a:lnTo>
                  <a:lnTo>
                    <a:pt x="35902" y="25"/>
                  </a:lnTo>
                  <a:lnTo>
                    <a:pt x="35750" y="12"/>
                  </a:lnTo>
                  <a:lnTo>
                    <a:pt x="32169" y="12"/>
                  </a:lnTo>
                  <a:lnTo>
                    <a:pt x="31889" y="0"/>
                  </a:lnTo>
                  <a:lnTo>
                    <a:pt x="31432" y="50"/>
                  </a:lnTo>
                  <a:lnTo>
                    <a:pt x="31216" y="101"/>
                  </a:lnTo>
                  <a:lnTo>
                    <a:pt x="30988" y="139"/>
                  </a:lnTo>
                  <a:lnTo>
                    <a:pt x="27482" y="4419"/>
                  </a:lnTo>
                  <a:lnTo>
                    <a:pt x="27482" y="4597"/>
                  </a:lnTo>
                  <a:lnTo>
                    <a:pt x="27482" y="4635"/>
                  </a:lnTo>
                  <a:lnTo>
                    <a:pt x="27482" y="13970"/>
                  </a:lnTo>
                  <a:lnTo>
                    <a:pt x="27520" y="14427"/>
                  </a:lnTo>
                  <a:lnTo>
                    <a:pt x="27571" y="14643"/>
                  </a:lnTo>
                  <a:lnTo>
                    <a:pt x="27609" y="14871"/>
                  </a:lnTo>
                  <a:lnTo>
                    <a:pt x="27825" y="15519"/>
                  </a:lnTo>
                  <a:lnTo>
                    <a:pt x="30340" y="18021"/>
                  </a:lnTo>
                  <a:lnTo>
                    <a:pt x="30543" y="18110"/>
                  </a:lnTo>
                  <a:lnTo>
                    <a:pt x="30988" y="18249"/>
                  </a:lnTo>
                  <a:lnTo>
                    <a:pt x="31203" y="18288"/>
                  </a:lnTo>
                  <a:lnTo>
                    <a:pt x="31432" y="18338"/>
                  </a:lnTo>
                  <a:lnTo>
                    <a:pt x="31889" y="18376"/>
                  </a:lnTo>
                  <a:lnTo>
                    <a:pt x="32067" y="18376"/>
                  </a:lnTo>
                  <a:lnTo>
                    <a:pt x="32270" y="18364"/>
                  </a:lnTo>
                  <a:lnTo>
                    <a:pt x="35750" y="18364"/>
                  </a:lnTo>
                  <a:lnTo>
                    <a:pt x="35902" y="18364"/>
                  </a:lnTo>
                  <a:lnTo>
                    <a:pt x="36093" y="18313"/>
                  </a:lnTo>
                  <a:lnTo>
                    <a:pt x="36258" y="18224"/>
                  </a:lnTo>
                  <a:lnTo>
                    <a:pt x="36753" y="17424"/>
                  </a:lnTo>
                  <a:lnTo>
                    <a:pt x="36741" y="17221"/>
                  </a:lnTo>
                  <a:lnTo>
                    <a:pt x="36690" y="17030"/>
                  </a:lnTo>
                  <a:lnTo>
                    <a:pt x="36614" y="16852"/>
                  </a:lnTo>
                  <a:lnTo>
                    <a:pt x="36487" y="16700"/>
                  </a:lnTo>
                  <a:lnTo>
                    <a:pt x="36347" y="16573"/>
                  </a:lnTo>
                  <a:lnTo>
                    <a:pt x="36131" y="16446"/>
                  </a:lnTo>
                  <a:lnTo>
                    <a:pt x="35902" y="16383"/>
                  </a:lnTo>
                  <a:lnTo>
                    <a:pt x="35750" y="16370"/>
                  </a:lnTo>
                  <a:lnTo>
                    <a:pt x="32169" y="16370"/>
                  </a:lnTo>
                  <a:lnTo>
                    <a:pt x="31978" y="16383"/>
                  </a:lnTo>
                  <a:lnTo>
                    <a:pt x="31724" y="16357"/>
                  </a:lnTo>
                  <a:lnTo>
                    <a:pt x="29476" y="13868"/>
                  </a:lnTo>
                  <a:lnTo>
                    <a:pt x="29476" y="13741"/>
                  </a:lnTo>
                  <a:lnTo>
                    <a:pt x="29476" y="4495"/>
                  </a:lnTo>
                  <a:lnTo>
                    <a:pt x="29502" y="4254"/>
                  </a:lnTo>
                  <a:lnTo>
                    <a:pt x="30657" y="2451"/>
                  </a:lnTo>
                  <a:lnTo>
                    <a:pt x="31991" y="2006"/>
                  </a:lnTo>
                  <a:lnTo>
                    <a:pt x="32118" y="2006"/>
                  </a:lnTo>
                  <a:lnTo>
                    <a:pt x="32270" y="2006"/>
                  </a:lnTo>
                  <a:lnTo>
                    <a:pt x="35750" y="2006"/>
                  </a:lnTo>
                  <a:lnTo>
                    <a:pt x="35902" y="2006"/>
                  </a:lnTo>
                  <a:lnTo>
                    <a:pt x="36093" y="1955"/>
                  </a:lnTo>
                  <a:lnTo>
                    <a:pt x="36258" y="1866"/>
                  </a:lnTo>
                  <a:lnTo>
                    <a:pt x="36576" y="1562"/>
                  </a:lnTo>
                  <a:lnTo>
                    <a:pt x="36677" y="1397"/>
                  </a:lnTo>
                  <a:lnTo>
                    <a:pt x="36741" y="1155"/>
                  </a:lnTo>
                  <a:lnTo>
                    <a:pt x="36753" y="965"/>
                  </a:lnTo>
                  <a:close/>
                </a:path>
                <a:path w="88900" h="28575">
                  <a:moveTo>
                    <a:pt x="72859" y="11569"/>
                  </a:moveTo>
                  <a:lnTo>
                    <a:pt x="69646" y="6832"/>
                  </a:lnTo>
                  <a:lnTo>
                    <a:pt x="69507" y="6769"/>
                  </a:lnTo>
                  <a:lnTo>
                    <a:pt x="69215" y="6667"/>
                  </a:lnTo>
                  <a:lnTo>
                    <a:pt x="68618" y="6515"/>
                  </a:lnTo>
                  <a:lnTo>
                    <a:pt x="68008" y="6413"/>
                  </a:lnTo>
                  <a:lnTo>
                    <a:pt x="67398" y="6388"/>
                  </a:lnTo>
                  <a:lnTo>
                    <a:pt x="66789" y="6413"/>
                  </a:lnTo>
                  <a:lnTo>
                    <a:pt x="62433" y="8801"/>
                  </a:lnTo>
                  <a:lnTo>
                    <a:pt x="62331" y="8966"/>
                  </a:lnTo>
                  <a:lnTo>
                    <a:pt x="62268" y="9093"/>
                  </a:lnTo>
                  <a:lnTo>
                    <a:pt x="62230" y="9283"/>
                  </a:lnTo>
                  <a:lnTo>
                    <a:pt x="62217" y="9486"/>
                  </a:lnTo>
                  <a:lnTo>
                    <a:pt x="62280" y="9766"/>
                  </a:lnTo>
                  <a:lnTo>
                    <a:pt x="62344" y="9906"/>
                  </a:lnTo>
                  <a:lnTo>
                    <a:pt x="62458" y="10058"/>
                  </a:lnTo>
                  <a:lnTo>
                    <a:pt x="62611" y="10198"/>
                  </a:lnTo>
                  <a:lnTo>
                    <a:pt x="62776" y="10299"/>
                  </a:lnTo>
                  <a:lnTo>
                    <a:pt x="62903" y="10363"/>
                  </a:lnTo>
                  <a:lnTo>
                    <a:pt x="63093" y="10401"/>
                  </a:lnTo>
                  <a:lnTo>
                    <a:pt x="63296" y="10414"/>
                  </a:lnTo>
                  <a:lnTo>
                    <a:pt x="63487" y="10375"/>
                  </a:lnTo>
                  <a:lnTo>
                    <a:pt x="63665" y="10299"/>
                  </a:lnTo>
                  <a:lnTo>
                    <a:pt x="63830" y="10198"/>
                  </a:lnTo>
                  <a:lnTo>
                    <a:pt x="63982" y="10058"/>
                  </a:lnTo>
                  <a:lnTo>
                    <a:pt x="67386" y="8382"/>
                  </a:lnTo>
                  <a:lnTo>
                    <a:pt x="67805" y="8407"/>
                  </a:lnTo>
                  <a:lnTo>
                    <a:pt x="68008" y="8445"/>
                  </a:lnTo>
                  <a:lnTo>
                    <a:pt x="68224" y="8470"/>
                  </a:lnTo>
                  <a:lnTo>
                    <a:pt x="68630" y="8572"/>
                  </a:lnTo>
                  <a:lnTo>
                    <a:pt x="68770" y="8636"/>
                  </a:lnTo>
                  <a:lnTo>
                    <a:pt x="68961" y="8686"/>
                  </a:lnTo>
                  <a:lnTo>
                    <a:pt x="69494" y="8978"/>
                  </a:lnTo>
                  <a:lnTo>
                    <a:pt x="69735" y="9156"/>
                  </a:lnTo>
                  <a:lnTo>
                    <a:pt x="69964" y="9359"/>
                  </a:lnTo>
                  <a:lnTo>
                    <a:pt x="70853" y="11557"/>
                  </a:lnTo>
                  <a:lnTo>
                    <a:pt x="70840" y="11861"/>
                  </a:lnTo>
                  <a:lnTo>
                    <a:pt x="70789" y="12166"/>
                  </a:lnTo>
                  <a:lnTo>
                    <a:pt x="70713" y="12458"/>
                  </a:lnTo>
                  <a:lnTo>
                    <a:pt x="70662" y="12598"/>
                  </a:lnTo>
                  <a:lnTo>
                    <a:pt x="70573" y="12839"/>
                  </a:lnTo>
                  <a:lnTo>
                    <a:pt x="68783" y="14566"/>
                  </a:lnTo>
                  <a:lnTo>
                    <a:pt x="68656" y="14643"/>
                  </a:lnTo>
                  <a:lnTo>
                    <a:pt x="58483" y="20447"/>
                  </a:lnTo>
                  <a:lnTo>
                    <a:pt x="58305" y="20548"/>
                  </a:lnTo>
                  <a:lnTo>
                    <a:pt x="58178" y="20650"/>
                  </a:lnTo>
                  <a:lnTo>
                    <a:pt x="58013" y="20853"/>
                  </a:lnTo>
                  <a:lnTo>
                    <a:pt x="57937" y="20980"/>
                  </a:lnTo>
                  <a:lnTo>
                    <a:pt x="57886" y="21145"/>
                  </a:lnTo>
                  <a:lnTo>
                    <a:pt x="57861" y="21272"/>
                  </a:lnTo>
                  <a:lnTo>
                    <a:pt x="57861" y="21450"/>
                  </a:lnTo>
                  <a:lnTo>
                    <a:pt x="57899" y="21666"/>
                  </a:lnTo>
                  <a:lnTo>
                    <a:pt x="57962" y="21805"/>
                  </a:lnTo>
                  <a:lnTo>
                    <a:pt x="58026" y="21932"/>
                  </a:lnTo>
                  <a:lnTo>
                    <a:pt x="58153" y="22085"/>
                  </a:lnTo>
                  <a:lnTo>
                    <a:pt x="58343" y="22225"/>
                  </a:lnTo>
                  <a:lnTo>
                    <a:pt x="58470" y="22301"/>
                  </a:lnTo>
                  <a:lnTo>
                    <a:pt x="67068" y="25425"/>
                  </a:lnTo>
                  <a:lnTo>
                    <a:pt x="67208" y="25463"/>
                  </a:lnTo>
                  <a:lnTo>
                    <a:pt x="67411" y="25488"/>
                  </a:lnTo>
                  <a:lnTo>
                    <a:pt x="67602" y="25463"/>
                  </a:lnTo>
                  <a:lnTo>
                    <a:pt x="67792" y="25412"/>
                  </a:lnTo>
                  <a:lnTo>
                    <a:pt x="67970" y="25311"/>
                  </a:lnTo>
                  <a:lnTo>
                    <a:pt x="68122" y="25196"/>
                  </a:lnTo>
                  <a:lnTo>
                    <a:pt x="68262" y="25006"/>
                  </a:lnTo>
                  <a:lnTo>
                    <a:pt x="68338" y="24866"/>
                  </a:lnTo>
                  <a:lnTo>
                    <a:pt x="68402" y="24638"/>
                  </a:lnTo>
                  <a:lnTo>
                    <a:pt x="68414" y="24485"/>
                  </a:lnTo>
                  <a:lnTo>
                    <a:pt x="68402" y="24295"/>
                  </a:lnTo>
                  <a:lnTo>
                    <a:pt x="68338" y="24104"/>
                  </a:lnTo>
                  <a:lnTo>
                    <a:pt x="68249" y="23939"/>
                  </a:lnTo>
                  <a:lnTo>
                    <a:pt x="68046" y="23710"/>
                  </a:lnTo>
                  <a:lnTo>
                    <a:pt x="67894" y="23596"/>
                  </a:lnTo>
                  <a:lnTo>
                    <a:pt x="67754" y="23545"/>
                  </a:lnTo>
                  <a:lnTo>
                    <a:pt x="61239" y="21183"/>
                  </a:lnTo>
                  <a:lnTo>
                    <a:pt x="69735" y="16344"/>
                  </a:lnTo>
                  <a:lnTo>
                    <a:pt x="69875" y="16281"/>
                  </a:lnTo>
                  <a:lnTo>
                    <a:pt x="70345" y="16014"/>
                  </a:lnTo>
                  <a:lnTo>
                    <a:pt x="72009" y="14351"/>
                  </a:lnTo>
                  <a:lnTo>
                    <a:pt x="72161" y="14135"/>
                  </a:lnTo>
                  <a:lnTo>
                    <a:pt x="72402" y="13652"/>
                  </a:lnTo>
                  <a:lnTo>
                    <a:pt x="72478" y="13423"/>
                  </a:lnTo>
                  <a:lnTo>
                    <a:pt x="72529" y="13296"/>
                  </a:lnTo>
                  <a:lnTo>
                    <a:pt x="72631" y="13042"/>
                  </a:lnTo>
                  <a:lnTo>
                    <a:pt x="72745" y="12560"/>
                  </a:lnTo>
                  <a:lnTo>
                    <a:pt x="72821" y="12065"/>
                  </a:lnTo>
                  <a:lnTo>
                    <a:pt x="72859" y="11569"/>
                  </a:lnTo>
                  <a:close/>
                </a:path>
                <a:path w="88900" h="28575">
                  <a:moveTo>
                    <a:pt x="88392" y="17233"/>
                  </a:moveTo>
                  <a:lnTo>
                    <a:pt x="85178" y="12496"/>
                  </a:lnTo>
                  <a:lnTo>
                    <a:pt x="85039" y="12420"/>
                  </a:lnTo>
                  <a:lnTo>
                    <a:pt x="84848" y="12369"/>
                  </a:lnTo>
                  <a:lnTo>
                    <a:pt x="84150" y="12166"/>
                  </a:lnTo>
                  <a:lnTo>
                    <a:pt x="83540" y="12077"/>
                  </a:lnTo>
                  <a:lnTo>
                    <a:pt x="82931" y="12039"/>
                  </a:lnTo>
                  <a:lnTo>
                    <a:pt x="82321" y="12065"/>
                  </a:lnTo>
                  <a:lnTo>
                    <a:pt x="77889" y="14579"/>
                  </a:lnTo>
                  <a:lnTo>
                    <a:pt x="77800" y="14757"/>
                  </a:lnTo>
                  <a:lnTo>
                    <a:pt x="77762" y="14947"/>
                  </a:lnTo>
                  <a:lnTo>
                    <a:pt x="77749" y="15138"/>
                  </a:lnTo>
                  <a:lnTo>
                    <a:pt x="77812" y="15430"/>
                  </a:lnTo>
                  <a:lnTo>
                    <a:pt x="77889" y="15557"/>
                  </a:lnTo>
                  <a:lnTo>
                    <a:pt x="77965" y="15684"/>
                  </a:lnTo>
                  <a:lnTo>
                    <a:pt x="78092" y="15824"/>
                  </a:lnTo>
                  <a:lnTo>
                    <a:pt x="78257" y="15938"/>
                  </a:lnTo>
                  <a:lnTo>
                    <a:pt x="78435" y="16027"/>
                  </a:lnTo>
                  <a:lnTo>
                    <a:pt x="78625" y="16065"/>
                  </a:lnTo>
                  <a:lnTo>
                    <a:pt x="78879" y="16065"/>
                  </a:lnTo>
                  <a:lnTo>
                    <a:pt x="79019" y="16040"/>
                  </a:lnTo>
                  <a:lnTo>
                    <a:pt x="79197" y="15963"/>
                  </a:lnTo>
                  <a:lnTo>
                    <a:pt x="79362" y="15862"/>
                  </a:lnTo>
                  <a:lnTo>
                    <a:pt x="79514" y="15722"/>
                  </a:lnTo>
                  <a:lnTo>
                    <a:pt x="79705" y="15494"/>
                  </a:lnTo>
                  <a:lnTo>
                    <a:pt x="82918" y="14033"/>
                  </a:lnTo>
                  <a:lnTo>
                    <a:pt x="83337" y="14058"/>
                  </a:lnTo>
                  <a:lnTo>
                    <a:pt x="83540" y="14097"/>
                  </a:lnTo>
                  <a:lnTo>
                    <a:pt x="83756" y="14122"/>
                  </a:lnTo>
                  <a:lnTo>
                    <a:pt x="84162" y="14224"/>
                  </a:lnTo>
                  <a:lnTo>
                    <a:pt x="84302" y="14287"/>
                  </a:lnTo>
                  <a:lnTo>
                    <a:pt x="86385" y="17221"/>
                  </a:lnTo>
                  <a:lnTo>
                    <a:pt x="86372" y="17526"/>
                  </a:lnTo>
                  <a:lnTo>
                    <a:pt x="86321" y="17830"/>
                  </a:lnTo>
                  <a:lnTo>
                    <a:pt x="86245" y="18122"/>
                  </a:lnTo>
                  <a:lnTo>
                    <a:pt x="86194" y="18249"/>
                  </a:lnTo>
                  <a:lnTo>
                    <a:pt x="85458" y="19443"/>
                  </a:lnTo>
                  <a:lnTo>
                    <a:pt x="85344" y="19570"/>
                  </a:lnTo>
                  <a:lnTo>
                    <a:pt x="84950" y="19888"/>
                  </a:lnTo>
                  <a:lnTo>
                    <a:pt x="84810" y="19977"/>
                  </a:lnTo>
                  <a:lnTo>
                    <a:pt x="84518" y="20142"/>
                  </a:lnTo>
                  <a:lnTo>
                    <a:pt x="84366" y="20205"/>
                  </a:lnTo>
                  <a:lnTo>
                    <a:pt x="84239" y="20281"/>
                  </a:lnTo>
                  <a:lnTo>
                    <a:pt x="73901" y="26149"/>
                  </a:lnTo>
                  <a:lnTo>
                    <a:pt x="73774" y="26238"/>
                  </a:lnTo>
                  <a:lnTo>
                    <a:pt x="73634" y="26365"/>
                  </a:lnTo>
                  <a:lnTo>
                    <a:pt x="73520" y="26530"/>
                  </a:lnTo>
                  <a:lnTo>
                    <a:pt x="73444" y="26708"/>
                  </a:lnTo>
                  <a:lnTo>
                    <a:pt x="73406" y="26898"/>
                  </a:lnTo>
                  <a:lnTo>
                    <a:pt x="73393" y="27089"/>
                  </a:lnTo>
                  <a:lnTo>
                    <a:pt x="73431" y="27292"/>
                  </a:lnTo>
                  <a:lnTo>
                    <a:pt x="73507" y="27470"/>
                  </a:lnTo>
                  <a:lnTo>
                    <a:pt x="73609" y="27635"/>
                  </a:lnTo>
                  <a:lnTo>
                    <a:pt x="73748" y="27774"/>
                  </a:lnTo>
                  <a:lnTo>
                    <a:pt x="73901" y="27889"/>
                  </a:lnTo>
                  <a:lnTo>
                    <a:pt x="74079" y="27965"/>
                  </a:lnTo>
                  <a:lnTo>
                    <a:pt x="74282" y="28016"/>
                  </a:lnTo>
                  <a:lnTo>
                    <a:pt x="74472" y="28016"/>
                  </a:lnTo>
                  <a:lnTo>
                    <a:pt x="74764" y="27952"/>
                  </a:lnTo>
                  <a:lnTo>
                    <a:pt x="74891" y="27889"/>
                  </a:lnTo>
                  <a:lnTo>
                    <a:pt x="85153" y="22059"/>
                  </a:lnTo>
                  <a:lnTo>
                    <a:pt x="85407" y="21932"/>
                  </a:lnTo>
                  <a:lnTo>
                    <a:pt x="88011" y="19088"/>
                  </a:lnTo>
                  <a:lnTo>
                    <a:pt x="88074" y="18948"/>
                  </a:lnTo>
                  <a:lnTo>
                    <a:pt x="88163" y="18707"/>
                  </a:lnTo>
                  <a:lnTo>
                    <a:pt x="88277" y="18224"/>
                  </a:lnTo>
                  <a:lnTo>
                    <a:pt x="88353" y="17729"/>
                  </a:lnTo>
                  <a:lnTo>
                    <a:pt x="88392" y="1723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740293" y="6238633"/>
              <a:ext cx="106045" cy="68580"/>
            </a:xfrm>
            <a:custGeom>
              <a:avLst/>
              <a:gdLst/>
              <a:ahLst/>
              <a:cxnLst/>
              <a:rect l="l" t="t" r="r" b="b"/>
              <a:pathLst>
                <a:path w="106044" h="68579">
                  <a:moveTo>
                    <a:pt x="10553" y="13296"/>
                  </a:moveTo>
                  <a:lnTo>
                    <a:pt x="10528" y="13144"/>
                  </a:lnTo>
                  <a:lnTo>
                    <a:pt x="10477" y="13004"/>
                  </a:lnTo>
                  <a:lnTo>
                    <a:pt x="10388" y="12839"/>
                  </a:lnTo>
                  <a:lnTo>
                    <a:pt x="9893" y="12446"/>
                  </a:lnTo>
                  <a:lnTo>
                    <a:pt x="1346" y="9334"/>
                  </a:lnTo>
                  <a:lnTo>
                    <a:pt x="1155" y="9283"/>
                  </a:lnTo>
                  <a:lnTo>
                    <a:pt x="1003" y="9271"/>
                  </a:lnTo>
                  <a:lnTo>
                    <a:pt x="762" y="9309"/>
                  </a:lnTo>
                  <a:lnTo>
                    <a:pt x="622" y="9347"/>
                  </a:lnTo>
                  <a:lnTo>
                    <a:pt x="482" y="9410"/>
                  </a:lnTo>
                  <a:lnTo>
                    <a:pt x="317" y="9550"/>
                  </a:lnTo>
                  <a:lnTo>
                    <a:pt x="177" y="9715"/>
                  </a:lnTo>
                  <a:lnTo>
                    <a:pt x="88" y="9867"/>
                  </a:lnTo>
                  <a:lnTo>
                    <a:pt x="25" y="10045"/>
                  </a:lnTo>
                  <a:lnTo>
                    <a:pt x="12" y="10172"/>
                  </a:lnTo>
                  <a:lnTo>
                    <a:pt x="0" y="10337"/>
                  </a:lnTo>
                  <a:lnTo>
                    <a:pt x="25" y="10490"/>
                  </a:lnTo>
                  <a:lnTo>
                    <a:pt x="76" y="10655"/>
                  </a:lnTo>
                  <a:lnTo>
                    <a:pt x="228" y="10909"/>
                  </a:lnTo>
                  <a:lnTo>
                    <a:pt x="368" y="11049"/>
                  </a:lnTo>
                  <a:lnTo>
                    <a:pt x="520" y="11150"/>
                  </a:lnTo>
                  <a:lnTo>
                    <a:pt x="660" y="11214"/>
                  </a:lnTo>
                  <a:lnTo>
                    <a:pt x="9207" y="14325"/>
                  </a:lnTo>
                  <a:lnTo>
                    <a:pt x="9398" y="14376"/>
                  </a:lnTo>
                  <a:lnTo>
                    <a:pt x="9550" y="14389"/>
                  </a:lnTo>
                  <a:lnTo>
                    <a:pt x="9931" y="14312"/>
                  </a:lnTo>
                  <a:lnTo>
                    <a:pt x="10109" y="14224"/>
                  </a:lnTo>
                  <a:lnTo>
                    <a:pt x="10261" y="14097"/>
                  </a:lnTo>
                  <a:lnTo>
                    <a:pt x="10375" y="13944"/>
                  </a:lnTo>
                  <a:lnTo>
                    <a:pt x="10477" y="13766"/>
                  </a:lnTo>
                  <a:lnTo>
                    <a:pt x="10541" y="13538"/>
                  </a:lnTo>
                  <a:lnTo>
                    <a:pt x="10553" y="13398"/>
                  </a:lnTo>
                  <a:close/>
                </a:path>
                <a:path w="106044" h="68579">
                  <a:moveTo>
                    <a:pt x="12382" y="4394"/>
                  </a:moveTo>
                  <a:lnTo>
                    <a:pt x="12369" y="4254"/>
                  </a:lnTo>
                  <a:lnTo>
                    <a:pt x="12344" y="4102"/>
                  </a:lnTo>
                  <a:lnTo>
                    <a:pt x="12268" y="3924"/>
                  </a:lnTo>
                  <a:lnTo>
                    <a:pt x="12166" y="3759"/>
                  </a:lnTo>
                  <a:lnTo>
                    <a:pt x="12026" y="3619"/>
                  </a:lnTo>
                  <a:lnTo>
                    <a:pt x="11874" y="3505"/>
                  </a:lnTo>
                  <a:lnTo>
                    <a:pt x="11684" y="3416"/>
                  </a:lnTo>
                  <a:lnTo>
                    <a:pt x="11493" y="3378"/>
                  </a:lnTo>
                  <a:lnTo>
                    <a:pt x="11252" y="3378"/>
                  </a:lnTo>
                  <a:lnTo>
                    <a:pt x="11112" y="3403"/>
                  </a:lnTo>
                  <a:lnTo>
                    <a:pt x="10922" y="3479"/>
                  </a:lnTo>
                  <a:lnTo>
                    <a:pt x="11874" y="5245"/>
                  </a:lnTo>
                  <a:lnTo>
                    <a:pt x="12026" y="5130"/>
                  </a:lnTo>
                  <a:lnTo>
                    <a:pt x="12192" y="4953"/>
                  </a:lnTo>
                  <a:lnTo>
                    <a:pt x="12268" y="4826"/>
                  </a:lnTo>
                  <a:lnTo>
                    <a:pt x="12331" y="4686"/>
                  </a:lnTo>
                  <a:lnTo>
                    <a:pt x="12369" y="4495"/>
                  </a:lnTo>
                  <a:close/>
                </a:path>
                <a:path w="106044" h="68579">
                  <a:moveTo>
                    <a:pt x="26619" y="3746"/>
                  </a:moveTo>
                  <a:lnTo>
                    <a:pt x="24815" y="546"/>
                  </a:lnTo>
                  <a:lnTo>
                    <a:pt x="24663" y="444"/>
                  </a:lnTo>
                  <a:lnTo>
                    <a:pt x="24612" y="3568"/>
                  </a:lnTo>
                  <a:lnTo>
                    <a:pt x="24612" y="3911"/>
                  </a:lnTo>
                  <a:lnTo>
                    <a:pt x="24523" y="4267"/>
                  </a:lnTo>
                  <a:lnTo>
                    <a:pt x="24320" y="4699"/>
                  </a:lnTo>
                  <a:lnTo>
                    <a:pt x="23291" y="5397"/>
                  </a:lnTo>
                  <a:lnTo>
                    <a:pt x="22872" y="5461"/>
                  </a:lnTo>
                  <a:lnTo>
                    <a:pt x="22707" y="5448"/>
                  </a:lnTo>
                  <a:lnTo>
                    <a:pt x="22377" y="5384"/>
                  </a:lnTo>
                  <a:lnTo>
                    <a:pt x="21158" y="3886"/>
                  </a:lnTo>
                  <a:lnTo>
                    <a:pt x="21158" y="3543"/>
                  </a:lnTo>
                  <a:lnTo>
                    <a:pt x="21183" y="3378"/>
                  </a:lnTo>
                  <a:lnTo>
                    <a:pt x="21234" y="3213"/>
                  </a:lnTo>
                  <a:lnTo>
                    <a:pt x="21285" y="3060"/>
                  </a:lnTo>
                  <a:lnTo>
                    <a:pt x="21450" y="2755"/>
                  </a:lnTo>
                  <a:lnTo>
                    <a:pt x="21551" y="2616"/>
                  </a:lnTo>
                  <a:lnTo>
                    <a:pt x="22898" y="1993"/>
                  </a:lnTo>
                  <a:lnTo>
                    <a:pt x="23063" y="2006"/>
                  </a:lnTo>
                  <a:lnTo>
                    <a:pt x="24612" y="3568"/>
                  </a:lnTo>
                  <a:lnTo>
                    <a:pt x="24612" y="431"/>
                  </a:lnTo>
                  <a:lnTo>
                    <a:pt x="22910" y="0"/>
                  </a:lnTo>
                  <a:lnTo>
                    <a:pt x="22542" y="12"/>
                  </a:lnTo>
                  <a:lnTo>
                    <a:pt x="22174" y="63"/>
                  </a:lnTo>
                  <a:lnTo>
                    <a:pt x="21996" y="101"/>
                  </a:lnTo>
                  <a:lnTo>
                    <a:pt x="21475" y="266"/>
                  </a:lnTo>
                  <a:lnTo>
                    <a:pt x="21310" y="355"/>
                  </a:lnTo>
                  <a:lnTo>
                    <a:pt x="21145" y="419"/>
                  </a:lnTo>
                  <a:lnTo>
                    <a:pt x="19405" y="2374"/>
                  </a:lnTo>
                  <a:lnTo>
                    <a:pt x="19316" y="2628"/>
                  </a:lnTo>
                  <a:lnTo>
                    <a:pt x="19227" y="2971"/>
                  </a:lnTo>
                  <a:lnTo>
                    <a:pt x="19177" y="3340"/>
                  </a:lnTo>
                  <a:lnTo>
                    <a:pt x="19151" y="3708"/>
                  </a:lnTo>
                  <a:lnTo>
                    <a:pt x="19164" y="4076"/>
                  </a:lnTo>
                  <a:lnTo>
                    <a:pt x="20955" y="6908"/>
                  </a:lnTo>
                  <a:lnTo>
                    <a:pt x="21107" y="7010"/>
                  </a:lnTo>
                  <a:lnTo>
                    <a:pt x="22860" y="7454"/>
                  </a:lnTo>
                  <a:lnTo>
                    <a:pt x="23228" y="7442"/>
                  </a:lnTo>
                  <a:lnTo>
                    <a:pt x="25082" y="6731"/>
                  </a:lnTo>
                  <a:lnTo>
                    <a:pt x="25234" y="6629"/>
                  </a:lnTo>
                  <a:lnTo>
                    <a:pt x="26365" y="5054"/>
                  </a:lnTo>
                  <a:lnTo>
                    <a:pt x="26428" y="4864"/>
                  </a:lnTo>
                  <a:lnTo>
                    <a:pt x="26543" y="4470"/>
                  </a:lnTo>
                  <a:lnTo>
                    <a:pt x="26593" y="4114"/>
                  </a:lnTo>
                  <a:lnTo>
                    <a:pt x="26619" y="3746"/>
                  </a:lnTo>
                  <a:close/>
                </a:path>
                <a:path w="106044" h="68579">
                  <a:moveTo>
                    <a:pt x="39598" y="5842"/>
                  </a:moveTo>
                  <a:lnTo>
                    <a:pt x="36334" y="4660"/>
                  </a:lnTo>
                  <a:lnTo>
                    <a:pt x="36195" y="4597"/>
                  </a:lnTo>
                  <a:lnTo>
                    <a:pt x="36055" y="4559"/>
                  </a:lnTo>
                  <a:lnTo>
                    <a:pt x="35534" y="4406"/>
                  </a:lnTo>
                  <a:lnTo>
                    <a:pt x="35090" y="4343"/>
                  </a:lnTo>
                  <a:lnTo>
                    <a:pt x="34632" y="4318"/>
                  </a:lnTo>
                  <a:lnTo>
                    <a:pt x="34404" y="4330"/>
                  </a:lnTo>
                  <a:lnTo>
                    <a:pt x="34175" y="4330"/>
                  </a:lnTo>
                  <a:lnTo>
                    <a:pt x="33718" y="4406"/>
                  </a:lnTo>
                  <a:lnTo>
                    <a:pt x="33286" y="4508"/>
                  </a:lnTo>
                  <a:lnTo>
                    <a:pt x="32854" y="4660"/>
                  </a:lnTo>
                  <a:lnTo>
                    <a:pt x="32651" y="4762"/>
                  </a:lnTo>
                  <a:lnTo>
                    <a:pt x="32435" y="4851"/>
                  </a:lnTo>
                  <a:lnTo>
                    <a:pt x="30302" y="7239"/>
                  </a:lnTo>
                  <a:lnTo>
                    <a:pt x="30251" y="7366"/>
                  </a:lnTo>
                  <a:lnTo>
                    <a:pt x="27165" y="15836"/>
                  </a:lnTo>
                  <a:lnTo>
                    <a:pt x="27063" y="16129"/>
                  </a:lnTo>
                  <a:lnTo>
                    <a:pt x="26949" y="16573"/>
                  </a:lnTo>
                  <a:lnTo>
                    <a:pt x="26885" y="17018"/>
                  </a:lnTo>
                  <a:lnTo>
                    <a:pt x="26860" y="17475"/>
                  </a:lnTo>
                  <a:lnTo>
                    <a:pt x="26873" y="17703"/>
                  </a:lnTo>
                  <a:lnTo>
                    <a:pt x="26873" y="17932"/>
                  </a:lnTo>
                  <a:lnTo>
                    <a:pt x="29908" y="21856"/>
                  </a:lnTo>
                  <a:lnTo>
                    <a:pt x="33324" y="23101"/>
                  </a:lnTo>
                  <a:lnTo>
                    <a:pt x="33515" y="23152"/>
                  </a:lnTo>
                  <a:lnTo>
                    <a:pt x="33667" y="23164"/>
                  </a:lnTo>
                  <a:lnTo>
                    <a:pt x="34048" y="23088"/>
                  </a:lnTo>
                  <a:lnTo>
                    <a:pt x="34226" y="22999"/>
                  </a:lnTo>
                  <a:lnTo>
                    <a:pt x="34378" y="22872"/>
                  </a:lnTo>
                  <a:lnTo>
                    <a:pt x="34505" y="22720"/>
                  </a:lnTo>
                  <a:lnTo>
                    <a:pt x="34594" y="22542"/>
                  </a:lnTo>
                  <a:lnTo>
                    <a:pt x="34671" y="22263"/>
                  </a:lnTo>
                  <a:lnTo>
                    <a:pt x="34671" y="22072"/>
                  </a:lnTo>
                  <a:lnTo>
                    <a:pt x="34632" y="21869"/>
                  </a:lnTo>
                  <a:lnTo>
                    <a:pt x="34569" y="21742"/>
                  </a:lnTo>
                  <a:lnTo>
                    <a:pt x="34505" y="21615"/>
                  </a:lnTo>
                  <a:lnTo>
                    <a:pt x="34378" y="21463"/>
                  </a:lnTo>
                  <a:lnTo>
                    <a:pt x="34226" y="21336"/>
                  </a:lnTo>
                  <a:lnTo>
                    <a:pt x="34061" y="21234"/>
                  </a:lnTo>
                  <a:lnTo>
                    <a:pt x="30810" y="20091"/>
                  </a:lnTo>
                  <a:lnTo>
                    <a:pt x="30645" y="19989"/>
                  </a:lnTo>
                  <a:lnTo>
                    <a:pt x="30480" y="19939"/>
                  </a:lnTo>
                  <a:lnTo>
                    <a:pt x="30124" y="19761"/>
                  </a:lnTo>
                  <a:lnTo>
                    <a:pt x="28867" y="17741"/>
                  </a:lnTo>
                  <a:lnTo>
                    <a:pt x="28867" y="17614"/>
                  </a:lnTo>
                  <a:lnTo>
                    <a:pt x="28854" y="17487"/>
                  </a:lnTo>
                  <a:lnTo>
                    <a:pt x="28867" y="17233"/>
                  </a:lnTo>
                  <a:lnTo>
                    <a:pt x="28968" y="16738"/>
                  </a:lnTo>
                  <a:lnTo>
                    <a:pt x="29019" y="16598"/>
                  </a:lnTo>
                  <a:lnTo>
                    <a:pt x="32067" y="8191"/>
                  </a:lnTo>
                  <a:lnTo>
                    <a:pt x="32118" y="8064"/>
                  </a:lnTo>
                  <a:lnTo>
                    <a:pt x="32169" y="7937"/>
                  </a:lnTo>
                  <a:lnTo>
                    <a:pt x="34366" y="6324"/>
                  </a:lnTo>
                  <a:lnTo>
                    <a:pt x="34493" y="6324"/>
                  </a:lnTo>
                  <a:lnTo>
                    <a:pt x="34620" y="6311"/>
                  </a:lnTo>
                  <a:lnTo>
                    <a:pt x="34874" y="6324"/>
                  </a:lnTo>
                  <a:lnTo>
                    <a:pt x="35394" y="6438"/>
                  </a:lnTo>
                  <a:lnTo>
                    <a:pt x="38925" y="7721"/>
                  </a:lnTo>
                  <a:lnTo>
                    <a:pt x="39598" y="5842"/>
                  </a:lnTo>
                  <a:close/>
                </a:path>
                <a:path w="106044" h="68579">
                  <a:moveTo>
                    <a:pt x="40271" y="6743"/>
                  </a:moveTo>
                  <a:lnTo>
                    <a:pt x="40246" y="6591"/>
                  </a:lnTo>
                  <a:lnTo>
                    <a:pt x="40195" y="6400"/>
                  </a:lnTo>
                  <a:lnTo>
                    <a:pt x="40106" y="6235"/>
                  </a:lnTo>
                  <a:lnTo>
                    <a:pt x="39903" y="6007"/>
                  </a:lnTo>
                  <a:lnTo>
                    <a:pt x="39751" y="5905"/>
                  </a:lnTo>
                  <a:lnTo>
                    <a:pt x="39611" y="5842"/>
                  </a:lnTo>
                  <a:lnTo>
                    <a:pt x="38925" y="7721"/>
                  </a:lnTo>
                  <a:lnTo>
                    <a:pt x="39166" y="7785"/>
                  </a:lnTo>
                  <a:lnTo>
                    <a:pt x="39357" y="7785"/>
                  </a:lnTo>
                  <a:lnTo>
                    <a:pt x="39509" y="7747"/>
                  </a:lnTo>
                  <a:lnTo>
                    <a:pt x="39649" y="7708"/>
                  </a:lnTo>
                  <a:lnTo>
                    <a:pt x="39814" y="7620"/>
                  </a:lnTo>
                  <a:lnTo>
                    <a:pt x="40030" y="7429"/>
                  </a:lnTo>
                  <a:lnTo>
                    <a:pt x="40144" y="7264"/>
                  </a:lnTo>
                  <a:lnTo>
                    <a:pt x="40208" y="7124"/>
                  </a:lnTo>
                  <a:lnTo>
                    <a:pt x="40259" y="6934"/>
                  </a:lnTo>
                  <a:lnTo>
                    <a:pt x="40271" y="6794"/>
                  </a:lnTo>
                  <a:close/>
                </a:path>
                <a:path w="106044" h="68579">
                  <a:moveTo>
                    <a:pt x="62826" y="39928"/>
                  </a:moveTo>
                  <a:lnTo>
                    <a:pt x="62801" y="39776"/>
                  </a:lnTo>
                  <a:lnTo>
                    <a:pt x="62738" y="39585"/>
                  </a:lnTo>
                  <a:lnTo>
                    <a:pt x="62611" y="39382"/>
                  </a:lnTo>
                  <a:lnTo>
                    <a:pt x="62471" y="39243"/>
                  </a:lnTo>
                  <a:lnTo>
                    <a:pt x="61188" y="40779"/>
                  </a:lnTo>
                  <a:lnTo>
                    <a:pt x="61353" y="40881"/>
                  </a:lnTo>
                  <a:lnTo>
                    <a:pt x="61480" y="40944"/>
                  </a:lnTo>
                  <a:lnTo>
                    <a:pt x="61671" y="40995"/>
                  </a:lnTo>
                  <a:lnTo>
                    <a:pt x="61912" y="41008"/>
                  </a:lnTo>
                  <a:lnTo>
                    <a:pt x="62064" y="40982"/>
                  </a:lnTo>
                  <a:lnTo>
                    <a:pt x="62242" y="40919"/>
                  </a:lnTo>
                  <a:lnTo>
                    <a:pt x="62420" y="40817"/>
                  </a:lnTo>
                  <a:lnTo>
                    <a:pt x="62560" y="40690"/>
                  </a:lnTo>
                  <a:lnTo>
                    <a:pt x="62674" y="40538"/>
                  </a:lnTo>
                  <a:lnTo>
                    <a:pt x="62763" y="40360"/>
                  </a:lnTo>
                  <a:lnTo>
                    <a:pt x="62826" y="40119"/>
                  </a:lnTo>
                  <a:lnTo>
                    <a:pt x="62826" y="39928"/>
                  </a:lnTo>
                  <a:close/>
                </a:path>
                <a:path w="106044" h="68579">
                  <a:moveTo>
                    <a:pt x="71678" y="27787"/>
                  </a:moveTo>
                  <a:lnTo>
                    <a:pt x="70548" y="24803"/>
                  </a:lnTo>
                  <a:lnTo>
                    <a:pt x="70396" y="24599"/>
                  </a:lnTo>
                  <a:lnTo>
                    <a:pt x="70040" y="24244"/>
                  </a:lnTo>
                  <a:lnTo>
                    <a:pt x="69850" y="24079"/>
                  </a:lnTo>
                  <a:lnTo>
                    <a:pt x="69621" y="23888"/>
                  </a:lnTo>
                  <a:lnTo>
                    <a:pt x="69113" y="23545"/>
                  </a:lnTo>
                  <a:lnTo>
                    <a:pt x="65595" y="22618"/>
                  </a:lnTo>
                  <a:lnTo>
                    <a:pt x="64973" y="22669"/>
                  </a:lnTo>
                  <a:lnTo>
                    <a:pt x="62395" y="23660"/>
                  </a:lnTo>
                  <a:lnTo>
                    <a:pt x="62255" y="23799"/>
                  </a:lnTo>
                  <a:lnTo>
                    <a:pt x="62153" y="23964"/>
                  </a:lnTo>
                  <a:lnTo>
                    <a:pt x="62077" y="24142"/>
                  </a:lnTo>
                  <a:lnTo>
                    <a:pt x="62039" y="24333"/>
                  </a:lnTo>
                  <a:lnTo>
                    <a:pt x="62052" y="24536"/>
                  </a:lnTo>
                  <a:lnTo>
                    <a:pt x="62090" y="24726"/>
                  </a:lnTo>
                  <a:lnTo>
                    <a:pt x="62166" y="24904"/>
                  </a:lnTo>
                  <a:lnTo>
                    <a:pt x="62280" y="25069"/>
                  </a:lnTo>
                  <a:lnTo>
                    <a:pt x="62420" y="25196"/>
                  </a:lnTo>
                  <a:lnTo>
                    <a:pt x="62585" y="25311"/>
                  </a:lnTo>
                  <a:lnTo>
                    <a:pt x="62865" y="25400"/>
                  </a:lnTo>
                  <a:lnTo>
                    <a:pt x="63157" y="25412"/>
                  </a:lnTo>
                  <a:lnTo>
                    <a:pt x="63360" y="25361"/>
                  </a:lnTo>
                  <a:lnTo>
                    <a:pt x="63538" y="25285"/>
                  </a:lnTo>
                  <a:lnTo>
                    <a:pt x="63792" y="25133"/>
                  </a:lnTo>
                  <a:lnTo>
                    <a:pt x="64058" y="25006"/>
                  </a:lnTo>
                  <a:lnTo>
                    <a:pt x="64439" y="24853"/>
                  </a:lnTo>
                  <a:lnTo>
                    <a:pt x="64846" y="24726"/>
                  </a:lnTo>
                  <a:lnTo>
                    <a:pt x="65252" y="24650"/>
                  </a:lnTo>
                  <a:lnTo>
                    <a:pt x="65671" y="24625"/>
                  </a:lnTo>
                  <a:lnTo>
                    <a:pt x="66090" y="24625"/>
                  </a:lnTo>
                  <a:lnTo>
                    <a:pt x="68503" y="25577"/>
                  </a:lnTo>
                  <a:lnTo>
                    <a:pt x="69672" y="27863"/>
                  </a:lnTo>
                  <a:lnTo>
                    <a:pt x="69672" y="28168"/>
                  </a:lnTo>
                  <a:lnTo>
                    <a:pt x="68948" y="29972"/>
                  </a:lnTo>
                  <a:lnTo>
                    <a:pt x="68783" y="30162"/>
                  </a:lnTo>
                  <a:lnTo>
                    <a:pt x="68541" y="30391"/>
                  </a:lnTo>
                  <a:lnTo>
                    <a:pt x="68275" y="30594"/>
                  </a:lnTo>
                  <a:lnTo>
                    <a:pt x="67995" y="30772"/>
                  </a:lnTo>
                  <a:lnTo>
                    <a:pt x="67843" y="30835"/>
                  </a:lnTo>
                  <a:lnTo>
                    <a:pt x="67691" y="30911"/>
                  </a:lnTo>
                  <a:lnTo>
                    <a:pt x="67221" y="31076"/>
                  </a:lnTo>
                  <a:lnTo>
                    <a:pt x="67056" y="31115"/>
                  </a:lnTo>
                  <a:lnTo>
                    <a:pt x="66725" y="31165"/>
                  </a:lnTo>
                  <a:lnTo>
                    <a:pt x="66560" y="31178"/>
                  </a:lnTo>
                  <a:lnTo>
                    <a:pt x="66421" y="31191"/>
                  </a:lnTo>
                  <a:lnTo>
                    <a:pt x="54775" y="33172"/>
                  </a:lnTo>
                  <a:lnTo>
                    <a:pt x="54648" y="33185"/>
                  </a:lnTo>
                  <a:lnTo>
                    <a:pt x="54495" y="33235"/>
                  </a:lnTo>
                  <a:lnTo>
                    <a:pt x="54368" y="33299"/>
                  </a:lnTo>
                  <a:lnTo>
                    <a:pt x="54241" y="33375"/>
                  </a:lnTo>
                  <a:lnTo>
                    <a:pt x="54089" y="33528"/>
                  </a:lnTo>
                  <a:lnTo>
                    <a:pt x="53975" y="33680"/>
                  </a:lnTo>
                  <a:lnTo>
                    <a:pt x="53924" y="33807"/>
                  </a:lnTo>
                  <a:lnTo>
                    <a:pt x="53873" y="33985"/>
                  </a:lnTo>
                  <a:lnTo>
                    <a:pt x="53860" y="34188"/>
                  </a:lnTo>
                  <a:lnTo>
                    <a:pt x="53898" y="34455"/>
                  </a:lnTo>
                  <a:lnTo>
                    <a:pt x="53936" y="34594"/>
                  </a:lnTo>
                  <a:lnTo>
                    <a:pt x="54025" y="34721"/>
                  </a:lnTo>
                  <a:lnTo>
                    <a:pt x="54178" y="34912"/>
                  </a:lnTo>
                  <a:lnTo>
                    <a:pt x="54317" y="35013"/>
                  </a:lnTo>
                  <a:lnTo>
                    <a:pt x="61175" y="40779"/>
                  </a:lnTo>
                  <a:lnTo>
                    <a:pt x="62458" y="39243"/>
                  </a:lnTo>
                  <a:lnTo>
                    <a:pt x="57150" y="34798"/>
                  </a:lnTo>
                  <a:lnTo>
                    <a:pt x="66713" y="33172"/>
                  </a:lnTo>
                  <a:lnTo>
                    <a:pt x="71666" y="28295"/>
                  </a:lnTo>
                  <a:lnTo>
                    <a:pt x="71678" y="27787"/>
                  </a:lnTo>
                  <a:close/>
                </a:path>
                <a:path w="106044" h="68579">
                  <a:moveTo>
                    <a:pt x="77825" y="47726"/>
                  </a:moveTo>
                  <a:lnTo>
                    <a:pt x="77774" y="47536"/>
                  </a:lnTo>
                  <a:lnTo>
                    <a:pt x="77711" y="47396"/>
                  </a:lnTo>
                  <a:lnTo>
                    <a:pt x="77635" y="47269"/>
                  </a:lnTo>
                  <a:lnTo>
                    <a:pt x="77470" y="47091"/>
                  </a:lnTo>
                  <a:lnTo>
                    <a:pt x="76187" y="48615"/>
                  </a:lnTo>
                  <a:lnTo>
                    <a:pt x="76352" y="48729"/>
                  </a:lnTo>
                  <a:lnTo>
                    <a:pt x="76479" y="48793"/>
                  </a:lnTo>
                  <a:lnTo>
                    <a:pt x="76669" y="48844"/>
                  </a:lnTo>
                  <a:lnTo>
                    <a:pt x="76911" y="48856"/>
                  </a:lnTo>
                  <a:lnTo>
                    <a:pt x="77063" y="48831"/>
                  </a:lnTo>
                  <a:lnTo>
                    <a:pt x="77254" y="48768"/>
                  </a:lnTo>
                  <a:lnTo>
                    <a:pt x="77419" y="48666"/>
                  </a:lnTo>
                  <a:lnTo>
                    <a:pt x="77597" y="48501"/>
                  </a:lnTo>
                  <a:lnTo>
                    <a:pt x="77711" y="48336"/>
                  </a:lnTo>
                  <a:lnTo>
                    <a:pt x="77762" y="48209"/>
                  </a:lnTo>
                  <a:lnTo>
                    <a:pt x="77812" y="48018"/>
                  </a:lnTo>
                  <a:lnTo>
                    <a:pt x="77825" y="47726"/>
                  </a:lnTo>
                  <a:close/>
                </a:path>
                <a:path w="106044" h="68579">
                  <a:moveTo>
                    <a:pt x="81826" y="34544"/>
                  </a:moveTo>
                  <a:lnTo>
                    <a:pt x="81368" y="33769"/>
                  </a:lnTo>
                  <a:lnTo>
                    <a:pt x="81241" y="33693"/>
                  </a:lnTo>
                  <a:lnTo>
                    <a:pt x="80962" y="33604"/>
                  </a:lnTo>
                  <a:lnTo>
                    <a:pt x="80772" y="33604"/>
                  </a:lnTo>
                  <a:lnTo>
                    <a:pt x="80619" y="33616"/>
                  </a:lnTo>
                  <a:lnTo>
                    <a:pt x="80479" y="33655"/>
                  </a:lnTo>
                  <a:lnTo>
                    <a:pt x="80302" y="33743"/>
                  </a:lnTo>
                  <a:lnTo>
                    <a:pt x="69291" y="41173"/>
                  </a:lnTo>
                  <a:lnTo>
                    <a:pt x="69151" y="41300"/>
                  </a:lnTo>
                  <a:lnTo>
                    <a:pt x="69024" y="41465"/>
                  </a:lnTo>
                  <a:lnTo>
                    <a:pt x="68935" y="41617"/>
                  </a:lnTo>
                  <a:lnTo>
                    <a:pt x="68884" y="41770"/>
                  </a:lnTo>
                  <a:lnTo>
                    <a:pt x="68859" y="41922"/>
                  </a:lnTo>
                  <a:lnTo>
                    <a:pt x="68859" y="42062"/>
                  </a:lnTo>
                  <a:lnTo>
                    <a:pt x="68872" y="42189"/>
                  </a:lnTo>
                  <a:lnTo>
                    <a:pt x="68910" y="42341"/>
                  </a:lnTo>
                  <a:lnTo>
                    <a:pt x="68973" y="42468"/>
                  </a:lnTo>
                  <a:lnTo>
                    <a:pt x="69075" y="42633"/>
                  </a:lnTo>
                  <a:lnTo>
                    <a:pt x="69215" y="42773"/>
                  </a:lnTo>
                  <a:lnTo>
                    <a:pt x="73317" y="46228"/>
                  </a:lnTo>
                  <a:lnTo>
                    <a:pt x="71628" y="48247"/>
                  </a:lnTo>
                  <a:lnTo>
                    <a:pt x="71513" y="48412"/>
                  </a:lnTo>
                  <a:lnTo>
                    <a:pt x="71462" y="48539"/>
                  </a:lnTo>
                  <a:lnTo>
                    <a:pt x="71412" y="48729"/>
                  </a:lnTo>
                  <a:lnTo>
                    <a:pt x="71399" y="48971"/>
                  </a:lnTo>
                  <a:lnTo>
                    <a:pt x="71424" y="49123"/>
                  </a:lnTo>
                  <a:lnTo>
                    <a:pt x="71488" y="49314"/>
                  </a:lnTo>
                  <a:lnTo>
                    <a:pt x="71615" y="49517"/>
                  </a:lnTo>
                  <a:lnTo>
                    <a:pt x="71755" y="49657"/>
                  </a:lnTo>
                  <a:lnTo>
                    <a:pt x="71920" y="49771"/>
                  </a:lnTo>
                  <a:lnTo>
                    <a:pt x="72047" y="49822"/>
                  </a:lnTo>
                  <a:lnTo>
                    <a:pt x="72288" y="49885"/>
                  </a:lnTo>
                  <a:lnTo>
                    <a:pt x="72478" y="49885"/>
                  </a:lnTo>
                  <a:lnTo>
                    <a:pt x="72631" y="49860"/>
                  </a:lnTo>
                  <a:lnTo>
                    <a:pt x="72809" y="49796"/>
                  </a:lnTo>
                  <a:lnTo>
                    <a:pt x="72986" y="49695"/>
                  </a:lnTo>
                  <a:lnTo>
                    <a:pt x="73164" y="49530"/>
                  </a:lnTo>
                  <a:lnTo>
                    <a:pt x="74853" y="47510"/>
                  </a:lnTo>
                  <a:lnTo>
                    <a:pt x="76174" y="48615"/>
                  </a:lnTo>
                  <a:lnTo>
                    <a:pt x="77457" y="47078"/>
                  </a:lnTo>
                  <a:lnTo>
                    <a:pt x="76136" y="45986"/>
                  </a:lnTo>
                  <a:lnTo>
                    <a:pt x="77838" y="43954"/>
                  </a:lnTo>
                  <a:lnTo>
                    <a:pt x="77939" y="43789"/>
                  </a:lnTo>
                  <a:lnTo>
                    <a:pt x="78003" y="43662"/>
                  </a:lnTo>
                  <a:lnTo>
                    <a:pt x="78054" y="43472"/>
                  </a:lnTo>
                  <a:lnTo>
                    <a:pt x="78066" y="43230"/>
                  </a:lnTo>
                  <a:lnTo>
                    <a:pt x="78041" y="43078"/>
                  </a:lnTo>
                  <a:lnTo>
                    <a:pt x="77978" y="42887"/>
                  </a:lnTo>
                  <a:lnTo>
                    <a:pt x="77851" y="42684"/>
                  </a:lnTo>
                  <a:lnTo>
                    <a:pt x="77711" y="42545"/>
                  </a:lnTo>
                  <a:lnTo>
                    <a:pt x="77546" y="42430"/>
                  </a:lnTo>
                  <a:lnTo>
                    <a:pt x="77419" y="42379"/>
                  </a:lnTo>
                  <a:lnTo>
                    <a:pt x="77177" y="42316"/>
                  </a:lnTo>
                  <a:lnTo>
                    <a:pt x="76987" y="42316"/>
                  </a:lnTo>
                  <a:lnTo>
                    <a:pt x="76835" y="42341"/>
                  </a:lnTo>
                  <a:lnTo>
                    <a:pt x="76644" y="42405"/>
                  </a:lnTo>
                  <a:lnTo>
                    <a:pt x="76479" y="42506"/>
                  </a:lnTo>
                  <a:lnTo>
                    <a:pt x="76301" y="42672"/>
                  </a:lnTo>
                  <a:lnTo>
                    <a:pt x="74599" y="44704"/>
                  </a:lnTo>
                  <a:lnTo>
                    <a:pt x="71513" y="42100"/>
                  </a:lnTo>
                  <a:lnTo>
                    <a:pt x="81368" y="35433"/>
                  </a:lnTo>
                  <a:lnTo>
                    <a:pt x="81495" y="35331"/>
                  </a:lnTo>
                  <a:lnTo>
                    <a:pt x="81635" y="35191"/>
                  </a:lnTo>
                  <a:lnTo>
                    <a:pt x="81724" y="35026"/>
                  </a:lnTo>
                  <a:lnTo>
                    <a:pt x="81813" y="34734"/>
                  </a:lnTo>
                  <a:lnTo>
                    <a:pt x="81826" y="34544"/>
                  </a:lnTo>
                  <a:close/>
                </a:path>
                <a:path w="106044" h="68579">
                  <a:moveTo>
                    <a:pt x="91998" y="64033"/>
                  </a:moveTo>
                  <a:lnTo>
                    <a:pt x="91059" y="62115"/>
                  </a:lnTo>
                  <a:lnTo>
                    <a:pt x="91097" y="61607"/>
                  </a:lnTo>
                  <a:lnTo>
                    <a:pt x="91681" y="60325"/>
                  </a:lnTo>
                  <a:lnTo>
                    <a:pt x="90144" y="59042"/>
                  </a:lnTo>
                  <a:lnTo>
                    <a:pt x="89738" y="59588"/>
                  </a:lnTo>
                  <a:lnTo>
                    <a:pt x="89636" y="59791"/>
                  </a:lnTo>
                  <a:lnTo>
                    <a:pt x="89065" y="61734"/>
                  </a:lnTo>
                  <a:lnTo>
                    <a:pt x="89065" y="62191"/>
                  </a:lnTo>
                  <a:lnTo>
                    <a:pt x="90716" y="65570"/>
                  </a:lnTo>
                  <a:lnTo>
                    <a:pt x="91998" y="64033"/>
                  </a:lnTo>
                  <a:close/>
                </a:path>
                <a:path w="106044" h="68579">
                  <a:moveTo>
                    <a:pt x="94056" y="45974"/>
                  </a:moveTo>
                  <a:lnTo>
                    <a:pt x="92049" y="42824"/>
                  </a:lnTo>
                  <a:lnTo>
                    <a:pt x="92049" y="46050"/>
                  </a:lnTo>
                  <a:lnTo>
                    <a:pt x="92049" y="46228"/>
                  </a:lnTo>
                  <a:lnTo>
                    <a:pt x="92036" y="46393"/>
                  </a:lnTo>
                  <a:lnTo>
                    <a:pt x="91998" y="46558"/>
                  </a:lnTo>
                  <a:lnTo>
                    <a:pt x="91948" y="46723"/>
                  </a:lnTo>
                  <a:lnTo>
                    <a:pt x="91884" y="46875"/>
                  </a:lnTo>
                  <a:lnTo>
                    <a:pt x="90385" y="47853"/>
                  </a:lnTo>
                  <a:lnTo>
                    <a:pt x="90220" y="47853"/>
                  </a:lnTo>
                  <a:lnTo>
                    <a:pt x="88607" y="46355"/>
                  </a:lnTo>
                  <a:lnTo>
                    <a:pt x="88595" y="46189"/>
                  </a:lnTo>
                  <a:lnTo>
                    <a:pt x="88595" y="46012"/>
                  </a:lnTo>
                  <a:lnTo>
                    <a:pt x="88607" y="45847"/>
                  </a:lnTo>
                  <a:lnTo>
                    <a:pt x="88646" y="45681"/>
                  </a:lnTo>
                  <a:lnTo>
                    <a:pt x="88696" y="45516"/>
                  </a:lnTo>
                  <a:lnTo>
                    <a:pt x="90258" y="44386"/>
                  </a:lnTo>
                  <a:lnTo>
                    <a:pt x="90424" y="44386"/>
                  </a:lnTo>
                  <a:lnTo>
                    <a:pt x="92036" y="45885"/>
                  </a:lnTo>
                  <a:lnTo>
                    <a:pt x="92049" y="46050"/>
                  </a:lnTo>
                  <a:lnTo>
                    <a:pt x="92049" y="42824"/>
                  </a:lnTo>
                  <a:lnTo>
                    <a:pt x="91617" y="42621"/>
                  </a:lnTo>
                  <a:lnTo>
                    <a:pt x="91440" y="42570"/>
                  </a:lnTo>
                  <a:lnTo>
                    <a:pt x="91274" y="42506"/>
                  </a:lnTo>
                  <a:lnTo>
                    <a:pt x="90906" y="42430"/>
                  </a:lnTo>
                  <a:lnTo>
                    <a:pt x="90538" y="42392"/>
                  </a:lnTo>
                  <a:lnTo>
                    <a:pt x="90182" y="42392"/>
                  </a:lnTo>
                  <a:lnTo>
                    <a:pt x="87464" y="43726"/>
                  </a:lnTo>
                  <a:lnTo>
                    <a:pt x="87350" y="43865"/>
                  </a:lnTo>
                  <a:lnTo>
                    <a:pt x="86601" y="45897"/>
                  </a:lnTo>
                  <a:lnTo>
                    <a:pt x="86601" y="46266"/>
                  </a:lnTo>
                  <a:lnTo>
                    <a:pt x="90106" y="49847"/>
                  </a:lnTo>
                  <a:lnTo>
                    <a:pt x="90462" y="49847"/>
                  </a:lnTo>
                  <a:lnTo>
                    <a:pt x="93179" y="48514"/>
                  </a:lnTo>
                  <a:lnTo>
                    <a:pt x="93294" y="48374"/>
                  </a:lnTo>
                  <a:lnTo>
                    <a:pt x="94030" y="46520"/>
                  </a:lnTo>
                  <a:lnTo>
                    <a:pt x="94056" y="45974"/>
                  </a:lnTo>
                  <a:close/>
                </a:path>
                <a:path w="106044" h="68579">
                  <a:moveTo>
                    <a:pt x="95148" y="67056"/>
                  </a:moveTo>
                  <a:lnTo>
                    <a:pt x="95123" y="66903"/>
                  </a:lnTo>
                  <a:lnTo>
                    <a:pt x="95059" y="66713"/>
                  </a:lnTo>
                  <a:lnTo>
                    <a:pt x="94932" y="66509"/>
                  </a:lnTo>
                  <a:lnTo>
                    <a:pt x="94792" y="66370"/>
                  </a:lnTo>
                  <a:lnTo>
                    <a:pt x="92151" y="64173"/>
                  </a:lnTo>
                  <a:lnTo>
                    <a:pt x="92011" y="64033"/>
                  </a:lnTo>
                  <a:lnTo>
                    <a:pt x="90716" y="65570"/>
                  </a:lnTo>
                  <a:lnTo>
                    <a:pt x="93510" y="67906"/>
                  </a:lnTo>
                  <a:lnTo>
                    <a:pt x="93675" y="68008"/>
                  </a:lnTo>
                  <a:lnTo>
                    <a:pt x="93802" y="68072"/>
                  </a:lnTo>
                  <a:lnTo>
                    <a:pt x="93992" y="68122"/>
                  </a:lnTo>
                  <a:lnTo>
                    <a:pt x="94234" y="68135"/>
                  </a:lnTo>
                  <a:lnTo>
                    <a:pt x="94386" y="68110"/>
                  </a:lnTo>
                  <a:lnTo>
                    <a:pt x="94564" y="68046"/>
                  </a:lnTo>
                  <a:lnTo>
                    <a:pt x="94780" y="67919"/>
                  </a:lnTo>
                  <a:lnTo>
                    <a:pt x="94907" y="67779"/>
                  </a:lnTo>
                  <a:lnTo>
                    <a:pt x="95021" y="67614"/>
                  </a:lnTo>
                  <a:lnTo>
                    <a:pt x="95084" y="67487"/>
                  </a:lnTo>
                  <a:lnTo>
                    <a:pt x="95148" y="67246"/>
                  </a:lnTo>
                  <a:lnTo>
                    <a:pt x="95148" y="67056"/>
                  </a:lnTo>
                  <a:close/>
                </a:path>
                <a:path w="106044" h="68579">
                  <a:moveTo>
                    <a:pt x="97523" y="53352"/>
                  </a:moveTo>
                  <a:lnTo>
                    <a:pt x="95986" y="52070"/>
                  </a:lnTo>
                  <a:lnTo>
                    <a:pt x="90144" y="59029"/>
                  </a:lnTo>
                  <a:lnTo>
                    <a:pt x="91681" y="60312"/>
                  </a:lnTo>
                  <a:lnTo>
                    <a:pt x="97523" y="53352"/>
                  </a:lnTo>
                  <a:close/>
                </a:path>
                <a:path w="106044" h="68579">
                  <a:moveTo>
                    <a:pt x="105664" y="54470"/>
                  </a:moveTo>
                  <a:lnTo>
                    <a:pt x="105625" y="54317"/>
                  </a:lnTo>
                  <a:lnTo>
                    <a:pt x="105575" y="54178"/>
                  </a:lnTo>
                  <a:lnTo>
                    <a:pt x="105448" y="53975"/>
                  </a:lnTo>
                  <a:lnTo>
                    <a:pt x="105308" y="53835"/>
                  </a:lnTo>
                  <a:lnTo>
                    <a:pt x="102666" y="51638"/>
                  </a:lnTo>
                  <a:lnTo>
                    <a:pt x="102527" y="51498"/>
                  </a:lnTo>
                  <a:lnTo>
                    <a:pt x="102362" y="51396"/>
                  </a:lnTo>
                  <a:lnTo>
                    <a:pt x="101981" y="51092"/>
                  </a:lnTo>
                  <a:lnTo>
                    <a:pt x="101777" y="50990"/>
                  </a:lnTo>
                  <a:lnTo>
                    <a:pt x="101587" y="50876"/>
                  </a:lnTo>
                  <a:lnTo>
                    <a:pt x="101155" y="50698"/>
                  </a:lnTo>
                  <a:lnTo>
                    <a:pt x="100723" y="50571"/>
                  </a:lnTo>
                  <a:lnTo>
                    <a:pt x="100279" y="50469"/>
                  </a:lnTo>
                  <a:lnTo>
                    <a:pt x="99834" y="50419"/>
                  </a:lnTo>
                  <a:lnTo>
                    <a:pt x="99377" y="50419"/>
                  </a:lnTo>
                  <a:lnTo>
                    <a:pt x="96037" y="52031"/>
                  </a:lnTo>
                  <a:lnTo>
                    <a:pt x="97523" y="53352"/>
                  </a:lnTo>
                  <a:lnTo>
                    <a:pt x="97790" y="53073"/>
                  </a:lnTo>
                  <a:lnTo>
                    <a:pt x="97993" y="52920"/>
                  </a:lnTo>
                  <a:lnTo>
                    <a:pt x="98450" y="52654"/>
                  </a:lnTo>
                  <a:lnTo>
                    <a:pt x="98691" y="52552"/>
                  </a:lnTo>
                  <a:lnTo>
                    <a:pt x="98818" y="52527"/>
                  </a:lnTo>
                  <a:lnTo>
                    <a:pt x="99187" y="52438"/>
                  </a:lnTo>
                  <a:lnTo>
                    <a:pt x="99453" y="52412"/>
                  </a:lnTo>
                  <a:lnTo>
                    <a:pt x="99834" y="52425"/>
                  </a:lnTo>
                  <a:lnTo>
                    <a:pt x="101244" y="53035"/>
                  </a:lnTo>
                  <a:lnTo>
                    <a:pt x="104025" y="55372"/>
                  </a:lnTo>
                  <a:lnTo>
                    <a:pt x="104190" y="55473"/>
                  </a:lnTo>
                  <a:lnTo>
                    <a:pt x="104317" y="55537"/>
                  </a:lnTo>
                  <a:lnTo>
                    <a:pt x="104508" y="55587"/>
                  </a:lnTo>
                  <a:lnTo>
                    <a:pt x="104749" y="55600"/>
                  </a:lnTo>
                  <a:lnTo>
                    <a:pt x="104902" y="55575"/>
                  </a:lnTo>
                  <a:lnTo>
                    <a:pt x="105092" y="55511"/>
                  </a:lnTo>
                  <a:lnTo>
                    <a:pt x="105257" y="55410"/>
                  </a:lnTo>
                  <a:lnTo>
                    <a:pt x="105435" y="55245"/>
                  </a:lnTo>
                  <a:lnTo>
                    <a:pt x="105549" y="55079"/>
                  </a:lnTo>
                  <a:lnTo>
                    <a:pt x="105613" y="54952"/>
                  </a:lnTo>
                  <a:lnTo>
                    <a:pt x="105651" y="54762"/>
                  </a:lnTo>
                  <a:lnTo>
                    <a:pt x="105664" y="5447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841182" y="6289903"/>
              <a:ext cx="60960" cy="127000"/>
            </a:xfrm>
            <a:custGeom>
              <a:avLst/>
              <a:gdLst/>
              <a:ahLst/>
              <a:cxnLst/>
              <a:rect l="l" t="t" r="r" b="b"/>
              <a:pathLst>
                <a:path w="60960" h="127000">
                  <a:moveTo>
                    <a:pt x="1638" y="228"/>
                  </a:moveTo>
                  <a:lnTo>
                    <a:pt x="1473" y="127"/>
                  </a:lnTo>
                  <a:lnTo>
                    <a:pt x="1346" y="63"/>
                  </a:lnTo>
                  <a:lnTo>
                    <a:pt x="1155" y="12"/>
                  </a:lnTo>
                  <a:lnTo>
                    <a:pt x="914" y="0"/>
                  </a:lnTo>
                  <a:lnTo>
                    <a:pt x="762" y="25"/>
                  </a:lnTo>
                  <a:lnTo>
                    <a:pt x="571" y="88"/>
                  </a:lnTo>
                  <a:lnTo>
                    <a:pt x="368" y="215"/>
                  </a:lnTo>
                  <a:lnTo>
                    <a:pt x="228" y="355"/>
                  </a:lnTo>
                  <a:lnTo>
                    <a:pt x="114" y="520"/>
                  </a:lnTo>
                  <a:lnTo>
                    <a:pt x="63" y="647"/>
                  </a:lnTo>
                  <a:lnTo>
                    <a:pt x="0" y="889"/>
                  </a:lnTo>
                  <a:lnTo>
                    <a:pt x="0" y="1130"/>
                  </a:lnTo>
                  <a:lnTo>
                    <a:pt x="50" y="1320"/>
                  </a:lnTo>
                  <a:lnTo>
                    <a:pt x="139" y="1498"/>
                  </a:lnTo>
                  <a:lnTo>
                    <a:pt x="215" y="1625"/>
                  </a:lnTo>
                  <a:lnTo>
                    <a:pt x="355" y="1765"/>
                  </a:lnTo>
                  <a:lnTo>
                    <a:pt x="1638" y="228"/>
                  </a:lnTo>
                  <a:close/>
                </a:path>
                <a:path w="60960" h="127000">
                  <a:moveTo>
                    <a:pt x="14236" y="42240"/>
                  </a:moveTo>
                  <a:lnTo>
                    <a:pt x="14198" y="42049"/>
                  </a:lnTo>
                  <a:lnTo>
                    <a:pt x="14122" y="41859"/>
                  </a:lnTo>
                  <a:lnTo>
                    <a:pt x="12369" y="42824"/>
                  </a:lnTo>
                  <a:lnTo>
                    <a:pt x="12484" y="42976"/>
                  </a:lnTo>
                  <a:lnTo>
                    <a:pt x="12623" y="43116"/>
                  </a:lnTo>
                  <a:lnTo>
                    <a:pt x="12750" y="43192"/>
                  </a:lnTo>
                  <a:lnTo>
                    <a:pt x="12979" y="43281"/>
                  </a:lnTo>
                  <a:lnTo>
                    <a:pt x="13119" y="43319"/>
                  </a:lnTo>
                  <a:lnTo>
                    <a:pt x="13309" y="43319"/>
                  </a:lnTo>
                  <a:lnTo>
                    <a:pt x="13601" y="43256"/>
                  </a:lnTo>
                  <a:lnTo>
                    <a:pt x="13728" y="43180"/>
                  </a:lnTo>
                  <a:lnTo>
                    <a:pt x="13855" y="43103"/>
                  </a:lnTo>
                  <a:lnTo>
                    <a:pt x="13995" y="42964"/>
                  </a:lnTo>
                  <a:lnTo>
                    <a:pt x="14109" y="42811"/>
                  </a:lnTo>
                  <a:lnTo>
                    <a:pt x="14185" y="42621"/>
                  </a:lnTo>
                  <a:lnTo>
                    <a:pt x="14224" y="42430"/>
                  </a:lnTo>
                  <a:lnTo>
                    <a:pt x="14236" y="42240"/>
                  </a:lnTo>
                  <a:close/>
                </a:path>
                <a:path w="60960" h="127000">
                  <a:moveTo>
                    <a:pt x="26898" y="32727"/>
                  </a:moveTo>
                  <a:lnTo>
                    <a:pt x="26339" y="30314"/>
                  </a:lnTo>
                  <a:lnTo>
                    <a:pt x="26250" y="30124"/>
                  </a:lnTo>
                  <a:lnTo>
                    <a:pt x="26073" y="29832"/>
                  </a:lnTo>
                  <a:lnTo>
                    <a:pt x="25704" y="29324"/>
                  </a:lnTo>
                  <a:lnTo>
                    <a:pt x="20904" y="26949"/>
                  </a:lnTo>
                  <a:lnTo>
                    <a:pt x="20294" y="26974"/>
                  </a:lnTo>
                  <a:lnTo>
                    <a:pt x="19265" y="27190"/>
                  </a:lnTo>
                  <a:lnTo>
                    <a:pt x="19138" y="27254"/>
                  </a:lnTo>
                  <a:lnTo>
                    <a:pt x="18986" y="27381"/>
                  </a:lnTo>
                  <a:lnTo>
                    <a:pt x="18846" y="27571"/>
                  </a:lnTo>
                  <a:lnTo>
                    <a:pt x="18770" y="27711"/>
                  </a:lnTo>
                  <a:lnTo>
                    <a:pt x="18707" y="27952"/>
                  </a:lnTo>
                  <a:lnTo>
                    <a:pt x="18707" y="28143"/>
                  </a:lnTo>
                  <a:lnTo>
                    <a:pt x="18719" y="28295"/>
                  </a:lnTo>
                  <a:lnTo>
                    <a:pt x="18770" y="28422"/>
                  </a:lnTo>
                  <a:lnTo>
                    <a:pt x="19050" y="28829"/>
                  </a:lnTo>
                  <a:lnTo>
                    <a:pt x="19202" y="28943"/>
                  </a:lnTo>
                  <a:lnTo>
                    <a:pt x="19329" y="29006"/>
                  </a:lnTo>
                  <a:lnTo>
                    <a:pt x="19469" y="29057"/>
                  </a:lnTo>
                  <a:lnTo>
                    <a:pt x="19672" y="29083"/>
                  </a:lnTo>
                  <a:lnTo>
                    <a:pt x="19862" y="29070"/>
                  </a:lnTo>
                  <a:lnTo>
                    <a:pt x="20167" y="29006"/>
                  </a:lnTo>
                  <a:lnTo>
                    <a:pt x="20459" y="28968"/>
                  </a:lnTo>
                  <a:lnTo>
                    <a:pt x="20866" y="28956"/>
                  </a:lnTo>
                  <a:lnTo>
                    <a:pt x="21285" y="28981"/>
                  </a:lnTo>
                  <a:lnTo>
                    <a:pt x="24460" y="31051"/>
                  </a:lnTo>
                  <a:lnTo>
                    <a:pt x="24904" y="32689"/>
                  </a:lnTo>
                  <a:lnTo>
                    <a:pt x="24892" y="32994"/>
                  </a:lnTo>
                  <a:lnTo>
                    <a:pt x="24841" y="33299"/>
                  </a:lnTo>
                  <a:lnTo>
                    <a:pt x="24790" y="33439"/>
                  </a:lnTo>
                  <a:lnTo>
                    <a:pt x="24752" y="33591"/>
                  </a:lnTo>
                  <a:lnTo>
                    <a:pt x="24650" y="33870"/>
                  </a:lnTo>
                  <a:lnTo>
                    <a:pt x="24511" y="34150"/>
                  </a:lnTo>
                  <a:lnTo>
                    <a:pt x="24358" y="34404"/>
                  </a:lnTo>
                  <a:lnTo>
                    <a:pt x="24168" y="34645"/>
                  </a:lnTo>
                  <a:lnTo>
                    <a:pt x="23964" y="34861"/>
                  </a:lnTo>
                  <a:lnTo>
                    <a:pt x="23736" y="35064"/>
                  </a:lnTo>
                  <a:lnTo>
                    <a:pt x="23482" y="35242"/>
                  </a:lnTo>
                  <a:lnTo>
                    <a:pt x="23355" y="35318"/>
                  </a:lnTo>
                  <a:lnTo>
                    <a:pt x="23139" y="35433"/>
                  </a:lnTo>
                  <a:lnTo>
                    <a:pt x="22834" y="35560"/>
                  </a:lnTo>
                  <a:lnTo>
                    <a:pt x="22517" y="35661"/>
                  </a:lnTo>
                  <a:lnTo>
                    <a:pt x="22186" y="35725"/>
                  </a:lnTo>
                  <a:lnTo>
                    <a:pt x="22021" y="35737"/>
                  </a:lnTo>
                  <a:lnTo>
                    <a:pt x="21856" y="35763"/>
                  </a:lnTo>
                  <a:lnTo>
                    <a:pt x="21526" y="35763"/>
                  </a:lnTo>
                  <a:lnTo>
                    <a:pt x="21196" y="35737"/>
                  </a:lnTo>
                  <a:lnTo>
                    <a:pt x="20866" y="35674"/>
                  </a:lnTo>
                  <a:lnTo>
                    <a:pt x="20701" y="35636"/>
                  </a:lnTo>
                  <a:lnTo>
                    <a:pt x="20574" y="35585"/>
                  </a:lnTo>
                  <a:lnTo>
                    <a:pt x="8991" y="33489"/>
                  </a:lnTo>
                  <a:lnTo>
                    <a:pt x="8864" y="33451"/>
                  </a:lnTo>
                  <a:lnTo>
                    <a:pt x="8724" y="33439"/>
                  </a:lnTo>
                  <a:lnTo>
                    <a:pt x="8597" y="33451"/>
                  </a:lnTo>
                  <a:lnTo>
                    <a:pt x="8470" y="33464"/>
                  </a:lnTo>
                  <a:lnTo>
                    <a:pt x="8343" y="33502"/>
                  </a:lnTo>
                  <a:lnTo>
                    <a:pt x="8191" y="33578"/>
                  </a:lnTo>
                  <a:lnTo>
                    <a:pt x="8064" y="33655"/>
                  </a:lnTo>
                  <a:lnTo>
                    <a:pt x="7937" y="33769"/>
                  </a:lnTo>
                  <a:lnTo>
                    <a:pt x="7823" y="33934"/>
                  </a:lnTo>
                  <a:lnTo>
                    <a:pt x="7759" y="34061"/>
                  </a:lnTo>
                  <a:lnTo>
                    <a:pt x="7708" y="34213"/>
                  </a:lnTo>
                  <a:lnTo>
                    <a:pt x="7696" y="34378"/>
                  </a:lnTo>
                  <a:lnTo>
                    <a:pt x="7696" y="34518"/>
                  </a:lnTo>
                  <a:lnTo>
                    <a:pt x="7708" y="34671"/>
                  </a:lnTo>
                  <a:lnTo>
                    <a:pt x="7759" y="34810"/>
                  </a:lnTo>
                  <a:lnTo>
                    <a:pt x="7823" y="34937"/>
                  </a:lnTo>
                  <a:lnTo>
                    <a:pt x="12369" y="42811"/>
                  </a:lnTo>
                  <a:lnTo>
                    <a:pt x="14097" y="41808"/>
                  </a:lnTo>
                  <a:lnTo>
                    <a:pt x="10629" y="35814"/>
                  </a:lnTo>
                  <a:lnTo>
                    <a:pt x="20193" y="37566"/>
                  </a:lnTo>
                  <a:lnTo>
                    <a:pt x="20396" y="37617"/>
                  </a:lnTo>
                  <a:lnTo>
                    <a:pt x="20916" y="37719"/>
                  </a:lnTo>
                  <a:lnTo>
                    <a:pt x="21437" y="37769"/>
                  </a:lnTo>
                  <a:lnTo>
                    <a:pt x="21971" y="37757"/>
                  </a:lnTo>
                  <a:lnTo>
                    <a:pt x="24257" y="37096"/>
                  </a:lnTo>
                  <a:lnTo>
                    <a:pt x="24574" y="36918"/>
                  </a:lnTo>
                  <a:lnTo>
                    <a:pt x="26873" y="33223"/>
                  </a:lnTo>
                  <a:lnTo>
                    <a:pt x="26898" y="32727"/>
                  </a:lnTo>
                  <a:close/>
                </a:path>
                <a:path w="60960" h="127000">
                  <a:moveTo>
                    <a:pt x="35331" y="78879"/>
                  </a:moveTo>
                  <a:lnTo>
                    <a:pt x="35318" y="78727"/>
                  </a:lnTo>
                  <a:lnTo>
                    <a:pt x="35293" y="78587"/>
                  </a:lnTo>
                  <a:lnTo>
                    <a:pt x="35217" y="78397"/>
                  </a:lnTo>
                  <a:lnTo>
                    <a:pt x="33464" y="75387"/>
                  </a:lnTo>
                  <a:lnTo>
                    <a:pt x="33401" y="75247"/>
                  </a:lnTo>
                  <a:lnTo>
                    <a:pt x="33197" y="74853"/>
                  </a:lnTo>
                  <a:lnTo>
                    <a:pt x="33121" y="74612"/>
                  </a:lnTo>
                  <a:lnTo>
                    <a:pt x="33058" y="74358"/>
                  </a:lnTo>
                  <a:lnTo>
                    <a:pt x="33020" y="73850"/>
                  </a:lnTo>
                  <a:lnTo>
                    <a:pt x="33032" y="73583"/>
                  </a:lnTo>
                  <a:lnTo>
                    <a:pt x="34277" y="71640"/>
                  </a:lnTo>
                  <a:lnTo>
                    <a:pt x="33337" y="69875"/>
                  </a:lnTo>
                  <a:lnTo>
                    <a:pt x="33147" y="69989"/>
                  </a:lnTo>
                  <a:lnTo>
                    <a:pt x="31013" y="73812"/>
                  </a:lnTo>
                  <a:lnTo>
                    <a:pt x="31026" y="74269"/>
                  </a:lnTo>
                  <a:lnTo>
                    <a:pt x="31597" y="76123"/>
                  </a:lnTo>
                  <a:lnTo>
                    <a:pt x="33464" y="79362"/>
                  </a:lnTo>
                  <a:lnTo>
                    <a:pt x="33578" y="79514"/>
                  </a:lnTo>
                  <a:lnTo>
                    <a:pt x="33718" y="79654"/>
                  </a:lnTo>
                  <a:lnTo>
                    <a:pt x="33845" y="79730"/>
                  </a:lnTo>
                  <a:lnTo>
                    <a:pt x="34074" y="79819"/>
                  </a:lnTo>
                  <a:lnTo>
                    <a:pt x="34213" y="79857"/>
                  </a:lnTo>
                  <a:lnTo>
                    <a:pt x="34455" y="79857"/>
                  </a:lnTo>
                  <a:lnTo>
                    <a:pt x="34696" y="79794"/>
                  </a:lnTo>
                  <a:lnTo>
                    <a:pt x="34823" y="79717"/>
                  </a:lnTo>
                  <a:lnTo>
                    <a:pt x="34950" y="79641"/>
                  </a:lnTo>
                  <a:lnTo>
                    <a:pt x="35090" y="79502"/>
                  </a:lnTo>
                  <a:lnTo>
                    <a:pt x="35204" y="79349"/>
                  </a:lnTo>
                  <a:lnTo>
                    <a:pt x="35280" y="79159"/>
                  </a:lnTo>
                  <a:lnTo>
                    <a:pt x="35318" y="78968"/>
                  </a:lnTo>
                  <a:close/>
                </a:path>
                <a:path w="60960" h="127000">
                  <a:moveTo>
                    <a:pt x="35763" y="46888"/>
                  </a:moveTo>
                  <a:lnTo>
                    <a:pt x="35750" y="46736"/>
                  </a:lnTo>
                  <a:lnTo>
                    <a:pt x="35725" y="46596"/>
                  </a:lnTo>
                  <a:lnTo>
                    <a:pt x="35648" y="46405"/>
                  </a:lnTo>
                  <a:lnTo>
                    <a:pt x="35420" y="46012"/>
                  </a:lnTo>
                  <a:lnTo>
                    <a:pt x="34937" y="45351"/>
                  </a:lnTo>
                  <a:lnTo>
                    <a:pt x="28587" y="42227"/>
                  </a:lnTo>
                  <a:lnTo>
                    <a:pt x="27774" y="42252"/>
                  </a:lnTo>
                  <a:lnTo>
                    <a:pt x="24447" y="43268"/>
                  </a:lnTo>
                  <a:lnTo>
                    <a:pt x="24320" y="43345"/>
                  </a:lnTo>
                  <a:lnTo>
                    <a:pt x="24193" y="43421"/>
                  </a:lnTo>
                  <a:lnTo>
                    <a:pt x="20434" y="45593"/>
                  </a:lnTo>
                  <a:lnTo>
                    <a:pt x="20269" y="45694"/>
                  </a:lnTo>
                  <a:lnTo>
                    <a:pt x="20142" y="45758"/>
                  </a:lnTo>
                  <a:lnTo>
                    <a:pt x="17614" y="50330"/>
                  </a:lnTo>
                  <a:lnTo>
                    <a:pt x="17627" y="50876"/>
                  </a:lnTo>
                  <a:lnTo>
                    <a:pt x="23075" y="55968"/>
                  </a:lnTo>
                  <a:lnTo>
                    <a:pt x="23609" y="55956"/>
                  </a:lnTo>
                  <a:lnTo>
                    <a:pt x="25882" y="55245"/>
                  </a:lnTo>
                  <a:lnTo>
                    <a:pt x="26657" y="54800"/>
                  </a:lnTo>
                  <a:lnTo>
                    <a:pt x="29032" y="50825"/>
                  </a:lnTo>
                  <a:lnTo>
                    <a:pt x="29019" y="50368"/>
                  </a:lnTo>
                  <a:lnTo>
                    <a:pt x="28435" y="48488"/>
                  </a:lnTo>
                  <a:lnTo>
                    <a:pt x="28346" y="48348"/>
                  </a:lnTo>
                  <a:lnTo>
                    <a:pt x="27038" y="46088"/>
                  </a:lnTo>
                  <a:lnTo>
                    <a:pt x="27038" y="50800"/>
                  </a:lnTo>
                  <a:lnTo>
                    <a:pt x="27025" y="50927"/>
                  </a:lnTo>
                  <a:lnTo>
                    <a:pt x="27025" y="51054"/>
                  </a:lnTo>
                  <a:lnTo>
                    <a:pt x="25844" y="52971"/>
                  </a:lnTo>
                  <a:lnTo>
                    <a:pt x="25717" y="53035"/>
                  </a:lnTo>
                  <a:lnTo>
                    <a:pt x="25057" y="53428"/>
                  </a:lnTo>
                  <a:lnTo>
                    <a:pt x="24930" y="53492"/>
                  </a:lnTo>
                  <a:lnTo>
                    <a:pt x="24777" y="53581"/>
                  </a:lnTo>
                  <a:lnTo>
                    <a:pt x="24460" y="53721"/>
                  </a:lnTo>
                  <a:lnTo>
                    <a:pt x="24130" y="53835"/>
                  </a:lnTo>
                  <a:lnTo>
                    <a:pt x="23799" y="53911"/>
                  </a:lnTo>
                  <a:lnTo>
                    <a:pt x="23444" y="53962"/>
                  </a:lnTo>
                  <a:lnTo>
                    <a:pt x="22745" y="53949"/>
                  </a:lnTo>
                  <a:lnTo>
                    <a:pt x="19608" y="50355"/>
                  </a:lnTo>
                  <a:lnTo>
                    <a:pt x="19685" y="49669"/>
                  </a:lnTo>
                  <a:lnTo>
                    <a:pt x="21348" y="47371"/>
                  </a:lnTo>
                  <a:lnTo>
                    <a:pt x="24447" y="45580"/>
                  </a:lnTo>
                  <a:lnTo>
                    <a:pt x="26644" y="49377"/>
                  </a:lnTo>
                  <a:lnTo>
                    <a:pt x="26860" y="49784"/>
                  </a:lnTo>
                  <a:lnTo>
                    <a:pt x="26936" y="50025"/>
                  </a:lnTo>
                  <a:lnTo>
                    <a:pt x="27012" y="50406"/>
                  </a:lnTo>
                  <a:lnTo>
                    <a:pt x="27038" y="50800"/>
                  </a:lnTo>
                  <a:lnTo>
                    <a:pt x="27038" y="46088"/>
                  </a:lnTo>
                  <a:lnTo>
                    <a:pt x="26212" y="44653"/>
                  </a:lnTo>
                  <a:lnTo>
                    <a:pt x="26720" y="44462"/>
                  </a:lnTo>
                  <a:lnTo>
                    <a:pt x="27330" y="44323"/>
                  </a:lnTo>
                  <a:lnTo>
                    <a:pt x="27940" y="44246"/>
                  </a:lnTo>
                  <a:lnTo>
                    <a:pt x="28562" y="44221"/>
                  </a:lnTo>
                  <a:lnTo>
                    <a:pt x="29171" y="44259"/>
                  </a:lnTo>
                  <a:lnTo>
                    <a:pt x="33883" y="47371"/>
                  </a:lnTo>
                  <a:lnTo>
                    <a:pt x="34010" y="47523"/>
                  </a:lnTo>
                  <a:lnTo>
                    <a:pt x="34150" y="47663"/>
                  </a:lnTo>
                  <a:lnTo>
                    <a:pt x="34315" y="47764"/>
                  </a:lnTo>
                  <a:lnTo>
                    <a:pt x="34505" y="47828"/>
                  </a:lnTo>
                  <a:lnTo>
                    <a:pt x="34645" y="47866"/>
                  </a:lnTo>
                  <a:lnTo>
                    <a:pt x="34886" y="47866"/>
                  </a:lnTo>
                  <a:lnTo>
                    <a:pt x="35128" y="47802"/>
                  </a:lnTo>
                  <a:lnTo>
                    <a:pt x="35255" y="47726"/>
                  </a:lnTo>
                  <a:lnTo>
                    <a:pt x="35382" y="47650"/>
                  </a:lnTo>
                  <a:lnTo>
                    <a:pt x="35521" y="47510"/>
                  </a:lnTo>
                  <a:lnTo>
                    <a:pt x="35636" y="47358"/>
                  </a:lnTo>
                  <a:lnTo>
                    <a:pt x="35712" y="47180"/>
                  </a:lnTo>
                  <a:lnTo>
                    <a:pt x="35750" y="46977"/>
                  </a:lnTo>
                  <a:close/>
                </a:path>
                <a:path w="60960" h="127000">
                  <a:moveTo>
                    <a:pt x="39776" y="61023"/>
                  </a:moveTo>
                  <a:lnTo>
                    <a:pt x="38773" y="59296"/>
                  </a:lnTo>
                  <a:lnTo>
                    <a:pt x="38544" y="59410"/>
                  </a:lnTo>
                  <a:lnTo>
                    <a:pt x="38392" y="59461"/>
                  </a:lnTo>
                  <a:lnTo>
                    <a:pt x="38049" y="59524"/>
                  </a:lnTo>
                  <a:lnTo>
                    <a:pt x="37795" y="59524"/>
                  </a:lnTo>
                  <a:lnTo>
                    <a:pt x="36182" y="57937"/>
                  </a:lnTo>
                  <a:lnTo>
                    <a:pt x="36182" y="57683"/>
                  </a:lnTo>
                  <a:lnTo>
                    <a:pt x="36220" y="57429"/>
                  </a:lnTo>
                  <a:lnTo>
                    <a:pt x="36258" y="57264"/>
                  </a:lnTo>
                  <a:lnTo>
                    <a:pt x="36322" y="57111"/>
                  </a:lnTo>
                  <a:lnTo>
                    <a:pt x="36487" y="56807"/>
                  </a:lnTo>
                  <a:lnTo>
                    <a:pt x="36703" y="56553"/>
                  </a:lnTo>
                  <a:lnTo>
                    <a:pt x="36957" y="56349"/>
                  </a:lnTo>
                  <a:lnTo>
                    <a:pt x="36042" y="54571"/>
                  </a:lnTo>
                  <a:lnTo>
                    <a:pt x="35890" y="54660"/>
                  </a:lnTo>
                  <a:lnTo>
                    <a:pt x="34175" y="57734"/>
                  </a:lnTo>
                  <a:lnTo>
                    <a:pt x="34188" y="58102"/>
                  </a:lnTo>
                  <a:lnTo>
                    <a:pt x="37846" y="61531"/>
                  </a:lnTo>
                  <a:lnTo>
                    <a:pt x="38214" y="61518"/>
                  </a:lnTo>
                  <a:lnTo>
                    <a:pt x="39700" y="61061"/>
                  </a:lnTo>
                  <a:close/>
                </a:path>
                <a:path w="60960" h="127000">
                  <a:moveTo>
                    <a:pt x="41656" y="57861"/>
                  </a:moveTo>
                  <a:lnTo>
                    <a:pt x="37985" y="54076"/>
                  </a:lnTo>
                  <a:lnTo>
                    <a:pt x="37617" y="54089"/>
                  </a:lnTo>
                  <a:lnTo>
                    <a:pt x="37249" y="54127"/>
                  </a:lnTo>
                  <a:lnTo>
                    <a:pt x="36893" y="54216"/>
                  </a:lnTo>
                  <a:lnTo>
                    <a:pt x="36728" y="54279"/>
                  </a:lnTo>
                  <a:lnTo>
                    <a:pt x="36550" y="54330"/>
                  </a:lnTo>
                  <a:lnTo>
                    <a:pt x="36233" y="54483"/>
                  </a:lnTo>
                  <a:lnTo>
                    <a:pt x="36093" y="54546"/>
                  </a:lnTo>
                  <a:lnTo>
                    <a:pt x="37045" y="56299"/>
                  </a:lnTo>
                  <a:lnTo>
                    <a:pt x="37439" y="56134"/>
                  </a:lnTo>
                  <a:lnTo>
                    <a:pt x="37617" y="56095"/>
                  </a:lnTo>
                  <a:lnTo>
                    <a:pt x="37947" y="56070"/>
                  </a:lnTo>
                  <a:lnTo>
                    <a:pt x="38125" y="56083"/>
                  </a:lnTo>
                  <a:lnTo>
                    <a:pt x="38290" y="56108"/>
                  </a:lnTo>
                  <a:lnTo>
                    <a:pt x="39649" y="57658"/>
                  </a:lnTo>
                  <a:lnTo>
                    <a:pt x="39649" y="57912"/>
                  </a:lnTo>
                  <a:lnTo>
                    <a:pt x="39611" y="58166"/>
                  </a:lnTo>
                  <a:lnTo>
                    <a:pt x="39573" y="58331"/>
                  </a:lnTo>
                  <a:lnTo>
                    <a:pt x="38823" y="59270"/>
                  </a:lnTo>
                  <a:lnTo>
                    <a:pt x="39776" y="61023"/>
                  </a:lnTo>
                  <a:lnTo>
                    <a:pt x="40246" y="60731"/>
                  </a:lnTo>
                  <a:lnTo>
                    <a:pt x="41630" y="58229"/>
                  </a:lnTo>
                  <a:lnTo>
                    <a:pt x="41656" y="57861"/>
                  </a:lnTo>
                  <a:close/>
                </a:path>
                <a:path w="60960" h="127000">
                  <a:moveTo>
                    <a:pt x="49504" y="70599"/>
                  </a:moveTo>
                  <a:lnTo>
                    <a:pt x="49466" y="70396"/>
                  </a:lnTo>
                  <a:lnTo>
                    <a:pt x="49390" y="70218"/>
                  </a:lnTo>
                  <a:lnTo>
                    <a:pt x="47637" y="67208"/>
                  </a:lnTo>
                  <a:lnTo>
                    <a:pt x="47574" y="67068"/>
                  </a:lnTo>
                  <a:lnTo>
                    <a:pt x="47472" y="66916"/>
                  </a:lnTo>
                  <a:lnTo>
                    <a:pt x="43611" y="64706"/>
                  </a:lnTo>
                  <a:lnTo>
                    <a:pt x="43154" y="64719"/>
                  </a:lnTo>
                  <a:lnTo>
                    <a:pt x="42710" y="64782"/>
                  </a:lnTo>
                  <a:lnTo>
                    <a:pt x="42265" y="64884"/>
                  </a:lnTo>
                  <a:lnTo>
                    <a:pt x="41833" y="65036"/>
                  </a:lnTo>
                  <a:lnTo>
                    <a:pt x="41440" y="65227"/>
                  </a:lnTo>
                  <a:lnTo>
                    <a:pt x="41262" y="65303"/>
                  </a:lnTo>
                  <a:lnTo>
                    <a:pt x="41097" y="65405"/>
                  </a:lnTo>
                  <a:lnTo>
                    <a:pt x="33477" y="69811"/>
                  </a:lnTo>
                  <a:lnTo>
                    <a:pt x="33350" y="69875"/>
                  </a:lnTo>
                  <a:lnTo>
                    <a:pt x="34340" y="71602"/>
                  </a:lnTo>
                  <a:lnTo>
                    <a:pt x="42176" y="67081"/>
                  </a:lnTo>
                  <a:lnTo>
                    <a:pt x="42570" y="66890"/>
                  </a:lnTo>
                  <a:lnTo>
                    <a:pt x="43065" y="66751"/>
                  </a:lnTo>
                  <a:lnTo>
                    <a:pt x="43573" y="66713"/>
                  </a:lnTo>
                  <a:lnTo>
                    <a:pt x="43840" y="66725"/>
                  </a:lnTo>
                  <a:lnTo>
                    <a:pt x="44221" y="66802"/>
                  </a:lnTo>
                  <a:lnTo>
                    <a:pt x="45821" y="68033"/>
                  </a:lnTo>
                  <a:lnTo>
                    <a:pt x="47637" y="71183"/>
                  </a:lnTo>
                  <a:lnTo>
                    <a:pt x="47752" y="71335"/>
                  </a:lnTo>
                  <a:lnTo>
                    <a:pt x="47891" y="71475"/>
                  </a:lnTo>
                  <a:lnTo>
                    <a:pt x="48018" y="71551"/>
                  </a:lnTo>
                  <a:lnTo>
                    <a:pt x="48196" y="71628"/>
                  </a:lnTo>
                  <a:lnTo>
                    <a:pt x="48387" y="71678"/>
                  </a:lnTo>
                  <a:lnTo>
                    <a:pt x="48577" y="71678"/>
                  </a:lnTo>
                  <a:lnTo>
                    <a:pt x="48869" y="71615"/>
                  </a:lnTo>
                  <a:lnTo>
                    <a:pt x="48996" y="71539"/>
                  </a:lnTo>
                  <a:lnTo>
                    <a:pt x="49123" y="71462"/>
                  </a:lnTo>
                  <a:lnTo>
                    <a:pt x="49263" y="71323"/>
                  </a:lnTo>
                  <a:lnTo>
                    <a:pt x="49377" y="71170"/>
                  </a:lnTo>
                  <a:lnTo>
                    <a:pt x="49453" y="70980"/>
                  </a:lnTo>
                  <a:lnTo>
                    <a:pt x="49491" y="70789"/>
                  </a:lnTo>
                  <a:lnTo>
                    <a:pt x="49504" y="70599"/>
                  </a:lnTo>
                  <a:close/>
                </a:path>
                <a:path w="60960" h="127000">
                  <a:moveTo>
                    <a:pt x="56070" y="121234"/>
                  </a:moveTo>
                  <a:lnTo>
                    <a:pt x="50380" y="115836"/>
                  </a:lnTo>
                  <a:lnTo>
                    <a:pt x="49834" y="115874"/>
                  </a:lnTo>
                  <a:lnTo>
                    <a:pt x="49568" y="115925"/>
                  </a:lnTo>
                  <a:lnTo>
                    <a:pt x="49911" y="117894"/>
                  </a:lnTo>
                  <a:lnTo>
                    <a:pt x="50431" y="117830"/>
                  </a:lnTo>
                  <a:lnTo>
                    <a:pt x="50774" y="117843"/>
                  </a:lnTo>
                  <a:lnTo>
                    <a:pt x="54076" y="121462"/>
                  </a:lnTo>
                  <a:lnTo>
                    <a:pt x="54025" y="121983"/>
                  </a:lnTo>
                  <a:lnTo>
                    <a:pt x="51142" y="124879"/>
                  </a:lnTo>
                  <a:lnTo>
                    <a:pt x="51485" y="126847"/>
                  </a:lnTo>
                  <a:lnTo>
                    <a:pt x="56070" y="121780"/>
                  </a:lnTo>
                  <a:lnTo>
                    <a:pt x="56070" y="121234"/>
                  </a:lnTo>
                  <a:close/>
                </a:path>
                <a:path w="60960" h="127000">
                  <a:moveTo>
                    <a:pt x="60439" y="104076"/>
                  </a:moveTo>
                  <a:lnTo>
                    <a:pt x="60401" y="103581"/>
                  </a:lnTo>
                  <a:lnTo>
                    <a:pt x="60375" y="103378"/>
                  </a:lnTo>
                  <a:lnTo>
                    <a:pt x="60325" y="103174"/>
                  </a:lnTo>
                  <a:lnTo>
                    <a:pt x="60312" y="103022"/>
                  </a:lnTo>
                  <a:lnTo>
                    <a:pt x="56718" y="98691"/>
                  </a:lnTo>
                  <a:lnTo>
                    <a:pt x="56438" y="98564"/>
                  </a:lnTo>
                  <a:lnTo>
                    <a:pt x="55854" y="98361"/>
                  </a:lnTo>
                  <a:lnTo>
                    <a:pt x="55067" y="98221"/>
                  </a:lnTo>
                  <a:lnTo>
                    <a:pt x="54927" y="98209"/>
                  </a:lnTo>
                  <a:lnTo>
                    <a:pt x="54724" y="98234"/>
                  </a:lnTo>
                  <a:lnTo>
                    <a:pt x="54495" y="98310"/>
                  </a:lnTo>
                  <a:lnTo>
                    <a:pt x="54330" y="98412"/>
                  </a:lnTo>
                  <a:lnTo>
                    <a:pt x="54178" y="98552"/>
                  </a:lnTo>
                  <a:lnTo>
                    <a:pt x="53936" y="99072"/>
                  </a:lnTo>
                  <a:lnTo>
                    <a:pt x="53924" y="99225"/>
                  </a:lnTo>
                  <a:lnTo>
                    <a:pt x="53949" y="99415"/>
                  </a:lnTo>
                  <a:lnTo>
                    <a:pt x="54000" y="99606"/>
                  </a:lnTo>
                  <a:lnTo>
                    <a:pt x="54152" y="99847"/>
                  </a:lnTo>
                  <a:lnTo>
                    <a:pt x="54419" y="100076"/>
                  </a:lnTo>
                  <a:lnTo>
                    <a:pt x="54546" y="100139"/>
                  </a:lnTo>
                  <a:lnTo>
                    <a:pt x="54787" y="100203"/>
                  </a:lnTo>
                  <a:lnTo>
                    <a:pt x="55041" y="100228"/>
                  </a:lnTo>
                  <a:lnTo>
                    <a:pt x="55321" y="100304"/>
                  </a:lnTo>
                  <a:lnTo>
                    <a:pt x="58381" y="103606"/>
                  </a:lnTo>
                  <a:lnTo>
                    <a:pt x="58420" y="103822"/>
                  </a:lnTo>
                  <a:lnTo>
                    <a:pt x="58432" y="104140"/>
                  </a:lnTo>
                  <a:lnTo>
                    <a:pt x="58432" y="104444"/>
                  </a:lnTo>
                  <a:lnTo>
                    <a:pt x="58369" y="104889"/>
                  </a:lnTo>
                  <a:lnTo>
                    <a:pt x="56997" y="106819"/>
                  </a:lnTo>
                  <a:lnTo>
                    <a:pt x="56603" y="107048"/>
                  </a:lnTo>
                  <a:lnTo>
                    <a:pt x="56032" y="107238"/>
                  </a:lnTo>
                  <a:lnTo>
                    <a:pt x="55892" y="107264"/>
                  </a:lnTo>
                  <a:lnTo>
                    <a:pt x="55638" y="107289"/>
                  </a:lnTo>
                  <a:lnTo>
                    <a:pt x="55295" y="107315"/>
                  </a:lnTo>
                  <a:lnTo>
                    <a:pt x="54965" y="107289"/>
                  </a:lnTo>
                  <a:lnTo>
                    <a:pt x="54635" y="107251"/>
                  </a:lnTo>
                  <a:lnTo>
                    <a:pt x="54483" y="107200"/>
                  </a:lnTo>
                  <a:lnTo>
                    <a:pt x="54317" y="107162"/>
                  </a:lnTo>
                  <a:lnTo>
                    <a:pt x="54000" y="107048"/>
                  </a:lnTo>
                  <a:lnTo>
                    <a:pt x="53848" y="106984"/>
                  </a:lnTo>
                  <a:lnTo>
                    <a:pt x="53695" y="106908"/>
                  </a:lnTo>
                  <a:lnTo>
                    <a:pt x="53416" y="106743"/>
                  </a:lnTo>
                  <a:lnTo>
                    <a:pt x="53276" y="106641"/>
                  </a:lnTo>
                  <a:lnTo>
                    <a:pt x="53124" y="106565"/>
                  </a:lnTo>
                  <a:lnTo>
                    <a:pt x="43014" y="100634"/>
                  </a:lnTo>
                  <a:lnTo>
                    <a:pt x="42887" y="100558"/>
                  </a:lnTo>
                  <a:lnTo>
                    <a:pt x="42760" y="100495"/>
                  </a:lnTo>
                  <a:lnTo>
                    <a:pt x="42621" y="100444"/>
                  </a:lnTo>
                  <a:lnTo>
                    <a:pt x="42494" y="100431"/>
                  </a:lnTo>
                  <a:lnTo>
                    <a:pt x="42329" y="100418"/>
                  </a:lnTo>
                  <a:lnTo>
                    <a:pt x="42189" y="100444"/>
                  </a:lnTo>
                  <a:lnTo>
                    <a:pt x="41998" y="100495"/>
                  </a:lnTo>
                  <a:lnTo>
                    <a:pt x="41821" y="100596"/>
                  </a:lnTo>
                  <a:lnTo>
                    <a:pt x="41694" y="100711"/>
                  </a:lnTo>
                  <a:lnTo>
                    <a:pt x="41579" y="100838"/>
                  </a:lnTo>
                  <a:lnTo>
                    <a:pt x="41503" y="100965"/>
                  </a:lnTo>
                  <a:lnTo>
                    <a:pt x="41440" y="101092"/>
                  </a:lnTo>
                  <a:lnTo>
                    <a:pt x="41414" y="101231"/>
                  </a:lnTo>
                  <a:lnTo>
                    <a:pt x="41389" y="101536"/>
                  </a:lnTo>
                  <a:lnTo>
                    <a:pt x="41427" y="101714"/>
                  </a:lnTo>
                  <a:lnTo>
                    <a:pt x="42989" y="110540"/>
                  </a:lnTo>
                  <a:lnTo>
                    <a:pt x="43014" y="110693"/>
                  </a:lnTo>
                  <a:lnTo>
                    <a:pt x="43256" y="111061"/>
                  </a:lnTo>
                  <a:lnTo>
                    <a:pt x="43395" y="111188"/>
                  </a:lnTo>
                  <a:lnTo>
                    <a:pt x="43522" y="111264"/>
                  </a:lnTo>
                  <a:lnTo>
                    <a:pt x="43713" y="111340"/>
                  </a:lnTo>
                  <a:lnTo>
                    <a:pt x="43903" y="111366"/>
                  </a:lnTo>
                  <a:lnTo>
                    <a:pt x="44094" y="111366"/>
                  </a:lnTo>
                  <a:lnTo>
                    <a:pt x="44373" y="111290"/>
                  </a:lnTo>
                  <a:lnTo>
                    <a:pt x="44513" y="111213"/>
                  </a:lnTo>
                  <a:lnTo>
                    <a:pt x="44665" y="111099"/>
                  </a:lnTo>
                  <a:lnTo>
                    <a:pt x="44907" y="110731"/>
                  </a:lnTo>
                  <a:lnTo>
                    <a:pt x="44945" y="110591"/>
                  </a:lnTo>
                  <a:lnTo>
                    <a:pt x="44970" y="110439"/>
                  </a:lnTo>
                  <a:lnTo>
                    <a:pt x="44970" y="110248"/>
                  </a:lnTo>
                  <a:lnTo>
                    <a:pt x="43751" y="103390"/>
                  </a:lnTo>
                  <a:lnTo>
                    <a:pt x="52184" y="108318"/>
                  </a:lnTo>
                  <a:lnTo>
                    <a:pt x="52311" y="108407"/>
                  </a:lnTo>
                  <a:lnTo>
                    <a:pt x="52755" y="108686"/>
                  </a:lnTo>
                  <a:lnTo>
                    <a:pt x="52997" y="108788"/>
                  </a:lnTo>
                  <a:lnTo>
                    <a:pt x="53238" y="108902"/>
                  </a:lnTo>
                  <a:lnTo>
                    <a:pt x="53733" y="109080"/>
                  </a:lnTo>
                  <a:lnTo>
                    <a:pt x="54254" y="109207"/>
                  </a:lnTo>
                  <a:lnTo>
                    <a:pt x="54775" y="109283"/>
                  </a:lnTo>
                  <a:lnTo>
                    <a:pt x="55308" y="109308"/>
                  </a:lnTo>
                  <a:lnTo>
                    <a:pt x="55829" y="109283"/>
                  </a:lnTo>
                  <a:lnTo>
                    <a:pt x="56095" y="109245"/>
                  </a:lnTo>
                  <a:lnTo>
                    <a:pt x="56222" y="109232"/>
                  </a:lnTo>
                  <a:lnTo>
                    <a:pt x="60439" y="104330"/>
                  </a:lnTo>
                  <a:lnTo>
                    <a:pt x="60439" y="1040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651177" y="6195656"/>
              <a:ext cx="258445" cy="247650"/>
            </a:xfrm>
            <a:custGeom>
              <a:avLst/>
              <a:gdLst/>
              <a:ahLst/>
              <a:cxnLst/>
              <a:rect l="l" t="t" r="r" b="b"/>
              <a:pathLst>
                <a:path w="258444" h="247650">
                  <a:moveTo>
                    <a:pt x="11099" y="17322"/>
                  </a:moveTo>
                  <a:lnTo>
                    <a:pt x="11061" y="17132"/>
                  </a:lnTo>
                  <a:lnTo>
                    <a:pt x="11023" y="16979"/>
                  </a:lnTo>
                  <a:lnTo>
                    <a:pt x="10960" y="16852"/>
                  </a:lnTo>
                  <a:lnTo>
                    <a:pt x="10833" y="16700"/>
                  </a:lnTo>
                  <a:lnTo>
                    <a:pt x="10693" y="16560"/>
                  </a:lnTo>
                  <a:lnTo>
                    <a:pt x="10528" y="16459"/>
                  </a:lnTo>
                  <a:lnTo>
                    <a:pt x="10287" y="16383"/>
                  </a:lnTo>
                  <a:lnTo>
                    <a:pt x="10147" y="16370"/>
                  </a:lnTo>
                  <a:lnTo>
                    <a:pt x="6540" y="16370"/>
                  </a:lnTo>
                  <a:lnTo>
                    <a:pt x="6540" y="1054"/>
                  </a:lnTo>
                  <a:lnTo>
                    <a:pt x="6540" y="914"/>
                  </a:lnTo>
                  <a:lnTo>
                    <a:pt x="6515" y="762"/>
                  </a:lnTo>
                  <a:lnTo>
                    <a:pt x="6464" y="622"/>
                  </a:lnTo>
                  <a:lnTo>
                    <a:pt x="6400" y="495"/>
                  </a:lnTo>
                  <a:lnTo>
                    <a:pt x="6324" y="368"/>
                  </a:lnTo>
                  <a:lnTo>
                    <a:pt x="6184" y="228"/>
                  </a:lnTo>
                  <a:lnTo>
                    <a:pt x="6057" y="152"/>
                  </a:lnTo>
                  <a:lnTo>
                    <a:pt x="5930" y="76"/>
                  </a:lnTo>
                  <a:lnTo>
                    <a:pt x="5791" y="25"/>
                  </a:lnTo>
                  <a:lnTo>
                    <a:pt x="5651" y="0"/>
                  </a:lnTo>
                  <a:lnTo>
                    <a:pt x="5499" y="0"/>
                  </a:lnTo>
                  <a:lnTo>
                    <a:pt x="5308" y="25"/>
                  </a:lnTo>
                  <a:lnTo>
                    <a:pt x="5168" y="76"/>
                  </a:lnTo>
                  <a:lnTo>
                    <a:pt x="5041" y="127"/>
                  </a:lnTo>
                  <a:lnTo>
                    <a:pt x="4914" y="215"/>
                  </a:lnTo>
                  <a:lnTo>
                    <a:pt x="381" y="3860"/>
                  </a:lnTo>
                  <a:lnTo>
                    <a:pt x="241" y="3987"/>
                  </a:lnTo>
                  <a:lnTo>
                    <a:pt x="127" y="4152"/>
                  </a:lnTo>
                  <a:lnTo>
                    <a:pt x="63" y="4279"/>
                  </a:lnTo>
                  <a:lnTo>
                    <a:pt x="12" y="4470"/>
                  </a:lnTo>
                  <a:lnTo>
                    <a:pt x="0" y="4711"/>
                  </a:lnTo>
                  <a:lnTo>
                    <a:pt x="25" y="4864"/>
                  </a:lnTo>
                  <a:lnTo>
                    <a:pt x="88" y="5054"/>
                  </a:lnTo>
                  <a:lnTo>
                    <a:pt x="215" y="5257"/>
                  </a:lnTo>
                  <a:lnTo>
                    <a:pt x="355" y="5397"/>
                  </a:lnTo>
                  <a:lnTo>
                    <a:pt x="520" y="5511"/>
                  </a:lnTo>
                  <a:lnTo>
                    <a:pt x="647" y="5562"/>
                  </a:lnTo>
                  <a:lnTo>
                    <a:pt x="838" y="5613"/>
                  </a:lnTo>
                  <a:lnTo>
                    <a:pt x="1130" y="5626"/>
                  </a:lnTo>
                  <a:lnTo>
                    <a:pt x="1282" y="5588"/>
                  </a:lnTo>
                  <a:lnTo>
                    <a:pt x="1422" y="5537"/>
                  </a:lnTo>
                  <a:lnTo>
                    <a:pt x="1587" y="5448"/>
                  </a:lnTo>
                  <a:lnTo>
                    <a:pt x="4546" y="3098"/>
                  </a:lnTo>
                  <a:lnTo>
                    <a:pt x="4546" y="16370"/>
                  </a:lnTo>
                  <a:lnTo>
                    <a:pt x="1003" y="16370"/>
                  </a:lnTo>
                  <a:lnTo>
                    <a:pt x="850" y="16370"/>
                  </a:lnTo>
                  <a:lnTo>
                    <a:pt x="660" y="16421"/>
                  </a:lnTo>
                  <a:lnTo>
                    <a:pt x="495" y="16510"/>
                  </a:lnTo>
                  <a:lnTo>
                    <a:pt x="266" y="16700"/>
                  </a:lnTo>
                  <a:lnTo>
                    <a:pt x="139" y="16852"/>
                  </a:lnTo>
                  <a:lnTo>
                    <a:pt x="76" y="16979"/>
                  </a:lnTo>
                  <a:lnTo>
                    <a:pt x="12" y="17221"/>
                  </a:lnTo>
                  <a:lnTo>
                    <a:pt x="0" y="17411"/>
                  </a:lnTo>
                  <a:lnTo>
                    <a:pt x="76" y="17754"/>
                  </a:lnTo>
                  <a:lnTo>
                    <a:pt x="139" y="17881"/>
                  </a:lnTo>
                  <a:lnTo>
                    <a:pt x="266" y="18034"/>
                  </a:lnTo>
                  <a:lnTo>
                    <a:pt x="495" y="18224"/>
                  </a:lnTo>
                  <a:lnTo>
                    <a:pt x="622" y="18288"/>
                  </a:lnTo>
                  <a:lnTo>
                    <a:pt x="812" y="18351"/>
                  </a:lnTo>
                  <a:lnTo>
                    <a:pt x="952" y="18364"/>
                  </a:lnTo>
                  <a:lnTo>
                    <a:pt x="5397" y="18351"/>
                  </a:lnTo>
                  <a:lnTo>
                    <a:pt x="5588" y="18364"/>
                  </a:lnTo>
                  <a:lnTo>
                    <a:pt x="10096" y="18351"/>
                  </a:lnTo>
                  <a:lnTo>
                    <a:pt x="10248" y="18364"/>
                  </a:lnTo>
                  <a:lnTo>
                    <a:pt x="10439" y="18313"/>
                  </a:lnTo>
                  <a:lnTo>
                    <a:pt x="10604" y="18224"/>
                  </a:lnTo>
                  <a:lnTo>
                    <a:pt x="10769" y="18110"/>
                  </a:lnTo>
                  <a:lnTo>
                    <a:pt x="10896" y="17970"/>
                  </a:lnTo>
                  <a:lnTo>
                    <a:pt x="11023" y="17754"/>
                  </a:lnTo>
                  <a:lnTo>
                    <a:pt x="11087" y="17513"/>
                  </a:lnTo>
                  <a:lnTo>
                    <a:pt x="11099" y="17322"/>
                  </a:lnTo>
                  <a:close/>
                </a:path>
                <a:path w="258444" h="247650">
                  <a:moveTo>
                    <a:pt x="18567" y="16306"/>
                  </a:moveTo>
                  <a:lnTo>
                    <a:pt x="18516" y="16116"/>
                  </a:lnTo>
                  <a:lnTo>
                    <a:pt x="18427" y="15938"/>
                  </a:lnTo>
                  <a:lnTo>
                    <a:pt x="18313" y="15786"/>
                  </a:lnTo>
                  <a:lnTo>
                    <a:pt x="18161" y="15659"/>
                  </a:lnTo>
                  <a:lnTo>
                    <a:pt x="17995" y="15557"/>
                  </a:lnTo>
                  <a:lnTo>
                    <a:pt x="17716" y="15468"/>
                  </a:lnTo>
                  <a:lnTo>
                    <a:pt x="17576" y="15455"/>
                  </a:lnTo>
                  <a:lnTo>
                    <a:pt x="16611" y="15455"/>
                  </a:lnTo>
                  <a:lnTo>
                    <a:pt x="16471" y="15481"/>
                  </a:lnTo>
                  <a:lnTo>
                    <a:pt x="16319" y="15519"/>
                  </a:lnTo>
                  <a:lnTo>
                    <a:pt x="16141" y="15595"/>
                  </a:lnTo>
                  <a:lnTo>
                    <a:pt x="15989" y="15709"/>
                  </a:lnTo>
                  <a:lnTo>
                    <a:pt x="15735" y="16078"/>
                  </a:lnTo>
                  <a:lnTo>
                    <a:pt x="15684" y="16217"/>
                  </a:lnTo>
                  <a:lnTo>
                    <a:pt x="15659" y="16408"/>
                  </a:lnTo>
                  <a:lnTo>
                    <a:pt x="15671" y="16611"/>
                  </a:lnTo>
                  <a:lnTo>
                    <a:pt x="15671" y="17221"/>
                  </a:lnTo>
                  <a:lnTo>
                    <a:pt x="15659" y="17411"/>
                  </a:lnTo>
                  <a:lnTo>
                    <a:pt x="15735" y="17754"/>
                  </a:lnTo>
                  <a:lnTo>
                    <a:pt x="15798" y="17881"/>
                  </a:lnTo>
                  <a:lnTo>
                    <a:pt x="15925" y="18034"/>
                  </a:lnTo>
                  <a:lnTo>
                    <a:pt x="16154" y="18224"/>
                  </a:lnTo>
                  <a:lnTo>
                    <a:pt x="16281" y="18288"/>
                  </a:lnTo>
                  <a:lnTo>
                    <a:pt x="16471" y="18351"/>
                  </a:lnTo>
                  <a:lnTo>
                    <a:pt x="16611" y="18364"/>
                  </a:lnTo>
                  <a:lnTo>
                    <a:pt x="16814" y="18351"/>
                  </a:lnTo>
                  <a:lnTo>
                    <a:pt x="17424" y="18351"/>
                  </a:lnTo>
                  <a:lnTo>
                    <a:pt x="17564" y="18364"/>
                  </a:lnTo>
                  <a:lnTo>
                    <a:pt x="17716" y="18364"/>
                  </a:lnTo>
                  <a:lnTo>
                    <a:pt x="17907" y="18313"/>
                  </a:lnTo>
                  <a:lnTo>
                    <a:pt x="18046" y="18249"/>
                  </a:lnTo>
                  <a:lnTo>
                    <a:pt x="18237" y="18110"/>
                  </a:lnTo>
                  <a:lnTo>
                    <a:pt x="18364" y="17970"/>
                  </a:lnTo>
                  <a:lnTo>
                    <a:pt x="18453" y="17830"/>
                  </a:lnTo>
                  <a:lnTo>
                    <a:pt x="18542" y="17602"/>
                  </a:lnTo>
                  <a:lnTo>
                    <a:pt x="18567" y="17424"/>
                  </a:lnTo>
                  <a:lnTo>
                    <a:pt x="18567" y="16408"/>
                  </a:lnTo>
                  <a:close/>
                </a:path>
                <a:path w="258444" h="247650">
                  <a:moveTo>
                    <a:pt x="34226" y="8470"/>
                  </a:moveTo>
                  <a:lnTo>
                    <a:pt x="32816" y="2946"/>
                  </a:lnTo>
                  <a:lnTo>
                    <a:pt x="32740" y="2794"/>
                  </a:lnTo>
                  <a:lnTo>
                    <a:pt x="32562" y="2349"/>
                  </a:lnTo>
                  <a:lnTo>
                    <a:pt x="30607" y="444"/>
                  </a:lnTo>
                  <a:lnTo>
                    <a:pt x="30416" y="342"/>
                  </a:lnTo>
                  <a:lnTo>
                    <a:pt x="30010" y="190"/>
                  </a:lnTo>
                  <a:lnTo>
                    <a:pt x="29603" y="88"/>
                  </a:lnTo>
                  <a:lnTo>
                    <a:pt x="29171" y="25"/>
                  </a:lnTo>
                  <a:lnTo>
                    <a:pt x="28956" y="0"/>
                  </a:lnTo>
                  <a:lnTo>
                    <a:pt x="28740" y="0"/>
                  </a:lnTo>
                  <a:lnTo>
                    <a:pt x="28536" y="0"/>
                  </a:lnTo>
                  <a:lnTo>
                    <a:pt x="28041" y="38"/>
                  </a:lnTo>
                  <a:lnTo>
                    <a:pt x="27838" y="76"/>
                  </a:lnTo>
                  <a:lnTo>
                    <a:pt x="27622" y="127"/>
                  </a:lnTo>
                  <a:lnTo>
                    <a:pt x="27216" y="241"/>
                  </a:lnTo>
                  <a:lnTo>
                    <a:pt x="27025" y="330"/>
                  </a:lnTo>
                  <a:lnTo>
                    <a:pt x="26822" y="406"/>
                  </a:lnTo>
                  <a:lnTo>
                    <a:pt x="26441" y="609"/>
                  </a:lnTo>
                  <a:lnTo>
                    <a:pt x="26263" y="736"/>
                  </a:lnTo>
                  <a:lnTo>
                    <a:pt x="26085" y="850"/>
                  </a:lnTo>
                  <a:lnTo>
                    <a:pt x="24625" y="2781"/>
                  </a:lnTo>
                  <a:lnTo>
                    <a:pt x="24549" y="2946"/>
                  </a:lnTo>
                  <a:lnTo>
                    <a:pt x="24295" y="3467"/>
                  </a:lnTo>
                  <a:lnTo>
                    <a:pt x="23139" y="9131"/>
                  </a:lnTo>
                  <a:lnTo>
                    <a:pt x="23139" y="9321"/>
                  </a:lnTo>
                  <a:lnTo>
                    <a:pt x="23139" y="9893"/>
                  </a:lnTo>
                  <a:lnTo>
                    <a:pt x="23279" y="11303"/>
                  </a:lnTo>
                  <a:lnTo>
                    <a:pt x="24625" y="15621"/>
                  </a:lnTo>
                  <a:lnTo>
                    <a:pt x="24803" y="16014"/>
                  </a:lnTo>
                  <a:lnTo>
                    <a:pt x="26758" y="17919"/>
                  </a:lnTo>
                  <a:lnTo>
                    <a:pt x="26949" y="18021"/>
                  </a:lnTo>
                  <a:lnTo>
                    <a:pt x="27559" y="18224"/>
                  </a:lnTo>
                  <a:lnTo>
                    <a:pt x="27774" y="18275"/>
                  </a:lnTo>
                  <a:lnTo>
                    <a:pt x="28194" y="18338"/>
                  </a:lnTo>
                  <a:lnTo>
                    <a:pt x="28409" y="18364"/>
                  </a:lnTo>
                  <a:lnTo>
                    <a:pt x="28676" y="18364"/>
                  </a:lnTo>
                  <a:lnTo>
                    <a:pt x="28676" y="16370"/>
                  </a:lnTo>
                  <a:lnTo>
                    <a:pt x="28409" y="16357"/>
                  </a:lnTo>
                  <a:lnTo>
                    <a:pt x="28181" y="16319"/>
                  </a:lnTo>
                  <a:lnTo>
                    <a:pt x="27965" y="16256"/>
                  </a:lnTo>
                  <a:lnTo>
                    <a:pt x="27736" y="16179"/>
                  </a:lnTo>
                  <a:lnTo>
                    <a:pt x="27533" y="16078"/>
                  </a:lnTo>
                  <a:lnTo>
                    <a:pt x="27330" y="15951"/>
                  </a:lnTo>
                  <a:lnTo>
                    <a:pt x="27152" y="15811"/>
                  </a:lnTo>
                  <a:lnTo>
                    <a:pt x="26898" y="15570"/>
                  </a:lnTo>
                  <a:lnTo>
                    <a:pt x="26631" y="15189"/>
                  </a:lnTo>
                  <a:lnTo>
                    <a:pt x="26479" y="14884"/>
                  </a:lnTo>
                  <a:lnTo>
                    <a:pt x="26441" y="14719"/>
                  </a:lnTo>
                  <a:lnTo>
                    <a:pt x="26365" y="14592"/>
                  </a:lnTo>
                  <a:lnTo>
                    <a:pt x="26289" y="14465"/>
                  </a:lnTo>
                  <a:lnTo>
                    <a:pt x="26149" y="14135"/>
                  </a:lnTo>
                  <a:lnTo>
                    <a:pt x="26085" y="13957"/>
                  </a:lnTo>
                  <a:lnTo>
                    <a:pt x="25844" y="13385"/>
                  </a:lnTo>
                  <a:lnTo>
                    <a:pt x="25488" y="12217"/>
                  </a:lnTo>
                  <a:lnTo>
                    <a:pt x="25247" y="11010"/>
                  </a:lnTo>
                  <a:lnTo>
                    <a:pt x="25133" y="9791"/>
                  </a:lnTo>
                  <a:lnTo>
                    <a:pt x="25133" y="9232"/>
                  </a:lnTo>
                  <a:lnTo>
                    <a:pt x="25158" y="8420"/>
                  </a:lnTo>
                  <a:lnTo>
                    <a:pt x="25196" y="7810"/>
                  </a:lnTo>
                  <a:lnTo>
                    <a:pt x="26403" y="3708"/>
                  </a:lnTo>
                  <a:lnTo>
                    <a:pt x="26454" y="3568"/>
                  </a:lnTo>
                  <a:lnTo>
                    <a:pt x="28232" y="2044"/>
                  </a:lnTo>
                  <a:lnTo>
                    <a:pt x="28575" y="1993"/>
                  </a:lnTo>
                  <a:lnTo>
                    <a:pt x="28803" y="1993"/>
                  </a:lnTo>
                  <a:lnTo>
                    <a:pt x="28956" y="2006"/>
                  </a:lnTo>
                  <a:lnTo>
                    <a:pt x="30911" y="3594"/>
                  </a:lnTo>
                  <a:lnTo>
                    <a:pt x="30975" y="3733"/>
                  </a:lnTo>
                  <a:lnTo>
                    <a:pt x="32232" y="8572"/>
                  </a:lnTo>
                  <a:lnTo>
                    <a:pt x="32232" y="9182"/>
                  </a:lnTo>
                  <a:lnTo>
                    <a:pt x="32232" y="9321"/>
                  </a:lnTo>
                  <a:lnTo>
                    <a:pt x="32283" y="9512"/>
                  </a:lnTo>
                  <a:lnTo>
                    <a:pt x="32372" y="9690"/>
                  </a:lnTo>
                  <a:lnTo>
                    <a:pt x="32486" y="9855"/>
                  </a:lnTo>
                  <a:lnTo>
                    <a:pt x="32626" y="9982"/>
                  </a:lnTo>
                  <a:lnTo>
                    <a:pt x="32804" y="10083"/>
                  </a:lnTo>
                  <a:lnTo>
                    <a:pt x="33083" y="10172"/>
                  </a:lnTo>
                  <a:lnTo>
                    <a:pt x="33274" y="10185"/>
                  </a:lnTo>
                  <a:lnTo>
                    <a:pt x="33464" y="10147"/>
                  </a:lnTo>
                  <a:lnTo>
                    <a:pt x="33604" y="10096"/>
                  </a:lnTo>
                  <a:lnTo>
                    <a:pt x="33743" y="10033"/>
                  </a:lnTo>
                  <a:lnTo>
                    <a:pt x="33896" y="9918"/>
                  </a:lnTo>
                  <a:lnTo>
                    <a:pt x="34036" y="9779"/>
                  </a:lnTo>
                  <a:lnTo>
                    <a:pt x="34137" y="9601"/>
                  </a:lnTo>
                  <a:lnTo>
                    <a:pt x="34201" y="9423"/>
                  </a:lnTo>
                  <a:lnTo>
                    <a:pt x="34226" y="9232"/>
                  </a:lnTo>
                  <a:lnTo>
                    <a:pt x="34226" y="8470"/>
                  </a:lnTo>
                  <a:close/>
                </a:path>
                <a:path w="258444" h="247650">
                  <a:moveTo>
                    <a:pt x="253225" y="214299"/>
                  </a:moveTo>
                  <a:lnTo>
                    <a:pt x="251218" y="210400"/>
                  </a:lnTo>
                  <a:lnTo>
                    <a:pt x="251218" y="214134"/>
                  </a:lnTo>
                  <a:lnTo>
                    <a:pt x="251193" y="214642"/>
                  </a:lnTo>
                  <a:lnTo>
                    <a:pt x="249110" y="216789"/>
                  </a:lnTo>
                  <a:lnTo>
                    <a:pt x="248666" y="216852"/>
                  </a:lnTo>
                  <a:lnTo>
                    <a:pt x="248145" y="216814"/>
                  </a:lnTo>
                  <a:lnTo>
                    <a:pt x="245960" y="214274"/>
                  </a:lnTo>
                  <a:lnTo>
                    <a:pt x="245986" y="213766"/>
                  </a:lnTo>
                  <a:lnTo>
                    <a:pt x="248069" y="211620"/>
                  </a:lnTo>
                  <a:lnTo>
                    <a:pt x="248513" y="211556"/>
                  </a:lnTo>
                  <a:lnTo>
                    <a:pt x="249034" y="211594"/>
                  </a:lnTo>
                  <a:lnTo>
                    <a:pt x="249288" y="211658"/>
                  </a:lnTo>
                  <a:lnTo>
                    <a:pt x="251218" y="214134"/>
                  </a:lnTo>
                  <a:lnTo>
                    <a:pt x="251218" y="210400"/>
                  </a:lnTo>
                  <a:lnTo>
                    <a:pt x="248462" y="209562"/>
                  </a:lnTo>
                  <a:lnTo>
                    <a:pt x="248005" y="209600"/>
                  </a:lnTo>
                  <a:lnTo>
                    <a:pt x="247853" y="209626"/>
                  </a:lnTo>
                  <a:lnTo>
                    <a:pt x="247561" y="209677"/>
                  </a:lnTo>
                  <a:lnTo>
                    <a:pt x="247129" y="209804"/>
                  </a:lnTo>
                  <a:lnTo>
                    <a:pt x="244589" y="211861"/>
                  </a:lnTo>
                  <a:lnTo>
                    <a:pt x="244348" y="211607"/>
                  </a:lnTo>
                  <a:lnTo>
                    <a:pt x="244081" y="211378"/>
                  </a:lnTo>
                  <a:lnTo>
                    <a:pt x="244081" y="215709"/>
                  </a:lnTo>
                  <a:lnTo>
                    <a:pt x="244030" y="216230"/>
                  </a:lnTo>
                  <a:lnTo>
                    <a:pt x="241198" y="219113"/>
                  </a:lnTo>
                  <a:lnTo>
                    <a:pt x="241007" y="219151"/>
                  </a:lnTo>
                  <a:lnTo>
                    <a:pt x="240626" y="219189"/>
                  </a:lnTo>
                  <a:lnTo>
                    <a:pt x="240284" y="219176"/>
                  </a:lnTo>
                  <a:lnTo>
                    <a:pt x="239928" y="219138"/>
                  </a:lnTo>
                  <a:lnTo>
                    <a:pt x="236982" y="215557"/>
                  </a:lnTo>
                  <a:lnTo>
                    <a:pt x="237032" y="215036"/>
                  </a:lnTo>
                  <a:lnTo>
                    <a:pt x="239864" y="212153"/>
                  </a:lnTo>
                  <a:lnTo>
                    <a:pt x="240436" y="212077"/>
                  </a:lnTo>
                  <a:lnTo>
                    <a:pt x="240779" y="212090"/>
                  </a:lnTo>
                  <a:lnTo>
                    <a:pt x="243979" y="214845"/>
                  </a:lnTo>
                  <a:lnTo>
                    <a:pt x="244055" y="215188"/>
                  </a:lnTo>
                  <a:lnTo>
                    <a:pt x="244081" y="215709"/>
                  </a:lnTo>
                  <a:lnTo>
                    <a:pt x="244081" y="211378"/>
                  </a:lnTo>
                  <a:lnTo>
                    <a:pt x="240385" y="210083"/>
                  </a:lnTo>
                  <a:lnTo>
                    <a:pt x="239839" y="210121"/>
                  </a:lnTo>
                  <a:lnTo>
                    <a:pt x="239636" y="210159"/>
                  </a:lnTo>
                  <a:lnTo>
                    <a:pt x="239420" y="210210"/>
                  </a:lnTo>
                  <a:lnTo>
                    <a:pt x="234988" y="215239"/>
                  </a:lnTo>
                  <a:lnTo>
                    <a:pt x="234988" y="215785"/>
                  </a:lnTo>
                  <a:lnTo>
                    <a:pt x="240677" y="221183"/>
                  </a:lnTo>
                  <a:lnTo>
                    <a:pt x="241223" y="221145"/>
                  </a:lnTo>
                  <a:lnTo>
                    <a:pt x="241490" y="221094"/>
                  </a:lnTo>
                  <a:lnTo>
                    <a:pt x="241757" y="221043"/>
                  </a:lnTo>
                  <a:lnTo>
                    <a:pt x="245643" y="217792"/>
                  </a:lnTo>
                  <a:lnTo>
                    <a:pt x="248716" y="218846"/>
                  </a:lnTo>
                  <a:lnTo>
                    <a:pt x="249174" y="218808"/>
                  </a:lnTo>
                  <a:lnTo>
                    <a:pt x="249326" y="218782"/>
                  </a:lnTo>
                  <a:lnTo>
                    <a:pt x="249618" y="218732"/>
                  </a:lnTo>
                  <a:lnTo>
                    <a:pt x="250050" y="218605"/>
                  </a:lnTo>
                  <a:lnTo>
                    <a:pt x="253161" y="214985"/>
                  </a:lnTo>
                  <a:lnTo>
                    <a:pt x="253225" y="214299"/>
                  </a:lnTo>
                  <a:close/>
                </a:path>
                <a:path w="258444" h="247650">
                  <a:moveTo>
                    <a:pt x="255612" y="227507"/>
                  </a:moveTo>
                  <a:lnTo>
                    <a:pt x="255587" y="227139"/>
                  </a:lnTo>
                  <a:lnTo>
                    <a:pt x="255524" y="226783"/>
                  </a:lnTo>
                  <a:lnTo>
                    <a:pt x="255422" y="226428"/>
                  </a:lnTo>
                  <a:lnTo>
                    <a:pt x="255346" y="226263"/>
                  </a:lnTo>
                  <a:lnTo>
                    <a:pt x="255282" y="226085"/>
                  </a:lnTo>
                  <a:lnTo>
                    <a:pt x="253606" y="224307"/>
                  </a:lnTo>
                  <a:lnTo>
                    <a:pt x="253606" y="227736"/>
                  </a:lnTo>
                  <a:lnTo>
                    <a:pt x="253568" y="227990"/>
                  </a:lnTo>
                  <a:lnTo>
                    <a:pt x="253072" y="228854"/>
                  </a:lnTo>
                  <a:lnTo>
                    <a:pt x="251752" y="229336"/>
                  </a:lnTo>
                  <a:lnTo>
                    <a:pt x="251510" y="229298"/>
                  </a:lnTo>
                  <a:lnTo>
                    <a:pt x="251180" y="229196"/>
                  </a:lnTo>
                  <a:lnTo>
                    <a:pt x="250952" y="229069"/>
                  </a:lnTo>
                  <a:lnTo>
                    <a:pt x="250812" y="228981"/>
                  </a:lnTo>
                  <a:lnTo>
                    <a:pt x="250139" y="227660"/>
                  </a:lnTo>
                  <a:lnTo>
                    <a:pt x="250151" y="227495"/>
                  </a:lnTo>
                  <a:lnTo>
                    <a:pt x="250685" y="226364"/>
                  </a:lnTo>
                  <a:lnTo>
                    <a:pt x="250875" y="226199"/>
                  </a:lnTo>
                  <a:lnTo>
                    <a:pt x="251167" y="226034"/>
                  </a:lnTo>
                  <a:lnTo>
                    <a:pt x="251485" y="225920"/>
                  </a:lnTo>
                  <a:lnTo>
                    <a:pt x="251663" y="225894"/>
                  </a:lnTo>
                  <a:lnTo>
                    <a:pt x="252006" y="225882"/>
                  </a:lnTo>
                  <a:lnTo>
                    <a:pt x="252247" y="225920"/>
                  </a:lnTo>
                  <a:lnTo>
                    <a:pt x="253606" y="227736"/>
                  </a:lnTo>
                  <a:lnTo>
                    <a:pt x="253606" y="224307"/>
                  </a:lnTo>
                  <a:lnTo>
                    <a:pt x="253212" y="224129"/>
                  </a:lnTo>
                  <a:lnTo>
                    <a:pt x="252691" y="223964"/>
                  </a:lnTo>
                  <a:lnTo>
                    <a:pt x="252145" y="223888"/>
                  </a:lnTo>
                  <a:lnTo>
                    <a:pt x="251777" y="223888"/>
                  </a:lnTo>
                  <a:lnTo>
                    <a:pt x="251409" y="223913"/>
                  </a:lnTo>
                  <a:lnTo>
                    <a:pt x="251282" y="223926"/>
                  </a:lnTo>
                  <a:lnTo>
                    <a:pt x="251040" y="223964"/>
                  </a:lnTo>
                  <a:lnTo>
                    <a:pt x="248145" y="227711"/>
                  </a:lnTo>
                  <a:lnTo>
                    <a:pt x="248170" y="228079"/>
                  </a:lnTo>
                  <a:lnTo>
                    <a:pt x="251980" y="231343"/>
                  </a:lnTo>
                  <a:lnTo>
                    <a:pt x="252349" y="231317"/>
                  </a:lnTo>
                  <a:lnTo>
                    <a:pt x="252476" y="231292"/>
                  </a:lnTo>
                  <a:lnTo>
                    <a:pt x="252717" y="231254"/>
                  </a:lnTo>
                  <a:lnTo>
                    <a:pt x="253060" y="231152"/>
                  </a:lnTo>
                  <a:lnTo>
                    <a:pt x="255600" y="227876"/>
                  </a:lnTo>
                  <a:lnTo>
                    <a:pt x="255612" y="227507"/>
                  </a:lnTo>
                  <a:close/>
                </a:path>
                <a:path w="258444" h="247650">
                  <a:moveTo>
                    <a:pt x="258419" y="243205"/>
                  </a:moveTo>
                  <a:lnTo>
                    <a:pt x="257784" y="239649"/>
                  </a:lnTo>
                  <a:lnTo>
                    <a:pt x="257746" y="239433"/>
                  </a:lnTo>
                  <a:lnTo>
                    <a:pt x="257606" y="238925"/>
                  </a:lnTo>
                  <a:lnTo>
                    <a:pt x="257517" y="238709"/>
                  </a:lnTo>
                  <a:lnTo>
                    <a:pt x="257441" y="238493"/>
                  </a:lnTo>
                  <a:lnTo>
                    <a:pt x="253301" y="235750"/>
                  </a:lnTo>
                  <a:lnTo>
                    <a:pt x="253072" y="235750"/>
                  </a:lnTo>
                  <a:lnTo>
                    <a:pt x="252615" y="235775"/>
                  </a:lnTo>
                  <a:lnTo>
                    <a:pt x="252450" y="235800"/>
                  </a:lnTo>
                  <a:lnTo>
                    <a:pt x="252260" y="235851"/>
                  </a:lnTo>
                  <a:lnTo>
                    <a:pt x="243509" y="237388"/>
                  </a:lnTo>
                  <a:lnTo>
                    <a:pt x="243319" y="237426"/>
                  </a:lnTo>
                  <a:lnTo>
                    <a:pt x="239623" y="241871"/>
                  </a:lnTo>
                  <a:lnTo>
                    <a:pt x="239623" y="242087"/>
                  </a:lnTo>
                  <a:lnTo>
                    <a:pt x="239649" y="242544"/>
                  </a:lnTo>
                  <a:lnTo>
                    <a:pt x="239674" y="242722"/>
                  </a:lnTo>
                  <a:lnTo>
                    <a:pt x="240322" y="246341"/>
                  </a:lnTo>
                  <a:lnTo>
                    <a:pt x="240360" y="246494"/>
                  </a:lnTo>
                  <a:lnTo>
                    <a:pt x="240436" y="246672"/>
                  </a:lnTo>
                  <a:lnTo>
                    <a:pt x="240550" y="246824"/>
                  </a:lnTo>
                  <a:lnTo>
                    <a:pt x="240690" y="246964"/>
                  </a:lnTo>
                  <a:lnTo>
                    <a:pt x="240855" y="247065"/>
                  </a:lnTo>
                  <a:lnTo>
                    <a:pt x="241046" y="247142"/>
                  </a:lnTo>
                  <a:lnTo>
                    <a:pt x="241236" y="247167"/>
                  </a:lnTo>
                  <a:lnTo>
                    <a:pt x="241439" y="247167"/>
                  </a:lnTo>
                  <a:lnTo>
                    <a:pt x="241630" y="247116"/>
                  </a:lnTo>
                  <a:lnTo>
                    <a:pt x="241808" y="247040"/>
                  </a:lnTo>
                  <a:lnTo>
                    <a:pt x="241960" y="246926"/>
                  </a:lnTo>
                  <a:lnTo>
                    <a:pt x="242239" y="246532"/>
                  </a:lnTo>
                  <a:lnTo>
                    <a:pt x="242290" y="246392"/>
                  </a:lnTo>
                  <a:lnTo>
                    <a:pt x="242303" y="246240"/>
                  </a:lnTo>
                  <a:lnTo>
                    <a:pt x="242303" y="246049"/>
                  </a:lnTo>
                  <a:lnTo>
                    <a:pt x="241668" y="242506"/>
                  </a:lnTo>
                  <a:lnTo>
                    <a:pt x="241642" y="242290"/>
                  </a:lnTo>
                  <a:lnTo>
                    <a:pt x="241630" y="242036"/>
                  </a:lnTo>
                  <a:lnTo>
                    <a:pt x="241630" y="241782"/>
                  </a:lnTo>
                  <a:lnTo>
                    <a:pt x="242443" y="240068"/>
                  </a:lnTo>
                  <a:lnTo>
                    <a:pt x="243738" y="239382"/>
                  </a:lnTo>
                  <a:lnTo>
                    <a:pt x="252755" y="237794"/>
                  </a:lnTo>
                  <a:lnTo>
                    <a:pt x="253136" y="237744"/>
                  </a:lnTo>
                  <a:lnTo>
                    <a:pt x="253263" y="237756"/>
                  </a:lnTo>
                  <a:lnTo>
                    <a:pt x="253390" y="237756"/>
                  </a:lnTo>
                  <a:lnTo>
                    <a:pt x="255790" y="239864"/>
                  </a:lnTo>
                  <a:lnTo>
                    <a:pt x="256438" y="243497"/>
                  </a:lnTo>
                  <a:lnTo>
                    <a:pt x="256463" y="243649"/>
                  </a:lnTo>
                  <a:lnTo>
                    <a:pt x="256552" y="243827"/>
                  </a:lnTo>
                  <a:lnTo>
                    <a:pt x="256667" y="243992"/>
                  </a:lnTo>
                  <a:lnTo>
                    <a:pt x="256806" y="244119"/>
                  </a:lnTo>
                  <a:lnTo>
                    <a:pt x="256971" y="244221"/>
                  </a:lnTo>
                  <a:lnTo>
                    <a:pt x="257200" y="244309"/>
                  </a:lnTo>
                  <a:lnTo>
                    <a:pt x="257352" y="244322"/>
                  </a:lnTo>
                  <a:lnTo>
                    <a:pt x="257543" y="244322"/>
                  </a:lnTo>
                  <a:lnTo>
                    <a:pt x="257733" y="244271"/>
                  </a:lnTo>
                  <a:lnTo>
                    <a:pt x="257911" y="244195"/>
                  </a:lnTo>
                  <a:lnTo>
                    <a:pt x="258076" y="244081"/>
                  </a:lnTo>
                  <a:lnTo>
                    <a:pt x="258216" y="243941"/>
                  </a:lnTo>
                  <a:lnTo>
                    <a:pt x="258318" y="243776"/>
                  </a:lnTo>
                  <a:lnTo>
                    <a:pt x="258394" y="243598"/>
                  </a:lnTo>
                  <a:lnTo>
                    <a:pt x="258419" y="243395"/>
                  </a:lnTo>
                  <a:lnTo>
                    <a:pt x="258419" y="24320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566811" y="6195656"/>
              <a:ext cx="136525" cy="40640"/>
            </a:xfrm>
            <a:custGeom>
              <a:avLst/>
              <a:gdLst/>
              <a:ahLst/>
              <a:cxnLst/>
              <a:rect l="l" t="t" r="r" b="b"/>
              <a:pathLst>
                <a:path w="136525" h="40639">
                  <a:moveTo>
                    <a:pt x="12179" y="33566"/>
                  </a:moveTo>
                  <a:lnTo>
                    <a:pt x="11303" y="29235"/>
                  </a:lnTo>
                  <a:lnTo>
                    <a:pt x="11061" y="28549"/>
                  </a:lnTo>
                  <a:lnTo>
                    <a:pt x="10439" y="27266"/>
                  </a:lnTo>
                  <a:lnTo>
                    <a:pt x="10185" y="26860"/>
                  </a:lnTo>
                  <a:lnTo>
                    <a:pt x="10185" y="33642"/>
                  </a:lnTo>
                  <a:lnTo>
                    <a:pt x="10172" y="34874"/>
                  </a:lnTo>
                  <a:lnTo>
                    <a:pt x="10109" y="35483"/>
                  </a:lnTo>
                  <a:lnTo>
                    <a:pt x="10109" y="35648"/>
                  </a:lnTo>
                  <a:lnTo>
                    <a:pt x="10096" y="35864"/>
                  </a:lnTo>
                  <a:lnTo>
                    <a:pt x="10058" y="36093"/>
                  </a:lnTo>
                  <a:lnTo>
                    <a:pt x="8559" y="37871"/>
                  </a:lnTo>
                  <a:lnTo>
                    <a:pt x="8077" y="37998"/>
                  </a:lnTo>
                  <a:lnTo>
                    <a:pt x="7848" y="38023"/>
                  </a:lnTo>
                  <a:lnTo>
                    <a:pt x="7607" y="38011"/>
                  </a:lnTo>
                  <a:lnTo>
                    <a:pt x="7150" y="37947"/>
                  </a:lnTo>
                  <a:lnTo>
                    <a:pt x="5981" y="37223"/>
                  </a:lnTo>
                  <a:lnTo>
                    <a:pt x="5867" y="37096"/>
                  </a:lnTo>
                  <a:lnTo>
                    <a:pt x="5727" y="36957"/>
                  </a:lnTo>
                  <a:lnTo>
                    <a:pt x="5410" y="36652"/>
                  </a:lnTo>
                  <a:lnTo>
                    <a:pt x="8318" y="27622"/>
                  </a:lnTo>
                  <a:lnTo>
                    <a:pt x="8686" y="28219"/>
                  </a:lnTo>
                  <a:lnTo>
                    <a:pt x="9207" y="29324"/>
                  </a:lnTo>
                  <a:lnTo>
                    <a:pt x="9423" y="29908"/>
                  </a:lnTo>
                  <a:lnTo>
                    <a:pt x="10185" y="33642"/>
                  </a:lnTo>
                  <a:lnTo>
                    <a:pt x="10185" y="26860"/>
                  </a:lnTo>
                  <a:lnTo>
                    <a:pt x="9702" y="26060"/>
                  </a:lnTo>
                  <a:lnTo>
                    <a:pt x="8851" y="24917"/>
                  </a:lnTo>
                  <a:lnTo>
                    <a:pt x="8369" y="24396"/>
                  </a:lnTo>
                  <a:lnTo>
                    <a:pt x="7861" y="23888"/>
                  </a:lnTo>
                  <a:lnTo>
                    <a:pt x="7759" y="23761"/>
                  </a:lnTo>
                  <a:lnTo>
                    <a:pt x="7404" y="23380"/>
                  </a:lnTo>
                  <a:lnTo>
                    <a:pt x="7073" y="23101"/>
                  </a:lnTo>
                  <a:lnTo>
                    <a:pt x="6858" y="22961"/>
                  </a:lnTo>
                  <a:lnTo>
                    <a:pt x="6858" y="25704"/>
                  </a:lnTo>
                  <a:lnTo>
                    <a:pt x="3848" y="34620"/>
                  </a:lnTo>
                  <a:lnTo>
                    <a:pt x="3492" y="34023"/>
                  </a:lnTo>
                  <a:lnTo>
                    <a:pt x="2959" y="32918"/>
                  </a:lnTo>
                  <a:lnTo>
                    <a:pt x="2806" y="32524"/>
                  </a:lnTo>
                  <a:lnTo>
                    <a:pt x="2768" y="32385"/>
                  </a:lnTo>
                  <a:lnTo>
                    <a:pt x="2565" y="31788"/>
                  </a:lnTo>
                  <a:lnTo>
                    <a:pt x="2336" y="31026"/>
                  </a:lnTo>
                  <a:lnTo>
                    <a:pt x="2108" y="29819"/>
                  </a:lnTo>
                  <a:lnTo>
                    <a:pt x="1993" y="28600"/>
                  </a:lnTo>
                  <a:lnTo>
                    <a:pt x="2006" y="27368"/>
                  </a:lnTo>
                  <a:lnTo>
                    <a:pt x="2044" y="26898"/>
                  </a:lnTo>
                  <a:lnTo>
                    <a:pt x="2070" y="26758"/>
                  </a:lnTo>
                  <a:lnTo>
                    <a:pt x="2082" y="26568"/>
                  </a:lnTo>
                  <a:lnTo>
                    <a:pt x="2082" y="26377"/>
                  </a:lnTo>
                  <a:lnTo>
                    <a:pt x="3632" y="24371"/>
                  </a:lnTo>
                  <a:lnTo>
                    <a:pt x="3784" y="24320"/>
                  </a:lnTo>
                  <a:lnTo>
                    <a:pt x="4114" y="24257"/>
                  </a:lnTo>
                  <a:lnTo>
                    <a:pt x="4356" y="24231"/>
                  </a:lnTo>
                  <a:lnTo>
                    <a:pt x="4584" y="24231"/>
                  </a:lnTo>
                  <a:lnTo>
                    <a:pt x="5575" y="24523"/>
                  </a:lnTo>
                  <a:lnTo>
                    <a:pt x="5867" y="24701"/>
                  </a:lnTo>
                  <a:lnTo>
                    <a:pt x="6045" y="24853"/>
                  </a:lnTo>
                  <a:lnTo>
                    <a:pt x="6210" y="25019"/>
                  </a:lnTo>
                  <a:lnTo>
                    <a:pt x="6311" y="25146"/>
                  </a:lnTo>
                  <a:lnTo>
                    <a:pt x="6451" y="25285"/>
                  </a:lnTo>
                  <a:lnTo>
                    <a:pt x="6769" y="25603"/>
                  </a:lnTo>
                  <a:lnTo>
                    <a:pt x="6858" y="22961"/>
                  </a:lnTo>
                  <a:lnTo>
                    <a:pt x="6718" y="22860"/>
                  </a:lnTo>
                  <a:lnTo>
                    <a:pt x="4914" y="22263"/>
                  </a:lnTo>
                  <a:lnTo>
                    <a:pt x="4699" y="22237"/>
                  </a:lnTo>
                  <a:lnTo>
                    <a:pt x="4267" y="22237"/>
                  </a:lnTo>
                  <a:lnTo>
                    <a:pt x="3835" y="22263"/>
                  </a:lnTo>
                  <a:lnTo>
                    <a:pt x="3416" y="22352"/>
                  </a:lnTo>
                  <a:lnTo>
                    <a:pt x="3213" y="22415"/>
                  </a:lnTo>
                  <a:lnTo>
                    <a:pt x="3009" y="22479"/>
                  </a:lnTo>
                  <a:lnTo>
                    <a:pt x="2743" y="22567"/>
                  </a:lnTo>
                  <a:lnTo>
                    <a:pt x="2171" y="22860"/>
                  </a:lnTo>
                  <a:lnTo>
                    <a:pt x="1993" y="22974"/>
                  </a:lnTo>
                  <a:lnTo>
                    <a:pt x="1651" y="23228"/>
                  </a:lnTo>
                  <a:lnTo>
                    <a:pt x="1498" y="23380"/>
                  </a:lnTo>
                  <a:lnTo>
                    <a:pt x="1333" y="23520"/>
                  </a:lnTo>
                  <a:lnTo>
                    <a:pt x="76" y="26403"/>
                  </a:lnTo>
                  <a:lnTo>
                    <a:pt x="76" y="26555"/>
                  </a:lnTo>
                  <a:lnTo>
                    <a:pt x="12" y="27254"/>
                  </a:lnTo>
                  <a:lnTo>
                    <a:pt x="876" y="33020"/>
                  </a:lnTo>
                  <a:lnTo>
                    <a:pt x="4483" y="38557"/>
                  </a:lnTo>
                  <a:lnTo>
                    <a:pt x="4787" y="38862"/>
                  </a:lnTo>
                  <a:lnTo>
                    <a:pt x="7493" y="40017"/>
                  </a:lnTo>
                  <a:lnTo>
                    <a:pt x="7924" y="40017"/>
                  </a:lnTo>
                  <a:lnTo>
                    <a:pt x="8140" y="39992"/>
                  </a:lnTo>
                  <a:lnTo>
                    <a:pt x="8356" y="39979"/>
                  </a:lnTo>
                  <a:lnTo>
                    <a:pt x="10680" y="38862"/>
                  </a:lnTo>
                  <a:lnTo>
                    <a:pt x="10845" y="38722"/>
                  </a:lnTo>
                  <a:lnTo>
                    <a:pt x="12103" y="35839"/>
                  </a:lnTo>
                  <a:lnTo>
                    <a:pt x="12103" y="35699"/>
                  </a:lnTo>
                  <a:lnTo>
                    <a:pt x="12103" y="35572"/>
                  </a:lnTo>
                  <a:lnTo>
                    <a:pt x="12166" y="34988"/>
                  </a:lnTo>
                  <a:lnTo>
                    <a:pt x="12179" y="33566"/>
                  </a:lnTo>
                  <a:close/>
                </a:path>
                <a:path w="136525" h="40639">
                  <a:moveTo>
                    <a:pt x="21196" y="34696"/>
                  </a:moveTo>
                  <a:lnTo>
                    <a:pt x="21183" y="34556"/>
                  </a:lnTo>
                  <a:lnTo>
                    <a:pt x="21132" y="34366"/>
                  </a:lnTo>
                  <a:lnTo>
                    <a:pt x="21069" y="34213"/>
                  </a:lnTo>
                  <a:lnTo>
                    <a:pt x="20815" y="33515"/>
                  </a:lnTo>
                  <a:lnTo>
                    <a:pt x="20751" y="33375"/>
                  </a:lnTo>
                  <a:lnTo>
                    <a:pt x="20650" y="33223"/>
                  </a:lnTo>
                  <a:lnTo>
                    <a:pt x="20510" y="33070"/>
                  </a:lnTo>
                  <a:lnTo>
                    <a:pt x="20345" y="32956"/>
                  </a:lnTo>
                  <a:lnTo>
                    <a:pt x="20154" y="32880"/>
                  </a:lnTo>
                  <a:lnTo>
                    <a:pt x="19964" y="32842"/>
                  </a:lnTo>
                  <a:lnTo>
                    <a:pt x="19773" y="32842"/>
                  </a:lnTo>
                  <a:lnTo>
                    <a:pt x="19532" y="32905"/>
                  </a:lnTo>
                  <a:lnTo>
                    <a:pt x="19392" y="32969"/>
                  </a:lnTo>
                  <a:lnTo>
                    <a:pt x="18681" y="33223"/>
                  </a:lnTo>
                  <a:lnTo>
                    <a:pt x="18554" y="33286"/>
                  </a:lnTo>
                  <a:lnTo>
                    <a:pt x="18389" y="33388"/>
                  </a:lnTo>
                  <a:lnTo>
                    <a:pt x="18249" y="33540"/>
                  </a:lnTo>
                  <a:lnTo>
                    <a:pt x="18135" y="33693"/>
                  </a:lnTo>
                  <a:lnTo>
                    <a:pt x="18059" y="33870"/>
                  </a:lnTo>
                  <a:lnTo>
                    <a:pt x="18034" y="34074"/>
                  </a:lnTo>
                  <a:lnTo>
                    <a:pt x="18034" y="34264"/>
                  </a:lnTo>
                  <a:lnTo>
                    <a:pt x="18084" y="34505"/>
                  </a:lnTo>
                  <a:lnTo>
                    <a:pt x="18389" y="35356"/>
                  </a:lnTo>
                  <a:lnTo>
                    <a:pt x="18453" y="35496"/>
                  </a:lnTo>
                  <a:lnTo>
                    <a:pt x="18554" y="35648"/>
                  </a:lnTo>
                  <a:lnTo>
                    <a:pt x="18694" y="35788"/>
                  </a:lnTo>
                  <a:lnTo>
                    <a:pt x="18859" y="35902"/>
                  </a:lnTo>
                  <a:lnTo>
                    <a:pt x="19050" y="35979"/>
                  </a:lnTo>
                  <a:lnTo>
                    <a:pt x="19240" y="36004"/>
                  </a:lnTo>
                  <a:lnTo>
                    <a:pt x="19431" y="36004"/>
                  </a:lnTo>
                  <a:lnTo>
                    <a:pt x="19672" y="35953"/>
                  </a:lnTo>
                  <a:lnTo>
                    <a:pt x="20535" y="35648"/>
                  </a:lnTo>
                  <a:lnTo>
                    <a:pt x="20675" y="35585"/>
                  </a:lnTo>
                  <a:lnTo>
                    <a:pt x="20828" y="35471"/>
                  </a:lnTo>
                  <a:lnTo>
                    <a:pt x="20967" y="35331"/>
                  </a:lnTo>
                  <a:lnTo>
                    <a:pt x="21082" y="35166"/>
                  </a:lnTo>
                  <a:lnTo>
                    <a:pt x="21158" y="34988"/>
                  </a:lnTo>
                  <a:lnTo>
                    <a:pt x="21183" y="34798"/>
                  </a:lnTo>
                  <a:close/>
                </a:path>
                <a:path w="136525" h="40639">
                  <a:moveTo>
                    <a:pt x="34632" y="26593"/>
                  </a:moveTo>
                  <a:lnTo>
                    <a:pt x="34594" y="26047"/>
                  </a:lnTo>
                  <a:lnTo>
                    <a:pt x="34518" y="25514"/>
                  </a:lnTo>
                  <a:lnTo>
                    <a:pt x="34378" y="24980"/>
                  </a:lnTo>
                  <a:lnTo>
                    <a:pt x="34302" y="24777"/>
                  </a:lnTo>
                  <a:lnTo>
                    <a:pt x="34201" y="24472"/>
                  </a:lnTo>
                  <a:lnTo>
                    <a:pt x="32626" y="22364"/>
                  </a:lnTo>
                  <a:lnTo>
                    <a:pt x="32626" y="26606"/>
                  </a:lnTo>
                  <a:lnTo>
                    <a:pt x="32613" y="26949"/>
                  </a:lnTo>
                  <a:lnTo>
                    <a:pt x="29095" y="30175"/>
                  </a:lnTo>
                  <a:lnTo>
                    <a:pt x="28752" y="30162"/>
                  </a:lnTo>
                  <a:lnTo>
                    <a:pt x="25730" y="27787"/>
                  </a:lnTo>
                  <a:lnTo>
                    <a:pt x="25603" y="27330"/>
                  </a:lnTo>
                  <a:lnTo>
                    <a:pt x="25527" y="26644"/>
                  </a:lnTo>
                  <a:lnTo>
                    <a:pt x="25539" y="26301"/>
                  </a:lnTo>
                  <a:lnTo>
                    <a:pt x="29057" y="23075"/>
                  </a:lnTo>
                  <a:lnTo>
                    <a:pt x="29400" y="23088"/>
                  </a:lnTo>
                  <a:lnTo>
                    <a:pt x="32410" y="25412"/>
                  </a:lnTo>
                  <a:lnTo>
                    <a:pt x="32550" y="25920"/>
                  </a:lnTo>
                  <a:lnTo>
                    <a:pt x="32626" y="26606"/>
                  </a:lnTo>
                  <a:lnTo>
                    <a:pt x="32626" y="22364"/>
                  </a:lnTo>
                  <a:lnTo>
                    <a:pt x="30302" y="21221"/>
                  </a:lnTo>
                  <a:lnTo>
                    <a:pt x="30378" y="21094"/>
                  </a:lnTo>
                  <a:lnTo>
                    <a:pt x="30924" y="18910"/>
                  </a:lnTo>
                  <a:lnTo>
                    <a:pt x="30899" y="18453"/>
                  </a:lnTo>
                  <a:lnTo>
                    <a:pt x="30822" y="18008"/>
                  </a:lnTo>
                  <a:lnTo>
                    <a:pt x="30708" y="17564"/>
                  </a:lnTo>
                  <a:lnTo>
                    <a:pt x="30632" y="17360"/>
                  </a:lnTo>
                  <a:lnTo>
                    <a:pt x="30556" y="17132"/>
                  </a:lnTo>
                  <a:lnTo>
                    <a:pt x="28917" y="15138"/>
                  </a:lnTo>
                  <a:lnTo>
                    <a:pt x="28917" y="19050"/>
                  </a:lnTo>
                  <a:lnTo>
                    <a:pt x="28841" y="19558"/>
                  </a:lnTo>
                  <a:lnTo>
                    <a:pt x="27178" y="21412"/>
                  </a:lnTo>
                  <a:lnTo>
                    <a:pt x="26809" y="21526"/>
                  </a:lnTo>
                  <a:lnTo>
                    <a:pt x="26555" y="21564"/>
                  </a:lnTo>
                  <a:lnTo>
                    <a:pt x="26289" y="21577"/>
                  </a:lnTo>
                  <a:lnTo>
                    <a:pt x="26035" y="21564"/>
                  </a:lnTo>
                  <a:lnTo>
                    <a:pt x="23787" y="19799"/>
                  </a:lnTo>
                  <a:lnTo>
                    <a:pt x="23685" y="19469"/>
                  </a:lnTo>
                  <a:lnTo>
                    <a:pt x="23647" y="19202"/>
                  </a:lnTo>
                  <a:lnTo>
                    <a:pt x="23634" y="18948"/>
                  </a:lnTo>
                  <a:lnTo>
                    <a:pt x="23647" y="18694"/>
                  </a:lnTo>
                  <a:lnTo>
                    <a:pt x="26390" y="16294"/>
                  </a:lnTo>
                  <a:lnTo>
                    <a:pt x="26898" y="16370"/>
                  </a:lnTo>
                  <a:lnTo>
                    <a:pt x="28752" y="18034"/>
                  </a:lnTo>
                  <a:lnTo>
                    <a:pt x="28803" y="18161"/>
                  </a:lnTo>
                  <a:lnTo>
                    <a:pt x="28867" y="18402"/>
                  </a:lnTo>
                  <a:lnTo>
                    <a:pt x="28905" y="18669"/>
                  </a:lnTo>
                  <a:lnTo>
                    <a:pt x="28917" y="19050"/>
                  </a:lnTo>
                  <a:lnTo>
                    <a:pt x="28917" y="15138"/>
                  </a:lnTo>
                  <a:lnTo>
                    <a:pt x="26250" y="14287"/>
                  </a:lnTo>
                  <a:lnTo>
                    <a:pt x="25793" y="14325"/>
                  </a:lnTo>
                  <a:lnTo>
                    <a:pt x="21640" y="18732"/>
                  </a:lnTo>
                  <a:lnTo>
                    <a:pt x="21653" y="19418"/>
                  </a:lnTo>
                  <a:lnTo>
                    <a:pt x="21729" y="19862"/>
                  </a:lnTo>
                  <a:lnTo>
                    <a:pt x="21844" y="20307"/>
                  </a:lnTo>
                  <a:lnTo>
                    <a:pt x="21920" y="20523"/>
                  </a:lnTo>
                  <a:lnTo>
                    <a:pt x="21996" y="20739"/>
                  </a:lnTo>
                  <a:lnTo>
                    <a:pt x="24650" y="23279"/>
                  </a:lnTo>
                  <a:lnTo>
                    <a:pt x="24447" y="23571"/>
                  </a:lnTo>
                  <a:lnTo>
                    <a:pt x="23520" y="26657"/>
                  </a:lnTo>
                  <a:lnTo>
                    <a:pt x="23558" y="27203"/>
                  </a:lnTo>
                  <a:lnTo>
                    <a:pt x="23634" y="27736"/>
                  </a:lnTo>
                  <a:lnTo>
                    <a:pt x="23774" y="28270"/>
                  </a:lnTo>
                  <a:lnTo>
                    <a:pt x="23863" y="28524"/>
                  </a:lnTo>
                  <a:lnTo>
                    <a:pt x="23952" y="28778"/>
                  </a:lnTo>
                  <a:lnTo>
                    <a:pt x="29108" y="32181"/>
                  </a:lnTo>
                  <a:lnTo>
                    <a:pt x="29654" y="32143"/>
                  </a:lnTo>
                  <a:lnTo>
                    <a:pt x="34607" y="27139"/>
                  </a:lnTo>
                  <a:lnTo>
                    <a:pt x="34632" y="26593"/>
                  </a:lnTo>
                  <a:close/>
                </a:path>
                <a:path w="136525" h="40639">
                  <a:moveTo>
                    <a:pt x="46939" y="24625"/>
                  </a:moveTo>
                  <a:lnTo>
                    <a:pt x="36220" y="11112"/>
                  </a:lnTo>
                  <a:lnTo>
                    <a:pt x="36093" y="10972"/>
                  </a:lnTo>
                  <a:lnTo>
                    <a:pt x="35928" y="10858"/>
                  </a:lnTo>
                  <a:lnTo>
                    <a:pt x="35801" y="10795"/>
                  </a:lnTo>
                  <a:lnTo>
                    <a:pt x="35610" y="10744"/>
                  </a:lnTo>
                  <a:lnTo>
                    <a:pt x="35407" y="10731"/>
                  </a:lnTo>
                  <a:lnTo>
                    <a:pt x="35217" y="10756"/>
                  </a:lnTo>
                  <a:lnTo>
                    <a:pt x="35026" y="10820"/>
                  </a:lnTo>
                  <a:lnTo>
                    <a:pt x="34823" y="10947"/>
                  </a:lnTo>
                  <a:lnTo>
                    <a:pt x="34683" y="11087"/>
                  </a:lnTo>
                  <a:lnTo>
                    <a:pt x="34569" y="11252"/>
                  </a:lnTo>
                  <a:lnTo>
                    <a:pt x="34505" y="11379"/>
                  </a:lnTo>
                  <a:lnTo>
                    <a:pt x="34455" y="11569"/>
                  </a:lnTo>
                  <a:lnTo>
                    <a:pt x="34442" y="11811"/>
                  </a:lnTo>
                  <a:lnTo>
                    <a:pt x="34467" y="11963"/>
                  </a:lnTo>
                  <a:lnTo>
                    <a:pt x="34531" y="12153"/>
                  </a:lnTo>
                  <a:lnTo>
                    <a:pt x="34632" y="12319"/>
                  </a:lnTo>
                  <a:lnTo>
                    <a:pt x="45377" y="25869"/>
                  </a:lnTo>
                  <a:lnTo>
                    <a:pt x="46939" y="24625"/>
                  </a:lnTo>
                  <a:close/>
                </a:path>
                <a:path w="136525" h="40639">
                  <a:moveTo>
                    <a:pt x="47167" y="25158"/>
                  </a:moveTo>
                  <a:lnTo>
                    <a:pt x="47142" y="25019"/>
                  </a:lnTo>
                  <a:lnTo>
                    <a:pt x="47078" y="24828"/>
                  </a:lnTo>
                  <a:lnTo>
                    <a:pt x="46977" y="24663"/>
                  </a:lnTo>
                  <a:lnTo>
                    <a:pt x="45389" y="25869"/>
                  </a:lnTo>
                  <a:lnTo>
                    <a:pt x="45516" y="26009"/>
                  </a:lnTo>
                  <a:lnTo>
                    <a:pt x="45681" y="26123"/>
                  </a:lnTo>
                  <a:lnTo>
                    <a:pt x="45808" y="26174"/>
                  </a:lnTo>
                  <a:lnTo>
                    <a:pt x="45999" y="26225"/>
                  </a:lnTo>
                  <a:lnTo>
                    <a:pt x="46291" y="26238"/>
                  </a:lnTo>
                  <a:lnTo>
                    <a:pt x="46443" y="26212"/>
                  </a:lnTo>
                  <a:lnTo>
                    <a:pt x="46583" y="26162"/>
                  </a:lnTo>
                  <a:lnTo>
                    <a:pt x="46748" y="26060"/>
                  </a:lnTo>
                  <a:lnTo>
                    <a:pt x="46901" y="25933"/>
                  </a:lnTo>
                  <a:lnTo>
                    <a:pt x="47015" y="25768"/>
                  </a:lnTo>
                  <a:lnTo>
                    <a:pt x="47104" y="25590"/>
                  </a:lnTo>
                  <a:lnTo>
                    <a:pt x="47155" y="25412"/>
                  </a:lnTo>
                  <a:lnTo>
                    <a:pt x="47167" y="25158"/>
                  </a:lnTo>
                  <a:close/>
                </a:path>
                <a:path w="136525" h="40639">
                  <a:moveTo>
                    <a:pt x="117678" y="4521"/>
                  </a:moveTo>
                  <a:lnTo>
                    <a:pt x="117652" y="4381"/>
                  </a:lnTo>
                  <a:lnTo>
                    <a:pt x="117551" y="4152"/>
                  </a:lnTo>
                  <a:lnTo>
                    <a:pt x="117449" y="3987"/>
                  </a:lnTo>
                  <a:lnTo>
                    <a:pt x="117309" y="3860"/>
                  </a:lnTo>
                  <a:lnTo>
                    <a:pt x="117182" y="3771"/>
                  </a:lnTo>
                  <a:lnTo>
                    <a:pt x="117005" y="3695"/>
                  </a:lnTo>
                  <a:lnTo>
                    <a:pt x="116814" y="3644"/>
                  </a:lnTo>
                  <a:lnTo>
                    <a:pt x="116624" y="3644"/>
                  </a:lnTo>
                  <a:lnTo>
                    <a:pt x="116332" y="3695"/>
                  </a:lnTo>
                  <a:lnTo>
                    <a:pt x="116205" y="3759"/>
                  </a:lnTo>
                  <a:lnTo>
                    <a:pt x="116078" y="3835"/>
                  </a:lnTo>
                  <a:lnTo>
                    <a:pt x="115925" y="3975"/>
                  </a:lnTo>
                  <a:lnTo>
                    <a:pt x="108635" y="13106"/>
                  </a:lnTo>
                  <a:lnTo>
                    <a:pt x="108534" y="13258"/>
                  </a:lnTo>
                  <a:lnTo>
                    <a:pt x="108470" y="13398"/>
                  </a:lnTo>
                  <a:lnTo>
                    <a:pt x="108419" y="13589"/>
                  </a:lnTo>
                  <a:lnTo>
                    <a:pt x="108419" y="13843"/>
                  </a:lnTo>
                  <a:lnTo>
                    <a:pt x="108445" y="13982"/>
                  </a:lnTo>
                  <a:lnTo>
                    <a:pt x="108521" y="14160"/>
                  </a:lnTo>
                  <a:lnTo>
                    <a:pt x="108623" y="14338"/>
                  </a:lnTo>
                  <a:lnTo>
                    <a:pt x="108750" y="14478"/>
                  </a:lnTo>
                  <a:lnTo>
                    <a:pt x="108915" y="14592"/>
                  </a:lnTo>
                  <a:lnTo>
                    <a:pt x="108915" y="14782"/>
                  </a:lnTo>
                  <a:lnTo>
                    <a:pt x="108877" y="14973"/>
                  </a:lnTo>
                  <a:lnTo>
                    <a:pt x="108877" y="15227"/>
                  </a:lnTo>
                  <a:lnTo>
                    <a:pt x="108927" y="15417"/>
                  </a:lnTo>
                  <a:lnTo>
                    <a:pt x="110820" y="14770"/>
                  </a:lnTo>
                  <a:lnTo>
                    <a:pt x="110756" y="14630"/>
                  </a:lnTo>
                  <a:lnTo>
                    <a:pt x="110655" y="14465"/>
                  </a:lnTo>
                  <a:lnTo>
                    <a:pt x="110515" y="14325"/>
                  </a:lnTo>
                  <a:lnTo>
                    <a:pt x="110350" y="14211"/>
                  </a:lnTo>
                  <a:lnTo>
                    <a:pt x="117475" y="5257"/>
                  </a:lnTo>
                  <a:lnTo>
                    <a:pt x="117563" y="5092"/>
                  </a:lnTo>
                  <a:lnTo>
                    <a:pt x="117627" y="4965"/>
                  </a:lnTo>
                  <a:lnTo>
                    <a:pt x="117678" y="4775"/>
                  </a:lnTo>
                  <a:lnTo>
                    <a:pt x="117678" y="4521"/>
                  </a:lnTo>
                  <a:close/>
                </a:path>
                <a:path w="136525" h="40639">
                  <a:moveTo>
                    <a:pt x="118592" y="9029"/>
                  </a:moveTo>
                  <a:lnTo>
                    <a:pt x="118541" y="8839"/>
                  </a:lnTo>
                  <a:lnTo>
                    <a:pt x="118300" y="8470"/>
                  </a:lnTo>
                  <a:lnTo>
                    <a:pt x="118110" y="8318"/>
                  </a:lnTo>
                  <a:lnTo>
                    <a:pt x="117983" y="8255"/>
                  </a:lnTo>
                  <a:lnTo>
                    <a:pt x="117741" y="8191"/>
                  </a:lnTo>
                  <a:lnTo>
                    <a:pt x="117551" y="8178"/>
                  </a:lnTo>
                  <a:lnTo>
                    <a:pt x="117360" y="8216"/>
                  </a:lnTo>
                  <a:lnTo>
                    <a:pt x="117221" y="8255"/>
                  </a:lnTo>
                  <a:lnTo>
                    <a:pt x="117081" y="8318"/>
                  </a:lnTo>
                  <a:lnTo>
                    <a:pt x="116928" y="8432"/>
                  </a:lnTo>
                  <a:lnTo>
                    <a:pt x="116674" y="8801"/>
                  </a:lnTo>
                  <a:lnTo>
                    <a:pt x="116624" y="8940"/>
                  </a:lnTo>
                  <a:lnTo>
                    <a:pt x="116598" y="9131"/>
                  </a:lnTo>
                  <a:lnTo>
                    <a:pt x="116586" y="9753"/>
                  </a:lnTo>
                  <a:lnTo>
                    <a:pt x="115328" y="14655"/>
                  </a:lnTo>
                  <a:lnTo>
                    <a:pt x="115277" y="14795"/>
                  </a:lnTo>
                  <a:lnTo>
                    <a:pt x="115087" y="15227"/>
                  </a:lnTo>
                  <a:lnTo>
                    <a:pt x="114960" y="15417"/>
                  </a:lnTo>
                  <a:lnTo>
                    <a:pt x="113512" y="16319"/>
                  </a:lnTo>
                  <a:lnTo>
                    <a:pt x="113169" y="16370"/>
                  </a:lnTo>
                  <a:lnTo>
                    <a:pt x="112903" y="16370"/>
                  </a:lnTo>
                  <a:lnTo>
                    <a:pt x="112712" y="16421"/>
                  </a:lnTo>
                  <a:lnTo>
                    <a:pt x="112547" y="16510"/>
                  </a:lnTo>
                  <a:lnTo>
                    <a:pt x="112318" y="16700"/>
                  </a:lnTo>
                  <a:lnTo>
                    <a:pt x="112191" y="16852"/>
                  </a:lnTo>
                  <a:lnTo>
                    <a:pt x="112128" y="16979"/>
                  </a:lnTo>
                  <a:lnTo>
                    <a:pt x="112064" y="17221"/>
                  </a:lnTo>
                  <a:lnTo>
                    <a:pt x="112052" y="17411"/>
                  </a:lnTo>
                  <a:lnTo>
                    <a:pt x="112128" y="17754"/>
                  </a:lnTo>
                  <a:lnTo>
                    <a:pt x="112191" y="17881"/>
                  </a:lnTo>
                  <a:lnTo>
                    <a:pt x="112318" y="18034"/>
                  </a:lnTo>
                  <a:lnTo>
                    <a:pt x="112547" y="18224"/>
                  </a:lnTo>
                  <a:lnTo>
                    <a:pt x="112674" y="18288"/>
                  </a:lnTo>
                  <a:lnTo>
                    <a:pt x="112864" y="18351"/>
                  </a:lnTo>
                  <a:lnTo>
                    <a:pt x="113004" y="18364"/>
                  </a:lnTo>
                  <a:lnTo>
                    <a:pt x="113207" y="18364"/>
                  </a:lnTo>
                  <a:lnTo>
                    <a:pt x="113690" y="18326"/>
                  </a:lnTo>
                  <a:lnTo>
                    <a:pt x="113906" y="18288"/>
                  </a:lnTo>
                  <a:lnTo>
                    <a:pt x="114122" y="18237"/>
                  </a:lnTo>
                  <a:lnTo>
                    <a:pt x="114528" y="18122"/>
                  </a:lnTo>
                  <a:lnTo>
                    <a:pt x="114719" y="18034"/>
                  </a:lnTo>
                  <a:lnTo>
                    <a:pt x="114922" y="17957"/>
                  </a:lnTo>
                  <a:lnTo>
                    <a:pt x="115303" y="17754"/>
                  </a:lnTo>
                  <a:lnTo>
                    <a:pt x="115481" y="17627"/>
                  </a:lnTo>
                  <a:lnTo>
                    <a:pt x="115658" y="17513"/>
                  </a:lnTo>
                  <a:lnTo>
                    <a:pt x="117081" y="15671"/>
                  </a:lnTo>
                  <a:lnTo>
                    <a:pt x="117132" y="15532"/>
                  </a:lnTo>
                  <a:lnTo>
                    <a:pt x="117195" y="15379"/>
                  </a:lnTo>
                  <a:lnTo>
                    <a:pt x="117436" y="14897"/>
                  </a:lnTo>
                  <a:lnTo>
                    <a:pt x="117932" y="13563"/>
                  </a:lnTo>
                  <a:lnTo>
                    <a:pt x="118110" y="12865"/>
                  </a:lnTo>
                  <a:lnTo>
                    <a:pt x="118300" y="12179"/>
                  </a:lnTo>
                  <a:lnTo>
                    <a:pt x="118516" y="10782"/>
                  </a:lnTo>
                  <a:lnTo>
                    <a:pt x="118579" y="9842"/>
                  </a:lnTo>
                  <a:lnTo>
                    <a:pt x="118592" y="9182"/>
                  </a:lnTo>
                  <a:lnTo>
                    <a:pt x="118592" y="9029"/>
                  </a:lnTo>
                  <a:close/>
                </a:path>
                <a:path w="136525" h="40639">
                  <a:moveTo>
                    <a:pt x="136029" y="876"/>
                  </a:moveTo>
                  <a:lnTo>
                    <a:pt x="135991" y="736"/>
                  </a:lnTo>
                  <a:lnTo>
                    <a:pt x="135953" y="596"/>
                  </a:lnTo>
                  <a:lnTo>
                    <a:pt x="135788" y="342"/>
                  </a:lnTo>
                  <a:lnTo>
                    <a:pt x="135648" y="215"/>
                  </a:lnTo>
                  <a:lnTo>
                    <a:pt x="135204" y="12"/>
                  </a:lnTo>
                  <a:lnTo>
                    <a:pt x="134912" y="0"/>
                  </a:lnTo>
                  <a:lnTo>
                    <a:pt x="134721" y="50"/>
                  </a:lnTo>
                  <a:lnTo>
                    <a:pt x="134581" y="101"/>
                  </a:lnTo>
                  <a:lnTo>
                    <a:pt x="134454" y="177"/>
                  </a:lnTo>
                  <a:lnTo>
                    <a:pt x="134315" y="317"/>
                  </a:lnTo>
                  <a:lnTo>
                    <a:pt x="134137" y="546"/>
                  </a:lnTo>
                  <a:lnTo>
                    <a:pt x="134086" y="685"/>
                  </a:lnTo>
                  <a:lnTo>
                    <a:pt x="129578" y="14211"/>
                  </a:lnTo>
                  <a:lnTo>
                    <a:pt x="125069" y="685"/>
                  </a:lnTo>
                  <a:lnTo>
                    <a:pt x="125018" y="558"/>
                  </a:lnTo>
                  <a:lnTo>
                    <a:pt x="124917" y="381"/>
                  </a:lnTo>
                  <a:lnTo>
                    <a:pt x="124777" y="254"/>
                  </a:lnTo>
                  <a:lnTo>
                    <a:pt x="124612" y="139"/>
                  </a:lnTo>
                  <a:lnTo>
                    <a:pt x="124434" y="50"/>
                  </a:lnTo>
                  <a:lnTo>
                    <a:pt x="124244" y="12"/>
                  </a:lnTo>
                  <a:lnTo>
                    <a:pt x="124002" y="12"/>
                  </a:lnTo>
                  <a:lnTo>
                    <a:pt x="123761" y="76"/>
                  </a:lnTo>
                  <a:lnTo>
                    <a:pt x="123634" y="139"/>
                  </a:lnTo>
                  <a:lnTo>
                    <a:pt x="123507" y="215"/>
                  </a:lnTo>
                  <a:lnTo>
                    <a:pt x="123367" y="355"/>
                  </a:lnTo>
                  <a:lnTo>
                    <a:pt x="123253" y="520"/>
                  </a:lnTo>
                  <a:lnTo>
                    <a:pt x="123164" y="736"/>
                  </a:lnTo>
                  <a:lnTo>
                    <a:pt x="123126" y="889"/>
                  </a:lnTo>
                  <a:lnTo>
                    <a:pt x="123126" y="1130"/>
                  </a:lnTo>
                  <a:lnTo>
                    <a:pt x="123177" y="1320"/>
                  </a:lnTo>
                  <a:lnTo>
                    <a:pt x="128625" y="17678"/>
                  </a:lnTo>
                  <a:lnTo>
                    <a:pt x="128689" y="17818"/>
                  </a:lnTo>
                  <a:lnTo>
                    <a:pt x="128790" y="17995"/>
                  </a:lnTo>
                  <a:lnTo>
                    <a:pt x="128930" y="18135"/>
                  </a:lnTo>
                  <a:lnTo>
                    <a:pt x="129095" y="18249"/>
                  </a:lnTo>
                  <a:lnTo>
                    <a:pt x="129273" y="18326"/>
                  </a:lnTo>
                  <a:lnTo>
                    <a:pt x="129438" y="18364"/>
                  </a:lnTo>
                  <a:lnTo>
                    <a:pt x="129565" y="18376"/>
                  </a:lnTo>
                  <a:lnTo>
                    <a:pt x="129705" y="18364"/>
                  </a:lnTo>
                  <a:lnTo>
                    <a:pt x="129857" y="18338"/>
                  </a:lnTo>
                  <a:lnTo>
                    <a:pt x="130035" y="18262"/>
                  </a:lnTo>
                  <a:lnTo>
                    <a:pt x="130162" y="18186"/>
                  </a:lnTo>
                  <a:lnTo>
                    <a:pt x="130340" y="18021"/>
                  </a:lnTo>
                  <a:lnTo>
                    <a:pt x="130454" y="17856"/>
                  </a:lnTo>
                  <a:lnTo>
                    <a:pt x="130517" y="17729"/>
                  </a:lnTo>
                  <a:lnTo>
                    <a:pt x="130556" y="17551"/>
                  </a:lnTo>
                  <a:lnTo>
                    <a:pt x="135978" y="1320"/>
                  </a:lnTo>
                  <a:lnTo>
                    <a:pt x="136029" y="1130"/>
                  </a:lnTo>
                  <a:lnTo>
                    <a:pt x="136029" y="8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442224" y="6202667"/>
              <a:ext cx="172085" cy="149225"/>
            </a:xfrm>
            <a:custGeom>
              <a:avLst/>
              <a:gdLst/>
              <a:ahLst/>
              <a:cxnLst/>
              <a:rect l="l" t="t" r="r" b="b"/>
              <a:pathLst>
                <a:path w="172084" h="149225">
                  <a:moveTo>
                    <a:pt x="6756" y="147320"/>
                  </a:moveTo>
                  <a:lnTo>
                    <a:pt x="2654" y="143510"/>
                  </a:lnTo>
                  <a:lnTo>
                    <a:pt x="2565" y="143383"/>
                  </a:lnTo>
                  <a:lnTo>
                    <a:pt x="2425" y="143192"/>
                  </a:lnTo>
                  <a:lnTo>
                    <a:pt x="2006" y="141998"/>
                  </a:lnTo>
                  <a:lnTo>
                    <a:pt x="2006" y="141655"/>
                  </a:lnTo>
                  <a:lnTo>
                    <a:pt x="2044" y="141427"/>
                  </a:lnTo>
                  <a:lnTo>
                    <a:pt x="2095" y="141198"/>
                  </a:lnTo>
                  <a:lnTo>
                    <a:pt x="2171" y="140970"/>
                  </a:lnTo>
                  <a:lnTo>
                    <a:pt x="2260" y="140766"/>
                  </a:lnTo>
                  <a:lnTo>
                    <a:pt x="596" y="139661"/>
                  </a:lnTo>
                  <a:lnTo>
                    <a:pt x="482" y="139852"/>
                  </a:lnTo>
                  <a:lnTo>
                    <a:pt x="304" y="140246"/>
                  </a:lnTo>
                  <a:lnTo>
                    <a:pt x="241" y="140449"/>
                  </a:lnTo>
                  <a:lnTo>
                    <a:pt x="165" y="140652"/>
                  </a:lnTo>
                  <a:lnTo>
                    <a:pt x="76" y="141058"/>
                  </a:lnTo>
                  <a:lnTo>
                    <a:pt x="50" y="141274"/>
                  </a:lnTo>
                  <a:lnTo>
                    <a:pt x="12" y="141490"/>
                  </a:lnTo>
                  <a:lnTo>
                    <a:pt x="914" y="144500"/>
                  </a:lnTo>
                  <a:lnTo>
                    <a:pt x="5016" y="148590"/>
                  </a:lnTo>
                  <a:lnTo>
                    <a:pt x="5194" y="148717"/>
                  </a:lnTo>
                  <a:lnTo>
                    <a:pt x="5765" y="149059"/>
                  </a:lnTo>
                  <a:lnTo>
                    <a:pt x="6756" y="147320"/>
                  </a:lnTo>
                  <a:close/>
                </a:path>
                <a:path w="172084" h="149225">
                  <a:moveTo>
                    <a:pt x="7264" y="148069"/>
                  </a:moveTo>
                  <a:lnTo>
                    <a:pt x="7226" y="147878"/>
                  </a:lnTo>
                  <a:lnTo>
                    <a:pt x="7162" y="147739"/>
                  </a:lnTo>
                  <a:lnTo>
                    <a:pt x="7035" y="147535"/>
                  </a:lnTo>
                  <a:lnTo>
                    <a:pt x="6769" y="147320"/>
                  </a:lnTo>
                  <a:lnTo>
                    <a:pt x="5765" y="149059"/>
                  </a:lnTo>
                  <a:lnTo>
                    <a:pt x="5905" y="149123"/>
                  </a:lnTo>
                  <a:lnTo>
                    <a:pt x="6096" y="149174"/>
                  </a:lnTo>
                  <a:lnTo>
                    <a:pt x="6388" y="149186"/>
                  </a:lnTo>
                  <a:lnTo>
                    <a:pt x="6667" y="149110"/>
                  </a:lnTo>
                  <a:lnTo>
                    <a:pt x="6845" y="149009"/>
                  </a:lnTo>
                  <a:lnTo>
                    <a:pt x="6985" y="148882"/>
                  </a:lnTo>
                  <a:lnTo>
                    <a:pt x="7112" y="148729"/>
                  </a:lnTo>
                  <a:lnTo>
                    <a:pt x="7200" y="148551"/>
                  </a:lnTo>
                  <a:lnTo>
                    <a:pt x="7264" y="148323"/>
                  </a:lnTo>
                  <a:lnTo>
                    <a:pt x="7264" y="148069"/>
                  </a:lnTo>
                  <a:close/>
                </a:path>
                <a:path w="172084" h="149225">
                  <a:moveTo>
                    <a:pt x="66141" y="76885"/>
                  </a:moveTo>
                  <a:lnTo>
                    <a:pt x="66090" y="76454"/>
                  </a:lnTo>
                  <a:lnTo>
                    <a:pt x="66001" y="76034"/>
                  </a:lnTo>
                  <a:lnTo>
                    <a:pt x="65900" y="75755"/>
                  </a:lnTo>
                  <a:lnTo>
                    <a:pt x="65849" y="75577"/>
                  </a:lnTo>
                  <a:lnTo>
                    <a:pt x="65722" y="75006"/>
                  </a:lnTo>
                  <a:lnTo>
                    <a:pt x="65239" y="73672"/>
                  </a:lnTo>
                  <a:lnTo>
                    <a:pt x="64643" y="72377"/>
                  </a:lnTo>
                  <a:lnTo>
                    <a:pt x="64147" y="71564"/>
                  </a:lnTo>
                  <a:lnTo>
                    <a:pt x="64147" y="77241"/>
                  </a:lnTo>
                  <a:lnTo>
                    <a:pt x="64084" y="77698"/>
                  </a:lnTo>
                  <a:lnTo>
                    <a:pt x="63385" y="78879"/>
                  </a:lnTo>
                  <a:lnTo>
                    <a:pt x="63220" y="79019"/>
                  </a:lnTo>
                  <a:lnTo>
                    <a:pt x="62014" y="79502"/>
                  </a:lnTo>
                  <a:lnTo>
                    <a:pt x="61785" y="79514"/>
                  </a:lnTo>
                  <a:lnTo>
                    <a:pt x="61544" y="79502"/>
                  </a:lnTo>
                  <a:lnTo>
                    <a:pt x="61315" y="79463"/>
                  </a:lnTo>
                  <a:lnTo>
                    <a:pt x="61099" y="79413"/>
                  </a:lnTo>
                  <a:lnTo>
                    <a:pt x="60667" y="79235"/>
                  </a:lnTo>
                  <a:lnTo>
                    <a:pt x="60540" y="79184"/>
                  </a:lnTo>
                  <a:lnTo>
                    <a:pt x="60413" y="79108"/>
                  </a:lnTo>
                  <a:lnTo>
                    <a:pt x="59931" y="78879"/>
                  </a:lnTo>
                  <a:lnTo>
                    <a:pt x="59804" y="78816"/>
                  </a:lnTo>
                  <a:lnTo>
                    <a:pt x="59588" y="69418"/>
                  </a:lnTo>
                  <a:lnTo>
                    <a:pt x="60134" y="69850"/>
                  </a:lnTo>
                  <a:lnTo>
                    <a:pt x="61010" y="70713"/>
                  </a:lnTo>
                  <a:lnTo>
                    <a:pt x="61391" y="71183"/>
                  </a:lnTo>
                  <a:lnTo>
                    <a:pt x="61531" y="71335"/>
                  </a:lnTo>
                  <a:lnTo>
                    <a:pt x="62242" y="72275"/>
                  </a:lnTo>
                  <a:lnTo>
                    <a:pt x="62877" y="73329"/>
                  </a:lnTo>
                  <a:lnTo>
                    <a:pt x="63398" y="74434"/>
                  </a:lnTo>
                  <a:lnTo>
                    <a:pt x="63804" y="75590"/>
                  </a:lnTo>
                  <a:lnTo>
                    <a:pt x="63944" y="76187"/>
                  </a:lnTo>
                  <a:lnTo>
                    <a:pt x="64071" y="76542"/>
                  </a:lnTo>
                  <a:lnTo>
                    <a:pt x="64109" y="76771"/>
                  </a:lnTo>
                  <a:lnTo>
                    <a:pt x="64147" y="77241"/>
                  </a:lnTo>
                  <a:lnTo>
                    <a:pt x="64147" y="71564"/>
                  </a:lnTo>
                  <a:lnTo>
                    <a:pt x="63906" y="71158"/>
                  </a:lnTo>
                  <a:lnTo>
                    <a:pt x="63487" y="70586"/>
                  </a:lnTo>
                  <a:lnTo>
                    <a:pt x="63042" y="70053"/>
                  </a:lnTo>
                  <a:lnTo>
                    <a:pt x="62941" y="69900"/>
                  </a:lnTo>
                  <a:lnTo>
                    <a:pt x="62801" y="69761"/>
                  </a:lnTo>
                  <a:lnTo>
                    <a:pt x="62484" y="69354"/>
                  </a:lnTo>
                  <a:lnTo>
                    <a:pt x="61468" y="68364"/>
                  </a:lnTo>
                  <a:lnTo>
                    <a:pt x="60350" y="67462"/>
                  </a:lnTo>
                  <a:lnTo>
                    <a:pt x="59156" y="66687"/>
                  </a:lnTo>
                  <a:lnTo>
                    <a:pt x="58534" y="66357"/>
                  </a:lnTo>
                  <a:lnTo>
                    <a:pt x="57835" y="66027"/>
                  </a:lnTo>
                  <a:lnTo>
                    <a:pt x="57772" y="77508"/>
                  </a:lnTo>
                  <a:lnTo>
                    <a:pt x="57238" y="77063"/>
                  </a:lnTo>
                  <a:lnTo>
                    <a:pt x="56362" y="76212"/>
                  </a:lnTo>
                  <a:lnTo>
                    <a:pt x="56057" y="75857"/>
                  </a:lnTo>
                  <a:lnTo>
                    <a:pt x="55930" y="75704"/>
                  </a:lnTo>
                  <a:lnTo>
                    <a:pt x="55130" y="74650"/>
                  </a:lnTo>
                  <a:lnTo>
                    <a:pt x="54495" y="73596"/>
                  </a:lnTo>
                  <a:lnTo>
                    <a:pt x="53975" y="72491"/>
                  </a:lnTo>
                  <a:lnTo>
                    <a:pt x="53568" y="71335"/>
                  </a:lnTo>
                  <a:lnTo>
                    <a:pt x="53441" y="70853"/>
                  </a:lnTo>
                  <a:lnTo>
                    <a:pt x="53403" y="70688"/>
                  </a:lnTo>
                  <a:lnTo>
                    <a:pt x="53213" y="69672"/>
                  </a:lnTo>
                  <a:lnTo>
                    <a:pt x="53276" y="69215"/>
                  </a:lnTo>
                  <a:lnTo>
                    <a:pt x="53746" y="68287"/>
                  </a:lnTo>
                  <a:lnTo>
                    <a:pt x="53975" y="68033"/>
                  </a:lnTo>
                  <a:lnTo>
                    <a:pt x="54102" y="67919"/>
                  </a:lnTo>
                  <a:lnTo>
                    <a:pt x="55473" y="67398"/>
                  </a:lnTo>
                  <a:lnTo>
                    <a:pt x="55829" y="67411"/>
                  </a:lnTo>
                  <a:lnTo>
                    <a:pt x="56057" y="67449"/>
                  </a:lnTo>
                  <a:lnTo>
                    <a:pt x="56273" y="67500"/>
                  </a:lnTo>
                  <a:lnTo>
                    <a:pt x="56705" y="67678"/>
                  </a:lnTo>
                  <a:lnTo>
                    <a:pt x="56845" y="67767"/>
                  </a:lnTo>
                  <a:lnTo>
                    <a:pt x="57442" y="68046"/>
                  </a:lnTo>
                  <a:lnTo>
                    <a:pt x="57772" y="77508"/>
                  </a:lnTo>
                  <a:lnTo>
                    <a:pt x="57772" y="66001"/>
                  </a:lnTo>
                  <a:lnTo>
                    <a:pt x="57264" y="65735"/>
                  </a:lnTo>
                  <a:lnTo>
                    <a:pt x="56870" y="65595"/>
                  </a:lnTo>
                  <a:lnTo>
                    <a:pt x="56451" y="65481"/>
                  </a:lnTo>
                  <a:lnTo>
                    <a:pt x="56235" y="65455"/>
                  </a:lnTo>
                  <a:lnTo>
                    <a:pt x="56019" y="65417"/>
                  </a:lnTo>
                  <a:lnTo>
                    <a:pt x="55600" y="65392"/>
                  </a:lnTo>
                  <a:lnTo>
                    <a:pt x="55168" y="65417"/>
                  </a:lnTo>
                  <a:lnTo>
                    <a:pt x="54749" y="65481"/>
                  </a:lnTo>
                  <a:lnTo>
                    <a:pt x="54330" y="65582"/>
                  </a:lnTo>
                  <a:lnTo>
                    <a:pt x="53924" y="65722"/>
                  </a:lnTo>
                  <a:lnTo>
                    <a:pt x="53733" y="65824"/>
                  </a:lnTo>
                  <a:lnTo>
                    <a:pt x="53543" y="65913"/>
                  </a:lnTo>
                  <a:lnTo>
                    <a:pt x="53174" y="66128"/>
                  </a:lnTo>
                  <a:lnTo>
                    <a:pt x="52984" y="66281"/>
                  </a:lnTo>
                  <a:lnTo>
                    <a:pt x="52819" y="66382"/>
                  </a:lnTo>
                  <a:lnTo>
                    <a:pt x="52666" y="66522"/>
                  </a:lnTo>
                  <a:lnTo>
                    <a:pt x="52311" y="66865"/>
                  </a:lnTo>
                  <a:lnTo>
                    <a:pt x="52184" y="67030"/>
                  </a:lnTo>
                  <a:lnTo>
                    <a:pt x="52044" y="67195"/>
                  </a:lnTo>
                  <a:lnTo>
                    <a:pt x="51219" y="69596"/>
                  </a:lnTo>
                  <a:lnTo>
                    <a:pt x="51219" y="70027"/>
                  </a:lnTo>
                  <a:lnTo>
                    <a:pt x="51269" y="70459"/>
                  </a:lnTo>
                  <a:lnTo>
                    <a:pt x="51358" y="70866"/>
                  </a:lnTo>
                  <a:lnTo>
                    <a:pt x="51422" y="71081"/>
                  </a:lnTo>
                  <a:lnTo>
                    <a:pt x="51473" y="71247"/>
                  </a:lnTo>
                  <a:lnTo>
                    <a:pt x="51650" y="71907"/>
                  </a:lnTo>
                  <a:lnTo>
                    <a:pt x="59639" y="80949"/>
                  </a:lnTo>
                  <a:lnTo>
                    <a:pt x="60109" y="81178"/>
                  </a:lnTo>
                  <a:lnTo>
                    <a:pt x="60312" y="81241"/>
                  </a:lnTo>
                  <a:lnTo>
                    <a:pt x="60502" y="81318"/>
                  </a:lnTo>
                  <a:lnTo>
                    <a:pt x="60921" y="81432"/>
                  </a:lnTo>
                  <a:lnTo>
                    <a:pt x="61137" y="81457"/>
                  </a:lnTo>
                  <a:lnTo>
                    <a:pt x="61353" y="81495"/>
                  </a:lnTo>
                  <a:lnTo>
                    <a:pt x="61988" y="81508"/>
                  </a:lnTo>
                  <a:lnTo>
                    <a:pt x="62204" y="81495"/>
                  </a:lnTo>
                  <a:lnTo>
                    <a:pt x="62623" y="81432"/>
                  </a:lnTo>
                  <a:lnTo>
                    <a:pt x="63042" y="81330"/>
                  </a:lnTo>
                  <a:lnTo>
                    <a:pt x="63449" y="81191"/>
                  </a:lnTo>
                  <a:lnTo>
                    <a:pt x="63639" y="81089"/>
                  </a:lnTo>
                  <a:lnTo>
                    <a:pt x="63830" y="81000"/>
                  </a:lnTo>
                  <a:lnTo>
                    <a:pt x="64198" y="80784"/>
                  </a:lnTo>
                  <a:lnTo>
                    <a:pt x="64465" y="80594"/>
                  </a:lnTo>
                  <a:lnTo>
                    <a:pt x="64592" y="80492"/>
                  </a:lnTo>
                  <a:lnTo>
                    <a:pt x="64744" y="80352"/>
                  </a:lnTo>
                  <a:lnTo>
                    <a:pt x="65049" y="80048"/>
                  </a:lnTo>
                  <a:lnTo>
                    <a:pt x="65176" y="79870"/>
                  </a:lnTo>
                  <a:lnTo>
                    <a:pt x="65316" y="79705"/>
                  </a:lnTo>
                  <a:lnTo>
                    <a:pt x="65544" y="79349"/>
                  </a:lnTo>
                  <a:lnTo>
                    <a:pt x="66141" y="77317"/>
                  </a:lnTo>
                  <a:lnTo>
                    <a:pt x="66141" y="76885"/>
                  </a:lnTo>
                  <a:close/>
                </a:path>
                <a:path w="172084" h="149225">
                  <a:moveTo>
                    <a:pt x="74168" y="72047"/>
                  </a:moveTo>
                  <a:lnTo>
                    <a:pt x="74155" y="71894"/>
                  </a:lnTo>
                  <a:lnTo>
                    <a:pt x="74129" y="71755"/>
                  </a:lnTo>
                  <a:lnTo>
                    <a:pt x="74066" y="71564"/>
                  </a:lnTo>
                  <a:lnTo>
                    <a:pt x="73952" y="71399"/>
                  </a:lnTo>
                  <a:lnTo>
                    <a:pt x="73825" y="71247"/>
                  </a:lnTo>
                  <a:lnTo>
                    <a:pt x="73431" y="70777"/>
                  </a:lnTo>
                  <a:lnTo>
                    <a:pt x="73304" y="70624"/>
                  </a:lnTo>
                  <a:lnTo>
                    <a:pt x="73152" y="70497"/>
                  </a:lnTo>
                  <a:lnTo>
                    <a:pt x="72999" y="70408"/>
                  </a:lnTo>
                  <a:lnTo>
                    <a:pt x="72809" y="70332"/>
                  </a:lnTo>
                  <a:lnTo>
                    <a:pt x="72656" y="70307"/>
                  </a:lnTo>
                  <a:lnTo>
                    <a:pt x="72466" y="70307"/>
                  </a:lnTo>
                  <a:lnTo>
                    <a:pt x="72326" y="70332"/>
                  </a:lnTo>
                  <a:lnTo>
                    <a:pt x="72136" y="70396"/>
                  </a:lnTo>
                  <a:lnTo>
                    <a:pt x="71970" y="70497"/>
                  </a:lnTo>
                  <a:lnTo>
                    <a:pt x="71818" y="70637"/>
                  </a:lnTo>
                  <a:lnTo>
                    <a:pt x="71348" y="71031"/>
                  </a:lnTo>
                  <a:lnTo>
                    <a:pt x="71196" y="71145"/>
                  </a:lnTo>
                  <a:lnTo>
                    <a:pt x="71005" y="71386"/>
                  </a:lnTo>
                  <a:lnTo>
                    <a:pt x="70929" y="71564"/>
                  </a:lnTo>
                  <a:lnTo>
                    <a:pt x="70878" y="71755"/>
                  </a:lnTo>
                  <a:lnTo>
                    <a:pt x="70878" y="71996"/>
                  </a:lnTo>
                  <a:lnTo>
                    <a:pt x="70891" y="72148"/>
                  </a:lnTo>
                  <a:lnTo>
                    <a:pt x="70967" y="72326"/>
                  </a:lnTo>
                  <a:lnTo>
                    <a:pt x="71081" y="72491"/>
                  </a:lnTo>
                  <a:lnTo>
                    <a:pt x="71691" y="73228"/>
                  </a:lnTo>
                  <a:lnTo>
                    <a:pt x="71996" y="73482"/>
                  </a:lnTo>
                  <a:lnTo>
                    <a:pt x="72136" y="73533"/>
                  </a:lnTo>
                  <a:lnTo>
                    <a:pt x="72326" y="73583"/>
                  </a:lnTo>
                  <a:lnTo>
                    <a:pt x="72517" y="73583"/>
                  </a:lnTo>
                  <a:lnTo>
                    <a:pt x="72809" y="73533"/>
                  </a:lnTo>
                  <a:lnTo>
                    <a:pt x="72948" y="73456"/>
                  </a:lnTo>
                  <a:lnTo>
                    <a:pt x="73139" y="73329"/>
                  </a:lnTo>
                  <a:lnTo>
                    <a:pt x="73672" y="72872"/>
                  </a:lnTo>
                  <a:lnTo>
                    <a:pt x="73799" y="72771"/>
                  </a:lnTo>
                  <a:lnTo>
                    <a:pt x="73939" y="72631"/>
                  </a:lnTo>
                  <a:lnTo>
                    <a:pt x="74028" y="72504"/>
                  </a:lnTo>
                  <a:lnTo>
                    <a:pt x="74104" y="72326"/>
                  </a:lnTo>
                  <a:lnTo>
                    <a:pt x="74155" y="72136"/>
                  </a:lnTo>
                  <a:close/>
                </a:path>
                <a:path w="172084" h="149225">
                  <a:moveTo>
                    <a:pt x="84302" y="61582"/>
                  </a:moveTo>
                  <a:lnTo>
                    <a:pt x="83108" y="57962"/>
                  </a:lnTo>
                  <a:lnTo>
                    <a:pt x="82994" y="57810"/>
                  </a:lnTo>
                  <a:lnTo>
                    <a:pt x="82854" y="57670"/>
                  </a:lnTo>
                  <a:lnTo>
                    <a:pt x="82499" y="57226"/>
                  </a:lnTo>
                  <a:lnTo>
                    <a:pt x="82372" y="57073"/>
                  </a:lnTo>
                  <a:lnTo>
                    <a:pt x="82296" y="61163"/>
                  </a:lnTo>
                  <a:lnTo>
                    <a:pt x="82296" y="61506"/>
                  </a:lnTo>
                  <a:lnTo>
                    <a:pt x="78968" y="64922"/>
                  </a:lnTo>
                  <a:lnTo>
                    <a:pt x="78613" y="64922"/>
                  </a:lnTo>
                  <a:lnTo>
                    <a:pt x="76149" y="63792"/>
                  </a:lnTo>
                  <a:lnTo>
                    <a:pt x="76034" y="63652"/>
                  </a:lnTo>
                  <a:lnTo>
                    <a:pt x="73748" y="60947"/>
                  </a:lnTo>
                  <a:lnTo>
                    <a:pt x="77050" y="58166"/>
                  </a:lnTo>
                  <a:lnTo>
                    <a:pt x="77203" y="58039"/>
                  </a:lnTo>
                  <a:lnTo>
                    <a:pt x="77470" y="57835"/>
                  </a:lnTo>
                  <a:lnTo>
                    <a:pt x="77698" y="57708"/>
                  </a:lnTo>
                  <a:lnTo>
                    <a:pt x="77939" y="57607"/>
                  </a:lnTo>
                  <a:lnTo>
                    <a:pt x="78181" y="57531"/>
                  </a:lnTo>
                  <a:lnTo>
                    <a:pt x="78435" y="57480"/>
                  </a:lnTo>
                  <a:lnTo>
                    <a:pt x="78689" y="57454"/>
                  </a:lnTo>
                  <a:lnTo>
                    <a:pt x="79082" y="57454"/>
                  </a:lnTo>
                  <a:lnTo>
                    <a:pt x="81457" y="59093"/>
                  </a:lnTo>
                  <a:lnTo>
                    <a:pt x="81559" y="59220"/>
                  </a:lnTo>
                  <a:lnTo>
                    <a:pt x="81864" y="59664"/>
                  </a:lnTo>
                  <a:lnTo>
                    <a:pt x="82080" y="60147"/>
                  </a:lnTo>
                  <a:lnTo>
                    <a:pt x="82257" y="60807"/>
                  </a:lnTo>
                  <a:lnTo>
                    <a:pt x="82296" y="61163"/>
                  </a:lnTo>
                  <a:lnTo>
                    <a:pt x="82296" y="56984"/>
                  </a:lnTo>
                  <a:lnTo>
                    <a:pt x="79032" y="55448"/>
                  </a:lnTo>
                  <a:lnTo>
                    <a:pt x="78574" y="55448"/>
                  </a:lnTo>
                  <a:lnTo>
                    <a:pt x="78346" y="55486"/>
                  </a:lnTo>
                  <a:lnTo>
                    <a:pt x="78117" y="55499"/>
                  </a:lnTo>
                  <a:lnTo>
                    <a:pt x="75882" y="56540"/>
                  </a:lnTo>
                  <a:lnTo>
                    <a:pt x="72529" y="59359"/>
                  </a:lnTo>
                  <a:lnTo>
                    <a:pt x="71640" y="55892"/>
                  </a:lnTo>
                  <a:lnTo>
                    <a:pt x="71691" y="55283"/>
                  </a:lnTo>
                  <a:lnTo>
                    <a:pt x="73888" y="51333"/>
                  </a:lnTo>
                  <a:lnTo>
                    <a:pt x="74015" y="51181"/>
                  </a:lnTo>
                  <a:lnTo>
                    <a:pt x="74117" y="51015"/>
                  </a:lnTo>
                  <a:lnTo>
                    <a:pt x="74180" y="50888"/>
                  </a:lnTo>
                  <a:lnTo>
                    <a:pt x="74231" y="50698"/>
                  </a:lnTo>
                  <a:lnTo>
                    <a:pt x="74231" y="50457"/>
                  </a:lnTo>
                  <a:lnTo>
                    <a:pt x="74206" y="50304"/>
                  </a:lnTo>
                  <a:lnTo>
                    <a:pt x="74117" y="50076"/>
                  </a:lnTo>
                  <a:lnTo>
                    <a:pt x="74002" y="49911"/>
                  </a:lnTo>
                  <a:lnTo>
                    <a:pt x="73863" y="49784"/>
                  </a:lnTo>
                  <a:lnTo>
                    <a:pt x="73736" y="49695"/>
                  </a:lnTo>
                  <a:lnTo>
                    <a:pt x="73558" y="49618"/>
                  </a:lnTo>
                  <a:lnTo>
                    <a:pt x="73367" y="49568"/>
                  </a:lnTo>
                  <a:lnTo>
                    <a:pt x="73177" y="49555"/>
                  </a:lnTo>
                  <a:lnTo>
                    <a:pt x="72885" y="49618"/>
                  </a:lnTo>
                  <a:lnTo>
                    <a:pt x="72758" y="49682"/>
                  </a:lnTo>
                  <a:lnTo>
                    <a:pt x="72631" y="49758"/>
                  </a:lnTo>
                  <a:lnTo>
                    <a:pt x="72288" y="50063"/>
                  </a:lnTo>
                  <a:lnTo>
                    <a:pt x="69646" y="55829"/>
                  </a:lnTo>
                  <a:lnTo>
                    <a:pt x="69646" y="56629"/>
                  </a:lnTo>
                  <a:lnTo>
                    <a:pt x="74498" y="64935"/>
                  </a:lnTo>
                  <a:lnTo>
                    <a:pt x="79082" y="66916"/>
                  </a:lnTo>
                  <a:lnTo>
                    <a:pt x="79349" y="66890"/>
                  </a:lnTo>
                  <a:lnTo>
                    <a:pt x="84251" y="62128"/>
                  </a:lnTo>
                  <a:lnTo>
                    <a:pt x="84302" y="61582"/>
                  </a:lnTo>
                  <a:close/>
                </a:path>
                <a:path w="172084" h="149225">
                  <a:moveTo>
                    <a:pt x="95338" y="54190"/>
                  </a:moveTo>
                  <a:lnTo>
                    <a:pt x="95313" y="54063"/>
                  </a:lnTo>
                  <a:lnTo>
                    <a:pt x="95262" y="53860"/>
                  </a:lnTo>
                  <a:lnTo>
                    <a:pt x="95186" y="53721"/>
                  </a:lnTo>
                  <a:lnTo>
                    <a:pt x="94335" y="51562"/>
                  </a:lnTo>
                  <a:lnTo>
                    <a:pt x="94335" y="54229"/>
                  </a:lnTo>
                  <a:lnTo>
                    <a:pt x="94335" y="51562"/>
                  </a:lnTo>
                  <a:lnTo>
                    <a:pt x="88912" y="37820"/>
                  </a:lnTo>
                  <a:lnTo>
                    <a:pt x="88849" y="37693"/>
                  </a:lnTo>
                  <a:lnTo>
                    <a:pt x="88734" y="37528"/>
                  </a:lnTo>
                  <a:lnTo>
                    <a:pt x="88595" y="37401"/>
                  </a:lnTo>
                  <a:lnTo>
                    <a:pt x="88430" y="37299"/>
                  </a:lnTo>
                  <a:lnTo>
                    <a:pt x="88150" y="37198"/>
                  </a:lnTo>
                  <a:lnTo>
                    <a:pt x="87998" y="37185"/>
                  </a:lnTo>
                  <a:lnTo>
                    <a:pt x="87858" y="37198"/>
                  </a:lnTo>
                  <a:lnTo>
                    <a:pt x="87668" y="37249"/>
                  </a:lnTo>
                  <a:lnTo>
                    <a:pt x="87490" y="37325"/>
                  </a:lnTo>
                  <a:lnTo>
                    <a:pt x="87325" y="37439"/>
                  </a:lnTo>
                  <a:lnTo>
                    <a:pt x="87198" y="37579"/>
                  </a:lnTo>
                  <a:lnTo>
                    <a:pt x="87096" y="37744"/>
                  </a:lnTo>
                  <a:lnTo>
                    <a:pt x="86995" y="38023"/>
                  </a:lnTo>
                  <a:lnTo>
                    <a:pt x="86982" y="38176"/>
                  </a:lnTo>
                  <a:lnTo>
                    <a:pt x="86995" y="38315"/>
                  </a:lnTo>
                  <a:lnTo>
                    <a:pt x="87045" y="38506"/>
                  </a:lnTo>
                  <a:lnTo>
                    <a:pt x="92290" y="51816"/>
                  </a:lnTo>
                  <a:lnTo>
                    <a:pt x="80149" y="44348"/>
                  </a:lnTo>
                  <a:lnTo>
                    <a:pt x="80022" y="44272"/>
                  </a:lnTo>
                  <a:lnTo>
                    <a:pt x="79832" y="44208"/>
                  </a:lnTo>
                  <a:lnTo>
                    <a:pt x="79540" y="44196"/>
                  </a:lnTo>
                  <a:lnTo>
                    <a:pt x="79260" y="44259"/>
                  </a:lnTo>
                  <a:lnTo>
                    <a:pt x="79082" y="44361"/>
                  </a:lnTo>
                  <a:lnTo>
                    <a:pt x="78930" y="44488"/>
                  </a:lnTo>
                  <a:lnTo>
                    <a:pt x="78803" y="44627"/>
                  </a:lnTo>
                  <a:lnTo>
                    <a:pt x="78714" y="44805"/>
                  </a:lnTo>
                  <a:lnTo>
                    <a:pt x="78651" y="44996"/>
                  </a:lnTo>
                  <a:lnTo>
                    <a:pt x="78625" y="45186"/>
                  </a:lnTo>
                  <a:lnTo>
                    <a:pt x="78651" y="45377"/>
                  </a:lnTo>
                  <a:lnTo>
                    <a:pt x="78701" y="45567"/>
                  </a:lnTo>
                  <a:lnTo>
                    <a:pt x="78790" y="45745"/>
                  </a:lnTo>
                  <a:lnTo>
                    <a:pt x="78917" y="45897"/>
                  </a:lnTo>
                  <a:lnTo>
                    <a:pt x="79070" y="46024"/>
                  </a:lnTo>
                  <a:lnTo>
                    <a:pt x="93802" y="55079"/>
                  </a:lnTo>
                  <a:lnTo>
                    <a:pt x="93929" y="55143"/>
                  </a:lnTo>
                  <a:lnTo>
                    <a:pt x="94170" y="55219"/>
                  </a:lnTo>
                  <a:lnTo>
                    <a:pt x="94322" y="55232"/>
                  </a:lnTo>
                  <a:lnTo>
                    <a:pt x="94513" y="55219"/>
                  </a:lnTo>
                  <a:lnTo>
                    <a:pt x="94703" y="55156"/>
                  </a:lnTo>
                  <a:lnTo>
                    <a:pt x="94830" y="55092"/>
                  </a:lnTo>
                  <a:lnTo>
                    <a:pt x="94957" y="55016"/>
                  </a:lnTo>
                  <a:lnTo>
                    <a:pt x="95123" y="54838"/>
                  </a:lnTo>
                  <a:lnTo>
                    <a:pt x="95211" y="54711"/>
                  </a:lnTo>
                  <a:lnTo>
                    <a:pt x="95275" y="54571"/>
                  </a:lnTo>
                  <a:lnTo>
                    <a:pt x="95326" y="54394"/>
                  </a:lnTo>
                  <a:lnTo>
                    <a:pt x="95338" y="54241"/>
                  </a:lnTo>
                  <a:close/>
                </a:path>
                <a:path w="172084" h="149225">
                  <a:moveTo>
                    <a:pt x="160807" y="4102"/>
                  </a:moveTo>
                  <a:lnTo>
                    <a:pt x="160680" y="3962"/>
                  </a:lnTo>
                  <a:lnTo>
                    <a:pt x="160515" y="3848"/>
                  </a:lnTo>
                  <a:lnTo>
                    <a:pt x="160388" y="3784"/>
                  </a:lnTo>
                  <a:lnTo>
                    <a:pt x="160197" y="3733"/>
                  </a:lnTo>
                  <a:lnTo>
                    <a:pt x="159994" y="3721"/>
                  </a:lnTo>
                  <a:lnTo>
                    <a:pt x="159804" y="3746"/>
                  </a:lnTo>
                  <a:lnTo>
                    <a:pt x="159613" y="3810"/>
                  </a:lnTo>
                  <a:lnTo>
                    <a:pt x="159410" y="3937"/>
                  </a:lnTo>
                  <a:lnTo>
                    <a:pt x="159270" y="4076"/>
                  </a:lnTo>
                  <a:lnTo>
                    <a:pt x="159156" y="4241"/>
                  </a:lnTo>
                  <a:lnTo>
                    <a:pt x="159092" y="4368"/>
                  </a:lnTo>
                  <a:lnTo>
                    <a:pt x="159042" y="4559"/>
                  </a:lnTo>
                  <a:lnTo>
                    <a:pt x="159029" y="4800"/>
                  </a:lnTo>
                  <a:lnTo>
                    <a:pt x="159054" y="4953"/>
                  </a:lnTo>
                  <a:lnTo>
                    <a:pt x="159118" y="5143"/>
                  </a:lnTo>
                  <a:lnTo>
                    <a:pt x="159219" y="5308"/>
                  </a:lnTo>
                  <a:lnTo>
                    <a:pt x="160807" y="4102"/>
                  </a:lnTo>
                  <a:close/>
                </a:path>
                <a:path w="172084" h="149225">
                  <a:moveTo>
                    <a:pt x="171742" y="18211"/>
                  </a:moveTo>
                  <a:lnTo>
                    <a:pt x="171272" y="977"/>
                  </a:lnTo>
                  <a:lnTo>
                    <a:pt x="171259" y="825"/>
                  </a:lnTo>
                  <a:lnTo>
                    <a:pt x="171208" y="635"/>
                  </a:lnTo>
                  <a:lnTo>
                    <a:pt x="171119" y="457"/>
                  </a:lnTo>
                  <a:lnTo>
                    <a:pt x="171005" y="304"/>
                  </a:lnTo>
                  <a:lnTo>
                    <a:pt x="170853" y="177"/>
                  </a:lnTo>
                  <a:lnTo>
                    <a:pt x="170675" y="88"/>
                  </a:lnTo>
                  <a:lnTo>
                    <a:pt x="170446" y="12"/>
                  </a:lnTo>
                  <a:lnTo>
                    <a:pt x="170294" y="0"/>
                  </a:lnTo>
                  <a:lnTo>
                    <a:pt x="170103" y="12"/>
                  </a:lnTo>
                  <a:lnTo>
                    <a:pt x="169913" y="63"/>
                  </a:lnTo>
                  <a:lnTo>
                    <a:pt x="169735" y="152"/>
                  </a:lnTo>
                  <a:lnTo>
                    <a:pt x="169583" y="279"/>
                  </a:lnTo>
                  <a:lnTo>
                    <a:pt x="169405" y="508"/>
                  </a:lnTo>
                  <a:lnTo>
                    <a:pt x="169341" y="635"/>
                  </a:lnTo>
                  <a:lnTo>
                    <a:pt x="169278" y="876"/>
                  </a:lnTo>
                  <a:lnTo>
                    <a:pt x="169278" y="1016"/>
                  </a:lnTo>
                  <a:lnTo>
                    <a:pt x="169748" y="18262"/>
                  </a:lnTo>
                  <a:lnTo>
                    <a:pt x="171742" y="18211"/>
                  </a:lnTo>
                  <a:close/>
                </a:path>
                <a:path w="172084" h="149225">
                  <a:moveTo>
                    <a:pt x="171754" y="18211"/>
                  </a:moveTo>
                  <a:lnTo>
                    <a:pt x="169760" y="18262"/>
                  </a:lnTo>
                  <a:lnTo>
                    <a:pt x="169773" y="18415"/>
                  </a:lnTo>
                  <a:lnTo>
                    <a:pt x="169837" y="18643"/>
                  </a:lnTo>
                  <a:lnTo>
                    <a:pt x="169913" y="18770"/>
                  </a:lnTo>
                  <a:lnTo>
                    <a:pt x="170357" y="19151"/>
                  </a:lnTo>
                  <a:lnTo>
                    <a:pt x="170586" y="19227"/>
                  </a:lnTo>
                  <a:lnTo>
                    <a:pt x="170738" y="19240"/>
                  </a:lnTo>
                  <a:lnTo>
                    <a:pt x="170929" y="19227"/>
                  </a:lnTo>
                  <a:lnTo>
                    <a:pt x="171119" y="19177"/>
                  </a:lnTo>
                  <a:lnTo>
                    <a:pt x="171754" y="18364"/>
                  </a:lnTo>
                  <a:lnTo>
                    <a:pt x="171754" y="1821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418323" y="6302755"/>
              <a:ext cx="60960" cy="133985"/>
            </a:xfrm>
            <a:custGeom>
              <a:avLst/>
              <a:gdLst/>
              <a:ahLst/>
              <a:cxnLst/>
              <a:rect l="l" t="t" r="r" b="b"/>
              <a:pathLst>
                <a:path w="60959" h="133985">
                  <a:moveTo>
                    <a:pt x="18148" y="129425"/>
                  </a:moveTo>
                  <a:lnTo>
                    <a:pt x="16192" y="129082"/>
                  </a:lnTo>
                  <a:lnTo>
                    <a:pt x="16129" y="129336"/>
                  </a:lnTo>
                  <a:lnTo>
                    <a:pt x="15455" y="130403"/>
                  </a:lnTo>
                  <a:lnTo>
                    <a:pt x="14338" y="130987"/>
                  </a:lnTo>
                  <a:lnTo>
                    <a:pt x="14185" y="131000"/>
                  </a:lnTo>
                  <a:lnTo>
                    <a:pt x="14046" y="131038"/>
                  </a:lnTo>
                  <a:lnTo>
                    <a:pt x="13360" y="131216"/>
                  </a:lnTo>
                  <a:lnTo>
                    <a:pt x="12763" y="131343"/>
                  </a:lnTo>
                  <a:lnTo>
                    <a:pt x="11544" y="131495"/>
                  </a:lnTo>
                  <a:lnTo>
                    <a:pt x="10325" y="131521"/>
                  </a:lnTo>
                  <a:lnTo>
                    <a:pt x="9105" y="131419"/>
                  </a:lnTo>
                  <a:lnTo>
                    <a:pt x="8496" y="131318"/>
                  </a:lnTo>
                  <a:lnTo>
                    <a:pt x="3429" y="129197"/>
                  </a:lnTo>
                  <a:lnTo>
                    <a:pt x="3289" y="129095"/>
                  </a:lnTo>
                  <a:lnTo>
                    <a:pt x="3162" y="129019"/>
                  </a:lnTo>
                  <a:lnTo>
                    <a:pt x="3009" y="128917"/>
                  </a:lnTo>
                  <a:lnTo>
                    <a:pt x="2006" y="127152"/>
                  </a:lnTo>
                  <a:lnTo>
                    <a:pt x="2019" y="126682"/>
                  </a:lnTo>
                  <a:lnTo>
                    <a:pt x="2057" y="126517"/>
                  </a:lnTo>
                  <a:lnTo>
                    <a:pt x="3886" y="124663"/>
                  </a:lnTo>
                  <a:lnTo>
                    <a:pt x="4025" y="124650"/>
                  </a:lnTo>
                  <a:lnTo>
                    <a:pt x="4152" y="124625"/>
                  </a:lnTo>
                  <a:lnTo>
                    <a:pt x="4673" y="124472"/>
                  </a:lnTo>
                  <a:lnTo>
                    <a:pt x="5461" y="124307"/>
                  </a:lnTo>
                  <a:lnTo>
                    <a:pt x="6667" y="124155"/>
                  </a:lnTo>
                  <a:lnTo>
                    <a:pt x="7899" y="124129"/>
                  </a:lnTo>
                  <a:lnTo>
                    <a:pt x="9118" y="124231"/>
                  </a:lnTo>
                  <a:lnTo>
                    <a:pt x="9728" y="124333"/>
                  </a:lnTo>
                  <a:lnTo>
                    <a:pt x="10477" y="124472"/>
                  </a:lnTo>
                  <a:lnTo>
                    <a:pt x="14947" y="126555"/>
                  </a:lnTo>
                  <a:lnTo>
                    <a:pt x="15074" y="126619"/>
                  </a:lnTo>
                  <a:lnTo>
                    <a:pt x="15303" y="126695"/>
                  </a:lnTo>
                  <a:lnTo>
                    <a:pt x="15455" y="126707"/>
                  </a:lnTo>
                  <a:lnTo>
                    <a:pt x="15595" y="126707"/>
                  </a:lnTo>
                  <a:lnTo>
                    <a:pt x="15836" y="126657"/>
                  </a:lnTo>
                  <a:lnTo>
                    <a:pt x="15976" y="126593"/>
                  </a:lnTo>
                  <a:lnTo>
                    <a:pt x="16129" y="126479"/>
                  </a:lnTo>
                  <a:lnTo>
                    <a:pt x="16268" y="126339"/>
                  </a:lnTo>
                  <a:lnTo>
                    <a:pt x="16383" y="126174"/>
                  </a:lnTo>
                  <a:lnTo>
                    <a:pt x="16471" y="125895"/>
                  </a:lnTo>
                  <a:lnTo>
                    <a:pt x="16484" y="125755"/>
                  </a:lnTo>
                  <a:lnTo>
                    <a:pt x="16484" y="125603"/>
                  </a:lnTo>
                  <a:lnTo>
                    <a:pt x="16433" y="125361"/>
                  </a:lnTo>
                  <a:lnTo>
                    <a:pt x="16370" y="125234"/>
                  </a:lnTo>
                  <a:lnTo>
                    <a:pt x="16256" y="125069"/>
                  </a:lnTo>
                  <a:lnTo>
                    <a:pt x="16116" y="124929"/>
                  </a:lnTo>
                  <a:lnTo>
                    <a:pt x="15494" y="124485"/>
                  </a:lnTo>
                  <a:lnTo>
                    <a:pt x="10083" y="122364"/>
                  </a:lnTo>
                  <a:lnTo>
                    <a:pt x="9372" y="122237"/>
                  </a:lnTo>
                  <a:lnTo>
                    <a:pt x="7950" y="122135"/>
                  </a:lnTo>
                  <a:lnTo>
                    <a:pt x="6527" y="122161"/>
                  </a:lnTo>
                  <a:lnTo>
                    <a:pt x="5118" y="122326"/>
                  </a:lnTo>
                  <a:lnTo>
                    <a:pt x="4419" y="122478"/>
                  </a:lnTo>
                  <a:lnTo>
                    <a:pt x="3568" y="122694"/>
                  </a:lnTo>
                  <a:lnTo>
                    <a:pt x="76" y="126225"/>
                  </a:lnTo>
                  <a:lnTo>
                    <a:pt x="38" y="126428"/>
                  </a:lnTo>
                  <a:lnTo>
                    <a:pt x="0" y="126860"/>
                  </a:lnTo>
                  <a:lnTo>
                    <a:pt x="12" y="127076"/>
                  </a:lnTo>
                  <a:lnTo>
                    <a:pt x="12" y="127292"/>
                  </a:lnTo>
                  <a:lnTo>
                    <a:pt x="63" y="127711"/>
                  </a:lnTo>
                  <a:lnTo>
                    <a:pt x="1358" y="130124"/>
                  </a:lnTo>
                  <a:lnTo>
                    <a:pt x="1511" y="130276"/>
                  </a:lnTo>
                  <a:lnTo>
                    <a:pt x="1841" y="130543"/>
                  </a:lnTo>
                  <a:lnTo>
                    <a:pt x="2032" y="130657"/>
                  </a:lnTo>
                  <a:lnTo>
                    <a:pt x="2197" y="130771"/>
                  </a:lnTo>
                  <a:lnTo>
                    <a:pt x="2730" y="131152"/>
                  </a:lnTo>
                  <a:lnTo>
                    <a:pt x="3949" y="131876"/>
                  </a:lnTo>
                  <a:lnTo>
                    <a:pt x="5245" y="132473"/>
                  </a:lnTo>
                  <a:lnTo>
                    <a:pt x="6591" y="132930"/>
                  </a:lnTo>
                  <a:lnTo>
                    <a:pt x="8153" y="133286"/>
                  </a:lnTo>
                  <a:lnTo>
                    <a:pt x="8851" y="133413"/>
                  </a:lnTo>
                  <a:lnTo>
                    <a:pt x="10274" y="133515"/>
                  </a:lnTo>
                  <a:lnTo>
                    <a:pt x="11696" y="133489"/>
                  </a:lnTo>
                  <a:lnTo>
                    <a:pt x="13106" y="133311"/>
                  </a:lnTo>
                  <a:lnTo>
                    <a:pt x="13804" y="133159"/>
                  </a:lnTo>
                  <a:lnTo>
                    <a:pt x="14020" y="133121"/>
                  </a:lnTo>
                  <a:lnTo>
                    <a:pt x="14579" y="132969"/>
                  </a:lnTo>
                  <a:lnTo>
                    <a:pt x="14744" y="132943"/>
                  </a:lnTo>
                  <a:lnTo>
                    <a:pt x="15163" y="132842"/>
                  </a:lnTo>
                  <a:lnTo>
                    <a:pt x="18148" y="129489"/>
                  </a:lnTo>
                  <a:close/>
                </a:path>
                <a:path w="60959" h="133985">
                  <a:moveTo>
                    <a:pt x="18173" y="129171"/>
                  </a:moveTo>
                  <a:lnTo>
                    <a:pt x="18135" y="128981"/>
                  </a:lnTo>
                  <a:lnTo>
                    <a:pt x="18084" y="128841"/>
                  </a:lnTo>
                  <a:lnTo>
                    <a:pt x="18021" y="128714"/>
                  </a:lnTo>
                  <a:lnTo>
                    <a:pt x="17907" y="128549"/>
                  </a:lnTo>
                  <a:lnTo>
                    <a:pt x="17754" y="128422"/>
                  </a:lnTo>
                  <a:lnTo>
                    <a:pt x="17538" y="128308"/>
                  </a:lnTo>
                  <a:lnTo>
                    <a:pt x="17297" y="128244"/>
                  </a:lnTo>
                  <a:lnTo>
                    <a:pt x="17106" y="128244"/>
                  </a:lnTo>
                  <a:lnTo>
                    <a:pt x="16954" y="128270"/>
                  </a:lnTo>
                  <a:lnTo>
                    <a:pt x="16814" y="128308"/>
                  </a:lnTo>
                  <a:lnTo>
                    <a:pt x="16649" y="128397"/>
                  </a:lnTo>
                  <a:lnTo>
                    <a:pt x="16484" y="128511"/>
                  </a:lnTo>
                  <a:lnTo>
                    <a:pt x="16357" y="128663"/>
                  </a:lnTo>
                  <a:lnTo>
                    <a:pt x="16256" y="128828"/>
                  </a:lnTo>
                  <a:lnTo>
                    <a:pt x="16192" y="129070"/>
                  </a:lnTo>
                  <a:lnTo>
                    <a:pt x="18161" y="129413"/>
                  </a:lnTo>
                  <a:lnTo>
                    <a:pt x="18173" y="129171"/>
                  </a:lnTo>
                  <a:close/>
                </a:path>
                <a:path w="60959" h="133985">
                  <a:moveTo>
                    <a:pt x="37185" y="20116"/>
                  </a:moveTo>
                  <a:lnTo>
                    <a:pt x="37033" y="19989"/>
                  </a:lnTo>
                  <a:lnTo>
                    <a:pt x="36906" y="19913"/>
                  </a:lnTo>
                  <a:lnTo>
                    <a:pt x="36626" y="19824"/>
                  </a:lnTo>
                  <a:lnTo>
                    <a:pt x="36436" y="19812"/>
                  </a:lnTo>
                  <a:lnTo>
                    <a:pt x="36283" y="19837"/>
                  </a:lnTo>
                  <a:lnTo>
                    <a:pt x="36144" y="19862"/>
                  </a:lnTo>
                  <a:lnTo>
                    <a:pt x="35966" y="19951"/>
                  </a:lnTo>
                  <a:lnTo>
                    <a:pt x="35814" y="20066"/>
                  </a:lnTo>
                  <a:lnTo>
                    <a:pt x="35674" y="20205"/>
                  </a:lnTo>
                  <a:lnTo>
                    <a:pt x="35572" y="20370"/>
                  </a:lnTo>
                  <a:lnTo>
                    <a:pt x="35496" y="20561"/>
                  </a:lnTo>
                  <a:lnTo>
                    <a:pt x="35471" y="20751"/>
                  </a:lnTo>
                  <a:lnTo>
                    <a:pt x="35471" y="20955"/>
                  </a:lnTo>
                  <a:lnTo>
                    <a:pt x="35521" y="21145"/>
                  </a:lnTo>
                  <a:lnTo>
                    <a:pt x="35598" y="21323"/>
                  </a:lnTo>
                  <a:lnTo>
                    <a:pt x="35712" y="21475"/>
                  </a:lnTo>
                  <a:lnTo>
                    <a:pt x="37185" y="20116"/>
                  </a:lnTo>
                  <a:close/>
                </a:path>
                <a:path w="60959" h="133985">
                  <a:moveTo>
                    <a:pt x="40982" y="46494"/>
                  </a:moveTo>
                  <a:lnTo>
                    <a:pt x="40068" y="43916"/>
                  </a:lnTo>
                  <a:lnTo>
                    <a:pt x="39928" y="43751"/>
                  </a:lnTo>
                  <a:lnTo>
                    <a:pt x="39573" y="43218"/>
                  </a:lnTo>
                  <a:lnTo>
                    <a:pt x="38976" y="42494"/>
                  </a:lnTo>
                  <a:lnTo>
                    <a:pt x="38976" y="46418"/>
                  </a:lnTo>
                  <a:lnTo>
                    <a:pt x="38976" y="46761"/>
                  </a:lnTo>
                  <a:lnTo>
                    <a:pt x="38938" y="46990"/>
                  </a:lnTo>
                  <a:lnTo>
                    <a:pt x="38887" y="47218"/>
                  </a:lnTo>
                  <a:lnTo>
                    <a:pt x="38811" y="47447"/>
                  </a:lnTo>
                  <a:lnTo>
                    <a:pt x="38735" y="47625"/>
                  </a:lnTo>
                  <a:lnTo>
                    <a:pt x="38658" y="47752"/>
                  </a:lnTo>
                  <a:lnTo>
                    <a:pt x="38519" y="47980"/>
                  </a:lnTo>
                  <a:lnTo>
                    <a:pt x="36728" y="48945"/>
                  </a:lnTo>
                  <a:lnTo>
                    <a:pt x="36499" y="48945"/>
                  </a:lnTo>
                  <a:lnTo>
                    <a:pt x="36271" y="48920"/>
                  </a:lnTo>
                  <a:lnTo>
                    <a:pt x="36106" y="48882"/>
                  </a:lnTo>
                  <a:lnTo>
                    <a:pt x="35915" y="48869"/>
                  </a:lnTo>
                  <a:lnTo>
                    <a:pt x="35471" y="48831"/>
                  </a:lnTo>
                  <a:lnTo>
                    <a:pt x="35331" y="48806"/>
                  </a:lnTo>
                  <a:lnTo>
                    <a:pt x="31902" y="40068"/>
                  </a:lnTo>
                  <a:lnTo>
                    <a:pt x="32562" y="40284"/>
                  </a:lnTo>
                  <a:lnTo>
                    <a:pt x="33680" y="40792"/>
                  </a:lnTo>
                  <a:lnTo>
                    <a:pt x="34213" y="41097"/>
                  </a:lnTo>
                  <a:lnTo>
                    <a:pt x="34378" y="41186"/>
                  </a:lnTo>
                  <a:lnTo>
                    <a:pt x="38290" y="44894"/>
                  </a:lnTo>
                  <a:lnTo>
                    <a:pt x="38392" y="45021"/>
                  </a:lnTo>
                  <a:lnTo>
                    <a:pt x="38976" y="46418"/>
                  </a:lnTo>
                  <a:lnTo>
                    <a:pt x="38976" y="42494"/>
                  </a:lnTo>
                  <a:lnTo>
                    <a:pt x="38671" y="42113"/>
                  </a:lnTo>
                  <a:lnTo>
                    <a:pt x="37655" y="41109"/>
                  </a:lnTo>
                  <a:lnTo>
                    <a:pt x="36550" y="40220"/>
                  </a:lnTo>
                  <a:lnTo>
                    <a:pt x="35953" y="39827"/>
                  </a:lnTo>
                  <a:lnTo>
                    <a:pt x="35775" y="39700"/>
                  </a:lnTo>
                  <a:lnTo>
                    <a:pt x="35356" y="39458"/>
                  </a:lnTo>
                  <a:lnTo>
                    <a:pt x="35229" y="39382"/>
                  </a:lnTo>
                  <a:lnTo>
                    <a:pt x="35077" y="39293"/>
                  </a:lnTo>
                  <a:lnTo>
                    <a:pt x="29857" y="37553"/>
                  </a:lnTo>
                  <a:lnTo>
                    <a:pt x="29641" y="37515"/>
                  </a:lnTo>
                  <a:lnTo>
                    <a:pt x="29108" y="37477"/>
                  </a:lnTo>
                  <a:lnTo>
                    <a:pt x="28981" y="37452"/>
                  </a:lnTo>
                  <a:lnTo>
                    <a:pt x="28473" y="37388"/>
                  </a:lnTo>
                  <a:lnTo>
                    <a:pt x="28041" y="37388"/>
                  </a:lnTo>
                  <a:lnTo>
                    <a:pt x="27622" y="37439"/>
                  </a:lnTo>
                  <a:lnTo>
                    <a:pt x="24599" y="39395"/>
                  </a:lnTo>
                  <a:lnTo>
                    <a:pt x="24511" y="39522"/>
                  </a:lnTo>
                  <a:lnTo>
                    <a:pt x="24384" y="39763"/>
                  </a:lnTo>
                  <a:lnTo>
                    <a:pt x="24206" y="40157"/>
                  </a:lnTo>
                  <a:lnTo>
                    <a:pt x="24142" y="40360"/>
                  </a:lnTo>
                  <a:lnTo>
                    <a:pt x="24066" y="40563"/>
                  </a:lnTo>
                  <a:lnTo>
                    <a:pt x="23977" y="40970"/>
                  </a:lnTo>
                  <a:lnTo>
                    <a:pt x="23952" y="41186"/>
                  </a:lnTo>
                  <a:lnTo>
                    <a:pt x="23914" y="41402"/>
                  </a:lnTo>
                  <a:lnTo>
                    <a:pt x="24815" y="44411"/>
                  </a:lnTo>
                  <a:lnTo>
                    <a:pt x="24968" y="44615"/>
                  </a:lnTo>
                  <a:lnTo>
                    <a:pt x="25120" y="44754"/>
                  </a:lnTo>
                  <a:lnTo>
                    <a:pt x="25285" y="44856"/>
                  </a:lnTo>
                  <a:lnTo>
                    <a:pt x="25412" y="44919"/>
                  </a:lnTo>
                  <a:lnTo>
                    <a:pt x="25603" y="44958"/>
                  </a:lnTo>
                  <a:lnTo>
                    <a:pt x="25857" y="44958"/>
                  </a:lnTo>
                  <a:lnTo>
                    <a:pt x="26377" y="44716"/>
                  </a:lnTo>
                  <a:lnTo>
                    <a:pt x="26543" y="44538"/>
                  </a:lnTo>
                  <a:lnTo>
                    <a:pt x="26619" y="44411"/>
                  </a:lnTo>
                  <a:lnTo>
                    <a:pt x="26682" y="44272"/>
                  </a:lnTo>
                  <a:lnTo>
                    <a:pt x="26720" y="44081"/>
                  </a:lnTo>
                  <a:lnTo>
                    <a:pt x="26720" y="43840"/>
                  </a:lnTo>
                  <a:lnTo>
                    <a:pt x="26695" y="43700"/>
                  </a:lnTo>
                  <a:lnTo>
                    <a:pt x="26619" y="43510"/>
                  </a:lnTo>
                  <a:lnTo>
                    <a:pt x="26517" y="43345"/>
                  </a:lnTo>
                  <a:lnTo>
                    <a:pt x="26403" y="43192"/>
                  </a:lnTo>
                  <a:lnTo>
                    <a:pt x="25908" y="41910"/>
                  </a:lnTo>
                  <a:lnTo>
                    <a:pt x="25908" y="41567"/>
                  </a:lnTo>
                  <a:lnTo>
                    <a:pt x="25946" y="41338"/>
                  </a:lnTo>
                  <a:lnTo>
                    <a:pt x="25996" y="41109"/>
                  </a:lnTo>
                  <a:lnTo>
                    <a:pt x="26073" y="40881"/>
                  </a:lnTo>
                  <a:lnTo>
                    <a:pt x="26149" y="40690"/>
                  </a:lnTo>
                  <a:lnTo>
                    <a:pt x="26225" y="40563"/>
                  </a:lnTo>
                  <a:lnTo>
                    <a:pt x="26365" y="40347"/>
                  </a:lnTo>
                  <a:lnTo>
                    <a:pt x="28143" y="39395"/>
                  </a:lnTo>
                  <a:lnTo>
                    <a:pt x="28384" y="39395"/>
                  </a:lnTo>
                  <a:lnTo>
                    <a:pt x="28689" y="39433"/>
                  </a:lnTo>
                  <a:lnTo>
                    <a:pt x="28841" y="39446"/>
                  </a:lnTo>
                  <a:lnTo>
                    <a:pt x="29413" y="39509"/>
                  </a:lnTo>
                  <a:lnTo>
                    <a:pt x="29552" y="39535"/>
                  </a:lnTo>
                  <a:lnTo>
                    <a:pt x="32969" y="48285"/>
                  </a:lnTo>
                  <a:lnTo>
                    <a:pt x="32321" y="48044"/>
                  </a:lnTo>
                  <a:lnTo>
                    <a:pt x="31203" y="47536"/>
                  </a:lnTo>
                  <a:lnTo>
                    <a:pt x="30670" y="47231"/>
                  </a:lnTo>
                  <a:lnTo>
                    <a:pt x="30530" y="47167"/>
                  </a:lnTo>
                  <a:lnTo>
                    <a:pt x="30340" y="47117"/>
                  </a:lnTo>
                  <a:lnTo>
                    <a:pt x="30099" y="47104"/>
                  </a:lnTo>
                  <a:lnTo>
                    <a:pt x="29959" y="47129"/>
                  </a:lnTo>
                  <a:lnTo>
                    <a:pt x="29768" y="47180"/>
                  </a:lnTo>
                  <a:lnTo>
                    <a:pt x="29591" y="47282"/>
                  </a:lnTo>
                  <a:lnTo>
                    <a:pt x="29413" y="47447"/>
                  </a:lnTo>
                  <a:lnTo>
                    <a:pt x="29298" y="47612"/>
                  </a:lnTo>
                  <a:lnTo>
                    <a:pt x="29235" y="47739"/>
                  </a:lnTo>
                  <a:lnTo>
                    <a:pt x="29171" y="47980"/>
                  </a:lnTo>
                  <a:lnTo>
                    <a:pt x="29171" y="48221"/>
                  </a:lnTo>
                  <a:lnTo>
                    <a:pt x="29210" y="48412"/>
                  </a:lnTo>
                  <a:lnTo>
                    <a:pt x="29273" y="48552"/>
                  </a:lnTo>
                  <a:lnTo>
                    <a:pt x="29337" y="48679"/>
                  </a:lnTo>
                  <a:lnTo>
                    <a:pt x="35852" y="50876"/>
                  </a:lnTo>
                  <a:lnTo>
                    <a:pt x="35979" y="50901"/>
                  </a:lnTo>
                  <a:lnTo>
                    <a:pt x="36410" y="50939"/>
                  </a:lnTo>
                  <a:lnTo>
                    <a:pt x="36842" y="50939"/>
                  </a:lnTo>
                  <a:lnTo>
                    <a:pt x="37261" y="50888"/>
                  </a:lnTo>
                  <a:lnTo>
                    <a:pt x="37680" y="50812"/>
                  </a:lnTo>
                  <a:lnTo>
                    <a:pt x="38100" y="50685"/>
                  </a:lnTo>
                  <a:lnTo>
                    <a:pt x="38290" y="50596"/>
                  </a:lnTo>
                  <a:lnTo>
                    <a:pt x="38493" y="50520"/>
                  </a:lnTo>
                  <a:lnTo>
                    <a:pt x="38862" y="50317"/>
                  </a:lnTo>
                  <a:lnTo>
                    <a:pt x="39039" y="50190"/>
                  </a:lnTo>
                  <a:lnTo>
                    <a:pt x="39217" y="50076"/>
                  </a:lnTo>
                  <a:lnTo>
                    <a:pt x="39560" y="49809"/>
                  </a:lnTo>
                  <a:lnTo>
                    <a:pt x="39852" y="49504"/>
                  </a:lnTo>
                  <a:lnTo>
                    <a:pt x="40132" y="49161"/>
                  </a:lnTo>
                  <a:lnTo>
                    <a:pt x="40309" y="48895"/>
                  </a:lnTo>
                  <a:lnTo>
                    <a:pt x="40398" y="48755"/>
                  </a:lnTo>
                  <a:lnTo>
                    <a:pt x="40462" y="48615"/>
                  </a:lnTo>
                  <a:lnTo>
                    <a:pt x="40678" y="48171"/>
                  </a:lnTo>
                  <a:lnTo>
                    <a:pt x="40741" y="47967"/>
                  </a:lnTo>
                  <a:lnTo>
                    <a:pt x="40817" y="47764"/>
                  </a:lnTo>
                  <a:lnTo>
                    <a:pt x="40906" y="47358"/>
                  </a:lnTo>
                  <a:lnTo>
                    <a:pt x="40932" y="47142"/>
                  </a:lnTo>
                  <a:lnTo>
                    <a:pt x="40970" y="46926"/>
                  </a:lnTo>
                  <a:lnTo>
                    <a:pt x="40982" y="46494"/>
                  </a:lnTo>
                  <a:close/>
                </a:path>
                <a:path w="60959" h="133985">
                  <a:moveTo>
                    <a:pt x="46545" y="37769"/>
                  </a:moveTo>
                  <a:lnTo>
                    <a:pt x="46520" y="37630"/>
                  </a:lnTo>
                  <a:lnTo>
                    <a:pt x="46456" y="37439"/>
                  </a:lnTo>
                  <a:lnTo>
                    <a:pt x="46367" y="37261"/>
                  </a:lnTo>
                  <a:lnTo>
                    <a:pt x="46202" y="37084"/>
                  </a:lnTo>
                  <a:lnTo>
                    <a:pt x="46075" y="36995"/>
                  </a:lnTo>
                  <a:lnTo>
                    <a:pt x="45910" y="36906"/>
                  </a:lnTo>
                  <a:lnTo>
                    <a:pt x="45377" y="36601"/>
                  </a:lnTo>
                  <a:lnTo>
                    <a:pt x="45250" y="36525"/>
                  </a:lnTo>
                  <a:lnTo>
                    <a:pt x="45123" y="36461"/>
                  </a:lnTo>
                  <a:lnTo>
                    <a:pt x="44919" y="36398"/>
                  </a:lnTo>
                  <a:lnTo>
                    <a:pt x="44678" y="36385"/>
                  </a:lnTo>
                  <a:lnTo>
                    <a:pt x="44551" y="36410"/>
                  </a:lnTo>
                  <a:lnTo>
                    <a:pt x="44348" y="36461"/>
                  </a:lnTo>
                  <a:lnTo>
                    <a:pt x="44170" y="36563"/>
                  </a:lnTo>
                  <a:lnTo>
                    <a:pt x="43992" y="36728"/>
                  </a:lnTo>
                  <a:lnTo>
                    <a:pt x="43878" y="36893"/>
                  </a:lnTo>
                  <a:lnTo>
                    <a:pt x="43815" y="37020"/>
                  </a:lnTo>
                  <a:lnTo>
                    <a:pt x="43459" y="37630"/>
                  </a:lnTo>
                  <a:lnTo>
                    <a:pt x="43370" y="37807"/>
                  </a:lnTo>
                  <a:lnTo>
                    <a:pt x="43307" y="37985"/>
                  </a:lnTo>
                  <a:lnTo>
                    <a:pt x="43294" y="38239"/>
                  </a:lnTo>
                  <a:lnTo>
                    <a:pt x="43319" y="38392"/>
                  </a:lnTo>
                  <a:lnTo>
                    <a:pt x="43383" y="38569"/>
                  </a:lnTo>
                  <a:lnTo>
                    <a:pt x="43472" y="38747"/>
                  </a:lnTo>
                  <a:lnTo>
                    <a:pt x="43599" y="38900"/>
                  </a:lnTo>
                  <a:lnTo>
                    <a:pt x="43751" y="39014"/>
                  </a:lnTo>
                  <a:lnTo>
                    <a:pt x="44754" y="39573"/>
                  </a:lnTo>
                  <a:lnTo>
                    <a:pt x="44907" y="39611"/>
                  </a:lnTo>
                  <a:lnTo>
                    <a:pt x="45097" y="39636"/>
                  </a:lnTo>
                  <a:lnTo>
                    <a:pt x="45288" y="39611"/>
                  </a:lnTo>
                  <a:lnTo>
                    <a:pt x="45478" y="39547"/>
                  </a:lnTo>
                  <a:lnTo>
                    <a:pt x="45656" y="39446"/>
                  </a:lnTo>
                  <a:lnTo>
                    <a:pt x="45872" y="39255"/>
                  </a:lnTo>
                  <a:lnTo>
                    <a:pt x="45948" y="39128"/>
                  </a:lnTo>
                  <a:lnTo>
                    <a:pt x="46380" y="38379"/>
                  </a:lnTo>
                  <a:lnTo>
                    <a:pt x="46469" y="38201"/>
                  </a:lnTo>
                  <a:lnTo>
                    <a:pt x="46532" y="38023"/>
                  </a:lnTo>
                  <a:lnTo>
                    <a:pt x="46545" y="37769"/>
                  </a:lnTo>
                  <a:close/>
                </a:path>
                <a:path w="60959" h="133985">
                  <a:moveTo>
                    <a:pt x="52997" y="26530"/>
                  </a:moveTo>
                  <a:lnTo>
                    <a:pt x="52870" y="26162"/>
                  </a:lnTo>
                  <a:lnTo>
                    <a:pt x="52768" y="25996"/>
                  </a:lnTo>
                  <a:lnTo>
                    <a:pt x="52628" y="25869"/>
                  </a:lnTo>
                  <a:lnTo>
                    <a:pt x="52501" y="25781"/>
                  </a:lnTo>
                  <a:lnTo>
                    <a:pt x="50203" y="24460"/>
                  </a:lnTo>
                  <a:lnTo>
                    <a:pt x="51079" y="22961"/>
                  </a:lnTo>
                  <a:lnTo>
                    <a:pt x="51155" y="22821"/>
                  </a:lnTo>
                  <a:lnTo>
                    <a:pt x="51206" y="22644"/>
                  </a:lnTo>
                  <a:lnTo>
                    <a:pt x="51219" y="22390"/>
                  </a:lnTo>
                  <a:lnTo>
                    <a:pt x="51193" y="22250"/>
                  </a:lnTo>
                  <a:lnTo>
                    <a:pt x="51130" y="22059"/>
                  </a:lnTo>
                  <a:lnTo>
                    <a:pt x="51041" y="21894"/>
                  </a:lnTo>
                  <a:lnTo>
                    <a:pt x="50342" y="21463"/>
                  </a:lnTo>
                  <a:lnTo>
                    <a:pt x="50101" y="21463"/>
                  </a:lnTo>
                  <a:lnTo>
                    <a:pt x="49733" y="21590"/>
                  </a:lnTo>
                  <a:lnTo>
                    <a:pt x="49568" y="21691"/>
                  </a:lnTo>
                  <a:lnTo>
                    <a:pt x="49428" y="21831"/>
                  </a:lnTo>
                  <a:lnTo>
                    <a:pt x="49352" y="21958"/>
                  </a:lnTo>
                  <a:lnTo>
                    <a:pt x="48475" y="23469"/>
                  </a:lnTo>
                  <a:lnTo>
                    <a:pt x="46202" y="22148"/>
                  </a:lnTo>
                  <a:lnTo>
                    <a:pt x="46075" y="22072"/>
                  </a:lnTo>
                  <a:lnTo>
                    <a:pt x="45885" y="22021"/>
                  </a:lnTo>
                  <a:lnTo>
                    <a:pt x="45593" y="22009"/>
                  </a:lnTo>
                  <a:lnTo>
                    <a:pt x="45313" y="22085"/>
                  </a:lnTo>
                  <a:lnTo>
                    <a:pt x="45135" y="22186"/>
                  </a:lnTo>
                  <a:lnTo>
                    <a:pt x="44996" y="22313"/>
                  </a:lnTo>
                  <a:lnTo>
                    <a:pt x="44869" y="22466"/>
                  </a:lnTo>
                  <a:lnTo>
                    <a:pt x="44780" y="22644"/>
                  </a:lnTo>
                  <a:lnTo>
                    <a:pt x="44729" y="22834"/>
                  </a:lnTo>
                  <a:lnTo>
                    <a:pt x="44716" y="23126"/>
                  </a:lnTo>
                  <a:lnTo>
                    <a:pt x="44754" y="23317"/>
                  </a:lnTo>
                  <a:lnTo>
                    <a:pt x="44818" y="23456"/>
                  </a:lnTo>
                  <a:lnTo>
                    <a:pt x="44881" y="23583"/>
                  </a:lnTo>
                  <a:lnTo>
                    <a:pt x="45046" y="23761"/>
                  </a:lnTo>
                  <a:lnTo>
                    <a:pt x="45199" y="23876"/>
                  </a:lnTo>
                  <a:lnTo>
                    <a:pt x="47472" y="25196"/>
                  </a:lnTo>
                  <a:lnTo>
                    <a:pt x="45466" y="28689"/>
                  </a:lnTo>
                  <a:lnTo>
                    <a:pt x="37185" y="20129"/>
                  </a:lnTo>
                  <a:lnTo>
                    <a:pt x="35750" y="21526"/>
                  </a:lnTo>
                  <a:lnTo>
                    <a:pt x="44958" y="31038"/>
                  </a:lnTo>
                  <a:lnTo>
                    <a:pt x="45085" y="31153"/>
                  </a:lnTo>
                  <a:lnTo>
                    <a:pt x="45212" y="31229"/>
                  </a:lnTo>
                  <a:lnTo>
                    <a:pt x="45466" y="31318"/>
                  </a:lnTo>
                  <a:lnTo>
                    <a:pt x="45605" y="31343"/>
                  </a:lnTo>
                  <a:lnTo>
                    <a:pt x="45808" y="31330"/>
                  </a:lnTo>
                  <a:lnTo>
                    <a:pt x="45948" y="31305"/>
                  </a:lnTo>
                  <a:lnTo>
                    <a:pt x="46088" y="31254"/>
                  </a:lnTo>
                  <a:lnTo>
                    <a:pt x="46253" y="31153"/>
                  </a:lnTo>
                  <a:lnTo>
                    <a:pt x="46405" y="31026"/>
                  </a:lnTo>
                  <a:lnTo>
                    <a:pt x="46507" y="30873"/>
                  </a:lnTo>
                  <a:lnTo>
                    <a:pt x="46596" y="30734"/>
                  </a:lnTo>
                  <a:lnTo>
                    <a:pt x="49212" y="26200"/>
                  </a:lnTo>
                  <a:lnTo>
                    <a:pt x="51498" y="27508"/>
                  </a:lnTo>
                  <a:lnTo>
                    <a:pt x="51638" y="27571"/>
                  </a:lnTo>
                  <a:lnTo>
                    <a:pt x="51828" y="27635"/>
                  </a:lnTo>
                  <a:lnTo>
                    <a:pt x="52019" y="27647"/>
                  </a:lnTo>
                  <a:lnTo>
                    <a:pt x="52209" y="27622"/>
                  </a:lnTo>
                  <a:lnTo>
                    <a:pt x="52400" y="27559"/>
                  </a:lnTo>
                  <a:lnTo>
                    <a:pt x="52565" y="27470"/>
                  </a:lnTo>
                  <a:lnTo>
                    <a:pt x="52717" y="27343"/>
                  </a:lnTo>
                  <a:lnTo>
                    <a:pt x="52844" y="27190"/>
                  </a:lnTo>
                  <a:lnTo>
                    <a:pt x="52933" y="27012"/>
                  </a:lnTo>
                  <a:lnTo>
                    <a:pt x="52997" y="26771"/>
                  </a:lnTo>
                  <a:lnTo>
                    <a:pt x="52997" y="26530"/>
                  </a:lnTo>
                  <a:close/>
                </a:path>
                <a:path w="60959" h="133985">
                  <a:moveTo>
                    <a:pt x="60363" y="13817"/>
                  </a:moveTo>
                  <a:lnTo>
                    <a:pt x="60337" y="13677"/>
                  </a:lnTo>
                  <a:lnTo>
                    <a:pt x="60286" y="13538"/>
                  </a:lnTo>
                  <a:lnTo>
                    <a:pt x="60223" y="13398"/>
                  </a:lnTo>
                  <a:lnTo>
                    <a:pt x="60109" y="13246"/>
                  </a:lnTo>
                  <a:lnTo>
                    <a:pt x="59956" y="13093"/>
                  </a:lnTo>
                  <a:lnTo>
                    <a:pt x="48653" y="355"/>
                  </a:lnTo>
                  <a:lnTo>
                    <a:pt x="48564" y="228"/>
                  </a:lnTo>
                  <a:lnTo>
                    <a:pt x="48399" y="127"/>
                  </a:lnTo>
                  <a:lnTo>
                    <a:pt x="48120" y="25"/>
                  </a:lnTo>
                  <a:lnTo>
                    <a:pt x="47980" y="0"/>
                  </a:lnTo>
                  <a:lnTo>
                    <a:pt x="47828" y="0"/>
                  </a:lnTo>
                  <a:lnTo>
                    <a:pt x="47586" y="50"/>
                  </a:lnTo>
                  <a:lnTo>
                    <a:pt x="47459" y="114"/>
                  </a:lnTo>
                  <a:lnTo>
                    <a:pt x="47294" y="215"/>
                  </a:lnTo>
                  <a:lnTo>
                    <a:pt x="47155" y="355"/>
                  </a:lnTo>
                  <a:lnTo>
                    <a:pt x="47040" y="520"/>
                  </a:lnTo>
                  <a:lnTo>
                    <a:pt x="46939" y="800"/>
                  </a:lnTo>
                  <a:lnTo>
                    <a:pt x="46913" y="939"/>
                  </a:lnTo>
                  <a:lnTo>
                    <a:pt x="46913" y="1079"/>
                  </a:lnTo>
                  <a:lnTo>
                    <a:pt x="46951" y="1282"/>
                  </a:lnTo>
                  <a:lnTo>
                    <a:pt x="47028" y="1460"/>
                  </a:lnTo>
                  <a:lnTo>
                    <a:pt x="47129" y="1625"/>
                  </a:lnTo>
                  <a:lnTo>
                    <a:pt x="56603" y="12319"/>
                  </a:lnTo>
                  <a:lnTo>
                    <a:pt x="42659" y="9474"/>
                  </a:lnTo>
                  <a:lnTo>
                    <a:pt x="42506" y="9448"/>
                  </a:lnTo>
                  <a:lnTo>
                    <a:pt x="42316" y="9461"/>
                  </a:lnTo>
                  <a:lnTo>
                    <a:pt x="42125" y="9512"/>
                  </a:lnTo>
                  <a:lnTo>
                    <a:pt x="41948" y="9588"/>
                  </a:lnTo>
                  <a:lnTo>
                    <a:pt x="41719" y="9779"/>
                  </a:lnTo>
                  <a:lnTo>
                    <a:pt x="41592" y="9931"/>
                  </a:lnTo>
                  <a:lnTo>
                    <a:pt x="41529" y="10058"/>
                  </a:lnTo>
                  <a:lnTo>
                    <a:pt x="41478" y="10198"/>
                  </a:lnTo>
                  <a:lnTo>
                    <a:pt x="41452" y="10388"/>
                  </a:lnTo>
                  <a:lnTo>
                    <a:pt x="41465" y="10591"/>
                  </a:lnTo>
                  <a:lnTo>
                    <a:pt x="41503" y="10782"/>
                  </a:lnTo>
                  <a:lnTo>
                    <a:pt x="41592" y="10960"/>
                  </a:lnTo>
                  <a:lnTo>
                    <a:pt x="41706" y="11125"/>
                  </a:lnTo>
                  <a:lnTo>
                    <a:pt x="41846" y="11252"/>
                  </a:lnTo>
                  <a:lnTo>
                    <a:pt x="42024" y="11353"/>
                  </a:lnTo>
                  <a:lnTo>
                    <a:pt x="42252" y="11430"/>
                  </a:lnTo>
                  <a:lnTo>
                    <a:pt x="59156" y="14884"/>
                  </a:lnTo>
                  <a:lnTo>
                    <a:pt x="59296" y="14909"/>
                  </a:lnTo>
                  <a:lnTo>
                    <a:pt x="59448" y="14909"/>
                  </a:lnTo>
                  <a:lnTo>
                    <a:pt x="59639" y="14871"/>
                  </a:lnTo>
                  <a:lnTo>
                    <a:pt x="59829" y="14795"/>
                  </a:lnTo>
                  <a:lnTo>
                    <a:pt x="59956" y="14706"/>
                  </a:lnTo>
                  <a:lnTo>
                    <a:pt x="60134" y="14554"/>
                  </a:lnTo>
                  <a:lnTo>
                    <a:pt x="60210" y="14414"/>
                  </a:lnTo>
                  <a:lnTo>
                    <a:pt x="60286" y="14287"/>
                  </a:lnTo>
                  <a:lnTo>
                    <a:pt x="60350" y="14046"/>
                  </a:lnTo>
                  <a:lnTo>
                    <a:pt x="60363" y="1385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422387" y="6204089"/>
              <a:ext cx="349250" cy="232410"/>
            </a:xfrm>
            <a:custGeom>
              <a:avLst/>
              <a:gdLst/>
              <a:ahLst/>
              <a:cxnLst/>
              <a:rect l="l" t="t" r="r" b="b"/>
              <a:pathLst>
                <a:path w="349250" h="232410">
                  <a:moveTo>
                    <a:pt x="5994" y="197535"/>
                  </a:moveTo>
                  <a:lnTo>
                    <a:pt x="5753" y="197497"/>
                  </a:lnTo>
                  <a:lnTo>
                    <a:pt x="5257" y="197459"/>
                  </a:lnTo>
                  <a:lnTo>
                    <a:pt x="4749" y="197459"/>
                  </a:lnTo>
                  <a:lnTo>
                    <a:pt x="4254" y="197523"/>
                  </a:lnTo>
                  <a:lnTo>
                    <a:pt x="4013" y="197586"/>
                  </a:lnTo>
                  <a:lnTo>
                    <a:pt x="3771" y="197637"/>
                  </a:lnTo>
                  <a:lnTo>
                    <a:pt x="101" y="201663"/>
                  </a:lnTo>
                  <a:lnTo>
                    <a:pt x="50" y="201968"/>
                  </a:lnTo>
                  <a:lnTo>
                    <a:pt x="0" y="202577"/>
                  </a:lnTo>
                  <a:lnTo>
                    <a:pt x="3657" y="208368"/>
                  </a:lnTo>
                  <a:lnTo>
                    <a:pt x="3848" y="208381"/>
                  </a:lnTo>
                  <a:lnTo>
                    <a:pt x="4038" y="208356"/>
                  </a:lnTo>
                  <a:lnTo>
                    <a:pt x="4229" y="208292"/>
                  </a:lnTo>
                  <a:lnTo>
                    <a:pt x="4394" y="208191"/>
                  </a:lnTo>
                  <a:lnTo>
                    <a:pt x="4546" y="208051"/>
                  </a:lnTo>
                  <a:lnTo>
                    <a:pt x="4660" y="207899"/>
                  </a:lnTo>
                  <a:lnTo>
                    <a:pt x="4737" y="207721"/>
                  </a:lnTo>
                  <a:lnTo>
                    <a:pt x="4787" y="207530"/>
                  </a:lnTo>
                  <a:lnTo>
                    <a:pt x="4800" y="207340"/>
                  </a:lnTo>
                  <a:lnTo>
                    <a:pt x="4737" y="207048"/>
                  </a:lnTo>
                  <a:lnTo>
                    <a:pt x="4673" y="206908"/>
                  </a:lnTo>
                  <a:lnTo>
                    <a:pt x="4533" y="206705"/>
                  </a:lnTo>
                  <a:lnTo>
                    <a:pt x="4394" y="206578"/>
                  </a:lnTo>
                  <a:lnTo>
                    <a:pt x="4267" y="206514"/>
                  </a:lnTo>
                  <a:lnTo>
                    <a:pt x="2006" y="203047"/>
                  </a:lnTo>
                  <a:lnTo>
                    <a:pt x="2006" y="202628"/>
                  </a:lnTo>
                  <a:lnTo>
                    <a:pt x="2032" y="202209"/>
                  </a:lnTo>
                  <a:lnTo>
                    <a:pt x="2070" y="202006"/>
                  </a:lnTo>
                  <a:lnTo>
                    <a:pt x="5041" y="199453"/>
                  </a:lnTo>
                  <a:lnTo>
                    <a:pt x="5194" y="199453"/>
                  </a:lnTo>
                  <a:lnTo>
                    <a:pt x="5499" y="199478"/>
                  </a:lnTo>
                  <a:lnTo>
                    <a:pt x="5651" y="199504"/>
                  </a:lnTo>
                  <a:lnTo>
                    <a:pt x="5994" y="197535"/>
                  </a:lnTo>
                  <a:close/>
                </a:path>
                <a:path w="349250" h="232410">
                  <a:moveTo>
                    <a:pt x="6007" y="221030"/>
                  </a:moveTo>
                  <a:lnTo>
                    <a:pt x="5867" y="221005"/>
                  </a:lnTo>
                  <a:lnTo>
                    <a:pt x="5664" y="221030"/>
                  </a:lnTo>
                  <a:lnTo>
                    <a:pt x="5435" y="221094"/>
                  </a:lnTo>
                  <a:lnTo>
                    <a:pt x="5308" y="221170"/>
                  </a:lnTo>
                  <a:lnTo>
                    <a:pt x="5143" y="221284"/>
                  </a:lnTo>
                  <a:lnTo>
                    <a:pt x="5016" y="221437"/>
                  </a:lnTo>
                  <a:lnTo>
                    <a:pt x="4927" y="221602"/>
                  </a:lnTo>
                  <a:lnTo>
                    <a:pt x="4838" y="221894"/>
                  </a:lnTo>
                  <a:lnTo>
                    <a:pt x="4838" y="222084"/>
                  </a:lnTo>
                  <a:lnTo>
                    <a:pt x="4902" y="222364"/>
                  </a:lnTo>
                  <a:lnTo>
                    <a:pt x="4991" y="222542"/>
                  </a:lnTo>
                  <a:lnTo>
                    <a:pt x="5105" y="222707"/>
                  </a:lnTo>
                  <a:lnTo>
                    <a:pt x="5257" y="222834"/>
                  </a:lnTo>
                  <a:lnTo>
                    <a:pt x="5435" y="222935"/>
                  </a:lnTo>
                  <a:lnTo>
                    <a:pt x="5664" y="222999"/>
                  </a:lnTo>
                  <a:lnTo>
                    <a:pt x="6007" y="221030"/>
                  </a:lnTo>
                  <a:close/>
                </a:path>
                <a:path w="349250" h="232410">
                  <a:moveTo>
                    <a:pt x="9639" y="230200"/>
                  </a:moveTo>
                  <a:lnTo>
                    <a:pt x="1955" y="221462"/>
                  </a:lnTo>
                  <a:lnTo>
                    <a:pt x="1778" y="221297"/>
                  </a:lnTo>
                  <a:lnTo>
                    <a:pt x="1651" y="221221"/>
                  </a:lnTo>
                  <a:lnTo>
                    <a:pt x="1422" y="221145"/>
                  </a:lnTo>
                  <a:lnTo>
                    <a:pt x="1270" y="221119"/>
                  </a:lnTo>
                  <a:lnTo>
                    <a:pt x="1130" y="221119"/>
                  </a:lnTo>
                  <a:lnTo>
                    <a:pt x="838" y="221183"/>
                  </a:lnTo>
                  <a:lnTo>
                    <a:pt x="711" y="221259"/>
                  </a:lnTo>
                  <a:lnTo>
                    <a:pt x="584" y="221335"/>
                  </a:lnTo>
                  <a:lnTo>
                    <a:pt x="444" y="221475"/>
                  </a:lnTo>
                  <a:lnTo>
                    <a:pt x="330" y="221640"/>
                  </a:lnTo>
                  <a:lnTo>
                    <a:pt x="254" y="221818"/>
                  </a:lnTo>
                  <a:lnTo>
                    <a:pt x="215" y="222008"/>
                  </a:lnTo>
                  <a:lnTo>
                    <a:pt x="215" y="222199"/>
                  </a:lnTo>
                  <a:lnTo>
                    <a:pt x="241" y="222389"/>
                  </a:lnTo>
                  <a:lnTo>
                    <a:pt x="317" y="222580"/>
                  </a:lnTo>
                  <a:lnTo>
                    <a:pt x="419" y="222745"/>
                  </a:lnTo>
                  <a:lnTo>
                    <a:pt x="8140" y="231521"/>
                  </a:lnTo>
                  <a:lnTo>
                    <a:pt x="9639" y="230200"/>
                  </a:lnTo>
                  <a:close/>
                </a:path>
                <a:path w="349250" h="232410">
                  <a:moveTo>
                    <a:pt x="9906" y="230873"/>
                  </a:moveTo>
                  <a:lnTo>
                    <a:pt x="9893" y="230733"/>
                  </a:lnTo>
                  <a:lnTo>
                    <a:pt x="9867" y="230581"/>
                  </a:lnTo>
                  <a:lnTo>
                    <a:pt x="9791" y="230403"/>
                  </a:lnTo>
                  <a:lnTo>
                    <a:pt x="9690" y="230238"/>
                  </a:lnTo>
                  <a:lnTo>
                    <a:pt x="8153" y="231521"/>
                  </a:lnTo>
                  <a:lnTo>
                    <a:pt x="8293" y="231660"/>
                  </a:lnTo>
                  <a:lnTo>
                    <a:pt x="8420" y="231736"/>
                  </a:lnTo>
                  <a:lnTo>
                    <a:pt x="8686" y="231838"/>
                  </a:lnTo>
                  <a:lnTo>
                    <a:pt x="8839" y="231863"/>
                  </a:lnTo>
                  <a:lnTo>
                    <a:pt x="8978" y="231863"/>
                  </a:lnTo>
                  <a:lnTo>
                    <a:pt x="9182" y="231825"/>
                  </a:lnTo>
                  <a:lnTo>
                    <a:pt x="9359" y="231749"/>
                  </a:lnTo>
                  <a:lnTo>
                    <a:pt x="9525" y="231648"/>
                  </a:lnTo>
                  <a:lnTo>
                    <a:pt x="9664" y="231508"/>
                  </a:lnTo>
                  <a:lnTo>
                    <a:pt x="9779" y="231343"/>
                  </a:lnTo>
                  <a:lnTo>
                    <a:pt x="9855" y="231165"/>
                  </a:lnTo>
                  <a:lnTo>
                    <a:pt x="9893" y="230974"/>
                  </a:lnTo>
                  <a:close/>
                </a:path>
                <a:path w="349250" h="232410">
                  <a:moveTo>
                    <a:pt x="14160" y="227012"/>
                  </a:moveTo>
                  <a:lnTo>
                    <a:pt x="12052" y="223596"/>
                  </a:lnTo>
                  <a:lnTo>
                    <a:pt x="11912" y="223507"/>
                  </a:lnTo>
                  <a:lnTo>
                    <a:pt x="11442" y="224345"/>
                  </a:lnTo>
                  <a:lnTo>
                    <a:pt x="11899" y="223507"/>
                  </a:lnTo>
                  <a:lnTo>
                    <a:pt x="11772" y="223443"/>
                  </a:lnTo>
                  <a:lnTo>
                    <a:pt x="11582" y="223405"/>
                  </a:lnTo>
                  <a:lnTo>
                    <a:pt x="11277" y="223393"/>
                  </a:lnTo>
                  <a:lnTo>
                    <a:pt x="11137" y="223431"/>
                  </a:lnTo>
                  <a:lnTo>
                    <a:pt x="10998" y="223469"/>
                  </a:lnTo>
                  <a:lnTo>
                    <a:pt x="10833" y="223570"/>
                  </a:lnTo>
                  <a:lnTo>
                    <a:pt x="10680" y="223710"/>
                  </a:lnTo>
                  <a:lnTo>
                    <a:pt x="10566" y="223862"/>
                  </a:lnTo>
                  <a:lnTo>
                    <a:pt x="10426" y="224231"/>
                  </a:lnTo>
                  <a:lnTo>
                    <a:pt x="10414" y="224421"/>
                  </a:lnTo>
                  <a:lnTo>
                    <a:pt x="10439" y="224612"/>
                  </a:lnTo>
                  <a:lnTo>
                    <a:pt x="10502" y="224802"/>
                  </a:lnTo>
                  <a:lnTo>
                    <a:pt x="10604" y="224967"/>
                  </a:lnTo>
                  <a:lnTo>
                    <a:pt x="10731" y="225120"/>
                  </a:lnTo>
                  <a:lnTo>
                    <a:pt x="10896" y="225234"/>
                  </a:lnTo>
                  <a:lnTo>
                    <a:pt x="11163" y="225386"/>
                  </a:lnTo>
                  <a:lnTo>
                    <a:pt x="11353" y="225539"/>
                  </a:lnTo>
                  <a:lnTo>
                    <a:pt x="12166" y="227152"/>
                  </a:lnTo>
                  <a:lnTo>
                    <a:pt x="12153" y="227622"/>
                  </a:lnTo>
                  <a:lnTo>
                    <a:pt x="12115" y="227774"/>
                  </a:lnTo>
                  <a:lnTo>
                    <a:pt x="12115" y="227977"/>
                  </a:lnTo>
                  <a:lnTo>
                    <a:pt x="12141" y="228117"/>
                  </a:lnTo>
                  <a:lnTo>
                    <a:pt x="12179" y="228257"/>
                  </a:lnTo>
                  <a:lnTo>
                    <a:pt x="12268" y="228434"/>
                  </a:lnTo>
                  <a:lnTo>
                    <a:pt x="12458" y="228663"/>
                  </a:lnTo>
                  <a:lnTo>
                    <a:pt x="12611" y="228777"/>
                  </a:lnTo>
                  <a:lnTo>
                    <a:pt x="12750" y="228828"/>
                  </a:lnTo>
                  <a:lnTo>
                    <a:pt x="12941" y="228892"/>
                  </a:lnTo>
                  <a:lnTo>
                    <a:pt x="13081" y="228904"/>
                  </a:lnTo>
                  <a:lnTo>
                    <a:pt x="13284" y="228892"/>
                  </a:lnTo>
                  <a:lnTo>
                    <a:pt x="13474" y="228841"/>
                  </a:lnTo>
                  <a:lnTo>
                    <a:pt x="13639" y="228752"/>
                  </a:lnTo>
                  <a:lnTo>
                    <a:pt x="13804" y="228625"/>
                  </a:lnTo>
                  <a:lnTo>
                    <a:pt x="13931" y="228485"/>
                  </a:lnTo>
                  <a:lnTo>
                    <a:pt x="14020" y="228307"/>
                  </a:lnTo>
                  <a:lnTo>
                    <a:pt x="14097" y="228079"/>
                  </a:lnTo>
                  <a:lnTo>
                    <a:pt x="14135" y="227876"/>
                  </a:lnTo>
                  <a:lnTo>
                    <a:pt x="14160" y="227444"/>
                  </a:lnTo>
                  <a:lnTo>
                    <a:pt x="14160" y="227012"/>
                  </a:lnTo>
                  <a:close/>
                </a:path>
                <a:path w="349250" h="232410">
                  <a:moveTo>
                    <a:pt x="16192" y="216001"/>
                  </a:moveTo>
                  <a:lnTo>
                    <a:pt x="16167" y="215861"/>
                  </a:lnTo>
                  <a:lnTo>
                    <a:pt x="16129" y="215722"/>
                  </a:lnTo>
                  <a:lnTo>
                    <a:pt x="16040" y="215544"/>
                  </a:lnTo>
                  <a:lnTo>
                    <a:pt x="15925" y="215379"/>
                  </a:lnTo>
                  <a:lnTo>
                    <a:pt x="15773" y="215252"/>
                  </a:lnTo>
                  <a:lnTo>
                    <a:pt x="15595" y="215163"/>
                  </a:lnTo>
                  <a:lnTo>
                    <a:pt x="15367" y="215099"/>
                  </a:lnTo>
                  <a:lnTo>
                    <a:pt x="14478" y="214922"/>
                  </a:lnTo>
                  <a:lnTo>
                    <a:pt x="14236" y="214909"/>
                  </a:lnTo>
                  <a:lnTo>
                    <a:pt x="14084" y="214934"/>
                  </a:lnTo>
                  <a:lnTo>
                    <a:pt x="13906" y="214985"/>
                  </a:lnTo>
                  <a:lnTo>
                    <a:pt x="13779" y="215061"/>
                  </a:lnTo>
                  <a:lnTo>
                    <a:pt x="13614" y="215176"/>
                  </a:lnTo>
                  <a:lnTo>
                    <a:pt x="13474" y="215328"/>
                  </a:lnTo>
                  <a:lnTo>
                    <a:pt x="13385" y="215493"/>
                  </a:lnTo>
                  <a:lnTo>
                    <a:pt x="13309" y="215734"/>
                  </a:lnTo>
                  <a:lnTo>
                    <a:pt x="13157" y="216623"/>
                  </a:lnTo>
                  <a:lnTo>
                    <a:pt x="13144" y="216877"/>
                  </a:lnTo>
                  <a:lnTo>
                    <a:pt x="13169" y="217030"/>
                  </a:lnTo>
                  <a:lnTo>
                    <a:pt x="13208" y="217157"/>
                  </a:lnTo>
                  <a:lnTo>
                    <a:pt x="13296" y="217335"/>
                  </a:lnTo>
                  <a:lnTo>
                    <a:pt x="13411" y="217500"/>
                  </a:lnTo>
                  <a:lnTo>
                    <a:pt x="13563" y="217627"/>
                  </a:lnTo>
                  <a:lnTo>
                    <a:pt x="13690" y="217703"/>
                  </a:lnTo>
                  <a:lnTo>
                    <a:pt x="13970" y="217792"/>
                  </a:lnTo>
                  <a:lnTo>
                    <a:pt x="14859" y="217944"/>
                  </a:lnTo>
                  <a:lnTo>
                    <a:pt x="15113" y="217957"/>
                  </a:lnTo>
                  <a:lnTo>
                    <a:pt x="15265" y="217932"/>
                  </a:lnTo>
                  <a:lnTo>
                    <a:pt x="15443" y="217881"/>
                  </a:lnTo>
                  <a:lnTo>
                    <a:pt x="15570" y="217805"/>
                  </a:lnTo>
                  <a:lnTo>
                    <a:pt x="15735" y="217690"/>
                  </a:lnTo>
                  <a:lnTo>
                    <a:pt x="15862" y="217538"/>
                  </a:lnTo>
                  <a:lnTo>
                    <a:pt x="15963" y="217373"/>
                  </a:lnTo>
                  <a:lnTo>
                    <a:pt x="16027" y="217131"/>
                  </a:lnTo>
                  <a:lnTo>
                    <a:pt x="16040" y="216992"/>
                  </a:lnTo>
                  <a:lnTo>
                    <a:pt x="16141" y="216395"/>
                  </a:lnTo>
                  <a:lnTo>
                    <a:pt x="16179" y="216242"/>
                  </a:lnTo>
                  <a:lnTo>
                    <a:pt x="16192" y="216001"/>
                  </a:lnTo>
                  <a:close/>
                </a:path>
                <a:path w="349250" h="232410">
                  <a:moveTo>
                    <a:pt x="18910" y="200571"/>
                  </a:moveTo>
                  <a:lnTo>
                    <a:pt x="18872" y="200380"/>
                  </a:lnTo>
                  <a:lnTo>
                    <a:pt x="18821" y="200240"/>
                  </a:lnTo>
                  <a:lnTo>
                    <a:pt x="18757" y="200113"/>
                  </a:lnTo>
                  <a:lnTo>
                    <a:pt x="18643" y="199948"/>
                  </a:lnTo>
                  <a:lnTo>
                    <a:pt x="18491" y="199821"/>
                  </a:lnTo>
                  <a:lnTo>
                    <a:pt x="18326" y="199720"/>
                  </a:lnTo>
                  <a:lnTo>
                    <a:pt x="18034" y="199644"/>
                  </a:lnTo>
                  <a:lnTo>
                    <a:pt x="17843" y="199644"/>
                  </a:lnTo>
                  <a:lnTo>
                    <a:pt x="17691" y="199669"/>
                  </a:lnTo>
                  <a:lnTo>
                    <a:pt x="17513" y="199720"/>
                  </a:lnTo>
                  <a:lnTo>
                    <a:pt x="17386" y="199796"/>
                  </a:lnTo>
                  <a:lnTo>
                    <a:pt x="17221" y="199910"/>
                  </a:lnTo>
                  <a:lnTo>
                    <a:pt x="17094" y="200063"/>
                  </a:lnTo>
                  <a:lnTo>
                    <a:pt x="16992" y="200228"/>
                  </a:lnTo>
                  <a:lnTo>
                    <a:pt x="16929" y="200469"/>
                  </a:lnTo>
                  <a:lnTo>
                    <a:pt x="15722" y="207302"/>
                  </a:lnTo>
                  <a:lnTo>
                    <a:pt x="9588" y="199898"/>
                  </a:lnTo>
                  <a:lnTo>
                    <a:pt x="9499" y="199771"/>
                  </a:lnTo>
                  <a:lnTo>
                    <a:pt x="9423" y="199644"/>
                  </a:lnTo>
                  <a:lnTo>
                    <a:pt x="9080" y="199224"/>
                  </a:lnTo>
                  <a:lnTo>
                    <a:pt x="8890" y="199034"/>
                  </a:lnTo>
                  <a:lnTo>
                    <a:pt x="8712" y="198843"/>
                  </a:lnTo>
                  <a:lnTo>
                    <a:pt x="6134" y="197548"/>
                  </a:lnTo>
                  <a:lnTo>
                    <a:pt x="6007" y="197535"/>
                  </a:lnTo>
                  <a:lnTo>
                    <a:pt x="5664" y="199504"/>
                  </a:lnTo>
                  <a:lnTo>
                    <a:pt x="5905" y="199542"/>
                  </a:lnTo>
                  <a:lnTo>
                    <a:pt x="7810" y="200850"/>
                  </a:lnTo>
                  <a:lnTo>
                    <a:pt x="7924" y="201015"/>
                  </a:lnTo>
                  <a:lnTo>
                    <a:pt x="8051" y="201155"/>
                  </a:lnTo>
                  <a:lnTo>
                    <a:pt x="15519" y="210185"/>
                  </a:lnTo>
                  <a:lnTo>
                    <a:pt x="15671" y="210350"/>
                  </a:lnTo>
                  <a:lnTo>
                    <a:pt x="15836" y="210477"/>
                  </a:lnTo>
                  <a:lnTo>
                    <a:pt x="15976" y="210540"/>
                  </a:lnTo>
                  <a:lnTo>
                    <a:pt x="16103" y="210578"/>
                  </a:lnTo>
                  <a:lnTo>
                    <a:pt x="16243" y="210604"/>
                  </a:lnTo>
                  <a:lnTo>
                    <a:pt x="16395" y="210604"/>
                  </a:lnTo>
                  <a:lnTo>
                    <a:pt x="16548" y="210578"/>
                  </a:lnTo>
                  <a:lnTo>
                    <a:pt x="16700" y="210540"/>
                  </a:lnTo>
                  <a:lnTo>
                    <a:pt x="16840" y="210477"/>
                  </a:lnTo>
                  <a:lnTo>
                    <a:pt x="16979" y="210375"/>
                  </a:lnTo>
                  <a:lnTo>
                    <a:pt x="17119" y="210235"/>
                  </a:lnTo>
                  <a:lnTo>
                    <a:pt x="17195" y="210108"/>
                  </a:lnTo>
                  <a:lnTo>
                    <a:pt x="17272" y="209969"/>
                  </a:lnTo>
                  <a:lnTo>
                    <a:pt x="17310" y="209842"/>
                  </a:lnTo>
                  <a:lnTo>
                    <a:pt x="17322" y="209715"/>
                  </a:lnTo>
                  <a:lnTo>
                    <a:pt x="18897" y="200812"/>
                  </a:lnTo>
                  <a:lnTo>
                    <a:pt x="18910" y="200571"/>
                  </a:lnTo>
                  <a:close/>
                </a:path>
                <a:path w="349250" h="232410">
                  <a:moveTo>
                    <a:pt x="20993" y="188709"/>
                  </a:moveTo>
                  <a:lnTo>
                    <a:pt x="20942" y="188518"/>
                  </a:lnTo>
                  <a:lnTo>
                    <a:pt x="20878" y="188379"/>
                  </a:lnTo>
                  <a:lnTo>
                    <a:pt x="20777" y="188239"/>
                  </a:lnTo>
                  <a:lnTo>
                    <a:pt x="20675" y="188112"/>
                  </a:lnTo>
                  <a:lnTo>
                    <a:pt x="20548" y="188010"/>
                  </a:lnTo>
                  <a:lnTo>
                    <a:pt x="20421" y="187960"/>
                  </a:lnTo>
                  <a:lnTo>
                    <a:pt x="5308" y="179755"/>
                  </a:lnTo>
                  <a:lnTo>
                    <a:pt x="5168" y="179692"/>
                  </a:lnTo>
                  <a:lnTo>
                    <a:pt x="4978" y="179641"/>
                  </a:lnTo>
                  <a:lnTo>
                    <a:pt x="4787" y="179628"/>
                  </a:lnTo>
                  <a:lnTo>
                    <a:pt x="4597" y="179654"/>
                  </a:lnTo>
                  <a:lnTo>
                    <a:pt x="4406" y="179717"/>
                  </a:lnTo>
                  <a:lnTo>
                    <a:pt x="4241" y="179819"/>
                  </a:lnTo>
                  <a:lnTo>
                    <a:pt x="4089" y="179959"/>
                  </a:lnTo>
                  <a:lnTo>
                    <a:pt x="3975" y="180111"/>
                  </a:lnTo>
                  <a:lnTo>
                    <a:pt x="3848" y="180479"/>
                  </a:lnTo>
                  <a:lnTo>
                    <a:pt x="3835" y="180771"/>
                  </a:lnTo>
                  <a:lnTo>
                    <a:pt x="3886" y="180962"/>
                  </a:lnTo>
                  <a:lnTo>
                    <a:pt x="4191" y="181394"/>
                  </a:lnTo>
                  <a:lnTo>
                    <a:pt x="4318" y="181483"/>
                  </a:lnTo>
                  <a:lnTo>
                    <a:pt x="16865" y="188290"/>
                  </a:lnTo>
                  <a:lnTo>
                    <a:pt x="2781" y="190385"/>
                  </a:lnTo>
                  <a:lnTo>
                    <a:pt x="2552" y="190449"/>
                  </a:lnTo>
                  <a:lnTo>
                    <a:pt x="2387" y="190550"/>
                  </a:lnTo>
                  <a:lnTo>
                    <a:pt x="2235" y="190665"/>
                  </a:lnTo>
                  <a:lnTo>
                    <a:pt x="1943" y="191274"/>
                  </a:lnTo>
                  <a:lnTo>
                    <a:pt x="1943" y="191477"/>
                  </a:lnTo>
                  <a:lnTo>
                    <a:pt x="1993" y="191719"/>
                  </a:lnTo>
                  <a:lnTo>
                    <a:pt x="2057" y="191858"/>
                  </a:lnTo>
                  <a:lnTo>
                    <a:pt x="2171" y="192011"/>
                  </a:lnTo>
                  <a:lnTo>
                    <a:pt x="2298" y="192151"/>
                  </a:lnTo>
                  <a:lnTo>
                    <a:pt x="2463" y="192265"/>
                  </a:lnTo>
                  <a:lnTo>
                    <a:pt x="2654" y="192328"/>
                  </a:lnTo>
                  <a:lnTo>
                    <a:pt x="2844" y="192379"/>
                  </a:lnTo>
                  <a:lnTo>
                    <a:pt x="3035" y="192379"/>
                  </a:lnTo>
                  <a:lnTo>
                    <a:pt x="20040" y="189852"/>
                  </a:lnTo>
                  <a:lnTo>
                    <a:pt x="20231" y="189826"/>
                  </a:lnTo>
                  <a:lnTo>
                    <a:pt x="20383" y="189776"/>
                  </a:lnTo>
                  <a:lnTo>
                    <a:pt x="20510" y="189712"/>
                  </a:lnTo>
                  <a:lnTo>
                    <a:pt x="20637" y="189623"/>
                  </a:lnTo>
                  <a:lnTo>
                    <a:pt x="20764" y="189484"/>
                  </a:lnTo>
                  <a:lnTo>
                    <a:pt x="20878" y="189331"/>
                  </a:lnTo>
                  <a:lnTo>
                    <a:pt x="20942" y="189191"/>
                  </a:lnTo>
                  <a:lnTo>
                    <a:pt x="20980" y="189039"/>
                  </a:lnTo>
                  <a:lnTo>
                    <a:pt x="20993" y="188747"/>
                  </a:lnTo>
                  <a:close/>
                </a:path>
                <a:path w="349250" h="232410">
                  <a:moveTo>
                    <a:pt x="324091" y="914"/>
                  </a:moveTo>
                  <a:lnTo>
                    <a:pt x="324027" y="635"/>
                  </a:lnTo>
                  <a:lnTo>
                    <a:pt x="323951" y="495"/>
                  </a:lnTo>
                  <a:lnTo>
                    <a:pt x="323875" y="368"/>
                  </a:lnTo>
                  <a:lnTo>
                    <a:pt x="323735" y="241"/>
                  </a:lnTo>
                  <a:lnTo>
                    <a:pt x="323608" y="152"/>
                  </a:lnTo>
                  <a:lnTo>
                    <a:pt x="323469" y="76"/>
                  </a:lnTo>
                  <a:lnTo>
                    <a:pt x="323303" y="12"/>
                  </a:lnTo>
                  <a:lnTo>
                    <a:pt x="322999" y="0"/>
                  </a:lnTo>
                  <a:lnTo>
                    <a:pt x="322872" y="25"/>
                  </a:lnTo>
                  <a:lnTo>
                    <a:pt x="322707" y="76"/>
                  </a:lnTo>
                  <a:lnTo>
                    <a:pt x="317258" y="1917"/>
                  </a:lnTo>
                  <a:lnTo>
                    <a:pt x="317119" y="1968"/>
                  </a:lnTo>
                  <a:lnTo>
                    <a:pt x="316953" y="2082"/>
                  </a:lnTo>
                  <a:lnTo>
                    <a:pt x="316814" y="2209"/>
                  </a:lnTo>
                  <a:lnTo>
                    <a:pt x="316699" y="2374"/>
                  </a:lnTo>
                  <a:lnTo>
                    <a:pt x="316572" y="2743"/>
                  </a:lnTo>
                  <a:lnTo>
                    <a:pt x="316572" y="2946"/>
                  </a:lnTo>
                  <a:lnTo>
                    <a:pt x="316636" y="3225"/>
                  </a:lnTo>
                  <a:lnTo>
                    <a:pt x="316712" y="3365"/>
                  </a:lnTo>
                  <a:lnTo>
                    <a:pt x="316788" y="3492"/>
                  </a:lnTo>
                  <a:lnTo>
                    <a:pt x="316928" y="3619"/>
                  </a:lnTo>
                  <a:lnTo>
                    <a:pt x="317080" y="3733"/>
                  </a:lnTo>
                  <a:lnTo>
                    <a:pt x="317271" y="3810"/>
                  </a:lnTo>
                  <a:lnTo>
                    <a:pt x="317461" y="3860"/>
                  </a:lnTo>
                  <a:lnTo>
                    <a:pt x="317703" y="3860"/>
                  </a:lnTo>
                  <a:lnTo>
                    <a:pt x="317893" y="3810"/>
                  </a:lnTo>
                  <a:lnTo>
                    <a:pt x="321424" y="2616"/>
                  </a:lnTo>
                  <a:lnTo>
                    <a:pt x="316877" y="15100"/>
                  </a:lnTo>
                  <a:lnTo>
                    <a:pt x="313563" y="13881"/>
                  </a:lnTo>
                  <a:lnTo>
                    <a:pt x="313372" y="13830"/>
                  </a:lnTo>
                  <a:lnTo>
                    <a:pt x="313220" y="13817"/>
                  </a:lnTo>
                  <a:lnTo>
                    <a:pt x="313029" y="13843"/>
                  </a:lnTo>
                  <a:lnTo>
                    <a:pt x="312839" y="13893"/>
                  </a:lnTo>
                  <a:lnTo>
                    <a:pt x="312661" y="13995"/>
                  </a:lnTo>
                  <a:lnTo>
                    <a:pt x="312508" y="14109"/>
                  </a:lnTo>
                  <a:lnTo>
                    <a:pt x="312369" y="14300"/>
                  </a:lnTo>
                  <a:lnTo>
                    <a:pt x="312293" y="14439"/>
                  </a:lnTo>
                  <a:lnTo>
                    <a:pt x="312216" y="14719"/>
                  </a:lnTo>
                  <a:lnTo>
                    <a:pt x="312216" y="14909"/>
                  </a:lnTo>
                  <a:lnTo>
                    <a:pt x="312242" y="15062"/>
                  </a:lnTo>
                  <a:lnTo>
                    <a:pt x="312293" y="15201"/>
                  </a:lnTo>
                  <a:lnTo>
                    <a:pt x="312381" y="15367"/>
                  </a:lnTo>
                  <a:lnTo>
                    <a:pt x="312585" y="15595"/>
                  </a:lnTo>
                  <a:lnTo>
                    <a:pt x="312737" y="15697"/>
                  </a:lnTo>
                  <a:lnTo>
                    <a:pt x="312877" y="15760"/>
                  </a:lnTo>
                  <a:lnTo>
                    <a:pt x="317055" y="17297"/>
                  </a:lnTo>
                  <a:lnTo>
                    <a:pt x="321411" y="18872"/>
                  </a:lnTo>
                  <a:lnTo>
                    <a:pt x="321652" y="18935"/>
                  </a:lnTo>
                  <a:lnTo>
                    <a:pt x="321843" y="18935"/>
                  </a:lnTo>
                  <a:lnTo>
                    <a:pt x="321995" y="18897"/>
                  </a:lnTo>
                  <a:lnTo>
                    <a:pt x="322135" y="18859"/>
                  </a:lnTo>
                  <a:lnTo>
                    <a:pt x="322313" y="18770"/>
                  </a:lnTo>
                  <a:lnTo>
                    <a:pt x="322465" y="18643"/>
                  </a:lnTo>
                  <a:lnTo>
                    <a:pt x="322580" y="18491"/>
                  </a:lnTo>
                  <a:lnTo>
                    <a:pt x="322681" y="18313"/>
                  </a:lnTo>
                  <a:lnTo>
                    <a:pt x="322757" y="18034"/>
                  </a:lnTo>
                  <a:lnTo>
                    <a:pt x="322757" y="17843"/>
                  </a:lnTo>
                  <a:lnTo>
                    <a:pt x="322732" y="17691"/>
                  </a:lnTo>
                  <a:lnTo>
                    <a:pt x="322681" y="17551"/>
                  </a:lnTo>
                  <a:lnTo>
                    <a:pt x="322148" y="17005"/>
                  </a:lnTo>
                  <a:lnTo>
                    <a:pt x="318757" y="15786"/>
                  </a:lnTo>
                  <a:lnTo>
                    <a:pt x="323977" y="1460"/>
                  </a:lnTo>
                  <a:lnTo>
                    <a:pt x="324027" y="1333"/>
                  </a:lnTo>
                  <a:lnTo>
                    <a:pt x="324065" y="1206"/>
                  </a:lnTo>
                  <a:lnTo>
                    <a:pt x="324091" y="1066"/>
                  </a:lnTo>
                  <a:lnTo>
                    <a:pt x="324091" y="914"/>
                  </a:lnTo>
                  <a:close/>
                </a:path>
                <a:path w="349250" h="232410">
                  <a:moveTo>
                    <a:pt x="330098" y="19545"/>
                  </a:moveTo>
                  <a:lnTo>
                    <a:pt x="330060" y="19342"/>
                  </a:lnTo>
                  <a:lnTo>
                    <a:pt x="329996" y="19215"/>
                  </a:lnTo>
                  <a:lnTo>
                    <a:pt x="329933" y="19088"/>
                  </a:lnTo>
                  <a:lnTo>
                    <a:pt x="329768" y="18897"/>
                  </a:lnTo>
                  <a:lnTo>
                    <a:pt x="329577" y="18757"/>
                  </a:lnTo>
                  <a:lnTo>
                    <a:pt x="329438" y="18694"/>
                  </a:lnTo>
                  <a:lnTo>
                    <a:pt x="328726" y="18427"/>
                  </a:lnTo>
                  <a:lnTo>
                    <a:pt x="328587" y="18376"/>
                  </a:lnTo>
                  <a:lnTo>
                    <a:pt x="328345" y="18313"/>
                  </a:lnTo>
                  <a:lnTo>
                    <a:pt x="328155" y="18313"/>
                  </a:lnTo>
                  <a:lnTo>
                    <a:pt x="328002" y="18338"/>
                  </a:lnTo>
                  <a:lnTo>
                    <a:pt x="327863" y="18389"/>
                  </a:lnTo>
                  <a:lnTo>
                    <a:pt x="327710" y="18465"/>
                  </a:lnTo>
                  <a:lnTo>
                    <a:pt x="327545" y="18605"/>
                  </a:lnTo>
                  <a:lnTo>
                    <a:pt x="327418" y="18757"/>
                  </a:lnTo>
                  <a:lnTo>
                    <a:pt x="327317" y="18923"/>
                  </a:lnTo>
                  <a:lnTo>
                    <a:pt x="326986" y="19824"/>
                  </a:lnTo>
                  <a:lnTo>
                    <a:pt x="326936" y="20015"/>
                  </a:lnTo>
                  <a:lnTo>
                    <a:pt x="326923" y="20167"/>
                  </a:lnTo>
                  <a:lnTo>
                    <a:pt x="326948" y="20370"/>
                  </a:lnTo>
                  <a:lnTo>
                    <a:pt x="326999" y="20548"/>
                  </a:lnTo>
                  <a:lnTo>
                    <a:pt x="327088" y="20726"/>
                  </a:lnTo>
                  <a:lnTo>
                    <a:pt x="327215" y="20878"/>
                  </a:lnTo>
                  <a:lnTo>
                    <a:pt x="327367" y="21005"/>
                  </a:lnTo>
                  <a:lnTo>
                    <a:pt x="327545" y="21107"/>
                  </a:lnTo>
                  <a:lnTo>
                    <a:pt x="328383" y="21412"/>
                  </a:lnTo>
                  <a:lnTo>
                    <a:pt x="328587" y="21475"/>
                  </a:lnTo>
                  <a:lnTo>
                    <a:pt x="328790" y="21488"/>
                  </a:lnTo>
                  <a:lnTo>
                    <a:pt x="328980" y="21475"/>
                  </a:lnTo>
                  <a:lnTo>
                    <a:pt x="329171" y="21412"/>
                  </a:lnTo>
                  <a:lnTo>
                    <a:pt x="329349" y="21323"/>
                  </a:lnTo>
                  <a:lnTo>
                    <a:pt x="329501" y="21196"/>
                  </a:lnTo>
                  <a:lnTo>
                    <a:pt x="329615" y="21043"/>
                  </a:lnTo>
                  <a:lnTo>
                    <a:pt x="329717" y="20878"/>
                  </a:lnTo>
                  <a:lnTo>
                    <a:pt x="329755" y="20701"/>
                  </a:lnTo>
                  <a:lnTo>
                    <a:pt x="330009" y="20027"/>
                  </a:lnTo>
                  <a:lnTo>
                    <a:pt x="330085" y="19786"/>
                  </a:lnTo>
                  <a:lnTo>
                    <a:pt x="330098" y="19634"/>
                  </a:lnTo>
                  <a:close/>
                </a:path>
                <a:path w="349250" h="232410">
                  <a:moveTo>
                    <a:pt x="345732" y="17754"/>
                  </a:moveTo>
                  <a:lnTo>
                    <a:pt x="344932" y="15925"/>
                  </a:lnTo>
                  <a:lnTo>
                    <a:pt x="344792" y="15989"/>
                  </a:lnTo>
                  <a:lnTo>
                    <a:pt x="344639" y="16103"/>
                  </a:lnTo>
                  <a:lnTo>
                    <a:pt x="344512" y="16256"/>
                  </a:lnTo>
                  <a:lnTo>
                    <a:pt x="344424" y="16433"/>
                  </a:lnTo>
                  <a:lnTo>
                    <a:pt x="344347" y="16611"/>
                  </a:lnTo>
                  <a:lnTo>
                    <a:pt x="344335" y="17005"/>
                  </a:lnTo>
                  <a:lnTo>
                    <a:pt x="344385" y="17195"/>
                  </a:lnTo>
                  <a:lnTo>
                    <a:pt x="344474" y="17373"/>
                  </a:lnTo>
                  <a:lnTo>
                    <a:pt x="344601" y="17526"/>
                  </a:lnTo>
                  <a:lnTo>
                    <a:pt x="344741" y="17653"/>
                  </a:lnTo>
                  <a:lnTo>
                    <a:pt x="344919" y="17754"/>
                  </a:lnTo>
                  <a:lnTo>
                    <a:pt x="345097" y="17805"/>
                  </a:lnTo>
                  <a:lnTo>
                    <a:pt x="345300" y="17843"/>
                  </a:lnTo>
                  <a:lnTo>
                    <a:pt x="345490" y="17818"/>
                  </a:lnTo>
                  <a:lnTo>
                    <a:pt x="345681" y="17767"/>
                  </a:lnTo>
                  <a:close/>
                </a:path>
                <a:path w="349250" h="232410">
                  <a:moveTo>
                    <a:pt x="348957" y="12941"/>
                  </a:moveTo>
                  <a:lnTo>
                    <a:pt x="345694" y="8166"/>
                  </a:lnTo>
                  <a:lnTo>
                    <a:pt x="345541" y="8115"/>
                  </a:lnTo>
                  <a:lnTo>
                    <a:pt x="345363" y="8064"/>
                  </a:lnTo>
                  <a:lnTo>
                    <a:pt x="344703" y="7874"/>
                  </a:lnTo>
                  <a:lnTo>
                    <a:pt x="344411" y="7823"/>
                  </a:lnTo>
                  <a:lnTo>
                    <a:pt x="344106" y="7785"/>
                  </a:lnTo>
                  <a:lnTo>
                    <a:pt x="343484" y="7747"/>
                  </a:lnTo>
                  <a:lnTo>
                    <a:pt x="342874" y="7772"/>
                  </a:lnTo>
                  <a:lnTo>
                    <a:pt x="342265" y="7861"/>
                  </a:lnTo>
                  <a:lnTo>
                    <a:pt x="341668" y="8001"/>
                  </a:lnTo>
                  <a:lnTo>
                    <a:pt x="341083" y="8204"/>
                  </a:lnTo>
                  <a:lnTo>
                    <a:pt x="340817" y="8343"/>
                  </a:lnTo>
                  <a:lnTo>
                    <a:pt x="340537" y="8470"/>
                  </a:lnTo>
                  <a:lnTo>
                    <a:pt x="338416" y="10325"/>
                  </a:lnTo>
                  <a:lnTo>
                    <a:pt x="338353" y="10464"/>
                  </a:lnTo>
                  <a:lnTo>
                    <a:pt x="338315" y="10655"/>
                  </a:lnTo>
                  <a:lnTo>
                    <a:pt x="338302" y="10845"/>
                  </a:lnTo>
                  <a:lnTo>
                    <a:pt x="338366" y="11137"/>
                  </a:lnTo>
                  <a:lnTo>
                    <a:pt x="338429" y="11264"/>
                  </a:lnTo>
                  <a:lnTo>
                    <a:pt x="338518" y="11391"/>
                  </a:lnTo>
                  <a:lnTo>
                    <a:pt x="338645" y="11531"/>
                  </a:lnTo>
                  <a:lnTo>
                    <a:pt x="338810" y="11645"/>
                  </a:lnTo>
                  <a:lnTo>
                    <a:pt x="339178" y="11772"/>
                  </a:lnTo>
                  <a:lnTo>
                    <a:pt x="339432" y="11772"/>
                  </a:lnTo>
                  <a:lnTo>
                    <a:pt x="339572" y="11747"/>
                  </a:lnTo>
                  <a:lnTo>
                    <a:pt x="339750" y="11671"/>
                  </a:lnTo>
                  <a:lnTo>
                    <a:pt x="339915" y="11569"/>
                  </a:lnTo>
                  <a:lnTo>
                    <a:pt x="340067" y="11430"/>
                  </a:lnTo>
                  <a:lnTo>
                    <a:pt x="343471" y="9740"/>
                  </a:lnTo>
                  <a:lnTo>
                    <a:pt x="343890" y="9766"/>
                  </a:lnTo>
                  <a:lnTo>
                    <a:pt x="344309" y="9829"/>
                  </a:lnTo>
                  <a:lnTo>
                    <a:pt x="344716" y="9931"/>
                  </a:lnTo>
                  <a:lnTo>
                    <a:pt x="344843" y="9994"/>
                  </a:lnTo>
                  <a:lnTo>
                    <a:pt x="345059" y="10058"/>
                  </a:lnTo>
                  <a:lnTo>
                    <a:pt x="345592" y="10350"/>
                  </a:lnTo>
                  <a:lnTo>
                    <a:pt x="346951" y="12776"/>
                  </a:lnTo>
                  <a:lnTo>
                    <a:pt x="346938" y="13233"/>
                  </a:lnTo>
                  <a:lnTo>
                    <a:pt x="346913" y="13385"/>
                  </a:lnTo>
                  <a:lnTo>
                    <a:pt x="346811" y="13830"/>
                  </a:lnTo>
                  <a:lnTo>
                    <a:pt x="346760" y="13957"/>
                  </a:lnTo>
                  <a:lnTo>
                    <a:pt x="346671" y="14198"/>
                  </a:lnTo>
                  <a:lnTo>
                    <a:pt x="345516" y="15582"/>
                  </a:lnTo>
                  <a:lnTo>
                    <a:pt x="345376" y="15684"/>
                  </a:lnTo>
                  <a:lnTo>
                    <a:pt x="345084" y="15849"/>
                  </a:lnTo>
                  <a:lnTo>
                    <a:pt x="344932" y="15913"/>
                  </a:lnTo>
                  <a:lnTo>
                    <a:pt x="345732" y="17741"/>
                  </a:lnTo>
                  <a:lnTo>
                    <a:pt x="345973" y="17640"/>
                  </a:lnTo>
                  <a:lnTo>
                    <a:pt x="346443" y="17373"/>
                  </a:lnTo>
                  <a:lnTo>
                    <a:pt x="348107" y="15709"/>
                  </a:lnTo>
                  <a:lnTo>
                    <a:pt x="348259" y="15494"/>
                  </a:lnTo>
                  <a:lnTo>
                    <a:pt x="348500" y="15011"/>
                  </a:lnTo>
                  <a:lnTo>
                    <a:pt x="348576" y="14808"/>
                  </a:lnTo>
                  <a:lnTo>
                    <a:pt x="348640" y="14655"/>
                  </a:lnTo>
                  <a:lnTo>
                    <a:pt x="348729" y="14414"/>
                  </a:lnTo>
                  <a:lnTo>
                    <a:pt x="348856" y="13931"/>
                  </a:lnTo>
                  <a:lnTo>
                    <a:pt x="348919" y="13436"/>
                  </a:lnTo>
                  <a:lnTo>
                    <a:pt x="348957" y="1294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756346" y="6215786"/>
              <a:ext cx="139700" cy="116839"/>
            </a:xfrm>
            <a:custGeom>
              <a:avLst/>
              <a:gdLst/>
              <a:ahLst/>
              <a:cxnLst/>
              <a:rect l="l" t="t" r="r" b="b"/>
              <a:pathLst>
                <a:path w="139700" h="116839">
                  <a:moveTo>
                    <a:pt x="12369" y="5054"/>
                  </a:moveTo>
                  <a:lnTo>
                    <a:pt x="12306" y="4775"/>
                  </a:lnTo>
                  <a:lnTo>
                    <a:pt x="12230" y="4635"/>
                  </a:lnTo>
                  <a:lnTo>
                    <a:pt x="12115" y="4483"/>
                  </a:lnTo>
                  <a:lnTo>
                    <a:pt x="11861" y="4267"/>
                  </a:lnTo>
                  <a:lnTo>
                    <a:pt x="11684" y="4178"/>
                  </a:lnTo>
                  <a:lnTo>
                    <a:pt x="11480" y="4140"/>
                  </a:lnTo>
                  <a:lnTo>
                    <a:pt x="11290" y="4140"/>
                  </a:lnTo>
                  <a:lnTo>
                    <a:pt x="11099" y="4165"/>
                  </a:lnTo>
                  <a:lnTo>
                    <a:pt x="10909" y="4241"/>
                  </a:lnTo>
                  <a:lnTo>
                    <a:pt x="533" y="10147"/>
                  </a:lnTo>
                  <a:lnTo>
                    <a:pt x="406" y="10223"/>
                  </a:lnTo>
                  <a:lnTo>
                    <a:pt x="266" y="10363"/>
                  </a:lnTo>
                  <a:lnTo>
                    <a:pt x="165" y="10502"/>
                  </a:lnTo>
                  <a:lnTo>
                    <a:pt x="88" y="10629"/>
                  </a:lnTo>
                  <a:lnTo>
                    <a:pt x="25" y="10820"/>
                  </a:lnTo>
                  <a:lnTo>
                    <a:pt x="0" y="11010"/>
                  </a:lnTo>
                  <a:lnTo>
                    <a:pt x="25" y="11226"/>
                  </a:lnTo>
                  <a:lnTo>
                    <a:pt x="50" y="11353"/>
                  </a:lnTo>
                  <a:lnTo>
                    <a:pt x="114" y="11506"/>
                  </a:lnTo>
                  <a:lnTo>
                    <a:pt x="190" y="11633"/>
                  </a:lnTo>
                  <a:lnTo>
                    <a:pt x="355" y="11798"/>
                  </a:lnTo>
                  <a:lnTo>
                    <a:pt x="520" y="11912"/>
                  </a:lnTo>
                  <a:lnTo>
                    <a:pt x="660" y="11976"/>
                  </a:lnTo>
                  <a:lnTo>
                    <a:pt x="9194" y="15074"/>
                  </a:lnTo>
                  <a:lnTo>
                    <a:pt x="9385" y="15138"/>
                  </a:lnTo>
                  <a:lnTo>
                    <a:pt x="9537" y="15151"/>
                  </a:lnTo>
                  <a:lnTo>
                    <a:pt x="9728" y="15125"/>
                  </a:lnTo>
                  <a:lnTo>
                    <a:pt x="9918" y="15074"/>
                  </a:lnTo>
                  <a:lnTo>
                    <a:pt x="10096" y="14973"/>
                  </a:lnTo>
                  <a:lnTo>
                    <a:pt x="10248" y="14859"/>
                  </a:lnTo>
                  <a:lnTo>
                    <a:pt x="10541" y="14249"/>
                  </a:lnTo>
                  <a:lnTo>
                    <a:pt x="10541" y="14058"/>
                  </a:lnTo>
                  <a:lnTo>
                    <a:pt x="10502" y="13855"/>
                  </a:lnTo>
                  <a:lnTo>
                    <a:pt x="10439" y="13728"/>
                  </a:lnTo>
                  <a:lnTo>
                    <a:pt x="10375" y="13601"/>
                  </a:lnTo>
                  <a:lnTo>
                    <a:pt x="10210" y="13411"/>
                  </a:lnTo>
                  <a:lnTo>
                    <a:pt x="10020" y="13271"/>
                  </a:lnTo>
                  <a:lnTo>
                    <a:pt x="9880" y="13220"/>
                  </a:lnTo>
                  <a:lnTo>
                    <a:pt x="3365" y="10845"/>
                  </a:lnTo>
                  <a:lnTo>
                    <a:pt x="11861" y="6007"/>
                  </a:lnTo>
                  <a:lnTo>
                    <a:pt x="12014" y="5892"/>
                  </a:lnTo>
                  <a:lnTo>
                    <a:pt x="12179" y="5715"/>
                  </a:lnTo>
                  <a:lnTo>
                    <a:pt x="12255" y="5575"/>
                  </a:lnTo>
                  <a:lnTo>
                    <a:pt x="12319" y="5448"/>
                  </a:lnTo>
                  <a:lnTo>
                    <a:pt x="12357" y="5257"/>
                  </a:lnTo>
                  <a:lnTo>
                    <a:pt x="12369" y="5054"/>
                  </a:lnTo>
                  <a:close/>
                </a:path>
                <a:path w="139700" h="116839">
                  <a:moveTo>
                    <a:pt x="14744" y="2527"/>
                  </a:moveTo>
                  <a:lnTo>
                    <a:pt x="14706" y="2374"/>
                  </a:lnTo>
                  <a:lnTo>
                    <a:pt x="14668" y="2235"/>
                  </a:lnTo>
                  <a:lnTo>
                    <a:pt x="14579" y="2057"/>
                  </a:lnTo>
                  <a:lnTo>
                    <a:pt x="14414" y="1879"/>
                  </a:lnTo>
                  <a:lnTo>
                    <a:pt x="14224" y="1739"/>
                  </a:lnTo>
                  <a:lnTo>
                    <a:pt x="14084" y="1676"/>
                  </a:lnTo>
                  <a:lnTo>
                    <a:pt x="13893" y="1625"/>
                  </a:lnTo>
                  <a:lnTo>
                    <a:pt x="13754" y="1612"/>
                  </a:lnTo>
                  <a:lnTo>
                    <a:pt x="13550" y="1625"/>
                  </a:lnTo>
                  <a:lnTo>
                    <a:pt x="13360" y="1689"/>
                  </a:lnTo>
                  <a:lnTo>
                    <a:pt x="13106" y="1841"/>
                  </a:lnTo>
                  <a:lnTo>
                    <a:pt x="12966" y="1968"/>
                  </a:lnTo>
                  <a:lnTo>
                    <a:pt x="12865" y="2133"/>
                  </a:lnTo>
                  <a:lnTo>
                    <a:pt x="12801" y="2273"/>
                  </a:lnTo>
                  <a:lnTo>
                    <a:pt x="14681" y="2959"/>
                  </a:lnTo>
                  <a:lnTo>
                    <a:pt x="14744" y="2717"/>
                  </a:lnTo>
                  <a:lnTo>
                    <a:pt x="14744" y="2527"/>
                  </a:lnTo>
                  <a:close/>
                </a:path>
                <a:path w="139700" h="116839">
                  <a:moveTo>
                    <a:pt x="22275" y="965"/>
                  </a:moveTo>
                  <a:lnTo>
                    <a:pt x="22250" y="825"/>
                  </a:lnTo>
                  <a:lnTo>
                    <a:pt x="22225" y="685"/>
                  </a:lnTo>
                  <a:lnTo>
                    <a:pt x="22136" y="508"/>
                  </a:lnTo>
                  <a:lnTo>
                    <a:pt x="22034" y="342"/>
                  </a:lnTo>
                  <a:lnTo>
                    <a:pt x="21882" y="203"/>
                  </a:lnTo>
                  <a:lnTo>
                    <a:pt x="21717" y="101"/>
                  </a:lnTo>
                  <a:lnTo>
                    <a:pt x="21539" y="25"/>
                  </a:lnTo>
                  <a:lnTo>
                    <a:pt x="21348" y="0"/>
                  </a:lnTo>
                  <a:lnTo>
                    <a:pt x="21158" y="0"/>
                  </a:lnTo>
                  <a:lnTo>
                    <a:pt x="20955" y="38"/>
                  </a:lnTo>
                  <a:lnTo>
                    <a:pt x="20777" y="114"/>
                  </a:lnTo>
                  <a:lnTo>
                    <a:pt x="20612" y="228"/>
                  </a:lnTo>
                  <a:lnTo>
                    <a:pt x="20485" y="368"/>
                  </a:lnTo>
                  <a:lnTo>
                    <a:pt x="20370" y="546"/>
                  </a:lnTo>
                  <a:lnTo>
                    <a:pt x="20281" y="825"/>
                  </a:lnTo>
                  <a:lnTo>
                    <a:pt x="20269" y="965"/>
                  </a:lnTo>
                  <a:lnTo>
                    <a:pt x="22275" y="1016"/>
                  </a:lnTo>
                  <a:close/>
                </a:path>
                <a:path w="139700" h="116839">
                  <a:moveTo>
                    <a:pt x="32308" y="5359"/>
                  </a:moveTo>
                  <a:lnTo>
                    <a:pt x="30734" y="4114"/>
                  </a:lnTo>
                  <a:lnTo>
                    <a:pt x="21882" y="15278"/>
                  </a:lnTo>
                  <a:lnTo>
                    <a:pt x="22275" y="1028"/>
                  </a:lnTo>
                  <a:lnTo>
                    <a:pt x="20269" y="977"/>
                  </a:lnTo>
                  <a:lnTo>
                    <a:pt x="19799" y="18211"/>
                  </a:lnTo>
                  <a:lnTo>
                    <a:pt x="19812" y="18364"/>
                  </a:lnTo>
                  <a:lnTo>
                    <a:pt x="19837" y="18516"/>
                  </a:lnTo>
                  <a:lnTo>
                    <a:pt x="19888" y="18656"/>
                  </a:lnTo>
                  <a:lnTo>
                    <a:pt x="19951" y="18783"/>
                  </a:lnTo>
                  <a:lnTo>
                    <a:pt x="20116" y="18973"/>
                  </a:lnTo>
                  <a:lnTo>
                    <a:pt x="20269" y="19088"/>
                  </a:lnTo>
                  <a:lnTo>
                    <a:pt x="20675" y="19240"/>
                  </a:lnTo>
                  <a:lnTo>
                    <a:pt x="20802" y="19253"/>
                  </a:lnTo>
                  <a:lnTo>
                    <a:pt x="20967" y="19240"/>
                  </a:lnTo>
                  <a:lnTo>
                    <a:pt x="21120" y="19202"/>
                  </a:lnTo>
                  <a:lnTo>
                    <a:pt x="21297" y="19126"/>
                  </a:lnTo>
                  <a:lnTo>
                    <a:pt x="21463" y="19011"/>
                  </a:lnTo>
                  <a:lnTo>
                    <a:pt x="21590" y="18872"/>
                  </a:lnTo>
                  <a:lnTo>
                    <a:pt x="21678" y="18745"/>
                  </a:lnTo>
                  <a:lnTo>
                    <a:pt x="32308" y="5359"/>
                  </a:lnTo>
                  <a:close/>
                </a:path>
                <a:path w="139700" h="116839">
                  <a:moveTo>
                    <a:pt x="32537" y="4762"/>
                  </a:moveTo>
                  <a:lnTo>
                    <a:pt x="32524" y="4622"/>
                  </a:lnTo>
                  <a:lnTo>
                    <a:pt x="32499" y="4470"/>
                  </a:lnTo>
                  <a:lnTo>
                    <a:pt x="32435" y="4292"/>
                  </a:lnTo>
                  <a:lnTo>
                    <a:pt x="32321" y="4127"/>
                  </a:lnTo>
                  <a:lnTo>
                    <a:pt x="32194" y="3975"/>
                  </a:lnTo>
                  <a:lnTo>
                    <a:pt x="32029" y="3873"/>
                  </a:lnTo>
                  <a:lnTo>
                    <a:pt x="31851" y="3784"/>
                  </a:lnTo>
                  <a:lnTo>
                    <a:pt x="31661" y="3746"/>
                  </a:lnTo>
                  <a:lnTo>
                    <a:pt x="31457" y="3733"/>
                  </a:lnTo>
                  <a:lnTo>
                    <a:pt x="30886" y="3975"/>
                  </a:lnTo>
                  <a:lnTo>
                    <a:pt x="30746" y="4114"/>
                  </a:lnTo>
                  <a:lnTo>
                    <a:pt x="32308" y="5359"/>
                  </a:lnTo>
                  <a:lnTo>
                    <a:pt x="32397" y="5232"/>
                  </a:lnTo>
                  <a:lnTo>
                    <a:pt x="32473" y="5054"/>
                  </a:lnTo>
                  <a:lnTo>
                    <a:pt x="32524" y="4864"/>
                  </a:lnTo>
                  <a:close/>
                </a:path>
                <a:path w="139700" h="116839">
                  <a:moveTo>
                    <a:pt x="70434" y="47421"/>
                  </a:moveTo>
                  <a:lnTo>
                    <a:pt x="70408" y="47282"/>
                  </a:lnTo>
                  <a:lnTo>
                    <a:pt x="70345" y="47091"/>
                  </a:lnTo>
                  <a:lnTo>
                    <a:pt x="70243" y="46913"/>
                  </a:lnTo>
                  <a:lnTo>
                    <a:pt x="70116" y="46774"/>
                  </a:lnTo>
                  <a:lnTo>
                    <a:pt x="69977" y="46672"/>
                  </a:lnTo>
                  <a:lnTo>
                    <a:pt x="69519" y="46304"/>
                  </a:lnTo>
                  <a:lnTo>
                    <a:pt x="69380" y="46164"/>
                  </a:lnTo>
                  <a:lnTo>
                    <a:pt x="69215" y="46050"/>
                  </a:lnTo>
                  <a:lnTo>
                    <a:pt x="69088" y="45999"/>
                  </a:lnTo>
                  <a:lnTo>
                    <a:pt x="68897" y="45948"/>
                  </a:lnTo>
                  <a:lnTo>
                    <a:pt x="68656" y="45923"/>
                  </a:lnTo>
                  <a:lnTo>
                    <a:pt x="68503" y="45948"/>
                  </a:lnTo>
                  <a:lnTo>
                    <a:pt x="68326" y="46012"/>
                  </a:lnTo>
                  <a:lnTo>
                    <a:pt x="68148" y="46113"/>
                  </a:lnTo>
                  <a:lnTo>
                    <a:pt x="68008" y="46240"/>
                  </a:lnTo>
                  <a:lnTo>
                    <a:pt x="67386" y="46977"/>
                  </a:lnTo>
                  <a:lnTo>
                    <a:pt x="67271" y="47142"/>
                  </a:lnTo>
                  <a:lnTo>
                    <a:pt x="67208" y="47269"/>
                  </a:lnTo>
                  <a:lnTo>
                    <a:pt x="67157" y="47459"/>
                  </a:lnTo>
                  <a:lnTo>
                    <a:pt x="67144" y="47701"/>
                  </a:lnTo>
                  <a:lnTo>
                    <a:pt x="67170" y="47853"/>
                  </a:lnTo>
                  <a:lnTo>
                    <a:pt x="67233" y="48044"/>
                  </a:lnTo>
                  <a:lnTo>
                    <a:pt x="67335" y="48209"/>
                  </a:lnTo>
                  <a:lnTo>
                    <a:pt x="67500" y="48387"/>
                  </a:lnTo>
                  <a:lnTo>
                    <a:pt x="68135" y="48933"/>
                  </a:lnTo>
                  <a:lnTo>
                    <a:pt x="68313" y="49060"/>
                  </a:lnTo>
                  <a:lnTo>
                    <a:pt x="68491" y="49149"/>
                  </a:lnTo>
                  <a:lnTo>
                    <a:pt x="68668" y="49199"/>
                  </a:lnTo>
                  <a:lnTo>
                    <a:pt x="68922" y="49212"/>
                  </a:lnTo>
                  <a:lnTo>
                    <a:pt x="69088" y="49187"/>
                  </a:lnTo>
                  <a:lnTo>
                    <a:pt x="69278" y="49123"/>
                  </a:lnTo>
                  <a:lnTo>
                    <a:pt x="69481" y="48996"/>
                  </a:lnTo>
                  <a:lnTo>
                    <a:pt x="69621" y="48856"/>
                  </a:lnTo>
                  <a:lnTo>
                    <a:pt x="69723" y="48717"/>
                  </a:lnTo>
                  <a:lnTo>
                    <a:pt x="70065" y="48298"/>
                  </a:lnTo>
                  <a:lnTo>
                    <a:pt x="70192" y="48158"/>
                  </a:lnTo>
                  <a:lnTo>
                    <a:pt x="70281" y="48031"/>
                  </a:lnTo>
                  <a:lnTo>
                    <a:pt x="70358" y="47879"/>
                  </a:lnTo>
                  <a:lnTo>
                    <a:pt x="70421" y="47663"/>
                  </a:lnTo>
                  <a:lnTo>
                    <a:pt x="70434" y="47434"/>
                  </a:lnTo>
                  <a:close/>
                </a:path>
                <a:path w="139700" h="116839">
                  <a:moveTo>
                    <a:pt x="71158" y="27914"/>
                  </a:moveTo>
                  <a:lnTo>
                    <a:pt x="71145" y="27774"/>
                  </a:lnTo>
                  <a:lnTo>
                    <a:pt x="71107" y="27622"/>
                  </a:lnTo>
                  <a:lnTo>
                    <a:pt x="71043" y="27495"/>
                  </a:lnTo>
                  <a:lnTo>
                    <a:pt x="70980" y="27368"/>
                  </a:lnTo>
                  <a:lnTo>
                    <a:pt x="70853" y="27216"/>
                  </a:lnTo>
                  <a:lnTo>
                    <a:pt x="70688" y="27101"/>
                  </a:lnTo>
                  <a:lnTo>
                    <a:pt x="70561" y="27038"/>
                  </a:lnTo>
                  <a:lnTo>
                    <a:pt x="70332" y="26962"/>
                  </a:lnTo>
                  <a:lnTo>
                    <a:pt x="70180" y="26949"/>
                  </a:lnTo>
                  <a:lnTo>
                    <a:pt x="64363" y="26809"/>
                  </a:lnTo>
                  <a:lnTo>
                    <a:pt x="64211" y="26809"/>
                  </a:lnTo>
                  <a:lnTo>
                    <a:pt x="63931" y="26885"/>
                  </a:lnTo>
                  <a:lnTo>
                    <a:pt x="63804" y="26962"/>
                  </a:lnTo>
                  <a:lnTo>
                    <a:pt x="63677" y="27051"/>
                  </a:lnTo>
                  <a:lnTo>
                    <a:pt x="63550" y="27190"/>
                  </a:lnTo>
                  <a:lnTo>
                    <a:pt x="63436" y="27355"/>
                  </a:lnTo>
                  <a:lnTo>
                    <a:pt x="63347" y="27635"/>
                  </a:lnTo>
                  <a:lnTo>
                    <a:pt x="63334" y="27825"/>
                  </a:lnTo>
                  <a:lnTo>
                    <a:pt x="63347" y="27978"/>
                  </a:lnTo>
                  <a:lnTo>
                    <a:pt x="63398" y="28168"/>
                  </a:lnTo>
                  <a:lnTo>
                    <a:pt x="63461" y="28295"/>
                  </a:lnTo>
                  <a:lnTo>
                    <a:pt x="63576" y="28460"/>
                  </a:lnTo>
                  <a:lnTo>
                    <a:pt x="63715" y="28600"/>
                  </a:lnTo>
                  <a:lnTo>
                    <a:pt x="63881" y="28702"/>
                  </a:lnTo>
                  <a:lnTo>
                    <a:pt x="64160" y="28790"/>
                  </a:lnTo>
                  <a:lnTo>
                    <a:pt x="64312" y="28803"/>
                  </a:lnTo>
                  <a:lnTo>
                    <a:pt x="68046" y="28905"/>
                  </a:lnTo>
                  <a:lnTo>
                    <a:pt x="59499" y="39077"/>
                  </a:lnTo>
                  <a:lnTo>
                    <a:pt x="56794" y="36791"/>
                  </a:lnTo>
                  <a:lnTo>
                    <a:pt x="56629" y="36690"/>
                  </a:lnTo>
                  <a:lnTo>
                    <a:pt x="56502" y="36626"/>
                  </a:lnTo>
                  <a:lnTo>
                    <a:pt x="56311" y="36576"/>
                  </a:lnTo>
                  <a:lnTo>
                    <a:pt x="56070" y="36563"/>
                  </a:lnTo>
                  <a:lnTo>
                    <a:pt x="55918" y="36588"/>
                  </a:lnTo>
                  <a:lnTo>
                    <a:pt x="55740" y="36652"/>
                  </a:lnTo>
                  <a:lnTo>
                    <a:pt x="55562" y="36753"/>
                  </a:lnTo>
                  <a:lnTo>
                    <a:pt x="55422" y="36880"/>
                  </a:lnTo>
                  <a:lnTo>
                    <a:pt x="55308" y="37033"/>
                  </a:lnTo>
                  <a:lnTo>
                    <a:pt x="55206" y="37261"/>
                  </a:lnTo>
                  <a:lnTo>
                    <a:pt x="55168" y="37414"/>
                  </a:lnTo>
                  <a:lnTo>
                    <a:pt x="55156" y="37642"/>
                  </a:lnTo>
                  <a:lnTo>
                    <a:pt x="55181" y="37795"/>
                  </a:lnTo>
                  <a:lnTo>
                    <a:pt x="55245" y="37985"/>
                  </a:lnTo>
                  <a:lnTo>
                    <a:pt x="55372" y="38188"/>
                  </a:lnTo>
                  <a:lnTo>
                    <a:pt x="55511" y="38328"/>
                  </a:lnTo>
                  <a:lnTo>
                    <a:pt x="58991" y="41249"/>
                  </a:lnTo>
                  <a:lnTo>
                    <a:pt x="62471" y="44170"/>
                  </a:lnTo>
                  <a:lnTo>
                    <a:pt x="62636" y="44272"/>
                  </a:lnTo>
                  <a:lnTo>
                    <a:pt x="62763" y="44335"/>
                  </a:lnTo>
                  <a:lnTo>
                    <a:pt x="62953" y="44386"/>
                  </a:lnTo>
                  <a:lnTo>
                    <a:pt x="63195" y="44399"/>
                  </a:lnTo>
                  <a:lnTo>
                    <a:pt x="63347" y="44373"/>
                  </a:lnTo>
                  <a:lnTo>
                    <a:pt x="63538" y="44310"/>
                  </a:lnTo>
                  <a:lnTo>
                    <a:pt x="63703" y="44208"/>
                  </a:lnTo>
                  <a:lnTo>
                    <a:pt x="63881" y="44043"/>
                  </a:lnTo>
                  <a:lnTo>
                    <a:pt x="63995" y="43878"/>
                  </a:lnTo>
                  <a:lnTo>
                    <a:pt x="64058" y="43738"/>
                  </a:lnTo>
                  <a:lnTo>
                    <a:pt x="64096" y="43548"/>
                  </a:lnTo>
                  <a:lnTo>
                    <a:pt x="64109" y="43268"/>
                  </a:lnTo>
                  <a:lnTo>
                    <a:pt x="64071" y="43116"/>
                  </a:lnTo>
                  <a:lnTo>
                    <a:pt x="64020" y="42976"/>
                  </a:lnTo>
                  <a:lnTo>
                    <a:pt x="63893" y="42773"/>
                  </a:lnTo>
                  <a:lnTo>
                    <a:pt x="63754" y="42633"/>
                  </a:lnTo>
                  <a:lnTo>
                    <a:pt x="61036" y="40360"/>
                  </a:lnTo>
                  <a:lnTo>
                    <a:pt x="70815" y="28702"/>
                  </a:lnTo>
                  <a:lnTo>
                    <a:pt x="70942" y="28562"/>
                  </a:lnTo>
                  <a:lnTo>
                    <a:pt x="71031" y="28422"/>
                  </a:lnTo>
                  <a:lnTo>
                    <a:pt x="71094" y="28295"/>
                  </a:lnTo>
                  <a:lnTo>
                    <a:pt x="71145" y="28117"/>
                  </a:lnTo>
                  <a:lnTo>
                    <a:pt x="71158" y="27927"/>
                  </a:lnTo>
                  <a:close/>
                </a:path>
                <a:path w="139700" h="116839">
                  <a:moveTo>
                    <a:pt x="84429" y="50863"/>
                  </a:moveTo>
                  <a:lnTo>
                    <a:pt x="84404" y="50711"/>
                  </a:lnTo>
                  <a:lnTo>
                    <a:pt x="84340" y="50520"/>
                  </a:lnTo>
                  <a:lnTo>
                    <a:pt x="84213" y="50317"/>
                  </a:lnTo>
                  <a:lnTo>
                    <a:pt x="84074" y="50177"/>
                  </a:lnTo>
                  <a:lnTo>
                    <a:pt x="83908" y="50063"/>
                  </a:lnTo>
                  <a:lnTo>
                    <a:pt x="83781" y="50012"/>
                  </a:lnTo>
                  <a:lnTo>
                    <a:pt x="83591" y="49961"/>
                  </a:lnTo>
                  <a:lnTo>
                    <a:pt x="83299" y="49949"/>
                  </a:lnTo>
                  <a:lnTo>
                    <a:pt x="83146" y="49987"/>
                  </a:lnTo>
                  <a:lnTo>
                    <a:pt x="83007" y="50038"/>
                  </a:lnTo>
                  <a:lnTo>
                    <a:pt x="82842" y="50139"/>
                  </a:lnTo>
                  <a:lnTo>
                    <a:pt x="82664" y="50304"/>
                  </a:lnTo>
                  <a:lnTo>
                    <a:pt x="84201" y="51587"/>
                  </a:lnTo>
                  <a:lnTo>
                    <a:pt x="84302" y="51422"/>
                  </a:lnTo>
                  <a:lnTo>
                    <a:pt x="84366" y="51295"/>
                  </a:lnTo>
                  <a:lnTo>
                    <a:pt x="84416" y="51104"/>
                  </a:lnTo>
                  <a:lnTo>
                    <a:pt x="84429" y="50863"/>
                  </a:lnTo>
                  <a:close/>
                </a:path>
                <a:path w="139700" h="116839">
                  <a:moveTo>
                    <a:pt x="88188" y="42176"/>
                  </a:moveTo>
                  <a:lnTo>
                    <a:pt x="88163" y="42037"/>
                  </a:lnTo>
                  <a:lnTo>
                    <a:pt x="88125" y="41884"/>
                  </a:lnTo>
                  <a:lnTo>
                    <a:pt x="87845" y="41490"/>
                  </a:lnTo>
                  <a:lnTo>
                    <a:pt x="87693" y="41363"/>
                  </a:lnTo>
                  <a:lnTo>
                    <a:pt x="87566" y="41300"/>
                  </a:lnTo>
                  <a:lnTo>
                    <a:pt x="87325" y="41236"/>
                  </a:lnTo>
                  <a:lnTo>
                    <a:pt x="87134" y="41236"/>
                  </a:lnTo>
                  <a:lnTo>
                    <a:pt x="86982" y="41249"/>
                  </a:lnTo>
                  <a:lnTo>
                    <a:pt x="86842" y="41287"/>
                  </a:lnTo>
                  <a:lnTo>
                    <a:pt x="86664" y="41376"/>
                  </a:lnTo>
                  <a:lnTo>
                    <a:pt x="75793" y="48729"/>
                  </a:lnTo>
                  <a:lnTo>
                    <a:pt x="75666" y="48818"/>
                  </a:lnTo>
                  <a:lnTo>
                    <a:pt x="75539" y="48907"/>
                  </a:lnTo>
                  <a:lnTo>
                    <a:pt x="75399" y="49047"/>
                  </a:lnTo>
                  <a:lnTo>
                    <a:pt x="75311" y="49212"/>
                  </a:lnTo>
                  <a:lnTo>
                    <a:pt x="75234" y="49403"/>
                  </a:lnTo>
                  <a:lnTo>
                    <a:pt x="75209" y="49593"/>
                  </a:lnTo>
                  <a:lnTo>
                    <a:pt x="75222" y="49784"/>
                  </a:lnTo>
                  <a:lnTo>
                    <a:pt x="75552" y="50380"/>
                  </a:lnTo>
                  <a:lnTo>
                    <a:pt x="79679" y="53873"/>
                  </a:lnTo>
                  <a:lnTo>
                    <a:pt x="77978" y="55880"/>
                  </a:lnTo>
                  <a:lnTo>
                    <a:pt x="77876" y="56045"/>
                  </a:lnTo>
                  <a:lnTo>
                    <a:pt x="77812" y="56172"/>
                  </a:lnTo>
                  <a:lnTo>
                    <a:pt x="77762" y="56362"/>
                  </a:lnTo>
                  <a:lnTo>
                    <a:pt x="77749" y="56603"/>
                  </a:lnTo>
                  <a:lnTo>
                    <a:pt x="77774" y="56756"/>
                  </a:lnTo>
                  <a:lnTo>
                    <a:pt x="77838" y="56934"/>
                  </a:lnTo>
                  <a:lnTo>
                    <a:pt x="77939" y="57111"/>
                  </a:lnTo>
                  <a:lnTo>
                    <a:pt x="78066" y="57251"/>
                  </a:lnTo>
                  <a:lnTo>
                    <a:pt x="78232" y="57365"/>
                  </a:lnTo>
                  <a:lnTo>
                    <a:pt x="78447" y="57467"/>
                  </a:lnTo>
                  <a:lnTo>
                    <a:pt x="78651" y="57518"/>
                  </a:lnTo>
                  <a:lnTo>
                    <a:pt x="78841" y="57518"/>
                  </a:lnTo>
                  <a:lnTo>
                    <a:pt x="78981" y="57492"/>
                  </a:lnTo>
                  <a:lnTo>
                    <a:pt x="79171" y="57429"/>
                  </a:lnTo>
                  <a:lnTo>
                    <a:pt x="79375" y="57302"/>
                  </a:lnTo>
                  <a:lnTo>
                    <a:pt x="79502" y="57175"/>
                  </a:lnTo>
                  <a:lnTo>
                    <a:pt x="81203" y="55156"/>
                  </a:lnTo>
                  <a:lnTo>
                    <a:pt x="82537" y="56261"/>
                  </a:lnTo>
                  <a:lnTo>
                    <a:pt x="82702" y="56362"/>
                  </a:lnTo>
                  <a:lnTo>
                    <a:pt x="82829" y="56426"/>
                  </a:lnTo>
                  <a:lnTo>
                    <a:pt x="83019" y="56476"/>
                  </a:lnTo>
                  <a:lnTo>
                    <a:pt x="83261" y="56489"/>
                  </a:lnTo>
                  <a:lnTo>
                    <a:pt x="83413" y="56464"/>
                  </a:lnTo>
                  <a:lnTo>
                    <a:pt x="83604" y="56400"/>
                  </a:lnTo>
                  <a:lnTo>
                    <a:pt x="83769" y="56299"/>
                  </a:lnTo>
                  <a:lnTo>
                    <a:pt x="83947" y="56134"/>
                  </a:lnTo>
                  <a:lnTo>
                    <a:pt x="84061" y="55968"/>
                  </a:lnTo>
                  <a:lnTo>
                    <a:pt x="84124" y="55791"/>
                  </a:lnTo>
                  <a:lnTo>
                    <a:pt x="84162" y="55638"/>
                  </a:lnTo>
                  <a:lnTo>
                    <a:pt x="84175" y="55359"/>
                  </a:lnTo>
                  <a:lnTo>
                    <a:pt x="84137" y="55206"/>
                  </a:lnTo>
                  <a:lnTo>
                    <a:pt x="84086" y="55067"/>
                  </a:lnTo>
                  <a:lnTo>
                    <a:pt x="83959" y="54864"/>
                  </a:lnTo>
                  <a:lnTo>
                    <a:pt x="83820" y="54724"/>
                  </a:lnTo>
                  <a:lnTo>
                    <a:pt x="82486" y="53619"/>
                  </a:lnTo>
                  <a:lnTo>
                    <a:pt x="84188" y="51600"/>
                  </a:lnTo>
                  <a:lnTo>
                    <a:pt x="82651" y="50317"/>
                  </a:lnTo>
                  <a:lnTo>
                    <a:pt x="80962" y="52336"/>
                  </a:lnTo>
                  <a:lnTo>
                    <a:pt x="77863" y="49733"/>
                  </a:lnTo>
                  <a:lnTo>
                    <a:pt x="87744" y="43053"/>
                  </a:lnTo>
                  <a:lnTo>
                    <a:pt x="87896" y="42926"/>
                  </a:lnTo>
                  <a:lnTo>
                    <a:pt x="88023" y="42773"/>
                  </a:lnTo>
                  <a:lnTo>
                    <a:pt x="88112" y="42608"/>
                  </a:lnTo>
                  <a:lnTo>
                    <a:pt x="88163" y="42468"/>
                  </a:lnTo>
                  <a:lnTo>
                    <a:pt x="88188" y="42278"/>
                  </a:lnTo>
                  <a:close/>
                </a:path>
                <a:path w="139700" h="116839">
                  <a:moveTo>
                    <a:pt x="105714" y="56934"/>
                  </a:moveTo>
                  <a:lnTo>
                    <a:pt x="105702" y="56794"/>
                  </a:lnTo>
                  <a:lnTo>
                    <a:pt x="105676" y="56642"/>
                  </a:lnTo>
                  <a:lnTo>
                    <a:pt x="105587" y="56464"/>
                  </a:lnTo>
                  <a:lnTo>
                    <a:pt x="105486" y="56299"/>
                  </a:lnTo>
                  <a:lnTo>
                    <a:pt x="105346" y="56172"/>
                  </a:lnTo>
                  <a:lnTo>
                    <a:pt x="105181" y="56057"/>
                  </a:lnTo>
                  <a:lnTo>
                    <a:pt x="104902" y="55968"/>
                  </a:lnTo>
                  <a:lnTo>
                    <a:pt x="104749" y="55956"/>
                  </a:lnTo>
                  <a:lnTo>
                    <a:pt x="104609" y="55956"/>
                  </a:lnTo>
                  <a:lnTo>
                    <a:pt x="104406" y="55994"/>
                  </a:lnTo>
                  <a:lnTo>
                    <a:pt x="104228" y="56070"/>
                  </a:lnTo>
                  <a:lnTo>
                    <a:pt x="92049" y="63550"/>
                  </a:lnTo>
                  <a:lnTo>
                    <a:pt x="97294" y="50304"/>
                  </a:lnTo>
                  <a:lnTo>
                    <a:pt x="97345" y="50165"/>
                  </a:lnTo>
                  <a:lnTo>
                    <a:pt x="97370" y="49961"/>
                  </a:lnTo>
                  <a:lnTo>
                    <a:pt x="97358" y="49771"/>
                  </a:lnTo>
                  <a:lnTo>
                    <a:pt x="97307" y="49580"/>
                  </a:lnTo>
                  <a:lnTo>
                    <a:pt x="97218" y="49403"/>
                  </a:lnTo>
                  <a:lnTo>
                    <a:pt x="97104" y="49250"/>
                  </a:lnTo>
                  <a:lnTo>
                    <a:pt x="96951" y="49123"/>
                  </a:lnTo>
                  <a:lnTo>
                    <a:pt x="96786" y="49022"/>
                  </a:lnTo>
                  <a:lnTo>
                    <a:pt x="96494" y="48933"/>
                  </a:lnTo>
                  <a:lnTo>
                    <a:pt x="96304" y="48933"/>
                  </a:lnTo>
                  <a:lnTo>
                    <a:pt x="96024" y="48996"/>
                  </a:lnTo>
                  <a:lnTo>
                    <a:pt x="95846" y="49085"/>
                  </a:lnTo>
                  <a:lnTo>
                    <a:pt x="95681" y="49199"/>
                  </a:lnTo>
                  <a:lnTo>
                    <a:pt x="95554" y="49352"/>
                  </a:lnTo>
                  <a:lnTo>
                    <a:pt x="95453" y="49517"/>
                  </a:lnTo>
                  <a:lnTo>
                    <a:pt x="89115" y="65557"/>
                  </a:lnTo>
                  <a:lnTo>
                    <a:pt x="89065" y="65697"/>
                  </a:lnTo>
                  <a:lnTo>
                    <a:pt x="89027" y="65887"/>
                  </a:lnTo>
                  <a:lnTo>
                    <a:pt x="89027" y="66040"/>
                  </a:lnTo>
                  <a:lnTo>
                    <a:pt x="89052" y="66192"/>
                  </a:lnTo>
                  <a:lnTo>
                    <a:pt x="89103" y="66370"/>
                  </a:lnTo>
                  <a:lnTo>
                    <a:pt x="89166" y="66497"/>
                  </a:lnTo>
                  <a:lnTo>
                    <a:pt x="89255" y="66624"/>
                  </a:lnTo>
                  <a:lnTo>
                    <a:pt x="89395" y="66751"/>
                  </a:lnTo>
                  <a:lnTo>
                    <a:pt x="89522" y="66840"/>
                  </a:lnTo>
                  <a:lnTo>
                    <a:pt x="89649" y="66903"/>
                  </a:lnTo>
                  <a:lnTo>
                    <a:pt x="89801" y="66954"/>
                  </a:lnTo>
                  <a:lnTo>
                    <a:pt x="89992" y="66979"/>
                  </a:lnTo>
                  <a:lnTo>
                    <a:pt x="90195" y="66967"/>
                  </a:lnTo>
                  <a:lnTo>
                    <a:pt x="90335" y="66929"/>
                  </a:lnTo>
                  <a:lnTo>
                    <a:pt x="90462" y="66878"/>
                  </a:lnTo>
                  <a:lnTo>
                    <a:pt x="90601" y="66802"/>
                  </a:lnTo>
                  <a:lnTo>
                    <a:pt x="105244" y="57797"/>
                  </a:lnTo>
                  <a:lnTo>
                    <a:pt x="105397" y="57683"/>
                  </a:lnTo>
                  <a:lnTo>
                    <a:pt x="105524" y="57531"/>
                  </a:lnTo>
                  <a:lnTo>
                    <a:pt x="105600" y="57404"/>
                  </a:lnTo>
                  <a:lnTo>
                    <a:pt x="105676" y="57226"/>
                  </a:lnTo>
                  <a:lnTo>
                    <a:pt x="105714" y="57035"/>
                  </a:lnTo>
                  <a:close/>
                </a:path>
                <a:path w="139700" h="116839">
                  <a:moveTo>
                    <a:pt x="117297" y="95605"/>
                  </a:moveTo>
                  <a:lnTo>
                    <a:pt x="117182" y="95453"/>
                  </a:lnTo>
                  <a:lnTo>
                    <a:pt x="117043" y="95313"/>
                  </a:lnTo>
                  <a:lnTo>
                    <a:pt x="116916" y="95237"/>
                  </a:lnTo>
                  <a:lnTo>
                    <a:pt x="116738" y="95161"/>
                  </a:lnTo>
                  <a:lnTo>
                    <a:pt x="116547" y="95110"/>
                  </a:lnTo>
                  <a:lnTo>
                    <a:pt x="116357" y="95110"/>
                  </a:lnTo>
                  <a:lnTo>
                    <a:pt x="116065" y="95173"/>
                  </a:lnTo>
                  <a:lnTo>
                    <a:pt x="115938" y="95250"/>
                  </a:lnTo>
                  <a:lnTo>
                    <a:pt x="115811" y="95326"/>
                  </a:lnTo>
                  <a:lnTo>
                    <a:pt x="115671" y="95465"/>
                  </a:lnTo>
                  <a:lnTo>
                    <a:pt x="115557" y="95618"/>
                  </a:lnTo>
                  <a:lnTo>
                    <a:pt x="115481" y="95808"/>
                  </a:lnTo>
                  <a:lnTo>
                    <a:pt x="115443" y="95999"/>
                  </a:lnTo>
                  <a:lnTo>
                    <a:pt x="115430" y="96189"/>
                  </a:lnTo>
                  <a:lnTo>
                    <a:pt x="115468" y="96393"/>
                  </a:lnTo>
                  <a:lnTo>
                    <a:pt x="115544" y="96570"/>
                  </a:lnTo>
                  <a:lnTo>
                    <a:pt x="117297" y="95605"/>
                  </a:lnTo>
                  <a:close/>
                </a:path>
                <a:path w="139700" h="116839">
                  <a:moveTo>
                    <a:pt x="126504" y="109931"/>
                  </a:moveTo>
                  <a:lnTo>
                    <a:pt x="126466" y="109740"/>
                  </a:lnTo>
                  <a:lnTo>
                    <a:pt x="126403" y="109550"/>
                  </a:lnTo>
                  <a:lnTo>
                    <a:pt x="126288" y="109397"/>
                  </a:lnTo>
                  <a:lnTo>
                    <a:pt x="125984" y="108851"/>
                  </a:lnTo>
                  <a:lnTo>
                    <a:pt x="125920" y="108724"/>
                  </a:lnTo>
                  <a:lnTo>
                    <a:pt x="125831" y="108597"/>
                  </a:lnTo>
                  <a:lnTo>
                    <a:pt x="125691" y="108470"/>
                  </a:lnTo>
                  <a:lnTo>
                    <a:pt x="125539" y="108343"/>
                  </a:lnTo>
                  <a:lnTo>
                    <a:pt x="125349" y="108280"/>
                  </a:lnTo>
                  <a:lnTo>
                    <a:pt x="125158" y="108229"/>
                  </a:lnTo>
                  <a:lnTo>
                    <a:pt x="124968" y="108229"/>
                  </a:lnTo>
                  <a:lnTo>
                    <a:pt x="124764" y="108254"/>
                  </a:lnTo>
                  <a:lnTo>
                    <a:pt x="124587" y="108331"/>
                  </a:lnTo>
                  <a:lnTo>
                    <a:pt x="123888" y="108737"/>
                  </a:lnTo>
                  <a:lnTo>
                    <a:pt x="123761" y="108813"/>
                  </a:lnTo>
                  <a:lnTo>
                    <a:pt x="123634" y="108889"/>
                  </a:lnTo>
                  <a:lnTo>
                    <a:pt x="123494" y="109029"/>
                  </a:lnTo>
                  <a:lnTo>
                    <a:pt x="123380" y="109181"/>
                  </a:lnTo>
                  <a:lnTo>
                    <a:pt x="123304" y="109372"/>
                  </a:lnTo>
                  <a:lnTo>
                    <a:pt x="123266" y="109562"/>
                  </a:lnTo>
                  <a:lnTo>
                    <a:pt x="123266" y="109753"/>
                  </a:lnTo>
                  <a:lnTo>
                    <a:pt x="123291" y="109956"/>
                  </a:lnTo>
                  <a:lnTo>
                    <a:pt x="123367" y="110134"/>
                  </a:lnTo>
                  <a:lnTo>
                    <a:pt x="123812" y="110909"/>
                  </a:lnTo>
                  <a:lnTo>
                    <a:pt x="123926" y="111086"/>
                  </a:lnTo>
                  <a:lnTo>
                    <a:pt x="124066" y="111226"/>
                  </a:lnTo>
                  <a:lnTo>
                    <a:pt x="124218" y="111340"/>
                  </a:lnTo>
                  <a:lnTo>
                    <a:pt x="124409" y="111417"/>
                  </a:lnTo>
                  <a:lnTo>
                    <a:pt x="124599" y="111467"/>
                  </a:lnTo>
                  <a:lnTo>
                    <a:pt x="124790" y="111467"/>
                  </a:lnTo>
                  <a:lnTo>
                    <a:pt x="124968" y="111442"/>
                  </a:lnTo>
                  <a:lnTo>
                    <a:pt x="125145" y="111379"/>
                  </a:lnTo>
                  <a:lnTo>
                    <a:pt x="125958" y="110909"/>
                  </a:lnTo>
                  <a:lnTo>
                    <a:pt x="126123" y="110794"/>
                  </a:lnTo>
                  <a:lnTo>
                    <a:pt x="126263" y="110655"/>
                  </a:lnTo>
                  <a:lnTo>
                    <a:pt x="126377" y="110502"/>
                  </a:lnTo>
                  <a:lnTo>
                    <a:pt x="126453" y="110324"/>
                  </a:lnTo>
                  <a:lnTo>
                    <a:pt x="126504" y="110121"/>
                  </a:lnTo>
                  <a:lnTo>
                    <a:pt x="126504" y="109931"/>
                  </a:lnTo>
                  <a:close/>
                </a:path>
                <a:path w="139700" h="116839">
                  <a:moveTo>
                    <a:pt x="127812" y="88823"/>
                  </a:moveTo>
                  <a:lnTo>
                    <a:pt x="127584" y="88760"/>
                  </a:lnTo>
                  <a:lnTo>
                    <a:pt x="127381" y="88760"/>
                  </a:lnTo>
                  <a:lnTo>
                    <a:pt x="127241" y="88785"/>
                  </a:lnTo>
                  <a:lnTo>
                    <a:pt x="127101" y="88823"/>
                  </a:lnTo>
                  <a:lnTo>
                    <a:pt x="126885" y="88938"/>
                  </a:lnTo>
                  <a:lnTo>
                    <a:pt x="126695" y="89103"/>
                  </a:lnTo>
                  <a:lnTo>
                    <a:pt x="126580" y="89255"/>
                  </a:lnTo>
                  <a:lnTo>
                    <a:pt x="126530" y="89395"/>
                  </a:lnTo>
                  <a:lnTo>
                    <a:pt x="126453" y="89636"/>
                  </a:lnTo>
                  <a:lnTo>
                    <a:pt x="126453" y="89827"/>
                  </a:lnTo>
                  <a:lnTo>
                    <a:pt x="126517" y="90106"/>
                  </a:lnTo>
                  <a:lnTo>
                    <a:pt x="126606" y="90284"/>
                  </a:lnTo>
                  <a:lnTo>
                    <a:pt x="127088" y="90690"/>
                  </a:lnTo>
                  <a:lnTo>
                    <a:pt x="127812" y="88823"/>
                  </a:lnTo>
                  <a:close/>
                </a:path>
                <a:path w="139700" h="116839">
                  <a:moveTo>
                    <a:pt x="133883" y="91795"/>
                  </a:moveTo>
                  <a:lnTo>
                    <a:pt x="133819" y="91503"/>
                  </a:lnTo>
                  <a:lnTo>
                    <a:pt x="133743" y="91376"/>
                  </a:lnTo>
                  <a:lnTo>
                    <a:pt x="133667" y="91249"/>
                  </a:lnTo>
                  <a:lnTo>
                    <a:pt x="133527" y="91122"/>
                  </a:lnTo>
                  <a:lnTo>
                    <a:pt x="133375" y="91008"/>
                  </a:lnTo>
                  <a:lnTo>
                    <a:pt x="133248" y="90944"/>
                  </a:lnTo>
                  <a:lnTo>
                    <a:pt x="133121" y="90906"/>
                  </a:lnTo>
                  <a:lnTo>
                    <a:pt x="127825" y="88823"/>
                  </a:lnTo>
                  <a:lnTo>
                    <a:pt x="127088" y="90690"/>
                  </a:lnTo>
                  <a:lnTo>
                    <a:pt x="130568" y="92049"/>
                  </a:lnTo>
                  <a:lnTo>
                    <a:pt x="119062" y="98691"/>
                  </a:lnTo>
                  <a:lnTo>
                    <a:pt x="117297" y="95618"/>
                  </a:lnTo>
                  <a:lnTo>
                    <a:pt x="115570" y="96621"/>
                  </a:lnTo>
                  <a:lnTo>
                    <a:pt x="117843" y="100571"/>
                  </a:lnTo>
                  <a:lnTo>
                    <a:pt x="120116" y="104495"/>
                  </a:lnTo>
                  <a:lnTo>
                    <a:pt x="120230" y="104648"/>
                  </a:lnTo>
                  <a:lnTo>
                    <a:pt x="120370" y="104787"/>
                  </a:lnTo>
                  <a:lnTo>
                    <a:pt x="120497" y="104863"/>
                  </a:lnTo>
                  <a:lnTo>
                    <a:pt x="120726" y="104952"/>
                  </a:lnTo>
                  <a:lnTo>
                    <a:pt x="120865" y="104990"/>
                  </a:lnTo>
                  <a:lnTo>
                    <a:pt x="121107" y="104990"/>
                  </a:lnTo>
                  <a:lnTo>
                    <a:pt x="121348" y="104927"/>
                  </a:lnTo>
                  <a:lnTo>
                    <a:pt x="121475" y="104851"/>
                  </a:lnTo>
                  <a:lnTo>
                    <a:pt x="121602" y="104775"/>
                  </a:lnTo>
                  <a:lnTo>
                    <a:pt x="121742" y="104635"/>
                  </a:lnTo>
                  <a:lnTo>
                    <a:pt x="121856" y="104482"/>
                  </a:lnTo>
                  <a:lnTo>
                    <a:pt x="121932" y="104292"/>
                  </a:lnTo>
                  <a:lnTo>
                    <a:pt x="121970" y="104101"/>
                  </a:lnTo>
                  <a:lnTo>
                    <a:pt x="121983" y="103911"/>
                  </a:lnTo>
                  <a:lnTo>
                    <a:pt x="121945" y="103720"/>
                  </a:lnTo>
                  <a:lnTo>
                    <a:pt x="121869" y="103530"/>
                  </a:lnTo>
                  <a:lnTo>
                    <a:pt x="120065" y="100418"/>
                  </a:lnTo>
                  <a:lnTo>
                    <a:pt x="133235" y="92811"/>
                  </a:lnTo>
                  <a:lnTo>
                    <a:pt x="133375" y="92735"/>
                  </a:lnTo>
                  <a:lnTo>
                    <a:pt x="133502" y="92659"/>
                  </a:lnTo>
                  <a:lnTo>
                    <a:pt x="133629" y="92532"/>
                  </a:lnTo>
                  <a:lnTo>
                    <a:pt x="133731" y="92405"/>
                  </a:lnTo>
                  <a:lnTo>
                    <a:pt x="133794" y="92265"/>
                  </a:lnTo>
                  <a:lnTo>
                    <a:pt x="133858" y="92087"/>
                  </a:lnTo>
                  <a:lnTo>
                    <a:pt x="133883" y="91935"/>
                  </a:lnTo>
                  <a:lnTo>
                    <a:pt x="133883" y="91795"/>
                  </a:lnTo>
                  <a:close/>
                </a:path>
                <a:path w="139700" h="116839">
                  <a:moveTo>
                    <a:pt x="139471" y="115836"/>
                  </a:moveTo>
                  <a:lnTo>
                    <a:pt x="136740" y="111112"/>
                  </a:lnTo>
                  <a:lnTo>
                    <a:pt x="135013" y="112115"/>
                  </a:lnTo>
                  <a:lnTo>
                    <a:pt x="137731" y="116840"/>
                  </a:lnTo>
                  <a:lnTo>
                    <a:pt x="139471" y="11583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496758" y="6325412"/>
              <a:ext cx="438784" cy="119380"/>
            </a:xfrm>
            <a:custGeom>
              <a:avLst/>
              <a:gdLst/>
              <a:ahLst/>
              <a:cxnLst/>
              <a:rect l="l" t="t" r="r" b="b"/>
              <a:pathLst>
                <a:path w="438785" h="119379">
                  <a:moveTo>
                    <a:pt x="18923" y="109893"/>
                  </a:moveTo>
                  <a:lnTo>
                    <a:pt x="16967" y="109474"/>
                  </a:lnTo>
                  <a:lnTo>
                    <a:pt x="16217" y="112941"/>
                  </a:lnTo>
                  <a:lnTo>
                    <a:pt x="1358" y="109778"/>
                  </a:lnTo>
                  <a:lnTo>
                    <a:pt x="1206" y="109740"/>
                  </a:lnTo>
                  <a:lnTo>
                    <a:pt x="1066" y="109715"/>
                  </a:lnTo>
                  <a:lnTo>
                    <a:pt x="876" y="109715"/>
                  </a:lnTo>
                  <a:lnTo>
                    <a:pt x="736" y="109753"/>
                  </a:lnTo>
                  <a:lnTo>
                    <a:pt x="584" y="109804"/>
                  </a:lnTo>
                  <a:lnTo>
                    <a:pt x="457" y="109880"/>
                  </a:lnTo>
                  <a:lnTo>
                    <a:pt x="330" y="109969"/>
                  </a:lnTo>
                  <a:lnTo>
                    <a:pt x="203" y="110096"/>
                  </a:lnTo>
                  <a:lnTo>
                    <a:pt x="127" y="110223"/>
                  </a:lnTo>
                  <a:lnTo>
                    <a:pt x="63" y="110350"/>
                  </a:lnTo>
                  <a:lnTo>
                    <a:pt x="12" y="110490"/>
                  </a:lnTo>
                  <a:lnTo>
                    <a:pt x="0" y="110655"/>
                  </a:lnTo>
                  <a:lnTo>
                    <a:pt x="0" y="110832"/>
                  </a:lnTo>
                  <a:lnTo>
                    <a:pt x="25" y="110985"/>
                  </a:lnTo>
                  <a:lnTo>
                    <a:pt x="76" y="111125"/>
                  </a:lnTo>
                  <a:lnTo>
                    <a:pt x="152" y="111264"/>
                  </a:lnTo>
                  <a:lnTo>
                    <a:pt x="2705" y="116370"/>
                  </a:lnTo>
                  <a:lnTo>
                    <a:pt x="2781" y="116497"/>
                  </a:lnTo>
                  <a:lnTo>
                    <a:pt x="2984" y="116713"/>
                  </a:lnTo>
                  <a:lnTo>
                    <a:pt x="3149" y="116814"/>
                  </a:lnTo>
                  <a:lnTo>
                    <a:pt x="3479" y="116916"/>
                  </a:lnTo>
                  <a:lnTo>
                    <a:pt x="3721" y="116916"/>
                  </a:lnTo>
                  <a:lnTo>
                    <a:pt x="4254" y="116674"/>
                  </a:lnTo>
                  <a:lnTo>
                    <a:pt x="4394" y="116535"/>
                  </a:lnTo>
                  <a:lnTo>
                    <a:pt x="4470" y="116408"/>
                  </a:lnTo>
                  <a:lnTo>
                    <a:pt x="4533" y="116281"/>
                  </a:lnTo>
                  <a:lnTo>
                    <a:pt x="4584" y="116090"/>
                  </a:lnTo>
                  <a:lnTo>
                    <a:pt x="4597" y="115798"/>
                  </a:lnTo>
                  <a:lnTo>
                    <a:pt x="4559" y="115608"/>
                  </a:lnTo>
                  <a:lnTo>
                    <a:pt x="4495" y="115481"/>
                  </a:lnTo>
                  <a:lnTo>
                    <a:pt x="2819" y="112141"/>
                  </a:lnTo>
                  <a:lnTo>
                    <a:pt x="15811" y="114896"/>
                  </a:lnTo>
                  <a:lnTo>
                    <a:pt x="15074" y="118364"/>
                  </a:lnTo>
                  <a:lnTo>
                    <a:pt x="17030" y="118783"/>
                  </a:lnTo>
                  <a:lnTo>
                    <a:pt x="17945" y="114465"/>
                  </a:lnTo>
                  <a:lnTo>
                    <a:pt x="17983" y="114338"/>
                  </a:lnTo>
                  <a:lnTo>
                    <a:pt x="18923" y="109893"/>
                  </a:lnTo>
                  <a:close/>
                </a:path>
                <a:path w="438785" h="119379">
                  <a:moveTo>
                    <a:pt x="18948" y="109626"/>
                  </a:moveTo>
                  <a:lnTo>
                    <a:pt x="18923" y="109486"/>
                  </a:lnTo>
                  <a:lnTo>
                    <a:pt x="18884" y="109347"/>
                  </a:lnTo>
                  <a:lnTo>
                    <a:pt x="18808" y="109169"/>
                  </a:lnTo>
                  <a:lnTo>
                    <a:pt x="18694" y="109004"/>
                  </a:lnTo>
                  <a:lnTo>
                    <a:pt x="18199" y="108699"/>
                  </a:lnTo>
                  <a:lnTo>
                    <a:pt x="18008" y="108673"/>
                  </a:lnTo>
                  <a:lnTo>
                    <a:pt x="17805" y="108673"/>
                  </a:lnTo>
                  <a:lnTo>
                    <a:pt x="17614" y="108724"/>
                  </a:lnTo>
                  <a:lnTo>
                    <a:pt x="17437" y="108800"/>
                  </a:lnTo>
                  <a:lnTo>
                    <a:pt x="17284" y="108915"/>
                  </a:lnTo>
                  <a:lnTo>
                    <a:pt x="17030" y="109270"/>
                  </a:lnTo>
                  <a:lnTo>
                    <a:pt x="16967" y="109461"/>
                  </a:lnTo>
                  <a:lnTo>
                    <a:pt x="18923" y="109880"/>
                  </a:lnTo>
                  <a:lnTo>
                    <a:pt x="18948" y="109728"/>
                  </a:lnTo>
                  <a:close/>
                </a:path>
                <a:path w="438785" h="119379">
                  <a:moveTo>
                    <a:pt x="406400" y="4648"/>
                  </a:moveTo>
                  <a:lnTo>
                    <a:pt x="406387" y="4508"/>
                  </a:lnTo>
                  <a:lnTo>
                    <a:pt x="406361" y="4356"/>
                  </a:lnTo>
                  <a:lnTo>
                    <a:pt x="406285" y="4178"/>
                  </a:lnTo>
                  <a:lnTo>
                    <a:pt x="406069" y="3797"/>
                  </a:lnTo>
                  <a:lnTo>
                    <a:pt x="405587" y="3136"/>
                  </a:lnTo>
                  <a:lnTo>
                    <a:pt x="399237" y="0"/>
                  </a:lnTo>
                  <a:lnTo>
                    <a:pt x="398424" y="25"/>
                  </a:lnTo>
                  <a:lnTo>
                    <a:pt x="397624" y="127"/>
                  </a:lnTo>
                  <a:lnTo>
                    <a:pt x="396824" y="317"/>
                  </a:lnTo>
                  <a:lnTo>
                    <a:pt x="396062" y="571"/>
                  </a:lnTo>
                  <a:lnTo>
                    <a:pt x="395465" y="850"/>
                  </a:lnTo>
                  <a:lnTo>
                    <a:pt x="395465" y="1981"/>
                  </a:lnTo>
                  <a:lnTo>
                    <a:pt x="395465" y="850"/>
                  </a:lnTo>
                  <a:lnTo>
                    <a:pt x="395312" y="914"/>
                  </a:lnTo>
                  <a:lnTo>
                    <a:pt x="395097" y="1041"/>
                  </a:lnTo>
                  <a:lnTo>
                    <a:pt x="394970" y="1117"/>
                  </a:lnTo>
                  <a:lnTo>
                    <a:pt x="394843" y="1193"/>
                  </a:lnTo>
                  <a:lnTo>
                    <a:pt x="391071" y="3365"/>
                  </a:lnTo>
                  <a:lnTo>
                    <a:pt x="388251" y="8089"/>
                  </a:lnTo>
                  <a:lnTo>
                    <a:pt x="388264" y="8636"/>
                  </a:lnTo>
                  <a:lnTo>
                    <a:pt x="393712" y="13741"/>
                  </a:lnTo>
                  <a:lnTo>
                    <a:pt x="394246" y="13716"/>
                  </a:lnTo>
                  <a:lnTo>
                    <a:pt x="396532" y="13017"/>
                  </a:lnTo>
                  <a:lnTo>
                    <a:pt x="397294" y="12573"/>
                  </a:lnTo>
                  <a:lnTo>
                    <a:pt x="397560" y="12420"/>
                  </a:lnTo>
                  <a:lnTo>
                    <a:pt x="399681" y="8597"/>
                  </a:lnTo>
                  <a:lnTo>
                    <a:pt x="399669" y="8140"/>
                  </a:lnTo>
                  <a:lnTo>
                    <a:pt x="399122" y="6337"/>
                  </a:lnTo>
                  <a:lnTo>
                    <a:pt x="399059" y="6210"/>
                  </a:lnTo>
                  <a:lnTo>
                    <a:pt x="397687" y="3873"/>
                  </a:lnTo>
                  <a:lnTo>
                    <a:pt x="397687" y="8559"/>
                  </a:lnTo>
                  <a:lnTo>
                    <a:pt x="397675" y="8826"/>
                  </a:lnTo>
                  <a:lnTo>
                    <a:pt x="396494" y="10744"/>
                  </a:lnTo>
                  <a:lnTo>
                    <a:pt x="396367" y="10807"/>
                  </a:lnTo>
                  <a:lnTo>
                    <a:pt x="396633" y="11303"/>
                  </a:lnTo>
                  <a:lnTo>
                    <a:pt x="396354" y="10807"/>
                  </a:lnTo>
                  <a:lnTo>
                    <a:pt x="395744" y="11176"/>
                  </a:lnTo>
                  <a:lnTo>
                    <a:pt x="395617" y="11239"/>
                  </a:lnTo>
                  <a:lnTo>
                    <a:pt x="395097" y="11493"/>
                  </a:lnTo>
                  <a:lnTo>
                    <a:pt x="394436" y="11684"/>
                  </a:lnTo>
                  <a:lnTo>
                    <a:pt x="394093" y="11722"/>
                  </a:lnTo>
                  <a:lnTo>
                    <a:pt x="393738" y="11734"/>
                  </a:lnTo>
                  <a:lnTo>
                    <a:pt x="393395" y="11722"/>
                  </a:lnTo>
                  <a:lnTo>
                    <a:pt x="390245" y="8128"/>
                  </a:lnTo>
                  <a:lnTo>
                    <a:pt x="390321" y="7442"/>
                  </a:lnTo>
                  <a:lnTo>
                    <a:pt x="392010" y="5130"/>
                  </a:lnTo>
                  <a:lnTo>
                    <a:pt x="395084" y="3352"/>
                  </a:lnTo>
                  <a:lnTo>
                    <a:pt x="397319" y="7213"/>
                  </a:lnTo>
                  <a:lnTo>
                    <a:pt x="397510" y="7556"/>
                  </a:lnTo>
                  <a:lnTo>
                    <a:pt x="397586" y="7797"/>
                  </a:lnTo>
                  <a:lnTo>
                    <a:pt x="397662" y="8178"/>
                  </a:lnTo>
                  <a:lnTo>
                    <a:pt x="397687" y="8559"/>
                  </a:lnTo>
                  <a:lnTo>
                    <a:pt x="397687" y="3873"/>
                  </a:lnTo>
                  <a:lnTo>
                    <a:pt x="396849" y="2425"/>
                  </a:lnTo>
                  <a:lnTo>
                    <a:pt x="397370" y="2235"/>
                  </a:lnTo>
                  <a:lnTo>
                    <a:pt x="397979" y="2095"/>
                  </a:lnTo>
                  <a:lnTo>
                    <a:pt x="398589" y="2019"/>
                  </a:lnTo>
                  <a:lnTo>
                    <a:pt x="399211" y="1993"/>
                  </a:lnTo>
                  <a:lnTo>
                    <a:pt x="399821" y="2044"/>
                  </a:lnTo>
                  <a:lnTo>
                    <a:pt x="404520" y="5143"/>
                  </a:lnTo>
                  <a:lnTo>
                    <a:pt x="404647" y="5295"/>
                  </a:lnTo>
                  <a:lnTo>
                    <a:pt x="404787" y="5435"/>
                  </a:lnTo>
                  <a:lnTo>
                    <a:pt x="404952" y="5537"/>
                  </a:lnTo>
                  <a:lnTo>
                    <a:pt x="405091" y="5588"/>
                  </a:lnTo>
                  <a:lnTo>
                    <a:pt x="405282" y="5638"/>
                  </a:lnTo>
                  <a:lnTo>
                    <a:pt x="405472" y="5638"/>
                  </a:lnTo>
                  <a:lnTo>
                    <a:pt x="405765" y="5575"/>
                  </a:lnTo>
                  <a:lnTo>
                    <a:pt x="405892" y="5499"/>
                  </a:lnTo>
                  <a:lnTo>
                    <a:pt x="406019" y="5422"/>
                  </a:lnTo>
                  <a:lnTo>
                    <a:pt x="406158" y="5283"/>
                  </a:lnTo>
                  <a:lnTo>
                    <a:pt x="406273" y="5130"/>
                  </a:lnTo>
                  <a:lnTo>
                    <a:pt x="406349" y="4940"/>
                  </a:lnTo>
                  <a:lnTo>
                    <a:pt x="406387" y="4749"/>
                  </a:lnTo>
                  <a:close/>
                </a:path>
                <a:path w="438785" h="119379">
                  <a:moveTo>
                    <a:pt x="410578" y="11811"/>
                  </a:moveTo>
                  <a:lnTo>
                    <a:pt x="410552" y="11658"/>
                  </a:lnTo>
                  <a:lnTo>
                    <a:pt x="410476" y="11430"/>
                  </a:lnTo>
                  <a:lnTo>
                    <a:pt x="410375" y="11264"/>
                  </a:lnTo>
                  <a:lnTo>
                    <a:pt x="410235" y="11112"/>
                  </a:lnTo>
                  <a:lnTo>
                    <a:pt x="410083" y="10998"/>
                  </a:lnTo>
                  <a:lnTo>
                    <a:pt x="409943" y="10934"/>
                  </a:lnTo>
                  <a:lnTo>
                    <a:pt x="409714" y="10871"/>
                  </a:lnTo>
                  <a:lnTo>
                    <a:pt x="409562" y="10858"/>
                  </a:lnTo>
                  <a:lnTo>
                    <a:pt x="409371" y="10883"/>
                  </a:lnTo>
                  <a:lnTo>
                    <a:pt x="409181" y="10947"/>
                  </a:lnTo>
                  <a:lnTo>
                    <a:pt x="409016" y="11036"/>
                  </a:lnTo>
                  <a:lnTo>
                    <a:pt x="408825" y="11201"/>
                  </a:lnTo>
                  <a:lnTo>
                    <a:pt x="410324" y="12522"/>
                  </a:lnTo>
                  <a:lnTo>
                    <a:pt x="410464" y="12331"/>
                  </a:lnTo>
                  <a:lnTo>
                    <a:pt x="410527" y="12141"/>
                  </a:lnTo>
                  <a:lnTo>
                    <a:pt x="410565" y="11950"/>
                  </a:lnTo>
                  <a:lnTo>
                    <a:pt x="410578" y="11811"/>
                  </a:lnTo>
                  <a:close/>
                </a:path>
                <a:path w="438785" h="119379">
                  <a:moveTo>
                    <a:pt x="415353" y="70967"/>
                  </a:moveTo>
                  <a:lnTo>
                    <a:pt x="413372" y="71272"/>
                  </a:lnTo>
                  <a:lnTo>
                    <a:pt x="413435" y="71501"/>
                  </a:lnTo>
                  <a:lnTo>
                    <a:pt x="413512" y="71628"/>
                  </a:lnTo>
                  <a:lnTo>
                    <a:pt x="413600" y="71755"/>
                  </a:lnTo>
                  <a:lnTo>
                    <a:pt x="413740" y="71882"/>
                  </a:lnTo>
                  <a:lnTo>
                    <a:pt x="413905" y="71983"/>
                  </a:lnTo>
                  <a:lnTo>
                    <a:pt x="414096" y="72059"/>
                  </a:lnTo>
                  <a:lnTo>
                    <a:pt x="414337" y="72085"/>
                  </a:lnTo>
                  <a:lnTo>
                    <a:pt x="414477" y="72085"/>
                  </a:lnTo>
                  <a:lnTo>
                    <a:pt x="414667" y="72047"/>
                  </a:lnTo>
                  <a:lnTo>
                    <a:pt x="414845" y="71958"/>
                  </a:lnTo>
                  <a:lnTo>
                    <a:pt x="415010" y="71856"/>
                  </a:lnTo>
                  <a:lnTo>
                    <a:pt x="415150" y="71704"/>
                  </a:lnTo>
                  <a:lnTo>
                    <a:pt x="415251" y="71539"/>
                  </a:lnTo>
                  <a:lnTo>
                    <a:pt x="415328" y="71361"/>
                  </a:lnTo>
                  <a:lnTo>
                    <a:pt x="415353" y="71170"/>
                  </a:lnTo>
                  <a:lnTo>
                    <a:pt x="415353" y="70967"/>
                  </a:lnTo>
                  <a:close/>
                </a:path>
                <a:path w="438785" h="119379">
                  <a:moveTo>
                    <a:pt x="416026" y="21272"/>
                  </a:moveTo>
                  <a:lnTo>
                    <a:pt x="416001" y="21132"/>
                  </a:lnTo>
                  <a:lnTo>
                    <a:pt x="415963" y="20980"/>
                  </a:lnTo>
                  <a:lnTo>
                    <a:pt x="415874" y="20802"/>
                  </a:lnTo>
                  <a:lnTo>
                    <a:pt x="415759" y="20650"/>
                  </a:lnTo>
                  <a:lnTo>
                    <a:pt x="415620" y="20510"/>
                  </a:lnTo>
                  <a:lnTo>
                    <a:pt x="415442" y="20421"/>
                  </a:lnTo>
                  <a:lnTo>
                    <a:pt x="415163" y="20332"/>
                  </a:lnTo>
                  <a:lnTo>
                    <a:pt x="414870" y="20332"/>
                  </a:lnTo>
                  <a:lnTo>
                    <a:pt x="400850" y="23202"/>
                  </a:lnTo>
                  <a:lnTo>
                    <a:pt x="410311" y="12534"/>
                  </a:lnTo>
                  <a:lnTo>
                    <a:pt x="408813" y="11214"/>
                  </a:lnTo>
                  <a:lnTo>
                    <a:pt x="397446" y="24041"/>
                  </a:lnTo>
                  <a:lnTo>
                    <a:pt x="397281" y="24231"/>
                  </a:lnTo>
                  <a:lnTo>
                    <a:pt x="397192" y="24396"/>
                  </a:lnTo>
                  <a:lnTo>
                    <a:pt x="397129" y="24638"/>
                  </a:lnTo>
                  <a:lnTo>
                    <a:pt x="397116" y="24790"/>
                  </a:lnTo>
                  <a:lnTo>
                    <a:pt x="397129" y="24930"/>
                  </a:lnTo>
                  <a:lnTo>
                    <a:pt x="397167" y="25082"/>
                  </a:lnTo>
                  <a:lnTo>
                    <a:pt x="397217" y="25209"/>
                  </a:lnTo>
                  <a:lnTo>
                    <a:pt x="397294" y="25336"/>
                  </a:lnTo>
                  <a:lnTo>
                    <a:pt x="397459" y="25527"/>
                  </a:lnTo>
                  <a:lnTo>
                    <a:pt x="397611" y="25641"/>
                  </a:lnTo>
                  <a:lnTo>
                    <a:pt x="397789" y="25717"/>
                  </a:lnTo>
                  <a:lnTo>
                    <a:pt x="397929" y="25755"/>
                  </a:lnTo>
                  <a:lnTo>
                    <a:pt x="398081" y="25781"/>
                  </a:lnTo>
                  <a:lnTo>
                    <a:pt x="398272" y="25768"/>
                  </a:lnTo>
                  <a:lnTo>
                    <a:pt x="415226" y="22301"/>
                  </a:lnTo>
                  <a:lnTo>
                    <a:pt x="415404" y="22250"/>
                  </a:lnTo>
                  <a:lnTo>
                    <a:pt x="415544" y="22186"/>
                  </a:lnTo>
                  <a:lnTo>
                    <a:pt x="415696" y="22059"/>
                  </a:lnTo>
                  <a:lnTo>
                    <a:pt x="415886" y="21831"/>
                  </a:lnTo>
                  <a:lnTo>
                    <a:pt x="415950" y="21704"/>
                  </a:lnTo>
                  <a:lnTo>
                    <a:pt x="416013" y="21463"/>
                  </a:lnTo>
                  <a:lnTo>
                    <a:pt x="416026" y="21272"/>
                  </a:lnTo>
                  <a:close/>
                </a:path>
                <a:path w="438785" h="119379">
                  <a:moveTo>
                    <a:pt x="417537" y="78168"/>
                  </a:moveTo>
                  <a:lnTo>
                    <a:pt x="417385" y="77304"/>
                  </a:lnTo>
                  <a:lnTo>
                    <a:pt x="417309" y="77000"/>
                  </a:lnTo>
                  <a:lnTo>
                    <a:pt x="417233" y="76873"/>
                  </a:lnTo>
                  <a:lnTo>
                    <a:pt x="417144" y="76746"/>
                  </a:lnTo>
                  <a:lnTo>
                    <a:pt x="417004" y="76606"/>
                  </a:lnTo>
                  <a:lnTo>
                    <a:pt x="416839" y="76504"/>
                  </a:lnTo>
                  <a:lnTo>
                    <a:pt x="416699" y="76454"/>
                  </a:lnTo>
                  <a:lnTo>
                    <a:pt x="416560" y="76415"/>
                  </a:lnTo>
                  <a:lnTo>
                    <a:pt x="416356" y="76403"/>
                  </a:lnTo>
                  <a:lnTo>
                    <a:pt x="416217" y="76415"/>
                  </a:lnTo>
                  <a:lnTo>
                    <a:pt x="416077" y="76454"/>
                  </a:lnTo>
                  <a:lnTo>
                    <a:pt x="415391" y="76568"/>
                  </a:lnTo>
                  <a:lnTo>
                    <a:pt x="415239" y="76606"/>
                  </a:lnTo>
                  <a:lnTo>
                    <a:pt x="415086" y="76644"/>
                  </a:lnTo>
                  <a:lnTo>
                    <a:pt x="414921" y="76733"/>
                  </a:lnTo>
                  <a:lnTo>
                    <a:pt x="414769" y="76860"/>
                  </a:lnTo>
                  <a:lnTo>
                    <a:pt x="414655" y="77025"/>
                  </a:lnTo>
                  <a:lnTo>
                    <a:pt x="414578" y="77152"/>
                  </a:lnTo>
                  <a:lnTo>
                    <a:pt x="414528" y="77292"/>
                  </a:lnTo>
                  <a:lnTo>
                    <a:pt x="414502" y="77482"/>
                  </a:lnTo>
                  <a:lnTo>
                    <a:pt x="414502" y="77685"/>
                  </a:lnTo>
                  <a:lnTo>
                    <a:pt x="414655" y="78562"/>
                  </a:lnTo>
                  <a:lnTo>
                    <a:pt x="414718" y="78816"/>
                  </a:lnTo>
                  <a:lnTo>
                    <a:pt x="414782" y="78943"/>
                  </a:lnTo>
                  <a:lnTo>
                    <a:pt x="414896" y="79108"/>
                  </a:lnTo>
                  <a:lnTo>
                    <a:pt x="415036" y="79248"/>
                  </a:lnTo>
                  <a:lnTo>
                    <a:pt x="415201" y="79349"/>
                  </a:lnTo>
                  <a:lnTo>
                    <a:pt x="415378" y="79425"/>
                  </a:lnTo>
                  <a:lnTo>
                    <a:pt x="415582" y="79451"/>
                  </a:lnTo>
                  <a:lnTo>
                    <a:pt x="415772" y="79451"/>
                  </a:lnTo>
                  <a:lnTo>
                    <a:pt x="416725" y="79286"/>
                  </a:lnTo>
                  <a:lnTo>
                    <a:pt x="416864" y="79248"/>
                  </a:lnTo>
                  <a:lnTo>
                    <a:pt x="417042" y="79171"/>
                  </a:lnTo>
                  <a:lnTo>
                    <a:pt x="417195" y="79057"/>
                  </a:lnTo>
                  <a:lnTo>
                    <a:pt x="417334" y="78917"/>
                  </a:lnTo>
                  <a:lnTo>
                    <a:pt x="417436" y="78752"/>
                  </a:lnTo>
                  <a:lnTo>
                    <a:pt x="417512" y="78562"/>
                  </a:lnTo>
                  <a:lnTo>
                    <a:pt x="417537" y="78371"/>
                  </a:lnTo>
                  <a:lnTo>
                    <a:pt x="417537" y="78168"/>
                  </a:lnTo>
                  <a:close/>
                </a:path>
                <a:path w="438785" h="119379">
                  <a:moveTo>
                    <a:pt x="430682" y="63703"/>
                  </a:moveTo>
                  <a:lnTo>
                    <a:pt x="430657" y="63563"/>
                  </a:lnTo>
                  <a:lnTo>
                    <a:pt x="430593" y="63398"/>
                  </a:lnTo>
                  <a:lnTo>
                    <a:pt x="430542" y="63271"/>
                  </a:lnTo>
                  <a:lnTo>
                    <a:pt x="430428" y="63119"/>
                  </a:lnTo>
                  <a:lnTo>
                    <a:pt x="430288" y="62979"/>
                  </a:lnTo>
                  <a:lnTo>
                    <a:pt x="425970" y="59182"/>
                  </a:lnTo>
                  <a:lnTo>
                    <a:pt x="425805" y="59067"/>
                  </a:lnTo>
                  <a:lnTo>
                    <a:pt x="425678" y="59004"/>
                  </a:lnTo>
                  <a:lnTo>
                    <a:pt x="425488" y="58940"/>
                  </a:lnTo>
                  <a:lnTo>
                    <a:pt x="425297" y="58928"/>
                  </a:lnTo>
                  <a:lnTo>
                    <a:pt x="425107" y="58953"/>
                  </a:lnTo>
                  <a:lnTo>
                    <a:pt x="424916" y="59016"/>
                  </a:lnTo>
                  <a:lnTo>
                    <a:pt x="424738" y="59105"/>
                  </a:lnTo>
                  <a:lnTo>
                    <a:pt x="424561" y="59270"/>
                  </a:lnTo>
                  <a:lnTo>
                    <a:pt x="424446" y="59436"/>
                  </a:lnTo>
                  <a:lnTo>
                    <a:pt x="424383" y="59563"/>
                  </a:lnTo>
                  <a:lnTo>
                    <a:pt x="424332" y="59753"/>
                  </a:lnTo>
                  <a:lnTo>
                    <a:pt x="424307" y="59994"/>
                  </a:lnTo>
                  <a:lnTo>
                    <a:pt x="424332" y="60147"/>
                  </a:lnTo>
                  <a:lnTo>
                    <a:pt x="424395" y="60325"/>
                  </a:lnTo>
                  <a:lnTo>
                    <a:pt x="424484" y="60502"/>
                  </a:lnTo>
                  <a:lnTo>
                    <a:pt x="424649" y="60680"/>
                  </a:lnTo>
                  <a:lnTo>
                    <a:pt x="427443" y="63157"/>
                  </a:lnTo>
                  <a:lnTo>
                    <a:pt x="414362" y="65468"/>
                  </a:lnTo>
                  <a:lnTo>
                    <a:pt x="413753" y="61963"/>
                  </a:lnTo>
                  <a:lnTo>
                    <a:pt x="413727" y="61810"/>
                  </a:lnTo>
                  <a:lnTo>
                    <a:pt x="413639" y="61633"/>
                  </a:lnTo>
                  <a:lnTo>
                    <a:pt x="413219" y="61239"/>
                  </a:lnTo>
                  <a:lnTo>
                    <a:pt x="413042" y="61163"/>
                  </a:lnTo>
                  <a:lnTo>
                    <a:pt x="412838" y="61137"/>
                  </a:lnTo>
                  <a:lnTo>
                    <a:pt x="412648" y="61137"/>
                  </a:lnTo>
                  <a:lnTo>
                    <a:pt x="412457" y="61188"/>
                  </a:lnTo>
                  <a:lnTo>
                    <a:pt x="412280" y="61264"/>
                  </a:lnTo>
                  <a:lnTo>
                    <a:pt x="411861" y="61722"/>
                  </a:lnTo>
                  <a:lnTo>
                    <a:pt x="411784" y="61963"/>
                  </a:lnTo>
                  <a:lnTo>
                    <a:pt x="411772" y="62255"/>
                  </a:lnTo>
                  <a:lnTo>
                    <a:pt x="412559" y="66713"/>
                  </a:lnTo>
                  <a:lnTo>
                    <a:pt x="413359" y="71259"/>
                  </a:lnTo>
                  <a:lnTo>
                    <a:pt x="415340" y="70916"/>
                  </a:lnTo>
                  <a:lnTo>
                    <a:pt x="414718" y="67437"/>
                  </a:lnTo>
                  <a:lnTo>
                    <a:pt x="429780" y="64770"/>
                  </a:lnTo>
                  <a:lnTo>
                    <a:pt x="429920" y="64744"/>
                  </a:lnTo>
                  <a:lnTo>
                    <a:pt x="430085" y="64681"/>
                  </a:lnTo>
                  <a:lnTo>
                    <a:pt x="430250" y="64592"/>
                  </a:lnTo>
                  <a:lnTo>
                    <a:pt x="430403" y="64465"/>
                  </a:lnTo>
                  <a:lnTo>
                    <a:pt x="430517" y="64300"/>
                  </a:lnTo>
                  <a:lnTo>
                    <a:pt x="430593" y="64173"/>
                  </a:lnTo>
                  <a:lnTo>
                    <a:pt x="430644" y="64046"/>
                  </a:lnTo>
                  <a:lnTo>
                    <a:pt x="430682" y="63855"/>
                  </a:lnTo>
                  <a:lnTo>
                    <a:pt x="430682" y="63703"/>
                  </a:lnTo>
                  <a:close/>
                </a:path>
                <a:path w="438785" h="119379">
                  <a:moveTo>
                    <a:pt x="434746" y="87287"/>
                  </a:moveTo>
                  <a:lnTo>
                    <a:pt x="432752" y="83388"/>
                  </a:lnTo>
                  <a:lnTo>
                    <a:pt x="432752" y="87122"/>
                  </a:lnTo>
                  <a:lnTo>
                    <a:pt x="432714" y="87630"/>
                  </a:lnTo>
                  <a:lnTo>
                    <a:pt x="430631" y="89776"/>
                  </a:lnTo>
                  <a:lnTo>
                    <a:pt x="430187" y="89839"/>
                  </a:lnTo>
                  <a:lnTo>
                    <a:pt x="429666" y="89801"/>
                  </a:lnTo>
                  <a:lnTo>
                    <a:pt x="427469" y="87134"/>
                  </a:lnTo>
                  <a:lnTo>
                    <a:pt x="427507" y="86753"/>
                  </a:lnTo>
                  <a:lnTo>
                    <a:pt x="429590" y="84607"/>
                  </a:lnTo>
                  <a:lnTo>
                    <a:pt x="430034" y="84543"/>
                  </a:lnTo>
                  <a:lnTo>
                    <a:pt x="430555" y="84582"/>
                  </a:lnTo>
                  <a:lnTo>
                    <a:pt x="430809" y="84645"/>
                  </a:lnTo>
                  <a:lnTo>
                    <a:pt x="432752" y="87122"/>
                  </a:lnTo>
                  <a:lnTo>
                    <a:pt x="432752" y="83388"/>
                  </a:lnTo>
                  <a:lnTo>
                    <a:pt x="429983" y="82550"/>
                  </a:lnTo>
                  <a:lnTo>
                    <a:pt x="429526" y="82588"/>
                  </a:lnTo>
                  <a:lnTo>
                    <a:pt x="429374" y="82613"/>
                  </a:lnTo>
                  <a:lnTo>
                    <a:pt x="429158" y="82651"/>
                  </a:lnTo>
                  <a:lnTo>
                    <a:pt x="426110" y="84848"/>
                  </a:lnTo>
                  <a:lnTo>
                    <a:pt x="425869" y="84569"/>
                  </a:lnTo>
                  <a:lnTo>
                    <a:pt x="425602" y="84353"/>
                  </a:lnTo>
                  <a:lnTo>
                    <a:pt x="425602" y="88684"/>
                  </a:lnTo>
                  <a:lnTo>
                    <a:pt x="425551" y="89204"/>
                  </a:lnTo>
                  <a:lnTo>
                    <a:pt x="422719" y="92087"/>
                  </a:lnTo>
                  <a:lnTo>
                    <a:pt x="422148" y="92163"/>
                  </a:lnTo>
                  <a:lnTo>
                    <a:pt x="421805" y="92151"/>
                  </a:lnTo>
                  <a:lnTo>
                    <a:pt x="421449" y="92113"/>
                  </a:lnTo>
                  <a:lnTo>
                    <a:pt x="418503" y="88531"/>
                  </a:lnTo>
                  <a:lnTo>
                    <a:pt x="418553" y="88011"/>
                  </a:lnTo>
                  <a:lnTo>
                    <a:pt x="421386" y="85128"/>
                  </a:lnTo>
                  <a:lnTo>
                    <a:pt x="421957" y="85051"/>
                  </a:lnTo>
                  <a:lnTo>
                    <a:pt x="422313" y="85064"/>
                  </a:lnTo>
                  <a:lnTo>
                    <a:pt x="422656" y="85102"/>
                  </a:lnTo>
                  <a:lnTo>
                    <a:pt x="425538" y="87998"/>
                  </a:lnTo>
                  <a:lnTo>
                    <a:pt x="425564" y="88125"/>
                  </a:lnTo>
                  <a:lnTo>
                    <a:pt x="425602" y="88684"/>
                  </a:lnTo>
                  <a:lnTo>
                    <a:pt x="425602" y="84353"/>
                  </a:lnTo>
                  <a:lnTo>
                    <a:pt x="421906" y="83058"/>
                  </a:lnTo>
                  <a:lnTo>
                    <a:pt x="421360" y="83096"/>
                  </a:lnTo>
                  <a:lnTo>
                    <a:pt x="421157" y="83134"/>
                  </a:lnTo>
                  <a:lnTo>
                    <a:pt x="420941" y="83185"/>
                  </a:lnTo>
                  <a:lnTo>
                    <a:pt x="416509" y="88214"/>
                  </a:lnTo>
                  <a:lnTo>
                    <a:pt x="416509" y="88760"/>
                  </a:lnTo>
                  <a:lnTo>
                    <a:pt x="422198" y="94157"/>
                  </a:lnTo>
                  <a:lnTo>
                    <a:pt x="422744" y="94119"/>
                  </a:lnTo>
                  <a:lnTo>
                    <a:pt x="422935" y="94081"/>
                  </a:lnTo>
                  <a:lnTo>
                    <a:pt x="423278" y="94018"/>
                  </a:lnTo>
                  <a:lnTo>
                    <a:pt x="423811" y="93865"/>
                  </a:lnTo>
                  <a:lnTo>
                    <a:pt x="427151" y="90779"/>
                  </a:lnTo>
                  <a:lnTo>
                    <a:pt x="430237" y="91833"/>
                  </a:lnTo>
                  <a:lnTo>
                    <a:pt x="430695" y="91795"/>
                  </a:lnTo>
                  <a:lnTo>
                    <a:pt x="430834" y="91770"/>
                  </a:lnTo>
                  <a:lnTo>
                    <a:pt x="431139" y="91719"/>
                  </a:lnTo>
                  <a:lnTo>
                    <a:pt x="431571" y="91592"/>
                  </a:lnTo>
                  <a:lnTo>
                    <a:pt x="434682" y="87972"/>
                  </a:lnTo>
                  <a:lnTo>
                    <a:pt x="434746" y="87287"/>
                  </a:lnTo>
                  <a:close/>
                </a:path>
                <a:path w="438785" h="119379">
                  <a:moveTo>
                    <a:pt x="438518" y="108102"/>
                  </a:moveTo>
                  <a:lnTo>
                    <a:pt x="438480" y="107962"/>
                  </a:lnTo>
                  <a:lnTo>
                    <a:pt x="438442" y="107823"/>
                  </a:lnTo>
                  <a:lnTo>
                    <a:pt x="438353" y="107645"/>
                  </a:lnTo>
                  <a:lnTo>
                    <a:pt x="438226" y="107492"/>
                  </a:lnTo>
                  <a:lnTo>
                    <a:pt x="438073" y="107365"/>
                  </a:lnTo>
                  <a:lnTo>
                    <a:pt x="437908" y="107276"/>
                  </a:lnTo>
                  <a:lnTo>
                    <a:pt x="437667" y="107213"/>
                  </a:lnTo>
                  <a:lnTo>
                    <a:pt x="423557" y="105130"/>
                  </a:lnTo>
                  <a:lnTo>
                    <a:pt x="436092" y="98336"/>
                  </a:lnTo>
                  <a:lnTo>
                    <a:pt x="436473" y="97967"/>
                  </a:lnTo>
                  <a:lnTo>
                    <a:pt x="436562" y="97790"/>
                  </a:lnTo>
                  <a:lnTo>
                    <a:pt x="436600" y="97599"/>
                  </a:lnTo>
                  <a:lnTo>
                    <a:pt x="436613" y="97358"/>
                  </a:lnTo>
                  <a:lnTo>
                    <a:pt x="436587" y="97218"/>
                  </a:lnTo>
                  <a:lnTo>
                    <a:pt x="436524" y="97028"/>
                  </a:lnTo>
                  <a:lnTo>
                    <a:pt x="436410" y="96862"/>
                  </a:lnTo>
                  <a:lnTo>
                    <a:pt x="436283" y="96723"/>
                  </a:lnTo>
                  <a:lnTo>
                    <a:pt x="436130" y="96596"/>
                  </a:lnTo>
                  <a:lnTo>
                    <a:pt x="435762" y="96469"/>
                  </a:lnTo>
                  <a:lnTo>
                    <a:pt x="435457" y="96469"/>
                  </a:lnTo>
                  <a:lnTo>
                    <a:pt x="435317" y="96507"/>
                  </a:lnTo>
                  <a:lnTo>
                    <a:pt x="435178" y="96558"/>
                  </a:lnTo>
                  <a:lnTo>
                    <a:pt x="420065" y="104749"/>
                  </a:lnTo>
                  <a:lnTo>
                    <a:pt x="419938" y="104813"/>
                  </a:lnTo>
                  <a:lnTo>
                    <a:pt x="419811" y="104902"/>
                  </a:lnTo>
                  <a:lnTo>
                    <a:pt x="419671" y="105041"/>
                  </a:lnTo>
                  <a:lnTo>
                    <a:pt x="419582" y="105168"/>
                  </a:lnTo>
                  <a:lnTo>
                    <a:pt x="419531" y="105295"/>
                  </a:lnTo>
                  <a:lnTo>
                    <a:pt x="419481" y="105435"/>
                  </a:lnTo>
                  <a:lnTo>
                    <a:pt x="419455" y="105575"/>
                  </a:lnTo>
                  <a:lnTo>
                    <a:pt x="419455" y="105727"/>
                  </a:lnTo>
                  <a:lnTo>
                    <a:pt x="419468" y="105867"/>
                  </a:lnTo>
                  <a:lnTo>
                    <a:pt x="419506" y="106019"/>
                  </a:lnTo>
                  <a:lnTo>
                    <a:pt x="419569" y="106146"/>
                  </a:lnTo>
                  <a:lnTo>
                    <a:pt x="419671" y="106311"/>
                  </a:lnTo>
                  <a:lnTo>
                    <a:pt x="419811" y="106451"/>
                  </a:lnTo>
                  <a:lnTo>
                    <a:pt x="419938" y="106540"/>
                  </a:lnTo>
                  <a:lnTo>
                    <a:pt x="420065" y="106603"/>
                  </a:lnTo>
                  <a:lnTo>
                    <a:pt x="420306" y="106667"/>
                  </a:lnTo>
                  <a:lnTo>
                    <a:pt x="437375" y="109194"/>
                  </a:lnTo>
                  <a:lnTo>
                    <a:pt x="437616" y="109207"/>
                  </a:lnTo>
                  <a:lnTo>
                    <a:pt x="437756" y="109169"/>
                  </a:lnTo>
                  <a:lnTo>
                    <a:pt x="437908" y="109131"/>
                  </a:lnTo>
                  <a:lnTo>
                    <a:pt x="438073" y="109029"/>
                  </a:lnTo>
                  <a:lnTo>
                    <a:pt x="438226" y="108915"/>
                  </a:lnTo>
                  <a:lnTo>
                    <a:pt x="438353" y="108762"/>
                  </a:lnTo>
                  <a:lnTo>
                    <a:pt x="438442" y="108585"/>
                  </a:lnTo>
                  <a:lnTo>
                    <a:pt x="438505" y="108407"/>
                  </a:lnTo>
                  <a:lnTo>
                    <a:pt x="438518" y="10810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500111" y="6315887"/>
              <a:ext cx="73660" cy="129539"/>
            </a:xfrm>
            <a:custGeom>
              <a:avLst/>
              <a:gdLst/>
              <a:ahLst/>
              <a:cxnLst/>
              <a:rect l="l" t="t" r="r" b="b"/>
              <a:pathLst>
                <a:path w="73659" h="129539">
                  <a:moveTo>
                    <a:pt x="13677" y="128308"/>
                  </a:moveTo>
                  <a:lnTo>
                    <a:pt x="11722" y="127889"/>
                  </a:lnTo>
                  <a:lnTo>
                    <a:pt x="11696" y="128041"/>
                  </a:lnTo>
                  <a:lnTo>
                    <a:pt x="11709" y="128231"/>
                  </a:lnTo>
                  <a:lnTo>
                    <a:pt x="11747" y="128422"/>
                  </a:lnTo>
                  <a:lnTo>
                    <a:pt x="11836" y="128600"/>
                  </a:lnTo>
                  <a:lnTo>
                    <a:pt x="11950" y="128765"/>
                  </a:lnTo>
                  <a:lnTo>
                    <a:pt x="12090" y="128892"/>
                  </a:lnTo>
                  <a:lnTo>
                    <a:pt x="12255" y="128993"/>
                  </a:lnTo>
                  <a:lnTo>
                    <a:pt x="12446" y="129070"/>
                  </a:lnTo>
                  <a:lnTo>
                    <a:pt x="12636" y="129095"/>
                  </a:lnTo>
                  <a:lnTo>
                    <a:pt x="12827" y="129095"/>
                  </a:lnTo>
                  <a:lnTo>
                    <a:pt x="13017" y="129044"/>
                  </a:lnTo>
                  <a:lnTo>
                    <a:pt x="13208" y="128968"/>
                  </a:lnTo>
                  <a:lnTo>
                    <a:pt x="13360" y="128854"/>
                  </a:lnTo>
                  <a:lnTo>
                    <a:pt x="13614" y="128498"/>
                  </a:lnTo>
                  <a:lnTo>
                    <a:pt x="13677" y="128308"/>
                  </a:lnTo>
                  <a:close/>
                </a:path>
                <a:path w="73659" h="129539">
                  <a:moveTo>
                    <a:pt x="15595" y="119151"/>
                  </a:moveTo>
                  <a:lnTo>
                    <a:pt x="15570" y="119011"/>
                  </a:lnTo>
                  <a:lnTo>
                    <a:pt x="15532" y="118872"/>
                  </a:lnTo>
                  <a:lnTo>
                    <a:pt x="15455" y="118694"/>
                  </a:lnTo>
                  <a:lnTo>
                    <a:pt x="15341" y="118529"/>
                  </a:lnTo>
                  <a:lnTo>
                    <a:pt x="14846" y="118224"/>
                  </a:lnTo>
                  <a:lnTo>
                    <a:pt x="14655" y="118198"/>
                  </a:lnTo>
                  <a:lnTo>
                    <a:pt x="14452" y="118198"/>
                  </a:lnTo>
                  <a:lnTo>
                    <a:pt x="14262" y="118249"/>
                  </a:lnTo>
                  <a:lnTo>
                    <a:pt x="14084" y="118325"/>
                  </a:lnTo>
                  <a:lnTo>
                    <a:pt x="13931" y="118440"/>
                  </a:lnTo>
                  <a:lnTo>
                    <a:pt x="13677" y="118795"/>
                  </a:lnTo>
                  <a:lnTo>
                    <a:pt x="13614" y="118986"/>
                  </a:lnTo>
                  <a:lnTo>
                    <a:pt x="15570" y="119405"/>
                  </a:lnTo>
                  <a:lnTo>
                    <a:pt x="15595" y="119253"/>
                  </a:lnTo>
                  <a:close/>
                </a:path>
                <a:path w="73659" h="129539">
                  <a:moveTo>
                    <a:pt x="18161" y="106629"/>
                  </a:moveTo>
                  <a:lnTo>
                    <a:pt x="16179" y="103149"/>
                  </a:lnTo>
                  <a:lnTo>
                    <a:pt x="16154" y="106692"/>
                  </a:lnTo>
                  <a:lnTo>
                    <a:pt x="16154" y="106934"/>
                  </a:lnTo>
                  <a:lnTo>
                    <a:pt x="16129" y="107162"/>
                  </a:lnTo>
                  <a:lnTo>
                    <a:pt x="16090" y="107315"/>
                  </a:lnTo>
                  <a:lnTo>
                    <a:pt x="16052" y="107530"/>
                  </a:lnTo>
                  <a:lnTo>
                    <a:pt x="15963" y="107746"/>
                  </a:lnTo>
                  <a:lnTo>
                    <a:pt x="15862" y="107962"/>
                  </a:lnTo>
                  <a:lnTo>
                    <a:pt x="15735" y="108153"/>
                  </a:lnTo>
                  <a:lnTo>
                    <a:pt x="15595" y="108331"/>
                  </a:lnTo>
                  <a:lnTo>
                    <a:pt x="15430" y="108496"/>
                  </a:lnTo>
                  <a:lnTo>
                    <a:pt x="15252" y="108648"/>
                  </a:lnTo>
                  <a:lnTo>
                    <a:pt x="15062" y="108788"/>
                  </a:lnTo>
                  <a:lnTo>
                    <a:pt x="14859" y="108902"/>
                  </a:lnTo>
                  <a:lnTo>
                    <a:pt x="14643" y="108991"/>
                  </a:lnTo>
                  <a:lnTo>
                    <a:pt x="14427" y="109067"/>
                  </a:lnTo>
                  <a:lnTo>
                    <a:pt x="14198" y="109118"/>
                  </a:lnTo>
                  <a:lnTo>
                    <a:pt x="14033" y="109131"/>
                  </a:lnTo>
                  <a:lnTo>
                    <a:pt x="13843" y="109181"/>
                  </a:lnTo>
                  <a:lnTo>
                    <a:pt x="13258" y="109296"/>
                  </a:lnTo>
                  <a:lnTo>
                    <a:pt x="10858" y="106375"/>
                  </a:lnTo>
                  <a:lnTo>
                    <a:pt x="10858" y="109524"/>
                  </a:lnTo>
                  <a:lnTo>
                    <a:pt x="10160" y="109512"/>
                  </a:lnTo>
                  <a:lnTo>
                    <a:pt x="8940" y="109372"/>
                  </a:lnTo>
                  <a:lnTo>
                    <a:pt x="8483" y="109283"/>
                  </a:lnTo>
                  <a:lnTo>
                    <a:pt x="8343" y="109245"/>
                  </a:lnTo>
                  <a:lnTo>
                    <a:pt x="8191" y="109220"/>
                  </a:lnTo>
                  <a:lnTo>
                    <a:pt x="3276" y="106895"/>
                  </a:lnTo>
                  <a:lnTo>
                    <a:pt x="3149" y="106807"/>
                  </a:lnTo>
                  <a:lnTo>
                    <a:pt x="2006" y="104863"/>
                  </a:lnTo>
                  <a:lnTo>
                    <a:pt x="2006" y="104635"/>
                  </a:lnTo>
                  <a:lnTo>
                    <a:pt x="2019" y="104432"/>
                  </a:lnTo>
                  <a:lnTo>
                    <a:pt x="2057" y="104292"/>
                  </a:lnTo>
                  <a:lnTo>
                    <a:pt x="3213" y="102717"/>
                  </a:lnTo>
                  <a:lnTo>
                    <a:pt x="3530" y="102565"/>
                  </a:lnTo>
                  <a:lnTo>
                    <a:pt x="3746" y="102489"/>
                  </a:lnTo>
                  <a:lnTo>
                    <a:pt x="3975" y="102438"/>
                  </a:lnTo>
                  <a:lnTo>
                    <a:pt x="4114" y="102438"/>
                  </a:lnTo>
                  <a:lnTo>
                    <a:pt x="4330" y="102374"/>
                  </a:lnTo>
                  <a:lnTo>
                    <a:pt x="4902" y="102260"/>
                  </a:lnTo>
                  <a:lnTo>
                    <a:pt x="10858" y="109524"/>
                  </a:lnTo>
                  <a:lnTo>
                    <a:pt x="10858" y="106375"/>
                  </a:lnTo>
                  <a:lnTo>
                    <a:pt x="7315" y="102044"/>
                  </a:lnTo>
                  <a:lnTo>
                    <a:pt x="8001" y="102044"/>
                  </a:lnTo>
                  <a:lnTo>
                    <a:pt x="9220" y="102184"/>
                  </a:lnTo>
                  <a:lnTo>
                    <a:pt x="9817" y="102311"/>
                  </a:lnTo>
                  <a:lnTo>
                    <a:pt x="10375" y="102438"/>
                  </a:lnTo>
                  <a:lnTo>
                    <a:pt x="14909" y="104686"/>
                  </a:lnTo>
                  <a:lnTo>
                    <a:pt x="15100" y="104813"/>
                  </a:lnTo>
                  <a:lnTo>
                    <a:pt x="16154" y="106692"/>
                  </a:lnTo>
                  <a:lnTo>
                    <a:pt x="16154" y="103124"/>
                  </a:lnTo>
                  <a:lnTo>
                    <a:pt x="16002" y="103009"/>
                  </a:lnTo>
                  <a:lnTo>
                    <a:pt x="15582" y="102666"/>
                  </a:lnTo>
                  <a:lnTo>
                    <a:pt x="10375" y="100393"/>
                  </a:lnTo>
                  <a:lnTo>
                    <a:pt x="10236" y="100355"/>
                  </a:lnTo>
                  <a:lnTo>
                    <a:pt x="10083" y="100330"/>
                  </a:lnTo>
                  <a:lnTo>
                    <a:pt x="9537" y="100215"/>
                  </a:lnTo>
                  <a:lnTo>
                    <a:pt x="8128" y="100050"/>
                  </a:lnTo>
                  <a:lnTo>
                    <a:pt x="6705" y="100025"/>
                  </a:lnTo>
                  <a:lnTo>
                    <a:pt x="5283" y="100152"/>
                  </a:lnTo>
                  <a:lnTo>
                    <a:pt x="4584" y="100291"/>
                  </a:lnTo>
                  <a:lnTo>
                    <a:pt x="4368" y="100317"/>
                  </a:lnTo>
                  <a:lnTo>
                    <a:pt x="3848" y="100444"/>
                  </a:lnTo>
                  <a:lnTo>
                    <a:pt x="3721" y="100469"/>
                  </a:lnTo>
                  <a:lnTo>
                    <a:pt x="3213" y="100558"/>
                  </a:lnTo>
                  <a:lnTo>
                    <a:pt x="3009" y="100622"/>
                  </a:lnTo>
                  <a:lnTo>
                    <a:pt x="2806" y="100698"/>
                  </a:lnTo>
                  <a:lnTo>
                    <a:pt x="2413" y="100863"/>
                  </a:lnTo>
                  <a:lnTo>
                    <a:pt x="2235" y="100977"/>
                  </a:lnTo>
                  <a:lnTo>
                    <a:pt x="2044" y="101079"/>
                  </a:lnTo>
                  <a:lnTo>
                    <a:pt x="101" y="103873"/>
                  </a:lnTo>
                  <a:lnTo>
                    <a:pt x="76" y="104000"/>
                  </a:lnTo>
                  <a:lnTo>
                    <a:pt x="12" y="104508"/>
                  </a:lnTo>
                  <a:lnTo>
                    <a:pt x="12" y="104724"/>
                  </a:lnTo>
                  <a:lnTo>
                    <a:pt x="0" y="104940"/>
                  </a:lnTo>
                  <a:lnTo>
                    <a:pt x="2006" y="108458"/>
                  </a:lnTo>
                  <a:lnTo>
                    <a:pt x="2578" y="108877"/>
                  </a:lnTo>
                  <a:lnTo>
                    <a:pt x="7924" y="111201"/>
                  </a:lnTo>
                  <a:lnTo>
                    <a:pt x="8623" y="111353"/>
                  </a:lnTo>
                  <a:lnTo>
                    <a:pt x="10033" y="111506"/>
                  </a:lnTo>
                  <a:lnTo>
                    <a:pt x="11455" y="111531"/>
                  </a:lnTo>
                  <a:lnTo>
                    <a:pt x="12877" y="111404"/>
                  </a:lnTo>
                  <a:lnTo>
                    <a:pt x="13792" y="111239"/>
                  </a:lnTo>
                  <a:lnTo>
                    <a:pt x="14414" y="111112"/>
                  </a:lnTo>
                  <a:lnTo>
                    <a:pt x="15938" y="110578"/>
                  </a:lnTo>
                  <a:lnTo>
                    <a:pt x="16129" y="110477"/>
                  </a:lnTo>
                  <a:lnTo>
                    <a:pt x="17233" y="109474"/>
                  </a:lnTo>
                  <a:lnTo>
                    <a:pt x="17373" y="109308"/>
                  </a:lnTo>
                  <a:lnTo>
                    <a:pt x="17602" y="108940"/>
                  </a:lnTo>
                  <a:lnTo>
                    <a:pt x="17691" y="108750"/>
                  </a:lnTo>
                  <a:lnTo>
                    <a:pt x="17792" y="108559"/>
                  </a:lnTo>
                  <a:lnTo>
                    <a:pt x="17945" y="108165"/>
                  </a:lnTo>
                  <a:lnTo>
                    <a:pt x="18008" y="107962"/>
                  </a:lnTo>
                  <a:lnTo>
                    <a:pt x="18059" y="107759"/>
                  </a:lnTo>
                  <a:lnTo>
                    <a:pt x="18072" y="107556"/>
                  </a:lnTo>
                  <a:lnTo>
                    <a:pt x="18148" y="107061"/>
                  </a:lnTo>
                  <a:lnTo>
                    <a:pt x="18148" y="106845"/>
                  </a:lnTo>
                  <a:lnTo>
                    <a:pt x="18161" y="106629"/>
                  </a:lnTo>
                  <a:close/>
                </a:path>
                <a:path w="73659" h="129539">
                  <a:moveTo>
                    <a:pt x="21107" y="93345"/>
                  </a:moveTo>
                  <a:lnTo>
                    <a:pt x="19151" y="92925"/>
                  </a:lnTo>
                  <a:lnTo>
                    <a:pt x="19024" y="93332"/>
                  </a:lnTo>
                  <a:lnTo>
                    <a:pt x="18846" y="93611"/>
                  </a:lnTo>
                  <a:lnTo>
                    <a:pt x="18732" y="93751"/>
                  </a:lnTo>
                  <a:lnTo>
                    <a:pt x="18605" y="93865"/>
                  </a:lnTo>
                  <a:lnTo>
                    <a:pt x="17526" y="94297"/>
                  </a:lnTo>
                  <a:lnTo>
                    <a:pt x="17360" y="94297"/>
                  </a:lnTo>
                  <a:lnTo>
                    <a:pt x="17106" y="94259"/>
                  </a:lnTo>
                  <a:lnTo>
                    <a:pt x="3771" y="91414"/>
                  </a:lnTo>
                  <a:lnTo>
                    <a:pt x="3619" y="91401"/>
                  </a:lnTo>
                  <a:lnTo>
                    <a:pt x="3429" y="91401"/>
                  </a:lnTo>
                  <a:lnTo>
                    <a:pt x="3238" y="91452"/>
                  </a:lnTo>
                  <a:lnTo>
                    <a:pt x="3060" y="91528"/>
                  </a:lnTo>
                  <a:lnTo>
                    <a:pt x="2895" y="91643"/>
                  </a:lnTo>
                  <a:lnTo>
                    <a:pt x="2768" y="91782"/>
                  </a:lnTo>
                  <a:lnTo>
                    <a:pt x="2667" y="91960"/>
                  </a:lnTo>
                  <a:lnTo>
                    <a:pt x="2590" y="92138"/>
                  </a:lnTo>
                  <a:lnTo>
                    <a:pt x="2565" y="92329"/>
                  </a:lnTo>
                  <a:lnTo>
                    <a:pt x="2565" y="92532"/>
                  </a:lnTo>
                  <a:lnTo>
                    <a:pt x="2616" y="92722"/>
                  </a:lnTo>
                  <a:lnTo>
                    <a:pt x="2692" y="92900"/>
                  </a:lnTo>
                  <a:lnTo>
                    <a:pt x="2806" y="93052"/>
                  </a:lnTo>
                  <a:lnTo>
                    <a:pt x="2959" y="93192"/>
                  </a:lnTo>
                  <a:lnTo>
                    <a:pt x="3124" y="93294"/>
                  </a:lnTo>
                  <a:lnTo>
                    <a:pt x="3352" y="93370"/>
                  </a:lnTo>
                  <a:lnTo>
                    <a:pt x="16522" y="96177"/>
                  </a:lnTo>
                  <a:lnTo>
                    <a:pt x="16687" y="96215"/>
                  </a:lnTo>
                  <a:lnTo>
                    <a:pt x="16865" y="96253"/>
                  </a:lnTo>
                  <a:lnTo>
                    <a:pt x="17233" y="96291"/>
                  </a:lnTo>
                  <a:lnTo>
                    <a:pt x="17411" y="96291"/>
                  </a:lnTo>
                  <a:lnTo>
                    <a:pt x="17602" y="96304"/>
                  </a:lnTo>
                  <a:lnTo>
                    <a:pt x="17970" y="96266"/>
                  </a:lnTo>
                  <a:lnTo>
                    <a:pt x="18148" y="96227"/>
                  </a:lnTo>
                  <a:lnTo>
                    <a:pt x="18326" y="96202"/>
                  </a:lnTo>
                  <a:lnTo>
                    <a:pt x="18681" y="96100"/>
                  </a:lnTo>
                  <a:lnTo>
                    <a:pt x="18846" y="96024"/>
                  </a:lnTo>
                  <a:lnTo>
                    <a:pt x="19011" y="95961"/>
                  </a:lnTo>
                  <a:lnTo>
                    <a:pt x="21069" y="93522"/>
                  </a:lnTo>
                  <a:lnTo>
                    <a:pt x="21107" y="93345"/>
                  </a:lnTo>
                  <a:close/>
                </a:path>
                <a:path w="73659" h="129539">
                  <a:moveTo>
                    <a:pt x="21145" y="93091"/>
                  </a:moveTo>
                  <a:lnTo>
                    <a:pt x="21120" y="92951"/>
                  </a:lnTo>
                  <a:lnTo>
                    <a:pt x="21094" y="92811"/>
                  </a:lnTo>
                  <a:lnTo>
                    <a:pt x="21005" y="92633"/>
                  </a:lnTo>
                  <a:lnTo>
                    <a:pt x="20891" y="92468"/>
                  </a:lnTo>
                  <a:lnTo>
                    <a:pt x="20662" y="92278"/>
                  </a:lnTo>
                  <a:lnTo>
                    <a:pt x="20485" y="92189"/>
                  </a:lnTo>
                  <a:lnTo>
                    <a:pt x="20345" y="92163"/>
                  </a:lnTo>
                  <a:lnTo>
                    <a:pt x="20002" y="92138"/>
                  </a:lnTo>
                  <a:lnTo>
                    <a:pt x="19812" y="92189"/>
                  </a:lnTo>
                  <a:lnTo>
                    <a:pt x="19634" y="92265"/>
                  </a:lnTo>
                  <a:lnTo>
                    <a:pt x="19481" y="92379"/>
                  </a:lnTo>
                  <a:lnTo>
                    <a:pt x="19227" y="92735"/>
                  </a:lnTo>
                  <a:lnTo>
                    <a:pt x="19164" y="92925"/>
                  </a:lnTo>
                  <a:lnTo>
                    <a:pt x="21107" y="93345"/>
                  </a:lnTo>
                  <a:lnTo>
                    <a:pt x="21145" y="93192"/>
                  </a:lnTo>
                  <a:close/>
                </a:path>
                <a:path w="73659" h="129539">
                  <a:moveTo>
                    <a:pt x="23139" y="81686"/>
                  </a:moveTo>
                  <a:lnTo>
                    <a:pt x="22390" y="79819"/>
                  </a:lnTo>
                  <a:lnTo>
                    <a:pt x="16916" y="82003"/>
                  </a:lnTo>
                  <a:lnTo>
                    <a:pt x="12801" y="77787"/>
                  </a:lnTo>
                  <a:lnTo>
                    <a:pt x="12484" y="77571"/>
                  </a:lnTo>
                  <a:lnTo>
                    <a:pt x="12344" y="77520"/>
                  </a:lnTo>
                  <a:lnTo>
                    <a:pt x="12153" y="77482"/>
                  </a:lnTo>
                  <a:lnTo>
                    <a:pt x="11963" y="77495"/>
                  </a:lnTo>
                  <a:lnTo>
                    <a:pt x="11760" y="77533"/>
                  </a:lnTo>
                  <a:lnTo>
                    <a:pt x="11595" y="77622"/>
                  </a:lnTo>
                  <a:lnTo>
                    <a:pt x="11430" y="77736"/>
                  </a:lnTo>
                  <a:lnTo>
                    <a:pt x="11290" y="77876"/>
                  </a:lnTo>
                  <a:lnTo>
                    <a:pt x="11188" y="78041"/>
                  </a:lnTo>
                  <a:lnTo>
                    <a:pt x="11112" y="78282"/>
                  </a:lnTo>
                  <a:lnTo>
                    <a:pt x="11099" y="78625"/>
                  </a:lnTo>
                  <a:lnTo>
                    <a:pt x="11150" y="78816"/>
                  </a:lnTo>
                  <a:lnTo>
                    <a:pt x="11226" y="78994"/>
                  </a:lnTo>
                  <a:lnTo>
                    <a:pt x="11341" y="79146"/>
                  </a:lnTo>
                  <a:lnTo>
                    <a:pt x="14897" y="82804"/>
                  </a:lnTo>
                  <a:lnTo>
                    <a:pt x="10210" y="84670"/>
                  </a:lnTo>
                  <a:lnTo>
                    <a:pt x="10071" y="84734"/>
                  </a:lnTo>
                  <a:lnTo>
                    <a:pt x="9918" y="84848"/>
                  </a:lnTo>
                  <a:lnTo>
                    <a:pt x="9664" y="85191"/>
                  </a:lnTo>
                  <a:lnTo>
                    <a:pt x="9588" y="85432"/>
                  </a:lnTo>
                  <a:lnTo>
                    <a:pt x="9575" y="85636"/>
                  </a:lnTo>
                  <a:lnTo>
                    <a:pt x="9588" y="85775"/>
                  </a:lnTo>
                  <a:lnTo>
                    <a:pt x="9626" y="85915"/>
                  </a:lnTo>
                  <a:lnTo>
                    <a:pt x="9715" y="86093"/>
                  </a:lnTo>
                  <a:lnTo>
                    <a:pt x="9829" y="86258"/>
                  </a:lnTo>
                  <a:lnTo>
                    <a:pt x="9969" y="86385"/>
                  </a:lnTo>
                  <a:lnTo>
                    <a:pt x="10134" y="86487"/>
                  </a:lnTo>
                  <a:lnTo>
                    <a:pt x="10414" y="86588"/>
                  </a:lnTo>
                  <a:lnTo>
                    <a:pt x="10706" y="86588"/>
                  </a:lnTo>
                  <a:lnTo>
                    <a:pt x="10896" y="86537"/>
                  </a:lnTo>
                  <a:lnTo>
                    <a:pt x="16421" y="84353"/>
                  </a:lnTo>
                  <a:lnTo>
                    <a:pt x="20866" y="88785"/>
                  </a:lnTo>
                  <a:lnTo>
                    <a:pt x="21005" y="88836"/>
                  </a:lnTo>
                  <a:lnTo>
                    <a:pt x="21196" y="88874"/>
                  </a:lnTo>
                  <a:lnTo>
                    <a:pt x="21386" y="88861"/>
                  </a:lnTo>
                  <a:lnTo>
                    <a:pt x="21628" y="88798"/>
                  </a:lnTo>
                  <a:lnTo>
                    <a:pt x="21755" y="88734"/>
                  </a:lnTo>
                  <a:lnTo>
                    <a:pt x="22237" y="88074"/>
                  </a:lnTo>
                  <a:lnTo>
                    <a:pt x="22250" y="87934"/>
                  </a:lnTo>
                  <a:lnTo>
                    <a:pt x="22250" y="87731"/>
                  </a:lnTo>
                  <a:lnTo>
                    <a:pt x="22186" y="87490"/>
                  </a:lnTo>
                  <a:lnTo>
                    <a:pt x="22123" y="87363"/>
                  </a:lnTo>
                  <a:lnTo>
                    <a:pt x="22009" y="87210"/>
                  </a:lnTo>
                  <a:lnTo>
                    <a:pt x="18427" y="83566"/>
                  </a:lnTo>
                  <a:lnTo>
                    <a:pt x="23139" y="81686"/>
                  </a:lnTo>
                  <a:close/>
                </a:path>
                <a:path w="73659" h="129539">
                  <a:moveTo>
                    <a:pt x="23774" y="80721"/>
                  </a:moveTo>
                  <a:lnTo>
                    <a:pt x="23749" y="80568"/>
                  </a:lnTo>
                  <a:lnTo>
                    <a:pt x="23723" y="80429"/>
                  </a:lnTo>
                  <a:lnTo>
                    <a:pt x="23609" y="80213"/>
                  </a:lnTo>
                  <a:lnTo>
                    <a:pt x="23520" y="80086"/>
                  </a:lnTo>
                  <a:lnTo>
                    <a:pt x="23380" y="79959"/>
                  </a:lnTo>
                  <a:lnTo>
                    <a:pt x="23215" y="79857"/>
                  </a:lnTo>
                  <a:lnTo>
                    <a:pt x="23025" y="79781"/>
                  </a:lnTo>
                  <a:lnTo>
                    <a:pt x="22834" y="79756"/>
                  </a:lnTo>
                  <a:lnTo>
                    <a:pt x="22644" y="79756"/>
                  </a:lnTo>
                  <a:lnTo>
                    <a:pt x="22402" y="79819"/>
                  </a:lnTo>
                  <a:lnTo>
                    <a:pt x="23139" y="81673"/>
                  </a:lnTo>
                  <a:lnTo>
                    <a:pt x="23279" y="81622"/>
                  </a:lnTo>
                  <a:lnTo>
                    <a:pt x="23431" y="81508"/>
                  </a:lnTo>
                  <a:lnTo>
                    <a:pt x="23685" y="81140"/>
                  </a:lnTo>
                  <a:lnTo>
                    <a:pt x="23761" y="80911"/>
                  </a:lnTo>
                  <a:lnTo>
                    <a:pt x="23774" y="80721"/>
                  </a:lnTo>
                  <a:close/>
                </a:path>
                <a:path w="73659" h="129539">
                  <a:moveTo>
                    <a:pt x="62585" y="21856"/>
                  </a:moveTo>
                  <a:lnTo>
                    <a:pt x="62369" y="21374"/>
                  </a:lnTo>
                  <a:lnTo>
                    <a:pt x="62242" y="21234"/>
                  </a:lnTo>
                  <a:lnTo>
                    <a:pt x="62077" y="21120"/>
                  </a:lnTo>
                  <a:lnTo>
                    <a:pt x="61950" y="21056"/>
                  </a:lnTo>
                  <a:lnTo>
                    <a:pt x="61760" y="21005"/>
                  </a:lnTo>
                  <a:lnTo>
                    <a:pt x="61556" y="20980"/>
                  </a:lnTo>
                  <a:lnTo>
                    <a:pt x="61366" y="21005"/>
                  </a:lnTo>
                  <a:lnTo>
                    <a:pt x="61175" y="21069"/>
                  </a:lnTo>
                  <a:lnTo>
                    <a:pt x="61010" y="21170"/>
                  </a:lnTo>
                  <a:lnTo>
                    <a:pt x="58166" y="23393"/>
                  </a:lnTo>
                  <a:lnTo>
                    <a:pt x="48818" y="11417"/>
                  </a:lnTo>
                  <a:lnTo>
                    <a:pt x="48717" y="11277"/>
                  </a:lnTo>
                  <a:lnTo>
                    <a:pt x="48615" y="11150"/>
                  </a:lnTo>
                  <a:lnTo>
                    <a:pt x="48475" y="11049"/>
                  </a:lnTo>
                  <a:lnTo>
                    <a:pt x="48348" y="10985"/>
                  </a:lnTo>
                  <a:lnTo>
                    <a:pt x="48221" y="10922"/>
                  </a:lnTo>
                  <a:lnTo>
                    <a:pt x="48094" y="10896"/>
                  </a:lnTo>
                  <a:lnTo>
                    <a:pt x="47802" y="10883"/>
                  </a:lnTo>
                  <a:lnTo>
                    <a:pt x="47637" y="10934"/>
                  </a:lnTo>
                  <a:lnTo>
                    <a:pt x="47485" y="10985"/>
                  </a:lnTo>
                  <a:lnTo>
                    <a:pt x="47358" y="11061"/>
                  </a:lnTo>
                  <a:lnTo>
                    <a:pt x="47218" y="11188"/>
                  </a:lnTo>
                  <a:lnTo>
                    <a:pt x="47078" y="11341"/>
                  </a:lnTo>
                  <a:lnTo>
                    <a:pt x="47028" y="11468"/>
                  </a:lnTo>
                  <a:lnTo>
                    <a:pt x="46964" y="11607"/>
                  </a:lnTo>
                  <a:lnTo>
                    <a:pt x="46939" y="11760"/>
                  </a:lnTo>
                  <a:lnTo>
                    <a:pt x="45618" y="17322"/>
                  </a:lnTo>
                  <a:lnTo>
                    <a:pt x="45593" y="17462"/>
                  </a:lnTo>
                  <a:lnTo>
                    <a:pt x="45593" y="17665"/>
                  </a:lnTo>
                  <a:lnTo>
                    <a:pt x="45631" y="17843"/>
                  </a:lnTo>
                  <a:lnTo>
                    <a:pt x="45707" y="18034"/>
                  </a:lnTo>
                  <a:lnTo>
                    <a:pt x="45821" y="18186"/>
                  </a:lnTo>
                  <a:lnTo>
                    <a:pt x="45961" y="18326"/>
                  </a:lnTo>
                  <a:lnTo>
                    <a:pt x="46126" y="18440"/>
                  </a:lnTo>
                  <a:lnTo>
                    <a:pt x="46304" y="18516"/>
                  </a:lnTo>
                  <a:lnTo>
                    <a:pt x="46507" y="18542"/>
                  </a:lnTo>
                  <a:lnTo>
                    <a:pt x="46697" y="18542"/>
                  </a:lnTo>
                  <a:lnTo>
                    <a:pt x="46939" y="18491"/>
                  </a:lnTo>
                  <a:lnTo>
                    <a:pt x="47066" y="18427"/>
                  </a:lnTo>
                  <a:lnTo>
                    <a:pt x="47231" y="18313"/>
                  </a:lnTo>
                  <a:lnTo>
                    <a:pt x="47371" y="18173"/>
                  </a:lnTo>
                  <a:lnTo>
                    <a:pt x="47472" y="18008"/>
                  </a:lnTo>
                  <a:lnTo>
                    <a:pt x="47561" y="17780"/>
                  </a:lnTo>
                  <a:lnTo>
                    <a:pt x="48412" y="14160"/>
                  </a:lnTo>
                  <a:lnTo>
                    <a:pt x="56591" y="24625"/>
                  </a:lnTo>
                  <a:lnTo>
                    <a:pt x="53809" y="26797"/>
                  </a:lnTo>
                  <a:lnTo>
                    <a:pt x="53632" y="26962"/>
                  </a:lnTo>
                  <a:lnTo>
                    <a:pt x="53530" y="27127"/>
                  </a:lnTo>
                  <a:lnTo>
                    <a:pt x="53428" y="27457"/>
                  </a:lnTo>
                  <a:lnTo>
                    <a:pt x="53428" y="27711"/>
                  </a:lnTo>
                  <a:lnTo>
                    <a:pt x="53644" y="28194"/>
                  </a:lnTo>
                  <a:lnTo>
                    <a:pt x="53771" y="28333"/>
                  </a:lnTo>
                  <a:lnTo>
                    <a:pt x="53936" y="28448"/>
                  </a:lnTo>
                  <a:lnTo>
                    <a:pt x="54063" y="28511"/>
                  </a:lnTo>
                  <a:lnTo>
                    <a:pt x="54254" y="28562"/>
                  </a:lnTo>
                  <a:lnTo>
                    <a:pt x="54546" y="28575"/>
                  </a:lnTo>
                  <a:lnTo>
                    <a:pt x="54698" y="28549"/>
                  </a:lnTo>
                  <a:lnTo>
                    <a:pt x="54838" y="28498"/>
                  </a:lnTo>
                  <a:lnTo>
                    <a:pt x="55003" y="28397"/>
                  </a:lnTo>
                  <a:lnTo>
                    <a:pt x="58572" y="25603"/>
                  </a:lnTo>
                  <a:lnTo>
                    <a:pt x="62204" y="22771"/>
                  </a:lnTo>
                  <a:lnTo>
                    <a:pt x="62382" y="22606"/>
                  </a:lnTo>
                  <a:lnTo>
                    <a:pt x="62484" y="22440"/>
                  </a:lnTo>
                  <a:lnTo>
                    <a:pt x="62585" y="22110"/>
                  </a:lnTo>
                  <a:lnTo>
                    <a:pt x="62585" y="21856"/>
                  </a:lnTo>
                  <a:close/>
                </a:path>
                <a:path w="73659" h="129539">
                  <a:moveTo>
                    <a:pt x="72034" y="14478"/>
                  </a:moveTo>
                  <a:lnTo>
                    <a:pt x="71983" y="14287"/>
                  </a:lnTo>
                  <a:lnTo>
                    <a:pt x="71932" y="14160"/>
                  </a:lnTo>
                  <a:lnTo>
                    <a:pt x="71856" y="14033"/>
                  </a:lnTo>
                  <a:lnTo>
                    <a:pt x="71729" y="13881"/>
                  </a:lnTo>
                  <a:lnTo>
                    <a:pt x="71577" y="13766"/>
                  </a:lnTo>
                  <a:lnTo>
                    <a:pt x="71399" y="13677"/>
                  </a:lnTo>
                  <a:lnTo>
                    <a:pt x="71208" y="13614"/>
                  </a:lnTo>
                  <a:lnTo>
                    <a:pt x="71005" y="13601"/>
                  </a:lnTo>
                  <a:lnTo>
                    <a:pt x="70815" y="13627"/>
                  </a:lnTo>
                  <a:lnTo>
                    <a:pt x="70624" y="13690"/>
                  </a:lnTo>
                  <a:lnTo>
                    <a:pt x="70421" y="13817"/>
                  </a:lnTo>
                  <a:lnTo>
                    <a:pt x="71653" y="15392"/>
                  </a:lnTo>
                  <a:lnTo>
                    <a:pt x="71831" y="15227"/>
                  </a:lnTo>
                  <a:lnTo>
                    <a:pt x="71932" y="15062"/>
                  </a:lnTo>
                  <a:lnTo>
                    <a:pt x="71983" y="14922"/>
                  </a:lnTo>
                  <a:lnTo>
                    <a:pt x="72021" y="14770"/>
                  </a:lnTo>
                  <a:lnTo>
                    <a:pt x="72034" y="14478"/>
                  </a:lnTo>
                  <a:close/>
                </a:path>
                <a:path w="73659" h="129539">
                  <a:moveTo>
                    <a:pt x="73139" y="10795"/>
                  </a:moveTo>
                  <a:lnTo>
                    <a:pt x="73113" y="10655"/>
                  </a:lnTo>
                  <a:lnTo>
                    <a:pt x="72961" y="9956"/>
                  </a:lnTo>
                  <a:lnTo>
                    <a:pt x="72529" y="8597"/>
                  </a:lnTo>
                  <a:lnTo>
                    <a:pt x="71970" y="7289"/>
                  </a:lnTo>
                  <a:lnTo>
                    <a:pt x="71285" y="6045"/>
                  </a:lnTo>
                  <a:lnTo>
                    <a:pt x="70497" y="4914"/>
                  </a:lnTo>
                  <a:lnTo>
                    <a:pt x="70383" y="4787"/>
                  </a:lnTo>
                  <a:lnTo>
                    <a:pt x="70256" y="4635"/>
                  </a:lnTo>
                  <a:lnTo>
                    <a:pt x="69913" y="4191"/>
                  </a:lnTo>
                  <a:lnTo>
                    <a:pt x="68935" y="3162"/>
                  </a:lnTo>
                  <a:lnTo>
                    <a:pt x="68402" y="2692"/>
                  </a:lnTo>
                  <a:lnTo>
                    <a:pt x="67856" y="2235"/>
                  </a:lnTo>
                  <a:lnTo>
                    <a:pt x="66700" y="1409"/>
                  </a:lnTo>
                  <a:lnTo>
                    <a:pt x="66078" y="1066"/>
                  </a:lnTo>
                  <a:lnTo>
                    <a:pt x="65887" y="952"/>
                  </a:lnTo>
                  <a:lnTo>
                    <a:pt x="65443" y="736"/>
                  </a:lnTo>
                  <a:lnTo>
                    <a:pt x="65303" y="647"/>
                  </a:lnTo>
                  <a:lnTo>
                    <a:pt x="63182" y="0"/>
                  </a:lnTo>
                  <a:lnTo>
                    <a:pt x="62763" y="0"/>
                  </a:lnTo>
                  <a:lnTo>
                    <a:pt x="60337" y="914"/>
                  </a:lnTo>
                  <a:lnTo>
                    <a:pt x="60172" y="1054"/>
                  </a:lnTo>
                  <a:lnTo>
                    <a:pt x="59855" y="1358"/>
                  </a:lnTo>
                  <a:lnTo>
                    <a:pt x="58661" y="4470"/>
                  </a:lnTo>
                  <a:lnTo>
                    <a:pt x="58686" y="4902"/>
                  </a:lnTo>
                  <a:lnTo>
                    <a:pt x="58762" y="5321"/>
                  </a:lnTo>
                  <a:lnTo>
                    <a:pt x="58826" y="5524"/>
                  </a:lnTo>
                  <a:lnTo>
                    <a:pt x="58864" y="5676"/>
                  </a:lnTo>
                  <a:lnTo>
                    <a:pt x="59016" y="6362"/>
                  </a:lnTo>
                  <a:lnTo>
                    <a:pt x="59448" y="7708"/>
                  </a:lnTo>
                  <a:lnTo>
                    <a:pt x="60007" y="9017"/>
                  </a:lnTo>
                  <a:lnTo>
                    <a:pt x="60693" y="10274"/>
                  </a:lnTo>
                  <a:lnTo>
                    <a:pt x="61480" y="11391"/>
                  </a:lnTo>
                  <a:lnTo>
                    <a:pt x="61620" y="11569"/>
                  </a:lnTo>
                  <a:lnTo>
                    <a:pt x="65900" y="15252"/>
                  </a:lnTo>
                  <a:lnTo>
                    <a:pt x="66090" y="15367"/>
                  </a:lnTo>
                  <a:lnTo>
                    <a:pt x="66573" y="15621"/>
                  </a:lnTo>
                  <a:lnTo>
                    <a:pt x="66751" y="15735"/>
                  </a:lnTo>
                  <a:lnTo>
                    <a:pt x="67132" y="15938"/>
                  </a:lnTo>
                  <a:lnTo>
                    <a:pt x="67525" y="16090"/>
                  </a:lnTo>
                  <a:lnTo>
                    <a:pt x="67945" y="16205"/>
                  </a:lnTo>
                  <a:lnTo>
                    <a:pt x="68364" y="16294"/>
                  </a:lnTo>
                  <a:lnTo>
                    <a:pt x="68795" y="16319"/>
                  </a:lnTo>
                  <a:lnTo>
                    <a:pt x="69215" y="16319"/>
                  </a:lnTo>
                  <a:lnTo>
                    <a:pt x="69646" y="16281"/>
                  </a:lnTo>
                  <a:lnTo>
                    <a:pt x="69850" y="16230"/>
                  </a:lnTo>
                  <a:lnTo>
                    <a:pt x="70065" y="16192"/>
                  </a:lnTo>
                  <a:lnTo>
                    <a:pt x="70675" y="15976"/>
                  </a:lnTo>
                  <a:lnTo>
                    <a:pt x="70866" y="15887"/>
                  </a:lnTo>
                  <a:lnTo>
                    <a:pt x="71247" y="15684"/>
                  </a:lnTo>
                  <a:lnTo>
                    <a:pt x="71640" y="15405"/>
                  </a:lnTo>
                  <a:lnTo>
                    <a:pt x="70408" y="13830"/>
                  </a:lnTo>
                  <a:lnTo>
                    <a:pt x="70192" y="13982"/>
                  </a:lnTo>
                  <a:lnTo>
                    <a:pt x="69773" y="14185"/>
                  </a:lnTo>
                  <a:lnTo>
                    <a:pt x="69557" y="14249"/>
                  </a:lnTo>
                  <a:lnTo>
                    <a:pt x="69329" y="14300"/>
                  </a:lnTo>
                  <a:lnTo>
                    <a:pt x="69100" y="14325"/>
                  </a:lnTo>
                  <a:lnTo>
                    <a:pt x="68872" y="14325"/>
                  </a:lnTo>
                  <a:lnTo>
                    <a:pt x="67691" y="13944"/>
                  </a:lnTo>
                  <a:lnTo>
                    <a:pt x="67564" y="13881"/>
                  </a:lnTo>
                  <a:lnTo>
                    <a:pt x="67437" y="13817"/>
                  </a:lnTo>
                  <a:lnTo>
                    <a:pt x="67056" y="13614"/>
                  </a:lnTo>
                  <a:lnTo>
                    <a:pt x="66890" y="13512"/>
                  </a:lnTo>
                  <a:lnTo>
                    <a:pt x="66357" y="13220"/>
                  </a:lnTo>
                  <a:lnTo>
                    <a:pt x="65354" y="12509"/>
                  </a:lnTo>
                  <a:lnTo>
                    <a:pt x="64414" y="11709"/>
                  </a:lnTo>
                  <a:lnTo>
                    <a:pt x="63576" y="10820"/>
                  </a:lnTo>
                  <a:lnTo>
                    <a:pt x="63284" y="10452"/>
                  </a:lnTo>
                  <a:lnTo>
                    <a:pt x="63169" y="10299"/>
                  </a:lnTo>
                  <a:lnTo>
                    <a:pt x="60845" y="5384"/>
                  </a:lnTo>
                  <a:lnTo>
                    <a:pt x="60820" y="5257"/>
                  </a:lnTo>
                  <a:lnTo>
                    <a:pt x="60794" y="5130"/>
                  </a:lnTo>
                  <a:lnTo>
                    <a:pt x="60718" y="4889"/>
                  </a:lnTo>
                  <a:lnTo>
                    <a:pt x="60680" y="4660"/>
                  </a:lnTo>
                  <a:lnTo>
                    <a:pt x="60655" y="4419"/>
                  </a:lnTo>
                  <a:lnTo>
                    <a:pt x="60667" y="4191"/>
                  </a:lnTo>
                  <a:lnTo>
                    <a:pt x="60972" y="3200"/>
                  </a:lnTo>
                  <a:lnTo>
                    <a:pt x="61607" y="2476"/>
                  </a:lnTo>
                  <a:lnTo>
                    <a:pt x="61785" y="2336"/>
                  </a:lnTo>
                  <a:lnTo>
                    <a:pt x="61988" y="2222"/>
                  </a:lnTo>
                  <a:lnTo>
                    <a:pt x="62191" y="2133"/>
                  </a:lnTo>
                  <a:lnTo>
                    <a:pt x="62420" y="2070"/>
                  </a:lnTo>
                  <a:lnTo>
                    <a:pt x="62649" y="2019"/>
                  </a:lnTo>
                  <a:lnTo>
                    <a:pt x="62877" y="1993"/>
                  </a:lnTo>
                  <a:lnTo>
                    <a:pt x="63106" y="1993"/>
                  </a:lnTo>
                  <a:lnTo>
                    <a:pt x="64274" y="2362"/>
                  </a:lnTo>
                  <a:lnTo>
                    <a:pt x="64439" y="2463"/>
                  </a:lnTo>
                  <a:lnTo>
                    <a:pt x="64592" y="2527"/>
                  </a:lnTo>
                  <a:lnTo>
                    <a:pt x="65620" y="3098"/>
                  </a:lnTo>
                  <a:lnTo>
                    <a:pt x="68821" y="6045"/>
                  </a:lnTo>
                  <a:lnTo>
                    <a:pt x="69126" y="6426"/>
                  </a:lnTo>
                  <a:lnTo>
                    <a:pt x="71158" y="11061"/>
                  </a:lnTo>
                  <a:lnTo>
                    <a:pt x="71196" y="11201"/>
                  </a:lnTo>
                  <a:lnTo>
                    <a:pt x="71285" y="11379"/>
                  </a:lnTo>
                  <a:lnTo>
                    <a:pt x="71399" y="11531"/>
                  </a:lnTo>
                  <a:lnTo>
                    <a:pt x="71551" y="11658"/>
                  </a:lnTo>
                  <a:lnTo>
                    <a:pt x="71716" y="11760"/>
                  </a:lnTo>
                  <a:lnTo>
                    <a:pt x="71996" y="11849"/>
                  </a:lnTo>
                  <a:lnTo>
                    <a:pt x="72199" y="11849"/>
                  </a:lnTo>
                  <a:lnTo>
                    <a:pt x="72339" y="11836"/>
                  </a:lnTo>
                  <a:lnTo>
                    <a:pt x="72529" y="11772"/>
                  </a:lnTo>
                  <a:lnTo>
                    <a:pt x="72707" y="11684"/>
                  </a:lnTo>
                  <a:lnTo>
                    <a:pt x="72847" y="11544"/>
                  </a:lnTo>
                  <a:lnTo>
                    <a:pt x="72974" y="11391"/>
                  </a:lnTo>
                  <a:lnTo>
                    <a:pt x="73050" y="11264"/>
                  </a:lnTo>
                  <a:lnTo>
                    <a:pt x="73113" y="11087"/>
                  </a:lnTo>
                  <a:lnTo>
                    <a:pt x="73139" y="1088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565033" y="6273520"/>
              <a:ext cx="135890" cy="58419"/>
            </a:xfrm>
            <a:custGeom>
              <a:avLst/>
              <a:gdLst/>
              <a:ahLst/>
              <a:cxnLst/>
              <a:rect l="l" t="t" r="r" b="b"/>
              <a:pathLst>
                <a:path w="135889" h="58420">
                  <a:moveTo>
                    <a:pt x="2133" y="44564"/>
                  </a:moveTo>
                  <a:lnTo>
                    <a:pt x="2082" y="44373"/>
                  </a:lnTo>
                  <a:lnTo>
                    <a:pt x="2006" y="44196"/>
                  </a:lnTo>
                  <a:lnTo>
                    <a:pt x="1574" y="43802"/>
                  </a:lnTo>
                  <a:lnTo>
                    <a:pt x="1295" y="43713"/>
                  </a:lnTo>
                  <a:lnTo>
                    <a:pt x="1104" y="43700"/>
                  </a:lnTo>
                  <a:lnTo>
                    <a:pt x="952" y="43726"/>
                  </a:lnTo>
                  <a:lnTo>
                    <a:pt x="812" y="43751"/>
                  </a:lnTo>
                  <a:lnTo>
                    <a:pt x="292" y="44183"/>
                  </a:lnTo>
                  <a:lnTo>
                    <a:pt x="215" y="44310"/>
                  </a:lnTo>
                  <a:lnTo>
                    <a:pt x="165" y="44450"/>
                  </a:lnTo>
                  <a:lnTo>
                    <a:pt x="139" y="44640"/>
                  </a:lnTo>
                  <a:lnTo>
                    <a:pt x="0" y="56337"/>
                  </a:lnTo>
                  <a:lnTo>
                    <a:pt x="12" y="56489"/>
                  </a:lnTo>
                  <a:lnTo>
                    <a:pt x="63" y="56680"/>
                  </a:lnTo>
                  <a:lnTo>
                    <a:pt x="139" y="56857"/>
                  </a:lnTo>
                  <a:lnTo>
                    <a:pt x="571" y="57251"/>
                  </a:lnTo>
                  <a:lnTo>
                    <a:pt x="850" y="57340"/>
                  </a:lnTo>
                  <a:lnTo>
                    <a:pt x="1041" y="57353"/>
                  </a:lnTo>
                  <a:lnTo>
                    <a:pt x="1193" y="57327"/>
                  </a:lnTo>
                  <a:lnTo>
                    <a:pt x="1333" y="57302"/>
                  </a:lnTo>
                  <a:lnTo>
                    <a:pt x="1854" y="56870"/>
                  </a:lnTo>
                  <a:lnTo>
                    <a:pt x="1930" y="56743"/>
                  </a:lnTo>
                  <a:lnTo>
                    <a:pt x="1981" y="56603"/>
                  </a:lnTo>
                  <a:lnTo>
                    <a:pt x="2006" y="56413"/>
                  </a:lnTo>
                  <a:lnTo>
                    <a:pt x="2133" y="44716"/>
                  </a:lnTo>
                  <a:lnTo>
                    <a:pt x="2133" y="44564"/>
                  </a:lnTo>
                  <a:close/>
                </a:path>
                <a:path w="135889" h="58420">
                  <a:moveTo>
                    <a:pt x="5435" y="47117"/>
                  </a:moveTo>
                  <a:lnTo>
                    <a:pt x="5295" y="46977"/>
                  </a:lnTo>
                  <a:lnTo>
                    <a:pt x="5143" y="46863"/>
                  </a:lnTo>
                  <a:lnTo>
                    <a:pt x="5003" y="46799"/>
                  </a:lnTo>
                  <a:lnTo>
                    <a:pt x="4813" y="46748"/>
                  </a:lnTo>
                  <a:lnTo>
                    <a:pt x="4521" y="46736"/>
                  </a:lnTo>
                  <a:lnTo>
                    <a:pt x="4381" y="46761"/>
                  </a:lnTo>
                  <a:lnTo>
                    <a:pt x="4241" y="46812"/>
                  </a:lnTo>
                  <a:lnTo>
                    <a:pt x="4038" y="46939"/>
                  </a:lnTo>
                  <a:lnTo>
                    <a:pt x="3886" y="47078"/>
                  </a:lnTo>
                  <a:lnTo>
                    <a:pt x="3771" y="47244"/>
                  </a:lnTo>
                  <a:lnTo>
                    <a:pt x="3721" y="47371"/>
                  </a:lnTo>
                  <a:lnTo>
                    <a:pt x="3657" y="47561"/>
                  </a:lnTo>
                  <a:lnTo>
                    <a:pt x="3644" y="47802"/>
                  </a:lnTo>
                  <a:lnTo>
                    <a:pt x="3670" y="47955"/>
                  </a:lnTo>
                  <a:lnTo>
                    <a:pt x="3733" y="48145"/>
                  </a:lnTo>
                  <a:lnTo>
                    <a:pt x="3835" y="48310"/>
                  </a:lnTo>
                  <a:lnTo>
                    <a:pt x="5435" y="47117"/>
                  </a:lnTo>
                  <a:close/>
                </a:path>
                <a:path w="135889" h="58420">
                  <a:moveTo>
                    <a:pt x="8394" y="54216"/>
                  </a:moveTo>
                  <a:lnTo>
                    <a:pt x="8369" y="53784"/>
                  </a:lnTo>
                  <a:lnTo>
                    <a:pt x="8293" y="53365"/>
                  </a:lnTo>
                  <a:lnTo>
                    <a:pt x="8229" y="53162"/>
                  </a:lnTo>
                  <a:lnTo>
                    <a:pt x="8153" y="52920"/>
                  </a:lnTo>
                  <a:lnTo>
                    <a:pt x="7962" y="52565"/>
                  </a:lnTo>
                  <a:lnTo>
                    <a:pt x="7823" y="52438"/>
                  </a:lnTo>
                  <a:lnTo>
                    <a:pt x="7696" y="52349"/>
                  </a:lnTo>
                  <a:lnTo>
                    <a:pt x="7518" y="52273"/>
                  </a:lnTo>
                  <a:lnTo>
                    <a:pt x="7327" y="52235"/>
                  </a:lnTo>
                  <a:lnTo>
                    <a:pt x="7086" y="52235"/>
                  </a:lnTo>
                  <a:lnTo>
                    <a:pt x="6845" y="52298"/>
                  </a:lnTo>
                  <a:lnTo>
                    <a:pt x="6718" y="52362"/>
                  </a:lnTo>
                  <a:lnTo>
                    <a:pt x="6591" y="52451"/>
                  </a:lnTo>
                  <a:lnTo>
                    <a:pt x="6451" y="52590"/>
                  </a:lnTo>
                  <a:lnTo>
                    <a:pt x="6337" y="52743"/>
                  </a:lnTo>
                  <a:lnTo>
                    <a:pt x="6261" y="52920"/>
                  </a:lnTo>
                  <a:lnTo>
                    <a:pt x="6223" y="53124"/>
                  </a:lnTo>
                  <a:lnTo>
                    <a:pt x="6223" y="53365"/>
                  </a:lnTo>
                  <a:lnTo>
                    <a:pt x="6261" y="53543"/>
                  </a:lnTo>
                  <a:lnTo>
                    <a:pt x="6375" y="54025"/>
                  </a:lnTo>
                  <a:lnTo>
                    <a:pt x="6400" y="54267"/>
                  </a:lnTo>
                  <a:lnTo>
                    <a:pt x="6388" y="54495"/>
                  </a:lnTo>
                  <a:lnTo>
                    <a:pt x="6362" y="54724"/>
                  </a:lnTo>
                  <a:lnTo>
                    <a:pt x="6311" y="54952"/>
                  </a:lnTo>
                  <a:lnTo>
                    <a:pt x="6146" y="55384"/>
                  </a:lnTo>
                  <a:lnTo>
                    <a:pt x="6032" y="55587"/>
                  </a:lnTo>
                  <a:lnTo>
                    <a:pt x="5448" y="56210"/>
                  </a:lnTo>
                  <a:lnTo>
                    <a:pt x="5308" y="56349"/>
                  </a:lnTo>
                  <a:lnTo>
                    <a:pt x="5207" y="56515"/>
                  </a:lnTo>
                  <a:lnTo>
                    <a:pt x="5156" y="56654"/>
                  </a:lnTo>
                  <a:lnTo>
                    <a:pt x="5105" y="56845"/>
                  </a:lnTo>
                  <a:lnTo>
                    <a:pt x="5105" y="57099"/>
                  </a:lnTo>
                  <a:lnTo>
                    <a:pt x="5321" y="57581"/>
                  </a:lnTo>
                  <a:lnTo>
                    <a:pt x="5448" y="57721"/>
                  </a:lnTo>
                  <a:lnTo>
                    <a:pt x="5613" y="57848"/>
                  </a:lnTo>
                  <a:lnTo>
                    <a:pt x="5740" y="57899"/>
                  </a:lnTo>
                  <a:lnTo>
                    <a:pt x="5930" y="57962"/>
                  </a:lnTo>
                  <a:lnTo>
                    <a:pt x="6134" y="57975"/>
                  </a:lnTo>
                  <a:lnTo>
                    <a:pt x="6324" y="57950"/>
                  </a:lnTo>
                  <a:lnTo>
                    <a:pt x="6515" y="57886"/>
                  </a:lnTo>
                  <a:lnTo>
                    <a:pt x="8382" y="54635"/>
                  </a:lnTo>
                  <a:lnTo>
                    <a:pt x="8394" y="54216"/>
                  </a:lnTo>
                  <a:close/>
                </a:path>
                <a:path w="135889" h="58420">
                  <a:moveTo>
                    <a:pt x="21424" y="44043"/>
                  </a:moveTo>
                  <a:lnTo>
                    <a:pt x="21399" y="43611"/>
                  </a:lnTo>
                  <a:lnTo>
                    <a:pt x="21323" y="43192"/>
                  </a:lnTo>
                  <a:lnTo>
                    <a:pt x="21259" y="42989"/>
                  </a:lnTo>
                  <a:lnTo>
                    <a:pt x="21221" y="42837"/>
                  </a:lnTo>
                  <a:lnTo>
                    <a:pt x="21069" y="42138"/>
                  </a:lnTo>
                  <a:lnTo>
                    <a:pt x="20637" y="40792"/>
                  </a:lnTo>
                  <a:lnTo>
                    <a:pt x="20078" y="39484"/>
                  </a:lnTo>
                  <a:lnTo>
                    <a:pt x="19431" y="38315"/>
                  </a:lnTo>
                  <a:lnTo>
                    <a:pt x="19431" y="44094"/>
                  </a:lnTo>
                  <a:lnTo>
                    <a:pt x="19418" y="44323"/>
                  </a:lnTo>
                  <a:lnTo>
                    <a:pt x="19113" y="45313"/>
                  </a:lnTo>
                  <a:lnTo>
                    <a:pt x="18923" y="45605"/>
                  </a:lnTo>
                  <a:lnTo>
                    <a:pt x="18770" y="45783"/>
                  </a:lnTo>
                  <a:lnTo>
                    <a:pt x="18630" y="45923"/>
                  </a:lnTo>
                  <a:lnTo>
                    <a:pt x="18478" y="46037"/>
                  </a:lnTo>
                  <a:lnTo>
                    <a:pt x="17208" y="46507"/>
                  </a:lnTo>
                  <a:lnTo>
                    <a:pt x="16738" y="46494"/>
                  </a:lnTo>
                  <a:lnTo>
                    <a:pt x="16510" y="46443"/>
                  </a:lnTo>
                  <a:lnTo>
                    <a:pt x="16179" y="46342"/>
                  </a:lnTo>
                  <a:lnTo>
                    <a:pt x="15875" y="46189"/>
                  </a:lnTo>
                  <a:lnTo>
                    <a:pt x="15735" y="46101"/>
                  </a:lnTo>
                  <a:lnTo>
                    <a:pt x="15595" y="46037"/>
                  </a:lnTo>
                  <a:lnTo>
                    <a:pt x="15024" y="45732"/>
                  </a:lnTo>
                  <a:lnTo>
                    <a:pt x="15138" y="36347"/>
                  </a:lnTo>
                  <a:lnTo>
                    <a:pt x="15671" y="36791"/>
                  </a:lnTo>
                  <a:lnTo>
                    <a:pt x="16510" y="37680"/>
                  </a:lnTo>
                  <a:lnTo>
                    <a:pt x="16891" y="38163"/>
                  </a:lnTo>
                  <a:lnTo>
                    <a:pt x="17233" y="38620"/>
                  </a:lnTo>
                  <a:lnTo>
                    <a:pt x="17335" y="38785"/>
                  </a:lnTo>
                  <a:lnTo>
                    <a:pt x="17691" y="39281"/>
                  </a:lnTo>
                  <a:lnTo>
                    <a:pt x="18288" y="40360"/>
                  </a:lnTo>
                  <a:lnTo>
                    <a:pt x="18770" y="41490"/>
                  </a:lnTo>
                  <a:lnTo>
                    <a:pt x="19138" y="42659"/>
                  </a:lnTo>
                  <a:lnTo>
                    <a:pt x="19240" y="43141"/>
                  </a:lnTo>
                  <a:lnTo>
                    <a:pt x="19291" y="43383"/>
                  </a:lnTo>
                  <a:lnTo>
                    <a:pt x="19342" y="43522"/>
                  </a:lnTo>
                  <a:lnTo>
                    <a:pt x="19405" y="43865"/>
                  </a:lnTo>
                  <a:lnTo>
                    <a:pt x="19431" y="44094"/>
                  </a:lnTo>
                  <a:lnTo>
                    <a:pt x="19431" y="38315"/>
                  </a:lnTo>
                  <a:lnTo>
                    <a:pt x="18986" y="37642"/>
                  </a:lnTo>
                  <a:lnTo>
                    <a:pt x="18605" y="37109"/>
                  </a:lnTo>
                  <a:lnTo>
                    <a:pt x="18465" y="36931"/>
                  </a:lnTo>
                  <a:lnTo>
                    <a:pt x="14185" y="33248"/>
                  </a:lnTo>
                  <a:lnTo>
                    <a:pt x="13995" y="33134"/>
                  </a:lnTo>
                  <a:lnTo>
                    <a:pt x="13512" y="32905"/>
                  </a:lnTo>
                  <a:lnTo>
                    <a:pt x="13360" y="32816"/>
                  </a:lnTo>
                  <a:lnTo>
                    <a:pt x="13157" y="32689"/>
                  </a:lnTo>
                  <a:lnTo>
                    <a:pt x="13157" y="34975"/>
                  </a:lnTo>
                  <a:lnTo>
                    <a:pt x="13042" y="44361"/>
                  </a:lnTo>
                  <a:lnTo>
                    <a:pt x="12522" y="43903"/>
                  </a:lnTo>
                  <a:lnTo>
                    <a:pt x="11684" y="43014"/>
                  </a:lnTo>
                  <a:lnTo>
                    <a:pt x="11391" y="42646"/>
                  </a:lnTo>
                  <a:lnTo>
                    <a:pt x="11277" y="42494"/>
                  </a:lnTo>
                  <a:lnTo>
                    <a:pt x="8928" y="37439"/>
                  </a:lnTo>
                  <a:lnTo>
                    <a:pt x="8890" y="37299"/>
                  </a:lnTo>
                  <a:lnTo>
                    <a:pt x="8826" y="37084"/>
                  </a:lnTo>
                  <a:lnTo>
                    <a:pt x="8788" y="36842"/>
                  </a:lnTo>
                  <a:lnTo>
                    <a:pt x="8763" y="36614"/>
                  </a:lnTo>
                  <a:lnTo>
                    <a:pt x="8775" y="36385"/>
                  </a:lnTo>
                  <a:lnTo>
                    <a:pt x="9080" y="35394"/>
                  </a:lnTo>
                  <a:lnTo>
                    <a:pt x="9677" y="34696"/>
                  </a:lnTo>
                  <a:lnTo>
                    <a:pt x="9893" y="34531"/>
                  </a:lnTo>
                  <a:lnTo>
                    <a:pt x="10985" y="34188"/>
                  </a:lnTo>
                  <a:lnTo>
                    <a:pt x="11455" y="34201"/>
                  </a:lnTo>
                  <a:lnTo>
                    <a:pt x="11684" y="34251"/>
                  </a:lnTo>
                  <a:lnTo>
                    <a:pt x="12014" y="34353"/>
                  </a:lnTo>
                  <a:lnTo>
                    <a:pt x="12319" y="34505"/>
                  </a:lnTo>
                  <a:lnTo>
                    <a:pt x="12458" y="34607"/>
                  </a:lnTo>
                  <a:lnTo>
                    <a:pt x="12598" y="34671"/>
                  </a:lnTo>
                  <a:lnTo>
                    <a:pt x="13030" y="34886"/>
                  </a:lnTo>
                  <a:lnTo>
                    <a:pt x="13157" y="34975"/>
                  </a:lnTo>
                  <a:lnTo>
                    <a:pt x="13157" y="32689"/>
                  </a:lnTo>
                  <a:lnTo>
                    <a:pt x="11290" y="32181"/>
                  </a:lnTo>
                  <a:lnTo>
                    <a:pt x="10858" y="32181"/>
                  </a:lnTo>
                  <a:lnTo>
                    <a:pt x="8661" y="32956"/>
                  </a:lnTo>
                  <a:lnTo>
                    <a:pt x="8483" y="33083"/>
                  </a:lnTo>
                  <a:lnTo>
                    <a:pt x="8331" y="33210"/>
                  </a:lnTo>
                  <a:lnTo>
                    <a:pt x="7962" y="33540"/>
                  </a:lnTo>
                  <a:lnTo>
                    <a:pt x="7683" y="33870"/>
                  </a:lnTo>
                  <a:lnTo>
                    <a:pt x="7442" y="34213"/>
                  </a:lnTo>
                  <a:lnTo>
                    <a:pt x="7340" y="34404"/>
                  </a:lnTo>
                  <a:lnTo>
                    <a:pt x="7226" y="34594"/>
                  </a:lnTo>
                  <a:lnTo>
                    <a:pt x="6769" y="36664"/>
                  </a:lnTo>
                  <a:lnTo>
                    <a:pt x="6794" y="37096"/>
                  </a:lnTo>
                  <a:lnTo>
                    <a:pt x="6870" y="37515"/>
                  </a:lnTo>
                  <a:lnTo>
                    <a:pt x="6934" y="37719"/>
                  </a:lnTo>
                  <a:lnTo>
                    <a:pt x="6972" y="37896"/>
                  </a:lnTo>
                  <a:lnTo>
                    <a:pt x="7124" y="38544"/>
                  </a:lnTo>
                  <a:lnTo>
                    <a:pt x="7556" y="39903"/>
                  </a:lnTo>
                  <a:lnTo>
                    <a:pt x="9728" y="43764"/>
                  </a:lnTo>
                  <a:lnTo>
                    <a:pt x="10172" y="44323"/>
                  </a:lnTo>
                  <a:lnTo>
                    <a:pt x="11150" y="45351"/>
                  </a:lnTo>
                  <a:lnTo>
                    <a:pt x="11684" y="45821"/>
                  </a:lnTo>
                  <a:lnTo>
                    <a:pt x="12230" y="46278"/>
                  </a:lnTo>
                  <a:lnTo>
                    <a:pt x="13385" y="47104"/>
                  </a:lnTo>
                  <a:lnTo>
                    <a:pt x="14008" y="47447"/>
                  </a:lnTo>
                  <a:lnTo>
                    <a:pt x="14198" y="47561"/>
                  </a:lnTo>
                  <a:lnTo>
                    <a:pt x="14592" y="47764"/>
                  </a:lnTo>
                  <a:lnTo>
                    <a:pt x="14859" y="47917"/>
                  </a:lnTo>
                  <a:lnTo>
                    <a:pt x="16903" y="48514"/>
                  </a:lnTo>
                  <a:lnTo>
                    <a:pt x="17119" y="48514"/>
                  </a:lnTo>
                  <a:lnTo>
                    <a:pt x="19532" y="47739"/>
                  </a:lnTo>
                  <a:lnTo>
                    <a:pt x="19659" y="47650"/>
                  </a:lnTo>
                  <a:lnTo>
                    <a:pt x="20853" y="46304"/>
                  </a:lnTo>
                  <a:lnTo>
                    <a:pt x="20967" y="46113"/>
                  </a:lnTo>
                  <a:lnTo>
                    <a:pt x="21412" y="44475"/>
                  </a:lnTo>
                  <a:lnTo>
                    <a:pt x="21424" y="44043"/>
                  </a:lnTo>
                  <a:close/>
                </a:path>
                <a:path w="135889" h="58420">
                  <a:moveTo>
                    <a:pt x="31686" y="37642"/>
                  </a:moveTo>
                  <a:lnTo>
                    <a:pt x="31610" y="37363"/>
                  </a:lnTo>
                  <a:lnTo>
                    <a:pt x="31508" y="37198"/>
                  </a:lnTo>
                  <a:lnTo>
                    <a:pt x="31381" y="37045"/>
                  </a:lnTo>
                  <a:lnTo>
                    <a:pt x="31229" y="36918"/>
                  </a:lnTo>
                  <a:lnTo>
                    <a:pt x="31051" y="36830"/>
                  </a:lnTo>
                  <a:lnTo>
                    <a:pt x="30861" y="36779"/>
                  </a:lnTo>
                  <a:lnTo>
                    <a:pt x="30657" y="36766"/>
                  </a:lnTo>
                  <a:lnTo>
                    <a:pt x="30467" y="36791"/>
                  </a:lnTo>
                  <a:lnTo>
                    <a:pt x="30276" y="36855"/>
                  </a:lnTo>
                  <a:lnTo>
                    <a:pt x="30073" y="36982"/>
                  </a:lnTo>
                  <a:lnTo>
                    <a:pt x="29857" y="37122"/>
                  </a:lnTo>
                  <a:lnTo>
                    <a:pt x="29552" y="37261"/>
                  </a:lnTo>
                  <a:lnTo>
                    <a:pt x="29387" y="37299"/>
                  </a:lnTo>
                  <a:lnTo>
                    <a:pt x="29133" y="37338"/>
                  </a:lnTo>
                  <a:lnTo>
                    <a:pt x="28879" y="37338"/>
                  </a:lnTo>
                  <a:lnTo>
                    <a:pt x="27647" y="36677"/>
                  </a:lnTo>
                  <a:lnTo>
                    <a:pt x="19253" y="25933"/>
                  </a:lnTo>
                  <a:lnTo>
                    <a:pt x="19113" y="25793"/>
                  </a:lnTo>
                  <a:lnTo>
                    <a:pt x="18961" y="25679"/>
                  </a:lnTo>
                  <a:lnTo>
                    <a:pt x="18821" y="25615"/>
                  </a:lnTo>
                  <a:lnTo>
                    <a:pt x="18630" y="25565"/>
                  </a:lnTo>
                  <a:lnTo>
                    <a:pt x="18338" y="25552"/>
                  </a:lnTo>
                  <a:lnTo>
                    <a:pt x="18199" y="25577"/>
                  </a:lnTo>
                  <a:lnTo>
                    <a:pt x="18059" y="25628"/>
                  </a:lnTo>
                  <a:lnTo>
                    <a:pt x="17881" y="25730"/>
                  </a:lnTo>
                  <a:lnTo>
                    <a:pt x="17703" y="25895"/>
                  </a:lnTo>
                  <a:lnTo>
                    <a:pt x="17589" y="26060"/>
                  </a:lnTo>
                  <a:lnTo>
                    <a:pt x="17526" y="26187"/>
                  </a:lnTo>
                  <a:lnTo>
                    <a:pt x="17475" y="26377"/>
                  </a:lnTo>
                  <a:lnTo>
                    <a:pt x="17462" y="26619"/>
                  </a:lnTo>
                  <a:lnTo>
                    <a:pt x="17487" y="26771"/>
                  </a:lnTo>
                  <a:lnTo>
                    <a:pt x="17551" y="26949"/>
                  </a:lnTo>
                  <a:lnTo>
                    <a:pt x="17678" y="27165"/>
                  </a:lnTo>
                  <a:lnTo>
                    <a:pt x="26073" y="37909"/>
                  </a:lnTo>
                  <a:lnTo>
                    <a:pt x="26187" y="38049"/>
                  </a:lnTo>
                  <a:lnTo>
                    <a:pt x="26441" y="38315"/>
                  </a:lnTo>
                  <a:lnTo>
                    <a:pt x="26581" y="38430"/>
                  </a:lnTo>
                  <a:lnTo>
                    <a:pt x="26708" y="38557"/>
                  </a:lnTo>
                  <a:lnTo>
                    <a:pt x="27012" y="38760"/>
                  </a:lnTo>
                  <a:lnTo>
                    <a:pt x="27178" y="38849"/>
                  </a:lnTo>
                  <a:lnTo>
                    <a:pt x="27330" y="38950"/>
                  </a:lnTo>
                  <a:lnTo>
                    <a:pt x="27838" y="39154"/>
                  </a:lnTo>
                  <a:lnTo>
                    <a:pt x="28371" y="39293"/>
                  </a:lnTo>
                  <a:lnTo>
                    <a:pt x="28549" y="39306"/>
                  </a:lnTo>
                  <a:lnTo>
                    <a:pt x="28740" y="39331"/>
                  </a:lnTo>
                  <a:lnTo>
                    <a:pt x="30683" y="38938"/>
                  </a:lnTo>
                  <a:lnTo>
                    <a:pt x="30848" y="38862"/>
                  </a:lnTo>
                  <a:lnTo>
                    <a:pt x="31153" y="38658"/>
                  </a:lnTo>
                  <a:lnTo>
                    <a:pt x="31292" y="38557"/>
                  </a:lnTo>
                  <a:lnTo>
                    <a:pt x="31419" y="38455"/>
                  </a:lnTo>
                  <a:lnTo>
                    <a:pt x="31673" y="37934"/>
                  </a:lnTo>
                  <a:lnTo>
                    <a:pt x="31686" y="37642"/>
                  </a:lnTo>
                  <a:close/>
                </a:path>
                <a:path w="135889" h="58420">
                  <a:moveTo>
                    <a:pt x="34950" y="21259"/>
                  </a:moveTo>
                  <a:lnTo>
                    <a:pt x="34899" y="21056"/>
                  </a:lnTo>
                  <a:lnTo>
                    <a:pt x="34848" y="20929"/>
                  </a:lnTo>
                  <a:lnTo>
                    <a:pt x="34772" y="20802"/>
                  </a:lnTo>
                  <a:lnTo>
                    <a:pt x="34645" y="20650"/>
                  </a:lnTo>
                  <a:lnTo>
                    <a:pt x="34493" y="20535"/>
                  </a:lnTo>
                  <a:lnTo>
                    <a:pt x="34315" y="20447"/>
                  </a:lnTo>
                  <a:lnTo>
                    <a:pt x="34124" y="20396"/>
                  </a:lnTo>
                  <a:lnTo>
                    <a:pt x="33832" y="20383"/>
                  </a:lnTo>
                  <a:lnTo>
                    <a:pt x="33680" y="20408"/>
                  </a:lnTo>
                  <a:lnTo>
                    <a:pt x="33540" y="20459"/>
                  </a:lnTo>
                  <a:lnTo>
                    <a:pt x="33375" y="20561"/>
                  </a:lnTo>
                  <a:lnTo>
                    <a:pt x="33223" y="20688"/>
                  </a:lnTo>
                  <a:lnTo>
                    <a:pt x="33108" y="20840"/>
                  </a:lnTo>
                  <a:lnTo>
                    <a:pt x="33020" y="21018"/>
                  </a:lnTo>
                  <a:lnTo>
                    <a:pt x="32969" y="21209"/>
                  </a:lnTo>
                  <a:lnTo>
                    <a:pt x="32956" y="21450"/>
                  </a:lnTo>
                  <a:lnTo>
                    <a:pt x="34937" y="21310"/>
                  </a:lnTo>
                  <a:close/>
                </a:path>
                <a:path w="135889" h="58420">
                  <a:moveTo>
                    <a:pt x="40970" y="29019"/>
                  </a:moveTo>
                  <a:lnTo>
                    <a:pt x="35369" y="27178"/>
                  </a:lnTo>
                  <a:lnTo>
                    <a:pt x="34937" y="21310"/>
                  </a:lnTo>
                  <a:lnTo>
                    <a:pt x="32943" y="21463"/>
                  </a:lnTo>
                  <a:lnTo>
                    <a:pt x="33324" y="26492"/>
                  </a:lnTo>
                  <a:lnTo>
                    <a:pt x="28524" y="24917"/>
                  </a:lnTo>
                  <a:lnTo>
                    <a:pt x="28384" y="24879"/>
                  </a:lnTo>
                  <a:lnTo>
                    <a:pt x="28092" y="24866"/>
                  </a:lnTo>
                  <a:lnTo>
                    <a:pt x="27952" y="24892"/>
                  </a:lnTo>
                  <a:lnTo>
                    <a:pt x="27813" y="24942"/>
                  </a:lnTo>
                  <a:lnTo>
                    <a:pt x="27635" y="25044"/>
                  </a:lnTo>
                  <a:lnTo>
                    <a:pt x="27457" y="25209"/>
                  </a:lnTo>
                  <a:lnTo>
                    <a:pt x="27228" y="25692"/>
                  </a:lnTo>
                  <a:lnTo>
                    <a:pt x="27216" y="25933"/>
                  </a:lnTo>
                  <a:lnTo>
                    <a:pt x="27241" y="26073"/>
                  </a:lnTo>
                  <a:lnTo>
                    <a:pt x="27305" y="26263"/>
                  </a:lnTo>
                  <a:lnTo>
                    <a:pt x="27393" y="26441"/>
                  </a:lnTo>
                  <a:lnTo>
                    <a:pt x="27901" y="26809"/>
                  </a:lnTo>
                  <a:lnTo>
                    <a:pt x="33477" y="28651"/>
                  </a:lnTo>
                  <a:lnTo>
                    <a:pt x="33934" y="34531"/>
                  </a:lnTo>
                  <a:lnTo>
                    <a:pt x="33985" y="34772"/>
                  </a:lnTo>
                  <a:lnTo>
                    <a:pt x="34036" y="34899"/>
                  </a:lnTo>
                  <a:lnTo>
                    <a:pt x="34112" y="35026"/>
                  </a:lnTo>
                  <a:lnTo>
                    <a:pt x="34277" y="35217"/>
                  </a:lnTo>
                  <a:lnTo>
                    <a:pt x="34442" y="35318"/>
                  </a:lnTo>
                  <a:lnTo>
                    <a:pt x="34569" y="35382"/>
                  </a:lnTo>
                  <a:lnTo>
                    <a:pt x="34759" y="35433"/>
                  </a:lnTo>
                  <a:lnTo>
                    <a:pt x="35052" y="35445"/>
                  </a:lnTo>
                  <a:lnTo>
                    <a:pt x="35204" y="35420"/>
                  </a:lnTo>
                  <a:lnTo>
                    <a:pt x="35344" y="35369"/>
                  </a:lnTo>
                  <a:lnTo>
                    <a:pt x="35509" y="35267"/>
                  </a:lnTo>
                  <a:lnTo>
                    <a:pt x="35661" y="35140"/>
                  </a:lnTo>
                  <a:lnTo>
                    <a:pt x="35775" y="34988"/>
                  </a:lnTo>
                  <a:lnTo>
                    <a:pt x="35864" y="34810"/>
                  </a:lnTo>
                  <a:lnTo>
                    <a:pt x="35915" y="34620"/>
                  </a:lnTo>
                  <a:lnTo>
                    <a:pt x="35928" y="34378"/>
                  </a:lnTo>
                  <a:lnTo>
                    <a:pt x="35534" y="29337"/>
                  </a:lnTo>
                  <a:lnTo>
                    <a:pt x="40347" y="30924"/>
                  </a:lnTo>
                  <a:lnTo>
                    <a:pt x="40970" y="29019"/>
                  </a:lnTo>
                  <a:close/>
                </a:path>
                <a:path w="135889" h="58420">
                  <a:moveTo>
                    <a:pt x="41668" y="29895"/>
                  </a:moveTo>
                  <a:lnTo>
                    <a:pt x="41643" y="29756"/>
                  </a:lnTo>
                  <a:lnTo>
                    <a:pt x="41579" y="29565"/>
                  </a:lnTo>
                  <a:lnTo>
                    <a:pt x="41490" y="29387"/>
                  </a:lnTo>
                  <a:lnTo>
                    <a:pt x="41325" y="29210"/>
                  </a:lnTo>
                  <a:lnTo>
                    <a:pt x="41198" y="29121"/>
                  </a:lnTo>
                  <a:lnTo>
                    <a:pt x="41033" y="29032"/>
                  </a:lnTo>
                  <a:lnTo>
                    <a:pt x="40360" y="30924"/>
                  </a:lnTo>
                  <a:lnTo>
                    <a:pt x="40500" y="30962"/>
                  </a:lnTo>
                  <a:lnTo>
                    <a:pt x="40690" y="30975"/>
                  </a:lnTo>
                  <a:lnTo>
                    <a:pt x="40881" y="30949"/>
                  </a:lnTo>
                  <a:lnTo>
                    <a:pt x="41071" y="30886"/>
                  </a:lnTo>
                  <a:lnTo>
                    <a:pt x="41249" y="30784"/>
                  </a:lnTo>
                  <a:lnTo>
                    <a:pt x="41427" y="30619"/>
                  </a:lnTo>
                  <a:lnTo>
                    <a:pt x="41656" y="30137"/>
                  </a:lnTo>
                  <a:lnTo>
                    <a:pt x="41668" y="29895"/>
                  </a:lnTo>
                  <a:close/>
                </a:path>
                <a:path w="135889" h="58420">
                  <a:moveTo>
                    <a:pt x="89027" y="5295"/>
                  </a:moveTo>
                  <a:lnTo>
                    <a:pt x="87833" y="3683"/>
                  </a:lnTo>
                  <a:lnTo>
                    <a:pt x="87693" y="3822"/>
                  </a:lnTo>
                  <a:lnTo>
                    <a:pt x="87439" y="4343"/>
                  </a:lnTo>
                  <a:lnTo>
                    <a:pt x="87426" y="4495"/>
                  </a:lnTo>
                  <a:lnTo>
                    <a:pt x="87452" y="4686"/>
                  </a:lnTo>
                  <a:lnTo>
                    <a:pt x="87503" y="4876"/>
                  </a:lnTo>
                  <a:lnTo>
                    <a:pt x="87604" y="5054"/>
                  </a:lnTo>
                  <a:lnTo>
                    <a:pt x="87795" y="5270"/>
                  </a:lnTo>
                  <a:lnTo>
                    <a:pt x="87922" y="5346"/>
                  </a:lnTo>
                  <a:lnTo>
                    <a:pt x="88049" y="5410"/>
                  </a:lnTo>
                  <a:lnTo>
                    <a:pt x="88290" y="5486"/>
                  </a:lnTo>
                  <a:lnTo>
                    <a:pt x="88430" y="5499"/>
                  </a:lnTo>
                  <a:lnTo>
                    <a:pt x="88633" y="5473"/>
                  </a:lnTo>
                  <a:lnTo>
                    <a:pt x="88811" y="5410"/>
                  </a:lnTo>
                  <a:lnTo>
                    <a:pt x="88988" y="5321"/>
                  </a:lnTo>
                  <a:close/>
                </a:path>
                <a:path w="135889" h="58420">
                  <a:moveTo>
                    <a:pt x="97104" y="16522"/>
                  </a:moveTo>
                  <a:lnTo>
                    <a:pt x="93560" y="16408"/>
                  </a:lnTo>
                  <a:lnTo>
                    <a:pt x="94094" y="1155"/>
                  </a:lnTo>
                  <a:lnTo>
                    <a:pt x="94119" y="1003"/>
                  </a:lnTo>
                  <a:lnTo>
                    <a:pt x="94094" y="850"/>
                  </a:lnTo>
                  <a:lnTo>
                    <a:pt x="94068" y="711"/>
                  </a:lnTo>
                  <a:lnTo>
                    <a:pt x="94005" y="571"/>
                  </a:lnTo>
                  <a:lnTo>
                    <a:pt x="93840" y="330"/>
                  </a:lnTo>
                  <a:lnTo>
                    <a:pt x="93662" y="177"/>
                  </a:lnTo>
                  <a:lnTo>
                    <a:pt x="93522" y="101"/>
                  </a:lnTo>
                  <a:lnTo>
                    <a:pt x="93395" y="50"/>
                  </a:lnTo>
                  <a:lnTo>
                    <a:pt x="93243" y="12"/>
                  </a:lnTo>
                  <a:lnTo>
                    <a:pt x="93103" y="0"/>
                  </a:lnTo>
                  <a:lnTo>
                    <a:pt x="92900" y="25"/>
                  </a:lnTo>
                  <a:lnTo>
                    <a:pt x="92722" y="88"/>
                  </a:lnTo>
                  <a:lnTo>
                    <a:pt x="92583" y="165"/>
                  </a:lnTo>
                  <a:lnTo>
                    <a:pt x="92456" y="254"/>
                  </a:lnTo>
                  <a:lnTo>
                    <a:pt x="87845" y="3683"/>
                  </a:lnTo>
                  <a:lnTo>
                    <a:pt x="89039" y="5283"/>
                  </a:lnTo>
                  <a:lnTo>
                    <a:pt x="92036" y="3060"/>
                  </a:lnTo>
                  <a:lnTo>
                    <a:pt x="91567" y="16332"/>
                  </a:lnTo>
                  <a:lnTo>
                    <a:pt x="88023" y="16205"/>
                  </a:lnTo>
                  <a:lnTo>
                    <a:pt x="87884" y="16205"/>
                  </a:lnTo>
                  <a:lnTo>
                    <a:pt x="87693" y="16243"/>
                  </a:lnTo>
                  <a:lnTo>
                    <a:pt x="87503" y="16332"/>
                  </a:lnTo>
                  <a:lnTo>
                    <a:pt x="87350" y="16433"/>
                  </a:lnTo>
                  <a:lnTo>
                    <a:pt x="87210" y="16573"/>
                  </a:lnTo>
                  <a:lnTo>
                    <a:pt x="87109" y="16738"/>
                  </a:lnTo>
                  <a:lnTo>
                    <a:pt x="87007" y="17018"/>
                  </a:lnTo>
                  <a:lnTo>
                    <a:pt x="86995" y="17310"/>
                  </a:lnTo>
                  <a:lnTo>
                    <a:pt x="87071" y="17602"/>
                  </a:lnTo>
                  <a:lnTo>
                    <a:pt x="87172" y="17767"/>
                  </a:lnTo>
                  <a:lnTo>
                    <a:pt x="87299" y="17919"/>
                  </a:lnTo>
                  <a:lnTo>
                    <a:pt x="87452" y="18046"/>
                  </a:lnTo>
                  <a:lnTo>
                    <a:pt x="87579" y="18110"/>
                  </a:lnTo>
                  <a:lnTo>
                    <a:pt x="87807" y="18186"/>
                  </a:lnTo>
                  <a:lnTo>
                    <a:pt x="87947" y="18199"/>
                  </a:lnTo>
                  <a:lnTo>
                    <a:pt x="92367" y="18364"/>
                  </a:lnTo>
                  <a:lnTo>
                    <a:pt x="92544" y="18364"/>
                  </a:lnTo>
                  <a:lnTo>
                    <a:pt x="97040" y="18516"/>
                  </a:lnTo>
                  <a:lnTo>
                    <a:pt x="97104" y="16522"/>
                  </a:lnTo>
                  <a:close/>
                </a:path>
                <a:path w="135889" h="58420">
                  <a:moveTo>
                    <a:pt x="98082" y="17411"/>
                  </a:moveTo>
                  <a:lnTo>
                    <a:pt x="98005" y="17119"/>
                  </a:lnTo>
                  <a:lnTo>
                    <a:pt x="97904" y="16954"/>
                  </a:lnTo>
                  <a:lnTo>
                    <a:pt x="97777" y="16802"/>
                  </a:lnTo>
                  <a:lnTo>
                    <a:pt x="97624" y="16675"/>
                  </a:lnTo>
                  <a:lnTo>
                    <a:pt x="97497" y="16611"/>
                  </a:lnTo>
                  <a:lnTo>
                    <a:pt x="97269" y="16535"/>
                  </a:lnTo>
                  <a:lnTo>
                    <a:pt x="97116" y="16522"/>
                  </a:lnTo>
                  <a:lnTo>
                    <a:pt x="97053" y="18516"/>
                  </a:lnTo>
                  <a:lnTo>
                    <a:pt x="97193" y="18516"/>
                  </a:lnTo>
                  <a:lnTo>
                    <a:pt x="97383" y="18478"/>
                  </a:lnTo>
                  <a:lnTo>
                    <a:pt x="97574" y="18389"/>
                  </a:lnTo>
                  <a:lnTo>
                    <a:pt x="97726" y="18288"/>
                  </a:lnTo>
                  <a:lnTo>
                    <a:pt x="97866" y="18135"/>
                  </a:lnTo>
                  <a:lnTo>
                    <a:pt x="97967" y="17983"/>
                  </a:lnTo>
                  <a:lnTo>
                    <a:pt x="98069" y="17703"/>
                  </a:lnTo>
                  <a:lnTo>
                    <a:pt x="98082" y="17411"/>
                  </a:lnTo>
                  <a:close/>
                </a:path>
                <a:path w="135889" h="58420">
                  <a:moveTo>
                    <a:pt x="106095" y="17843"/>
                  </a:moveTo>
                  <a:lnTo>
                    <a:pt x="104101" y="17780"/>
                  </a:lnTo>
                  <a:lnTo>
                    <a:pt x="104101" y="17919"/>
                  </a:lnTo>
                  <a:lnTo>
                    <a:pt x="104140" y="18110"/>
                  </a:lnTo>
                  <a:lnTo>
                    <a:pt x="104216" y="18288"/>
                  </a:lnTo>
                  <a:lnTo>
                    <a:pt x="104330" y="18453"/>
                  </a:lnTo>
                  <a:lnTo>
                    <a:pt x="104470" y="18592"/>
                  </a:lnTo>
                  <a:lnTo>
                    <a:pt x="104635" y="18694"/>
                  </a:lnTo>
                  <a:lnTo>
                    <a:pt x="104825" y="18770"/>
                  </a:lnTo>
                  <a:lnTo>
                    <a:pt x="105016" y="18808"/>
                  </a:lnTo>
                  <a:lnTo>
                    <a:pt x="105206" y="18796"/>
                  </a:lnTo>
                  <a:lnTo>
                    <a:pt x="105498" y="18732"/>
                  </a:lnTo>
                  <a:lnTo>
                    <a:pt x="105664" y="18630"/>
                  </a:lnTo>
                  <a:lnTo>
                    <a:pt x="105816" y="18503"/>
                  </a:lnTo>
                  <a:lnTo>
                    <a:pt x="105930" y="18351"/>
                  </a:lnTo>
                  <a:lnTo>
                    <a:pt x="106006" y="18224"/>
                  </a:lnTo>
                  <a:lnTo>
                    <a:pt x="106083" y="17983"/>
                  </a:lnTo>
                  <a:lnTo>
                    <a:pt x="106095" y="17843"/>
                  </a:lnTo>
                  <a:close/>
                </a:path>
                <a:path w="135889" h="58420">
                  <a:moveTo>
                    <a:pt x="106680" y="1422"/>
                  </a:moveTo>
                  <a:lnTo>
                    <a:pt x="106654" y="1282"/>
                  </a:lnTo>
                  <a:lnTo>
                    <a:pt x="106629" y="1143"/>
                  </a:lnTo>
                  <a:lnTo>
                    <a:pt x="106400" y="762"/>
                  </a:lnTo>
                  <a:lnTo>
                    <a:pt x="106222" y="609"/>
                  </a:lnTo>
                  <a:lnTo>
                    <a:pt x="106083" y="533"/>
                  </a:lnTo>
                  <a:lnTo>
                    <a:pt x="105854" y="457"/>
                  </a:lnTo>
                  <a:lnTo>
                    <a:pt x="105562" y="444"/>
                  </a:lnTo>
                  <a:lnTo>
                    <a:pt x="105371" y="495"/>
                  </a:lnTo>
                  <a:lnTo>
                    <a:pt x="105194" y="571"/>
                  </a:lnTo>
                  <a:lnTo>
                    <a:pt x="105029" y="673"/>
                  </a:lnTo>
                  <a:lnTo>
                    <a:pt x="104889" y="812"/>
                  </a:lnTo>
                  <a:lnTo>
                    <a:pt x="104787" y="990"/>
                  </a:lnTo>
                  <a:lnTo>
                    <a:pt x="104686" y="1257"/>
                  </a:lnTo>
                  <a:lnTo>
                    <a:pt x="104673" y="1409"/>
                  </a:lnTo>
                  <a:lnTo>
                    <a:pt x="106667" y="1473"/>
                  </a:lnTo>
                  <a:close/>
                </a:path>
                <a:path w="135889" h="58420">
                  <a:moveTo>
                    <a:pt x="113372" y="17957"/>
                  </a:moveTo>
                  <a:lnTo>
                    <a:pt x="113334" y="17818"/>
                  </a:lnTo>
                  <a:lnTo>
                    <a:pt x="113296" y="17665"/>
                  </a:lnTo>
                  <a:lnTo>
                    <a:pt x="111467" y="18491"/>
                  </a:lnTo>
                  <a:lnTo>
                    <a:pt x="111544" y="18630"/>
                  </a:lnTo>
                  <a:lnTo>
                    <a:pt x="111671" y="18783"/>
                  </a:lnTo>
                  <a:lnTo>
                    <a:pt x="111861" y="18923"/>
                  </a:lnTo>
                  <a:lnTo>
                    <a:pt x="112001" y="18986"/>
                  </a:lnTo>
                  <a:lnTo>
                    <a:pt x="112191" y="19050"/>
                  </a:lnTo>
                  <a:lnTo>
                    <a:pt x="112483" y="19062"/>
                  </a:lnTo>
                  <a:lnTo>
                    <a:pt x="112623" y="19024"/>
                  </a:lnTo>
                  <a:lnTo>
                    <a:pt x="112763" y="18986"/>
                  </a:lnTo>
                  <a:lnTo>
                    <a:pt x="112941" y="18884"/>
                  </a:lnTo>
                  <a:lnTo>
                    <a:pt x="113157" y="18694"/>
                  </a:lnTo>
                  <a:lnTo>
                    <a:pt x="113233" y="18567"/>
                  </a:lnTo>
                  <a:lnTo>
                    <a:pt x="113296" y="18440"/>
                  </a:lnTo>
                  <a:lnTo>
                    <a:pt x="113360" y="18249"/>
                  </a:lnTo>
                  <a:lnTo>
                    <a:pt x="113372" y="17957"/>
                  </a:lnTo>
                  <a:close/>
                </a:path>
                <a:path w="135889" h="58420">
                  <a:moveTo>
                    <a:pt x="113753" y="7086"/>
                  </a:moveTo>
                  <a:lnTo>
                    <a:pt x="113728" y="6946"/>
                  </a:lnTo>
                  <a:lnTo>
                    <a:pt x="113690" y="6794"/>
                  </a:lnTo>
                  <a:lnTo>
                    <a:pt x="113538" y="6540"/>
                  </a:lnTo>
                  <a:lnTo>
                    <a:pt x="113411" y="6400"/>
                  </a:lnTo>
                  <a:lnTo>
                    <a:pt x="113284" y="6311"/>
                  </a:lnTo>
                  <a:lnTo>
                    <a:pt x="113157" y="6248"/>
                  </a:lnTo>
                  <a:lnTo>
                    <a:pt x="112928" y="6172"/>
                  </a:lnTo>
                  <a:lnTo>
                    <a:pt x="112776" y="6159"/>
                  </a:lnTo>
                  <a:lnTo>
                    <a:pt x="112585" y="6172"/>
                  </a:lnTo>
                  <a:lnTo>
                    <a:pt x="112395" y="6223"/>
                  </a:lnTo>
                  <a:lnTo>
                    <a:pt x="112217" y="6311"/>
                  </a:lnTo>
                  <a:lnTo>
                    <a:pt x="106349" y="10401"/>
                  </a:lnTo>
                  <a:lnTo>
                    <a:pt x="106667" y="1485"/>
                  </a:lnTo>
                  <a:lnTo>
                    <a:pt x="104673" y="1409"/>
                  </a:lnTo>
                  <a:lnTo>
                    <a:pt x="104292" y="12319"/>
                  </a:lnTo>
                  <a:lnTo>
                    <a:pt x="104101" y="17767"/>
                  </a:lnTo>
                  <a:lnTo>
                    <a:pt x="106095" y="17830"/>
                  </a:lnTo>
                  <a:lnTo>
                    <a:pt x="106260" y="12903"/>
                  </a:lnTo>
                  <a:lnTo>
                    <a:pt x="108115" y="11607"/>
                  </a:lnTo>
                  <a:lnTo>
                    <a:pt x="111467" y="18491"/>
                  </a:lnTo>
                  <a:lnTo>
                    <a:pt x="113271" y="17614"/>
                  </a:lnTo>
                  <a:lnTo>
                    <a:pt x="109778" y="10452"/>
                  </a:lnTo>
                  <a:lnTo>
                    <a:pt x="113322" y="7975"/>
                  </a:lnTo>
                  <a:lnTo>
                    <a:pt x="113474" y="7848"/>
                  </a:lnTo>
                  <a:lnTo>
                    <a:pt x="113614" y="7658"/>
                  </a:lnTo>
                  <a:lnTo>
                    <a:pt x="113677" y="7518"/>
                  </a:lnTo>
                  <a:lnTo>
                    <a:pt x="113728" y="7378"/>
                  </a:lnTo>
                  <a:lnTo>
                    <a:pt x="113753" y="7188"/>
                  </a:lnTo>
                  <a:close/>
                </a:path>
                <a:path w="135889" h="58420">
                  <a:moveTo>
                    <a:pt x="122516" y="18262"/>
                  </a:moveTo>
                  <a:lnTo>
                    <a:pt x="122440" y="17983"/>
                  </a:lnTo>
                  <a:lnTo>
                    <a:pt x="122364" y="17843"/>
                  </a:lnTo>
                  <a:lnTo>
                    <a:pt x="121970" y="17487"/>
                  </a:lnTo>
                  <a:lnTo>
                    <a:pt x="121704" y="17386"/>
                  </a:lnTo>
                  <a:lnTo>
                    <a:pt x="121551" y="17373"/>
                  </a:lnTo>
                  <a:lnTo>
                    <a:pt x="120294" y="16764"/>
                  </a:lnTo>
                  <a:lnTo>
                    <a:pt x="120192" y="16637"/>
                  </a:lnTo>
                  <a:lnTo>
                    <a:pt x="119888" y="15684"/>
                  </a:lnTo>
                  <a:lnTo>
                    <a:pt x="120357" y="1955"/>
                  </a:lnTo>
                  <a:lnTo>
                    <a:pt x="120357" y="1816"/>
                  </a:lnTo>
                  <a:lnTo>
                    <a:pt x="120319" y="1625"/>
                  </a:lnTo>
                  <a:lnTo>
                    <a:pt x="120091" y="1244"/>
                  </a:lnTo>
                  <a:lnTo>
                    <a:pt x="119913" y="1092"/>
                  </a:lnTo>
                  <a:lnTo>
                    <a:pt x="119799" y="15595"/>
                  </a:lnTo>
                  <a:lnTo>
                    <a:pt x="117944" y="15532"/>
                  </a:lnTo>
                  <a:lnTo>
                    <a:pt x="118795" y="15557"/>
                  </a:lnTo>
                  <a:lnTo>
                    <a:pt x="119799" y="15595"/>
                  </a:lnTo>
                  <a:lnTo>
                    <a:pt x="119799" y="1028"/>
                  </a:lnTo>
                  <a:lnTo>
                    <a:pt x="119646" y="965"/>
                  </a:lnTo>
                  <a:lnTo>
                    <a:pt x="119443" y="927"/>
                  </a:lnTo>
                  <a:lnTo>
                    <a:pt x="119253" y="939"/>
                  </a:lnTo>
                  <a:lnTo>
                    <a:pt x="118973" y="1003"/>
                  </a:lnTo>
                  <a:lnTo>
                    <a:pt x="118833" y="1079"/>
                  </a:lnTo>
                  <a:lnTo>
                    <a:pt x="118478" y="1473"/>
                  </a:lnTo>
                  <a:lnTo>
                    <a:pt x="118376" y="1752"/>
                  </a:lnTo>
                  <a:lnTo>
                    <a:pt x="118364" y="1892"/>
                  </a:lnTo>
                  <a:lnTo>
                    <a:pt x="117881" y="15455"/>
                  </a:lnTo>
                  <a:lnTo>
                    <a:pt x="121488" y="19380"/>
                  </a:lnTo>
                  <a:lnTo>
                    <a:pt x="121627" y="19367"/>
                  </a:lnTo>
                  <a:lnTo>
                    <a:pt x="121869" y="19316"/>
                  </a:lnTo>
                  <a:lnTo>
                    <a:pt x="121996" y="19253"/>
                  </a:lnTo>
                  <a:lnTo>
                    <a:pt x="122161" y="19138"/>
                  </a:lnTo>
                  <a:lnTo>
                    <a:pt x="122516" y="18453"/>
                  </a:lnTo>
                  <a:lnTo>
                    <a:pt x="122516" y="18262"/>
                  </a:lnTo>
                  <a:close/>
                </a:path>
                <a:path w="135889" h="58420">
                  <a:moveTo>
                    <a:pt x="135356" y="8496"/>
                  </a:moveTo>
                  <a:lnTo>
                    <a:pt x="133731" y="7327"/>
                  </a:lnTo>
                  <a:lnTo>
                    <a:pt x="126085" y="17983"/>
                  </a:lnTo>
                  <a:lnTo>
                    <a:pt x="127711" y="19151"/>
                  </a:lnTo>
                  <a:lnTo>
                    <a:pt x="135356" y="849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690916" y="6280187"/>
              <a:ext cx="160020" cy="134620"/>
            </a:xfrm>
            <a:custGeom>
              <a:avLst/>
              <a:gdLst/>
              <a:ahLst/>
              <a:cxnLst/>
              <a:rect l="l" t="t" r="r" b="b"/>
              <a:pathLst>
                <a:path w="160019" h="134620">
                  <a:moveTo>
                    <a:pt x="1816" y="12484"/>
                  </a:moveTo>
                  <a:lnTo>
                    <a:pt x="190" y="11315"/>
                  </a:lnTo>
                  <a:lnTo>
                    <a:pt x="114" y="11442"/>
                  </a:lnTo>
                  <a:lnTo>
                    <a:pt x="38" y="11620"/>
                  </a:lnTo>
                  <a:lnTo>
                    <a:pt x="12" y="11823"/>
                  </a:lnTo>
                  <a:lnTo>
                    <a:pt x="12" y="12014"/>
                  </a:lnTo>
                  <a:lnTo>
                    <a:pt x="63" y="12242"/>
                  </a:lnTo>
                  <a:lnTo>
                    <a:pt x="127" y="12382"/>
                  </a:lnTo>
                  <a:lnTo>
                    <a:pt x="241" y="12547"/>
                  </a:lnTo>
                  <a:lnTo>
                    <a:pt x="635" y="12827"/>
                  </a:lnTo>
                  <a:lnTo>
                    <a:pt x="825" y="12890"/>
                  </a:lnTo>
                  <a:lnTo>
                    <a:pt x="965" y="12903"/>
                  </a:lnTo>
                  <a:lnTo>
                    <a:pt x="1117" y="12890"/>
                  </a:lnTo>
                  <a:lnTo>
                    <a:pt x="1397" y="12827"/>
                  </a:lnTo>
                  <a:lnTo>
                    <a:pt x="1536" y="12750"/>
                  </a:lnTo>
                  <a:lnTo>
                    <a:pt x="1689" y="12636"/>
                  </a:lnTo>
                  <a:lnTo>
                    <a:pt x="1816" y="12484"/>
                  </a:lnTo>
                  <a:close/>
                </a:path>
                <a:path w="160019" h="134620">
                  <a:moveTo>
                    <a:pt x="9664" y="1244"/>
                  </a:moveTo>
                  <a:lnTo>
                    <a:pt x="9652" y="1092"/>
                  </a:lnTo>
                  <a:lnTo>
                    <a:pt x="9601" y="901"/>
                  </a:lnTo>
                  <a:lnTo>
                    <a:pt x="9537" y="774"/>
                  </a:lnTo>
                  <a:lnTo>
                    <a:pt x="9423" y="609"/>
                  </a:lnTo>
                  <a:lnTo>
                    <a:pt x="9283" y="469"/>
                  </a:lnTo>
                  <a:lnTo>
                    <a:pt x="9118" y="368"/>
                  </a:lnTo>
                  <a:lnTo>
                    <a:pt x="8839" y="266"/>
                  </a:lnTo>
                  <a:lnTo>
                    <a:pt x="8648" y="254"/>
                  </a:lnTo>
                  <a:lnTo>
                    <a:pt x="8496" y="266"/>
                  </a:lnTo>
                  <a:lnTo>
                    <a:pt x="8267" y="330"/>
                  </a:lnTo>
                  <a:lnTo>
                    <a:pt x="8128" y="406"/>
                  </a:lnTo>
                  <a:lnTo>
                    <a:pt x="7975" y="520"/>
                  </a:lnTo>
                  <a:lnTo>
                    <a:pt x="7848" y="660"/>
                  </a:lnTo>
                  <a:lnTo>
                    <a:pt x="4889" y="4787"/>
                  </a:lnTo>
                  <a:lnTo>
                    <a:pt x="2235" y="469"/>
                  </a:lnTo>
                  <a:lnTo>
                    <a:pt x="2120" y="317"/>
                  </a:lnTo>
                  <a:lnTo>
                    <a:pt x="1930" y="165"/>
                  </a:lnTo>
                  <a:lnTo>
                    <a:pt x="1803" y="88"/>
                  </a:lnTo>
                  <a:lnTo>
                    <a:pt x="1663" y="38"/>
                  </a:lnTo>
                  <a:lnTo>
                    <a:pt x="1473" y="0"/>
                  </a:lnTo>
                  <a:lnTo>
                    <a:pt x="1270" y="12"/>
                  </a:lnTo>
                  <a:lnTo>
                    <a:pt x="990" y="76"/>
                  </a:lnTo>
                  <a:lnTo>
                    <a:pt x="863" y="152"/>
                  </a:lnTo>
                  <a:lnTo>
                    <a:pt x="736" y="228"/>
                  </a:lnTo>
                  <a:lnTo>
                    <a:pt x="596" y="381"/>
                  </a:lnTo>
                  <a:lnTo>
                    <a:pt x="495" y="533"/>
                  </a:lnTo>
                  <a:lnTo>
                    <a:pt x="419" y="723"/>
                  </a:lnTo>
                  <a:lnTo>
                    <a:pt x="381" y="914"/>
                  </a:lnTo>
                  <a:lnTo>
                    <a:pt x="393" y="1117"/>
                  </a:lnTo>
                  <a:lnTo>
                    <a:pt x="457" y="1397"/>
                  </a:lnTo>
                  <a:lnTo>
                    <a:pt x="533" y="1524"/>
                  </a:lnTo>
                  <a:lnTo>
                    <a:pt x="3632" y="6540"/>
                  </a:lnTo>
                  <a:lnTo>
                    <a:pt x="203" y="11315"/>
                  </a:lnTo>
                  <a:lnTo>
                    <a:pt x="1816" y="12484"/>
                  </a:lnTo>
                  <a:lnTo>
                    <a:pt x="4762" y="8382"/>
                  </a:lnTo>
                  <a:lnTo>
                    <a:pt x="7429" y="12674"/>
                  </a:lnTo>
                  <a:lnTo>
                    <a:pt x="7543" y="12827"/>
                  </a:lnTo>
                  <a:lnTo>
                    <a:pt x="7734" y="12979"/>
                  </a:lnTo>
                  <a:lnTo>
                    <a:pt x="7861" y="13055"/>
                  </a:lnTo>
                  <a:lnTo>
                    <a:pt x="8102" y="13131"/>
                  </a:lnTo>
                  <a:lnTo>
                    <a:pt x="8394" y="13144"/>
                  </a:lnTo>
                  <a:lnTo>
                    <a:pt x="8585" y="13106"/>
                  </a:lnTo>
                  <a:lnTo>
                    <a:pt x="8763" y="13017"/>
                  </a:lnTo>
                  <a:lnTo>
                    <a:pt x="8928" y="12915"/>
                  </a:lnTo>
                  <a:lnTo>
                    <a:pt x="9055" y="12776"/>
                  </a:lnTo>
                  <a:lnTo>
                    <a:pt x="9283" y="12230"/>
                  </a:lnTo>
                  <a:lnTo>
                    <a:pt x="9271" y="12039"/>
                  </a:lnTo>
                  <a:lnTo>
                    <a:pt x="9232" y="11836"/>
                  </a:lnTo>
                  <a:lnTo>
                    <a:pt x="9156" y="11658"/>
                  </a:lnTo>
                  <a:lnTo>
                    <a:pt x="6019" y="6629"/>
                  </a:lnTo>
                  <a:lnTo>
                    <a:pt x="9461" y="1841"/>
                  </a:lnTo>
                  <a:lnTo>
                    <a:pt x="9550" y="1714"/>
                  </a:lnTo>
                  <a:lnTo>
                    <a:pt x="9639" y="1485"/>
                  </a:lnTo>
                  <a:lnTo>
                    <a:pt x="9652" y="1333"/>
                  </a:lnTo>
                  <a:close/>
                </a:path>
                <a:path w="160019" h="134620">
                  <a:moveTo>
                    <a:pt x="89827" y="27419"/>
                  </a:moveTo>
                  <a:lnTo>
                    <a:pt x="89789" y="27266"/>
                  </a:lnTo>
                  <a:lnTo>
                    <a:pt x="89738" y="27127"/>
                  </a:lnTo>
                  <a:lnTo>
                    <a:pt x="89636" y="26962"/>
                  </a:lnTo>
                  <a:lnTo>
                    <a:pt x="89496" y="26809"/>
                  </a:lnTo>
                  <a:lnTo>
                    <a:pt x="89344" y="26695"/>
                  </a:lnTo>
                  <a:lnTo>
                    <a:pt x="89204" y="26631"/>
                  </a:lnTo>
                  <a:lnTo>
                    <a:pt x="89077" y="26593"/>
                  </a:lnTo>
                  <a:lnTo>
                    <a:pt x="88938" y="26555"/>
                  </a:lnTo>
                  <a:lnTo>
                    <a:pt x="88773" y="26555"/>
                  </a:lnTo>
                  <a:lnTo>
                    <a:pt x="83070" y="26212"/>
                  </a:lnTo>
                  <a:lnTo>
                    <a:pt x="82918" y="26212"/>
                  </a:lnTo>
                  <a:lnTo>
                    <a:pt x="82689" y="26263"/>
                  </a:lnTo>
                  <a:lnTo>
                    <a:pt x="82550" y="26327"/>
                  </a:lnTo>
                  <a:lnTo>
                    <a:pt x="82384" y="26428"/>
                  </a:lnTo>
                  <a:lnTo>
                    <a:pt x="82245" y="26568"/>
                  </a:lnTo>
                  <a:lnTo>
                    <a:pt x="82143" y="26733"/>
                  </a:lnTo>
                  <a:lnTo>
                    <a:pt x="82054" y="26911"/>
                  </a:lnTo>
                  <a:lnTo>
                    <a:pt x="82016" y="27101"/>
                  </a:lnTo>
                  <a:lnTo>
                    <a:pt x="82016" y="27305"/>
                  </a:lnTo>
                  <a:lnTo>
                    <a:pt x="82067" y="27546"/>
                  </a:lnTo>
                  <a:lnTo>
                    <a:pt x="82130" y="27673"/>
                  </a:lnTo>
                  <a:lnTo>
                    <a:pt x="82232" y="27838"/>
                  </a:lnTo>
                  <a:lnTo>
                    <a:pt x="82372" y="27978"/>
                  </a:lnTo>
                  <a:lnTo>
                    <a:pt x="82537" y="28092"/>
                  </a:lnTo>
                  <a:lnTo>
                    <a:pt x="82715" y="28168"/>
                  </a:lnTo>
                  <a:lnTo>
                    <a:pt x="82905" y="28206"/>
                  </a:lnTo>
                  <a:lnTo>
                    <a:pt x="86690" y="28435"/>
                  </a:lnTo>
                  <a:lnTo>
                    <a:pt x="77800" y="38315"/>
                  </a:lnTo>
                  <a:lnTo>
                    <a:pt x="75171" y="35928"/>
                  </a:lnTo>
                  <a:lnTo>
                    <a:pt x="74968" y="35788"/>
                  </a:lnTo>
                  <a:lnTo>
                    <a:pt x="74828" y="35725"/>
                  </a:lnTo>
                  <a:lnTo>
                    <a:pt x="74637" y="35674"/>
                  </a:lnTo>
                  <a:lnTo>
                    <a:pt x="74396" y="35674"/>
                  </a:lnTo>
                  <a:lnTo>
                    <a:pt x="74193" y="35712"/>
                  </a:lnTo>
                  <a:lnTo>
                    <a:pt x="74066" y="35763"/>
                  </a:lnTo>
                  <a:lnTo>
                    <a:pt x="73901" y="35864"/>
                  </a:lnTo>
                  <a:lnTo>
                    <a:pt x="73748" y="36004"/>
                  </a:lnTo>
                  <a:lnTo>
                    <a:pt x="73634" y="36156"/>
                  </a:lnTo>
                  <a:lnTo>
                    <a:pt x="73571" y="36296"/>
                  </a:lnTo>
                  <a:lnTo>
                    <a:pt x="73507" y="36474"/>
                  </a:lnTo>
                  <a:lnTo>
                    <a:pt x="73494" y="36677"/>
                  </a:lnTo>
                  <a:lnTo>
                    <a:pt x="73520" y="36868"/>
                  </a:lnTo>
                  <a:lnTo>
                    <a:pt x="73571" y="37058"/>
                  </a:lnTo>
                  <a:lnTo>
                    <a:pt x="73723" y="37312"/>
                  </a:lnTo>
                  <a:lnTo>
                    <a:pt x="77152" y="40424"/>
                  </a:lnTo>
                  <a:lnTo>
                    <a:pt x="80581" y="43497"/>
                  </a:lnTo>
                  <a:lnTo>
                    <a:pt x="80708" y="43586"/>
                  </a:lnTo>
                  <a:lnTo>
                    <a:pt x="80873" y="43675"/>
                  </a:lnTo>
                  <a:lnTo>
                    <a:pt x="81114" y="43751"/>
                  </a:lnTo>
                  <a:lnTo>
                    <a:pt x="81356" y="43751"/>
                  </a:lnTo>
                  <a:lnTo>
                    <a:pt x="81559" y="43713"/>
                  </a:lnTo>
                  <a:lnTo>
                    <a:pt x="81686" y="43662"/>
                  </a:lnTo>
                  <a:lnTo>
                    <a:pt x="81851" y="43561"/>
                  </a:lnTo>
                  <a:lnTo>
                    <a:pt x="82003" y="43421"/>
                  </a:lnTo>
                  <a:lnTo>
                    <a:pt x="82118" y="43268"/>
                  </a:lnTo>
                  <a:lnTo>
                    <a:pt x="82181" y="43129"/>
                  </a:lnTo>
                  <a:lnTo>
                    <a:pt x="82245" y="42951"/>
                  </a:lnTo>
                  <a:lnTo>
                    <a:pt x="82257" y="42697"/>
                  </a:lnTo>
                  <a:lnTo>
                    <a:pt x="82232" y="42557"/>
                  </a:lnTo>
                  <a:lnTo>
                    <a:pt x="82181" y="42367"/>
                  </a:lnTo>
                  <a:lnTo>
                    <a:pt x="82029" y="42113"/>
                  </a:lnTo>
                  <a:lnTo>
                    <a:pt x="79298" y="39649"/>
                  </a:lnTo>
                  <a:lnTo>
                    <a:pt x="89496" y="28308"/>
                  </a:lnTo>
                  <a:lnTo>
                    <a:pt x="89700" y="28041"/>
                  </a:lnTo>
                  <a:lnTo>
                    <a:pt x="89763" y="27914"/>
                  </a:lnTo>
                  <a:lnTo>
                    <a:pt x="89801" y="27762"/>
                  </a:lnTo>
                  <a:lnTo>
                    <a:pt x="89827" y="27457"/>
                  </a:lnTo>
                  <a:close/>
                </a:path>
                <a:path w="160019" h="134620">
                  <a:moveTo>
                    <a:pt x="103225" y="40932"/>
                  </a:moveTo>
                  <a:lnTo>
                    <a:pt x="103187" y="40513"/>
                  </a:lnTo>
                  <a:lnTo>
                    <a:pt x="103111" y="40093"/>
                  </a:lnTo>
                  <a:lnTo>
                    <a:pt x="102997" y="39674"/>
                  </a:lnTo>
                  <a:lnTo>
                    <a:pt x="102908" y="39484"/>
                  </a:lnTo>
                  <a:lnTo>
                    <a:pt x="102831" y="39281"/>
                  </a:lnTo>
                  <a:lnTo>
                    <a:pt x="102628" y="38900"/>
                  </a:lnTo>
                  <a:lnTo>
                    <a:pt x="102400" y="38544"/>
                  </a:lnTo>
                  <a:lnTo>
                    <a:pt x="102133" y="38214"/>
                  </a:lnTo>
                  <a:lnTo>
                    <a:pt x="101917" y="38011"/>
                  </a:lnTo>
                  <a:lnTo>
                    <a:pt x="101777" y="37871"/>
                  </a:lnTo>
                  <a:lnTo>
                    <a:pt x="101625" y="37731"/>
                  </a:lnTo>
                  <a:lnTo>
                    <a:pt x="101282" y="37477"/>
                  </a:lnTo>
                  <a:lnTo>
                    <a:pt x="101231" y="41021"/>
                  </a:lnTo>
                  <a:lnTo>
                    <a:pt x="101231" y="41249"/>
                  </a:lnTo>
                  <a:lnTo>
                    <a:pt x="101206" y="41478"/>
                  </a:lnTo>
                  <a:lnTo>
                    <a:pt x="101155" y="41706"/>
                  </a:lnTo>
                  <a:lnTo>
                    <a:pt x="101066" y="41973"/>
                  </a:lnTo>
                  <a:lnTo>
                    <a:pt x="101003" y="42113"/>
                  </a:lnTo>
                  <a:lnTo>
                    <a:pt x="100939" y="42341"/>
                  </a:lnTo>
                  <a:lnTo>
                    <a:pt x="100825" y="42697"/>
                  </a:lnTo>
                  <a:lnTo>
                    <a:pt x="100774" y="42837"/>
                  </a:lnTo>
                  <a:lnTo>
                    <a:pt x="91503" y="44361"/>
                  </a:lnTo>
                  <a:lnTo>
                    <a:pt x="91859" y="43776"/>
                  </a:lnTo>
                  <a:lnTo>
                    <a:pt x="92595" y="42786"/>
                  </a:lnTo>
                  <a:lnTo>
                    <a:pt x="92900" y="42430"/>
                  </a:lnTo>
                  <a:lnTo>
                    <a:pt x="93129" y="42176"/>
                  </a:lnTo>
                  <a:lnTo>
                    <a:pt x="97650" y="39090"/>
                  </a:lnTo>
                  <a:lnTo>
                    <a:pt x="97955" y="38925"/>
                  </a:lnTo>
                  <a:lnTo>
                    <a:pt x="98171" y="38849"/>
                  </a:lnTo>
                  <a:lnTo>
                    <a:pt x="98628" y="38760"/>
                  </a:lnTo>
                  <a:lnTo>
                    <a:pt x="98856" y="38747"/>
                  </a:lnTo>
                  <a:lnTo>
                    <a:pt x="100076" y="39090"/>
                  </a:lnTo>
                  <a:lnTo>
                    <a:pt x="100444" y="39357"/>
                  </a:lnTo>
                  <a:lnTo>
                    <a:pt x="101231" y="41021"/>
                  </a:lnTo>
                  <a:lnTo>
                    <a:pt x="101231" y="37452"/>
                  </a:lnTo>
                  <a:lnTo>
                    <a:pt x="101092" y="37363"/>
                  </a:lnTo>
                  <a:lnTo>
                    <a:pt x="100520" y="37071"/>
                  </a:lnTo>
                  <a:lnTo>
                    <a:pt x="100317" y="37007"/>
                  </a:lnTo>
                  <a:lnTo>
                    <a:pt x="100114" y="36931"/>
                  </a:lnTo>
                  <a:lnTo>
                    <a:pt x="99695" y="36830"/>
                  </a:lnTo>
                  <a:lnTo>
                    <a:pt x="99491" y="36791"/>
                  </a:lnTo>
                  <a:lnTo>
                    <a:pt x="99275" y="36766"/>
                  </a:lnTo>
                  <a:lnTo>
                    <a:pt x="98640" y="36753"/>
                  </a:lnTo>
                  <a:lnTo>
                    <a:pt x="98425" y="36766"/>
                  </a:lnTo>
                  <a:lnTo>
                    <a:pt x="97993" y="36830"/>
                  </a:lnTo>
                  <a:lnTo>
                    <a:pt x="97790" y="36893"/>
                  </a:lnTo>
                  <a:lnTo>
                    <a:pt x="97586" y="36944"/>
                  </a:lnTo>
                  <a:lnTo>
                    <a:pt x="97180" y="37084"/>
                  </a:lnTo>
                  <a:lnTo>
                    <a:pt x="96989" y="37185"/>
                  </a:lnTo>
                  <a:lnTo>
                    <a:pt x="96850" y="37249"/>
                  </a:lnTo>
                  <a:lnTo>
                    <a:pt x="96685" y="37325"/>
                  </a:lnTo>
                  <a:lnTo>
                    <a:pt x="96189" y="37515"/>
                  </a:lnTo>
                  <a:lnTo>
                    <a:pt x="94932" y="38176"/>
                  </a:lnTo>
                  <a:lnTo>
                    <a:pt x="93738" y="38950"/>
                  </a:lnTo>
                  <a:lnTo>
                    <a:pt x="92633" y="39852"/>
                  </a:lnTo>
                  <a:lnTo>
                    <a:pt x="91655" y="40817"/>
                  </a:lnTo>
                  <a:lnTo>
                    <a:pt x="91516" y="40982"/>
                  </a:lnTo>
                  <a:lnTo>
                    <a:pt x="91046" y="41516"/>
                  </a:lnTo>
                  <a:lnTo>
                    <a:pt x="88392" y="46558"/>
                  </a:lnTo>
                  <a:lnTo>
                    <a:pt x="88341" y="46697"/>
                  </a:lnTo>
                  <a:lnTo>
                    <a:pt x="88176" y="47167"/>
                  </a:lnTo>
                  <a:lnTo>
                    <a:pt x="88138" y="47383"/>
                  </a:lnTo>
                  <a:lnTo>
                    <a:pt x="88087" y="47586"/>
                  </a:lnTo>
                  <a:lnTo>
                    <a:pt x="88049" y="48006"/>
                  </a:lnTo>
                  <a:lnTo>
                    <a:pt x="88049" y="48221"/>
                  </a:lnTo>
                  <a:lnTo>
                    <a:pt x="88036" y="48437"/>
                  </a:lnTo>
                  <a:lnTo>
                    <a:pt x="88087" y="48869"/>
                  </a:lnTo>
                  <a:lnTo>
                    <a:pt x="88163" y="49288"/>
                  </a:lnTo>
                  <a:lnTo>
                    <a:pt x="88277" y="49695"/>
                  </a:lnTo>
                  <a:lnTo>
                    <a:pt x="88366" y="49898"/>
                  </a:lnTo>
                  <a:lnTo>
                    <a:pt x="88442" y="50101"/>
                  </a:lnTo>
                  <a:lnTo>
                    <a:pt x="89344" y="51371"/>
                  </a:lnTo>
                  <a:lnTo>
                    <a:pt x="89484" y="51511"/>
                  </a:lnTo>
                  <a:lnTo>
                    <a:pt x="90830" y="50025"/>
                  </a:lnTo>
                  <a:lnTo>
                    <a:pt x="90639" y="49847"/>
                  </a:lnTo>
                  <a:lnTo>
                    <a:pt x="90424" y="49568"/>
                  </a:lnTo>
                  <a:lnTo>
                    <a:pt x="90258" y="49263"/>
                  </a:lnTo>
                  <a:lnTo>
                    <a:pt x="90170" y="49047"/>
                  </a:lnTo>
                  <a:lnTo>
                    <a:pt x="90106" y="48831"/>
                  </a:lnTo>
                  <a:lnTo>
                    <a:pt x="90081" y="48704"/>
                  </a:lnTo>
                  <a:lnTo>
                    <a:pt x="90043" y="48361"/>
                  </a:lnTo>
                  <a:lnTo>
                    <a:pt x="90043" y="48133"/>
                  </a:lnTo>
                  <a:lnTo>
                    <a:pt x="90068" y="47904"/>
                  </a:lnTo>
                  <a:lnTo>
                    <a:pt x="90182" y="47447"/>
                  </a:lnTo>
                  <a:lnTo>
                    <a:pt x="90258" y="47282"/>
                  </a:lnTo>
                  <a:lnTo>
                    <a:pt x="90335" y="47053"/>
                  </a:lnTo>
                  <a:lnTo>
                    <a:pt x="90449" y="46697"/>
                  </a:lnTo>
                  <a:lnTo>
                    <a:pt x="90500" y="46558"/>
                  </a:lnTo>
                  <a:lnTo>
                    <a:pt x="99758" y="45034"/>
                  </a:lnTo>
                  <a:lnTo>
                    <a:pt x="99415" y="45618"/>
                  </a:lnTo>
                  <a:lnTo>
                    <a:pt x="98679" y="46609"/>
                  </a:lnTo>
                  <a:lnTo>
                    <a:pt x="98272" y="47066"/>
                  </a:lnTo>
                  <a:lnTo>
                    <a:pt x="93738" y="50266"/>
                  </a:lnTo>
                  <a:lnTo>
                    <a:pt x="93599" y="50317"/>
                  </a:lnTo>
                  <a:lnTo>
                    <a:pt x="93472" y="50393"/>
                  </a:lnTo>
                  <a:lnTo>
                    <a:pt x="93103" y="50546"/>
                  </a:lnTo>
                  <a:lnTo>
                    <a:pt x="92887" y="50596"/>
                  </a:lnTo>
                  <a:lnTo>
                    <a:pt x="92532" y="50647"/>
                  </a:lnTo>
                  <a:lnTo>
                    <a:pt x="92189" y="50634"/>
                  </a:lnTo>
                  <a:lnTo>
                    <a:pt x="90830" y="50038"/>
                  </a:lnTo>
                  <a:lnTo>
                    <a:pt x="89496" y="51523"/>
                  </a:lnTo>
                  <a:lnTo>
                    <a:pt x="92430" y="52654"/>
                  </a:lnTo>
                  <a:lnTo>
                    <a:pt x="92849" y="52628"/>
                  </a:lnTo>
                  <a:lnTo>
                    <a:pt x="94348" y="52184"/>
                  </a:lnTo>
                  <a:lnTo>
                    <a:pt x="94475" y="52133"/>
                  </a:lnTo>
                  <a:lnTo>
                    <a:pt x="95084" y="51879"/>
                  </a:lnTo>
                  <a:lnTo>
                    <a:pt x="99758" y="48412"/>
                  </a:lnTo>
                  <a:lnTo>
                    <a:pt x="100228" y="47879"/>
                  </a:lnTo>
                  <a:lnTo>
                    <a:pt x="101079" y="46723"/>
                  </a:lnTo>
                  <a:lnTo>
                    <a:pt x="101803" y="45504"/>
                  </a:lnTo>
                  <a:lnTo>
                    <a:pt x="102412" y="44221"/>
                  </a:lnTo>
                  <a:lnTo>
                    <a:pt x="102717" y="43345"/>
                  </a:lnTo>
                  <a:lnTo>
                    <a:pt x="102882" y="42824"/>
                  </a:lnTo>
                  <a:lnTo>
                    <a:pt x="102933" y="42672"/>
                  </a:lnTo>
                  <a:lnTo>
                    <a:pt x="103085" y="42214"/>
                  </a:lnTo>
                  <a:lnTo>
                    <a:pt x="103174" y="41795"/>
                  </a:lnTo>
                  <a:lnTo>
                    <a:pt x="103225" y="41363"/>
                  </a:lnTo>
                  <a:lnTo>
                    <a:pt x="103225" y="40932"/>
                  </a:lnTo>
                  <a:close/>
                </a:path>
                <a:path w="160019" h="134620">
                  <a:moveTo>
                    <a:pt x="105867" y="64300"/>
                  </a:moveTo>
                  <a:lnTo>
                    <a:pt x="103924" y="63817"/>
                  </a:lnTo>
                  <a:lnTo>
                    <a:pt x="103898" y="63957"/>
                  </a:lnTo>
                  <a:lnTo>
                    <a:pt x="103898" y="64147"/>
                  </a:lnTo>
                  <a:lnTo>
                    <a:pt x="103949" y="64350"/>
                  </a:lnTo>
                  <a:lnTo>
                    <a:pt x="104013" y="64528"/>
                  </a:lnTo>
                  <a:lnTo>
                    <a:pt x="104127" y="64693"/>
                  </a:lnTo>
                  <a:lnTo>
                    <a:pt x="104267" y="64833"/>
                  </a:lnTo>
                  <a:lnTo>
                    <a:pt x="104432" y="64935"/>
                  </a:lnTo>
                  <a:lnTo>
                    <a:pt x="104698" y="65036"/>
                  </a:lnTo>
                  <a:lnTo>
                    <a:pt x="104851" y="65049"/>
                  </a:lnTo>
                  <a:lnTo>
                    <a:pt x="105003" y="65049"/>
                  </a:lnTo>
                  <a:lnTo>
                    <a:pt x="105283" y="64985"/>
                  </a:lnTo>
                  <a:lnTo>
                    <a:pt x="105410" y="64909"/>
                  </a:lnTo>
                  <a:lnTo>
                    <a:pt x="105537" y="64833"/>
                  </a:lnTo>
                  <a:lnTo>
                    <a:pt x="105676" y="64693"/>
                  </a:lnTo>
                  <a:lnTo>
                    <a:pt x="105778" y="64528"/>
                  </a:lnTo>
                  <a:lnTo>
                    <a:pt x="105867" y="64300"/>
                  </a:lnTo>
                  <a:close/>
                </a:path>
                <a:path w="160019" h="134620">
                  <a:moveTo>
                    <a:pt x="111455" y="47015"/>
                  </a:moveTo>
                  <a:lnTo>
                    <a:pt x="111429" y="46824"/>
                  </a:lnTo>
                  <a:lnTo>
                    <a:pt x="111366" y="46634"/>
                  </a:lnTo>
                  <a:lnTo>
                    <a:pt x="111277" y="46469"/>
                  </a:lnTo>
                  <a:lnTo>
                    <a:pt x="111150" y="46316"/>
                  </a:lnTo>
                  <a:lnTo>
                    <a:pt x="110998" y="46189"/>
                  </a:lnTo>
                  <a:lnTo>
                    <a:pt x="110782" y="46088"/>
                  </a:lnTo>
                  <a:lnTo>
                    <a:pt x="110642" y="46037"/>
                  </a:lnTo>
                  <a:lnTo>
                    <a:pt x="110350" y="46024"/>
                  </a:lnTo>
                  <a:lnTo>
                    <a:pt x="110197" y="46050"/>
                  </a:lnTo>
                  <a:lnTo>
                    <a:pt x="110058" y="46101"/>
                  </a:lnTo>
                  <a:lnTo>
                    <a:pt x="109804" y="46253"/>
                  </a:lnTo>
                  <a:lnTo>
                    <a:pt x="111188" y="47688"/>
                  </a:lnTo>
                  <a:lnTo>
                    <a:pt x="111302" y="47536"/>
                  </a:lnTo>
                  <a:lnTo>
                    <a:pt x="111379" y="47409"/>
                  </a:lnTo>
                  <a:lnTo>
                    <a:pt x="111442" y="47167"/>
                  </a:lnTo>
                  <a:lnTo>
                    <a:pt x="111455" y="47015"/>
                  </a:lnTo>
                  <a:close/>
                </a:path>
                <a:path w="160019" h="134620">
                  <a:moveTo>
                    <a:pt x="112699" y="70078"/>
                  </a:moveTo>
                  <a:lnTo>
                    <a:pt x="112661" y="69875"/>
                  </a:lnTo>
                  <a:lnTo>
                    <a:pt x="112610" y="69748"/>
                  </a:lnTo>
                  <a:lnTo>
                    <a:pt x="112534" y="69621"/>
                  </a:lnTo>
                  <a:lnTo>
                    <a:pt x="112369" y="69430"/>
                  </a:lnTo>
                  <a:lnTo>
                    <a:pt x="112141" y="69189"/>
                  </a:lnTo>
                  <a:lnTo>
                    <a:pt x="112001" y="68973"/>
                  </a:lnTo>
                  <a:lnTo>
                    <a:pt x="111925" y="68821"/>
                  </a:lnTo>
                  <a:lnTo>
                    <a:pt x="111848" y="68580"/>
                  </a:lnTo>
                  <a:lnTo>
                    <a:pt x="111798" y="68326"/>
                  </a:lnTo>
                  <a:lnTo>
                    <a:pt x="111798" y="67983"/>
                  </a:lnTo>
                  <a:lnTo>
                    <a:pt x="111823" y="67818"/>
                  </a:lnTo>
                  <a:lnTo>
                    <a:pt x="111925" y="67487"/>
                  </a:lnTo>
                  <a:lnTo>
                    <a:pt x="112039" y="67259"/>
                  </a:lnTo>
                  <a:lnTo>
                    <a:pt x="112179" y="67056"/>
                  </a:lnTo>
                  <a:lnTo>
                    <a:pt x="110756" y="65659"/>
                  </a:lnTo>
                  <a:lnTo>
                    <a:pt x="110629" y="65798"/>
                  </a:lnTo>
                  <a:lnTo>
                    <a:pt x="110413" y="66090"/>
                  </a:lnTo>
                  <a:lnTo>
                    <a:pt x="110236" y="66395"/>
                  </a:lnTo>
                  <a:lnTo>
                    <a:pt x="110070" y="66738"/>
                  </a:lnTo>
                  <a:lnTo>
                    <a:pt x="110020" y="66903"/>
                  </a:lnTo>
                  <a:lnTo>
                    <a:pt x="109943" y="67081"/>
                  </a:lnTo>
                  <a:lnTo>
                    <a:pt x="109867" y="67437"/>
                  </a:lnTo>
                  <a:lnTo>
                    <a:pt x="109842" y="67614"/>
                  </a:lnTo>
                  <a:lnTo>
                    <a:pt x="109804" y="67792"/>
                  </a:lnTo>
                  <a:lnTo>
                    <a:pt x="111074" y="70942"/>
                  </a:lnTo>
                  <a:lnTo>
                    <a:pt x="111226" y="71056"/>
                  </a:lnTo>
                  <a:lnTo>
                    <a:pt x="111366" y="71120"/>
                  </a:lnTo>
                  <a:lnTo>
                    <a:pt x="111506" y="71158"/>
                  </a:lnTo>
                  <a:lnTo>
                    <a:pt x="111810" y="71170"/>
                  </a:lnTo>
                  <a:lnTo>
                    <a:pt x="112001" y="71132"/>
                  </a:lnTo>
                  <a:lnTo>
                    <a:pt x="112128" y="71081"/>
                  </a:lnTo>
                  <a:lnTo>
                    <a:pt x="112471" y="70802"/>
                  </a:lnTo>
                  <a:lnTo>
                    <a:pt x="112585" y="70637"/>
                  </a:lnTo>
                  <a:lnTo>
                    <a:pt x="112636" y="70510"/>
                  </a:lnTo>
                  <a:lnTo>
                    <a:pt x="112687" y="70370"/>
                  </a:lnTo>
                  <a:lnTo>
                    <a:pt x="112699" y="70078"/>
                  </a:lnTo>
                  <a:close/>
                </a:path>
                <a:path w="160019" h="134620">
                  <a:moveTo>
                    <a:pt x="113207" y="55892"/>
                  </a:moveTo>
                  <a:lnTo>
                    <a:pt x="113144" y="55600"/>
                  </a:lnTo>
                  <a:lnTo>
                    <a:pt x="112788" y="55143"/>
                  </a:lnTo>
                  <a:lnTo>
                    <a:pt x="112661" y="55054"/>
                  </a:lnTo>
                  <a:lnTo>
                    <a:pt x="112534" y="55003"/>
                  </a:lnTo>
                  <a:lnTo>
                    <a:pt x="112344" y="54952"/>
                  </a:lnTo>
                  <a:lnTo>
                    <a:pt x="105219" y="54330"/>
                  </a:lnTo>
                  <a:lnTo>
                    <a:pt x="111188" y="47701"/>
                  </a:lnTo>
                  <a:lnTo>
                    <a:pt x="109702" y="46355"/>
                  </a:lnTo>
                  <a:lnTo>
                    <a:pt x="102412" y="54444"/>
                  </a:lnTo>
                  <a:lnTo>
                    <a:pt x="98755" y="58508"/>
                  </a:lnTo>
                  <a:lnTo>
                    <a:pt x="98615" y="58712"/>
                  </a:lnTo>
                  <a:lnTo>
                    <a:pt x="98552" y="58851"/>
                  </a:lnTo>
                  <a:lnTo>
                    <a:pt x="98513" y="58991"/>
                  </a:lnTo>
                  <a:lnTo>
                    <a:pt x="98501" y="59283"/>
                  </a:lnTo>
                  <a:lnTo>
                    <a:pt x="98526" y="59436"/>
                  </a:lnTo>
                  <a:lnTo>
                    <a:pt x="98602" y="59613"/>
                  </a:lnTo>
                  <a:lnTo>
                    <a:pt x="98666" y="59740"/>
                  </a:lnTo>
                  <a:lnTo>
                    <a:pt x="98793" y="59893"/>
                  </a:lnTo>
                  <a:lnTo>
                    <a:pt x="98945" y="60020"/>
                  </a:lnTo>
                  <a:lnTo>
                    <a:pt x="99123" y="60109"/>
                  </a:lnTo>
                  <a:lnTo>
                    <a:pt x="99301" y="60159"/>
                  </a:lnTo>
                  <a:lnTo>
                    <a:pt x="99504" y="60185"/>
                  </a:lnTo>
                  <a:lnTo>
                    <a:pt x="99695" y="60159"/>
                  </a:lnTo>
                  <a:lnTo>
                    <a:pt x="99885" y="60109"/>
                  </a:lnTo>
                  <a:lnTo>
                    <a:pt x="100063" y="60020"/>
                  </a:lnTo>
                  <a:lnTo>
                    <a:pt x="100228" y="59867"/>
                  </a:lnTo>
                  <a:lnTo>
                    <a:pt x="103543" y="56184"/>
                  </a:lnTo>
                  <a:lnTo>
                    <a:pt x="105803" y="56388"/>
                  </a:lnTo>
                  <a:lnTo>
                    <a:pt x="103936" y="63817"/>
                  </a:lnTo>
                  <a:lnTo>
                    <a:pt x="105867" y="64300"/>
                  </a:lnTo>
                  <a:lnTo>
                    <a:pt x="107810" y="56565"/>
                  </a:lnTo>
                  <a:lnTo>
                    <a:pt x="112115" y="56946"/>
                  </a:lnTo>
                  <a:lnTo>
                    <a:pt x="112306" y="56946"/>
                  </a:lnTo>
                  <a:lnTo>
                    <a:pt x="112547" y="56883"/>
                  </a:lnTo>
                  <a:lnTo>
                    <a:pt x="112687" y="56819"/>
                  </a:lnTo>
                  <a:lnTo>
                    <a:pt x="112839" y="56718"/>
                  </a:lnTo>
                  <a:lnTo>
                    <a:pt x="112979" y="56578"/>
                  </a:lnTo>
                  <a:lnTo>
                    <a:pt x="113068" y="56451"/>
                  </a:lnTo>
                  <a:lnTo>
                    <a:pt x="113144" y="56273"/>
                  </a:lnTo>
                  <a:lnTo>
                    <a:pt x="113195" y="56083"/>
                  </a:lnTo>
                  <a:lnTo>
                    <a:pt x="113207" y="55892"/>
                  </a:lnTo>
                  <a:close/>
                </a:path>
                <a:path w="160019" h="134620">
                  <a:moveTo>
                    <a:pt x="121627" y="56095"/>
                  </a:moveTo>
                  <a:lnTo>
                    <a:pt x="121602" y="55943"/>
                  </a:lnTo>
                  <a:lnTo>
                    <a:pt x="121551" y="55816"/>
                  </a:lnTo>
                  <a:lnTo>
                    <a:pt x="121437" y="55600"/>
                  </a:lnTo>
                  <a:lnTo>
                    <a:pt x="121297" y="55460"/>
                  </a:lnTo>
                  <a:lnTo>
                    <a:pt x="121145" y="55333"/>
                  </a:lnTo>
                  <a:lnTo>
                    <a:pt x="121005" y="55270"/>
                  </a:lnTo>
                  <a:lnTo>
                    <a:pt x="120827" y="55219"/>
                  </a:lnTo>
                  <a:lnTo>
                    <a:pt x="120624" y="55194"/>
                  </a:lnTo>
                  <a:lnTo>
                    <a:pt x="120434" y="55219"/>
                  </a:lnTo>
                  <a:lnTo>
                    <a:pt x="120243" y="55270"/>
                  </a:lnTo>
                  <a:lnTo>
                    <a:pt x="120078" y="55372"/>
                  </a:lnTo>
                  <a:lnTo>
                    <a:pt x="119888" y="55524"/>
                  </a:lnTo>
                  <a:lnTo>
                    <a:pt x="110769" y="65659"/>
                  </a:lnTo>
                  <a:lnTo>
                    <a:pt x="112242" y="66992"/>
                  </a:lnTo>
                  <a:lnTo>
                    <a:pt x="121361" y="56870"/>
                  </a:lnTo>
                  <a:lnTo>
                    <a:pt x="121513" y="56667"/>
                  </a:lnTo>
                  <a:lnTo>
                    <a:pt x="121577" y="56527"/>
                  </a:lnTo>
                  <a:lnTo>
                    <a:pt x="121627" y="56337"/>
                  </a:lnTo>
                  <a:lnTo>
                    <a:pt x="121627" y="56095"/>
                  </a:lnTo>
                  <a:close/>
                </a:path>
                <a:path w="160019" h="134620">
                  <a:moveTo>
                    <a:pt x="129413" y="70434"/>
                  </a:moveTo>
                  <a:lnTo>
                    <a:pt x="129374" y="70294"/>
                  </a:lnTo>
                  <a:lnTo>
                    <a:pt x="129336" y="70154"/>
                  </a:lnTo>
                  <a:lnTo>
                    <a:pt x="129235" y="69977"/>
                  </a:lnTo>
                  <a:lnTo>
                    <a:pt x="129120" y="69824"/>
                  </a:lnTo>
                  <a:lnTo>
                    <a:pt x="128968" y="69710"/>
                  </a:lnTo>
                  <a:lnTo>
                    <a:pt x="128790" y="69608"/>
                  </a:lnTo>
                  <a:lnTo>
                    <a:pt x="128600" y="69557"/>
                  </a:lnTo>
                  <a:lnTo>
                    <a:pt x="128409" y="69532"/>
                  </a:lnTo>
                  <a:lnTo>
                    <a:pt x="128219" y="69557"/>
                  </a:lnTo>
                  <a:lnTo>
                    <a:pt x="123253" y="70827"/>
                  </a:lnTo>
                  <a:lnTo>
                    <a:pt x="123977" y="65824"/>
                  </a:lnTo>
                  <a:lnTo>
                    <a:pt x="124002" y="65671"/>
                  </a:lnTo>
                  <a:lnTo>
                    <a:pt x="123977" y="65481"/>
                  </a:lnTo>
                  <a:lnTo>
                    <a:pt x="123926" y="65290"/>
                  </a:lnTo>
                  <a:lnTo>
                    <a:pt x="123825" y="65112"/>
                  </a:lnTo>
                  <a:lnTo>
                    <a:pt x="123710" y="64960"/>
                  </a:lnTo>
                  <a:lnTo>
                    <a:pt x="123558" y="64846"/>
                  </a:lnTo>
                  <a:lnTo>
                    <a:pt x="123380" y="64744"/>
                  </a:lnTo>
                  <a:lnTo>
                    <a:pt x="123139" y="64681"/>
                  </a:lnTo>
                  <a:lnTo>
                    <a:pt x="122999" y="64668"/>
                  </a:lnTo>
                  <a:lnTo>
                    <a:pt x="122796" y="64693"/>
                  </a:lnTo>
                  <a:lnTo>
                    <a:pt x="122618" y="64744"/>
                  </a:lnTo>
                  <a:lnTo>
                    <a:pt x="122440" y="64846"/>
                  </a:lnTo>
                  <a:lnTo>
                    <a:pt x="121145" y="71361"/>
                  </a:lnTo>
                  <a:lnTo>
                    <a:pt x="115455" y="72809"/>
                  </a:lnTo>
                  <a:lnTo>
                    <a:pt x="115316" y="72859"/>
                  </a:lnTo>
                  <a:lnTo>
                    <a:pt x="114782" y="73406"/>
                  </a:lnTo>
                  <a:lnTo>
                    <a:pt x="114719" y="73596"/>
                  </a:lnTo>
                  <a:lnTo>
                    <a:pt x="114706" y="73888"/>
                  </a:lnTo>
                  <a:lnTo>
                    <a:pt x="114731" y="74028"/>
                  </a:lnTo>
                  <a:lnTo>
                    <a:pt x="114782" y="74168"/>
                  </a:lnTo>
                  <a:lnTo>
                    <a:pt x="114871" y="74345"/>
                  </a:lnTo>
                  <a:lnTo>
                    <a:pt x="114998" y="74498"/>
                  </a:lnTo>
                  <a:lnTo>
                    <a:pt x="115189" y="74637"/>
                  </a:lnTo>
                  <a:lnTo>
                    <a:pt x="115316" y="74714"/>
                  </a:lnTo>
                  <a:lnTo>
                    <a:pt x="115506" y="74764"/>
                  </a:lnTo>
                  <a:lnTo>
                    <a:pt x="115709" y="74790"/>
                  </a:lnTo>
                  <a:lnTo>
                    <a:pt x="115900" y="74764"/>
                  </a:lnTo>
                  <a:lnTo>
                    <a:pt x="120840" y="73507"/>
                  </a:lnTo>
                  <a:lnTo>
                    <a:pt x="120116" y="78498"/>
                  </a:lnTo>
                  <a:lnTo>
                    <a:pt x="120103" y="78651"/>
                  </a:lnTo>
                  <a:lnTo>
                    <a:pt x="120129" y="78841"/>
                  </a:lnTo>
                  <a:lnTo>
                    <a:pt x="120192" y="79032"/>
                  </a:lnTo>
                  <a:lnTo>
                    <a:pt x="120281" y="79197"/>
                  </a:lnTo>
                  <a:lnTo>
                    <a:pt x="120408" y="79349"/>
                  </a:lnTo>
                  <a:lnTo>
                    <a:pt x="120561" y="79476"/>
                  </a:lnTo>
                  <a:lnTo>
                    <a:pt x="120726" y="79578"/>
                  </a:lnTo>
                  <a:lnTo>
                    <a:pt x="120967" y="79641"/>
                  </a:lnTo>
                  <a:lnTo>
                    <a:pt x="121208" y="79641"/>
                  </a:lnTo>
                  <a:lnTo>
                    <a:pt x="122047" y="78981"/>
                  </a:lnTo>
                  <a:lnTo>
                    <a:pt x="122097" y="78841"/>
                  </a:lnTo>
                  <a:lnTo>
                    <a:pt x="122936" y="72961"/>
                  </a:lnTo>
                  <a:lnTo>
                    <a:pt x="128651" y="71501"/>
                  </a:lnTo>
                  <a:lnTo>
                    <a:pt x="128803" y="71462"/>
                  </a:lnTo>
                  <a:lnTo>
                    <a:pt x="128968" y="71374"/>
                  </a:lnTo>
                  <a:lnTo>
                    <a:pt x="129159" y="71208"/>
                  </a:lnTo>
                  <a:lnTo>
                    <a:pt x="129273" y="71056"/>
                  </a:lnTo>
                  <a:lnTo>
                    <a:pt x="129336" y="70916"/>
                  </a:lnTo>
                  <a:lnTo>
                    <a:pt x="129400" y="70726"/>
                  </a:lnTo>
                  <a:lnTo>
                    <a:pt x="129413" y="70434"/>
                  </a:lnTo>
                  <a:close/>
                </a:path>
                <a:path w="160019" h="134620">
                  <a:moveTo>
                    <a:pt x="159804" y="126695"/>
                  </a:moveTo>
                  <a:lnTo>
                    <a:pt x="159791" y="126542"/>
                  </a:lnTo>
                  <a:lnTo>
                    <a:pt x="159727" y="126390"/>
                  </a:lnTo>
                  <a:lnTo>
                    <a:pt x="159689" y="126263"/>
                  </a:lnTo>
                  <a:lnTo>
                    <a:pt x="159588" y="126098"/>
                  </a:lnTo>
                  <a:lnTo>
                    <a:pt x="159435" y="125945"/>
                  </a:lnTo>
                  <a:lnTo>
                    <a:pt x="155244" y="122008"/>
                  </a:lnTo>
                  <a:lnTo>
                    <a:pt x="155054" y="121856"/>
                  </a:lnTo>
                  <a:lnTo>
                    <a:pt x="154914" y="121793"/>
                  </a:lnTo>
                  <a:lnTo>
                    <a:pt x="154724" y="121742"/>
                  </a:lnTo>
                  <a:lnTo>
                    <a:pt x="154584" y="121729"/>
                  </a:lnTo>
                  <a:lnTo>
                    <a:pt x="154381" y="121742"/>
                  </a:lnTo>
                  <a:lnTo>
                    <a:pt x="154152" y="121818"/>
                  </a:lnTo>
                  <a:lnTo>
                    <a:pt x="154025" y="121894"/>
                  </a:lnTo>
                  <a:lnTo>
                    <a:pt x="153797" y="122085"/>
                  </a:lnTo>
                  <a:lnTo>
                    <a:pt x="153682" y="122237"/>
                  </a:lnTo>
                  <a:lnTo>
                    <a:pt x="153631" y="122377"/>
                  </a:lnTo>
                  <a:lnTo>
                    <a:pt x="153581" y="122516"/>
                  </a:lnTo>
                  <a:lnTo>
                    <a:pt x="153555" y="122707"/>
                  </a:lnTo>
                  <a:lnTo>
                    <a:pt x="153581" y="122910"/>
                  </a:lnTo>
                  <a:lnTo>
                    <a:pt x="153631" y="123101"/>
                  </a:lnTo>
                  <a:lnTo>
                    <a:pt x="153746" y="123304"/>
                  </a:lnTo>
                  <a:lnTo>
                    <a:pt x="153873" y="123456"/>
                  </a:lnTo>
                  <a:lnTo>
                    <a:pt x="156578" y="126022"/>
                  </a:lnTo>
                  <a:lnTo>
                    <a:pt x="143446" y="127876"/>
                  </a:lnTo>
                  <a:lnTo>
                    <a:pt x="142951" y="124358"/>
                  </a:lnTo>
                  <a:lnTo>
                    <a:pt x="140970" y="124637"/>
                  </a:lnTo>
                  <a:lnTo>
                    <a:pt x="141592" y="129057"/>
                  </a:lnTo>
                  <a:lnTo>
                    <a:pt x="142240" y="133642"/>
                  </a:lnTo>
                  <a:lnTo>
                    <a:pt x="142290" y="133870"/>
                  </a:lnTo>
                  <a:lnTo>
                    <a:pt x="142354" y="134010"/>
                  </a:lnTo>
                  <a:lnTo>
                    <a:pt x="142468" y="134162"/>
                  </a:lnTo>
                  <a:lnTo>
                    <a:pt x="142659" y="134327"/>
                  </a:lnTo>
                  <a:lnTo>
                    <a:pt x="142786" y="134404"/>
                  </a:lnTo>
                  <a:lnTo>
                    <a:pt x="142925" y="134454"/>
                  </a:lnTo>
                  <a:lnTo>
                    <a:pt x="143116" y="134493"/>
                  </a:lnTo>
                  <a:lnTo>
                    <a:pt x="143306" y="134505"/>
                  </a:lnTo>
                  <a:lnTo>
                    <a:pt x="143510" y="134467"/>
                  </a:lnTo>
                  <a:lnTo>
                    <a:pt x="143687" y="134391"/>
                  </a:lnTo>
                  <a:lnTo>
                    <a:pt x="143891" y="134251"/>
                  </a:lnTo>
                  <a:lnTo>
                    <a:pt x="144018" y="134099"/>
                  </a:lnTo>
                  <a:lnTo>
                    <a:pt x="144119" y="133934"/>
                  </a:lnTo>
                  <a:lnTo>
                    <a:pt x="144170" y="133807"/>
                  </a:lnTo>
                  <a:lnTo>
                    <a:pt x="144221" y="133604"/>
                  </a:lnTo>
                  <a:lnTo>
                    <a:pt x="144221" y="133413"/>
                  </a:lnTo>
                  <a:lnTo>
                    <a:pt x="143713" y="129844"/>
                  </a:lnTo>
                  <a:lnTo>
                    <a:pt x="158826" y="127723"/>
                  </a:lnTo>
                  <a:lnTo>
                    <a:pt x="158978" y="127711"/>
                  </a:lnTo>
                  <a:lnTo>
                    <a:pt x="159169" y="127660"/>
                  </a:lnTo>
                  <a:lnTo>
                    <a:pt x="159334" y="127571"/>
                  </a:lnTo>
                  <a:lnTo>
                    <a:pt x="159524" y="127406"/>
                  </a:lnTo>
                  <a:lnTo>
                    <a:pt x="159677" y="127215"/>
                  </a:lnTo>
                  <a:lnTo>
                    <a:pt x="159740" y="127076"/>
                  </a:lnTo>
                  <a:lnTo>
                    <a:pt x="159791" y="126885"/>
                  </a:lnTo>
                  <a:lnTo>
                    <a:pt x="159804" y="12674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831873" y="6403695"/>
              <a:ext cx="27305" cy="67945"/>
            </a:xfrm>
            <a:custGeom>
              <a:avLst/>
              <a:gdLst/>
              <a:ahLst/>
              <a:cxnLst/>
              <a:rect l="l" t="t" r="r" b="b"/>
              <a:pathLst>
                <a:path w="27305" h="67945">
                  <a:moveTo>
                    <a:pt x="1993" y="863"/>
                  </a:moveTo>
                  <a:lnTo>
                    <a:pt x="1930" y="622"/>
                  </a:lnTo>
                  <a:lnTo>
                    <a:pt x="1866" y="495"/>
                  </a:lnTo>
                  <a:lnTo>
                    <a:pt x="1778" y="368"/>
                  </a:lnTo>
                  <a:lnTo>
                    <a:pt x="1638" y="228"/>
                  </a:lnTo>
                  <a:lnTo>
                    <a:pt x="1473" y="127"/>
                  </a:lnTo>
                  <a:lnTo>
                    <a:pt x="1295" y="50"/>
                  </a:lnTo>
                  <a:lnTo>
                    <a:pt x="1104" y="0"/>
                  </a:lnTo>
                  <a:lnTo>
                    <a:pt x="914" y="0"/>
                  </a:lnTo>
                  <a:lnTo>
                    <a:pt x="723" y="38"/>
                  </a:lnTo>
                  <a:lnTo>
                    <a:pt x="533" y="114"/>
                  </a:lnTo>
                  <a:lnTo>
                    <a:pt x="330" y="254"/>
                  </a:lnTo>
                  <a:lnTo>
                    <a:pt x="203" y="393"/>
                  </a:lnTo>
                  <a:lnTo>
                    <a:pt x="127" y="520"/>
                  </a:lnTo>
                  <a:lnTo>
                    <a:pt x="50" y="698"/>
                  </a:lnTo>
                  <a:lnTo>
                    <a:pt x="12" y="901"/>
                  </a:lnTo>
                  <a:lnTo>
                    <a:pt x="12" y="1092"/>
                  </a:lnTo>
                  <a:lnTo>
                    <a:pt x="1993" y="863"/>
                  </a:lnTo>
                  <a:close/>
                </a:path>
                <a:path w="27305" h="67945">
                  <a:moveTo>
                    <a:pt x="3263" y="9906"/>
                  </a:moveTo>
                  <a:lnTo>
                    <a:pt x="1282" y="10134"/>
                  </a:lnTo>
                  <a:lnTo>
                    <a:pt x="1333" y="10363"/>
                  </a:lnTo>
                  <a:lnTo>
                    <a:pt x="1397" y="10502"/>
                  </a:lnTo>
                  <a:lnTo>
                    <a:pt x="1511" y="10655"/>
                  </a:lnTo>
                  <a:lnTo>
                    <a:pt x="1701" y="10820"/>
                  </a:lnTo>
                  <a:lnTo>
                    <a:pt x="1828" y="10896"/>
                  </a:lnTo>
                  <a:lnTo>
                    <a:pt x="1968" y="10947"/>
                  </a:lnTo>
                  <a:lnTo>
                    <a:pt x="2159" y="10985"/>
                  </a:lnTo>
                  <a:lnTo>
                    <a:pt x="2349" y="10998"/>
                  </a:lnTo>
                  <a:lnTo>
                    <a:pt x="2552" y="10960"/>
                  </a:lnTo>
                  <a:lnTo>
                    <a:pt x="2730" y="10883"/>
                  </a:lnTo>
                  <a:lnTo>
                    <a:pt x="2933" y="10744"/>
                  </a:lnTo>
                  <a:lnTo>
                    <a:pt x="3060" y="10591"/>
                  </a:lnTo>
                  <a:lnTo>
                    <a:pt x="3162" y="10426"/>
                  </a:lnTo>
                  <a:lnTo>
                    <a:pt x="3213" y="10299"/>
                  </a:lnTo>
                  <a:lnTo>
                    <a:pt x="3263" y="10096"/>
                  </a:lnTo>
                  <a:lnTo>
                    <a:pt x="3263" y="9906"/>
                  </a:lnTo>
                  <a:close/>
                </a:path>
                <a:path w="27305" h="67945">
                  <a:moveTo>
                    <a:pt x="8115" y="51663"/>
                  </a:moveTo>
                  <a:lnTo>
                    <a:pt x="7835" y="49682"/>
                  </a:lnTo>
                  <a:lnTo>
                    <a:pt x="7696" y="49707"/>
                  </a:lnTo>
                  <a:lnTo>
                    <a:pt x="7518" y="49784"/>
                  </a:lnTo>
                  <a:lnTo>
                    <a:pt x="7353" y="49898"/>
                  </a:lnTo>
                  <a:lnTo>
                    <a:pt x="7213" y="50025"/>
                  </a:lnTo>
                  <a:lnTo>
                    <a:pt x="7099" y="50203"/>
                  </a:lnTo>
                  <a:lnTo>
                    <a:pt x="7023" y="50368"/>
                  </a:lnTo>
                  <a:lnTo>
                    <a:pt x="6985" y="50571"/>
                  </a:lnTo>
                  <a:lnTo>
                    <a:pt x="6985" y="50761"/>
                  </a:lnTo>
                  <a:lnTo>
                    <a:pt x="7010" y="50952"/>
                  </a:lnTo>
                  <a:lnTo>
                    <a:pt x="7086" y="51142"/>
                  </a:lnTo>
                  <a:lnTo>
                    <a:pt x="7226" y="51346"/>
                  </a:lnTo>
                  <a:lnTo>
                    <a:pt x="7378" y="51473"/>
                  </a:lnTo>
                  <a:lnTo>
                    <a:pt x="7505" y="51549"/>
                  </a:lnTo>
                  <a:lnTo>
                    <a:pt x="7772" y="51650"/>
                  </a:lnTo>
                  <a:lnTo>
                    <a:pt x="7924" y="51676"/>
                  </a:lnTo>
                  <a:lnTo>
                    <a:pt x="8064" y="51676"/>
                  </a:lnTo>
                  <a:close/>
                </a:path>
                <a:path w="27305" h="67945">
                  <a:moveTo>
                    <a:pt x="21183" y="19926"/>
                  </a:moveTo>
                  <a:lnTo>
                    <a:pt x="21158" y="19710"/>
                  </a:lnTo>
                  <a:lnTo>
                    <a:pt x="21145" y="19583"/>
                  </a:lnTo>
                  <a:lnTo>
                    <a:pt x="21132" y="19443"/>
                  </a:lnTo>
                  <a:lnTo>
                    <a:pt x="21107" y="19227"/>
                  </a:lnTo>
                  <a:lnTo>
                    <a:pt x="19177" y="16383"/>
                  </a:lnTo>
                  <a:lnTo>
                    <a:pt x="19177" y="19989"/>
                  </a:lnTo>
                  <a:lnTo>
                    <a:pt x="19177" y="20218"/>
                  </a:lnTo>
                  <a:lnTo>
                    <a:pt x="19100" y="20675"/>
                  </a:lnTo>
                  <a:lnTo>
                    <a:pt x="19024" y="20904"/>
                  </a:lnTo>
                  <a:lnTo>
                    <a:pt x="18935" y="21107"/>
                  </a:lnTo>
                  <a:lnTo>
                    <a:pt x="18821" y="21310"/>
                  </a:lnTo>
                  <a:lnTo>
                    <a:pt x="18681" y="21501"/>
                  </a:lnTo>
                  <a:lnTo>
                    <a:pt x="18529" y="21678"/>
                  </a:lnTo>
                  <a:lnTo>
                    <a:pt x="18364" y="21844"/>
                  </a:lnTo>
                  <a:lnTo>
                    <a:pt x="18186" y="21983"/>
                  </a:lnTo>
                  <a:lnTo>
                    <a:pt x="17983" y="22110"/>
                  </a:lnTo>
                  <a:lnTo>
                    <a:pt x="17830" y="22186"/>
                  </a:lnTo>
                  <a:lnTo>
                    <a:pt x="17614" y="22326"/>
                  </a:lnTo>
                  <a:lnTo>
                    <a:pt x="17170" y="22593"/>
                  </a:lnTo>
                  <a:lnTo>
                    <a:pt x="14986" y="21310"/>
                  </a:lnTo>
                  <a:lnTo>
                    <a:pt x="14986" y="23634"/>
                  </a:lnTo>
                  <a:lnTo>
                    <a:pt x="14325" y="23863"/>
                  </a:lnTo>
                  <a:lnTo>
                    <a:pt x="13131" y="24142"/>
                  </a:lnTo>
                  <a:lnTo>
                    <a:pt x="12573" y="24231"/>
                  </a:lnTo>
                  <a:lnTo>
                    <a:pt x="12382" y="24257"/>
                  </a:lnTo>
                  <a:lnTo>
                    <a:pt x="11963" y="24307"/>
                  </a:lnTo>
                  <a:lnTo>
                    <a:pt x="11163" y="24371"/>
                  </a:lnTo>
                  <a:lnTo>
                    <a:pt x="9931" y="24345"/>
                  </a:lnTo>
                  <a:lnTo>
                    <a:pt x="9334" y="24269"/>
                  </a:lnTo>
                  <a:lnTo>
                    <a:pt x="8724" y="24206"/>
                  </a:lnTo>
                  <a:lnTo>
                    <a:pt x="7518" y="23939"/>
                  </a:lnTo>
                  <a:lnTo>
                    <a:pt x="7137" y="23825"/>
                  </a:lnTo>
                  <a:lnTo>
                    <a:pt x="7010" y="23761"/>
                  </a:lnTo>
                  <a:lnTo>
                    <a:pt x="6819" y="23710"/>
                  </a:lnTo>
                  <a:lnTo>
                    <a:pt x="5511" y="22961"/>
                  </a:lnTo>
                  <a:lnTo>
                    <a:pt x="5168" y="22491"/>
                  </a:lnTo>
                  <a:lnTo>
                    <a:pt x="5080" y="22275"/>
                  </a:lnTo>
                  <a:lnTo>
                    <a:pt x="5003" y="22059"/>
                  </a:lnTo>
                  <a:lnTo>
                    <a:pt x="4940" y="21831"/>
                  </a:lnTo>
                  <a:lnTo>
                    <a:pt x="4927" y="21691"/>
                  </a:lnTo>
                  <a:lnTo>
                    <a:pt x="4902" y="21463"/>
                  </a:lnTo>
                  <a:lnTo>
                    <a:pt x="4902" y="21234"/>
                  </a:lnTo>
                  <a:lnTo>
                    <a:pt x="4940" y="21005"/>
                  </a:lnTo>
                  <a:lnTo>
                    <a:pt x="6172" y="19304"/>
                  </a:lnTo>
                  <a:lnTo>
                    <a:pt x="6299" y="19227"/>
                  </a:lnTo>
                  <a:lnTo>
                    <a:pt x="6781" y="18910"/>
                  </a:lnTo>
                  <a:lnTo>
                    <a:pt x="6908" y="18834"/>
                  </a:lnTo>
                  <a:lnTo>
                    <a:pt x="14986" y="23634"/>
                  </a:lnTo>
                  <a:lnTo>
                    <a:pt x="14986" y="21310"/>
                  </a:lnTo>
                  <a:lnTo>
                    <a:pt x="9080" y="17818"/>
                  </a:lnTo>
                  <a:lnTo>
                    <a:pt x="9740" y="17576"/>
                  </a:lnTo>
                  <a:lnTo>
                    <a:pt x="10934" y="17297"/>
                  </a:lnTo>
                  <a:lnTo>
                    <a:pt x="11518" y="17221"/>
                  </a:lnTo>
                  <a:lnTo>
                    <a:pt x="12103" y="17145"/>
                  </a:lnTo>
                  <a:lnTo>
                    <a:pt x="12903" y="17081"/>
                  </a:lnTo>
                  <a:lnTo>
                    <a:pt x="14135" y="17106"/>
                  </a:lnTo>
                  <a:lnTo>
                    <a:pt x="14732" y="17183"/>
                  </a:lnTo>
                  <a:lnTo>
                    <a:pt x="15341" y="17246"/>
                  </a:lnTo>
                  <a:lnTo>
                    <a:pt x="16548" y="17513"/>
                  </a:lnTo>
                  <a:lnTo>
                    <a:pt x="17132" y="17703"/>
                  </a:lnTo>
                  <a:lnTo>
                    <a:pt x="17284" y="17741"/>
                  </a:lnTo>
                  <a:lnTo>
                    <a:pt x="17513" y="17792"/>
                  </a:lnTo>
                  <a:lnTo>
                    <a:pt x="18567" y="18478"/>
                  </a:lnTo>
                  <a:lnTo>
                    <a:pt x="19177" y="19989"/>
                  </a:lnTo>
                  <a:lnTo>
                    <a:pt x="19177" y="16383"/>
                  </a:lnTo>
                  <a:lnTo>
                    <a:pt x="17830" y="15811"/>
                  </a:lnTo>
                  <a:lnTo>
                    <a:pt x="17703" y="15773"/>
                  </a:lnTo>
                  <a:lnTo>
                    <a:pt x="17068" y="15582"/>
                  </a:lnTo>
                  <a:lnTo>
                    <a:pt x="15684" y="15278"/>
                  </a:lnTo>
                  <a:lnTo>
                    <a:pt x="14262" y="15113"/>
                  </a:lnTo>
                  <a:lnTo>
                    <a:pt x="12839" y="15087"/>
                  </a:lnTo>
                  <a:lnTo>
                    <a:pt x="11912" y="15151"/>
                  </a:lnTo>
                  <a:lnTo>
                    <a:pt x="11480" y="15201"/>
                  </a:lnTo>
                  <a:lnTo>
                    <a:pt x="11315" y="15227"/>
                  </a:lnTo>
                  <a:lnTo>
                    <a:pt x="11125" y="15252"/>
                  </a:lnTo>
                  <a:lnTo>
                    <a:pt x="10553" y="15328"/>
                  </a:lnTo>
                  <a:lnTo>
                    <a:pt x="9182" y="15659"/>
                  </a:lnTo>
                  <a:lnTo>
                    <a:pt x="7835" y="16129"/>
                  </a:lnTo>
                  <a:lnTo>
                    <a:pt x="6540" y="16725"/>
                  </a:lnTo>
                  <a:lnTo>
                    <a:pt x="5930" y="17094"/>
                  </a:lnTo>
                  <a:lnTo>
                    <a:pt x="5334" y="17475"/>
                  </a:lnTo>
                  <a:lnTo>
                    <a:pt x="5181" y="17564"/>
                  </a:lnTo>
                  <a:lnTo>
                    <a:pt x="4737" y="17830"/>
                  </a:lnTo>
                  <a:lnTo>
                    <a:pt x="4572" y="17970"/>
                  </a:lnTo>
                  <a:lnTo>
                    <a:pt x="4406" y="18097"/>
                  </a:lnTo>
                  <a:lnTo>
                    <a:pt x="4089" y="18402"/>
                  </a:lnTo>
                  <a:lnTo>
                    <a:pt x="3810" y="18719"/>
                  </a:lnTo>
                  <a:lnTo>
                    <a:pt x="3568" y="19075"/>
                  </a:lnTo>
                  <a:lnTo>
                    <a:pt x="3467" y="19265"/>
                  </a:lnTo>
                  <a:lnTo>
                    <a:pt x="3352" y="19443"/>
                  </a:lnTo>
                  <a:lnTo>
                    <a:pt x="3187" y="19837"/>
                  </a:lnTo>
                  <a:lnTo>
                    <a:pt x="3124" y="20040"/>
                  </a:lnTo>
                  <a:lnTo>
                    <a:pt x="3048" y="20243"/>
                  </a:lnTo>
                  <a:lnTo>
                    <a:pt x="2959" y="20675"/>
                  </a:lnTo>
                  <a:lnTo>
                    <a:pt x="2908" y="21094"/>
                  </a:lnTo>
                  <a:lnTo>
                    <a:pt x="2895" y="21526"/>
                  </a:lnTo>
                  <a:lnTo>
                    <a:pt x="2921" y="21742"/>
                  </a:lnTo>
                  <a:lnTo>
                    <a:pt x="2933" y="21945"/>
                  </a:lnTo>
                  <a:lnTo>
                    <a:pt x="2971" y="22212"/>
                  </a:lnTo>
                  <a:lnTo>
                    <a:pt x="6172" y="25615"/>
                  </a:lnTo>
                  <a:lnTo>
                    <a:pt x="6311" y="25654"/>
                  </a:lnTo>
                  <a:lnTo>
                    <a:pt x="6997" y="25869"/>
                  </a:lnTo>
                  <a:lnTo>
                    <a:pt x="8382" y="26174"/>
                  </a:lnTo>
                  <a:lnTo>
                    <a:pt x="9804" y="26339"/>
                  </a:lnTo>
                  <a:lnTo>
                    <a:pt x="11226" y="26365"/>
                  </a:lnTo>
                  <a:lnTo>
                    <a:pt x="12153" y="26301"/>
                  </a:lnTo>
                  <a:lnTo>
                    <a:pt x="12585" y="26250"/>
                  </a:lnTo>
                  <a:lnTo>
                    <a:pt x="12788" y="26225"/>
                  </a:lnTo>
                  <a:lnTo>
                    <a:pt x="13512" y="26111"/>
                  </a:lnTo>
                  <a:lnTo>
                    <a:pt x="14884" y="25781"/>
                  </a:lnTo>
                  <a:lnTo>
                    <a:pt x="16230" y="25311"/>
                  </a:lnTo>
                  <a:lnTo>
                    <a:pt x="17526" y="24714"/>
                  </a:lnTo>
                  <a:lnTo>
                    <a:pt x="18135" y="24345"/>
                  </a:lnTo>
                  <a:lnTo>
                    <a:pt x="18732" y="23964"/>
                  </a:lnTo>
                  <a:lnTo>
                    <a:pt x="18884" y="23888"/>
                  </a:lnTo>
                  <a:lnTo>
                    <a:pt x="20612" y="22186"/>
                  </a:lnTo>
                  <a:lnTo>
                    <a:pt x="20726" y="22009"/>
                  </a:lnTo>
                  <a:lnTo>
                    <a:pt x="20891" y="21615"/>
                  </a:lnTo>
                  <a:lnTo>
                    <a:pt x="20955" y="21412"/>
                  </a:lnTo>
                  <a:lnTo>
                    <a:pt x="21031" y="21209"/>
                  </a:lnTo>
                  <a:lnTo>
                    <a:pt x="21120" y="20789"/>
                  </a:lnTo>
                  <a:lnTo>
                    <a:pt x="21170" y="20358"/>
                  </a:lnTo>
                  <a:lnTo>
                    <a:pt x="21183" y="19926"/>
                  </a:lnTo>
                  <a:close/>
                </a:path>
                <a:path w="27305" h="67945">
                  <a:moveTo>
                    <a:pt x="23482" y="36309"/>
                  </a:moveTo>
                  <a:lnTo>
                    <a:pt x="23456" y="36093"/>
                  </a:lnTo>
                  <a:lnTo>
                    <a:pt x="23444" y="35915"/>
                  </a:lnTo>
                  <a:lnTo>
                    <a:pt x="23418" y="35775"/>
                  </a:lnTo>
                  <a:lnTo>
                    <a:pt x="23406" y="35598"/>
                  </a:lnTo>
                  <a:lnTo>
                    <a:pt x="23304" y="35191"/>
                  </a:lnTo>
                  <a:lnTo>
                    <a:pt x="23228" y="34988"/>
                  </a:lnTo>
                  <a:lnTo>
                    <a:pt x="23164" y="34785"/>
                  </a:lnTo>
                  <a:lnTo>
                    <a:pt x="22987" y="34391"/>
                  </a:lnTo>
                  <a:lnTo>
                    <a:pt x="21475" y="32766"/>
                  </a:lnTo>
                  <a:lnTo>
                    <a:pt x="21475" y="36245"/>
                  </a:lnTo>
                  <a:lnTo>
                    <a:pt x="21475" y="36588"/>
                  </a:lnTo>
                  <a:lnTo>
                    <a:pt x="21170" y="37579"/>
                  </a:lnTo>
                  <a:lnTo>
                    <a:pt x="20980" y="37871"/>
                  </a:lnTo>
                  <a:lnTo>
                    <a:pt x="20828" y="38049"/>
                  </a:lnTo>
                  <a:lnTo>
                    <a:pt x="20662" y="38214"/>
                  </a:lnTo>
                  <a:lnTo>
                    <a:pt x="20485" y="38354"/>
                  </a:lnTo>
                  <a:lnTo>
                    <a:pt x="20281" y="38481"/>
                  </a:lnTo>
                  <a:lnTo>
                    <a:pt x="20129" y="38544"/>
                  </a:lnTo>
                  <a:lnTo>
                    <a:pt x="19977" y="38658"/>
                  </a:lnTo>
                  <a:lnTo>
                    <a:pt x="19596" y="38900"/>
                  </a:lnTo>
                  <a:lnTo>
                    <a:pt x="19469" y="38976"/>
                  </a:lnTo>
                  <a:lnTo>
                    <a:pt x="17272" y="37680"/>
                  </a:lnTo>
                  <a:lnTo>
                    <a:pt x="17272" y="40005"/>
                  </a:lnTo>
                  <a:lnTo>
                    <a:pt x="16637" y="40233"/>
                  </a:lnTo>
                  <a:lnTo>
                    <a:pt x="15443" y="40513"/>
                  </a:lnTo>
                  <a:lnTo>
                    <a:pt x="14909" y="40589"/>
                  </a:lnTo>
                  <a:lnTo>
                    <a:pt x="14782" y="40614"/>
                  </a:lnTo>
                  <a:lnTo>
                    <a:pt x="14643" y="40627"/>
                  </a:lnTo>
                  <a:lnTo>
                    <a:pt x="13462" y="40728"/>
                  </a:lnTo>
                  <a:lnTo>
                    <a:pt x="9232" y="40106"/>
                  </a:lnTo>
                  <a:lnTo>
                    <a:pt x="9093" y="40068"/>
                  </a:lnTo>
                  <a:lnTo>
                    <a:pt x="7531" y="38950"/>
                  </a:lnTo>
                  <a:lnTo>
                    <a:pt x="7289" y="38430"/>
                  </a:lnTo>
                  <a:lnTo>
                    <a:pt x="7239" y="38227"/>
                  </a:lnTo>
                  <a:lnTo>
                    <a:pt x="7226" y="38087"/>
                  </a:lnTo>
                  <a:lnTo>
                    <a:pt x="7200" y="37820"/>
                  </a:lnTo>
                  <a:lnTo>
                    <a:pt x="7200" y="37592"/>
                  </a:lnTo>
                  <a:lnTo>
                    <a:pt x="7239" y="37363"/>
                  </a:lnTo>
                  <a:lnTo>
                    <a:pt x="7289" y="37134"/>
                  </a:lnTo>
                  <a:lnTo>
                    <a:pt x="7353" y="36906"/>
                  </a:lnTo>
                  <a:lnTo>
                    <a:pt x="7556" y="36499"/>
                  </a:lnTo>
                  <a:lnTo>
                    <a:pt x="8470" y="35661"/>
                  </a:lnTo>
                  <a:lnTo>
                    <a:pt x="8597" y="35585"/>
                  </a:lnTo>
                  <a:lnTo>
                    <a:pt x="9080" y="35280"/>
                  </a:lnTo>
                  <a:lnTo>
                    <a:pt x="9207" y="35217"/>
                  </a:lnTo>
                  <a:lnTo>
                    <a:pt x="17272" y="40005"/>
                  </a:lnTo>
                  <a:lnTo>
                    <a:pt x="17272" y="37680"/>
                  </a:lnTo>
                  <a:lnTo>
                    <a:pt x="11391" y="34188"/>
                  </a:lnTo>
                  <a:lnTo>
                    <a:pt x="12039" y="33947"/>
                  </a:lnTo>
                  <a:lnTo>
                    <a:pt x="13233" y="33667"/>
                  </a:lnTo>
                  <a:lnTo>
                    <a:pt x="13843" y="33578"/>
                  </a:lnTo>
                  <a:lnTo>
                    <a:pt x="14020" y="33553"/>
                  </a:lnTo>
                  <a:lnTo>
                    <a:pt x="15201" y="33451"/>
                  </a:lnTo>
                  <a:lnTo>
                    <a:pt x="16433" y="33477"/>
                  </a:lnTo>
                  <a:lnTo>
                    <a:pt x="17653" y="33616"/>
                  </a:lnTo>
                  <a:lnTo>
                    <a:pt x="18846" y="33883"/>
                  </a:lnTo>
                  <a:lnTo>
                    <a:pt x="19431" y="34074"/>
                  </a:lnTo>
                  <a:lnTo>
                    <a:pt x="19583" y="34112"/>
                  </a:lnTo>
                  <a:lnTo>
                    <a:pt x="20866" y="34848"/>
                  </a:lnTo>
                  <a:lnTo>
                    <a:pt x="21094" y="35128"/>
                  </a:lnTo>
                  <a:lnTo>
                    <a:pt x="21209" y="35331"/>
                  </a:lnTo>
                  <a:lnTo>
                    <a:pt x="21310" y="35534"/>
                  </a:lnTo>
                  <a:lnTo>
                    <a:pt x="21386" y="35750"/>
                  </a:lnTo>
                  <a:lnTo>
                    <a:pt x="21437" y="35979"/>
                  </a:lnTo>
                  <a:lnTo>
                    <a:pt x="21450" y="36131"/>
                  </a:lnTo>
                  <a:lnTo>
                    <a:pt x="21475" y="32766"/>
                  </a:lnTo>
                  <a:lnTo>
                    <a:pt x="21196" y="32588"/>
                  </a:lnTo>
                  <a:lnTo>
                    <a:pt x="21005" y="32499"/>
                  </a:lnTo>
                  <a:lnTo>
                    <a:pt x="20815" y="32397"/>
                  </a:lnTo>
                  <a:lnTo>
                    <a:pt x="20408" y="32258"/>
                  </a:lnTo>
                  <a:lnTo>
                    <a:pt x="20205" y="32194"/>
                  </a:lnTo>
                  <a:lnTo>
                    <a:pt x="20053" y="32169"/>
                  </a:lnTo>
                  <a:lnTo>
                    <a:pt x="19888" y="32131"/>
                  </a:lnTo>
                  <a:lnTo>
                    <a:pt x="19367" y="31953"/>
                  </a:lnTo>
                  <a:lnTo>
                    <a:pt x="17983" y="31648"/>
                  </a:lnTo>
                  <a:lnTo>
                    <a:pt x="16573" y="31483"/>
                  </a:lnTo>
                  <a:lnTo>
                    <a:pt x="15138" y="31457"/>
                  </a:lnTo>
                  <a:lnTo>
                    <a:pt x="14211" y="31521"/>
                  </a:lnTo>
                  <a:lnTo>
                    <a:pt x="13779" y="31572"/>
                  </a:lnTo>
                  <a:lnTo>
                    <a:pt x="13614" y="31597"/>
                  </a:lnTo>
                  <a:lnTo>
                    <a:pt x="12865" y="31699"/>
                  </a:lnTo>
                  <a:lnTo>
                    <a:pt x="11480" y="32029"/>
                  </a:lnTo>
                  <a:lnTo>
                    <a:pt x="10134" y="32499"/>
                  </a:lnTo>
                  <a:lnTo>
                    <a:pt x="8839" y="33096"/>
                  </a:lnTo>
                  <a:lnTo>
                    <a:pt x="8229" y="33464"/>
                  </a:lnTo>
                  <a:lnTo>
                    <a:pt x="7632" y="33845"/>
                  </a:lnTo>
                  <a:lnTo>
                    <a:pt x="7404" y="33959"/>
                  </a:lnTo>
                  <a:lnTo>
                    <a:pt x="7035" y="34188"/>
                  </a:lnTo>
                  <a:lnTo>
                    <a:pt x="6870" y="34328"/>
                  </a:lnTo>
                  <a:lnTo>
                    <a:pt x="6705" y="34455"/>
                  </a:lnTo>
                  <a:lnTo>
                    <a:pt x="5207" y="37452"/>
                  </a:lnTo>
                  <a:lnTo>
                    <a:pt x="5207" y="37871"/>
                  </a:lnTo>
                  <a:lnTo>
                    <a:pt x="5219" y="38163"/>
                  </a:lnTo>
                  <a:lnTo>
                    <a:pt x="5232" y="38315"/>
                  </a:lnTo>
                  <a:lnTo>
                    <a:pt x="5270" y="38582"/>
                  </a:lnTo>
                  <a:lnTo>
                    <a:pt x="5372" y="38989"/>
                  </a:lnTo>
                  <a:lnTo>
                    <a:pt x="7670" y="41681"/>
                  </a:lnTo>
                  <a:lnTo>
                    <a:pt x="7861" y="41783"/>
                  </a:lnTo>
                  <a:lnTo>
                    <a:pt x="8267" y="41922"/>
                  </a:lnTo>
                  <a:lnTo>
                    <a:pt x="8470" y="41986"/>
                  </a:lnTo>
                  <a:lnTo>
                    <a:pt x="8610" y="42024"/>
                  </a:lnTo>
                  <a:lnTo>
                    <a:pt x="9296" y="42227"/>
                  </a:lnTo>
                  <a:lnTo>
                    <a:pt x="10680" y="42532"/>
                  </a:lnTo>
                  <a:lnTo>
                    <a:pt x="12090" y="42697"/>
                  </a:lnTo>
                  <a:lnTo>
                    <a:pt x="13512" y="42722"/>
                  </a:lnTo>
                  <a:lnTo>
                    <a:pt x="14452" y="42659"/>
                  </a:lnTo>
                  <a:lnTo>
                    <a:pt x="14884" y="42608"/>
                  </a:lnTo>
                  <a:lnTo>
                    <a:pt x="15062" y="42595"/>
                  </a:lnTo>
                  <a:lnTo>
                    <a:pt x="15811" y="42481"/>
                  </a:lnTo>
                  <a:lnTo>
                    <a:pt x="17195" y="42151"/>
                  </a:lnTo>
                  <a:lnTo>
                    <a:pt x="18542" y="41681"/>
                  </a:lnTo>
                  <a:lnTo>
                    <a:pt x="19837" y="41071"/>
                  </a:lnTo>
                  <a:lnTo>
                    <a:pt x="20447" y="40716"/>
                  </a:lnTo>
                  <a:lnTo>
                    <a:pt x="21043" y="40335"/>
                  </a:lnTo>
                  <a:lnTo>
                    <a:pt x="21285" y="40220"/>
                  </a:lnTo>
                  <a:lnTo>
                    <a:pt x="21640" y="39992"/>
                  </a:lnTo>
                  <a:lnTo>
                    <a:pt x="21805" y="39852"/>
                  </a:lnTo>
                  <a:lnTo>
                    <a:pt x="21971" y="39725"/>
                  </a:lnTo>
                  <a:lnTo>
                    <a:pt x="23253" y="37782"/>
                  </a:lnTo>
                  <a:lnTo>
                    <a:pt x="23329" y="37579"/>
                  </a:lnTo>
                  <a:lnTo>
                    <a:pt x="23418" y="37160"/>
                  </a:lnTo>
                  <a:lnTo>
                    <a:pt x="23469" y="36728"/>
                  </a:lnTo>
                  <a:lnTo>
                    <a:pt x="23482" y="36309"/>
                  </a:lnTo>
                  <a:close/>
                </a:path>
                <a:path w="27305" h="67945">
                  <a:moveTo>
                    <a:pt x="24333" y="49403"/>
                  </a:moveTo>
                  <a:lnTo>
                    <a:pt x="24053" y="47409"/>
                  </a:lnTo>
                  <a:lnTo>
                    <a:pt x="13335" y="48920"/>
                  </a:lnTo>
                  <a:lnTo>
                    <a:pt x="13195" y="48933"/>
                  </a:lnTo>
                  <a:lnTo>
                    <a:pt x="13042" y="48971"/>
                  </a:lnTo>
                  <a:lnTo>
                    <a:pt x="7848" y="49695"/>
                  </a:lnTo>
                  <a:lnTo>
                    <a:pt x="8115" y="51663"/>
                  </a:lnTo>
                  <a:lnTo>
                    <a:pt x="13030" y="50990"/>
                  </a:lnTo>
                  <a:lnTo>
                    <a:pt x="14605" y="52590"/>
                  </a:lnTo>
                  <a:lnTo>
                    <a:pt x="8420" y="57061"/>
                  </a:lnTo>
                  <a:lnTo>
                    <a:pt x="8267" y="57200"/>
                  </a:lnTo>
                  <a:lnTo>
                    <a:pt x="8128" y="57391"/>
                  </a:lnTo>
                  <a:lnTo>
                    <a:pt x="8001" y="57772"/>
                  </a:lnTo>
                  <a:lnTo>
                    <a:pt x="8001" y="57962"/>
                  </a:lnTo>
                  <a:lnTo>
                    <a:pt x="8039" y="58153"/>
                  </a:lnTo>
                  <a:lnTo>
                    <a:pt x="8089" y="58293"/>
                  </a:lnTo>
                  <a:lnTo>
                    <a:pt x="8166" y="58420"/>
                  </a:lnTo>
                  <a:lnTo>
                    <a:pt x="8280" y="58572"/>
                  </a:lnTo>
                  <a:lnTo>
                    <a:pt x="8432" y="58699"/>
                  </a:lnTo>
                  <a:lnTo>
                    <a:pt x="8610" y="58801"/>
                  </a:lnTo>
                  <a:lnTo>
                    <a:pt x="8890" y="58877"/>
                  </a:lnTo>
                  <a:lnTo>
                    <a:pt x="9093" y="58877"/>
                  </a:lnTo>
                  <a:lnTo>
                    <a:pt x="9232" y="58851"/>
                  </a:lnTo>
                  <a:lnTo>
                    <a:pt x="9372" y="58801"/>
                  </a:lnTo>
                  <a:lnTo>
                    <a:pt x="9550" y="58712"/>
                  </a:lnTo>
                  <a:lnTo>
                    <a:pt x="16040" y="54025"/>
                  </a:lnTo>
                  <a:lnTo>
                    <a:pt x="19088" y="57073"/>
                  </a:lnTo>
                  <a:lnTo>
                    <a:pt x="19240" y="57200"/>
                  </a:lnTo>
                  <a:lnTo>
                    <a:pt x="19367" y="57277"/>
                  </a:lnTo>
                  <a:lnTo>
                    <a:pt x="19608" y="57353"/>
                  </a:lnTo>
                  <a:lnTo>
                    <a:pt x="19748" y="57365"/>
                  </a:lnTo>
                  <a:lnTo>
                    <a:pt x="19951" y="57353"/>
                  </a:lnTo>
                  <a:lnTo>
                    <a:pt x="20142" y="57315"/>
                  </a:lnTo>
                  <a:lnTo>
                    <a:pt x="20307" y="57226"/>
                  </a:lnTo>
                  <a:lnTo>
                    <a:pt x="20535" y="57035"/>
                  </a:lnTo>
                  <a:lnTo>
                    <a:pt x="20662" y="56883"/>
                  </a:lnTo>
                  <a:lnTo>
                    <a:pt x="20726" y="56756"/>
                  </a:lnTo>
                  <a:lnTo>
                    <a:pt x="20789" y="56515"/>
                  </a:lnTo>
                  <a:lnTo>
                    <a:pt x="20802" y="56324"/>
                  </a:lnTo>
                  <a:lnTo>
                    <a:pt x="20777" y="56172"/>
                  </a:lnTo>
                  <a:lnTo>
                    <a:pt x="20739" y="56032"/>
                  </a:lnTo>
                  <a:lnTo>
                    <a:pt x="20662" y="55854"/>
                  </a:lnTo>
                  <a:lnTo>
                    <a:pt x="20548" y="55702"/>
                  </a:lnTo>
                  <a:lnTo>
                    <a:pt x="15506" y="50647"/>
                  </a:lnTo>
                  <a:lnTo>
                    <a:pt x="24333" y="49403"/>
                  </a:lnTo>
                  <a:close/>
                </a:path>
                <a:path w="27305" h="67945">
                  <a:moveTo>
                    <a:pt x="25196" y="48412"/>
                  </a:moveTo>
                  <a:lnTo>
                    <a:pt x="25184" y="48260"/>
                  </a:lnTo>
                  <a:lnTo>
                    <a:pt x="25120" y="48018"/>
                  </a:lnTo>
                  <a:lnTo>
                    <a:pt x="25057" y="47891"/>
                  </a:lnTo>
                  <a:lnTo>
                    <a:pt x="24942" y="47739"/>
                  </a:lnTo>
                  <a:lnTo>
                    <a:pt x="24752" y="47574"/>
                  </a:lnTo>
                  <a:lnTo>
                    <a:pt x="24587" y="47472"/>
                  </a:lnTo>
                  <a:lnTo>
                    <a:pt x="24396" y="47421"/>
                  </a:lnTo>
                  <a:lnTo>
                    <a:pt x="24244" y="47409"/>
                  </a:lnTo>
                  <a:lnTo>
                    <a:pt x="24104" y="47409"/>
                  </a:lnTo>
                  <a:lnTo>
                    <a:pt x="24333" y="49390"/>
                  </a:lnTo>
                  <a:lnTo>
                    <a:pt x="24472" y="49364"/>
                  </a:lnTo>
                  <a:lnTo>
                    <a:pt x="24650" y="49288"/>
                  </a:lnTo>
                  <a:lnTo>
                    <a:pt x="24815" y="49174"/>
                  </a:lnTo>
                  <a:lnTo>
                    <a:pt x="24993" y="49009"/>
                  </a:lnTo>
                  <a:lnTo>
                    <a:pt x="25095" y="48844"/>
                  </a:lnTo>
                  <a:lnTo>
                    <a:pt x="25146" y="48704"/>
                  </a:lnTo>
                  <a:lnTo>
                    <a:pt x="25184" y="48501"/>
                  </a:lnTo>
                  <a:close/>
                </a:path>
                <a:path w="27305" h="67945">
                  <a:moveTo>
                    <a:pt x="27101" y="61874"/>
                  </a:moveTo>
                  <a:lnTo>
                    <a:pt x="27063" y="61683"/>
                  </a:lnTo>
                  <a:lnTo>
                    <a:pt x="26987" y="61493"/>
                  </a:lnTo>
                  <a:lnTo>
                    <a:pt x="26847" y="61290"/>
                  </a:lnTo>
                  <a:lnTo>
                    <a:pt x="26695" y="61163"/>
                  </a:lnTo>
                  <a:lnTo>
                    <a:pt x="26530" y="61061"/>
                  </a:lnTo>
                  <a:lnTo>
                    <a:pt x="26301" y="60985"/>
                  </a:lnTo>
                  <a:lnTo>
                    <a:pt x="26149" y="60960"/>
                  </a:lnTo>
                  <a:lnTo>
                    <a:pt x="26009" y="60960"/>
                  </a:lnTo>
                  <a:lnTo>
                    <a:pt x="12458" y="62865"/>
                  </a:lnTo>
                  <a:lnTo>
                    <a:pt x="10490" y="63779"/>
                  </a:lnTo>
                  <a:lnTo>
                    <a:pt x="10350" y="63893"/>
                  </a:lnTo>
                  <a:lnTo>
                    <a:pt x="9232" y="66535"/>
                  </a:lnTo>
                  <a:lnTo>
                    <a:pt x="9271" y="67081"/>
                  </a:lnTo>
                  <a:lnTo>
                    <a:pt x="9334" y="67310"/>
                  </a:lnTo>
                  <a:lnTo>
                    <a:pt x="9398" y="67449"/>
                  </a:lnTo>
                  <a:lnTo>
                    <a:pt x="9512" y="67602"/>
                  </a:lnTo>
                  <a:lnTo>
                    <a:pt x="9664" y="67741"/>
                  </a:lnTo>
                  <a:lnTo>
                    <a:pt x="9791" y="67818"/>
                  </a:lnTo>
                  <a:lnTo>
                    <a:pt x="9969" y="67894"/>
                  </a:lnTo>
                  <a:lnTo>
                    <a:pt x="10160" y="67932"/>
                  </a:lnTo>
                  <a:lnTo>
                    <a:pt x="10350" y="67932"/>
                  </a:lnTo>
                  <a:lnTo>
                    <a:pt x="10642" y="67868"/>
                  </a:lnTo>
                  <a:lnTo>
                    <a:pt x="10769" y="67805"/>
                  </a:lnTo>
                  <a:lnTo>
                    <a:pt x="10934" y="67691"/>
                  </a:lnTo>
                  <a:lnTo>
                    <a:pt x="11061" y="67538"/>
                  </a:lnTo>
                  <a:lnTo>
                    <a:pt x="11150" y="67411"/>
                  </a:lnTo>
                  <a:lnTo>
                    <a:pt x="11214" y="67233"/>
                  </a:lnTo>
                  <a:lnTo>
                    <a:pt x="11264" y="67043"/>
                  </a:lnTo>
                  <a:lnTo>
                    <a:pt x="11264" y="66852"/>
                  </a:lnTo>
                  <a:lnTo>
                    <a:pt x="11239" y="66713"/>
                  </a:lnTo>
                  <a:lnTo>
                    <a:pt x="11239" y="66382"/>
                  </a:lnTo>
                  <a:lnTo>
                    <a:pt x="11277" y="66205"/>
                  </a:lnTo>
                  <a:lnTo>
                    <a:pt x="11315" y="66040"/>
                  </a:lnTo>
                  <a:lnTo>
                    <a:pt x="11823" y="65278"/>
                  </a:lnTo>
                  <a:lnTo>
                    <a:pt x="12090" y="65062"/>
                  </a:lnTo>
                  <a:lnTo>
                    <a:pt x="12484" y="64897"/>
                  </a:lnTo>
                  <a:lnTo>
                    <a:pt x="12636" y="64858"/>
                  </a:lnTo>
                  <a:lnTo>
                    <a:pt x="12776" y="64846"/>
                  </a:lnTo>
                  <a:lnTo>
                    <a:pt x="12915" y="64820"/>
                  </a:lnTo>
                  <a:lnTo>
                    <a:pt x="26238" y="62953"/>
                  </a:lnTo>
                  <a:lnTo>
                    <a:pt x="26466" y="62890"/>
                  </a:lnTo>
                  <a:lnTo>
                    <a:pt x="26606" y="62826"/>
                  </a:lnTo>
                  <a:lnTo>
                    <a:pt x="26758" y="62712"/>
                  </a:lnTo>
                  <a:lnTo>
                    <a:pt x="26924" y="62522"/>
                  </a:lnTo>
                  <a:lnTo>
                    <a:pt x="27000" y="62395"/>
                  </a:lnTo>
                  <a:lnTo>
                    <a:pt x="27051" y="62268"/>
                  </a:lnTo>
                  <a:lnTo>
                    <a:pt x="27089" y="62064"/>
                  </a:lnTo>
                  <a:lnTo>
                    <a:pt x="27101" y="6187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523720" y="6388620"/>
              <a:ext cx="332105" cy="95885"/>
            </a:xfrm>
            <a:custGeom>
              <a:avLst/>
              <a:gdLst/>
              <a:ahLst/>
              <a:cxnLst/>
              <a:rect l="l" t="t" r="r" b="b"/>
              <a:pathLst>
                <a:path w="332105" h="95885">
                  <a:moveTo>
                    <a:pt x="7251" y="23304"/>
                  </a:moveTo>
                  <a:lnTo>
                    <a:pt x="6908" y="23291"/>
                  </a:lnTo>
                  <a:lnTo>
                    <a:pt x="6718" y="23342"/>
                  </a:lnTo>
                  <a:lnTo>
                    <a:pt x="6540" y="23418"/>
                  </a:lnTo>
                  <a:lnTo>
                    <a:pt x="6375" y="23533"/>
                  </a:lnTo>
                  <a:lnTo>
                    <a:pt x="6248" y="23672"/>
                  </a:lnTo>
                  <a:lnTo>
                    <a:pt x="6146" y="23850"/>
                  </a:lnTo>
                  <a:lnTo>
                    <a:pt x="6070" y="24028"/>
                  </a:lnTo>
                  <a:lnTo>
                    <a:pt x="6045" y="24218"/>
                  </a:lnTo>
                  <a:lnTo>
                    <a:pt x="6045" y="24422"/>
                  </a:lnTo>
                  <a:lnTo>
                    <a:pt x="6096" y="24612"/>
                  </a:lnTo>
                  <a:lnTo>
                    <a:pt x="6172" y="24790"/>
                  </a:lnTo>
                  <a:lnTo>
                    <a:pt x="6286" y="24942"/>
                  </a:lnTo>
                  <a:lnTo>
                    <a:pt x="6642" y="25196"/>
                  </a:lnTo>
                  <a:lnTo>
                    <a:pt x="6832" y="25260"/>
                  </a:lnTo>
                  <a:lnTo>
                    <a:pt x="7251" y="23304"/>
                  </a:lnTo>
                  <a:close/>
                </a:path>
                <a:path w="332105" h="95885">
                  <a:moveTo>
                    <a:pt x="18948" y="51663"/>
                  </a:moveTo>
                  <a:lnTo>
                    <a:pt x="18935" y="51523"/>
                  </a:lnTo>
                  <a:lnTo>
                    <a:pt x="18897" y="51384"/>
                  </a:lnTo>
                  <a:lnTo>
                    <a:pt x="18808" y="51206"/>
                  </a:lnTo>
                  <a:lnTo>
                    <a:pt x="18694" y="51041"/>
                  </a:lnTo>
                  <a:lnTo>
                    <a:pt x="18554" y="50914"/>
                  </a:lnTo>
                  <a:lnTo>
                    <a:pt x="18389" y="50800"/>
                  </a:lnTo>
                  <a:lnTo>
                    <a:pt x="18110" y="50711"/>
                  </a:lnTo>
                  <a:lnTo>
                    <a:pt x="17957" y="50698"/>
                  </a:lnTo>
                  <a:lnTo>
                    <a:pt x="17818" y="50711"/>
                  </a:lnTo>
                  <a:lnTo>
                    <a:pt x="17119" y="51142"/>
                  </a:lnTo>
                  <a:lnTo>
                    <a:pt x="17030" y="51308"/>
                  </a:lnTo>
                  <a:lnTo>
                    <a:pt x="16967" y="51498"/>
                  </a:lnTo>
                  <a:lnTo>
                    <a:pt x="16217" y="54965"/>
                  </a:lnTo>
                  <a:lnTo>
                    <a:pt x="1206" y="51765"/>
                  </a:lnTo>
                  <a:lnTo>
                    <a:pt x="1066" y="51752"/>
                  </a:lnTo>
                  <a:lnTo>
                    <a:pt x="876" y="51752"/>
                  </a:lnTo>
                  <a:lnTo>
                    <a:pt x="723" y="51790"/>
                  </a:lnTo>
                  <a:lnTo>
                    <a:pt x="584" y="51828"/>
                  </a:lnTo>
                  <a:lnTo>
                    <a:pt x="444" y="51904"/>
                  </a:lnTo>
                  <a:lnTo>
                    <a:pt x="266" y="52057"/>
                  </a:lnTo>
                  <a:lnTo>
                    <a:pt x="101" y="52298"/>
                  </a:lnTo>
                  <a:lnTo>
                    <a:pt x="25" y="52489"/>
                  </a:lnTo>
                  <a:lnTo>
                    <a:pt x="0" y="52628"/>
                  </a:lnTo>
                  <a:lnTo>
                    <a:pt x="0" y="52870"/>
                  </a:lnTo>
                  <a:lnTo>
                    <a:pt x="25" y="53022"/>
                  </a:lnTo>
                  <a:lnTo>
                    <a:pt x="76" y="53162"/>
                  </a:lnTo>
                  <a:lnTo>
                    <a:pt x="2705" y="58407"/>
                  </a:lnTo>
                  <a:lnTo>
                    <a:pt x="2819" y="58559"/>
                  </a:lnTo>
                  <a:lnTo>
                    <a:pt x="2946" y="58712"/>
                  </a:lnTo>
                  <a:lnTo>
                    <a:pt x="3149" y="58851"/>
                  </a:lnTo>
                  <a:lnTo>
                    <a:pt x="3429" y="58940"/>
                  </a:lnTo>
                  <a:lnTo>
                    <a:pt x="3670" y="58953"/>
                  </a:lnTo>
                  <a:lnTo>
                    <a:pt x="3822" y="58928"/>
                  </a:lnTo>
                  <a:lnTo>
                    <a:pt x="4051" y="58851"/>
                  </a:lnTo>
                  <a:lnTo>
                    <a:pt x="4178" y="58775"/>
                  </a:lnTo>
                  <a:lnTo>
                    <a:pt x="4330" y="58648"/>
                  </a:lnTo>
                  <a:lnTo>
                    <a:pt x="4445" y="58496"/>
                  </a:lnTo>
                  <a:lnTo>
                    <a:pt x="4533" y="58318"/>
                  </a:lnTo>
                  <a:lnTo>
                    <a:pt x="4584" y="58127"/>
                  </a:lnTo>
                  <a:lnTo>
                    <a:pt x="4597" y="57823"/>
                  </a:lnTo>
                  <a:lnTo>
                    <a:pt x="4572" y="57683"/>
                  </a:lnTo>
                  <a:lnTo>
                    <a:pt x="4521" y="57543"/>
                  </a:lnTo>
                  <a:lnTo>
                    <a:pt x="2794" y="54152"/>
                  </a:lnTo>
                  <a:lnTo>
                    <a:pt x="15811" y="56921"/>
                  </a:lnTo>
                  <a:lnTo>
                    <a:pt x="15074" y="60388"/>
                  </a:lnTo>
                  <a:lnTo>
                    <a:pt x="15049" y="60540"/>
                  </a:lnTo>
                  <a:lnTo>
                    <a:pt x="15062" y="60731"/>
                  </a:lnTo>
                  <a:lnTo>
                    <a:pt x="15100" y="60921"/>
                  </a:lnTo>
                  <a:lnTo>
                    <a:pt x="15189" y="61099"/>
                  </a:lnTo>
                  <a:lnTo>
                    <a:pt x="15659" y="61518"/>
                  </a:lnTo>
                  <a:lnTo>
                    <a:pt x="15798" y="61569"/>
                  </a:lnTo>
                  <a:lnTo>
                    <a:pt x="15989" y="61595"/>
                  </a:lnTo>
                  <a:lnTo>
                    <a:pt x="16192" y="61595"/>
                  </a:lnTo>
                  <a:lnTo>
                    <a:pt x="16383" y="61544"/>
                  </a:lnTo>
                  <a:lnTo>
                    <a:pt x="16560" y="61468"/>
                  </a:lnTo>
                  <a:lnTo>
                    <a:pt x="16713" y="61353"/>
                  </a:lnTo>
                  <a:lnTo>
                    <a:pt x="16967" y="60998"/>
                  </a:lnTo>
                  <a:lnTo>
                    <a:pt x="17030" y="60807"/>
                  </a:lnTo>
                  <a:lnTo>
                    <a:pt x="17957" y="56426"/>
                  </a:lnTo>
                  <a:lnTo>
                    <a:pt x="17995" y="56210"/>
                  </a:lnTo>
                  <a:lnTo>
                    <a:pt x="18910" y="51917"/>
                  </a:lnTo>
                  <a:lnTo>
                    <a:pt x="18948" y="51765"/>
                  </a:lnTo>
                  <a:close/>
                </a:path>
                <a:path w="332105" h="95885">
                  <a:moveTo>
                    <a:pt x="21513" y="39128"/>
                  </a:moveTo>
                  <a:lnTo>
                    <a:pt x="19532" y="35648"/>
                  </a:lnTo>
                  <a:lnTo>
                    <a:pt x="19507" y="39192"/>
                  </a:lnTo>
                  <a:lnTo>
                    <a:pt x="19507" y="39433"/>
                  </a:lnTo>
                  <a:lnTo>
                    <a:pt x="19481" y="39662"/>
                  </a:lnTo>
                  <a:lnTo>
                    <a:pt x="19443" y="39827"/>
                  </a:lnTo>
                  <a:lnTo>
                    <a:pt x="18694" y="41071"/>
                  </a:lnTo>
                  <a:lnTo>
                    <a:pt x="18415" y="41287"/>
                  </a:lnTo>
                  <a:lnTo>
                    <a:pt x="18211" y="41402"/>
                  </a:lnTo>
                  <a:lnTo>
                    <a:pt x="17995" y="41490"/>
                  </a:lnTo>
                  <a:lnTo>
                    <a:pt x="17780" y="41567"/>
                  </a:lnTo>
                  <a:lnTo>
                    <a:pt x="17551" y="41617"/>
                  </a:lnTo>
                  <a:lnTo>
                    <a:pt x="17386" y="41643"/>
                  </a:lnTo>
                  <a:lnTo>
                    <a:pt x="17246" y="41668"/>
                  </a:lnTo>
                  <a:lnTo>
                    <a:pt x="16611" y="41808"/>
                  </a:lnTo>
                  <a:lnTo>
                    <a:pt x="14198" y="38874"/>
                  </a:lnTo>
                  <a:lnTo>
                    <a:pt x="14198" y="42024"/>
                  </a:lnTo>
                  <a:lnTo>
                    <a:pt x="13512" y="42011"/>
                  </a:lnTo>
                  <a:lnTo>
                    <a:pt x="12293" y="41871"/>
                  </a:lnTo>
                  <a:lnTo>
                    <a:pt x="11836" y="41783"/>
                  </a:lnTo>
                  <a:lnTo>
                    <a:pt x="11696" y="41757"/>
                  </a:lnTo>
                  <a:lnTo>
                    <a:pt x="11569" y="41732"/>
                  </a:lnTo>
                  <a:lnTo>
                    <a:pt x="11137" y="41630"/>
                  </a:lnTo>
                  <a:lnTo>
                    <a:pt x="6629" y="39395"/>
                  </a:lnTo>
                  <a:lnTo>
                    <a:pt x="6502" y="39306"/>
                  </a:lnTo>
                  <a:lnTo>
                    <a:pt x="6286" y="39166"/>
                  </a:lnTo>
                  <a:lnTo>
                    <a:pt x="6108" y="39014"/>
                  </a:lnTo>
                  <a:lnTo>
                    <a:pt x="5359" y="37376"/>
                  </a:lnTo>
                  <a:lnTo>
                    <a:pt x="5359" y="37134"/>
                  </a:lnTo>
                  <a:lnTo>
                    <a:pt x="5372" y="36931"/>
                  </a:lnTo>
                  <a:lnTo>
                    <a:pt x="5410" y="36791"/>
                  </a:lnTo>
                  <a:lnTo>
                    <a:pt x="5422" y="36664"/>
                  </a:lnTo>
                  <a:lnTo>
                    <a:pt x="5549" y="36322"/>
                  </a:lnTo>
                  <a:lnTo>
                    <a:pt x="5651" y="36106"/>
                  </a:lnTo>
                  <a:lnTo>
                    <a:pt x="5778" y="35915"/>
                  </a:lnTo>
                  <a:lnTo>
                    <a:pt x="6083" y="35572"/>
                  </a:lnTo>
                  <a:lnTo>
                    <a:pt x="6261" y="35407"/>
                  </a:lnTo>
                  <a:lnTo>
                    <a:pt x="6451" y="35280"/>
                  </a:lnTo>
                  <a:lnTo>
                    <a:pt x="6654" y="35166"/>
                  </a:lnTo>
                  <a:lnTo>
                    <a:pt x="6870" y="35077"/>
                  </a:lnTo>
                  <a:lnTo>
                    <a:pt x="7086" y="35001"/>
                  </a:lnTo>
                  <a:lnTo>
                    <a:pt x="7315" y="34950"/>
                  </a:lnTo>
                  <a:lnTo>
                    <a:pt x="7480" y="34937"/>
                  </a:lnTo>
                  <a:lnTo>
                    <a:pt x="7620" y="34899"/>
                  </a:lnTo>
                  <a:lnTo>
                    <a:pt x="8255" y="34759"/>
                  </a:lnTo>
                  <a:lnTo>
                    <a:pt x="14198" y="42024"/>
                  </a:lnTo>
                  <a:lnTo>
                    <a:pt x="14198" y="38874"/>
                  </a:lnTo>
                  <a:lnTo>
                    <a:pt x="10655" y="34544"/>
                  </a:lnTo>
                  <a:lnTo>
                    <a:pt x="11353" y="34544"/>
                  </a:lnTo>
                  <a:lnTo>
                    <a:pt x="12573" y="34683"/>
                  </a:lnTo>
                  <a:lnTo>
                    <a:pt x="13169" y="34810"/>
                  </a:lnTo>
                  <a:lnTo>
                    <a:pt x="13728" y="34937"/>
                  </a:lnTo>
                  <a:lnTo>
                    <a:pt x="18199" y="37147"/>
                  </a:lnTo>
                  <a:lnTo>
                    <a:pt x="18364" y="37261"/>
                  </a:lnTo>
                  <a:lnTo>
                    <a:pt x="18580" y="37401"/>
                  </a:lnTo>
                  <a:lnTo>
                    <a:pt x="19507" y="39192"/>
                  </a:lnTo>
                  <a:lnTo>
                    <a:pt x="19507" y="35623"/>
                  </a:lnTo>
                  <a:lnTo>
                    <a:pt x="19354" y="35521"/>
                  </a:lnTo>
                  <a:lnTo>
                    <a:pt x="18935" y="35179"/>
                  </a:lnTo>
                  <a:lnTo>
                    <a:pt x="17729" y="34417"/>
                  </a:lnTo>
                  <a:lnTo>
                    <a:pt x="16459" y="33769"/>
                  </a:lnTo>
                  <a:lnTo>
                    <a:pt x="15125" y="33261"/>
                  </a:lnTo>
                  <a:lnTo>
                    <a:pt x="14236" y="33007"/>
                  </a:lnTo>
                  <a:lnTo>
                    <a:pt x="13728" y="32893"/>
                  </a:lnTo>
                  <a:lnTo>
                    <a:pt x="13589" y="32854"/>
                  </a:lnTo>
                  <a:lnTo>
                    <a:pt x="13436" y="32829"/>
                  </a:lnTo>
                  <a:lnTo>
                    <a:pt x="12890" y="32702"/>
                  </a:lnTo>
                  <a:lnTo>
                    <a:pt x="11480" y="32550"/>
                  </a:lnTo>
                  <a:lnTo>
                    <a:pt x="10045" y="32537"/>
                  </a:lnTo>
                  <a:lnTo>
                    <a:pt x="8636" y="32651"/>
                  </a:lnTo>
                  <a:lnTo>
                    <a:pt x="7721" y="32816"/>
                  </a:lnTo>
                  <a:lnTo>
                    <a:pt x="7073" y="32969"/>
                  </a:lnTo>
                  <a:lnTo>
                    <a:pt x="6553" y="33070"/>
                  </a:lnTo>
                  <a:lnTo>
                    <a:pt x="6146" y="33197"/>
                  </a:lnTo>
                  <a:lnTo>
                    <a:pt x="5753" y="33375"/>
                  </a:lnTo>
                  <a:lnTo>
                    <a:pt x="5575" y="33489"/>
                  </a:lnTo>
                  <a:lnTo>
                    <a:pt x="5384" y="33591"/>
                  </a:lnTo>
                  <a:lnTo>
                    <a:pt x="3492" y="36182"/>
                  </a:lnTo>
                  <a:lnTo>
                    <a:pt x="3454" y="36309"/>
                  </a:lnTo>
                  <a:lnTo>
                    <a:pt x="3416" y="36588"/>
                  </a:lnTo>
                  <a:lnTo>
                    <a:pt x="3365" y="37007"/>
                  </a:lnTo>
                  <a:lnTo>
                    <a:pt x="3365" y="37223"/>
                  </a:lnTo>
                  <a:lnTo>
                    <a:pt x="3352" y="37439"/>
                  </a:lnTo>
                  <a:lnTo>
                    <a:pt x="5448" y="41021"/>
                  </a:lnTo>
                  <a:lnTo>
                    <a:pt x="5930" y="41389"/>
                  </a:lnTo>
                  <a:lnTo>
                    <a:pt x="11277" y="43713"/>
                  </a:lnTo>
                  <a:lnTo>
                    <a:pt x="11976" y="43853"/>
                  </a:lnTo>
                  <a:lnTo>
                    <a:pt x="13385" y="44005"/>
                  </a:lnTo>
                  <a:lnTo>
                    <a:pt x="14820" y="44030"/>
                  </a:lnTo>
                  <a:lnTo>
                    <a:pt x="16230" y="43903"/>
                  </a:lnTo>
                  <a:lnTo>
                    <a:pt x="17145" y="43738"/>
                  </a:lnTo>
                  <a:lnTo>
                    <a:pt x="17767" y="43611"/>
                  </a:lnTo>
                  <a:lnTo>
                    <a:pt x="21374" y="40386"/>
                  </a:lnTo>
                  <a:lnTo>
                    <a:pt x="21412" y="40259"/>
                  </a:lnTo>
                  <a:lnTo>
                    <a:pt x="21424" y="40081"/>
                  </a:lnTo>
                  <a:lnTo>
                    <a:pt x="21501" y="39560"/>
                  </a:lnTo>
                  <a:lnTo>
                    <a:pt x="21501" y="39344"/>
                  </a:lnTo>
                  <a:lnTo>
                    <a:pt x="21513" y="39128"/>
                  </a:lnTo>
                  <a:close/>
                </a:path>
                <a:path w="332105" h="95885">
                  <a:moveTo>
                    <a:pt x="25552" y="20447"/>
                  </a:moveTo>
                  <a:lnTo>
                    <a:pt x="25336" y="19951"/>
                  </a:lnTo>
                  <a:lnTo>
                    <a:pt x="25196" y="19812"/>
                  </a:lnTo>
                  <a:lnTo>
                    <a:pt x="25044" y="19697"/>
                  </a:lnTo>
                  <a:lnTo>
                    <a:pt x="24904" y="19634"/>
                  </a:lnTo>
                  <a:lnTo>
                    <a:pt x="24714" y="19583"/>
                  </a:lnTo>
                  <a:lnTo>
                    <a:pt x="24472" y="19570"/>
                  </a:lnTo>
                  <a:lnTo>
                    <a:pt x="24333" y="19596"/>
                  </a:lnTo>
                  <a:lnTo>
                    <a:pt x="16598" y="21805"/>
                  </a:lnTo>
                  <a:lnTo>
                    <a:pt x="14795" y="17894"/>
                  </a:lnTo>
                  <a:lnTo>
                    <a:pt x="14719" y="17767"/>
                  </a:lnTo>
                  <a:lnTo>
                    <a:pt x="14528" y="17538"/>
                  </a:lnTo>
                  <a:lnTo>
                    <a:pt x="14401" y="17462"/>
                  </a:lnTo>
                  <a:lnTo>
                    <a:pt x="14274" y="17386"/>
                  </a:lnTo>
                  <a:lnTo>
                    <a:pt x="13995" y="17310"/>
                  </a:lnTo>
                  <a:lnTo>
                    <a:pt x="13792" y="17310"/>
                  </a:lnTo>
                  <a:lnTo>
                    <a:pt x="13601" y="17348"/>
                  </a:lnTo>
                  <a:lnTo>
                    <a:pt x="13462" y="17411"/>
                  </a:lnTo>
                  <a:lnTo>
                    <a:pt x="13030" y="17792"/>
                  </a:lnTo>
                  <a:lnTo>
                    <a:pt x="12966" y="17919"/>
                  </a:lnTo>
                  <a:lnTo>
                    <a:pt x="12903" y="18110"/>
                  </a:lnTo>
                  <a:lnTo>
                    <a:pt x="12890" y="18402"/>
                  </a:lnTo>
                  <a:lnTo>
                    <a:pt x="12954" y="18681"/>
                  </a:lnTo>
                  <a:lnTo>
                    <a:pt x="15963" y="25158"/>
                  </a:lnTo>
                  <a:lnTo>
                    <a:pt x="7251" y="23304"/>
                  </a:lnTo>
                  <a:lnTo>
                    <a:pt x="6845" y="25260"/>
                  </a:lnTo>
                  <a:lnTo>
                    <a:pt x="17437" y="27520"/>
                  </a:lnTo>
                  <a:lnTo>
                    <a:pt x="17576" y="27546"/>
                  </a:lnTo>
                  <a:lnTo>
                    <a:pt x="22834" y="28663"/>
                  </a:lnTo>
                  <a:lnTo>
                    <a:pt x="22987" y="28689"/>
                  </a:lnTo>
                  <a:lnTo>
                    <a:pt x="23177" y="28676"/>
                  </a:lnTo>
                  <a:lnTo>
                    <a:pt x="23368" y="28625"/>
                  </a:lnTo>
                  <a:lnTo>
                    <a:pt x="23545" y="28549"/>
                  </a:lnTo>
                  <a:lnTo>
                    <a:pt x="23710" y="28435"/>
                  </a:lnTo>
                  <a:lnTo>
                    <a:pt x="23837" y="28295"/>
                  </a:lnTo>
                  <a:lnTo>
                    <a:pt x="23990" y="28028"/>
                  </a:lnTo>
                  <a:lnTo>
                    <a:pt x="24028" y="27901"/>
                  </a:lnTo>
                  <a:lnTo>
                    <a:pt x="24041" y="27749"/>
                  </a:lnTo>
                  <a:lnTo>
                    <a:pt x="24041" y="27559"/>
                  </a:lnTo>
                  <a:lnTo>
                    <a:pt x="23977" y="27317"/>
                  </a:lnTo>
                  <a:lnTo>
                    <a:pt x="23914" y="27178"/>
                  </a:lnTo>
                  <a:lnTo>
                    <a:pt x="23799" y="27025"/>
                  </a:lnTo>
                  <a:lnTo>
                    <a:pt x="23647" y="26898"/>
                  </a:lnTo>
                  <a:lnTo>
                    <a:pt x="23482" y="26784"/>
                  </a:lnTo>
                  <a:lnTo>
                    <a:pt x="23253" y="26720"/>
                  </a:lnTo>
                  <a:lnTo>
                    <a:pt x="18402" y="25679"/>
                  </a:lnTo>
                  <a:lnTo>
                    <a:pt x="17449" y="23647"/>
                  </a:lnTo>
                  <a:lnTo>
                    <a:pt x="24841" y="21539"/>
                  </a:lnTo>
                  <a:lnTo>
                    <a:pt x="24968" y="21475"/>
                  </a:lnTo>
                  <a:lnTo>
                    <a:pt x="25171" y="21361"/>
                  </a:lnTo>
                  <a:lnTo>
                    <a:pt x="25311" y="21221"/>
                  </a:lnTo>
                  <a:lnTo>
                    <a:pt x="25425" y="21056"/>
                  </a:lnTo>
                  <a:lnTo>
                    <a:pt x="25488" y="20929"/>
                  </a:lnTo>
                  <a:lnTo>
                    <a:pt x="25539" y="20726"/>
                  </a:lnTo>
                  <a:lnTo>
                    <a:pt x="25552" y="20447"/>
                  </a:lnTo>
                  <a:close/>
                </a:path>
                <a:path w="332105" h="95885">
                  <a:moveTo>
                    <a:pt x="27520" y="11353"/>
                  </a:moveTo>
                  <a:lnTo>
                    <a:pt x="27495" y="11214"/>
                  </a:lnTo>
                  <a:lnTo>
                    <a:pt x="27470" y="11074"/>
                  </a:lnTo>
                  <a:lnTo>
                    <a:pt x="27381" y="10896"/>
                  </a:lnTo>
                  <a:lnTo>
                    <a:pt x="27266" y="10731"/>
                  </a:lnTo>
                  <a:lnTo>
                    <a:pt x="27114" y="10604"/>
                  </a:lnTo>
                  <a:lnTo>
                    <a:pt x="26962" y="10490"/>
                  </a:lnTo>
                  <a:lnTo>
                    <a:pt x="26720" y="10414"/>
                  </a:lnTo>
                  <a:lnTo>
                    <a:pt x="22415" y="9512"/>
                  </a:lnTo>
                  <a:lnTo>
                    <a:pt x="22275" y="9474"/>
                  </a:lnTo>
                  <a:lnTo>
                    <a:pt x="22123" y="9448"/>
                  </a:lnTo>
                  <a:lnTo>
                    <a:pt x="21971" y="9448"/>
                  </a:lnTo>
                  <a:lnTo>
                    <a:pt x="21831" y="9474"/>
                  </a:lnTo>
                  <a:lnTo>
                    <a:pt x="21653" y="9537"/>
                  </a:lnTo>
                  <a:lnTo>
                    <a:pt x="21513" y="9613"/>
                  </a:lnTo>
                  <a:lnTo>
                    <a:pt x="21336" y="9766"/>
                  </a:lnTo>
                  <a:lnTo>
                    <a:pt x="21209" y="9918"/>
                  </a:lnTo>
                  <a:lnTo>
                    <a:pt x="18275" y="11290"/>
                  </a:lnTo>
                  <a:lnTo>
                    <a:pt x="17868" y="11290"/>
                  </a:lnTo>
                  <a:lnTo>
                    <a:pt x="17462" y="11239"/>
                  </a:lnTo>
                  <a:lnTo>
                    <a:pt x="17259" y="11201"/>
                  </a:lnTo>
                  <a:lnTo>
                    <a:pt x="15671" y="10871"/>
                  </a:lnTo>
                  <a:lnTo>
                    <a:pt x="15481" y="10820"/>
                  </a:lnTo>
                  <a:lnTo>
                    <a:pt x="15354" y="10807"/>
                  </a:lnTo>
                  <a:lnTo>
                    <a:pt x="11950" y="6629"/>
                  </a:lnTo>
                  <a:lnTo>
                    <a:pt x="11963" y="6184"/>
                  </a:lnTo>
                  <a:lnTo>
                    <a:pt x="12014" y="5753"/>
                  </a:lnTo>
                  <a:lnTo>
                    <a:pt x="12052" y="5537"/>
                  </a:lnTo>
                  <a:lnTo>
                    <a:pt x="12077" y="5384"/>
                  </a:lnTo>
                  <a:lnTo>
                    <a:pt x="12230" y="4902"/>
                  </a:lnTo>
                  <a:lnTo>
                    <a:pt x="16243" y="2006"/>
                  </a:lnTo>
                  <a:lnTo>
                    <a:pt x="16687" y="2006"/>
                  </a:lnTo>
                  <a:lnTo>
                    <a:pt x="17119" y="2057"/>
                  </a:lnTo>
                  <a:lnTo>
                    <a:pt x="17335" y="2108"/>
                  </a:lnTo>
                  <a:lnTo>
                    <a:pt x="19113" y="2489"/>
                  </a:lnTo>
                  <a:lnTo>
                    <a:pt x="19532" y="533"/>
                  </a:lnTo>
                  <a:lnTo>
                    <a:pt x="17945" y="203"/>
                  </a:lnTo>
                  <a:lnTo>
                    <a:pt x="17754" y="152"/>
                  </a:lnTo>
                  <a:lnTo>
                    <a:pt x="17437" y="88"/>
                  </a:lnTo>
                  <a:lnTo>
                    <a:pt x="16814" y="12"/>
                  </a:lnTo>
                  <a:lnTo>
                    <a:pt x="16179" y="0"/>
                  </a:lnTo>
                  <a:lnTo>
                    <a:pt x="15544" y="63"/>
                  </a:lnTo>
                  <a:lnTo>
                    <a:pt x="10096" y="5118"/>
                  </a:lnTo>
                  <a:lnTo>
                    <a:pt x="10033" y="5435"/>
                  </a:lnTo>
                  <a:lnTo>
                    <a:pt x="9956" y="6057"/>
                  </a:lnTo>
                  <a:lnTo>
                    <a:pt x="9956" y="6692"/>
                  </a:lnTo>
                  <a:lnTo>
                    <a:pt x="15062" y="12776"/>
                  </a:lnTo>
                  <a:lnTo>
                    <a:pt x="16840" y="13157"/>
                  </a:lnTo>
                  <a:lnTo>
                    <a:pt x="17145" y="13220"/>
                  </a:lnTo>
                  <a:lnTo>
                    <a:pt x="17741" y="13284"/>
                  </a:lnTo>
                  <a:lnTo>
                    <a:pt x="18046" y="13284"/>
                  </a:lnTo>
                  <a:lnTo>
                    <a:pt x="18338" y="13296"/>
                  </a:lnTo>
                  <a:lnTo>
                    <a:pt x="18948" y="13246"/>
                  </a:lnTo>
                  <a:lnTo>
                    <a:pt x="19240" y="13182"/>
                  </a:lnTo>
                  <a:lnTo>
                    <a:pt x="19545" y="13131"/>
                  </a:lnTo>
                  <a:lnTo>
                    <a:pt x="22415" y="11557"/>
                  </a:lnTo>
                  <a:lnTo>
                    <a:pt x="25323" y="12166"/>
                  </a:lnTo>
                  <a:lnTo>
                    <a:pt x="24968" y="13855"/>
                  </a:lnTo>
                  <a:lnTo>
                    <a:pt x="24942" y="14008"/>
                  </a:lnTo>
                  <a:lnTo>
                    <a:pt x="24955" y="14198"/>
                  </a:lnTo>
                  <a:lnTo>
                    <a:pt x="24993" y="14389"/>
                  </a:lnTo>
                  <a:lnTo>
                    <a:pt x="25082" y="14566"/>
                  </a:lnTo>
                  <a:lnTo>
                    <a:pt x="25692" y="15036"/>
                  </a:lnTo>
                  <a:lnTo>
                    <a:pt x="25882" y="15062"/>
                  </a:lnTo>
                  <a:lnTo>
                    <a:pt x="26085" y="15062"/>
                  </a:lnTo>
                  <a:lnTo>
                    <a:pt x="26276" y="15011"/>
                  </a:lnTo>
                  <a:lnTo>
                    <a:pt x="26454" y="14935"/>
                  </a:lnTo>
                  <a:lnTo>
                    <a:pt x="26606" y="14820"/>
                  </a:lnTo>
                  <a:lnTo>
                    <a:pt x="26860" y="14465"/>
                  </a:lnTo>
                  <a:lnTo>
                    <a:pt x="26924" y="14274"/>
                  </a:lnTo>
                  <a:lnTo>
                    <a:pt x="27457" y="11734"/>
                  </a:lnTo>
                  <a:lnTo>
                    <a:pt x="27495" y="11607"/>
                  </a:lnTo>
                  <a:lnTo>
                    <a:pt x="27520" y="11455"/>
                  </a:lnTo>
                  <a:close/>
                </a:path>
                <a:path w="332105" h="95885">
                  <a:moveTo>
                    <a:pt x="319417" y="81927"/>
                  </a:moveTo>
                  <a:lnTo>
                    <a:pt x="317423" y="82156"/>
                  </a:lnTo>
                  <a:lnTo>
                    <a:pt x="317487" y="82384"/>
                  </a:lnTo>
                  <a:lnTo>
                    <a:pt x="317550" y="82524"/>
                  </a:lnTo>
                  <a:lnTo>
                    <a:pt x="317665" y="82677"/>
                  </a:lnTo>
                  <a:lnTo>
                    <a:pt x="317817" y="82816"/>
                  </a:lnTo>
                  <a:lnTo>
                    <a:pt x="317944" y="82892"/>
                  </a:lnTo>
                  <a:lnTo>
                    <a:pt x="318122" y="82969"/>
                  </a:lnTo>
                  <a:lnTo>
                    <a:pt x="318312" y="83007"/>
                  </a:lnTo>
                  <a:lnTo>
                    <a:pt x="318503" y="83007"/>
                  </a:lnTo>
                  <a:lnTo>
                    <a:pt x="318795" y="82943"/>
                  </a:lnTo>
                  <a:lnTo>
                    <a:pt x="318922" y="82880"/>
                  </a:lnTo>
                  <a:lnTo>
                    <a:pt x="319087" y="82765"/>
                  </a:lnTo>
                  <a:lnTo>
                    <a:pt x="319214" y="82613"/>
                  </a:lnTo>
                  <a:lnTo>
                    <a:pt x="319303" y="82486"/>
                  </a:lnTo>
                  <a:lnTo>
                    <a:pt x="319366" y="82308"/>
                  </a:lnTo>
                  <a:lnTo>
                    <a:pt x="319417" y="82118"/>
                  </a:lnTo>
                  <a:lnTo>
                    <a:pt x="319417" y="81927"/>
                  </a:lnTo>
                  <a:close/>
                </a:path>
                <a:path w="332105" h="95885">
                  <a:moveTo>
                    <a:pt x="331990" y="93027"/>
                  </a:moveTo>
                  <a:lnTo>
                    <a:pt x="331978" y="92887"/>
                  </a:lnTo>
                  <a:lnTo>
                    <a:pt x="331952" y="92735"/>
                  </a:lnTo>
                  <a:lnTo>
                    <a:pt x="331419" y="92138"/>
                  </a:lnTo>
                  <a:lnTo>
                    <a:pt x="326859" y="89954"/>
                  </a:lnTo>
                  <a:lnTo>
                    <a:pt x="330644" y="86575"/>
                  </a:lnTo>
                  <a:lnTo>
                    <a:pt x="330771" y="86423"/>
                  </a:lnTo>
                  <a:lnTo>
                    <a:pt x="330860" y="86296"/>
                  </a:lnTo>
                  <a:lnTo>
                    <a:pt x="330923" y="86118"/>
                  </a:lnTo>
                  <a:lnTo>
                    <a:pt x="330974" y="85928"/>
                  </a:lnTo>
                  <a:lnTo>
                    <a:pt x="330974" y="85737"/>
                  </a:lnTo>
                  <a:lnTo>
                    <a:pt x="330936" y="85534"/>
                  </a:lnTo>
                  <a:lnTo>
                    <a:pt x="330860" y="85356"/>
                  </a:lnTo>
                  <a:lnTo>
                    <a:pt x="330758" y="85191"/>
                  </a:lnTo>
                  <a:lnTo>
                    <a:pt x="330619" y="85051"/>
                  </a:lnTo>
                  <a:lnTo>
                    <a:pt x="330454" y="84950"/>
                  </a:lnTo>
                  <a:lnTo>
                    <a:pt x="330085" y="84823"/>
                  </a:lnTo>
                  <a:lnTo>
                    <a:pt x="329882" y="84823"/>
                  </a:lnTo>
                  <a:lnTo>
                    <a:pt x="329692" y="84861"/>
                  </a:lnTo>
                  <a:lnTo>
                    <a:pt x="329514" y="84937"/>
                  </a:lnTo>
                  <a:lnTo>
                    <a:pt x="329349" y="85039"/>
                  </a:lnTo>
                  <a:lnTo>
                    <a:pt x="324904" y="89014"/>
                  </a:lnTo>
                  <a:lnTo>
                    <a:pt x="319608" y="86448"/>
                  </a:lnTo>
                  <a:lnTo>
                    <a:pt x="319379" y="86372"/>
                  </a:lnTo>
                  <a:lnTo>
                    <a:pt x="319227" y="86347"/>
                  </a:lnTo>
                  <a:lnTo>
                    <a:pt x="319087" y="86347"/>
                  </a:lnTo>
                  <a:lnTo>
                    <a:pt x="318897" y="86385"/>
                  </a:lnTo>
                  <a:lnTo>
                    <a:pt x="318706" y="86461"/>
                  </a:lnTo>
                  <a:lnTo>
                    <a:pt x="318503" y="86601"/>
                  </a:lnTo>
                  <a:lnTo>
                    <a:pt x="318350" y="86791"/>
                  </a:lnTo>
                  <a:lnTo>
                    <a:pt x="318249" y="86956"/>
                  </a:lnTo>
                  <a:lnTo>
                    <a:pt x="318211" y="87096"/>
                  </a:lnTo>
                  <a:lnTo>
                    <a:pt x="318185" y="87249"/>
                  </a:lnTo>
                  <a:lnTo>
                    <a:pt x="318185" y="87439"/>
                  </a:lnTo>
                  <a:lnTo>
                    <a:pt x="318211" y="87630"/>
                  </a:lnTo>
                  <a:lnTo>
                    <a:pt x="318287" y="87820"/>
                  </a:lnTo>
                  <a:lnTo>
                    <a:pt x="318401" y="87985"/>
                  </a:lnTo>
                  <a:lnTo>
                    <a:pt x="318541" y="88112"/>
                  </a:lnTo>
                  <a:lnTo>
                    <a:pt x="318693" y="88226"/>
                  </a:lnTo>
                  <a:lnTo>
                    <a:pt x="323291" y="90449"/>
                  </a:lnTo>
                  <a:lnTo>
                    <a:pt x="319532" y="93802"/>
                  </a:lnTo>
                  <a:lnTo>
                    <a:pt x="319366" y="93992"/>
                  </a:lnTo>
                  <a:lnTo>
                    <a:pt x="319290" y="94119"/>
                  </a:lnTo>
                  <a:lnTo>
                    <a:pt x="319239" y="94259"/>
                  </a:lnTo>
                  <a:lnTo>
                    <a:pt x="319189" y="94449"/>
                  </a:lnTo>
                  <a:lnTo>
                    <a:pt x="319189" y="94640"/>
                  </a:lnTo>
                  <a:lnTo>
                    <a:pt x="319239" y="94881"/>
                  </a:lnTo>
                  <a:lnTo>
                    <a:pt x="319303" y="95021"/>
                  </a:lnTo>
                  <a:lnTo>
                    <a:pt x="319405" y="95186"/>
                  </a:lnTo>
                  <a:lnTo>
                    <a:pt x="319544" y="95326"/>
                  </a:lnTo>
                  <a:lnTo>
                    <a:pt x="319709" y="95427"/>
                  </a:lnTo>
                  <a:lnTo>
                    <a:pt x="320078" y="95554"/>
                  </a:lnTo>
                  <a:lnTo>
                    <a:pt x="320281" y="95554"/>
                  </a:lnTo>
                  <a:lnTo>
                    <a:pt x="320471" y="95516"/>
                  </a:lnTo>
                  <a:lnTo>
                    <a:pt x="320649" y="95440"/>
                  </a:lnTo>
                  <a:lnTo>
                    <a:pt x="320814" y="95338"/>
                  </a:lnTo>
                  <a:lnTo>
                    <a:pt x="325247" y="91389"/>
                  </a:lnTo>
                  <a:lnTo>
                    <a:pt x="330555" y="93929"/>
                  </a:lnTo>
                  <a:lnTo>
                    <a:pt x="330682" y="93980"/>
                  </a:lnTo>
                  <a:lnTo>
                    <a:pt x="330885" y="94018"/>
                  </a:lnTo>
                  <a:lnTo>
                    <a:pt x="331076" y="94018"/>
                  </a:lnTo>
                  <a:lnTo>
                    <a:pt x="331368" y="93954"/>
                  </a:lnTo>
                  <a:lnTo>
                    <a:pt x="331660" y="93776"/>
                  </a:lnTo>
                  <a:lnTo>
                    <a:pt x="331812" y="93586"/>
                  </a:lnTo>
                  <a:lnTo>
                    <a:pt x="331889" y="93459"/>
                  </a:lnTo>
                  <a:lnTo>
                    <a:pt x="331965" y="93230"/>
                  </a:lnTo>
                  <a:lnTo>
                    <a:pt x="331978" y="9307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540268" y="6316319"/>
              <a:ext cx="72390" cy="79375"/>
            </a:xfrm>
            <a:custGeom>
              <a:avLst/>
              <a:gdLst/>
              <a:ahLst/>
              <a:cxnLst/>
              <a:rect l="l" t="t" r="r" b="b"/>
              <a:pathLst>
                <a:path w="72390" h="79375">
                  <a:moveTo>
                    <a:pt x="12674" y="75653"/>
                  </a:moveTo>
                  <a:lnTo>
                    <a:pt x="12649" y="75514"/>
                  </a:lnTo>
                  <a:lnTo>
                    <a:pt x="12611" y="75374"/>
                  </a:lnTo>
                  <a:lnTo>
                    <a:pt x="12534" y="75196"/>
                  </a:lnTo>
                  <a:lnTo>
                    <a:pt x="12420" y="75031"/>
                  </a:lnTo>
                  <a:lnTo>
                    <a:pt x="12192" y="74841"/>
                  </a:lnTo>
                  <a:lnTo>
                    <a:pt x="12065" y="74777"/>
                  </a:lnTo>
                  <a:lnTo>
                    <a:pt x="11836" y="74701"/>
                  </a:lnTo>
                  <a:lnTo>
                    <a:pt x="11531" y="74701"/>
                  </a:lnTo>
                  <a:lnTo>
                    <a:pt x="11341" y="74752"/>
                  </a:lnTo>
                  <a:lnTo>
                    <a:pt x="11163" y="74828"/>
                  </a:lnTo>
                  <a:lnTo>
                    <a:pt x="10756" y="75298"/>
                  </a:lnTo>
                  <a:lnTo>
                    <a:pt x="10693" y="75488"/>
                  </a:lnTo>
                  <a:lnTo>
                    <a:pt x="10325" y="77190"/>
                  </a:lnTo>
                  <a:lnTo>
                    <a:pt x="7404" y="76568"/>
                  </a:lnTo>
                  <a:lnTo>
                    <a:pt x="4673" y="73469"/>
                  </a:lnTo>
                  <a:lnTo>
                    <a:pt x="4406" y="73317"/>
                  </a:lnTo>
                  <a:lnTo>
                    <a:pt x="3860" y="73075"/>
                  </a:lnTo>
                  <a:lnTo>
                    <a:pt x="3568" y="72986"/>
                  </a:lnTo>
                  <a:lnTo>
                    <a:pt x="3429" y="72936"/>
                  </a:lnTo>
                  <a:lnTo>
                    <a:pt x="3175" y="72885"/>
                  </a:lnTo>
                  <a:lnTo>
                    <a:pt x="2984" y="72834"/>
                  </a:lnTo>
                  <a:lnTo>
                    <a:pt x="2832" y="72809"/>
                  </a:lnTo>
                  <a:lnTo>
                    <a:pt x="1206" y="72453"/>
                  </a:lnTo>
                  <a:lnTo>
                    <a:pt x="1054" y="72428"/>
                  </a:lnTo>
                  <a:lnTo>
                    <a:pt x="863" y="72440"/>
                  </a:lnTo>
                  <a:lnTo>
                    <a:pt x="673" y="72478"/>
                  </a:lnTo>
                  <a:lnTo>
                    <a:pt x="495" y="72567"/>
                  </a:lnTo>
                  <a:lnTo>
                    <a:pt x="330" y="72682"/>
                  </a:lnTo>
                  <a:lnTo>
                    <a:pt x="203" y="72821"/>
                  </a:lnTo>
                  <a:lnTo>
                    <a:pt x="88" y="72986"/>
                  </a:lnTo>
                  <a:lnTo>
                    <a:pt x="12" y="73215"/>
                  </a:lnTo>
                  <a:lnTo>
                    <a:pt x="0" y="73367"/>
                  </a:lnTo>
                  <a:lnTo>
                    <a:pt x="0" y="73571"/>
                  </a:lnTo>
                  <a:lnTo>
                    <a:pt x="50" y="73761"/>
                  </a:lnTo>
                  <a:lnTo>
                    <a:pt x="393" y="74218"/>
                  </a:lnTo>
                  <a:lnTo>
                    <a:pt x="558" y="74333"/>
                  </a:lnTo>
                  <a:lnTo>
                    <a:pt x="787" y="74409"/>
                  </a:lnTo>
                  <a:lnTo>
                    <a:pt x="2565" y="74790"/>
                  </a:lnTo>
                  <a:lnTo>
                    <a:pt x="2857" y="74866"/>
                  </a:lnTo>
                  <a:lnTo>
                    <a:pt x="5384" y="76949"/>
                  </a:lnTo>
                  <a:lnTo>
                    <a:pt x="5486" y="77127"/>
                  </a:lnTo>
                  <a:lnTo>
                    <a:pt x="5638" y="77508"/>
                  </a:lnTo>
                  <a:lnTo>
                    <a:pt x="5689" y="77698"/>
                  </a:lnTo>
                  <a:lnTo>
                    <a:pt x="5740" y="77851"/>
                  </a:lnTo>
                  <a:lnTo>
                    <a:pt x="5803" y="77978"/>
                  </a:lnTo>
                  <a:lnTo>
                    <a:pt x="5969" y="78155"/>
                  </a:lnTo>
                  <a:lnTo>
                    <a:pt x="6121" y="78270"/>
                  </a:lnTo>
                  <a:lnTo>
                    <a:pt x="6248" y="78333"/>
                  </a:lnTo>
                  <a:lnTo>
                    <a:pt x="6375" y="78384"/>
                  </a:lnTo>
                  <a:lnTo>
                    <a:pt x="10744" y="79311"/>
                  </a:lnTo>
                  <a:lnTo>
                    <a:pt x="10883" y="79336"/>
                  </a:lnTo>
                  <a:lnTo>
                    <a:pt x="11036" y="79362"/>
                  </a:lnTo>
                  <a:lnTo>
                    <a:pt x="11239" y="79362"/>
                  </a:lnTo>
                  <a:lnTo>
                    <a:pt x="11430" y="79311"/>
                  </a:lnTo>
                  <a:lnTo>
                    <a:pt x="11607" y="79235"/>
                  </a:lnTo>
                  <a:lnTo>
                    <a:pt x="11760" y="79121"/>
                  </a:lnTo>
                  <a:lnTo>
                    <a:pt x="11899" y="78968"/>
                  </a:lnTo>
                  <a:lnTo>
                    <a:pt x="12001" y="78803"/>
                  </a:lnTo>
                  <a:lnTo>
                    <a:pt x="12077" y="78574"/>
                  </a:lnTo>
                  <a:lnTo>
                    <a:pt x="12649" y="75907"/>
                  </a:lnTo>
                  <a:lnTo>
                    <a:pt x="12674" y="75755"/>
                  </a:lnTo>
                  <a:close/>
                </a:path>
                <a:path w="72390" h="79375">
                  <a:moveTo>
                    <a:pt x="41325" y="40030"/>
                  </a:moveTo>
                  <a:lnTo>
                    <a:pt x="36182" y="34632"/>
                  </a:lnTo>
                  <a:lnTo>
                    <a:pt x="35852" y="34632"/>
                  </a:lnTo>
                  <a:lnTo>
                    <a:pt x="35928" y="34391"/>
                  </a:lnTo>
                  <a:lnTo>
                    <a:pt x="36029" y="33947"/>
                  </a:lnTo>
                  <a:lnTo>
                    <a:pt x="36093" y="33489"/>
                  </a:lnTo>
                  <a:lnTo>
                    <a:pt x="36106" y="33032"/>
                  </a:lnTo>
                  <a:lnTo>
                    <a:pt x="36068" y="32575"/>
                  </a:lnTo>
                  <a:lnTo>
                    <a:pt x="31343" y="28511"/>
                  </a:lnTo>
                  <a:lnTo>
                    <a:pt x="30886" y="28549"/>
                  </a:lnTo>
                  <a:lnTo>
                    <a:pt x="28727" y="29413"/>
                  </a:lnTo>
                  <a:lnTo>
                    <a:pt x="28600" y="29502"/>
                  </a:lnTo>
                  <a:lnTo>
                    <a:pt x="24307" y="32854"/>
                  </a:lnTo>
                  <a:lnTo>
                    <a:pt x="24168" y="32994"/>
                  </a:lnTo>
                  <a:lnTo>
                    <a:pt x="24053" y="33159"/>
                  </a:lnTo>
                  <a:lnTo>
                    <a:pt x="23990" y="33286"/>
                  </a:lnTo>
                  <a:lnTo>
                    <a:pt x="23926" y="33528"/>
                  </a:lnTo>
                  <a:lnTo>
                    <a:pt x="23926" y="33769"/>
                  </a:lnTo>
                  <a:lnTo>
                    <a:pt x="24003" y="34048"/>
                  </a:lnTo>
                  <a:lnTo>
                    <a:pt x="24104" y="34226"/>
                  </a:lnTo>
                  <a:lnTo>
                    <a:pt x="24269" y="34404"/>
                  </a:lnTo>
                  <a:lnTo>
                    <a:pt x="24434" y="34518"/>
                  </a:lnTo>
                  <a:lnTo>
                    <a:pt x="24561" y="34582"/>
                  </a:lnTo>
                  <a:lnTo>
                    <a:pt x="24752" y="34632"/>
                  </a:lnTo>
                  <a:lnTo>
                    <a:pt x="24993" y="34645"/>
                  </a:lnTo>
                  <a:lnTo>
                    <a:pt x="25146" y="34620"/>
                  </a:lnTo>
                  <a:lnTo>
                    <a:pt x="25323" y="34556"/>
                  </a:lnTo>
                  <a:lnTo>
                    <a:pt x="25501" y="34467"/>
                  </a:lnTo>
                  <a:lnTo>
                    <a:pt x="29705" y="31165"/>
                  </a:lnTo>
                  <a:lnTo>
                    <a:pt x="29832" y="31076"/>
                  </a:lnTo>
                  <a:lnTo>
                    <a:pt x="31267" y="30518"/>
                  </a:lnTo>
                  <a:lnTo>
                    <a:pt x="31788" y="30530"/>
                  </a:lnTo>
                  <a:lnTo>
                    <a:pt x="34099" y="33083"/>
                  </a:lnTo>
                  <a:lnTo>
                    <a:pt x="34099" y="33337"/>
                  </a:lnTo>
                  <a:lnTo>
                    <a:pt x="33185" y="35153"/>
                  </a:lnTo>
                  <a:lnTo>
                    <a:pt x="32321" y="35814"/>
                  </a:lnTo>
                  <a:lnTo>
                    <a:pt x="30226" y="37465"/>
                  </a:lnTo>
                  <a:lnTo>
                    <a:pt x="30899" y="38366"/>
                  </a:lnTo>
                  <a:lnTo>
                    <a:pt x="30213" y="37465"/>
                  </a:lnTo>
                  <a:lnTo>
                    <a:pt x="30035" y="37630"/>
                  </a:lnTo>
                  <a:lnTo>
                    <a:pt x="29933" y="37795"/>
                  </a:lnTo>
                  <a:lnTo>
                    <a:pt x="29883" y="37934"/>
                  </a:lnTo>
                  <a:lnTo>
                    <a:pt x="29845" y="38087"/>
                  </a:lnTo>
                  <a:lnTo>
                    <a:pt x="29832" y="38379"/>
                  </a:lnTo>
                  <a:lnTo>
                    <a:pt x="29908" y="38658"/>
                  </a:lnTo>
                  <a:lnTo>
                    <a:pt x="30010" y="38823"/>
                  </a:lnTo>
                  <a:lnTo>
                    <a:pt x="30137" y="38976"/>
                  </a:lnTo>
                  <a:lnTo>
                    <a:pt x="30289" y="39090"/>
                  </a:lnTo>
                  <a:lnTo>
                    <a:pt x="30467" y="39179"/>
                  </a:lnTo>
                  <a:lnTo>
                    <a:pt x="30657" y="39243"/>
                  </a:lnTo>
                  <a:lnTo>
                    <a:pt x="30861" y="39255"/>
                  </a:lnTo>
                  <a:lnTo>
                    <a:pt x="31051" y="39230"/>
                  </a:lnTo>
                  <a:lnTo>
                    <a:pt x="31229" y="39166"/>
                  </a:lnTo>
                  <a:lnTo>
                    <a:pt x="31432" y="39052"/>
                  </a:lnTo>
                  <a:lnTo>
                    <a:pt x="33578" y="37376"/>
                  </a:lnTo>
                  <a:lnTo>
                    <a:pt x="33718" y="37274"/>
                  </a:lnTo>
                  <a:lnTo>
                    <a:pt x="34175" y="36995"/>
                  </a:lnTo>
                  <a:lnTo>
                    <a:pt x="34658" y="36791"/>
                  </a:lnTo>
                  <a:lnTo>
                    <a:pt x="35001" y="36703"/>
                  </a:lnTo>
                  <a:lnTo>
                    <a:pt x="35344" y="36639"/>
                  </a:lnTo>
                  <a:lnTo>
                    <a:pt x="35687" y="36614"/>
                  </a:lnTo>
                  <a:lnTo>
                    <a:pt x="36029" y="36626"/>
                  </a:lnTo>
                  <a:lnTo>
                    <a:pt x="39331" y="40081"/>
                  </a:lnTo>
                  <a:lnTo>
                    <a:pt x="39319" y="40424"/>
                  </a:lnTo>
                  <a:lnTo>
                    <a:pt x="37922" y="42976"/>
                  </a:lnTo>
                  <a:lnTo>
                    <a:pt x="34378" y="45758"/>
                  </a:lnTo>
                  <a:lnTo>
                    <a:pt x="34010" y="46380"/>
                  </a:lnTo>
                  <a:lnTo>
                    <a:pt x="33997" y="46672"/>
                  </a:lnTo>
                  <a:lnTo>
                    <a:pt x="34048" y="46863"/>
                  </a:lnTo>
                  <a:lnTo>
                    <a:pt x="34099" y="46990"/>
                  </a:lnTo>
                  <a:lnTo>
                    <a:pt x="34175" y="47129"/>
                  </a:lnTo>
                  <a:lnTo>
                    <a:pt x="34302" y="47269"/>
                  </a:lnTo>
                  <a:lnTo>
                    <a:pt x="34455" y="47396"/>
                  </a:lnTo>
                  <a:lnTo>
                    <a:pt x="34632" y="47485"/>
                  </a:lnTo>
                  <a:lnTo>
                    <a:pt x="34823" y="47536"/>
                  </a:lnTo>
                  <a:lnTo>
                    <a:pt x="35064" y="47548"/>
                  </a:lnTo>
                  <a:lnTo>
                    <a:pt x="35217" y="47523"/>
                  </a:lnTo>
                  <a:lnTo>
                    <a:pt x="35407" y="47459"/>
                  </a:lnTo>
                  <a:lnTo>
                    <a:pt x="35572" y="47371"/>
                  </a:lnTo>
                  <a:lnTo>
                    <a:pt x="39154" y="44564"/>
                  </a:lnTo>
                  <a:lnTo>
                    <a:pt x="39408" y="44373"/>
                  </a:lnTo>
                  <a:lnTo>
                    <a:pt x="41313" y="40576"/>
                  </a:lnTo>
                  <a:lnTo>
                    <a:pt x="41325" y="40030"/>
                  </a:lnTo>
                  <a:close/>
                </a:path>
                <a:path w="72390" h="79375">
                  <a:moveTo>
                    <a:pt x="53898" y="30810"/>
                  </a:moveTo>
                  <a:lnTo>
                    <a:pt x="53873" y="30378"/>
                  </a:lnTo>
                  <a:lnTo>
                    <a:pt x="53797" y="29959"/>
                  </a:lnTo>
                  <a:lnTo>
                    <a:pt x="53733" y="29756"/>
                  </a:lnTo>
                  <a:lnTo>
                    <a:pt x="53682" y="29603"/>
                  </a:lnTo>
                  <a:lnTo>
                    <a:pt x="53530" y="28917"/>
                  </a:lnTo>
                  <a:lnTo>
                    <a:pt x="51015" y="23825"/>
                  </a:lnTo>
                  <a:lnTo>
                    <a:pt x="50927" y="23698"/>
                  </a:lnTo>
                  <a:lnTo>
                    <a:pt x="46647" y="20015"/>
                  </a:lnTo>
                  <a:lnTo>
                    <a:pt x="46456" y="19900"/>
                  </a:lnTo>
                  <a:lnTo>
                    <a:pt x="46062" y="19697"/>
                  </a:lnTo>
                  <a:lnTo>
                    <a:pt x="45872" y="19608"/>
                  </a:lnTo>
                  <a:lnTo>
                    <a:pt x="45618" y="19456"/>
                  </a:lnTo>
                  <a:lnTo>
                    <a:pt x="45618" y="21742"/>
                  </a:lnTo>
                  <a:lnTo>
                    <a:pt x="45504" y="31127"/>
                  </a:lnTo>
                  <a:lnTo>
                    <a:pt x="44983" y="30670"/>
                  </a:lnTo>
                  <a:lnTo>
                    <a:pt x="44145" y="29781"/>
                  </a:lnTo>
                  <a:lnTo>
                    <a:pt x="43853" y="29413"/>
                  </a:lnTo>
                  <a:lnTo>
                    <a:pt x="43738" y="29260"/>
                  </a:lnTo>
                  <a:lnTo>
                    <a:pt x="43421" y="28841"/>
                  </a:lnTo>
                  <a:lnTo>
                    <a:pt x="43319" y="28676"/>
                  </a:lnTo>
                  <a:lnTo>
                    <a:pt x="42964" y="28181"/>
                  </a:lnTo>
                  <a:lnTo>
                    <a:pt x="42367" y="27101"/>
                  </a:lnTo>
                  <a:lnTo>
                    <a:pt x="41884" y="25971"/>
                  </a:lnTo>
                  <a:lnTo>
                    <a:pt x="41516" y="24803"/>
                  </a:lnTo>
                  <a:lnTo>
                    <a:pt x="41414" y="24333"/>
                  </a:lnTo>
                  <a:lnTo>
                    <a:pt x="41389" y="24206"/>
                  </a:lnTo>
                  <a:lnTo>
                    <a:pt x="41351" y="24066"/>
                  </a:lnTo>
                  <a:lnTo>
                    <a:pt x="41249" y="23609"/>
                  </a:lnTo>
                  <a:lnTo>
                    <a:pt x="41224" y="23368"/>
                  </a:lnTo>
                  <a:lnTo>
                    <a:pt x="41236" y="23139"/>
                  </a:lnTo>
                  <a:lnTo>
                    <a:pt x="41262" y="22910"/>
                  </a:lnTo>
                  <a:lnTo>
                    <a:pt x="41313" y="22682"/>
                  </a:lnTo>
                  <a:lnTo>
                    <a:pt x="41478" y="22250"/>
                  </a:lnTo>
                  <a:lnTo>
                    <a:pt x="41592" y="22047"/>
                  </a:lnTo>
                  <a:lnTo>
                    <a:pt x="41732" y="21856"/>
                  </a:lnTo>
                  <a:lnTo>
                    <a:pt x="42049" y="21526"/>
                  </a:lnTo>
                  <a:lnTo>
                    <a:pt x="42176" y="21437"/>
                  </a:lnTo>
                  <a:lnTo>
                    <a:pt x="42354" y="21297"/>
                  </a:lnTo>
                  <a:lnTo>
                    <a:pt x="42557" y="21183"/>
                  </a:lnTo>
                  <a:lnTo>
                    <a:pt x="42760" y="21094"/>
                  </a:lnTo>
                  <a:lnTo>
                    <a:pt x="42989" y="21031"/>
                  </a:lnTo>
                  <a:lnTo>
                    <a:pt x="43218" y="20980"/>
                  </a:lnTo>
                  <a:lnTo>
                    <a:pt x="43446" y="20955"/>
                  </a:lnTo>
                  <a:lnTo>
                    <a:pt x="43916" y="20967"/>
                  </a:lnTo>
                  <a:lnTo>
                    <a:pt x="44145" y="21018"/>
                  </a:lnTo>
                  <a:lnTo>
                    <a:pt x="44475" y="21120"/>
                  </a:lnTo>
                  <a:lnTo>
                    <a:pt x="44780" y="21272"/>
                  </a:lnTo>
                  <a:lnTo>
                    <a:pt x="44919" y="21374"/>
                  </a:lnTo>
                  <a:lnTo>
                    <a:pt x="45097" y="21450"/>
                  </a:lnTo>
                  <a:lnTo>
                    <a:pt x="45618" y="21742"/>
                  </a:lnTo>
                  <a:lnTo>
                    <a:pt x="45618" y="19456"/>
                  </a:lnTo>
                  <a:lnTo>
                    <a:pt x="43751" y="18948"/>
                  </a:lnTo>
                  <a:lnTo>
                    <a:pt x="43332" y="18948"/>
                  </a:lnTo>
                  <a:lnTo>
                    <a:pt x="41122" y="19723"/>
                  </a:lnTo>
                  <a:lnTo>
                    <a:pt x="40906" y="19875"/>
                  </a:lnTo>
                  <a:lnTo>
                    <a:pt x="40741" y="20002"/>
                  </a:lnTo>
                  <a:lnTo>
                    <a:pt x="40424" y="20307"/>
                  </a:lnTo>
                  <a:lnTo>
                    <a:pt x="40144" y="20637"/>
                  </a:lnTo>
                  <a:lnTo>
                    <a:pt x="39903" y="20980"/>
                  </a:lnTo>
                  <a:lnTo>
                    <a:pt x="39801" y="21170"/>
                  </a:lnTo>
                  <a:lnTo>
                    <a:pt x="39687" y="21348"/>
                  </a:lnTo>
                  <a:lnTo>
                    <a:pt x="39230" y="23418"/>
                  </a:lnTo>
                  <a:lnTo>
                    <a:pt x="39255" y="23850"/>
                  </a:lnTo>
                  <a:lnTo>
                    <a:pt x="39331" y="24269"/>
                  </a:lnTo>
                  <a:lnTo>
                    <a:pt x="39408" y="24549"/>
                  </a:lnTo>
                  <a:lnTo>
                    <a:pt x="39585" y="25323"/>
                  </a:lnTo>
                  <a:lnTo>
                    <a:pt x="42189" y="30530"/>
                  </a:lnTo>
                  <a:lnTo>
                    <a:pt x="46469" y="34213"/>
                  </a:lnTo>
                  <a:lnTo>
                    <a:pt x="46659" y="34328"/>
                  </a:lnTo>
                  <a:lnTo>
                    <a:pt x="47180" y="34594"/>
                  </a:lnTo>
                  <a:lnTo>
                    <a:pt x="47320" y="34683"/>
                  </a:lnTo>
                  <a:lnTo>
                    <a:pt x="49364" y="35280"/>
                  </a:lnTo>
                  <a:lnTo>
                    <a:pt x="49580" y="35267"/>
                  </a:lnTo>
                  <a:lnTo>
                    <a:pt x="49784" y="35267"/>
                  </a:lnTo>
                  <a:lnTo>
                    <a:pt x="50215" y="35229"/>
                  </a:lnTo>
                  <a:lnTo>
                    <a:pt x="50419" y="35179"/>
                  </a:lnTo>
                  <a:lnTo>
                    <a:pt x="50634" y="35140"/>
                  </a:lnTo>
                  <a:lnTo>
                    <a:pt x="51041" y="35013"/>
                  </a:lnTo>
                  <a:lnTo>
                    <a:pt x="51435" y="34836"/>
                  </a:lnTo>
                  <a:lnTo>
                    <a:pt x="51816" y="34632"/>
                  </a:lnTo>
                  <a:lnTo>
                    <a:pt x="51993" y="34505"/>
                  </a:lnTo>
                  <a:lnTo>
                    <a:pt x="52171" y="34378"/>
                  </a:lnTo>
                  <a:lnTo>
                    <a:pt x="50977" y="32778"/>
                  </a:lnTo>
                  <a:lnTo>
                    <a:pt x="50558" y="33045"/>
                  </a:lnTo>
                  <a:lnTo>
                    <a:pt x="50342" y="33134"/>
                  </a:lnTo>
                  <a:lnTo>
                    <a:pt x="50126" y="33197"/>
                  </a:lnTo>
                  <a:lnTo>
                    <a:pt x="49898" y="33248"/>
                  </a:lnTo>
                  <a:lnTo>
                    <a:pt x="49669" y="33274"/>
                  </a:lnTo>
                  <a:lnTo>
                    <a:pt x="49441" y="33286"/>
                  </a:lnTo>
                  <a:lnTo>
                    <a:pt x="49199" y="33261"/>
                  </a:lnTo>
                  <a:lnTo>
                    <a:pt x="48971" y="33210"/>
                  </a:lnTo>
                  <a:lnTo>
                    <a:pt x="48641" y="33108"/>
                  </a:lnTo>
                  <a:lnTo>
                    <a:pt x="48336" y="32956"/>
                  </a:lnTo>
                  <a:lnTo>
                    <a:pt x="48196" y="32867"/>
                  </a:lnTo>
                  <a:lnTo>
                    <a:pt x="48056" y="32804"/>
                  </a:lnTo>
                  <a:lnTo>
                    <a:pt x="47485" y="32499"/>
                  </a:lnTo>
                  <a:lnTo>
                    <a:pt x="47599" y="23114"/>
                  </a:lnTo>
                  <a:lnTo>
                    <a:pt x="48133" y="23558"/>
                  </a:lnTo>
                  <a:lnTo>
                    <a:pt x="48971" y="24447"/>
                  </a:lnTo>
                  <a:lnTo>
                    <a:pt x="49301" y="24892"/>
                  </a:lnTo>
                  <a:lnTo>
                    <a:pt x="49695" y="25387"/>
                  </a:lnTo>
                  <a:lnTo>
                    <a:pt x="49796" y="25552"/>
                  </a:lnTo>
                  <a:lnTo>
                    <a:pt x="50152" y="26047"/>
                  </a:lnTo>
                  <a:lnTo>
                    <a:pt x="50749" y="27127"/>
                  </a:lnTo>
                  <a:lnTo>
                    <a:pt x="51231" y="28257"/>
                  </a:lnTo>
                  <a:lnTo>
                    <a:pt x="51600" y="29425"/>
                  </a:lnTo>
                  <a:lnTo>
                    <a:pt x="51727" y="30022"/>
                  </a:lnTo>
                  <a:lnTo>
                    <a:pt x="51765" y="30162"/>
                  </a:lnTo>
                  <a:lnTo>
                    <a:pt x="51879" y="30619"/>
                  </a:lnTo>
                  <a:lnTo>
                    <a:pt x="51904" y="30861"/>
                  </a:lnTo>
                  <a:lnTo>
                    <a:pt x="51892" y="31089"/>
                  </a:lnTo>
                  <a:lnTo>
                    <a:pt x="51587" y="32080"/>
                  </a:lnTo>
                  <a:lnTo>
                    <a:pt x="51396" y="32372"/>
                  </a:lnTo>
                  <a:lnTo>
                    <a:pt x="51244" y="32550"/>
                  </a:lnTo>
                  <a:lnTo>
                    <a:pt x="51028" y="32740"/>
                  </a:lnTo>
                  <a:lnTo>
                    <a:pt x="52209" y="34353"/>
                  </a:lnTo>
                  <a:lnTo>
                    <a:pt x="52387" y="34226"/>
                  </a:lnTo>
                  <a:lnTo>
                    <a:pt x="52705" y="33921"/>
                  </a:lnTo>
                  <a:lnTo>
                    <a:pt x="52984" y="33604"/>
                  </a:lnTo>
                  <a:lnTo>
                    <a:pt x="53225" y="33248"/>
                  </a:lnTo>
                  <a:lnTo>
                    <a:pt x="53327" y="33058"/>
                  </a:lnTo>
                  <a:lnTo>
                    <a:pt x="53441" y="32880"/>
                  </a:lnTo>
                  <a:lnTo>
                    <a:pt x="53886" y="31229"/>
                  </a:lnTo>
                  <a:lnTo>
                    <a:pt x="53898" y="30810"/>
                  </a:lnTo>
                  <a:close/>
                </a:path>
                <a:path w="72390" h="79375">
                  <a:moveTo>
                    <a:pt x="67640" y="20447"/>
                  </a:moveTo>
                  <a:lnTo>
                    <a:pt x="60350" y="17183"/>
                  </a:lnTo>
                  <a:lnTo>
                    <a:pt x="61480" y="13017"/>
                  </a:lnTo>
                  <a:lnTo>
                    <a:pt x="61506" y="12877"/>
                  </a:lnTo>
                  <a:lnTo>
                    <a:pt x="61518" y="12687"/>
                  </a:lnTo>
                  <a:lnTo>
                    <a:pt x="61480" y="12484"/>
                  </a:lnTo>
                  <a:lnTo>
                    <a:pt x="61264" y="12103"/>
                  </a:lnTo>
                  <a:lnTo>
                    <a:pt x="61125" y="11963"/>
                  </a:lnTo>
                  <a:lnTo>
                    <a:pt x="60998" y="11887"/>
                  </a:lnTo>
                  <a:lnTo>
                    <a:pt x="60782" y="11798"/>
                  </a:lnTo>
                  <a:lnTo>
                    <a:pt x="60629" y="11760"/>
                  </a:lnTo>
                  <a:lnTo>
                    <a:pt x="60439" y="11760"/>
                  </a:lnTo>
                  <a:lnTo>
                    <a:pt x="60147" y="11823"/>
                  </a:lnTo>
                  <a:lnTo>
                    <a:pt x="60020" y="11899"/>
                  </a:lnTo>
                  <a:lnTo>
                    <a:pt x="59893" y="11976"/>
                  </a:lnTo>
                  <a:lnTo>
                    <a:pt x="59753" y="12115"/>
                  </a:lnTo>
                  <a:lnTo>
                    <a:pt x="59639" y="12268"/>
                  </a:lnTo>
                  <a:lnTo>
                    <a:pt x="59563" y="12446"/>
                  </a:lnTo>
                  <a:lnTo>
                    <a:pt x="57696" y="19342"/>
                  </a:lnTo>
                  <a:lnTo>
                    <a:pt x="52222" y="12331"/>
                  </a:lnTo>
                  <a:lnTo>
                    <a:pt x="52057" y="12153"/>
                  </a:lnTo>
                  <a:lnTo>
                    <a:pt x="51892" y="12039"/>
                  </a:lnTo>
                  <a:lnTo>
                    <a:pt x="51612" y="11950"/>
                  </a:lnTo>
                  <a:lnTo>
                    <a:pt x="51358" y="11938"/>
                  </a:lnTo>
                  <a:lnTo>
                    <a:pt x="51219" y="11963"/>
                  </a:lnTo>
                  <a:lnTo>
                    <a:pt x="51028" y="12026"/>
                  </a:lnTo>
                  <a:lnTo>
                    <a:pt x="50863" y="12115"/>
                  </a:lnTo>
                  <a:lnTo>
                    <a:pt x="50711" y="12242"/>
                  </a:lnTo>
                  <a:lnTo>
                    <a:pt x="50584" y="12407"/>
                  </a:lnTo>
                  <a:lnTo>
                    <a:pt x="50507" y="12585"/>
                  </a:lnTo>
                  <a:lnTo>
                    <a:pt x="50444" y="12763"/>
                  </a:lnTo>
                  <a:lnTo>
                    <a:pt x="50431" y="13004"/>
                  </a:lnTo>
                  <a:lnTo>
                    <a:pt x="50457" y="13157"/>
                  </a:lnTo>
                  <a:lnTo>
                    <a:pt x="50520" y="13347"/>
                  </a:lnTo>
                  <a:lnTo>
                    <a:pt x="50647" y="13550"/>
                  </a:lnTo>
                  <a:lnTo>
                    <a:pt x="60718" y="26441"/>
                  </a:lnTo>
                  <a:lnTo>
                    <a:pt x="60883" y="26606"/>
                  </a:lnTo>
                  <a:lnTo>
                    <a:pt x="61048" y="26720"/>
                  </a:lnTo>
                  <a:lnTo>
                    <a:pt x="61328" y="26809"/>
                  </a:lnTo>
                  <a:lnTo>
                    <a:pt x="61582" y="26822"/>
                  </a:lnTo>
                  <a:lnTo>
                    <a:pt x="61722" y="26797"/>
                  </a:lnTo>
                  <a:lnTo>
                    <a:pt x="61912" y="26733"/>
                  </a:lnTo>
                  <a:lnTo>
                    <a:pt x="62077" y="26644"/>
                  </a:lnTo>
                  <a:lnTo>
                    <a:pt x="62230" y="26517"/>
                  </a:lnTo>
                  <a:lnTo>
                    <a:pt x="62382" y="26314"/>
                  </a:lnTo>
                  <a:lnTo>
                    <a:pt x="62433" y="26174"/>
                  </a:lnTo>
                  <a:lnTo>
                    <a:pt x="62496" y="25996"/>
                  </a:lnTo>
                  <a:lnTo>
                    <a:pt x="62509" y="25755"/>
                  </a:lnTo>
                  <a:lnTo>
                    <a:pt x="62484" y="25603"/>
                  </a:lnTo>
                  <a:lnTo>
                    <a:pt x="62420" y="25412"/>
                  </a:lnTo>
                  <a:lnTo>
                    <a:pt x="62318" y="25247"/>
                  </a:lnTo>
                  <a:lnTo>
                    <a:pt x="59232" y="21310"/>
                  </a:lnTo>
                  <a:lnTo>
                    <a:pt x="59817" y="19138"/>
                  </a:lnTo>
                  <a:lnTo>
                    <a:pt x="66827" y="22263"/>
                  </a:lnTo>
                  <a:lnTo>
                    <a:pt x="67640" y="20447"/>
                  </a:lnTo>
                  <a:close/>
                </a:path>
                <a:path w="72390" h="79375">
                  <a:moveTo>
                    <a:pt x="68249" y="21323"/>
                  </a:moveTo>
                  <a:lnTo>
                    <a:pt x="68224" y="21183"/>
                  </a:lnTo>
                  <a:lnTo>
                    <a:pt x="68199" y="21031"/>
                  </a:lnTo>
                  <a:lnTo>
                    <a:pt x="68110" y="20853"/>
                  </a:lnTo>
                  <a:lnTo>
                    <a:pt x="68008" y="20701"/>
                  </a:lnTo>
                  <a:lnTo>
                    <a:pt x="67868" y="20561"/>
                  </a:lnTo>
                  <a:lnTo>
                    <a:pt x="67691" y="20447"/>
                  </a:lnTo>
                  <a:lnTo>
                    <a:pt x="66840" y="22250"/>
                  </a:lnTo>
                  <a:lnTo>
                    <a:pt x="66967" y="22301"/>
                  </a:lnTo>
                  <a:lnTo>
                    <a:pt x="67170" y="22339"/>
                  </a:lnTo>
                  <a:lnTo>
                    <a:pt x="67360" y="22339"/>
                  </a:lnTo>
                  <a:lnTo>
                    <a:pt x="67551" y="22301"/>
                  </a:lnTo>
                  <a:lnTo>
                    <a:pt x="67729" y="22225"/>
                  </a:lnTo>
                  <a:lnTo>
                    <a:pt x="67894" y="22098"/>
                  </a:lnTo>
                  <a:lnTo>
                    <a:pt x="68033" y="21971"/>
                  </a:lnTo>
                  <a:lnTo>
                    <a:pt x="68135" y="21793"/>
                  </a:lnTo>
                  <a:lnTo>
                    <a:pt x="68211" y="21615"/>
                  </a:lnTo>
                  <a:lnTo>
                    <a:pt x="68237" y="21424"/>
                  </a:lnTo>
                  <a:close/>
                </a:path>
                <a:path w="72390" h="79375">
                  <a:moveTo>
                    <a:pt x="71996" y="12979"/>
                  </a:moveTo>
                  <a:lnTo>
                    <a:pt x="71653" y="11010"/>
                  </a:lnTo>
                  <a:lnTo>
                    <a:pt x="71043" y="11074"/>
                  </a:lnTo>
                  <a:lnTo>
                    <a:pt x="70637" y="11061"/>
                  </a:lnTo>
                  <a:lnTo>
                    <a:pt x="67792" y="9626"/>
                  </a:lnTo>
                  <a:lnTo>
                    <a:pt x="67665" y="9474"/>
                  </a:lnTo>
                  <a:lnTo>
                    <a:pt x="66636" y="8153"/>
                  </a:lnTo>
                  <a:lnTo>
                    <a:pt x="66522" y="8001"/>
                  </a:lnTo>
                  <a:lnTo>
                    <a:pt x="66421" y="7874"/>
                  </a:lnTo>
                  <a:lnTo>
                    <a:pt x="66192" y="7505"/>
                  </a:lnTo>
                  <a:lnTo>
                    <a:pt x="65989" y="7112"/>
                  </a:lnTo>
                  <a:lnTo>
                    <a:pt x="65836" y="6705"/>
                  </a:lnTo>
                  <a:lnTo>
                    <a:pt x="65709" y="6286"/>
                  </a:lnTo>
                  <a:lnTo>
                    <a:pt x="65633" y="5854"/>
                  </a:lnTo>
                  <a:lnTo>
                    <a:pt x="65608" y="5410"/>
                  </a:lnTo>
                  <a:lnTo>
                    <a:pt x="65620" y="4978"/>
                  </a:lnTo>
                  <a:lnTo>
                    <a:pt x="67360" y="1765"/>
                  </a:lnTo>
                  <a:lnTo>
                    <a:pt x="67500" y="1612"/>
                  </a:lnTo>
                  <a:lnTo>
                    <a:pt x="67576" y="1485"/>
                  </a:lnTo>
                  <a:lnTo>
                    <a:pt x="67640" y="1358"/>
                  </a:lnTo>
                  <a:lnTo>
                    <a:pt x="67703" y="1117"/>
                  </a:lnTo>
                  <a:lnTo>
                    <a:pt x="67703" y="876"/>
                  </a:lnTo>
                  <a:lnTo>
                    <a:pt x="67627" y="596"/>
                  </a:lnTo>
                  <a:lnTo>
                    <a:pt x="67525" y="419"/>
                  </a:lnTo>
                  <a:lnTo>
                    <a:pt x="67360" y="241"/>
                  </a:lnTo>
                  <a:lnTo>
                    <a:pt x="67195" y="127"/>
                  </a:lnTo>
                  <a:lnTo>
                    <a:pt x="67068" y="63"/>
                  </a:lnTo>
                  <a:lnTo>
                    <a:pt x="66878" y="12"/>
                  </a:lnTo>
                  <a:lnTo>
                    <a:pt x="66636" y="0"/>
                  </a:lnTo>
                  <a:lnTo>
                    <a:pt x="66484" y="25"/>
                  </a:lnTo>
                  <a:lnTo>
                    <a:pt x="66306" y="88"/>
                  </a:lnTo>
                  <a:lnTo>
                    <a:pt x="66128" y="177"/>
                  </a:lnTo>
                  <a:lnTo>
                    <a:pt x="65836" y="406"/>
                  </a:lnTo>
                  <a:lnTo>
                    <a:pt x="63601" y="5461"/>
                  </a:lnTo>
                  <a:lnTo>
                    <a:pt x="63652" y="6096"/>
                  </a:lnTo>
                  <a:lnTo>
                    <a:pt x="64973" y="9271"/>
                  </a:lnTo>
                  <a:lnTo>
                    <a:pt x="66090" y="10706"/>
                  </a:lnTo>
                  <a:lnTo>
                    <a:pt x="66281" y="10947"/>
                  </a:lnTo>
                  <a:lnTo>
                    <a:pt x="66687" y="11379"/>
                  </a:lnTo>
                  <a:lnTo>
                    <a:pt x="69011" y="12750"/>
                  </a:lnTo>
                  <a:lnTo>
                    <a:pt x="69303" y="12852"/>
                  </a:lnTo>
                  <a:lnTo>
                    <a:pt x="69888" y="12979"/>
                  </a:lnTo>
                  <a:lnTo>
                    <a:pt x="70485" y="13055"/>
                  </a:lnTo>
                  <a:lnTo>
                    <a:pt x="71094" y="13068"/>
                  </a:lnTo>
                  <a:lnTo>
                    <a:pt x="71399" y="13042"/>
                  </a:lnTo>
                  <a:lnTo>
                    <a:pt x="71551" y="13042"/>
                  </a:lnTo>
                  <a:lnTo>
                    <a:pt x="71996" y="129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605978" y="6301054"/>
              <a:ext cx="76835" cy="33655"/>
            </a:xfrm>
            <a:custGeom>
              <a:avLst/>
              <a:gdLst/>
              <a:ahLst/>
              <a:cxnLst/>
              <a:rect l="l" t="t" r="r" b="b"/>
              <a:pathLst>
                <a:path w="76835" h="33654">
                  <a:moveTo>
                    <a:pt x="1955" y="24739"/>
                  </a:moveTo>
                  <a:lnTo>
                    <a:pt x="1816" y="24599"/>
                  </a:lnTo>
                  <a:lnTo>
                    <a:pt x="1663" y="24485"/>
                  </a:lnTo>
                  <a:lnTo>
                    <a:pt x="1524" y="24422"/>
                  </a:lnTo>
                  <a:lnTo>
                    <a:pt x="1333" y="24371"/>
                  </a:lnTo>
                  <a:lnTo>
                    <a:pt x="1041" y="24358"/>
                  </a:lnTo>
                  <a:lnTo>
                    <a:pt x="901" y="24384"/>
                  </a:lnTo>
                  <a:lnTo>
                    <a:pt x="762" y="24434"/>
                  </a:lnTo>
                  <a:lnTo>
                    <a:pt x="508" y="24599"/>
                  </a:lnTo>
                  <a:lnTo>
                    <a:pt x="381" y="24739"/>
                  </a:lnTo>
                  <a:lnTo>
                    <a:pt x="292" y="24866"/>
                  </a:lnTo>
                  <a:lnTo>
                    <a:pt x="228" y="24993"/>
                  </a:lnTo>
                  <a:lnTo>
                    <a:pt x="177" y="25184"/>
                  </a:lnTo>
                  <a:lnTo>
                    <a:pt x="165" y="25425"/>
                  </a:lnTo>
                  <a:lnTo>
                    <a:pt x="190" y="25577"/>
                  </a:lnTo>
                  <a:lnTo>
                    <a:pt x="254" y="25768"/>
                  </a:lnTo>
                  <a:lnTo>
                    <a:pt x="355" y="25933"/>
                  </a:lnTo>
                  <a:lnTo>
                    <a:pt x="1955" y="24739"/>
                  </a:lnTo>
                  <a:close/>
                </a:path>
                <a:path w="76835" h="33654">
                  <a:moveTo>
                    <a:pt x="9918" y="30708"/>
                  </a:moveTo>
                  <a:lnTo>
                    <a:pt x="9880" y="30568"/>
                  </a:lnTo>
                  <a:lnTo>
                    <a:pt x="9842" y="30429"/>
                  </a:lnTo>
                  <a:lnTo>
                    <a:pt x="9740" y="30251"/>
                  </a:lnTo>
                  <a:lnTo>
                    <a:pt x="9601" y="30111"/>
                  </a:lnTo>
                  <a:lnTo>
                    <a:pt x="6997" y="26771"/>
                  </a:lnTo>
                  <a:lnTo>
                    <a:pt x="6908" y="26644"/>
                  </a:lnTo>
                  <a:lnTo>
                    <a:pt x="6769" y="26504"/>
                  </a:lnTo>
                  <a:lnTo>
                    <a:pt x="6616" y="26390"/>
                  </a:lnTo>
                  <a:lnTo>
                    <a:pt x="6489" y="26327"/>
                  </a:lnTo>
                  <a:lnTo>
                    <a:pt x="6299" y="26289"/>
                  </a:lnTo>
                  <a:lnTo>
                    <a:pt x="6007" y="26263"/>
                  </a:lnTo>
                  <a:lnTo>
                    <a:pt x="5854" y="26289"/>
                  </a:lnTo>
                  <a:lnTo>
                    <a:pt x="5715" y="26339"/>
                  </a:lnTo>
                  <a:lnTo>
                    <a:pt x="5461" y="26504"/>
                  </a:lnTo>
                  <a:lnTo>
                    <a:pt x="5334" y="26644"/>
                  </a:lnTo>
                  <a:lnTo>
                    <a:pt x="5245" y="26771"/>
                  </a:lnTo>
                  <a:lnTo>
                    <a:pt x="5181" y="26898"/>
                  </a:lnTo>
                  <a:lnTo>
                    <a:pt x="5130" y="27089"/>
                  </a:lnTo>
                  <a:lnTo>
                    <a:pt x="5118" y="27330"/>
                  </a:lnTo>
                  <a:lnTo>
                    <a:pt x="5143" y="27482"/>
                  </a:lnTo>
                  <a:lnTo>
                    <a:pt x="5207" y="27660"/>
                  </a:lnTo>
                  <a:lnTo>
                    <a:pt x="5334" y="27876"/>
                  </a:lnTo>
                  <a:lnTo>
                    <a:pt x="6108" y="27266"/>
                  </a:lnTo>
                  <a:lnTo>
                    <a:pt x="5334" y="27876"/>
                  </a:lnTo>
                  <a:lnTo>
                    <a:pt x="7505" y="30670"/>
                  </a:lnTo>
                  <a:lnTo>
                    <a:pt x="6159" y="31724"/>
                  </a:lnTo>
                  <a:lnTo>
                    <a:pt x="5981" y="31902"/>
                  </a:lnTo>
                  <a:lnTo>
                    <a:pt x="5905" y="32029"/>
                  </a:lnTo>
                  <a:lnTo>
                    <a:pt x="5842" y="32156"/>
                  </a:lnTo>
                  <a:lnTo>
                    <a:pt x="5778" y="32397"/>
                  </a:lnTo>
                  <a:lnTo>
                    <a:pt x="5778" y="32651"/>
                  </a:lnTo>
                  <a:lnTo>
                    <a:pt x="5994" y="33134"/>
                  </a:lnTo>
                  <a:lnTo>
                    <a:pt x="6121" y="33274"/>
                  </a:lnTo>
                  <a:lnTo>
                    <a:pt x="6286" y="33388"/>
                  </a:lnTo>
                  <a:lnTo>
                    <a:pt x="6413" y="33451"/>
                  </a:lnTo>
                  <a:lnTo>
                    <a:pt x="6604" y="33502"/>
                  </a:lnTo>
                  <a:lnTo>
                    <a:pt x="6896" y="33515"/>
                  </a:lnTo>
                  <a:lnTo>
                    <a:pt x="7048" y="33489"/>
                  </a:lnTo>
                  <a:lnTo>
                    <a:pt x="7188" y="33439"/>
                  </a:lnTo>
                  <a:lnTo>
                    <a:pt x="7353" y="33337"/>
                  </a:lnTo>
                  <a:lnTo>
                    <a:pt x="9461" y="31686"/>
                  </a:lnTo>
                  <a:lnTo>
                    <a:pt x="9652" y="31521"/>
                  </a:lnTo>
                  <a:lnTo>
                    <a:pt x="9766" y="31381"/>
                  </a:lnTo>
                  <a:lnTo>
                    <a:pt x="9829" y="31242"/>
                  </a:lnTo>
                  <a:lnTo>
                    <a:pt x="9880" y="31115"/>
                  </a:lnTo>
                  <a:lnTo>
                    <a:pt x="9906" y="30962"/>
                  </a:lnTo>
                  <a:lnTo>
                    <a:pt x="9918" y="30772"/>
                  </a:lnTo>
                  <a:close/>
                </a:path>
                <a:path w="76835" h="33654">
                  <a:moveTo>
                    <a:pt x="15976" y="26593"/>
                  </a:moveTo>
                  <a:lnTo>
                    <a:pt x="14744" y="25006"/>
                  </a:lnTo>
                  <a:lnTo>
                    <a:pt x="13373" y="26085"/>
                  </a:lnTo>
                  <a:lnTo>
                    <a:pt x="11557" y="23749"/>
                  </a:lnTo>
                  <a:lnTo>
                    <a:pt x="11645" y="23456"/>
                  </a:lnTo>
                  <a:lnTo>
                    <a:pt x="11722" y="23164"/>
                  </a:lnTo>
                  <a:lnTo>
                    <a:pt x="11785" y="22860"/>
                  </a:lnTo>
                  <a:lnTo>
                    <a:pt x="11861" y="22275"/>
                  </a:lnTo>
                  <a:lnTo>
                    <a:pt x="11861" y="21958"/>
                  </a:lnTo>
                  <a:lnTo>
                    <a:pt x="11874" y="21666"/>
                  </a:lnTo>
                  <a:lnTo>
                    <a:pt x="10909" y="18529"/>
                  </a:lnTo>
                  <a:lnTo>
                    <a:pt x="10833" y="18389"/>
                  </a:lnTo>
                  <a:lnTo>
                    <a:pt x="10629" y="18135"/>
                  </a:lnTo>
                  <a:lnTo>
                    <a:pt x="10528" y="17983"/>
                  </a:lnTo>
                  <a:lnTo>
                    <a:pt x="9525" y="16700"/>
                  </a:lnTo>
                  <a:lnTo>
                    <a:pt x="9410" y="16548"/>
                  </a:lnTo>
                  <a:lnTo>
                    <a:pt x="9245" y="16332"/>
                  </a:lnTo>
                  <a:lnTo>
                    <a:pt x="4191" y="14109"/>
                  </a:lnTo>
                  <a:lnTo>
                    <a:pt x="3556" y="14147"/>
                  </a:lnTo>
                  <a:lnTo>
                    <a:pt x="381" y="15481"/>
                  </a:lnTo>
                  <a:lnTo>
                    <a:pt x="241" y="15621"/>
                  </a:lnTo>
                  <a:lnTo>
                    <a:pt x="127" y="15786"/>
                  </a:lnTo>
                  <a:lnTo>
                    <a:pt x="63" y="15913"/>
                  </a:lnTo>
                  <a:lnTo>
                    <a:pt x="0" y="16154"/>
                  </a:lnTo>
                  <a:lnTo>
                    <a:pt x="0" y="16395"/>
                  </a:lnTo>
                  <a:lnTo>
                    <a:pt x="76" y="16675"/>
                  </a:lnTo>
                  <a:lnTo>
                    <a:pt x="177" y="16852"/>
                  </a:lnTo>
                  <a:lnTo>
                    <a:pt x="342" y="17030"/>
                  </a:lnTo>
                  <a:lnTo>
                    <a:pt x="508" y="17145"/>
                  </a:lnTo>
                  <a:lnTo>
                    <a:pt x="635" y="17208"/>
                  </a:lnTo>
                  <a:lnTo>
                    <a:pt x="825" y="17259"/>
                  </a:lnTo>
                  <a:lnTo>
                    <a:pt x="1066" y="17272"/>
                  </a:lnTo>
                  <a:lnTo>
                    <a:pt x="1219" y="17246"/>
                  </a:lnTo>
                  <a:lnTo>
                    <a:pt x="1397" y="17183"/>
                  </a:lnTo>
                  <a:lnTo>
                    <a:pt x="1574" y="17094"/>
                  </a:lnTo>
                  <a:lnTo>
                    <a:pt x="1778" y="16916"/>
                  </a:lnTo>
                  <a:lnTo>
                    <a:pt x="4241" y="16103"/>
                  </a:lnTo>
                  <a:lnTo>
                    <a:pt x="4673" y="16116"/>
                  </a:lnTo>
                  <a:lnTo>
                    <a:pt x="7899" y="17881"/>
                  </a:lnTo>
                  <a:lnTo>
                    <a:pt x="8978" y="19253"/>
                  </a:lnTo>
                  <a:lnTo>
                    <a:pt x="9334" y="19761"/>
                  </a:lnTo>
                  <a:lnTo>
                    <a:pt x="9512" y="20129"/>
                  </a:lnTo>
                  <a:lnTo>
                    <a:pt x="9664" y="20510"/>
                  </a:lnTo>
                  <a:lnTo>
                    <a:pt x="9779" y="20904"/>
                  </a:lnTo>
                  <a:lnTo>
                    <a:pt x="9804" y="21107"/>
                  </a:lnTo>
                  <a:lnTo>
                    <a:pt x="9842" y="21297"/>
                  </a:lnTo>
                  <a:lnTo>
                    <a:pt x="9867" y="21717"/>
                  </a:lnTo>
                  <a:lnTo>
                    <a:pt x="9867" y="22123"/>
                  </a:lnTo>
                  <a:lnTo>
                    <a:pt x="9817" y="22529"/>
                  </a:lnTo>
                  <a:lnTo>
                    <a:pt x="9766" y="22720"/>
                  </a:lnTo>
                  <a:lnTo>
                    <a:pt x="9728" y="22923"/>
                  </a:lnTo>
                  <a:lnTo>
                    <a:pt x="9601" y="23304"/>
                  </a:lnTo>
                  <a:lnTo>
                    <a:pt x="9525" y="23444"/>
                  </a:lnTo>
                  <a:lnTo>
                    <a:pt x="9448" y="23622"/>
                  </a:lnTo>
                  <a:lnTo>
                    <a:pt x="9410" y="23825"/>
                  </a:lnTo>
                  <a:lnTo>
                    <a:pt x="9410" y="23964"/>
                  </a:lnTo>
                  <a:lnTo>
                    <a:pt x="9436" y="24117"/>
                  </a:lnTo>
                  <a:lnTo>
                    <a:pt x="9474" y="24244"/>
                  </a:lnTo>
                  <a:lnTo>
                    <a:pt x="9537" y="24396"/>
                  </a:lnTo>
                  <a:lnTo>
                    <a:pt x="9652" y="24549"/>
                  </a:lnTo>
                  <a:lnTo>
                    <a:pt x="12369" y="28041"/>
                  </a:lnTo>
                  <a:lnTo>
                    <a:pt x="12522" y="28206"/>
                  </a:lnTo>
                  <a:lnTo>
                    <a:pt x="12674" y="28333"/>
                  </a:lnTo>
                  <a:lnTo>
                    <a:pt x="12852" y="28422"/>
                  </a:lnTo>
                  <a:lnTo>
                    <a:pt x="13042" y="28473"/>
                  </a:lnTo>
                  <a:lnTo>
                    <a:pt x="13246" y="28486"/>
                  </a:lnTo>
                  <a:lnTo>
                    <a:pt x="13436" y="28460"/>
                  </a:lnTo>
                  <a:lnTo>
                    <a:pt x="13589" y="28409"/>
                  </a:lnTo>
                  <a:lnTo>
                    <a:pt x="13716" y="28346"/>
                  </a:lnTo>
                  <a:lnTo>
                    <a:pt x="13881" y="28232"/>
                  </a:lnTo>
                  <a:lnTo>
                    <a:pt x="15976" y="26593"/>
                  </a:lnTo>
                  <a:close/>
                </a:path>
                <a:path w="76835" h="33654">
                  <a:moveTo>
                    <a:pt x="16370" y="25679"/>
                  </a:moveTo>
                  <a:lnTo>
                    <a:pt x="16319" y="25488"/>
                  </a:lnTo>
                  <a:lnTo>
                    <a:pt x="16268" y="25361"/>
                  </a:lnTo>
                  <a:lnTo>
                    <a:pt x="16192" y="25234"/>
                  </a:lnTo>
                  <a:lnTo>
                    <a:pt x="16065" y="25082"/>
                  </a:lnTo>
                  <a:lnTo>
                    <a:pt x="15913" y="24968"/>
                  </a:lnTo>
                  <a:lnTo>
                    <a:pt x="15735" y="24879"/>
                  </a:lnTo>
                  <a:lnTo>
                    <a:pt x="15544" y="24815"/>
                  </a:lnTo>
                  <a:lnTo>
                    <a:pt x="15341" y="24803"/>
                  </a:lnTo>
                  <a:lnTo>
                    <a:pt x="15151" y="24828"/>
                  </a:lnTo>
                  <a:lnTo>
                    <a:pt x="14960" y="24892"/>
                  </a:lnTo>
                  <a:lnTo>
                    <a:pt x="14757" y="25019"/>
                  </a:lnTo>
                  <a:lnTo>
                    <a:pt x="15976" y="26593"/>
                  </a:lnTo>
                  <a:lnTo>
                    <a:pt x="16167" y="26428"/>
                  </a:lnTo>
                  <a:lnTo>
                    <a:pt x="16268" y="26263"/>
                  </a:lnTo>
                  <a:lnTo>
                    <a:pt x="16319" y="26123"/>
                  </a:lnTo>
                  <a:lnTo>
                    <a:pt x="16370" y="25933"/>
                  </a:lnTo>
                  <a:lnTo>
                    <a:pt x="16370" y="25679"/>
                  </a:lnTo>
                  <a:close/>
                </a:path>
                <a:path w="76835" h="33654">
                  <a:moveTo>
                    <a:pt x="55359" y="16548"/>
                  </a:moveTo>
                  <a:lnTo>
                    <a:pt x="49911" y="16357"/>
                  </a:lnTo>
                  <a:lnTo>
                    <a:pt x="49771" y="16370"/>
                  </a:lnTo>
                  <a:lnTo>
                    <a:pt x="49530" y="16421"/>
                  </a:lnTo>
                  <a:lnTo>
                    <a:pt x="49403" y="16484"/>
                  </a:lnTo>
                  <a:lnTo>
                    <a:pt x="49237" y="16598"/>
                  </a:lnTo>
                  <a:lnTo>
                    <a:pt x="48958" y="16992"/>
                  </a:lnTo>
                  <a:lnTo>
                    <a:pt x="48895" y="17183"/>
                  </a:lnTo>
                  <a:lnTo>
                    <a:pt x="48882" y="17475"/>
                  </a:lnTo>
                  <a:lnTo>
                    <a:pt x="48958" y="17754"/>
                  </a:lnTo>
                  <a:lnTo>
                    <a:pt x="49034" y="17894"/>
                  </a:lnTo>
                  <a:lnTo>
                    <a:pt x="49428" y="18249"/>
                  </a:lnTo>
                  <a:lnTo>
                    <a:pt x="49695" y="18351"/>
                  </a:lnTo>
                  <a:lnTo>
                    <a:pt x="49834" y="18364"/>
                  </a:lnTo>
                  <a:lnTo>
                    <a:pt x="55219" y="18554"/>
                  </a:lnTo>
                  <a:lnTo>
                    <a:pt x="55359" y="16548"/>
                  </a:lnTo>
                  <a:close/>
                </a:path>
                <a:path w="76835" h="33654">
                  <a:moveTo>
                    <a:pt x="60159" y="12026"/>
                  </a:moveTo>
                  <a:lnTo>
                    <a:pt x="55905" y="7467"/>
                  </a:lnTo>
                  <a:lnTo>
                    <a:pt x="55740" y="7467"/>
                  </a:lnTo>
                  <a:lnTo>
                    <a:pt x="51219" y="7315"/>
                  </a:lnTo>
                  <a:lnTo>
                    <a:pt x="51409" y="2057"/>
                  </a:lnTo>
                  <a:lnTo>
                    <a:pt x="59499" y="2324"/>
                  </a:lnTo>
                  <a:lnTo>
                    <a:pt x="59563" y="330"/>
                  </a:lnTo>
                  <a:lnTo>
                    <a:pt x="50634" y="25"/>
                  </a:lnTo>
                  <a:lnTo>
                    <a:pt x="50482" y="12"/>
                  </a:lnTo>
                  <a:lnTo>
                    <a:pt x="50342" y="12"/>
                  </a:lnTo>
                  <a:lnTo>
                    <a:pt x="50101" y="63"/>
                  </a:lnTo>
                  <a:lnTo>
                    <a:pt x="49961" y="127"/>
                  </a:lnTo>
                  <a:lnTo>
                    <a:pt x="49809" y="241"/>
                  </a:lnTo>
                  <a:lnTo>
                    <a:pt x="49669" y="381"/>
                  </a:lnTo>
                  <a:lnTo>
                    <a:pt x="49568" y="546"/>
                  </a:lnTo>
                  <a:lnTo>
                    <a:pt x="49466" y="825"/>
                  </a:lnTo>
                  <a:lnTo>
                    <a:pt x="49453" y="977"/>
                  </a:lnTo>
                  <a:lnTo>
                    <a:pt x="49199" y="8178"/>
                  </a:lnTo>
                  <a:lnTo>
                    <a:pt x="49199" y="8382"/>
                  </a:lnTo>
                  <a:lnTo>
                    <a:pt x="49237" y="8572"/>
                  </a:lnTo>
                  <a:lnTo>
                    <a:pt x="49288" y="8712"/>
                  </a:lnTo>
                  <a:lnTo>
                    <a:pt x="49428" y="8928"/>
                  </a:lnTo>
                  <a:lnTo>
                    <a:pt x="49580" y="9067"/>
                  </a:lnTo>
                  <a:lnTo>
                    <a:pt x="49745" y="9169"/>
                  </a:lnTo>
                  <a:lnTo>
                    <a:pt x="50012" y="9271"/>
                  </a:lnTo>
                  <a:lnTo>
                    <a:pt x="50165" y="9283"/>
                  </a:lnTo>
                  <a:lnTo>
                    <a:pt x="55537" y="9474"/>
                  </a:lnTo>
                  <a:lnTo>
                    <a:pt x="55994" y="9499"/>
                  </a:lnTo>
                  <a:lnTo>
                    <a:pt x="56121" y="9537"/>
                  </a:lnTo>
                  <a:lnTo>
                    <a:pt x="56248" y="9563"/>
                  </a:lnTo>
                  <a:lnTo>
                    <a:pt x="56489" y="9639"/>
                  </a:lnTo>
                  <a:lnTo>
                    <a:pt x="57988" y="11176"/>
                  </a:lnTo>
                  <a:lnTo>
                    <a:pt x="58127" y="11671"/>
                  </a:lnTo>
                  <a:lnTo>
                    <a:pt x="58140" y="11798"/>
                  </a:lnTo>
                  <a:lnTo>
                    <a:pt x="58153" y="12192"/>
                  </a:lnTo>
                  <a:lnTo>
                    <a:pt x="58089" y="13944"/>
                  </a:lnTo>
                  <a:lnTo>
                    <a:pt x="58064" y="14389"/>
                  </a:lnTo>
                  <a:lnTo>
                    <a:pt x="58026" y="14516"/>
                  </a:lnTo>
                  <a:lnTo>
                    <a:pt x="58000" y="14643"/>
                  </a:lnTo>
                  <a:lnTo>
                    <a:pt x="57912" y="14897"/>
                  </a:lnTo>
                  <a:lnTo>
                    <a:pt x="56845" y="16154"/>
                  </a:lnTo>
                  <a:lnTo>
                    <a:pt x="55524" y="16560"/>
                  </a:lnTo>
                  <a:lnTo>
                    <a:pt x="55372" y="16548"/>
                  </a:lnTo>
                  <a:lnTo>
                    <a:pt x="55295" y="18554"/>
                  </a:lnTo>
                  <a:lnTo>
                    <a:pt x="55524" y="18554"/>
                  </a:lnTo>
                  <a:lnTo>
                    <a:pt x="55981" y="18529"/>
                  </a:lnTo>
                  <a:lnTo>
                    <a:pt x="57899" y="17856"/>
                  </a:lnTo>
                  <a:lnTo>
                    <a:pt x="58102" y="17741"/>
                  </a:lnTo>
                  <a:lnTo>
                    <a:pt x="59677" y="15836"/>
                  </a:lnTo>
                  <a:lnTo>
                    <a:pt x="59778" y="15633"/>
                  </a:lnTo>
                  <a:lnTo>
                    <a:pt x="59918" y="15201"/>
                  </a:lnTo>
                  <a:lnTo>
                    <a:pt x="60032" y="14757"/>
                  </a:lnTo>
                  <a:lnTo>
                    <a:pt x="60083" y="14300"/>
                  </a:lnTo>
                  <a:lnTo>
                    <a:pt x="60096" y="14135"/>
                  </a:lnTo>
                  <a:lnTo>
                    <a:pt x="60083" y="13970"/>
                  </a:lnTo>
                  <a:lnTo>
                    <a:pt x="60134" y="12433"/>
                  </a:lnTo>
                  <a:lnTo>
                    <a:pt x="60159" y="12268"/>
                  </a:lnTo>
                  <a:lnTo>
                    <a:pt x="59461" y="12255"/>
                  </a:lnTo>
                  <a:lnTo>
                    <a:pt x="59461" y="14071"/>
                  </a:lnTo>
                  <a:lnTo>
                    <a:pt x="58864" y="14046"/>
                  </a:lnTo>
                  <a:lnTo>
                    <a:pt x="58991" y="14046"/>
                  </a:lnTo>
                  <a:lnTo>
                    <a:pt x="59461" y="14071"/>
                  </a:lnTo>
                  <a:lnTo>
                    <a:pt x="59461" y="12255"/>
                  </a:lnTo>
                  <a:lnTo>
                    <a:pt x="58166" y="12204"/>
                  </a:lnTo>
                  <a:lnTo>
                    <a:pt x="60147" y="12255"/>
                  </a:lnTo>
                  <a:lnTo>
                    <a:pt x="60147" y="12115"/>
                  </a:lnTo>
                  <a:close/>
                </a:path>
                <a:path w="76835" h="33654">
                  <a:moveTo>
                    <a:pt x="60540" y="1219"/>
                  </a:moveTo>
                  <a:lnTo>
                    <a:pt x="60464" y="927"/>
                  </a:lnTo>
                  <a:lnTo>
                    <a:pt x="60363" y="762"/>
                  </a:lnTo>
                  <a:lnTo>
                    <a:pt x="60236" y="609"/>
                  </a:lnTo>
                  <a:lnTo>
                    <a:pt x="60083" y="482"/>
                  </a:lnTo>
                  <a:lnTo>
                    <a:pt x="59956" y="419"/>
                  </a:lnTo>
                  <a:lnTo>
                    <a:pt x="59728" y="342"/>
                  </a:lnTo>
                  <a:lnTo>
                    <a:pt x="59575" y="330"/>
                  </a:lnTo>
                  <a:lnTo>
                    <a:pt x="59512" y="2324"/>
                  </a:lnTo>
                  <a:lnTo>
                    <a:pt x="59651" y="2324"/>
                  </a:lnTo>
                  <a:lnTo>
                    <a:pt x="59893" y="2273"/>
                  </a:lnTo>
                  <a:lnTo>
                    <a:pt x="60032" y="2209"/>
                  </a:lnTo>
                  <a:lnTo>
                    <a:pt x="60185" y="2095"/>
                  </a:lnTo>
                  <a:lnTo>
                    <a:pt x="60325" y="1955"/>
                  </a:lnTo>
                  <a:lnTo>
                    <a:pt x="60426" y="1790"/>
                  </a:lnTo>
                  <a:lnTo>
                    <a:pt x="60528" y="1511"/>
                  </a:lnTo>
                  <a:lnTo>
                    <a:pt x="60540" y="1219"/>
                  </a:lnTo>
                  <a:close/>
                </a:path>
                <a:path w="76835" h="33654">
                  <a:moveTo>
                    <a:pt x="76784" y="9398"/>
                  </a:moveTo>
                  <a:lnTo>
                    <a:pt x="75565" y="3848"/>
                  </a:lnTo>
                  <a:lnTo>
                    <a:pt x="75526" y="3721"/>
                  </a:lnTo>
                  <a:lnTo>
                    <a:pt x="75349" y="3238"/>
                  </a:lnTo>
                  <a:lnTo>
                    <a:pt x="75145" y="2857"/>
                  </a:lnTo>
                  <a:lnTo>
                    <a:pt x="74904" y="2501"/>
                  </a:lnTo>
                  <a:lnTo>
                    <a:pt x="74790" y="2374"/>
                  </a:lnTo>
                  <a:lnTo>
                    <a:pt x="74790" y="9436"/>
                  </a:lnTo>
                  <a:lnTo>
                    <a:pt x="74764" y="9969"/>
                  </a:lnTo>
                  <a:lnTo>
                    <a:pt x="74764" y="10236"/>
                  </a:lnTo>
                  <a:lnTo>
                    <a:pt x="74739" y="10617"/>
                  </a:lnTo>
                  <a:lnTo>
                    <a:pt x="73329" y="15443"/>
                  </a:lnTo>
                  <a:lnTo>
                    <a:pt x="73266" y="15582"/>
                  </a:lnTo>
                  <a:lnTo>
                    <a:pt x="72669" y="16459"/>
                  </a:lnTo>
                  <a:lnTo>
                    <a:pt x="72402" y="16687"/>
                  </a:lnTo>
                  <a:lnTo>
                    <a:pt x="72212" y="16802"/>
                  </a:lnTo>
                  <a:lnTo>
                    <a:pt x="71996" y="16903"/>
                  </a:lnTo>
                  <a:lnTo>
                    <a:pt x="71780" y="16992"/>
                  </a:lnTo>
                  <a:lnTo>
                    <a:pt x="71437" y="17068"/>
                  </a:lnTo>
                  <a:lnTo>
                    <a:pt x="71132" y="17106"/>
                  </a:lnTo>
                  <a:lnTo>
                    <a:pt x="70980" y="17094"/>
                  </a:lnTo>
                  <a:lnTo>
                    <a:pt x="70713" y="17068"/>
                  </a:lnTo>
                  <a:lnTo>
                    <a:pt x="70485" y="17030"/>
                  </a:lnTo>
                  <a:lnTo>
                    <a:pt x="70256" y="16967"/>
                  </a:lnTo>
                  <a:lnTo>
                    <a:pt x="68834" y="15544"/>
                  </a:lnTo>
                  <a:lnTo>
                    <a:pt x="68795" y="15417"/>
                  </a:lnTo>
                  <a:lnTo>
                    <a:pt x="68732" y="15278"/>
                  </a:lnTo>
                  <a:lnTo>
                    <a:pt x="68668" y="15138"/>
                  </a:lnTo>
                  <a:lnTo>
                    <a:pt x="68478" y="14655"/>
                  </a:lnTo>
                  <a:lnTo>
                    <a:pt x="74599" y="7543"/>
                  </a:lnTo>
                  <a:lnTo>
                    <a:pt x="74714" y="8204"/>
                  </a:lnTo>
                  <a:lnTo>
                    <a:pt x="74790" y="9436"/>
                  </a:lnTo>
                  <a:lnTo>
                    <a:pt x="74790" y="2374"/>
                  </a:lnTo>
                  <a:lnTo>
                    <a:pt x="73964" y="1574"/>
                  </a:lnTo>
                  <a:lnTo>
                    <a:pt x="73964" y="5207"/>
                  </a:lnTo>
                  <a:lnTo>
                    <a:pt x="67843" y="12331"/>
                  </a:lnTo>
                  <a:lnTo>
                    <a:pt x="67729" y="11645"/>
                  </a:lnTo>
                  <a:lnTo>
                    <a:pt x="67652" y="10414"/>
                  </a:lnTo>
                  <a:lnTo>
                    <a:pt x="67665" y="9944"/>
                  </a:lnTo>
                  <a:lnTo>
                    <a:pt x="67678" y="9804"/>
                  </a:lnTo>
                  <a:lnTo>
                    <a:pt x="67691" y="9601"/>
                  </a:lnTo>
                  <a:lnTo>
                    <a:pt x="67716" y="9220"/>
                  </a:lnTo>
                  <a:lnTo>
                    <a:pt x="69075" y="4483"/>
                  </a:lnTo>
                  <a:lnTo>
                    <a:pt x="69164" y="4330"/>
                  </a:lnTo>
                  <a:lnTo>
                    <a:pt x="69215" y="4191"/>
                  </a:lnTo>
                  <a:lnTo>
                    <a:pt x="69405" y="3810"/>
                  </a:lnTo>
                  <a:lnTo>
                    <a:pt x="69697" y="3454"/>
                  </a:lnTo>
                  <a:lnTo>
                    <a:pt x="69862" y="3289"/>
                  </a:lnTo>
                  <a:lnTo>
                    <a:pt x="70053" y="3149"/>
                  </a:lnTo>
                  <a:lnTo>
                    <a:pt x="70243" y="3035"/>
                  </a:lnTo>
                  <a:lnTo>
                    <a:pt x="70459" y="2933"/>
                  </a:lnTo>
                  <a:lnTo>
                    <a:pt x="70675" y="2844"/>
                  </a:lnTo>
                  <a:lnTo>
                    <a:pt x="71018" y="2768"/>
                  </a:lnTo>
                  <a:lnTo>
                    <a:pt x="71361" y="2743"/>
                  </a:lnTo>
                  <a:lnTo>
                    <a:pt x="71513" y="2743"/>
                  </a:lnTo>
                  <a:lnTo>
                    <a:pt x="71742" y="2768"/>
                  </a:lnTo>
                  <a:lnTo>
                    <a:pt x="71970" y="2806"/>
                  </a:lnTo>
                  <a:lnTo>
                    <a:pt x="72199" y="2870"/>
                  </a:lnTo>
                  <a:lnTo>
                    <a:pt x="73634" y="4356"/>
                  </a:lnTo>
                  <a:lnTo>
                    <a:pt x="73672" y="4483"/>
                  </a:lnTo>
                  <a:lnTo>
                    <a:pt x="73723" y="4622"/>
                  </a:lnTo>
                  <a:lnTo>
                    <a:pt x="73964" y="5207"/>
                  </a:lnTo>
                  <a:lnTo>
                    <a:pt x="73964" y="1574"/>
                  </a:lnTo>
                  <a:lnTo>
                    <a:pt x="73647" y="1358"/>
                  </a:lnTo>
                  <a:lnTo>
                    <a:pt x="71818" y="762"/>
                  </a:lnTo>
                  <a:lnTo>
                    <a:pt x="71691" y="762"/>
                  </a:lnTo>
                  <a:lnTo>
                    <a:pt x="71551" y="749"/>
                  </a:lnTo>
                  <a:lnTo>
                    <a:pt x="71335" y="736"/>
                  </a:lnTo>
                  <a:lnTo>
                    <a:pt x="69100" y="1397"/>
                  </a:lnTo>
                  <a:lnTo>
                    <a:pt x="68910" y="1498"/>
                  </a:lnTo>
                  <a:lnTo>
                    <a:pt x="67348" y="3479"/>
                  </a:lnTo>
                  <a:lnTo>
                    <a:pt x="67043" y="4064"/>
                  </a:lnTo>
                  <a:lnTo>
                    <a:pt x="65684" y="9639"/>
                  </a:lnTo>
                  <a:lnTo>
                    <a:pt x="66916" y="16129"/>
                  </a:lnTo>
                  <a:lnTo>
                    <a:pt x="67106" y="16598"/>
                  </a:lnTo>
                  <a:lnTo>
                    <a:pt x="67310" y="16979"/>
                  </a:lnTo>
                  <a:lnTo>
                    <a:pt x="67551" y="17335"/>
                  </a:lnTo>
                  <a:lnTo>
                    <a:pt x="67691" y="17500"/>
                  </a:lnTo>
                  <a:lnTo>
                    <a:pt x="67818" y="17665"/>
                  </a:lnTo>
                  <a:lnTo>
                    <a:pt x="70637" y="19075"/>
                  </a:lnTo>
                  <a:lnTo>
                    <a:pt x="70853" y="19100"/>
                  </a:lnTo>
                  <a:lnTo>
                    <a:pt x="71120" y="19100"/>
                  </a:lnTo>
                  <a:lnTo>
                    <a:pt x="71551" y="19075"/>
                  </a:lnTo>
                  <a:lnTo>
                    <a:pt x="73355" y="18440"/>
                  </a:lnTo>
                  <a:lnTo>
                    <a:pt x="73545" y="18338"/>
                  </a:lnTo>
                  <a:lnTo>
                    <a:pt x="75095" y="16370"/>
                  </a:lnTo>
                  <a:lnTo>
                    <a:pt x="75412" y="15773"/>
                  </a:lnTo>
                  <a:lnTo>
                    <a:pt x="75958" y="14465"/>
                  </a:lnTo>
                  <a:lnTo>
                    <a:pt x="76365" y="13106"/>
                  </a:lnTo>
                  <a:lnTo>
                    <a:pt x="76644" y="11709"/>
                  </a:lnTo>
                  <a:lnTo>
                    <a:pt x="76733" y="10769"/>
                  </a:lnTo>
                  <a:lnTo>
                    <a:pt x="76758" y="10261"/>
                  </a:lnTo>
                  <a:lnTo>
                    <a:pt x="76771" y="10109"/>
                  </a:lnTo>
                  <a:lnTo>
                    <a:pt x="76758" y="9969"/>
                  </a:lnTo>
                  <a:lnTo>
                    <a:pt x="76784" y="939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672412" y="6302235"/>
              <a:ext cx="104775" cy="52069"/>
            </a:xfrm>
            <a:custGeom>
              <a:avLst/>
              <a:gdLst/>
              <a:ahLst/>
              <a:cxnLst/>
              <a:rect l="l" t="t" r="r" b="b"/>
              <a:pathLst>
                <a:path w="104775" h="52070">
                  <a:moveTo>
                    <a:pt x="1752" y="13804"/>
                  </a:moveTo>
                  <a:lnTo>
                    <a:pt x="241" y="12496"/>
                  </a:lnTo>
                  <a:lnTo>
                    <a:pt x="152" y="12623"/>
                  </a:lnTo>
                  <a:lnTo>
                    <a:pt x="63" y="12801"/>
                  </a:lnTo>
                  <a:lnTo>
                    <a:pt x="12" y="12992"/>
                  </a:lnTo>
                  <a:lnTo>
                    <a:pt x="0" y="13271"/>
                  </a:lnTo>
                  <a:lnTo>
                    <a:pt x="25" y="13423"/>
                  </a:lnTo>
                  <a:lnTo>
                    <a:pt x="76" y="13563"/>
                  </a:lnTo>
                  <a:lnTo>
                    <a:pt x="203" y="13766"/>
                  </a:lnTo>
                  <a:lnTo>
                    <a:pt x="342" y="13906"/>
                  </a:lnTo>
                  <a:lnTo>
                    <a:pt x="508" y="14020"/>
                  </a:lnTo>
                  <a:lnTo>
                    <a:pt x="635" y="14084"/>
                  </a:lnTo>
                  <a:lnTo>
                    <a:pt x="825" y="14135"/>
                  </a:lnTo>
                  <a:lnTo>
                    <a:pt x="1117" y="14147"/>
                  </a:lnTo>
                  <a:lnTo>
                    <a:pt x="1397" y="14071"/>
                  </a:lnTo>
                  <a:lnTo>
                    <a:pt x="1574" y="13970"/>
                  </a:lnTo>
                  <a:lnTo>
                    <a:pt x="1727" y="13843"/>
                  </a:lnTo>
                  <a:close/>
                </a:path>
                <a:path w="104775" h="52070">
                  <a:moveTo>
                    <a:pt x="18630" y="889"/>
                  </a:moveTo>
                  <a:lnTo>
                    <a:pt x="18592" y="698"/>
                  </a:lnTo>
                  <a:lnTo>
                    <a:pt x="18516" y="520"/>
                  </a:lnTo>
                  <a:lnTo>
                    <a:pt x="18402" y="355"/>
                  </a:lnTo>
                  <a:lnTo>
                    <a:pt x="18262" y="215"/>
                  </a:lnTo>
                  <a:lnTo>
                    <a:pt x="18097" y="114"/>
                  </a:lnTo>
                  <a:lnTo>
                    <a:pt x="17818" y="12"/>
                  </a:lnTo>
                  <a:lnTo>
                    <a:pt x="17614" y="0"/>
                  </a:lnTo>
                  <a:lnTo>
                    <a:pt x="17475" y="12"/>
                  </a:lnTo>
                  <a:lnTo>
                    <a:pt x="16827" y="419"/>
                  </a:lnTo>
                  <a:lnTo>
                    <a:pt x="16751" y="546"/>
                  </a:lnTo>
                  <a:lnTo>
                    <a:pt x="16649" y="812"/>
                  </a:lnTo>
                  <a:lnTo>
                    <a:pt x="16637" y="965"/>
                  </a:lnTo>
                  <a:lnTo>
                    <a:pt x="18630" y="1028"/>
                  </a:lnTo>
                  <a:lnTo>
                    <a:pt x="18630" y="889"/>
                  </a:lnTo>
                  <a:close/>
                </a:path>
                <a:path w="104775" h="52070">
                  <a:moveTo>
                    <a:pt x="25717" y="6642"/>
                  </a:moveTo>
                  <a:lnTo>
                    <a:pt x="25692" y="6502"/>
                  </a:lnTo>
                  <a:lnTo>
                    <a:pt x="25654" y="6350"/>
                  </a:lnTo>
                  <a:lnTo>
                    <a:pt x="25501" y="6096"/>
                  </a:lnTo>
                  <a:lnTo>
                    <a:pt x="25374" y="5956"/>
                  </a:lnTo>
                  <a:lnTo>
                    <a:pt x="25247" y="5867"/>
                  </a:lnTo>
                  <a:lnTo>
                    <a:pt x="25120" y="5803"/>
                  </a:lnTo>
                  <a:lnTo>
                    <a:pt x="24892" y="5727"/>
                  </a:lnTo>
                  <a:lnTo>
                    <a:pt x="24739" y="5715"/>
                  </a:lnTo>
                  <a:lnTo>
                    <a:pt x="24549" y="5727"/>
                  </a:lnTo>
                  <a:lnTo>
                    <a:pt x="24358" y="5778"/>
                  </a:lnTo>
                  <a:lnTo>
                    <a:pt x="24180" y="5867"/>
                  </a:lnTo>
                  <a:lnTo>
                    <a:pt x="18313" y="9956"/>
                  </a:lnTo>
                  <a:lnTo>
                    <a:pt x="18630" y="1041"/>
                  </a:lnTo>
                  <a:lnTo>
                    <a:pt x="16637" y="965"/>
                  </a:lnTo>
                  <a:lnTo>
                    <a:pt x="16256" y="11874"/>
                  </a:lnTo>
                  <a:lnTo>
                    <a:pt x="16065" y="17322"/>
                  </a:lnTo>
                  <a:lnTo>
                    <a:pt x="16078" y="17462"/>
                  </a:lnTo>
                  <a:lnTo>
                    <a:pt x="16116" y="17653"/>
                  </a:lnTo>
                  <a:lnTo>
                    <a:pt x="16192" y="17830"/>
                  </a:lnTo>
                  <a:lnTo>
                    <a:pt x="16306" y="17995"/>
                  </a:lnTo>
                  <a:lnTo>
                    <a:pt x="16700" y="18275"/>
                  </a:lnTo>
                  <a:lnTo>
                    <a:pt x="16891" y="18338"/>
                  </a:lnTo>
                  <a:lnTo>
                    <a:pt x="17183" y="18351"/>
                  </a:lnTo>
                  <a:lnTo>
                    <a:pt x="17462" y="18275"/>
                  </a:lnTo>
                  <a:lnTo>
                    <a:pt x="17602" y="18199"/>
                  </a:lnTo>
                  <a:lnTo>
                    <a:pt x="17856" y="17983"/>
                  </a:lnTo>
                  <a:lnTo>
                    <a:pt x="17957" y="17805"/>
                  </a:lnTo>
                  <a:lnTo>
                    <a:pt x="18059" y="17538"/>
                  </a:lnTo>
                  <a:lnTo>
                    <a:pt x="18072" y="17386"/>
                  </a:lnTo>
                  <a:lnTo>
                    <a:pt x="18224" y="12446"/>
                  </a:lnTo>
                  <a:lnTo>
                    <a:pt x="20078" y="11150"/>
                  </a:lnTo>
                  <a:lnTo>
                    <a:pt x="23431" y="18046"/>
                  </a:lnTo>
                  <a:lnTo>
                    <a:pt x="23507" y="18173"/>
                  </a:lnTo>
                  <a:lnTo>
                    <a:pt x="23634" y="18326"/>
                  </a:lnTo>
                  <a:lnTo>
                    <a:pt x="23825" y="18465"/>
                  </a:lnTo>
                  <a:lnTo>
                    <a:pt x="23964" y="18529"/>
                  </a:lnTo>
                  <a:lnTo>
                    <a:pt x="24155" y="18592"/>
                  </a:lnTo>
                  <a:lnTo>
                    <a:pt x="24447" y="18605"/>
                  </a:lnTo>
                  <a:lnTo>
                    <a:pt x="24587" y="18567"/>
                  </a:lnTo>
                  <a:lnTo>
                    <a:pt x="24726" y="18529"/>
                  </a:lnTo>
                  <a:lnTo>
                    <a:pt x="24904" y="18427"/>
                  </a:lnTo>
                  <a:lnTo>
                    <a:pt x="25057" y="18313"/>
                  </a:lnTo>
                  <a:lnTo>
                    <a:pt x="25171" y="18148"/>
                  </a:lnTo>
                  <a:lnTo>
                    <a:pt x="25260" y="17983"/>
                  </a:lnTo>
                  <a:lnTo>
                    <a:pt x="25323" y="17792"/>
                  </a:lnTo>
                  <a:lnTo>
                    <a:pt x="25336" y="17500"/>
                  </a:lnTo>
                  <a:lnTo>
                    <a:pt x="25285" y="17310"/>
                  </a:lnTo>
                  <a:lnTo>
                    <a:pt x="25234" y="17183"/>
                  </a:lnTo>
                  <a:lnTo>
                    <a:pt x="21755" y="9994"/>
                  </a:lnTo>
                  <a:lnTo>
                    <a:pt x="25285" y="7531"/>
                  </a:lnTo>
                  <a:lnTo>
                    <a:pt x="25438" y="7404"/>
                  </a:lnTo>
                  <a:lnTo>
                    <a:pt x="25577" y="7213"/>
                  </a:lnTo>
                  <a:lnTo>
                    <a:pt x="25641" y="7073"/>
                  </a:lnTo>
                  <a:lnTo>
                    <a:pt x="25704" y="6883"/>
                  </a:lnTo>
                  <a:lnTo>
                    <a:pt x="25717" y="6743"/>
                  </a:lnTo>
                  <a:close/>
                </a:path>
                <a:path w="104775" h="52070">
                  <a:moveTo>
                    <a:pt x="31013" y="16840"/>
                  </a:moveTo>
                  <a:lnTo>
                    <a:pt x="30873" y="16852"/>
                  </a:lnTo>
                  <a:lnTo>
                    <a:pt x="30632" y="16903"/>
                  </a:lnTo>
                  <a:lnTo>
                    <a:pt x="30505" y="16967"/>
                  </a:lnTo>
                  <a:lnTo>
                    <a:pt x="30340" y="17081"/>
                  </a:lnTo>
                  <a:lnTo>
                    <a:pt x="30060" y="17475"/>
                  </a:lnTo>
                  <a:lnTo>
                    <a:pt x="29997" y="17665"/>
                  </a:lnTo>
                  <a:lnTo>
                    <a:pt x="29984" y="17957"/>
                  </a:lnTo>
                  <a:lnTo>
                    <a:pt x="30060" y="18237"/>
                  </a:lnTo>
                  <a:lnTo>
                    <a:pt x="30137" y="18364"/>
                  </a:lnTo>
                  <a:lnTo>
                    <a:pt x="30530" y="18732"/>
                  </a:lnTo>
                  <a:lnTo>
                    <a:pt x="30797" y="18834"/>
                  </a:lnTo>
                  <a:lnTo>
                    <a:pt x="30949" y="18846"/>
                  </a:lnTo>
                  <a:lnTo>
                    <a:pt x="31013" y="16840"/>
                  </a:lnTo>
                  <a:close/>
                </a:path>
                <a:path w="104775" h="52070">
                  <a:moveTo>
                    <a:pt x="43281" y="7048"/>
                  </a:moveTo>
                  <a:lnTo>
                    <a:pt x="37363" y="698"/>
                  </a:lnTo>
                  <a:lnTo>
                    <a:pt x="37185" y="698"/>
                  </a:lnTo>
                  <a:lnTo>
                    <a:pt x="37045" y="685"/>
                  </a:lnTo>
                  <a:lnTo>
                    <a:pt x="36918" y="685"/>
                  </a:lnTo>
                  <a:lnTo>
                    <a:pt x="36728" y="673"/>
                  </a:lnTo>
                  <a:lnTo>
                    <a:pt x="36093" y="711"/>
                  </a:lnTo>
                  <a:lnTo>
                    <a:pt x="30365" y="6845"/>
                  </a:lnTo>
                  <a:lnTo>
                    <a:pt x="30314" y="8559"/>
                  </a:lnTo>
                  <a:lnTo>
                    <a:pt x="30302" y="8724"/>
                  </a:lnTo>
                  <a:lnTo>
                    <a:pt x="30302" y="9017"/>
                  </a:lnTo>
                  <a:lnTo>
                    <a:pt x="30340" y="9626"/>
                  </a:lnTo>
                  <a:lnTo>
                    <a:pt x="32854" y="13931"/>
                  </a:lnTo>
                  <a:lnTo>
                    <a:pt x="32740" y="16916"/>
                  </a:lnTo>
                  <a:lnTo>
                    <a:pt x="31026" y="16840"/>
                  </a:lnTo>
                  <a:lnTo>
                    <a:pt x="30949" y="18846"/>
                  </a:lnTo>
                  <a:lnTo>
                    <a:pt x="33604" y="18935"/>
                  </a:lnTo>
                  <a:lnTo>
                    <a:pt x="33820" y="18935"/>
                  </a:lnTo>
                  <a:lnTo>
                    <a:pt x="34061" y="18884"/>
                  </a:lnTo>
                  <a:lnTo>
                    <a:pt x="34188" y="18821"/>
                  </a:lnTo>
                  <a:lnTo>
                    <a:pt x="34353" y="18707"/>
                  </a:lnTo>
                  <a:lnTo>
                    <a:pt x="34493" y="18567"/>
                  </a:lnTo>
                  <a:lnTo>
                    <a:pt x="34594" y="18402"/>
                  </a:lnTo>
                  <a:lnTo>
                    <a:pt x="34658" y="18237"/>
                  </a:lnTo>
                  <a:lnTo>
                    <a:pt x="34696" y="18110"/>
                  </a:lnTo>
                  <a:lnTo>
                    <a:pt x="34709" y="17970"/>
                  </a:lnTo>
                  <a:lnTo>
                    <a:pt x="34861" y="13550"/>
                  </a:lnTo>
                  <a:lnTo>
                    <a:pt x="34874" y="13423"/>
                  </a:lnTo>
                  <a:lnTo>
                    <a:pt x="34874" y="13271"/>
                  </a:lnTo>
                  <a:lnTo>
                    <a:pt x="34836" y="13081"/>
                  </a:lnTo>
                  <a:lnTo>
                    <a:pt x="34772" y="12954"/>
                  </a:lnTo>
                  <a:lnTo>
                    <a:pt x="34696" y="12827"/>
                  </a:lnTo>
                  <a:lnTo>
                    <a:pt x="34569" y="12674"/>
                  </a:lnTo>
                  <a:lnTo>
                    <a:pt x="34404" y="12560"/>
                  </a:lnTo>
                  <a:lnTo>
                    <a:pt x="34277" y="12484"/>
                  </a:lnTo>
                  <a:lnTo>
                    <a:pt x="34112" y="12357"/>
                  </a:lnTo>
                  <a:lnTo>
                    <a:pt x="32296" y="8991"/>
                  </a:lnTo>
                  <a:lnTo>
                    <a:pt x="32308" y="8839"/>
                  </a:lnTo>
                  <a:lnTo>
                    <a:pt x="32359" y="7124"/>
                  </a:lnTo>
                  <a:lnTo>
                    <a:pt x="32372" y="6972"/>
                  </a:lnTo>
                  <a:lnTo>
                    <a:pt x="32359" y="6832"/>
                  </a:lnTo>
                  <a:lnTo>
                    <a:pt x="32423" y="6324"/>
                  </a:lnTo>
                  <a:lnTo>
                    <a:pt x="32524" y="5892"/>
                  </a:lnTo>
                  <a:lnTo>
                    <a:pt x="32664" y="5486"/>
                  </a:lnTo>
                  <a:lnTo>
                    <a:pt x="32854" y="5080"/>
                  </a:lnTo>
                  <a:lnTo>
                    <a:pt x="33070" y="4699"/>
                  </a:lnTo>
                  <a:lnTo>
                    <a:pt x="33197" y="4533"/>
                  </a:lnTo>
                  <a:lnTo>
                    <a:pt x="33324" y="4343"/>
                  </a:lnTo>
                  <a:lnTo>
                    <a:pt x="36753" y="2667"/>
                  </a:lnTo>
                  <a:lnTo>
                    <a:pt x="36880" y="2679"/>
                  </a:lnTo>
                  <a:lnTo>
                    <a:pt x="37198" y="2692"/>
                  </a:lnTo>
                  <a:lnTo>
                    <a:pt x="41287" y="7073"/>
                  </a:lnTo>
                  <a:lnTo>
                    <a:pt x="41275" y="7200"/>
                  </a:lnTo>
                  <a:lnTo>
                    <a:pt x="41262" y="7340"/>
                  </a:lnTo>
                  <a:lnTo>
                    <a:pt x="41211" y="9055"/>
                  </a:lnTo>
                  <a:lnTo>
                    <a:pt x="41211" y="9207"/>
                  </a:lnTo>
                  <a:lnTo>
                    <a:pt x="41148" y="9715"/>
                  </a:lnTo>
                  <a:lnTo>
                    <a:pt x="41059" y="10109"/>
                  </a:lnTo>
                  <a:lnTo>
                    <a:pt x="40995" y="10299"/>
                  </a:lnTo>
                  <a:lnTo>
                    <a:pt x="40754" y="10871"/>
                  </a:lnTo>
                  <a:lnTo>
                    <a:pt x="40652" y="11036"/>
                  </a:lnTo>
                  <a:lnTo>
                    <a:pt x="40551" y="11226"/>
                  </a:lnTo>
                  <a:lnTo>
                    <a:pt x="38950" y="12661"/>
                  </a:lnTo>
                  <a:lnTo>
                    <a:pt x="38760" y="12763"/>
                  </a:lnTo>
                  <a:lnTo>
                    <a:pt x="38608" y="12877"/>
                  </a:lnTo>
                  <a:lnTo>
                    <a:pt x="38481" y="13030"/>
                  </a:lnTo>
                  <a:lnTo>
                    <a:pt x="38392" y="13208"/>
                  </a:lnTo>
                  <a:lnTo>
                    <a:pt x="38341" y="13411"/>
                  </a:lnTo>
                  <a:lnTo>
                    <a:pt x="38328" y="13550"/>
                  </a:lnTo>
                  <a:lnTo>
                    <a:pt x="38163" y="18034"/>
                  </a:lnTo>
                  <a:lnTo>
                    <a:pt x="38176" y="18237"/>
                  </a:lnTo>
                  <a:lnTo>
                    <a:pt x="38239" y="18529"/>
                  </a:lnTo>
                  <a:lnTo>
                    <a:pt x="38315" y="18656"/>
                  </a:lnTo>
                  <a:lnTo>
                    <a:pt x="38430" y="18808"/>
                  </a:lnTo>
                  <a:lnTo>
                    <a:pt x="38582" y="18935"/>
                  </a:lnTo>
                  <a:lnTo>
                    <a:pt x="38709" y="19011"/>
                  </a:lnTo>
                  <a:lnTo>
                    <a:pt x="38989" y="19113"/>
                  </a:lnTo>
                  <a:lnTo>
                    <a:pt x="39128" y="19126"/>
                  </a:lnTo>
                  <a:lnTo>
                    <a:pt x="41859" y="19227"/>
                  </a:lnTo>
                  <a:lnTo>
                    <a:pt x="41998" y="19215"/>
                  </a:lnTo>
                  <a:lnTo>
                    <a:pt x="42189" y="19177"/>
                  </a:lnTo>
                  <a:lnTo>
                    <a:pt x="42367" y="19088"/>
                  </a:lnTo>
                  <a:lnTo>
                    <a:pt x="42532" y="18986"/>
                  </a:lnTo>
                  <a:lnTo>
                    <a:pt x="42887" y="18300"/>
                  </a:lnTo>
                  <a:lnTo>
                    <a:pt x="42887" y="18110"/>
                  </a:lnTo>
                  <a:lnTo>
                    <a:pt x="42468" y="17411"/>
                  </a:lnTo>
                  <a:lnTo>
                    <a:pt x="42341" y="17335"/>
                  </a:lnTo>
                  <a:lnTo>
                    <a:pt x="42075" y="17233"/>
                  </a:lnTo>
                  <a:lnTo>
                    <a:pt x="41922" y="17221"/>
                  </a:lnTo>
                  <a:lnTo>
                    <a:pt x="40195" y="17170"/>
                  </a:lnTo>
                  <a:lnTo>
                    <a:pt x="40297" y="14198"/>
                  </a:lnTo>
                  <a:lnTo>
                    <a:pt x="40551" y="14033"/>
                  </a:lnTo>
                  <a:lnTo>
                    <a:pt x="41033" y="13665"/>
                  </a:lnTo>
                  <a:lnTo>
                    <a:pt x="42875" y="10947"/>
                  </a:lnTo>
                  <a:lnTo>
                    <a:pt x="42976" y="10668"/>
                  </a:lnTo>
                  <a:lnTo>
                    <a:pt x="43116" y="10083"/>
                  </a:lnTo>
                  <a:lnTo>
                    <a:pt x="43180" y="9626"/>
                  </a:lnTo>
                  <a:lnTo>
                    <a:pt x="43205" y="9321"/>
                  </a:lnTo>
                  <a:lnTo>
                    <a:pt x="43205" y="9169"/>
                  </a:lnTo>
                  <a:lnTo>
                    <a:pt x="43205" y="9029"/>
                  </a:lnTo>
                  <a:lnTo>
                    <a:pt x="43256" y="7505"/>
                  </a:lnTo>
                  <a:lnTo>
                    <a:pt x="43268" y="7366"/>
                  </a:lnTo>
                  <a:lnTo>
                    <a:pt x="43268" y="7213"/>
                  </a:lnTo>
                  <a:lnTo>
                    <a:pt x="43281" y="7048"/>
                  </a:lnTo>
                  <a:close/>
                </a:path>
                <a:path w="104775" h="52070">
                  <a:moveTo>
                    <a:pt x="94678" y="29679"/>
                  </a:moveTo>
                  <a:lnTo>
                    <a:pt x="94653" y="29552"/>
                  </a:lnTo>
                  <a:lnTo>
                    <a:pt x="94602" y="29413"/>
                  </a:lnTo>
                  <a:lnTo>
                    <a:pt x="94513" y="29248"/>
                  </a:lnTo>
                  <a:lnTo>
                    <a:pt x="94348" y="29057"/>
                  </a:lnTo>
                  <a:lnTo>
                    <a:pt x="87693" y="23088"/>
                  </a:lnTo>
                  <a:lnTo>
                    <a:pt x="87553" y="22948"/>
                  </a:lnTo>
                  <a:lnTo>
                    <a:pt x="87401" y="22834"/>
                  </a:lnTo>
                  <a:lnTo>
                    <a:pt x="87261" y="22783"/>
                  </a:lnTo>
                  <a:lnTo>
                    <a:pt x="87122" y="22745"/>
                  </a:lnTo>
                  <a:lnTo>
                    <a:pt x="86918" y="22707"/>
                  </a:lnTo>
                  <a:lnTo>
                    <a:pt x="86728" y="22733"/>
                  </a:lnTo>
                  <a:lnTo>
                    <a:pt x="86550" y="22796"/>
                  </a:lnTo>
                  <a:lnTo>
                    <a:pt x="86360" y="22885"/>
                  </a:lnTo>
                  <a:lnTo>
                    <a:pt x="86182" y="23050"/>
                  </a:lnTo>
                  <a:lnTo>
                    <a:pt x="84963" y="24409"/>
                  </a:lnTo>
                  <a:lnTo>
                    <a:pt x="84823" y="24599"/>
                  </a:lnTo>
                  <a:lnTo>
                    <a:pt x="84759" y="24739"/>
                  </a:lnTo>
                  <a:lnTo>
                    <a:pt x="84721" y="24879"/>
                  </a:lnTo>
                  <a:lnTo>
                    <a:pt x="84709" y="25171"/>
                  </a:lnTo>
                  <a:lnTo>
                    <a:pt x="84747" y="25374"/>
                  </a:lnTo>
                  <a:lnTo>
                    <a:pt x="84797" y="25501"/>
                  </a:lnTo>
                  <a:lnTo>
                    <a:pt x="84874" y="25628"/>
                  </a:lnTo>
                  <a:lnTo>
                    <a:pt x="85001" y="25781"/>
                  </a:lnTo>
                  <a:lnTo>
                    <a:pt x="85153" y="25908"/>
                  </a:lnTo>
                  <a:lnTo>
                    <a:pt x="85331" y="25996"/>
                  </a:lnTo>
                  <a:lnTo>
                    <a:pt x="85509" y="26060"/>
                  </a:lnTo>
                  <a:lnTo>
                    <a:pt x="85801" y="26073"/>
                  </a:lnTo>
                  <a:lnTo>
                    <a:pt x="85953" y="26047"/>
                  </a:lnTo>
                  <a:lnTo>
                    <a:pt x="86093" y="25996"/>
                  </a:lnTo>
                  <a:lnTo>
                    <a:pt x="86271" y="25908"/>
                  </a:lnTo>
                  <a:lnTo>
                    <a:pt x="86448" y="25742"/>
                  </a:lnTo>
                  <a:lnTo>
                    <a:pt x="86995" y="25133"/>
                  </a:lnTo>
                  <a:lnTo>
                    <a:pt x="92024" y="29667"/>
                  </a:lnTo>
                  <a:lnTo>
                    <a:pt x="78816" y="38074"/>
                  </a:lnTo>
                  <a:lnTo>
                    <a:pt x="78524" y="38354"/>
                  </a:lnTo>
                  <a:lnTo>
                    <a:pt x="78435" y="38519"/>
                  </a:lnTo>
                  <a:lnTo>
                    <a:pt x="78359" y="38747"/>
                  </a:lnTo>
                  <a:lnTo>
                    <a:pt x="78346" y="38950"/>
                  </a:lnTo>
                  <a:lnTo>
                    <a:pt x="78359" y="39090"/>
                  </a:lnTo>
                  <a:lnTo>
                    <a:pt x="78409" y="39281"/>
                  </a:lnTo>
                  <a:lnTo>
                    <a:pt x="78473" y="39420"/>
                  </a:lnTo>
                  <a:lnTo>
                    <a:pt x="78587" y="39573"/>
                  </a:lnTo>
                  <a:lnTo>
                    <a:pt x="78727" y="39712"/>
                  </a:lnTo>
                  <a:lnTo>
                    <a:pt x="78905" y="39814"/>
                  </a:lnTo>
                  <a:lnTo>
                    <a:pt x="79082" y="39878"/>
                  </a:lnTo>
                  <a:lnTo>
                    <a:pt x="79273" y="39916"/>
                  </a:lnTo>
                  <a:lnTo>
                    <a:pt x="79476" y="39916"/>
                  </a:lnTo>
                  <a:lnTo>
                    <a:pt x="79705" y="39852"/>
                  </a:lnTo>
                  <a:lnTo>
                    <a:pt x="79844" y="39789"/>
                  </a:lnTo>
                  <a:lnTo>
                    <a:pt x="94107" y="30708"/>
                  </a:lnTo>
                  <a:lnTo>
                    <a:pt x="94234" y="30632"/>
                  </a:lnTo>
                  <a:lnTo>
                    <a:pt x="94361" y="30518"/>
                  </a:lnTo>
                  <a:lnTo>
                    <a:pt x="94500" y="30378"/>
                  </a:lnTo>
                  <a:lnTo>
                    <a:pt x="94576" y="30251"/>
                  </a:lnTo>
                  <a:lnTo>
                    <a:pt x="94627" y="30111"/>
                  </a:lnTo>
                  <a:lnTo>
                    <a:pt x="94665" y="29972"/>
                  </a:lnTo>
                  <a:lnTo>
                    <a:pt x="94678" y="29705"/>
                  </a:lnTo>
                  <a:close/>
                </a:path>
                <a:path w="104775" h="52070">
                  <a:moveTo>
                    <a:pt x="104698" y="40157"/>
                  </a:moveTo>
                  <a:lnTo>
                    <a:pt x="104660" y="39725"/>
                  </a:lnTo>
                  <a:lnTo>
                    <a:pt x="104571" y="39306"/>
                  </a:lnTo>
                  <a:lnTo>
                    <a:pt x="104457" y="38900"/>
                  </a:lnTo>
                  <a:lnTo>
                    <a:pt x="104368" y="38696"/>
                  </a:lnTo>
                  <a:lnTo>
                    <a:pt x="104292" y="38493"/>
                  </a:lnTo>
                  <a:lnTo>
                    <a:pt x="103416" y="37261"/>
                  </a:lnTo>
                  <a:lnTo>
                    <a:pt x="103251" y="37084"/>
                  </a:lnTo>
                  <a:lnTo>
                    <a:pt x="103098" y="36931"/>
                  </a:lnTo>
                  <a:lnTo>
                    <a:pt x="102755" y="36690"/>
                  </a:lnTo>
                  <a:lnTo>
                    <a:pt x="102692" y="40233"/>
                  </a:lnTo>
                  <a:lnTo>
                    <a:pt x="102692" y="40462"/>
                  </a:lnTo>
                  <a:lnTo>
                    <a:pt x="102666" y="40690"/>
                  </a:lnTo>
                  <a:lnTo>
                    <a:pt x="102552" y="41148"/>
                  </a:lnTo>
                  <a:lnTo>
                    <a:pt x="102476" y="41313"/>
                  </a:lnTo>
                  <a:lnTo>
                    <a:pt x="102412" y="41554"/>
                  </a:lnTo>
                  <a:lnTo>
                    <a:pt x="99745" y="46266"/>
                  </a:lnTo>
                  <a:lnTo>
                    <a:pt x="99618" y="46418"/>
                  </a:lnTo>
                  <a:lnTo>
                    <a:pt x="95097" y="49504"/>
                  </a:lnTo>
                  <a:lnTo>
                    <a:pt x="94945" y="49593"/>
                  </a:lnTo>
                  <a:lnTo>
                    <a:pt x="94805" y="49657"/>
                  </a:lnTo>
                  <a:lnTo>
                    <a:pt x="94589" y="49745"/>
                  </a:lnTo>
                  <a:lnTo>
                    <a:pt x="94361" y="49796"/>
                  </a:lnTo>
                  <a:lnTo>
                    <a:pt x="94119" y="49834"/>
                  </a:lnTo>
                  <a:lnTo>
                    <a:pt x="93891" y="49847"/>
                  </a:lnTo>
                  <a:lnTo>
                    <a:pt x="92303" y="49250"/>
                  </a:lnTo>
                  <a:lnTo>
                    <a:pt x="91897" y="48780"/>
                  </a:lnTo>
                  <a:lnTo>
                    <a:pt x="91516" y="47574"/>
                  </a:lnTo>
                  <a:lnTo>
                    <a:pt x="91516" y="47345"/>
                  </a:lnTo>
                  <a:lnTo>
                    <a:pt x="91541" y="47117"/>
                  </a:lnTo>
                  <a:lnTo>
                    <a:pt x="91643" y="46685"/>
                  </a:lnTo>
                  <a:lnTo>
                    <a:pt x="91706" y="46558"/>
                  </a:lnTo>
                  <a:lnTo>
                    <a:pt x="91757" y="46418"/>
                  </a:lnTo>
                  <a:lnTo>
                    <a:pt x="91922" y="45897"/>
                  </a:lnTo>
                  <a:lnTo>
                    <a:pt x="92189" y="45135"/>
                  </a:lnTo>
                  <a:lnTo>
                    <a:pt x="92710" y="44030"/>
                  </a:lnTo>
                  <a:lnTo>
                    <a:pt x="93332" y="42976"/>
                  </a:lnTo>
                  <a:lnTo>
                    <a:pt x="94068" y="41986"/>
                  </a:lnTo>
                  <a:lnTo>
                    <a:pt x="94373" y="41630"/>
                  </a:lnTo>
                  <a:lnTo>
                    <a:pt x="94513" y="41490"/>
                  </a:lnTo>
                  <a:lnTo>
                    <a:pt x="99072" y="38315"/>
                  </a:lnTo>
                  <a:lnTo>
                    <a:pt x="99212" y="38252"/>
                  </a:lnTo>
                  <a:lnTo>
                    <a:pt x="99428" y="38150"/>
                  </a:lnTo>
                  <a:lnTo>
                    <a:pt x="99644" y="38061"/>
                  </a:lnTo>
                  <a:lnTo>
                    <a:pt x="99872" y="38011"/>
                  </a:lnTo>
                  <a:lnTo>
                    <a:pt x="100215" y="37960"/>
                  </a:lnTo>
                  <a:lnTo>
                    <a:pt x="101904" y="38569"/>
                  </a:lnTo>
                  <a:lnTo>
                    <a:pt x="102514" y="39446"/>
                  </a:lnTo>
                  <a:lnTo>
                    <a:pt x="102628" y="39763"/>
                  </a:lnTo>
                  <a:lnTo>
                    <a:pt x="102654" y="39890"/>
                  </a:lnTo>
                  <a:lnTo>
                    <a:pt x="102692" y="40233"/>
                  </a:lnTo>
                  <a:lnTo>
                    <a:pt x="102692" y="36652"/>
                  </a:lnTo>
                  <a:lnTo>
                    <a:pt x="100317" y="35953"/>
                  </a:lnTo>
                  <a:lnTo>
                    <a:pt x="99898" y="35979"/>
                  </a:lnTo>
                  <a:lnTo>
                    <a:pt x="98399" y="36423"/>
                  </a:lnTo>
                  <a:lnTo>
                    <a:pt x="98272" y="36474"/>
                  </a:lnTo>
                  <a:lnTo>
                    <a:pt x="98145" y="36550"/>
                  </a:lnTo>
                  <a:lnTo>
                    <a:pt x="93091" y="40093"/>
                  </a:lnTo>
                  <a:lnTo>
                    <a:pt x="92951" y="40233"/>
                  </a:lnTo>
                  <a:lnTo>
                    <a:pt x="92506" y="40716"/>
                  </a:lnTo>
                  <a:lnTo>
                    <a:pt x="89865" y="45770"/>
                  </a:lnTo>
                  <a:lnTo>
                    <a:pt x="89649" y="46380"/>
                  </a:lnTo>
                  <a:lnTo>
                    <a:pt x="89573" y="46799"/>
                  </a:lnTo>
                  <a:lnTo>
                    <a:pt x="89522" y="47231"/>
                  </a:lnTo>
                  <a:lnTo>
                    <a:pt x="89522" y="47663"/>
                  </a:lnTo>
                  <a:lnTo>
                    <a:pt x="89560" y="48082"/>
                  </a:lnTo>
                  <a:lnTo>
                    <a:pt x="89636" y="48501"/>
                  </a:lnTo>
                  <a:lnTo>
                    <a:pt x="89750" y="48920"/>
                  </a:lnTo>
                  <a:lnTo>
                    <a:pt x="89839" y="49110"/>
                  </a:lnTo>
                  <a:lnTo>
                    <a:pt x="89916" y="49314"/>
                  </a:lnTo>
                  <a:lnTo>
                    <a:pt x="90106" y="49695"/>
                  </a:lnTo>
                  <a:lnTo>
                    <a:pt x="90233" y="49872"/>
                  </a:lnTo>
                  <a:lnTo>
                    <a:pt x="90347" y="50050"/>
                  </a:lnTo>
                  <a:lnTo>
                    <a:pt x="90614" y="50380"/>
                  </a:lnTo>
                  <a:lnTo>
                    <a:pt x="90957" y="50723"/>
                  </a:lnTo>
                  <a:lnTo>
                    <a:pt x="91655" y="49949"/>
                  </a:lnTo>
                  <a:lnTo>
                    <a:pt x="90970" y="50723"/>
                  </a:lnTo>
                  <a:lnTo>
                    <a:pt x="92430" y="51587"/>
                  </a:lnTo>
                  <a:lnTo>
                    <a:pt x="92633" y="51663"/>
                  </a:lnTo>
                  <a:lnTo>
                    <a:pt x="93052" y="51765"/>
                  </a:lnTo>
                  <a:lnTo>
                    <a:pt x="93256" y="51803"/>
                  </a:lnTo>
                  <a:lnTo>
                    <a:pt x="93472" y="51828"/>
                  </a:lnTo>
                  <a:lnTo>
                    <a:pt x="94119" y="51841"/>
                  </a:lnTo>
                  <a:lnTo>
                    <a:pt x="94322" y="51828"/>
                  </a:lnTo>
                  <a:lnTo>
                    <a:pt x="94754" y="51765"/>
                  </a:lnTo>
                  <a:lnTo>
                    <a:pt x="94957" y="51701"/>
                  </a:lnTo>
                  <a:lnTo>
                    <a:pt x="95173" y="51650"/>
                  </a:lnTo>
                  <a:lnTo>
                    <a:pt x="95567" y="51511"/>
                  </a:lnTo>
                  <a:lnTo>
                    <a:pt x="95897" y="51346"/>
                  </a:lnTo>
                  <a:lnTo>
                    <a:pt x="96558" y="51079"/>
                  </a:lnTo>
                  <a:lnTo>
                    <a:pt x="97815" y="50419"/>
                  </a:lnTo>
                  <a:lnTo>
                    <a:pt x="99009" y="49644"/>
                  </a:lnTo>
                  <a:lnTo>
                    <a:pt x="100114" y="48742"/>
                  </a:lnTo>
                  <a:lnTo>
                    <a:pt x="100622" y="48247"/>
                  </a:lnTo>
                  <a:lnTo>
                    <a:pt x="101130" y="47713"/>
                  </a:lnTo>
                  <a:lnTo>
                    <a:pt x="101257" y="47574"/>
                  </a:lnTo>
                  <a:lnTo>
                    <a:pt x="101701" y="47091"/>
                  </a:lnTo>
                  <a:lnTo>
                    <a:pt x="102552" y="45948"/>
                  </a:lnTo>
                  <a:lnTo>
                    <a:pt x="102908" y="45326"/>
                  </a:lnTo>
                  <a:lnTo>
                    <a:pt x="103276" y="44716"/>
                  </a:lnTo>
                  <a:lnTo>
                    <a:pt x="103886" y="43434"/>
                  </a:lnTo>
                  <a:lnTo>
                    <a:pt x="104190" y="42557"/>
                  </a:lnTo>
                  <a:lnTo>
                    <a:pt x="104394" y="41922"/>
                  </a:lnTo>
                  <a:lnTo>
                    <a:pt x="104559" y="41427"/>
                  </a:lnTo>
                  <a:lnTo>
                    <a:pt x="104597" y="41211"/>
                  </a:lnTo>
                  <a:lnTo>
                    <a:pt x="104648" y="41008"/>
                  </a:lnTo>
                  <a:lnTo>
                    <a:pt x="104698" y="40373"/>
                  </a:lnTo>
                  <a:lnTo>
                    <a:pt x="104698" y="4015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762772" y="6344195"/>
              <a:ext cx="64135" cy="90170"/>
            </a:xfrm>
            <a:custGeom>
              <a:avLst/>
              <a:gdLst/>
              <a:ahLst/>
              <a:cxnLst/>
              <a:rect l="l" t="t" r="r" b="b"/>
              <a:pathLst>
                <a:path w="64135" h="90170">
                  <a:moveTo>
                    <a:pt x="1930" y="7277"/>
                  </a:moveTo>
                  <a:lnTo>
                    <a:pt x="1739" y="7137"/>
                  </a:lnTo>
                  <a:lnTo>
                    <a:pt x="1600" y="7073"/>
                  </a:lnTo>
                  <a:lnTo>
                    <a:pt x="1460" y="7035"/>
                  </a:lnTo>
                  <a:lnTo>
                    <a:pt x="1168" y="7023"/>
                  </a:lnTo>
                  <a:lnTo>
                    <a:pt x="495" y="7391"/>
                  </a:lnTo>
                  <a:lnTo>
                    <a:pt x="381" y="7556"/>
                  </a:lnTo>
                  <a:lnTo>
                    <a:pt x="330" y="7683"/>
                  </a:lnTo>
                  <a:lnTo>
                    <a:pt x="279" y="7823"/>
                  </a:lnTo>
                  <a:lnTo>
                    <a:pt x="266" y="8115"/>
                  </a:lnTo>
                  <a:lnTo>
                    <a:pt x="304" y="8318"/>
                  </a:lnTo>
                  <a:lnTo>
                    <a:pt x="368" y="8445"/>
                  </a:lnTo>
                  <a:lnTo>
                    <a:pt x="495" y="8661"/>
                  </a:lnTo>
                  <a:lnTo>
                    <a:pt x="1930" y="7277"/>
                  </a:lnTo>
                  <a:close/>
                </a:path>
                <a:path w="64135" h="90170">
                  <a:moveTo>
                    <a:pt x="6159" y="8356"/>
                  </a:moveTo>
                  <a:lnTo>
                    <a:pt x="6096" y="8115"/>
                  </a:lnTo>
                  <a:lnTo>
                    <a:pt x="6032" y="7988"/>
                  </a:lnTo>
                  <a:lnTo>
                    <a:pt x="5956" y="7861"/>
                  </a:lnTo>
                  <a:lnTo>
                    <a:pt x="5816" y="7708"/>
                  </a:lnTo>
                  <a:lnTo>
                    <a:pt x="5664" y="7594"/>
                  </a:lnTo>
                  <a:lnTo>
                    <a:pt x="5473" y="7518"/>
                  </a:lnTo>
                  <a:lnTo>
                    <a:pt x="5283" y="7480"/>
                  </a:lnTo>
                  <a:lnTo>
                    <a:pt x="5092" y="7467"/>
                  </a:lnTo>
                  <a:lnTo>
                    <a:pt x="4902" y="7493"/>
                  </a:lnTo>
                  <a:lnTo>
                    <a:pt x="4711" y="7569"/>
                  </a:lnTo>
                  <a:lnTo>
                    <a:pt x="4445" y="7696"/>
                  </a:lnTo>
                  <a:lnTo>
                    <a:pt x="4229" y="7785"/>
                  </a:lnTo>
                  <a:lnTo>
                    <a:pt x="4000" y="7835"/>
                  </a:lnTo>
                  <a:lnTo>
                    <a:pt x="3759" y="7874"/>
                  </a:lnTo>
                  <a:lnTo>
                    <a:pt x="3530" y="7886"/>
                  </a:lnTo>
                  <a:lnTo>
                    <a:pt x="1943" y="7277"/>
                  </a:lnTo>
                  <a:lnTo>
                    <a:pt x="609" y="8763"/>
                  </a:lnTo>
                  <a:lnTo>
                    <a:pt x="2070" y="9626"/>
                  </a:lnTo>
                  <a:lnTo>
                    <a:pt x="2273" y="9702"/>
                  </a:lnTo>
                  <a:lnTo>
                    <a:pt x="2692" y="9804"/>
                  </a:lnTo>
                  <a:lnTo>
                    <a:pt x="2895" y="9842"/>
                  </a:lnTo>
                  <a:lnTo>
                    <a:pt x="3111" y="9867"/>
                  </a:lnTo>
                  <a:lnTo>
                    <a:pt x="3759" y="9880"/>
                  </a:lnTo>
                  <a:lnTo>
                    <a:pt x="3962" y="9867"/>
                  </a:lnTo>
                  <a:lnTo>
                    <a:pt x="4394" y="9804"/>
                  </a:lnTo>
                  <a:lnTo>
                    <a:pt x="4597" y="9740"/>
                  </a:lnTo>
                  <a:lnTo>
                    <a:pt x="4813" y="9690"/>
                  </a:lnTo>
                  <a:lnTo>
                    <a:pt x="5207" y="9550"/>
                  </a:lnTo>
                  <a:lnTo>
                    <a:pt x="5651" y="9334"/>
                  </a:lnTo>
                  <a:lnTo>
                    <a:pt x="5803" y="9232"/>
                  </a:lnTo>
                  <a:lnTo>
                    <a:pt x="5943" y="9093"/>
                  </a:lnTo>
                  <a:lnTo>
                    <a:pt x="6019" y="8966"/>
                  </a:lnTo>
                  <a:lnTo>
                    <a:pt x="6108" y="8788"/>
                  </a:lnTo>
                  <a:lnTo>
                    <a:pt x="6146" y="8597"/>
                  </a:lnTo>
                  <a:lnTo>
                    <a:pt x="6159" y="8356"/>
                  </a:lnTo>
                  <a:close/>
                </a:path>
                <a:path w="64135" h="90170">
                  <a:moveTo>
                    <a:pt x="11353" y="17106"/>
                  </a:moveTo>
                  <a:lnTo>
                    <a:pt x="9867" y="15773"/>
                  </a:lnTo>
                  <a:lnTo>
                    <a:pt x="9728" y="15963"/>
                  </a:lnTo>
                  <a:lnTo>
                    <a:pt x="9664" y="16103"/>
                  </a:lnTo>
                  <a:lnTo>
                    <a:pt x="9613" y="16294"/>
                  </a:lnTo>
                  <a:lnTo>
                    <a:pt x="9613" y="16535"/>
                  </a:lnTo>
                  <a:lnTo>
                    <a:pt x="9652" y="16738"/>
                  </a:lnTo>
                  <a:lnTo>
                    <a:pt x="9702" y="16865"/>
                  </a:lnTo>
                  <a:lnTo>
                    <a:pt x="9779" y="16992"/>
                  </a:lnTo>
                  <a:lnTo>
                    <a:pt x="9906" y="17145"/>
                  </a:lnTo>
                  <a:lnTo>
                    <a:pt x="10134" y="17322"/>
                  </a:lnTo>
                  <a:lnTo>
                    <a:pt x="10274" y="17373"/>
                  </a:lnTo>
                  <a:lnTo>
                    <a:pt x="10414" y="17424"/>
                  </a:lnTo>
                  <a:lnTo>
                    <a:pt x="10706" y="17437"/>
                  </a:lnTo>
                  <a:lnTo>
                    <a:pt x="10909" y="17399"/>
                  </a:lnTo>
                  <a:lnTo>
                    <a:pt x="11036" y="17348"/>
                  </a:lnTo>
                  <a:lnTo>
                    <a:pt x="11252" y="17208"/>
                  </a:lnTo>
                  <a:close/>
                </a:path>
                <a:path w="64135" h="90170">
                  <a:moveTo>
                    <a:pt x="13487" y="876"/>
                  </a:moveTo>
                  <a:lnTo>
                    <a:pt x="13449" y="698"/>
                  </a:lnTo>
                  <a:lnTo>
                    <a:pt x="13373" y="508"/>
                  </a:lnTo>
                  <a:lnTo>
                    <a:pt x="13258" y="355"/>
                  </a:lnTo>
                  <a:lnTo>
                    <a:pt x="13119" y="215"/>
                  </a:lnTo>
                  <a:lnTo>
                    <a:pt x="12954" y="101"/>
                  </a:lnTo>
                  <a:lnTo>
                    <a:pt x="12674" y="12"/>
                  </a:lnTo>
                  <a:lnTo>
                    <a:pt x="12382" y="0"/>
                  </a:lnTo>
                  <a:lnTo>
                    <a:pt x="838" y="1892"/>
                  </a:lnTo>
                  <a:lnTo>
                    <a:pt x="698" y="1930"/>
                  </a:lnTo>
                  <a:lnTo>
                    <a:pt x="520" y="2019"/>
                  </a:lnTo>
                  <a:lnTo>
                    <a:pt x="355" y="2120"/>
                  </a:lnTo>
                  <a:lnTo>
                    <a:pt x="228" y="2260"/>
                  </a:lnTo>
                  <a:lnTo>
                    <a:pt x="114" y="2425"/>
                  </a:lnTo>
                  <a:lnTo>
                    <a:pt x="25" y="2705"/>
                  </a:lnTo>
                  <a:lnTo>
                    <a:pt x="12" y="2857"/>
                  </a:lnTo>
                  <a:lnTo>
                    <a:pt x="12" y="2997"/>
                  </a:lnTo>
                  <a:lnTo>
                    <a:pt x="50" y="3187"/>
                  </a:lnTo>
                  <a:lnTo>
                    <a:pt x="127" y="3378"/>
                  </a:lnTo>
                  <a:lnTo>
                    <a:pt x="241" y="3530"/>
                  </a:lnTo>
                  <a:lnTo>
                    <a:pt x="381" y="3670"/>
                  </a:lnTo>
                  <a:lnTo>
                    <a:pt x="546" y="3771"/>
                  </a:lnTo>
                  <a:lnTo>
                    <a:pt x="825" y="3873"/>
                  </a:lnTo>
                  <a:lnTo>
                    <a:pt x="1117" y="3886"/>
                  </a:lnTo>
                  <a:lnTo>
                    <a:pt x="1104" y="3543"/>
                  </a:lnTo>
                  <a:lnTo>
                    <a:pt x="1168" y="3860"/>
                  </a:lnTo>
                  <a:lnTo>
                    <a:pt x="12649" y="1981"/>
                  </a:lnTo>
                  <a:lnTo>
                    <a:pt x="12801" y="1955"/>
                  </a:lnTo>
                  <a:lnTo>
                    <a:pt x="12979" y="1866"/>
                  </a:lnTo>
                  <a:lnTo>
                    <a:pt x="13144" y="1765"/>
                  </a:lnTo>
                  <a:lnTo>
                    <a:pt x="13284" y="1625"/>
                  </a:lnTo>
                  <a:lnTo>
                    <a:pt x="13385" y="1460"/>
                  </a:lnTo>
                  <a:lnTo>
                    <a:pt x="13474" y="1181"/>
                  </a:lnTo>
                  <a:lnTo>
                    <a:pt x="13487" y="876"/>
                  </a:lnTo>
                  <a:close/>
                </a:path>
                <a:path w="64135" h="90170">
                  <a:moveTo>
                    <a:pt x="16979" y="21551"/>
                  </a:moveTo>
                  <a:lnTo>
                    <a:pt x="15036" y="21056"/>
                  </a:lnTo>
                  <a:lnTo>
                    <a:pt x="15011" y="21209"/>
                  </a:lnTo>
                  <a:lnTo>
                    <a:pt x="15011" y="21399"/>
                  </a:lnTo>
                  <a:lnTo>
                    <a:pt x="15087" y="21691"/>
                  </a:lnTo>
                  <a:lnTo>
                    <a:pt x="15544" y="22186"/>
                  </a:lnTo>
                  <a:lnTo>
                    <a:pt x="15811" y="22288"/>
                  </a:lnTo>
                  <a:lnTo>
                    <a:pt x="16154" y="22301"/>
                  </a:lnTo>
                  <a:lnTo>
                    <a:pt x="16395" y="22237"/>
                  </a:lnTo>
                  <a:lnTo>
                    <a:pt x="16522" y="22161"/>
                  </a:lnTo>
                  <a:lnTo>
                    <a:pt x="16649" y="22085"/>
                  </a:lnTo>
                  <a:lnTo>
                    <a:pt x="16789" y="21945"/>
                  </a:lnTo>
                  <a:lnTo>
                    <a:pt x="16891" y="21780"/>
                  </a:lnTo>
                  <a:lnTo>
                    <a:pt x="16979" y="21551"/>
                  </a:lnTo>
                  <a:close/>
                </a:path>
                <a:path w="64135" h="90170">
                  <a:moveTo>
                    <a:pt x="21628" y="25006"/>
                  </a:moveTo>
                  <a:lnTo>
                    <a:pt x="21437" y="24866"/>
                  </a:lnTo>
                  <a:lnTo>
                    <a:pt x="21297" y="24803"/>
                  </a:lnTo>
                  <a:lnTo>
                    <a:pt x="21158" y="24765"/>
                  </a:lnTo>
                  <a:lnTo>
                    <a:pt x="20853" y="24752"/>
                  </a:lnTo>
                  <a:lnTo>
                    <a:pt x="20713" y="24777"/>
                  </a:lnTo>
                  <a:lnTo>
                    <a:pt x="20574" y="24828"/>
                  </a:lnTo>
                  <a:lnTo>
                    <a:pt x="20396" y="24917"/>
                  </a:lnTo>
                  <a:lnTo>
                    <a:pt x="20218" y="25082"/>
                  </a:lnTo>
                  <a:lnTo>
                    <a:pt x="20104" y="25234"/>
                  </a:lnTo>
                  <a:lnTo>
                    <a:pt x="20040" y="25374"/>
                  </a:lnTo>
                  <a:lnTo>
                    <a:pt x="19977" y="25552"/>
                  </a:lnTo>
                  <a:lnTo>
                    <a:pt x="19964" y="25857"/>
                  </a:lnTo>
                  <a:lnTo>
                    <a:pt x="20002" y="26047"/>
                  </a:lnTo>
                  <a:lnTo>
                    <a:pt x="20053" y="26187"/>
                  </a:lnTo>
                  <a:lnTo>
                    <a:pt x="20129" y="26314"/>
                  </a:lnTo>
                  <a:lnTo>
                    <a:pt x="20294" y="26492"/>
                  </a:lnTo>
                  <a:lnTo>
                    <a:pt x="21628" y="25006"/>
                  </a:lnTo>
                  <a:close/>
                </a:path>
                <a:path w="64135" h="90170">
                  <a:moveTo>
                    <a:pt x="23406" y="12192"/>
                  </a:moveTo>
                  <a:lnTo>
                    <a:pt x="16332" y="11569"/>
                  </a:lnTo>
                  <a:lnTo>
                    <a:pt x="22301" y="4940"/>
                  </a:lnTo>
                  <a:lnTo>
                    <a:pt x="22453" y="4749"/>
                  </a:lnTo>
                  <a:lnTo>
                    <a:pt x="22517" y="4610"/>
                  </a:lnTo>
                  <a:lnTo>
                    <a:pt x="22555" y="4470"/>
                  </a:lnTo>
                  <a:lnTo>
                    <a:pt x="22567" y="4178"/>
                  </a:lnTo>
                  <a:lnTo>
                    <a:pt x="22542" y="4025"/>
                  </a:lnTo>
                  <a:lnTo>
                    <a:pt x="22491" y="3886"/>
                  </a:lnTo>
                  <a:lnTo>
                    <a:pt x="22402" y="3721"/>
                  </a:lnTo>
                  <a:lnTo>
                    <a:pt x="22275" y="3568"/>
                  </a:lnTo>
                  <a:lnTo>
                    <a:pt x="22123" y="3441"/>
                  </a:lnTo>
                  <a:lnTo>
                    <a:pt x="21945" y="3352"/>
                  </a:lnTo>
                  <a:lnTo>
                    <a:pt x="21767" y="3289"/>
                  </a:lnTo>
                  <a:lnTo>
                    <a:pt x="21463" y="3276"/>
                  </a:lnTo>
                  <a:lnTo>
                    <a:pt x="21272" y="3314"/>
                  </a:lnTo>
                  <a:lnTo>
                    <a:pt x="21132" y="3365"/>
                  </a:lnTo>
                  <a:lnTo>
                    <a:pt x="21005" y="3441"/>
                  </a:lnTo>
                  <a:lnTo>
                    <a:pt x="20828" y="3606"/>
                  </a:lnTo>
                  <a:lnTo>
                    <a:pt x="13525" y="11696"/>
                  </a:lnTo>
                  <a:lnTo>
                    <a:pt x="9867" y="15760"/>
                  </a:lnTo>
                  <a:lnTo>
                    <a:pt x="11353" y="17094"/>
                  </a:lnTo>
                  <a:lnTo>
                    <a:pt x="14655" y="13423"/>
                  </a:lnTo>
                  <a:lnTo>
                    <a:pt x="16916" y="13627"/>
                  </a:lnTo>
                  <a:lnTo>
                    <a:pt x="15049" y="21056"/>
                  </a:lnTo>
                  <a:lnTo>
                    <a:pt x="16979" y="21551"/>
                  </a:lnTo>
                  <a:lnTo>
                    <a:pt x="18923" y="13804"/>
                  </a:lnTo>
                  <a:lnTo>
                    <a:pt x="23228" y="14185"/>
                  </a:lnTo>
                  <a:lnTo>
                    <a:pt x="23406" y="12192"/>
                  </a:lnTo>
                  <a:close/>
                </a:path>
                <a:path w="64135" h="90170">
                  <a:moveTo>
                    <a:pt x="24320" y="13144"/>
                  </a:moveTo>
                  <a:lnTo>
                    <a:pt x="24257" y="12852"/>
                  </a:lnTo>
                  <a:lnTo>
                    <a:pt x="23901" y="12395"/>
                  </a:lnTo>
                  <a:lnTo>
                    <a:pt x="23774" y="12306"/>
                  </a:lnTo>
                  <a:lnTo>
                    <a:pt x="23647" y="12255"/>
                  </a:lnTo>
                  <a:lnTo>
                    <a:pt x="23456" y="12204"/>
                  </a:lnTo>
                  <a:lnTo>
                    <a:pt x="23228" y="14185"/>
                  </a:lnTo>
                  <a:lnTo>
                    <a:pt x="23418" y="14198"/>
                  </a:lnTo>
                  <a:lnTo>
                    <a:pt x="23990" y="13931"/>
                  </a:lnTo>
                  <a:lnTo>
                    <a:pt x="24130" y="13792"/>
                  </a:lnTo>
                  <a:lnTo>
                    <a:pt x="24206" y="13665"/>
                  </a:lnTo>
                  <a:lnTo>
                    <a:pt x="24257" y="13525"/>
                  </a:lnTo>
                  <a:lnTo>
                    <a:pt x="24307" y="13335"/>
                  </a:lnTo>
                  <a:lnTo>
                    <a:pt x="24320" y="13144"/>
                  </a:lnTo>
                  <a:close/>
                </a:path>
                <a:path w="64135" h="90170">
                  <a:moveTo>
                    <a:pt x="30073" y="32956"/>
                  </a:moveTo>
                  <a:lnTo>
                    <a:pt x="30035" y="32753"/>
                  </a:lnTo>
                  <a:lnTo>
                    <a:pt x="29984" y="32626"/>
                  </a:lnTo>
                  <a:lnTo>
                    <a:pt x="29908" y="32499"/>
                  </a:lnTo>
                  <a:lnTo>
                    <a:pt x="29743" y="32308"/>
                  </a:lnTo>
                  <a:lnTo>
                    <a:pt x="28409" y="33794"/>
                  </a:lnTo>
                  <a:lnTo>
                    <a:pt x="28600" y="33934"/>
                  </a:lnTo>
                  <a:lnTo>
                    <a:pt x="28740" y="33997"/>
                  </a:lnTo>
                  <a:lnTo>
                    <a:pt x="28930" y="34048"/>
                  </a:lnTo>
                  <a:lnTo>
                    <a:pt x="29171" y="34048"/>
                  </a:lnTo>
                  <a:lnTo>
                    <a:pt x="29375" y="34010"/>
                  </a:lnTo>
                  <a:lnTo>
                    <a:pt x="29502" y="33959"/>
                  </a:lnTo>
                  <a:lnTo>
                    <a:pt x="29629" y="33883"/>
                  </a:lnTo>
                  <a:lnTo>
                    <a:pt x="29781" y="33756"/>
                  </a:lnTo>
                  <a:lnTo>
                    <a:pt x="29908" y="33604"/>
                  </a:lnTo>
                  <a:lnTo>
                    <a:pt x="29997" y="33426"/>
                  </a:lnTo>
                  <a:lnTo>
                    <a:pt x="30060" y="33248"/>
                  </a:lnTo>
                  <a:lnTo>
                    <a:pt x="30073" y="32956"/>
                  </a:lnTo>
                  <a:close/>
                </a:path>
                <a:path w="64135" h="90170">
                  <a:moveTo>
                    <a:pt x="38773" y="21272"/>
                  </a:moveTo>
                  <a:lnTo>
                    <a:pt x="36804" y="16675"/>
                  </a:lnTo>
                  <a:lnTo>
                    <a:pt x="36639" y="16497"/>
                  </a:lnTo>
                  <a:lnTo>
                    <a:pt x="36398" y="16281"/>
                  </a:lnTo>
                  <a:lnTo>
                    <a:pt x="32296" y="14833"/>
                  </a:lnTo>
                  <a:lnTo>
                    <a:pt x="31661" y="14859"/>
                  </a:lnTo>
                  <a:lnTo>
                    <a:pt x="27520" y="16979"/>
                  </a:lnTo>
                  <a:lnTo>
                    <a:pt x="26403" y="18224"/>
                  </a:lnTo>
                  <a:lnTo>
                    <a:pt x="26276" y="18364"/>
                  </a:lnTo>
                  <a:lnTo>
                    <a:pt x="26098" y="18542"/>
                  </a:lnTo>
                  <a:lnTo>
                    <a:pt x="24714" y="22453"/>
                  </a:lnTo>
                  <a:lnTo>
                    <a:pt x="24726" y="22758"/>
                  </a:lnTo>
                  <a:lnTo>
                    <a:pt x="24752" y="23063"/>
                  </a:lnTo>
                  <a:lnTo>
                    <a:pt x="24841" y="23660"/>
                  </a:lnTo>
                  <a:lnTo>
                    <a:pt x="24904" y="23939"/>
                  </a:lnTo>
                  <a:lnTo>
                    <a:pt x="22910" y="26174"/>
                  </a:lnTo>
                  <a:lnTo>
                    <a:pt x="21640" y="25006"/>
                  </a:lnTo>
                  <a:lnTo>
                    <a:pt x="20307" y="26492"/>
                  </a:lnTo>
                  <a:lnTo>
                    <a:pt x="22326" y="28321"/>
                  </a:lnTo>
                  <a:lnTo>
                    <a:pt x="22479" y="28435"/>
                  </a:lnTo>
                  <a:lnTo>
                    <a:pt x="22606" y="28498"/>
                  </a:lnTo>
                  <a:lnTo>
                    <a:pt x="22796" y="28562"/>
                  </a:lnTo>
                  <a:lnTo>
                    <a:pt x="23101" y="28575"/>
                  </a:lnTo>
                  <a:lnTo>
                    <a:pt x="23291" y="28536"/>
                  </a:lnTo>
                  <a:lnTo>
                    <a:pt x="23431" y="28486"/>
                  </a:lnTo>
                  <a:lnTo>
                    <a:pt x="23558" y="28409"/>
                  </a:lnTo>
                  <a:lnTo>
                    <a:pt x="23698" y="28282"/>
                  </a:lnTo>
                  <a:lnTo>
                    <a:pt x="23799" y="28155"/>
                  </a:lnTo>
                  <a:lnTo>
                    <a:pt x="26670" y="24968"/>
                  </a:lnTo>
                  <a:lnTo>
                    <a:pt x="26797" y="24841"/>
                  </a:lnTo>
                  <a:lnTo>
                    <a:pt x="26924" y="24676"/>
                  </a:lnTo>
                  <a:lnTo>
                    <a:pt x="26974" y="24536"/>
                  </a:lnTo>
                  <a:lnTo>
                    <a:pt x="27025" y="24396"/>
                  </a:lnTo>
                  <a:lnTo>
                    <a:pt x="27038" y="24104"/>
                  </a:lnTo>
                  <a:lnTo>
                    <a:pt x="27000" y="23964"/>
                  </a:lnTo>
                  <a:lnTo>
                    <a:pt x="26936" y="23761"/>
                  </a:lnTo>
                  <a:lnTo>
                    <a:pt x="26797" y="23266"/>
                  </a:lnTo>
                  <a:lnTo>
                    <a:pt x="26733" y="22860"/>
                  </a:lnTo>
                  <a:lnTo>
                    <a:pt x="26733" y="22656"/>
                  </a:lnTo>
                  <a:lnTo>
                    <a:pt x="26720" y="22453"/>
                  </a:lnTo>
                  <a:lnTo>
                    <a:pt x="26733" y="22047"/>
                  </a:lnTo>
                  <a:lnTo>
                    <a:pt x="26771" y="21844"/>
                  </a:lnTo>
                  <a:lnTo>
                    <a:pt x="26797" y="21640"/>
                  </a:lnTo>
                  <a:lnTo>
                    <a:pt x="27647" y="19812"/>
                  </a:lnTo>
                  <a:lnTo>
                    <a:pt x="27787" y="19659"/>
                  </a:lnTo>
                  <a:lnTo>
                    <a:pt x="28905" y="18415"/>
                  </a:lnTo>
                  <a:lnTo>
                    <a:pt x="29044" y="18275"/>
                  </a:lnTo>
                  <a:lnTo>
                    <a:pt x="29146" y="18148"/>
                  </a:lnTo>
                  <a:lnTo>
                    <a:pt x="32296" y="16827"/>
                  </a:lnTo>
                  <a:lnTo>
                    <a:pt x="32740" y="16852"/>
                  </a:lnTo>
                  <a:lnTo>
                    <a:pt x="35293" y="17983"/>
                  </a:lnTo>
                  <a:lnTo>
                    <a:pt x="35458" y="18135"/>
                  </a:lnTo>
                  <a:lnTo>
                    <a:pt x="36766" y="21069"/>
                  </a:lnTo>
                  <a:lnTo>
                    <a:pt x="36753" y="21717"/>
                  </a:lnTo>
                  <a:lnTo>
                    <a:pt x="35623" y="24282"/>
                  </a:lnTo>
                  <a:lnTo>
                    <a:pt x="34404" y="25628"/>
                  </a:lnTo>
                  <a:lnTo>
                    <a:pt x="34201" y="25857"/>
                  </a:lnTo>
                  <a:lnTo>
                    <a:pt x="31330" y="27012"/>
                  </a:lnTo>
                  <a:lnTo>
                    <a:pt x="30924" y="26987"/>
                  </a:lnTo>
                  <a:lnTo>
                    <a:pt x="30530" y="26936"/>
                  </a:lnTo>
                  <a:lnTo>
                    <a:pt x="30403" y="26911"/>
                  </a:lnTo>
                  <a:lnTo>
                    <a:pt x="30276" y="26860"/>
                  </a:lnTo>
                  <a:lnTo>
                    <a:pt x="29984" y="26847"/>
                  </a:lnTo>
                  <a:lnTo>
                    <a:pt x="29794" y="26885"/>
                  </a:lnTo>
                  <a:lnTo>
                    <a:pt x="29667" y="26936"/>
                  </a:lnTo>
                  <a:lnTo>
                    <a:pt x="29527" y="27012"/>
                  </a:lnTo>
                  <a:lnTo>
                    <a:pt x="29375" y="27139"/>
                  </a:lnTo>
                  <a:lnTo>
                    <a:pt x="29248" y="27292"/>
                  </a:lnTo>
                  <a:lnTo>
                    <a:pt x="26479" y="30391"/>
                  </a:lnTo>
                  <a:lnTo>
                    <a:pt x="26301" y="30556"/>
                  </a:lnTo>
                  <a:lnTo>
                    <a:pt x="26187" y="30708"/>
                  </a:lnTo>
                  <a:lnTo>
                    <a:pt x="26123" y="30848"/>
                  </a:lnTo>
                  <a:lnTo>
                    <a:pt x="26060" y="31026"/>
                  </a:lnTo>
                  <a:lnTo>
                    <a:pt x="26047" y="31330"/>
                  </a:lnTo>
                  <a:lnTo>
                    <a:pt x="26073" y="31483"/>
                  </a:lnTo>
                  <a:lnTo>
                    <a:pt x="26123" y="31610"/>
                  </a:lnTo>
                  <a:lnTo>
                    <a:pt x="26212" y="31788"/>
                  </a:lnTo>
                  <a:lnTo>
                    <a:pt x="26339" y="31940"/>
                  </a:lnTo>
                  <a:lnTo>
                    <a:pt x="28397" y="33794"/>
                  </a:lnTo>
                  <a:lnTo>
                    <a:pt x="29730" y="32308"/>
                  </a:lnTo>
                  <a:lnTo>
                    <a:pt x="28448" y="31165"/>
                  </a:lnTo>
                  <a:lnTo>
                    <a:pt x="30454" y="28943"/>
                  </a:lnTo>
                  <a:lnTo>
                    <a:pt x="30734" y="28981"/>
                  </a:lnTo>
                  <a:lnTo>
                    <a:pt x="31343" y="29006"/>
                  </a:lnTo>
                  <a:lnTo>
                    <a:pt x="31940" y="28981"/>
                  </a:lnTo>
                  <a:lnTo>
                    <a:pt x="35902" y="26974"/>
                  </a:lnTo>
                  <a:lnTo>
                    <a:pt x="35991" y="26847"/>
                  </a:lnTo>
                  <a:lnTo>
                    <a:pt x="37109" y="25615"/>
                  </a:lnTo>
                  <a:lnTo>
                    <a:pt x="37325" y="25387"/>
                  </a:lnTo>
                  <a:lnTo>
                    <a:pt x="38747" y="21907"/>
                  </a:lnTo>
                  <a:lnTo>
                    <a:pt x="38773" y="21272"/>
                  </a:lnTo>
                  <a:close/>
                </a:path>
                <a:path w="64135" h="90170">
                  <a:moveTo>
                    <a:pt x="61633" y="69977"/>
                  </a:moveTo>
                  <a:lnTo>
                    <a:pt x="59639" y="65671"/>
                  </a:lnTo>
                  <a:lnTo>
                    <a:pt x="59639" y="69951"/>
                  </a:lnTo>
                  <a:lnTo>
                    <a:pt x="59563" y="70650"/>
                  </a:lnTo>
                  <a:lnTo>
                    <a:pt x="56629" y="73444"/>
                  </a:lnTo>
                  <a:lnTo>
                    <a:pt x="53073" y="73939"/>
                  </a:lnTo>
                  <a:lnTo>
                    <a:pt x="52451" y="69570"/>
                  </a:lnTo>
                  <a:lnTo>
                    <a:pt x="52412" y="69126"/>
                  </a:lnTo>
                  <a:lnTo>
                    <a:pt x="52425" y="68999"/>
                  </a:lnTo>
                  <a:lnTo>
                    <a:pt x="52425" y="68872"/>
                  </a:lnTo>
                  <a:lnTo>
                    <a:pt x="52463" y="68618"/>
                  </a:lnTo>
                  <a:lnTo>
                    <a:pt x="52501" y="68491"/>
                  </a:lnTo>
                  <a:lnTo>
                    <a:pt x="52527" y="68364"/>
                  </a:lnTo>
                  <a:lnTo>
                    <a:pt x="53721" y="66878"/>
                  </a:lnTo>
                  <a:lnTo>
                    <a:pt x="54063" y="66700"/>
                  </a:lnTo>
                  <a:lnTo>
                    <a:pt x="54305" y="66611"/>
                  </a:lnTo>
                  <a:lnTo>
                    <a:pt x="54559" y="66548"/>
                  </a:lnTo>
                  <a:lnTo>
                    <a:pt x="54686" y="66548"/>
                  </a:lnTo>
                  <a:lnTo>
                    <a:pt x="55486" y="66433"/>
                  </a:lnTo>
                  <a:lnTo>
                    <a:pt x="55765" y="66395"/>
                  </a:lnTo>
                  <a:lnTo>
                    <a:pt x="56108" y="66382"/>
                  </a:lnTo>
                  <a:lnTo>
                    <a:pt x="56464" y="66395"/>
                  </a:lnTo>
                  <a:lnTo>
                    <a:pt x="59639" y="69951"/>
                  </a:lnTo>
                  <a:lnTo>
                    <a:pt x="59639" y="65671"/>
                  </a:lnTo>
                  <a:lnTo>
                    <a:pt x="56134" y="64376"/>
                  </a:lnTo>
                  <a:lnTo>
                    <a:pt x="55587" y="64401"/>
                  </a:lnTo>
                  <a:lnTo>
                    <a:pt x="55397" y="64427"/>
                  </a:lnTo>
                  <a:lnTo>
                    <a:pt x="55257" y="64452"/>
                  </a:lnTo>
                  <a:lnTo>
                    <a:pt x="54546" y="64554"/>
                  </a:lnTo>
                  <a:lnTo>
                    <a:pt x="54406" y="64566"/>
                  </a:lnTo>
                  <a:lnTo>
                    <a:pt x="54178" y="64592"/>
                  </a:lnTo>
                  <a:lnTo>
                    <a:pt x="50406" y="69113"/>
                  </a:lnTo>
                  <a:lnTo>
                    <a:pt x="50431" y="69570"/>
                  </a:lnTo>
                  <a:lnTo>
                    <a:pt x="50457" y="69799"/>
                  </a:lnTo>
                  <a:lnTo>
                    <a:pt x="51079" y="74142"/>
                  </a:lnTo>
                  <a:lnTo>
                    <a:pt x="50533" y="74104"/>
                  </a:lnTo>
                  <a:lnTo>
                    <a:pt x="44983" y="68745"/>
                  </a:lnTo>
                  <a:lnTo>
                    <a:pt x="44780" y="68249"/>
                  </a:lnTo>
                  <a:lnTo>
                    <a:pt x="44640" y="68110"/>
                  </a:lnTo>
                  <a:lnTo>
                    <a:pt x="44107" y="67881"/>
                  </a:lnTo>
                  <a:lnTo>
                    <a:pt x="43916" y="67881"/>
                  </a:lnTo>
                  <a:lnTo>
                    <a:pt x="43624" y="67945"/>
                  </a:lnTo>
                  <a:lnTo>
                    <a:pt x="43497" y="68008"/>
                  </a:lnTo>
                  <a:lnTo>
                    <a:pt x="43332" y="68122"/>
                  </a:lnTo>
                  <a:lnTo>
                    <a:pt x="43129" y="68389"/>
                  </a:lnTo>
                  <a:lnTo>
                    <a:pt x="43027" y="68668"/>
                  </a:lnTo>
                  <a:lnTo>
                    <a:pt x="43002" y="68821"/>
                  </a:lnTo>
                  <a:lnTo>
                    <a:pt x="43014" y="68961"/>
                  </a:lnTo>
                  <a:lnTo>
                    <a:pt x="43065" y="69418"/>
                  </a:lnTo>
                  <a:lnTo>
                    <a:pt x="51130" y="76136"/>
                  </a:lnTo>
                  <a:lnTo>
                    <a:pt x="51943" y="76111"/>
                  </a:lnTo>
                  <a:lnTo>
                    <a:pt x="52184" y="76073"/>
                  </a:lnTo>
                  <a:lnTo>
                    <a:pt x="52349" y="76060"/>
                  </a:lnTo>
                  <a:lnTo>
                    <a:pt x="56857" y="75425"/>
                  </a:lnTo>
                  <a:lnTo>
                    <a:pt x="57124" y="75387"/>
                  </a:lnTo>
                  <a:lnTo>
                    <a:pt x="57658" y="75260"/>
                  </a:lnTo>
                  <a:lnTo>
                    <a:pt x="57912" y="75158"/>
                  </a:lnTo>
                  <a:lnTo>
                    <a:pt x="58166" y="75082"/>
                  </a:lnTo>
                  <a:lnTo>
                    <a:pt x="61607" y="70523"/>
                  </a:lnTo>
                  <a:lnTo>
                    <a:pt x="61633" y="69977"/>
                  </a:lnTo>
                  <a:close/>
                </a:path>
                <a:path w="64135" h="90170">
                  <a:moveTo>
                    <a:pt x="63919" y="86017"/>
                  </a:moveTo>
                  <a:lnTo>
                    <a:pt x="63893" y="85801"/>
                  </a:lnTo>
                  <a:lnTo>
                    <a:pt x="63881" y="85623"/>
                  </a:lnTo>
                  <a:lnTo>
                    <a:pt x="63842" y="85305"/>
                  </a:lnTo>
                  <a:lnTo>
                    <a:pt x="63741" y="84899"/>
                  </a:lnTo>
                  <a:lnTo>
                    <a:pt x="63665" y="84696"/>
                  </a:lnTo>
                  <a:lnTo>
                    <a:pt x="63601" y="84493"/>
                  </a:lnTo>
                  <a:lnTo>
                    <a:pt x="60553" y="81889"/>
                  </a:lnTo>
                  <a:lnTo>
                    <a:pt x="60375" y="81864"/>
                  </a:lnTo>
                  <a:lnTo>
                    <a:pt x="59817" y="81661"/>
                  </a:lnTo>
                  <a:lnTo>
                    <a:pt x="58432" y="81356"/>
                  </a:lnTo>
                  <a:lnTo>
                    <a:pt x="57023" y="81191"/>
                  </a:lnTo>
                  <a:lnTo>
                    <a:pt x="55587" y="81165"/>
                  </a:lnTo>
                  <a:lnTo>
                    <a:pt x="54660" y="81229"/>
                  </a:lnTo>
                  <a:lnTo>
                    <a:pt x="54229" y="81280"/>
                  </a:lnTo>
                  <a:lnTo>
                    <a:pt x="54013" y="81318"/>
                  </a:lnTo>
                  <a:lnTo>
                    <a:pt x="53873" y="81330"/>
                  </a:lnTo>
                  <a:lnTo>
                    <a:pt x="53530" y="81521"/>
                  </a:lnTo>
                  <a:lnTo>
                    <a:pt x="53238" y="81902"/>
                  </a:lnTo>
                  <a:lnTo>
                    <a:pt x="53174" y="82092"/>
                  </a:lnTo>
                  <a:lnTo>
                    <a:pt x="53149" y="82232"/>
                  </a:lnTo>
                  <a:lnTo>
                    <a:pt x="53162" y="82384"/>
                  </a:lnTo>
                  <a:lnTo>
                    <a:pt x="53187" y="82575"/>
                  </a:lnTo>
                  <a:lnTo>
                    <a:pt x="53289" y="82804"/>
                  </a:lnTo>
                  <a:lnTo>
                    <a:pt x="53403" y="82969"/>
                  </a:lnTo>
                  <a:lnTo>
                    <a:pt x="53555" y="83096"/>
                  </a:lnTo>
                  <a:lnTo>
                    <a:pt x="53682" y="83172"/>
                  </a:lnTo>
                  <a:lnTo>
                    <a:pt x="53949" y="83273"/>
                  </a:lnTo>
                  <a:lnTo>
                    <a:pt x="54102" y="83299"/>
                  </a:lnTo>
                  <a:lnTo>
                    <a:pt x="54241" y="83299"/>
                  </a:lnTo>
                  <a:lnTo>
                    <a:pt x="54470" y="83261"/>
                  </a:lnTo>
                  <a:lnTo>
                    <a:pt x="55651" y="83159"/>
                  </a:lnTo>
                  <a:lnTo>
                    <a:pt x="56883" y="83185"/>
                  </a:lnTo>
                  <a:lnTo>
                    <a:pt x="58102" y="83324"/>
                  </a:lnTo>
                  <a:lnTo>
                    <a:pt x="59296" y="83591"/>
                  </a:lnTo>
                  <a:lnTo>
                    <a:pt x="59880" y="83781"/>
                  </a:lnTo>
                  <a:lnTo>
                    <a:pt x="60020" y="83820"/>
                  </a:lnTo>
                  <a:lnTo>
                    <a:pt x="60248" y="83870"/>
                  </a:lnTo>
                  <a:lnTo>
                    <a:pt x="61302" y="84556"/>
                  </a:lnTo>
                  <a:lnTo>
                    <a:pt x="61531" y="84836"/>
                  </a:lnTo>
                  <a:lnTo>
                    <a:pt x="61645" y="85026"/>
                  </a:lnTo>
                  <a:lnTo>
                    <a:pt x="61823" y="85458"/>
                  </a:lnTo>
                  <a:lnTo>
                    <a:pt x="61874" y="85686"/>
                  </a:lnTo>
                  <a:lnTo>
                    <a:pt x="61912" y="85953"/>
                  </a:lnTo>
                  <a:lnTo>
                    <a:pt x="61912" y="86296"/>
                  </a:lnTo>
                  <a:lnTo>
                    <a:pt x="61887" y="86525"/>
                  </a:lnTo>
                  <a:lnTo>
                    <a:pt x="61836" y="86753"/>
                  </a:lnTo>
                  <a:lnTo>
                    <a:pt x="61760" y="86982"/>
                  </a:lnTo>
                  <a:lnTo>
                    <a:pt x="61671" y="87185"/>
                  </a:lnTo>
                  <a:lnTo>
                    <a:pt x="61556" y="87388"/>
                  </a:lnTo>
                  <a:lnTo>
                    <a:pt x="61417" y="87579"/>
                  </a:lnTo>
                  <a:lnTo>
                    <a:pt x="61264" y="87757"/>
                  </a:lnTo>
                  <a:lnTo>
                    <a:pt x="61099" y="87922"/>
                  </a:lnTo>
                  <a:lnTo>
                    <a:pt x="60921" y="88061"/>
                  </a:lnTo>
                  <a:lnTo>
                    <a:pt x="60718" y="88188"/>
                  </a:lnTo>
                  <a:lnTo>
                    <a:pt x="60579" y="88252"/>
                  </a:lnTo>
                  <a:lnTo>
                    <a:pt x="60426" y="88366"/>
                  </a:lnTo>
                  <a:lnTo>
                    <a:pt x="60286" y="88506"/>
                  </a:lnTo>
                  <a:lnTo>
                    <a:pt x="60185" y="88671"/>
                  </a:lnTo>
                  <a:lnTo>
                    <a:pt x="60134" y="88811"/>
                  </a:lnTo>
                  <a:lnTo>
                    <a:pt x="60096" y="88963"/>
                  </a:lnTo>
                  <a:lnTo>
                    <a:pt x="60083" y="89255"/>
                  </a:lnTo>
                  <a:lnTo>
                    <a:pt x="60121" y="89395"/>
                  </a:lnTo>
                  <a:lnTo>
                    <a:pt x="60172" y="89535"/>
                  </a:lnTo>
                  <a:lnTo>
                    <a:pt x="60261" y="89700"/>
                  </a:lnTo>
                  <a:lnTo>
                    <a:pt x="60388" y="89852"/>
                  </a:lnTo>
                  <a:lnTo>
                    <a:pt x="60540" y="89966"/>
                  </a:lnTo>
                  <a:lnTo>
                    <a:pt x="60718" y="90055"/>
                  </a:lnTo>
                  <a:lnTo>
                    <a:pt x="60909" y="90106"/>
                  </a:lnTo>
                  <a:lnTo>
                    <a:pt x="61201" y="90119"/>
                  </a:lnTo>
                  <a:lnTo>
                    <a:pt x="61353" y="90081"/>
                  </a:lnTo>
                  <a:lnTo>
                    <a:pt x="61493" y="90043"/>
                  </a:lnTo>
                  <a:lnTo>
                    <a:pt x="61709" y="89928"/>
                  </a:lnTo>
                  <a:lnTo>
                    <a:pt x="62077" y="89700"/>
                  </a:lnTo>
                  <a:lnTo>
                    <a:pt x="62242" y="89560"/>
                  </a:lnTo>
                  <a:lnTo>
                    <a:pt x="62407" y="89433"/>
                  </a:lnTo>
                  <a:lnTo>
                    <a:pt x="62725" y="89128"/>
                  </a:lnTo>
                  <a:lnTo>
                    <a:pt x="63690" y="87490"/>
                  </a:lnTo>
                  <a:lnTo>
                    <a:pt x="63766" y="87287"/>
                  </a:lnTo>
                  <a:lnTo>
                    <a:pt x="63855" y="86868"/>
                  </a:lnTo>
                  <a:lnTo>
                    <a:pt x="63906" y="86436"/>
                  </a:lnTo>
                  <a:lnTo>
                    <a:pt x="63919" y="8601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393240" y="6011836"/>
              <a:ext cx="438150" cy="458470"/>
            </a:xfrm>
            <a:custGeom>
              <a:avLst/>
              <a:gdLst/>
              <a:ahLst/>
              <a:cxnLst/>
              <a:rect l="l" t="t" r="r" b="b"/>
              <a:pathLst>
                <a:path w="438150" h="458470">
                  <a:moveTo>
                    <a:pt x="2336" y="0"/>
                  </a:moveTo>
                  <a:lnTo>
                    <a:pt x="1879" y="38"/>
                  </a:lnTo>
                  <a:lnTo>
                    <a:pt x="0" y="2209"/>
                  </a:lnTo>
                  <a:lnTo>
                    <a:pt x="0" y="2451"/>
                  </a:lnTo>
                  <a:lnTo>
                    <a:pt x="1447" y="4483"/>
                  </a:lnTo>
                  <a:lnTo>
                    <a:pt x="1765" y="4597"/>
                  </a:lnTo>
                  <a:lnTo>
                    <a:pt x="1993" y="4648"/>
                  </a:lnTo>
                  <a:lnTo>
                    <a:pt x="2336" y="4660"/>
                  </a:lnTo>
                  <a:lnTo>
                    <a:pt x="2336" y="0"/>
                  </a:lnTo>
                  <a:close/>
                </a:path>
                <a:path w="438150" h="458470">
                  <a:moveTo>
                    <a:pt x="19570" y="2209"/>
                  </a:moveTo>
                  <a:lnTo>
                    <a:pt x="17348" y="0"/>
                  </a:lnTo>
                  <a:lnTo>
                    <a:pt x="9906" y="0"/>
                  </a:lnTo>
                  <a:lnTo>
                    <a:pt x="9677" y="0"/>
                  </a:lnTo>
                  <a:lnTo>
                    <a:pt x="2349" y="0"/>
                  </a:lnTo>
                  <a:lnTo>
                    <a:pt x="2349" y="4660"/>
                  </a:lnTo>
                  <a:lnTo>
                    <a:pt x="7467" y="4660"/>
                  </a:lnTo>
                  <a:lnTo>
                    <a:pt x="7467" y="29146"/>
                  </a:lnTo>
                  <a:lnTo>
                    <a:pt x="7467" y="29489"/>
                  </a:lnTo>
                  <a:lnTo>
                    <a:pt x="7581" y="29933"/>
                  </a:lnTo>
                  <a:lnTo>
                    <a:pt x="7670" y="30137"/>
                  </a:lnTo>
                  <a:lnTo>
                    <a:pt x="9664" y="31483"/>
                  </a:lnTo>
                  <a:lnTo>
                    <a:pt x="9893" y="31483"/>
                  </a:lnTo>
                  <a:lnTo>
                    <a:pt x="12115" y="29260"/>
                  </a:lnTo>
                  <a:lnTo>
                    <a:pt x="12128" y="4660"/>
                  </a:lnTo>
                  <a:lnTo>
                    <a:pt x="17233" y="4660"/>
                  </a:lnTo>
                  <a:lnTo>
                    <a:pt x="17576" y="4648"/>
                  </a:lnTo>
                  <a:lnTo>
                    <a:pt x="17805" y="4597"/>
                  </a:lnTo>
                  <a:lnTo>
                    <a:pt x="18021" y="4533"/>
                  </a:lnTo>
                  <a:lnTo>
                    <a:pt x="18237" y="4445"/>
                  </a:lnTo>
                  <a:lnTo>
                    <a:pt x="19570" y="2451"/>
                  </a:lnTo>
                  <a:lnTo>
                    <a:pt x="19570" y="2209"/>
                  </a:lnTo>
                  <a:close/>
                </a:path>
                <a:path w="438150" h="458470">
                  <a:moveTo>
                    <a:pt x="40792" y="29032"/>
                  </a:moveTo>
                  <a:lnTo>
                    <a:pt x="38912" y="26860"/>
                  </a:lnTo>
                  <a:lnTo>
                    <a:pt x="38569" y="26809"/>
                  </a:lnTo>
                  <a:lnTo>
                    <a:pt x="31127" y="26809"/>
                  </a:lnTo>
                  <a:lnTo>
                    <a:pt x="30708" y="26797"/>
                  </a:lnTo>
                  <a:lnTo>
                    <a:pt x="28879" y="24777"/>
                  </a:lnTo>
                  <a:lnTo>
                    <a:pt x="28854" y="24333"/>
                  </a:lnTo>
                  <a:lnTo>
                    <a:pt x="28803" y="24104"/>
                  </a:lnTo>
                  <a:lnTo>
                    <a:pt x="28740" y="23888"/>
                  </a:lnTo>
                  <a:lnTo>
                    <a:pt x="28651" y="23672"/>
                  </a:lnTo>
                  <a:lnTo>
                    <a:pt x="26657" y="22339"/>
                  </a:lnTo>
                  <a:lnTo>
                    <a:pt x="26428" y="22339"/>
                  </a:lnTo>
                  <a:lnTo>
                    <a:pt x="24257" y="24218"/>
                  </a:lnTo>
                  <a:lnTo>
                    <a:pt x="24206" y="24561"/>
                  </a:lnTo>
                  <a:lnTo>
                    <a:pt x="24218" y="25006"/>
                  </a:lnTo>
                  <a:lnTo>
                    <a:pt x="30683" y="31483"/>
                  </a:lnTo>
                  <a:lnTo>
                    <a:pt x="30899" y="31483"/>
                  </a:lnTo>
                  <a:lnTo>
                    <a:pt x="38455" y="31470"/>
                  </a:lnTo>
                  <a:lnTo>
                    <a:pt x="39751" y="31076"/>
                  </a:lnTo>
                  <a:lnTo>
                    <a:pt x="40017" y="30873"/>
                  </a:lnTo>
                  <a:lnTo>
                    <a:pt x="40792" y="29260"/>
                  </a:lnTo>
                  <a:lnTo>
                    <a:pt x="40792" y="29032"/>
                  </a:lnTo>
                  <a:close/>
                </a:path>
                <a:path w="438150" h="458470">
                  <a:moveTo>
                    <a:pt x="419557" y="440766"/>
                  </a:moveTo>
                  <a:lnTo>
                    <a:pt x="418388" y="439140"/>
                  </a:lnTo>
                  <a:lnTo>
                    <a:pt x="418236" y="439280"/>
                  </a:lnTo>
                  <a:lnTo>
                    <a:pt x="418096" y="439470"/>
                  </a:lnTo>
                  <a:lnTo>
                    <a:pt x="418033" y="439610"/>
                  </a:lnTo>
                  <a:lnTo>
                    <a:pt x="417995" y="439750"/>
                  </a:lnTo>
                  <a:lnTo>
                    <a:pt x="417969" y="440042"/>
                  </a:lnTo>
                  <a:lnTo>
                    <a:pt x="418007" y="440232"/>
                  </a:lnTo>
                  <a:lnTo>
                    <a:pt x="418058" y="440372"/>
                  </a:lnTo>
                  <a:lnTo>
                    <a:pt x="418134" y="440499"/>
                  </a:lnTo>
                  <a:lnTo>
                    <a:pt x="418249" y="440651"/>
                  </a:lnTo>
                  <a:lnTo>
                    <a:pt x="418401" y="440778"/>
                  </a:lnTo>
                  <a:lnTo>
                    <a:pt x="418579" y="440880"/>
                  </a:lnTo>
                  <a:lnTo>
                    <a:pt x="418858" y="440956"/>
                  </a:lnTo>
                  <a:lnTo>
                    <a:pt x="419061" y="440956"/>
                  </a:lnTo>
                  <a:lnTo>
                    <a:pt x="419201" y="440931"/>
                  </a:lnTo>
                  <a:lnTo>
                    <a:pt x="419341" y="440880"/>
                  </a:lnTo>
                  <a:lnTo>
                    <a:pt x="419519" y="440791"/>
                  </a:lnTo>
                  <a:close/>
                </a:path>
                <a:path w="438150" h="458470">
                  <a:moveTo>
                    <a:pt x="431609" y="421436"/>
                  </a:moveTo>
                  <a:lnTo>
                    <a:pt x="431584" y="421297"/>
                  </a:lnTo>
                  <a:lnTo>
                    <a:pt x="431342" y="420814"/>
                  </a:lnTo>
                  <a:lnTo>
                    <a:pt x="431203" y="420687"/>
                  </a:lnTo>
                  <a:lnTo>
                    <a:pt x="430987" y="420560"/>
                  </a:lnTo>
                  <a:lnTo>
                    <a:pt x="430745" y="420497"/>
                  </a:lnTo>
                  <a:lnTo>
                    <a:pt x="430453" y="420497"/>
                  </a:lnTo>
                  <a:lnTo>
                    <a:pt x="430263" y="420547"/>
                  </a:lnTo>
                  <a:lnTo>
                    <a:pt x="430110" y="420611"/>
                  </a:lnTo>
                  <a:lnTo>
                    <a:pt x="429958" y="420725"/>
                  </a:lnTo>
                  <a:lnTo>
                    <a:pt x="429564" y="420966"/>
                  </a:lnTo>
                  <a:lnTo>
                    <a:pt x="429437" y="421043"/>
                  </a:lnTo>
                  <a:lnTo>
                    <a:pt x="421360" y="416255"/>
                  </a:lnTo>
                  <a:lnTo>
                    <a:pt x="422021" y="416013"/>
                  </a:lnTo>
                  <a:lnTo>
                    <a:pt x="423214" y="415734"/>
                  </a:lnTo>
                  <a:lnTo>
                    <a:pt x="423824" y="415645"/>
                  </a:lnTo>
                  <a:lnTo>
                    <a:pt x="424065" y="415582"/>
                  </a:lnTo>
                  <a:lnTo>
                    <a:pt x="424192" y="415518"/>
                  </a:lnTo>
                  <a:lnTo>
                    <a:pt x="424345" y="415404"/>
                  </a:lnTo>
                  <a:lnTo>
                    <a:pt x="424484" y="415251"/>
                  </a:lnTo>
                  <a:lnTo>
                    <a:pt x="424561" y="415124"/>
                  </a:lnTo>
                  <a:lnTo>
                    <a:pt x="424662" y="414858"/>
                  </a:lnTo>
                  <a:lnTo>
                    <a:pt x="424688" y="414705"/>
                  </a:lnTo>
                  <a:lnTo>
                    <a:pt x="424688" y="414566"/>
                  </a:lnTo>
                  <a:lnTo>
                    <a:pt x="424649" y="414375"/>
                  </a:lnTo>
                  <a:lnTo>
                    <a:pt x="424573" y="414185"/>
                  </a:lnTo>
                  <a:lnTo>
                    <a:pt x="424434" y="413981"/>
                  </a:lnTo>
                  <a:lnTo>
                    <a:pt x="424281" y="413854"/>
                  </a:lnTo>
                  <a:lnTo>
                    <a:pt x="424116" y="413753"/>
                  </a:lnTo>
                  <a:lnTo>
                    <a:pt x="423887" y="413677"/>
                  </a:lnTo>
                  <a:lnTo>
                    <a:pt x="423735" y="413651"/>
                  </a:lnTo>
                  <a:lnTo>
                    <a:pt x="423595" y="413651"/>
                  </a:lnTo>
                  <a:lnTo>
                    <a:pt x="422846" y="413766"/>
                  </a:lnTo>
                  <a:lnTo>
                    <a:pt x="417550" y="415950"/>
                  </a:lnTo>
                  <a:lnTo>
                    <a:pt x="417372" y="416026"/>
                  </a:lnTo>
                  <a:lnTo>
                    <a:pt x="415734" y="417690"/>
                  </a:lnTo>
                  <a:lnTo>
                    <a:pt x="415620" y="417880"/>
                  </a:lnTo>
                  <a:lnTo>
                    <a:pt x="415455" y="418261"/>
                  </a:lnTo>
                  <a:lnTo>
                    <a:pt x="415391" y="418477"/>
                  </a:lnTo>
                  <a:lnTo>
                    <a:pt x="415315" y="418680"/>
                  </a:lnTo>
                  <a:lnTo>
                    <a:pt x="415201" y="419303"/>
                  </a:lnTo>
                  <a:lnTo>
                    <a:pt x="415175" y="419519"/>
                  </a:lnTo>
                  <a:lnTo>
                    <a:pt x="415163" y="419950"/>
                  </a:lnTo>
                  <a:lnTo>
                    <a:pt x="415188" y="420166"/>
                  </a:lnTo>
                  <a:lnTo>
                    <a:pt x="415201" y="420370"/>
                  </a:lnTo>
                  <a:lnTo>
                    <a:pt x="417195" y="420154"/>
                  </a:lnTo>
                  <a:lnTo>
                    <a:pt x="417169" y="420001"/>
                  </a:lnTo>
                  <a:lnTo>
                    <a:pt x="417169" y="419658"/>
                  </a:lnTo>
                  <a:lnTo>
                    <a:pt x="417207" y="419430"/>
                  </a:lnTo>
                  <a:lnTo>
                    <a:pt x="417258" y="419201"/>
                  </a:lnTo>
                  <a:lnTo>
                    <a:pt x="417322" y="418985"/>
                  </a:lnTo>
                  <a:lnTo>
                    <a:pt x="418363" y="417779"/>
                  </a:lnTo>
                  <a:lnTo>
                    <a:pt x="418515" y="417703"/>
                  </a:lnTo>
                  <a:lnTo>
                    <a:pt x="418668" y="417588"/>
                  </a:lnTo>
                  <a:lnTo>
                    <a:pt x="419061" y="417347"/>
                  </a:lnTo>
                  <a:lnTo>
                    <a:pt x="427240" y="422059"/>
                  </a:lnTo>
                  <a:lnTo>
                    <a:pt x="426605" y="422300"/>
                  </a:lnTo>
                  <a:lnTo>
                    <a:pt x="425411" y="422579"/>
                  </a:lnTo>
                  <a:lnTo>
                    <a:pt x="424878" y="422656"/>
                  </a:lnTo>
                  <a:lnTo>
                    <a:pt x="424751" y="422681"/>
                  </a:lnTo>
                  <a:lnTo>
                    <a:pt x="424624" y="422706"/>
                  </a:lnTo>
                  <a:lnTo>
                    <a:pt x="423443" y="422808"/>
                  </a:lnTo>
                  <a:lnTo>
                    <a:pt x="419214" y="422186"/>
                  </a:lnTo>
                  <a:lnTo>
                    <a:pt x="419061" y="422135"/>
                  </a:lnTo>
                  <a:lnTo>
                    <a:pt x="418846" y="422097"/>
                  </a:lnTo>
                  <a:lnTo>
                    <a:pt x="418617" y="422021"/>
                  </a:lnTo>
                  <a:lnTo>
                    <a:pt x="418414" y="421919"/>
                  </a:lnTo>
                  <a:lnTo>
                    <a:pt x="417512" y="421030"/>
                  </a:lnTo>
                  <a:lnTo>
                    <a:pt x="417271" y="420509"/>
                  </a:lnTo>
                  <a:lnTo>
                    <a:pt x="417220" y="420281"/>
                  </a:lnTo>
                  <a:lnTo>
                    <a:pt x="415226" y="420446"/>
                  </a:lnTo>
                  <a:lnTo>
                    <a:pt x="415251" y="420662"/>
                  </a:lnTo>
                  <a:lnTo>
                    <a:pt x="415353" y="421068"/>
                  </a:lnTo>
                  <a:lnTo>
                    <a:pt x="415429" y="421271"/>
                  </a:lnTo>
                  <a:lnTo>
                    <a:pt x="415493" y="421474"/>
                  </a:lnTo>
                  <a:lnTo>
                    <a:pt x="417652" y="423760"/>
                  </a:lnTo>
                  <a:lnTo>
                    <a:pt x="417842" y="423862"/>
                  </a:lnTo>
                  <a:lnTo>
                    <a:pt x="418249" y="424002"/>
                  </a:lnTo>
                  <a:lnTo>
                    <a:pt x="418452" y="424065"/>
                  </a:lnTo>
                  <a:lnTo>
                    <a:pt x="418592" y="424103"/>
                  </a:lnTo>
                  <a:lnTo>
                    <a:pt x="419277" y="424307"/>
                  </a:lnTo>
                  <a:lnTo>
                    <a:pt x="420662" y="424611"/>
                  </a:lnTo>
                  <a:lnTo>
                    <a:pt x="422071" y="424776"/>
                  </a:lnTo>
                  <a:lnTo>
                    <a:pt x="423506" y="424802"/>
                  </a:lnTo>
                  <a:lnTo>
                    <a:pt x="424434" y="424738"/>
                  </a:lnTo>
                  <a:lnTo>
                    <a:pt x="424865" y="424688"/>
                  </a:lnTo>
                  <a:lnTo>
                    <a:pt x="425005" y="424662"/>
                  </a:lnTo>
                  <a:lnTo>
                    <a:pt x="425780" y="424548"/>
                  </a:lnTo>
                  <a:lnTo>
                    <a:pt x="427164" y="424218"/>
                  </a:lnTo>
                  <a:lnTo>
                    <a:pt x="431025" y="422402"/>
                  </a:lnTo>
                  <a:lnTo>
                    <a:pt x="431165" y="422313"/>
                  </a:lnTo>
                  <a:lnTo>
                    <a:pt x="431317" y="422198"/>
                  </a:lnTo>
                  <a:lnTo>
                    <a:pt x="431469" y="422008"/>
                  </a:lnTo>
                  <a:lnTo>
                    <a:pt x="431533" y="421868"/>
                  </a:lnTo>
                  <a:lnTo>
                    <a:pt x="431584" y="421728"/>
                  </a:lnTo>
                  <a:lnTo>
                    <a:pt x="431609" y="421538"/>
                  </a:lnTo>
                  <a:close/>
                </a:path>
                <a:path w="438150" h="458470">
                  <a:moveTo>
                    <a:pt x="433400" y="417880"/>
                  </a:moveTo>
                  <a:lnTo>
                    <a:pt x="433374" y="417741"/>
                  </a:lnTo>
                  <a:lnTo>
                    <a:pt x="433184" y="417398"/>
                  </a:lnTo>
                  <a:lnTo>
                    <a:pt x="432803" y="417106"/>
                  </a:lnTo>
                  <a:lnTo>
                    <a:pt x="432612" y="417042"/>
                  </a:lnTo>
                  <a:lnTo>
                    <a:pt x="432473" y="417017"/>
                  </a:lnTo>
                  <a:lnTo>
                    <a:pt x="432320" y="417017"/>
                  </a:lnTo>
                  <a:lnTo>
                    <a:pt x="432130" y="417055"/>
                  </a:lnTo>
                  <a:lnTo>
                    <a:pt x="431901" y="417156"/>
                  </a:lnTo>
                  <a:lnTo>
                    <a:pt x="431736" y="417271"/>
                  </a:lnTo>
                  <a:lnTo>
                    <a:pt x="431609" y="417423"/>
                  </a:lnTo>
                  <a:lnTo>
                    <a:pt x="431507" y="417588"/>
                  </a:lnTo>
                  <a:lnTo>
                    <a:pt x="431431" y="417817"/>
                  </a:lnTo>
                  <a:lnTo>
                    <a:pt x="431406" y="417969"/>
                  </a:lnTo>
                  <a:lnTo>
                    <a:pt x="431406" y="418109"/>
                  </a:lnTo>
                  <a:lnTo>
                    <a:pt x="433400" y="417880"/>
                  </a:lnTo>
                  <a:close/>
                </a:path>
                <a:path w="438150" h="458470">
                  <a:moveTo>
                    <a:pt x="434301" y="431469"/>
                  </a:moveTo>
                  <a:lnTo>
                    <a:pt x="434022" y="429475"/>
                  </a:lnTo>
                  <a:lnTo>
                    <a:pt x="423316" y="430987"/>
                  </a:lnTo>
                  <a:lnTo>
                    <a:pt x="423164" y="430999"/>
                  </a:lnTo>
                  <a:lnTo>
                    <a:pt x="423024" y="431038"/>
                  </a:lnTo>
                  <a:lnTo>
                    <a:pt x="417817" y="431761"/>
                  </a:lnTo>
                  <a:lnTo>
                    <a:pt x="417677" y="431787"/>
                  </a:lnTo>
                  <a:lnTo>
                    <a:pt x="417499" y="431863"/>
                  </a:lnTo>
                  <a:lnTo>
                    <a:pt x="417334" y="431977"/>
                  </a:lnTo>
                  <a:lnTo>
                    <a:pt x="417195" y="432104"/>
                  </a:lnTo>
                  <a:lnTo>
                    <a:pt x="417080" y="432282"/>
                  </a:lnTo>
                  <a:lnTo>
                    <a:pt x="417004" y="432447"/>
                  </a:lnTo>
                  <a:lnTo>
                    <a:pt x="416966" y="432650"/>
                  </a:lnTo>
                  <a:lnTo>
                    <a:pt x="416953" y="432841"/>
                  </a:lnTo>
                  <a:lnTo>
                    <a:pt x="416991" y="433031"/>
                  </a:lnTo>
                  <a:lnTo>
                    <a:pt x="417093" y="433260"/>
                  </a:lnTo>
                  <a:lnTo>
                    <a:pt x="417207" y="433425"/>
                  </a:lnTo>
                  <a:lnTo>
                    <a:pt x="417360" y="433552"/>
                  </a:lnTo>
                  <a:lnTo>
                    <a:pt x="417525" y="433654"/>
                  </a:lnTo>
                  <a:lnTo>
                    <a:pt x="417753" y="433730"/>
                  </a:lnTo>
                  <a:lnTo>
                    <a:pt x="417906" y="433755"/>
                  </a:lnTo>
                  <a:lnTo>
                    <a:pt x="418045" y="433755"/>
                  </a:lnTo>
                  <a:lnTo>
                    <a:pt x="423011" y="433057"/>
                  </a:lnTo>
                  <a:lnTo>
                    <a:pt x="424599" y="434657"/>
                  </a:lnTo>
                  <a:lnTo>
                    <a:pt x="418388" y="439140"/>
                  </a:lnTo>
                  <a:lnTo>
                    <a:pt x="419557" y="440753"/>
                  </a:lnTo>
                  <a:lnTo>
                    <a:pt x="426021" y="436092"/>
                  </a:lnTo>
                  <a:lnTo>
                    <a:pt x="429069" y="439140"/>
                  </a:lnTo>
                  <a:lnTo>
                    <a:pt x="429221" y="439267"/>
                  </a:lnTo>
                  <a:lnTo>
                    <a:pt x="429399" y="439356"/>
                  </a:lnTo>
                  <a:lnTo>
                    <a:pt x="429539" y="439407"/>
                  </a:lnTo>
                  <a:lnTo>
                    <a:pt x="429729" y="439432"/>
                  </a:lnTo>
                  <a:lnTo>
                    <a:pt x="429933" y="439420"/>
                  </a:lnTo>
                  <a:lnTo>
                    <a:pt x="430123" y="439381"/>
                  </a:lnTo>
                  <a:lnTo>
                    <a:pt x="430288" y="439293"/>
                  </a:lnTo>
                  <a:lnTo>
                    <a:pt x="430453" y="439178"/>
                  </a:lnTo>
                  <a:lnTo>
                    <a:pt x="430580" y="439039"/>
                  </a:lnTo>
                  <a:lnTo>
                    <a:pt x="430682" y="438861"/>
                  </a:lnTo>
                  <a:lnTo>
                    <a:pt x="430771" y="438581"/>
                  </a:lnTo>
                  <a:lnTo>
                    <a:pt x="430784" y="438391"/>
                  </a:lnTo>
                  <a:lnTo>
                    <a:pt x="430707" y="438048"/>
                  </a:lnTo>
                  <a:lnTo>
                    <a:pt x="430644" y="437921"/>
                  </a:lnTo>
                  <a:lnTo>
                    <a:pt x="430530" y="437769"/>
                  </a:lnTo>
                  <a:lnTo>
                    <a:pt x="425475" y="432714"/>
                  </a:lnTo>
                  <a:lnTo>
                    <a:pt x="434301" y="431469"/>
                  </a:lnTo>
                  <a:close/>
                </a:path>
                <a:path w="438150" h="458470">
                  <a:moveTo>
                    <a:pt x="435165" y="430377"/>
                  </a:moveTo>
                  <a:lnTo>
                    <a:pt x="435127" y="430187"/>
                  </a:lnTo>
                  <a:lnTo>
                    <a:pt x="435025" y="429958"/>
                  </a:lnTo>
                  <a:lnTo>
                    <a:pt x="434936" y="429831"/>
                  </a:lnTo>
                  <a:lnTo>
                    <a:pt x="434809" y="429691"/>
                  </a:lnTo>
                  <a:lnTo>
                    <a:pt x="434644" y="429590"/>
                  </a:lnTo>
                  <a:lnTo>
                    <a:pt x="434365" y="429488"/>
                  </a:lnTo>
                  <a:lnTo>
                    <a:pt x="434225" y="429475"/>
                  </a:lnTo>
                  <a:lnTo>
                    <a:pt x="434073" y="429475"/>
                  </a:lnTo>
                  <a:lnTo>
                    <a:pt x="434301" y="431457"/>
                  </a:lnTo>
                  <a:lnTo>
                    <a:pt x="434441" y="431431"/>
                  </a:lnTo>
                  <a:lnTo>
                    <a:pt x="434632" y="431355"/>
                  </a:lnTo>
                  <a:lnTo>
                    <a:pt x="434784" y="431241"/>
                  </a:lnTo>
                  <a:lnTo>
                    <a:pt x="434936" y="431114"/>
                  </a:lnTo>
                  <a:lnTo>
                    <a:pt x="435038" y="430949"/>
                  </a:lnTo>
                  <a:lnTo>
                    <a:pt x="435114" y="430771"/>
                  </a:lnTo>
                  <a:lnTo>
                    <a:pt x="435165" y="430568"/>
                  </a:lnTo>
                  <a:lnTo>
                    <a:pt x="435165" y="430377"/>
                  </a:lnTo>
                  <a:close/>
                </a:path>
                <a:path w="438150" h="458470">
                  <a:moveTo>
                    <a:pt x="437857" y="449516"/>
                  </a:moveTo>
                  <a:lnTo>
                    <a:pt x="431507" y="443953"/>
                  </a:lnTo>
                  <a:lnTo>
                    <a:pt x="430872" y="443979"/>
                  </a:lnTo>
                  <a:lnTo>
                    <a:pt x="430707" y="444017"/>
                  </a:lnTo>
                  <a:lnTo>
                    <a:pt x="430568" y="444030"/>
                  </a:lnTo>
                  <a:lnTo>
                    <a:pt x="428917" y="444271"/>
                  </a:lnTo>
                  <a:lnTo>
                    <a:pt x="428764" y="444284"/>
                  </a:lnTo>
                  <a:lnTo>
                    <a:pt x="428625" y="444309"/>
                  </a:lnTo>
                  <a:lnTo>
                    <a:pt x="424078" y="447700"/>
                  </a:lnTo>
                  <a:lnTo>
                    <a:pt x="421132" y="448119"/>
                  </a:lnTo>
                  <a:lnTo>
                    <a:pt x="420890" y="446392"/>
                  </a:lnTo>
                  <a:lnTo>
                    <a:pt x="420865" y="446252"/>
                  </a:lnTo>
                  <a:lnTo>
                    <a:pt x="420789" y="446074"/>
                  </a:lnTo>
                  <a:lnTo>
                    <a:pt x="420674" y="445909"/>
                  </a:lnTo>
                  <a:lnTo>
                    <a:pt x="420293" y="445617"/>
                  </a:lnTo>
                  <a:lnTo>
                    <a:pt x="420103" y="445554"/>
                  </a:lnTo>
                  <a:lnTo>
                    <a:pt x="419950" y="445528"/>
                  </a:lnTo>
                  <a:lnTo>
                    <a:pt x="419811" y="445541"/>
                  </a:lnTo>
                  <a:lnTo>
                    <a:pt x="419519" y="445604"/>
                  </a:lnTo>
                  <a:lnTo>
                    <a:pt x="419392" y="445668"/>
                  </a:lnTo>
                  <a:lnTo>
                    <a:pt x="419227" y="445782"/>
                  </a:lnTo>
                  <a:lnTo>
                    <a:pt x="419074" y="445973"/>
                  </a:lnTo>
                  <a:lnTo>
                    <a:pt x="418973" y="446138"/>
                  </a:lnTo>
                  <a:lnTo>
                    <a:pt x="418922" y="446328"/>
                  </a:lnTo>
                  <a:lnTo>
                    <a:pt x="418896" y="446481"/>
                  </a:lnTo>
                  <a:lnTo>
                    <a:pt x="418896" y="446620"/>
                  </a:lnTo>
                  <a:lnTo>
                    <a:pt x="419290" y="449376"/>
                  </a:lnTo>
                  <a:lnTo>
                    <a:pt x="419354" y="449618"/>
                  </a:lnTo>
                  <a:lnTo>
                    <a:pt x="419417" y="449745"/>
                  </a:lnTo>
                  <a:lnTo>
                    <a:pt x="419531" y="449910"/>
                  </a:lnTo>
                  <a:lnTo>
                    <a:pt x="419684" y="450037"/>
                  </a:lnTo>
                  <a:lnTo>
                    <a:pt x="419811" y="450113"/>
                  </a:lnTo>
                  <a:lnTo>
                    <a:pt x="420077" y="450215"/>
                  </a:lnTo>
                  <a:lnTo>
                    <a:pt x="420230" y="450240"/>
                  </a:lnTo>
                  <a:lnTo>
                    <a:pt x="420370" y="450227"/>
                  </a:lnTo>
                  <a:lnTo>
                    <a:pt x="424815" y="449605"/>
                  </a:lnTo>
                  <a:lnTo>
                    <a:pt x="424954" y="449592"/>
                  </a:lnTo>
                  <a:lnTo>
                    <a:pt x="425145" y="449541"/>
                  </a:lnTo>
                  <a:lnTo>
                    <a:pt x="425284" y="449478"/>
                  </a:lnTo>
                  <a:lnTo>
                    <a:pt x="425411" y="449376"/>
                  </a:lnTo>
                  <a:lnTo>
                    <a:pt x="425538" y="449249"/>
                  </a:lnTo>
                  <a:lnTo>
                    <a:pt x="425653" y="449084"/>
                  </a:lnTo>
                  <a:lnTo>
                    <a:pt x="425704" y="448957"/>
                  </a:lnTo>
                  <a:lnTo>
                    <a:pt x="425843" y="448665"/>
                  </a:lnTo>
                  <a:lnTo>
                    <a:pt x="429044" y="446265"/>
                  </a:lnTo>
                  <a:lnTo>
                    <a:pt x="430847" y="446011"/>
                  </a:lnTo>
                  <a:lnTo>
                    <a:pt x="431063" y="445973"/>
                  </a:lnTo>
                  <a:lnTo>
                    <a:pt x="435864" y="449732"/>
                  </a:lnTo>
                  <a:lnTo>
                    <a:pt x="437845" y="449529"/>
                  </a:lnTo>
                  <a:close/>
                </a:path>
                <a:path w="438150" h="458470">
                  <a:moveTo>
                    <a:pt x="437921" y="450481"/>
                  </a:moveTo>
                  <a:lnTo>
                    <a:pt x="437896" y="449846"/>
                  </a:lnTo>
                  <a:lnTo>
                    <a:pt x="437870" y="449719"/>
                  </a:lnTo>
                  <a:lnTo>
                    <a:pt x="437870" y="449580"/>
                  </a:lnTo>
                  <a:lnTo>
                    <a:pt x="435876" y="449808"/>
                  </a:lnTo>
                  <a:lnTo>
                    <a:pt x="435902" y="450024"/>
                  </a:lnTo>
                  <a:lnTo>
                    <a:pt x="435914" y="450469"/>
                  </a:lnTo>
                  <a:lnTo>
                    <a:pt x="435470" y="452361"/>
                  </a:lnTo>
                  <a:lnTo>
                    <a:pt x="435381" y="452564"/>
                  </a:lnTo>
                  <a:lnTo>
                    <a:pt x="432181" y="454825"/>
                  </a:lnTo>
                  <a:lnTo>
                    <a:pt x="432028" y="454850"/>
                  </a:lnTo>
                  <a:lnTo>
                    <a:pt x="431888" y="454875"/>
                  </a:lnTo>
                  <a:lnTo>
                    <a:pt x="430428" y="455079"/>
                  </a:lnTo>
                  <a:lnTo>
                    <a:pt x="430288" y="455091"/>
                  </a:lnTo>
                  <a:lnTo>
                    <a:pt x="429666" y="455129"/>
                  </a:lnTo>
                  <a:lnTo>
                    <a:pt x="429260" y="455104"/>
                  </a:lnTo>
                  <a:lnTo>
                    <a:pt x="429056" y="455079"/>
                  </a:lnTo>
                  <a:lnTo>
                    <a:pt x="426466" y="453580"/>
                  </a:lnTo>
                  <a:lnTo>
                    <a:pt x="426351" y="453415"/>
                  </a:lnTo>
                  <a:lnTo>
                    <a:pt x="426224" y="453288"/>
                  </a:lnTo>
                  <a:lnTo>
                    <a:pt x="426097" y="453186"/>
                  </a:lnTo>
                  <a:lnTo>
                    <a:pt x="425932" y="453085"/>
                  </a:lnTo>
                  <a:lnTo>
                    <a:pt x="425742" y="453034"/>
                  </a:lnTo>
                  <a:lnTo>
                    <a:pt x="425589" y="453009"/>
                  </a:lnTo>
                  <a:lnTo>
                    <a:pt x="425450" y="453009"/>
                  </a:lnTo>
                  <a:lnTo>
                    <a:pt x="425297" y="453034"/>
                  </a:lnTo>
                  <a:lnTo>
                    <a:pt x="420992" y="453644"/>
                  </a:lnTo>
                  <a:lnTo>
                    <a:pt x="420852" y="453669"/>
                  </a:lnTo>
                  <a:lnTo>
                    <a:pt x="420712" y="453707"/>
                  </a:lnTo>
                  <a:lnTo>
                    <a:pt x="420573" y="453758"/>
                  </a:lnTo>
                  <a:lnTo>
                    <a:pt x="420408" y="453872"/>
                  </a:lnTo>
                  <a:lnTo>
                    <a:pt x="420268" y="453999"/>
                  </a:lnTo>
                  <a:lnTo>
                    <a:pt x="420154" y="454164"/>
                  </a:lnTo>
                  <a:lnTo>
                    <a:pt x="420052" y="454444"/>
                  </a:lnTo>
                  <a:lnTo>
                    <a:pt x="420039" y="454596"/>
                  </a:lnTo>
                  <a:lnTo>
                    <a:pt x="420039" y="454736"/>
                  </a:lnTo>
                  <a:lnTo>
                    <a:pt x="420433" y="457479"/>
                  </a:lnTo>
                  <a:lnTo>
                    <a:pt x="420484" y="457708"/>
                  </a:lnTo>
                  <a:lnTo>
                    <a:pt x="420547" y="457847"/>
                  </a:lnTo>
                  <a:lnTo>
                    <a:pt x="420662" y="458000"/>
                  </a:lnTo>
                  <a:lnTo>
                    <a:pt x="420814" y="458139"/>
                  </a:lnTo>
                  <a:lnTo>
                    <a:pt x="420941" y="458216"/>
                  </a:lnTo>
                  <a:lnTo>
                    <a:pt x="421119" y="458292"/>
                  </a:lnTo>
                  <a:lnTo>
                    <a:pt x="421309" y="458330"/>
                  </a:lnTo>
                  <a:lnTo>
                    <a:pt x="421500" y="458330"/>
                  </a:lnTo>
                  <a:lnTo>
                    <a:pt x="421792" y="458266"/>
                  </a:lnTo>
                  <a:lnTo>
                    <a:pt x="421919" y="458203"/>
                  </a:lnTo>
                  <a:lnTo>
                    <a:pt x="422084" y="458089"/>
                  </a:lnTo>
                  <a:lnTo>
                    <a:pt x="422300" y="457809"/>
                  </a:lnTo>
                  <a:lnTo>
                    <a:pt x="422363" y="457631"/>
                  </a:lnTo>
                  <a:lnTo>
                    <a:pt x="422414" y="457441"/>
                  </a:lnTo>
                  <a:lnTo>
                    <a:pt x="422414" y="457250"/>
                  </a:lnTo>
                  <a:lnTo>
                    <a:pt x="422173" y="455510"/>
                  </a:lnTo>
                  <a:lnTo>
                    <a:pt x="425119" y="455091"/>
                  </a:lnTo>
                  <a:lnTo>
                    <a:pt x="425310" y="455295"/>
                  </a:lnTo>
                  <a:lnTo>
                    <a:pt x="425754" y="455701"/>
                  </a:lnTo>
                  <a:lnTo>
                    <a:pt x="426237" y="456069"/>
                  </a:lnTo>
                  <a:lnTo>
                    <a:pt x="426758" y="456374"/>
                  </a:lnTo>
                  <a:lnTo>
                    <a:pt x="427304" y="456641"/>
                  </a:lnTo>
                  <a:lnTo>
                    <a:pt x="427583" y="456742"/>
                  </a:lnTo>
                  <a:lnTo>
                    <a:pt x="427863" y="456857"/>
                  </a:lnTo>
                  <a:lnTo>
                    <a:pt x="428459" y="457009"/>
                  </a:lnTo>
                  <a:lnTo>
                    <a:pt x="429056" y="457098"/>
                  </a:lnTo>
                  <a:lnTo>
                    <a:pt x="429653" y="457136"/>
                  </a:lnTo>
                  <a:lnTo>
                    <a:pt x="429958" y="457123"/>
                  </a:lnTo>
                  <a:lnTo>
                    <a:pt x="430415" y="457085"/>
                  </a:lnTo>
                  <a:lnTo>
                    <a:pt x="430542" y="457073"/>
                  </a:lnTo>
                  <a:lnTo>
                    <a:pt x="432358" y="456819"/>
                  </a:lnTo>
                  <a:lnTo>
                    <a:pt x="432676" y="456780"/>
                  </a:lnTo>
                  <a:lnTo>
                    <a:pt x="433285" y="456628"/>
                  </a:lnTo>
                  <a:lnTo>
                    <a:pt x="437883" y="451116"/>
                  </a:lnTo>
                  <a:lnTo>
                    <a:pt x="437921" y="45048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417447" y="5880658"/>
              <a:ext cx="211454" cy="172085"/>
            </a:xfrm>
            <a:custGeom>
              <a:avLst/>
              <a:gdLst/>
              <a:ahLst/>
              <a:cxnLst/>
              <a:rect l="l" t="t" r="r" b="b"/>
              <a:pathLst>
                <a:path w="211455" h="172085">
                  <a:moveTo>
                    <a:pt x="9144" y="160210"/>
                  </a:moveTo>
                  <a:lnTo>
                    <a:pt x="7264" y="158038"/>
                  </a:lnTo>
                  <a:lnTo>
                    <a:pt x="6921" y="157988"/>
                  </a:lnTo>
                  <a:lnTo>
                    <a:pt x="6807" y="162648"/>
                  </a:lnTo>
                  <a:lnTo>
                    <a:pt x="7150" y="162636"/>
                  </a:lnTo>
                  <a:lnTo>
                    <a:pt x="9144" y="160439"/>
                  </a:lnTo>
                  <a:lnTo>
                    <a:pt x="9144" y="160210"/>
                  </a:lnTo>
                  <a:close/>
                </a:path>
                <a:path w="211455" h="172085">
                  <a:moveTo>
                    <a:pt x="16586" y="148005"/>
                  </a:moveTo>
                  <a:lnTo>
                    <a:pt x="11925" y="140957"/>
                  </a:lnTo>
                  <a:lnTo>
                    <a:pt x="11925" y="148412"/>
                  </a:lnTo>
                  <a:lnTo>
                    <a:pt x="11925" y="149059"/>
                  </a:lnTo>
                  <a:lnTo>
                    <a:pt x="4673" y="149059"/>
                  </a:lnTo>
                  <a:lnTo>
                    <a:pt x="4673" y="148526"/>
                  </a:lnTo>
                  <a:lnTo>
                    <a:pt x="4673" y="148399"/>
                  </a:lnTo>
                  <a:lnTo>
                    <a:pt x="4737" y="147701"/>
                  </a:lnTo>
                  <a:lnTo>
                    <a:pt x="8115" y="144780"/>
                  </a:lnTo>
                  <a:lnTo>
                    <a:pt x="8826" y="144818"/>
                  </a:lnTo>
                  <a:lnTo>
                    <a:pt x="11925" y="148412"/>
                  </a:lnTo>
                  <a:lnTo>
                    <a:pt x="11925" y="140957"/>
                  </a:lnTo>
                  <a:lnTo>
                    <a:pt x="8699" y="140119"/>
                  </a:lnTo>
                  <a:lnTo>
                    <a:pt x="7886" y="140119"/>
                  </a:lnTo>
                  <a:lnTo>
                    <a:pt x="0" y="148005"/>
                  </a:lnTo>
                  <a:lnTo>
                    <a:pt x="0" y="148297"/>
                  </a:lnTo>
                  <a:lnTo>
                    <a:pt x="12" y="151155"/>
                  </a:lnTo>
                  <a:lnTo>
                    <a:pt x="0" y="151498"/>
                  </a:lnTo>
                  <a:lnTo>
                    <a:pt x="12" y="155854"/>
                  </a:lnTo>
                  <a:lnTo>
                    <a:pt x="25" y="156197"/>
                  </a:lnTo>
                  <a:lnTo>
                    <a:pt x="76" y="156425"/>
                  </a:lnTo>
                  <a:lnTo>
                    <a:pt x="139" y="156641"/>
                  </a:lnTo>
                  <a:lnTo>
                    <a:pt x="228" y="156857"/>
                  </a:lnTo>
                  <a:lnTo>
                    <a:pt x="2222" y="158191"/>
                  </a:lnTo>
                  <a:lnTo>
                    <a:pt x="2451" y="158191"/>
                  </a:lnTo>
                  <a:lnTo>
                    <a:pt x="4622" y="156311"/>
                  </a:lnTo>
                  <a:lnTo>
                    <a:pt x="4673" y="155968"/>
                  </a:lnTo>
                  <a:lnTo>
                    <a:pt x="4673" y="153720"/>
                  </a:lnTo>
                  <a:lnTo>
                    <a:pt x="14135" y="153720"/>
                  </a:lnTo>
                  <a:lnTo>
                    <a:pt x="14363" y="153720"/>
                  </a:lnTo>
                  <a:lnTo>
                    <a:pt x="14592" y="153708"/>
                  </a:lnTo>
                  <a:lnTo>
                    <a:pt x="14820" y="153657"/>
                  </a:lnTo>
                  <a:lnTo>
                    <a:pt x="15036" y="153593"/>
                  </a:lnTo>
                  <a:lnTo>
                    <a:pt x="15176" y="153530"/>
                  </a:lnTo>
                  <a:lnTo>
                    <a:pt x="15455" y="153390"/>
                  </a:lnTo>
                  <a:lnTo>
                    <a:pt x="15646" y="153263"/>
                  </a:lnTo>
                  <a:lnTo>
                    <a:pt x="15786" y="153136"/>
                  </a:lnTo>
                  <a:lnTo>
                    <a:pt x="15976" y="152958"/>
                  </a:lnTo>
                  <a:lnTo>
                    <a:pt x="16129" y="152781"/>
                  </a:lnTo>
                  <a:lnTo>
                    <a:pt x="16256" y="152590"/>
                  </a:lnTo>
                  <a:lnTo>
                    <a:pt x="16370" y="152387"/>
                  </a:lnTo>
                  <a:lnTo>
                    <a:pt x="16421" y="152247"/>
                  </a:lnTo>
                  <a:lnTo>
                    <a:pt x="16522" y="151955"/>
                  </a:lnTo>
                  <a:lnTo>
                    <a:pt x="16560" y="151726"/>
                  </a:lnTo>
                  <a:lnTo>
                    <a:pt x="16586" y="151511"/>
                  </a:lnTo>
                  <a:lnTo>
                    <a:pt x="16586" y="151498"/>
                  </a:lnTo>
                  <a:lnTo>
                    <a:pt x="16586" y="148399"/>
                  </a:lnTo>
                  <a:lnTo>
                    <a:pt x="16586" y="148005"/>
                  </a:lnTo>
                  <a:close/>
                </a:path>
                <a:path w="211455" h="172085">
                  <a:moveTo>
                    <a:pt x="46647" y="146570"/>
                  </a:moveTo>
                  <a:lnTo>
                    <a:pt x="46583" y="145910"/>
                  </a:lnTo>
                  <a:lnTo>
                    <a:pt x="46456" y="145262"/>
                  </a:lnTo>
                  <a:lnTo>
                    <a:pt x="40182" y="140106"/>
                  </a:lnTo>
                  <a:lnTo>
                    <a:pt x="39852" y="140106"/>
                  </a:lnTo>
                  <a:lnTo>
                    <a:pt x="35610" y="140119"/>
                  </a:lnTo>
                  <a:lnTo>
                    <a:pt x="35267" y="140106"/>
                  </a:lnTo>
                  <a:lnTo>
                    <a:pt x="26670" y="140119"/>
                  </a:lnTo>
                  <a:lnTo>
                    <a:pt x="26327" y="140106"/>
                  </a:lnTo>
                  <a:lnTo>
                    <a:pt x="26098" y="140131"/>
                  </a:lnTo>
                  <a:lnTo>
                    <a:pt x="25869" y="140182"/>
                  </a:lnTo>
                  <a:lnTo>
                    <a:pt x="25654" y="140246"/>
                  </a:lnTo>
                  <a:lnTo>
                    <a:pt x="25234" y="140436"/>
                  </a:lnTo>
                  <a:lnTo>
                    <a:pt x="24879" y="140716"/>
                  </a:lnTo>
                  <a:lnTo>
                    <a:pt x="24701" y="140881"/>
                  </a:lnTo>
                  <a:lnTo>
                    <a:pt x="24599" y="141020"/>
                  </a:lnTo>
                  <a:lnTo>
                    <a:pt x="24498" y="141147"/>
                  </a:lnTo>
                  <a:lnTo>
                    <a:pt x="24422" y="141274"/>
                  </a:lnTo>
                  <a:lnTo>
                    <a:pt x="24320" y="141439"/>
                  </a:lnTo>
                  <a:lnTo>
                    <a:pt x="24257" y="141630"/>
                  </a:lnTo>
                  <a:lnTo>
                    <a:pt x="24168" y="141884"/>
                  </a:lnTo>
                  <a:lnTo>
                    <a:pt x="24130" y="142100"/>
                  </a:lnTo>
                  <a:lnTo>
                    <a:pt x="24104" y="142328"/>
                  </a:lnTo>
                  <a:lnTo>
                    <a:pt x="24104" y="142557"/>
                  </a:lnTo>
                  <a:lnTo>
                    <a:pt x="24104" y="160324"/>
                  </a:lnTo>
                  <a:lnTo>
                    <a:pt x="24117" y="160667"/>
                  </a:lnTo>
                  <a:lnTo>
                    <a:pt x="24231" y="161112"/>
                  </a:lnTo>
                  <a:lnTo>
                    <a:pt x="24320" y="161315"/>
                  </a:lnTo>
                  <a:lnTo>
                    <a:pt x="26314" y="162661"/>
                  </a:lnTo>
                  <a:lnTo>
                    <a:pt x="26543" y="162661"/>
                  </a:lnTo>
                  <a:lnTo>
                    <a:pt x="28714" y="160782"/>
                  </a:lnTo>
                  <a:lnTo>
                    <a:pt x="28765" y="160439"/>
                  </a:lnTo>
                  <a:lnTo>
                    <a:pt x="28765" y="144780"/>
                  </a:lnTo>
                  <a:lnTo>
                    <a:pt x="33045" y="144780"/>
                  </a:lnTo>
                  <a:lnTo>
                    <a:pt x="33045" y="160324"/>
                  </a:lnTo>
                  <a:lnTo>
                    <a:pt x="33058" y="160667"/>
                  </a:lnTo>
                  <a:lnTo>
                    <a:pt x="33172" y="161112"/>
                  </a:lnTo>
                  <a:lnTo>
                    <a:pt x="33261" y="161315"/>
                  </a:lnTo>
                  <a:lnTo>
                    <a:pt x="35255" y="162661"/>
                  </a:lnTo>
                  <a:lnTo>
                    <a:pt x="35483" y="162661"/>
                  </a:lnTo>
                  <a:lnTo>
                    <a:pt x="37655" y="160782"/>
                  </a:lnTo>
                  <a:lnTo>
                    <a:pt x="37706" y="160439"/>
                  </a:lnTo>
                  <a:lnTo>
                    <a:pt x="37706" y="144780"/>
                  </a:lnTo>
                  <a:lnTo>
                    <a:pt x="39725" y="144780"/>
                  </a:lnTo>
                  <a:lnTo>
                    <a:pt x="39852" y="144780"/>
                  </a:lnTo>
                  <a:lnTo>
                    <a:pt x="40157" y="144792"/>
                  </a:lnTo>
                  <a:lnTo>
                    <a:pt x="41986" y="146812"/>
                  </a:lnTo>
                  <a:lnTo>
                    <a:pt x="41986" y="160324"/>
                  </a:lnTo>
                  <a:lnTo>
                    <a:pt x="41998" y="160667"/>
                  </a:lnTo>
                  <a:lnTo>
                    <a:pt x="42113" y="161112"/>
                  </a:lnTo>
                  <a:lnTo>
                    <a:pt x="42202" y="161315"/>
                  </a:lnTo>
                  <a:lnTo>
                    <a:pt x="44196" y="162661"/>
                  </a:lnTo>
                  <a:lnTo>
                    <a:pt x="44424" y="162661"/>
                  </a:lnTo>
                  <a:lnTo>
                    <a:pt x="46647" y="160439"/>
                  </a:lnTo>
                  <a:lnTo>
                    <a:pt x="46647" y="147027"/>
                  </a:lnTo>
                  <a:lnTo>
                    <a:pt x="46647" y="146570"/>
                  </a:lnTo>
                  <a:close/>
                </a:path>
                <a:path w="211455" h="172085">
                  <a:moveTo>
                    <a:pt x="71767" y="146913"/>
                  </a:moveTo>
                  <a:lnTo>
                    <a:pt x="71755" y="146570"/>
                  </a:lnTo>
                  <a:lnTo>
                    <a:pt x="70612" y="143141"/>
                  </a:lnTo>
                  <a:lnTo>
                    <a:pt x="70421" y="142849"/>
                  </a:lnTo>
                  <a:lnTo>
                    <a:pt x="67106" y="140462"/>
                  </a:lnTo>
                  <a:lnTo>
                    <a:pt x="67106" y="146913"/>
                  </a:lnTo>
                  <a:lnTo>
                    <a:pt x="67106" y="155625"/>
                  </a:lnTo>
                  <a:lnTo>
                    <a:pt x="67094" y="155854"/>
                  </a:lnTo>
                  <a:lnTo>
                    <a:pt x="65773" y="157822"/>
                  </a:lnTo>
                  <a:lnTo>
                    <a:pt x="65278" y="157975"/>
                  </a:lnTo>
                  <a:lnTo>
                    <a:pt x="65074" y="157988"/>
                  </a:lnTo>
                  <a:lnTo>
                    <a:pt x="59842" y="157988"/>
                  </a:lnTo>
                  <a:lnTo>
                    <a:pt x="59842" y="144780"/>
                  </a:lnTo>
                  <a:lnTo>
                    <a:pt x="64846" y="144780"/>
                  </a:lnTo>
                  <a:lnTo>
                    <a:pt x="67094" y="146812"/>
                  </a:lnTo>
                  <a:lnTo>
                    <a:pt x="67106" y="140462"/>
                  </a:lnTo>
                  <a:lnTo>
                    <a:pt x="66611" y="140309"/>
                  </a:lnTo>
                  <a:lnTo>
                    <a:pt x="65951" y="140182"/>
                  </a:lnTo>
                  <a:lnTo>
                    <a:pt x="65290" y="140106"/>
                  </a:lnTo>
                  <a:lnTo>
                    <a:pt x="64960" y="140106"/>
                  </a:lnTo>
                  <a:lnTo>
                    <a:pt x="57746" y="140119"/>
                  </a:lnTo>
                  <a:lnTo>
                    <a:pt x="57518" y="140106"/>
                  </a:lnTo>
                  <a:lnTo>
                    <a:pt x="57518" y="142443"/>
                  </a:lnTo>
                  <a:lnTo>
                    <a:pt x="57518" y="140106"/>
                  </a:lnTo>
                  <a:lnTo>
                    <a:pt x="57175" y="140131"/>
                  </a:lnTo>
                  <a:lnTo>
                    <a:pt x="56946" y="140182"/>
                  </a:lnTo>
                  <a:lnTo>
                    <a:pt x="56718" y="140246"/>
                  </a:lnTo>
                  <a:lnTo>
                    <a:pt x="56311" y="140436"/>
                  </a:lnTo>
                  <a:lnTo>
                    <a:pt x="55943" y="140716"/>
                  </a:lnTo>
                  <a:lnTo>
                    <a:pt x="55778" y="140881"/>
                  </a:lnTo>
                  <a:lnTo>
                    <a:pt x="55245" y="141884"/>
                  </a:lnTo>
                  <a:lnTo>
                    <a:pt x="55194" y="142100"/>
                  </a:lnTo>
                  <a:lnTo>
                    <a:pt x="55168" y="142328"/>
                  </a:lnTo>
                  <a:lnTo>
                    <a:pt x="55168" y="142557"/>
                  </a:lnTo>
                  <a:lnTo>
                    <a:pt x="55181" y="160096"/>
                  </a:lnTo>
                  <a:lnTo>
                    <a:pt x="55168" y="160439"/>
                  </a:lnTo>
                  <a:lnTo>
                    <a:pt x="55181" y="169265"/>
                  </a:lnTo>
                  <a:lnTo>
                    <a:pt x="55194" y="169608"/>
                  </a:lnTo>
                  <a:lnTo>
                    <a:pt x="55245" y="169837"/>
                  </a:lnTo>
                  <a:lnTo>
                    <a:pt x="55308" y="170053"/>
                  </a:lnTo>
                  <a:lnTo>
                    <a:pt x="55397" y="170268"/>
                  </a:lnTo>
                  <a:lnTo>
                    <a:pt x="57391" y="171602"/>
                  </a:lnTo>
                  <a:lnTo>
                    <a:pt x="57619" y="171602"/>
                  </a:lnTo>
                  <a:lnTo>
                    <a:pt x="59791" y="169722"/>
                  </a:lnTo>
                  <a:lnTo>
                    <a:pt x="59842" y="169379"/>
                  </a:lnTo>
                  <a:lnTo>
                    <a:pt x="59842" y="162648"/>
                  </a:lnTo>
                  <a:lnTo>
                    <a:pt x="64731" y="162648"/>
                  </a:lnTo>
                  <a:lnTo>
                    <a:pt x="64960" y="162661"/>
                  </a:lnTo>
                  <a:lnTo>
                    <a:pt x="65290" y="162648"/>
                  </a:lnTo>
                  <a:lnTo>
                    <a:pt x="71767" y="156184"/>
                  </a:lnTo>
                  <a:lnTo>
                    <a:pt x="71767" y="155968"/>
                  </a:lnTo>
                  <a:lnTo>
                    <a:pt x="71767" y="147027"/>
                  </a:lnTo>
                  <a:close/>
                </a:path>
                <a:path w="211455" h="172085">
                  <a:moveTo>
                    <a:pt x="83007" y="158724"/>
                  </a:moveTo>
                  <a:lnTo>
                    <a:pt x="82994" y="158496"/>
                  </a:lnTo>
                  <a:lnTo>
                    <a:pt x="82943" y="158267"/>
                  </a:lnTo>
                  <a:lnTo>
                    <a:pt x="82880" y="158051"/>
                  </a:lnTo>
                  <a:lnTo>
                    <a:pt x="82816" y="157911"/>
                  </a:lnTo>
                  <a:lnTo>
                    <a:pt x="82715" y="157721"/>
                  </a:lnTo>
                  <a:lnTo>
                    <a:pt x="82613" y="157543"/>
                  </a:lnTo>
                  <a:lnTo>
                    <a:pt x="82423" y="157302"/>
                  </a:lnTo>
                  <a:lnTo>
                    <a:pt x="82245" y="157111"/>
                  </a:lnTo>
                  <a:lnTo>
                    <a:pt x="81978" y="156895"/>
                  </a:lnTo>
                  <a:lnTo>
                    <a:pt x="81788" y="156794"/>
                  </a:lnTo>
                  <a:lnTo>
                    <a:pt x="81584" y="156692"/>
                  </a:lnTo>
                  <a:lnTo>
                    <a:pt x="81419" y="156641"/>
                  </a:lnTo>
                  <a:lnTo>
                    <a:pt x="81241" y="156565"/>
                  </a:lnTo>
                  <a:lnTo>
                    <a:pt x="81102" y="156552"/>
                  </a:lnTo>
                  <a:lnTo>
                    <a:pt x="80797" y="156502"/>
                  </a:lnTo>
                  <a:lnTo>
                    <a:pt x="80784" y="156502"/>
                  </a:lnTo>
                  <a:lnTo>
                    <a:pt x="79070" y="156502"/>
                  </a:lnTo>
                  <a:lnTo>
                    <a:pt x="78841" y="156527"/>
                  </a:lnTo>
                  <a:lnTo>
                    <a:pt x="78613" y="156578"/>
                  </a:lnTo>
                  <a:lnTo>
                    <a:pt x="78397" y="156641"/>
                  </a:lnTo>
                  <a:lnTo>
                    <a:pt x="77978" y="156832"/>
                  </a:lnTo>
                  <a:lnTo>
                    <a:pt x="77622" y="157111"/>
                  </a:lnTo>
                  <a:lnTo>
                    <a:pt x="77444" y="157276"/>
                  </a:lnTo>
                  <a:lnTo>
                    <a:pt x="77343" y="157416"/>
                  </a:lnTo>
                  <a:lnTo>
                    <a:pt x="77241" y="157543"/>
                  </a:lnTo>
                  <a:lnTo>
                    <a:pt x="77165" y="157670"/>
                  </a:lnTo>
                  <a:lnTo>
                    <a:pt x="77063" y="157835"/>
                  </a:lnTo>
                  <a:lnTo>
                    <a:pt x="76987" y="158051"/>
                  </a:lnTo>
                  <a:lnTo>
                    <a:pt x="76911" y="158267"/>
                  </a:lnTo>
                  <a:lnTo>
                    <a:pt x="76873" y="158496"/>
                  </a:lnTo>
                  <a:lnTo>
                    <a:pt x="76847" y="158724"/>
                  </a:lnTo>
                  <a:lnTo>
                    <a:pt x="76847" y="158953"/>
                  </a:lnTo>
                  <a:lnTo>
                    <a:pt x="76860" y="160096"/>
                  </a:lnTo>
                  <a:lnTo>
                    <a:pt x="76847" y="160439"/>
                  </a:lnTo>
                  <a:lnTo>
                    <a:pt x="77889" y="162267"/>
                  </a:lnTo>
                  <a:lnTo>
                    <a:pt x="78181" y="162445"/>
                  </a:lnTo>
                  <a:lnTo>
                    <a:pt x="78397" y="162521"/>
                  </a:lnTo>
                  <a:lnTo>
                    <a:pt x="78613" y="162598"/>
                  </a:lnTo>
                  <a:lnTo>
                    <a:pt x="78841" y="162636"/>
                  </a:lnTo>
                  <a:lnTo>
                    <a:pt x="79070" y="162661"/>
                  </a:lnTo>
                  <a:lnTo>
                    <a:pt x="79298" y="162661"/>
                  </a:lnTo>
                  <a:lnTo>
                    <a:pt x="80441" y="162648"/>
                  </a:lnTo>
                  <a:lnTo>
                    <a:pt x="80784" y="162661"/>
                  </a:lnTo>
                  <a:lnTo>
                    <a:pt x="81013" y="162636"/>
                  </a:lnTo>
                  <a:lnTo>
                    <a:pt x="81241" y="162585"/>
                  </a:lnTo>
                  <a:lnTo>
                    <a:pt x="81457" y="162521"/>
                  </a:lnTo>
                  <a:lnTo>
                    <a:pt x="81673" y="162433"/>
                  </a:lnTo>
                  <a:lnTo>
                    <a:pt x="81876" y="162331"/>
                  </a:lnTo>
                  <a:lnTo>
                    <a:pt x="82575" y="161671"/>
                  </a:lnTo>
                  <a:lnTo>
                    <a:pt x="82677" y="161518"/>
                  </a:lnTo>
                  <a:lnTo>
                    <a:pt x="82791" y="161315"/>
                  </a:lnTo>
                  <a:lnTo>
                    <a:pt x="82867" y="161112"/>
                  </a:lnTo>
                  <a:lnTo>
                    <a:pt x="82943" y="160883"/>
                  </a:lnTo>
                  <a:lnTo>
                    <a:pt x="82981" y="160667"/>
                  </a:lnTo>
                  <a:lnTo>
                    <a:pt x="83007" y="160439"/>
                  </a:lnTo>
                  <a:lnTo>
                    <a:pt x="83007" y="160210"/>
                  </a:lnTo>
                  <a:lnTo>
                    <a:pt x="83007" y="158953"/>
                  </a:lnTo>
                  <a:lnTo>
                    <a:pt x="83007" y="158724"/>
                  </a:lnTo>
                  <a:close/>
                </a:path>
                <a:path w="211455" h="172085">
                  <a:moveTo>
                    <a:pt x="211429" y="29044"/>
                  </a:moveTo>
                  <a:lnTo>
                    <a:pt x="209550" y="26873"/>
                  </a:lnTo>
                  <a:lnTo>
                    <a:pt x="209207" y="26822"/>
                  </a:lnTo>
                  <a:lnTo>
                    <a:pt x="203365" y="26835"/>
                  </a:lnTo>
                  <a:lnTo>
                    <a:pt x="203136" y="26822"/>
                  </a:lnTo>
                  <a:lnTo>
                    <a:pt x="202958" y="26822"/>
                  </a:lnTo>
                  <a:lnTo>
                    <a:pt x="199504" y="23380"/>
                  </a:lnTo>
                  <a:lnTo>
                    <a:pt x="199504" y="23202"/>
                  </a:lnTo>
                  <a:lnTo>
                    <a:pt x="199504" y="8420"/>
                  </a:lnTo>
                  <a:lnTo>
                    <a:pt x="199504" y="8293"/>
                  </a:lnTo>
                  <a:lnTo>
                    <a:pt x="199504" y="8128"/>
                  </a:lnTo>
                  <a:lnTo>
                    <a:pt x="199542" y="7772"/>
                  </a:lnTo>
                  <a:lnTo>
                    <a:pt x="202958" y="4673"/>
                  </a:lnTo>
                  <a:lnTo>
                    <a:pt x="203136" y="4673"/>
                  </a:lnTo>
                  <a:lnTo>
                    <a:pt x="203365" y="4660"/>
                  </a:lnTo>
                  <a:lnTo>
                    <a:pt x="209092" y="4660"/>
                  </a:lnTo>
                  <a:lnTo>
                    <a:pt x="209092" y="0"/>
                  </a:lnTo>
                  <a:lnTo>
                    <a:pt x="203136" y="0"/>
                  </a:lnTo>
                  <a:lnTo>
                    <a:pt x="202730" y="12"/>
                  </a:lnTo>
                  <a:lnTo>
                    <a:pt x="194843" y="7886"/>
                  </a:lnTo>
                  <a:lnTo>
                    <a:pt x="194843" y="8191"/>
                  </a:lnTo>
                  <a:lnTo>
                    <a:pt x="194843" y="8293"/>
                  </a:lnTo>
                  <a:lnTo>
                    <a:pt x="194843" y="23609"/>
                  </a:lnTo>
                  <a:lnTo>
                    <a:pt x="194919" y="24422"/>
                  </a:lnTo>
                  <a:lnTo>
                    <a:pt x="202717" y="31496"/>
                  </a:lnTo>
                  <a:lnTo>
                    <a:pt x="203022" y="31496"/>
                  </a:lnTo>
                  <a:lnTo>
                    <a:pt x="209092" y="31496"/>
                  </a:lnTo>
                  <a:lnTo>
                    <a:pt x="209435" y="31470"/>
                  </a:lnTo>
                  <a:lnTo>
                    <a:pt x="209664" y="31419"/>
                  </a:lnTo>
                  <a:lnTo>
                    <a:pt x="209880" y="31356"/>
                  </a:lnTo>
                  <a:lnTo>
                    <a:pt x="210096" y="31267"/>
                  </a:lnTo>
                  <a:lnTo>
                    <a:pt x="211429" y="29273"/>
                  </a:lnTo>
                  <a:lnTo>
                    <a:pt x="211429" y="2904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618246" y="5880658"/>
              <a:ext cx="122555" cy="40640"/>
            </a:xfrm>
            <a:custGeom>
              <a:avLst/>
              <a:gdLst/>
              <a:ahLst/>
              <a:cxnLst/>
              <a:rect l="l" t="t" r="r" b="b"/>
              <a:pathLst>
                <a:path w="122555" h="40639">
                  <a:moveTo>
                    <a:pt x="10629" y="2222"/>
                  </a:moveTo>
                  <a:lnTo>
                    <a:pt x="9182" y="190"/>
                  </a:lnTo>
                  <a:lnTo>
                    <a:pt x="8864" y="76"/>
                  </a:lnTo>
                  <a:lnTo>
                    <a:pt x="8636" y="25"/>
                  </a:lnTo>
                  <a:lnTo>
                    <a:pt x="8293" y="12"/>
                  </a:lnTo>
                  <a:lnTo>
                    <a:pt x="2336" y="0"/>
                  </a:lnTo>
                  <a:lnTo>
                    <a:pt x="1993" y="25"/>
                  </a:lnTo>
                  <a:lnTo>
                    <a:pt x="1765" y="76"/>
                  </a:lnTo>
                  <a:lnTo>
                    <a:pt x="1549" y="139"/>
                  </a:lnTo>
                  <a:lnTo>
                    <a:pt x="1333" y="228"/>
                  </a:lnTo>
                  <a:lnTo>
                    <a:pt x="0" y="2222"/>
                  </a:lnTo>
                  <a:lnTo>
                    <a:pt x="0" y="2463"/>
                  </a:lnTo>
                  <a:lnTo>
                    <a:pt x="2222" y="4673"/>
                  </a:lnTo>
                  <a:lnTo>
                    <a:pt x="8293" y="4660"/>
                  </a:lnTo>
                  <a:lnTo>
                    <a:pt x="10629" y="2463"/>
                  </a:lnTo>
                  <a:lnTo>
                    <a:pt x="10629" y="2222"/>
                  </a:lnTo>
                  <a:close/>
                </a:path>
                <a:path w="122555" h="40639">
                  <a:moveTo>
                    <a:pt x="21234" y="29159"/>
                  </a:moveTo>
                  <a:lnTo>
                    <a:pt x="16573" y="29159"/>
                  </a:lnTo>
                  <a:lnTo>
                    <a:pt x="16586" y="29502"/>
                  </a:lnTo>
                  <a:lnTo>
                    <a:pt x="16637" y="29730"/>
                  </a:lnTo>
                  <a:lnTo>
                    <a:pt x="16700" y="29946"/>
                  </a:lnTo>
                  <a:lnTo>
                    <a:pt x="16789" y="30162"/>
                  </a:lnTo>
                  <a:lnTo>
                    <a:pt x="18783" y="31496"/>
                  </a:lnTo>
                  <a:lnTo>
                    <a:pt x="19011" y="31496"/>
                  </a:lnTo>
                  <a:lnTo>
                    <a:pt x="21183" y="29616"/>
                  </a:lnTo>
                  <a:lnTo>
                    <a:pt x="21234" y="29273"/>
                  </a:lnTo>
                  <a:close/>
                </a:path>
                <a:path w="122555" h="40639">
                  <a:moveTo>
                    <a:pt x="33147" y="29159"/>
                  </a:moveTo>
                  <a:lnTo>
                    <a:pt x="28486" y="29159"/>
                  </a:lnTo>
                  <a:lnTo>
                    <a:pt x="28498" y="29502"/>
                  </a:lnTo>
                  <a:lnTo>
                    <a:pt x="28549" y="29730"/>
                  </a:lnTo>
                  <a:lnTo>
                    <a:pt x="28613" y="29946"/>
                  </a:lnTo>
                  <a:lnTo>
                    <a:pt x="28702" y="30162"/>
                  </a:lnTo>
                  <a:lnTo>
                    <a:pt x="30695" y="31496"/>
                  </a:lnTo>
                  <a:lnTo>
                    <a:pt x="30924" y="31496"/>
                  </a:lnTo>
                  <a:lnTo>
                    <a:pt x="33147" y="29273"/>
                  </a:lnTo>
                  <a:close/>
                </a:path>
                <a:path w="122555" h="40639">
                  <a:moveTo>
                    <a:pt x="33147" y="15405"/>
                  </a:moveTo>
                  <a:lnTo>
                    <a:pt x="33083" y="14744"/>
                  </a:lnTo>
                  <a:lnTo>
                    <a:pt x="32956" y="14097"/>
                  </a:lnTo>
                  <a:lnTo>
                    <a:pt x="26682" y="8940"/>
                  </a:lnTo>
                  <a:lnTo>
                    <a:pt x="26352" y="8940"/>
                  </a:lnTo>
                  <a:lnTo>
                    <a:pt x="21221" y="8940"/>
                  </a:lnTo>
                  <a:lnTo>
                    <a:pt x="21221" y="2336"/>
                  </a:lnTo>
                  <a:lnTo>
                    <a:pt x="21209" y="1993"/>
                  </a:lnTo>
                  <a:lnTo>
                    <a:pt x="21158" y="1765"/>
                  </a:lnTo>
                  <a:lnTo>
                    <a:pt x="21094" y="1549"/>
                  </a:lnTo>
                  <a:lnTo>
                    <a:pt x="21005" y="1333"/>
                  </a:lnTo>
                  <a:lnTo>
                    <a:pt x="19011" y="0"/>
                  </a:lnTo>
                  <a:lnTo>
                    <a:pt x="18783" y="0"/>
                  </a:lnTo>
                  <a:lnTo>
                    <a:pt x="16560" y="2222"/>
                  </a:lnTo>
                  <a:lnTo>
                    <a:pt x="16573" y="11061"/>
                  </a:lnTo>
                  <a:lnTo>
                    <a:pt x="16560" y="11404"/>
                  </a:lnTo>
                  <a:lnTo>
                    <a:pt x="16573" y="29146"/>
                  </a:lnTo>
                  <a:lnTo>
                    <a:pt x="21221" y="29146"/>
                  </a:lnTo>
                  <a:lnTo>
                    <a:pt x="21221" y="13601"/>
                  </a:lnTo>
                  <a:lnTo>
                    <a:pt x="26009" y="13601"/>
                  </a:lnTo>
                  <a:lnTo>
                    <a:pt x="26352" y="13614"/>
                  </a:lnTo>
                  <a:lnTo>
                    <a:pt x="26504" y="13614"/>
                  </a:lnTo>
                  <a:lnTo>
                    <a:pt x="26657" y="13627"/>
                  </a:lnTo>
                  <a:lnTo>
                    <a:pt x="27063" y="13728"/>
                  </a:lnTo>
                  <a:lnTo>
                    <a:pt x="27266" y="13804"/>
                  </a:lnTo>
                  <a:lnTo>
                    <a:pt x="28486" y="15646"/>
                  </a:lnTo>
                  <a:lnTo>
                    <a:pt x="28473" y="29146"/>
                  </a:lnTo>
                  <a:lnTo>
                    <a:pt x="33134" y="29146"/>
                  </a:lnTo>
                  <a:lnTo>
                    <a:pt x="33134" y="15976"/>
                  </a:lnTo>
                  <a:lnTo>
                    <a:pt x="33147" y="15748"/>
                  </a:lnTo>
                  <a:lnTo>
                    <a:pt x="33147" y="15405"/>
                  </a:lnTo>
                  <a:close/>
                </a:path>
                <a:path w="122555" h="40639">
                  <a:moveTo>
                    <a:pt x="56603" y="15735"/>
                  </a:moveTo>
                  <a:lnTo>
                    <a:pt x="56591" y="15405"/>
                  </a:lnTo>
                  <a:lnTo>
                    <a:pt x="50126" y="8940"/>
                  </a:lnTo>
                  <a:lnTo>
                    <a:pt x="49796" y="8940"/>
                  </a:lnTo>
                  <a:lnTo>
                    <a:pt x="43827" y="8940"/>
                  </a:lnTo>
                  <a:lnTo>
                    <a:pt x="41503" y="11163"/>
                  </a:lnTo>
                  <a:lnTo>
                    <a:pt x="41503" y="11404"/>
                  </a:lnTo>
                  <a:lnTo>
                    <a:pt x="42951" y="13436"/>
                  </a:lnTo>
                  <a:lnTo>
                    <a:pt x="43268" y="13550"/>
                  </a:lnTo>
                  <a:lnTo>
                    <a:pt x="43497" y="13601"/>
                  </a:lnTo>
                  <a:lnTo>
                    <a:pt x="43840" y="13614"/>
                  </a:lnTo>
                  <a:lnTo>
                    <a:pt x="49453" y="13601"/>
                  </a:lnTo>
                  <a:lnTo>
                    <a:pt x="49796" y="13614"/>
                  </a:lnTo>
                  <a:lnTo>
                    <a:pt x="49949" y="13614"/>
                  </a:lnTo>
                  <a:lnTo>
                    <a:pt x="50101" y="13627"/>
                  </a:lnTo>
                  <a:lnTo>
                    <a:pt x="50507" y="13728"/>
                  </a:lnTo>
                  <a:lnTo>
                    <a:pt x="50711" y="13804"/>
                  </a:lnTo>
                  <a:lnTo>
                    <a:pt x="51930" y="15646"/>
                  </a:lnTo>
                  <a:lnTo>
                    <a:pt x="51943" y="16090"/>
                  </a:lnTo>
                  <a:lnTo>
                    <a:pt x="51943" y="16395"/>
                  </a:lnTo>
                  <a:lnTo>
                    <a:pt x="51943" y="21056"/>
                  </a:lnTo>
                  <a:lnTo>
                    <a:pt x="51943" y="26835"/>
                  </a:lnTo>
                  <a:lnTo>
                    <a:pt x="47790" y="26835"/>
                  </a:lnTo>
                  <a:lnTo>
                    <a:pt x="47561" y="26822"/>
                  </a:lnTo>
                  <a:lnTo>
                    <a:pt x="47142" y="26797"/>
                  </a:lnTo>
                  <a:lnTo>
                    <a:pt x="44678" y="24079"/>
                  </a:lnTo>
                  <a:lnTo>
                    <a:pt x="44704" y="23520"/>
                  </a:lnTo>
                  <a:lnTo>
                    <a:pt x="47561" y="21056"/>
                  </a:lnTo>
                  <a:lnTo>
                    <a:pt x="51943" y="21056"/>
                  </a:lnTo>
                  <a:lnTo>
                    <a:pt x="51943" y="16395"/>
                  </a:lnTo>
                  <a:lnTo>
                    <a:pt x="47675" y="16395"/>
                  </a:lnTo>
                  <a:lnTo>
                    <a:pt x="47447" y="16395"/>
                  </a:lnTo>
                  <a:lnTo>
                    <a:pt x="47193" y="16395"/>
                  </a:lnTo>
                  <a:lnTo>
                    <a:pt x="46456" y="16459"/>
                  </a:lnTo>
                  <a:lnTo>
                    <a:pt x="40017" y="23571"/>
                  </a:lnTo>
                  <a:lnTo>
                    <a:pt x="40017" y="24307"/>
                  </a:lnTo>
                  <a:lnTo>
                    <a:pt x="47193" y="31483"/>
                  </a:lnTo>
                  <a:lnTo>
                    <a:pt x="47332" y="31483"/>
                  </a:lnTo>
                  <a:lnTo>
                    <a:pt x="47561" y="31496"/>
                  </a:lnTo>
                  <a:lnTo>
                    <a:pt x="54140" y="31496"/>
                  </a:lnTo>
                  <a:lnTo>
                    <a:pt x="54267" y="31496"/>
                  </a:lnTo>
                  <a:lnTo>
                    <a:pt x="54584" y="31483"/>
                  </a:lnTo>
                  <a:lnTo>
                    <a:pt x="54838" y="31419"/>
                  </a:lnTo>
                  <a:lnTo>
                    <a:pt x="55054" y="31356"/>
                  </a:lnTo>
                  <a:lnTo>
                    <a:pt x="55232" y="31280"/>
                  </a:lnTo>
                  <a:lnTo>
                    <a:pt x="55372" y="31216"/>
                  </a:lnTo>
                  <a:lnTo>
                    <a:pt x="55651" y="31038"/>
                  </a:lnTo>
                  <a:lnTo>
                    <a:pt x="55829" y="30886"/>
                  </a:lnTo>
                  <a:lnTo>
                    <a:pt x="55994" y="30721"/>
                  </a:lnTo>
                  <a:lnTo>
                    <a:pt x="56134" y="30556"/>
                  </a:lnTo>
                  <a:lnTo>
                    <a:pt x="56261" y="30365"/>
                  </a:lnTo>
                  <a:lnTo>
                    <a:pt x="56375" y="30162"/>
                  </a:lnTo>
                  <a:lnTo>
                    <a:pt x="56489" y="29819"/>
                  </a:lnTo>
                  <a:lnTo>
                    <a:pt x="56540" y="29616"/>
                  </a:lnTo>
                  <a:lnTo>
                    <a:pt x="56578" y="29489"/>
                  </a:lnTo>
                  <a:lnTo>
                    <a:pt x="56603" y="29273"/>
                  </a:lnTo>
                  <a:lnTo>
                    <a:pt x="56603" y="29146"/>
                  </a:lnTo>
                  <a:lnTo>
                    <a:pt x="56603" y="18846"/>
                  </a:lnTo>
                  <a:lnTo>
                    <a:pt x="56603" y="18605"/>
                  </a:lnTo>
                  <a:lnTo>
                    <a:pt x="56603" y="15735"/>
                  </a:lnTo>
                  <a:close/>
                </a:path>
                <a:path w="122555" h="40639">
                  <a:moveTo>
                    <a:pt x="69443" y="29159"/>
                  </a:moveTo>
                  <a:lnTo>
                    <a:pt x="64782" y="29159"/>
                  </a:lnTo>
                  <a:lnTo>
                    <a:pt x="64795" y="29502"/>
                  </a:lnTo>
                  <a:lnTo>
                    <a:pt x="64846" y="29730"/>
                  </a:lnTo>
                  <a:lnTo>
                    <a:pt x="64909" y="29946"/>
                  </a:lnTo>
                  <a:lnTo>
                    <a:pt x="64998" y="30162"/>
                  </a:lnTo>
                  <a:lnTo>
                    <a:pt x="66992" y="31496"/>
                  </a:lnTo>
                  <a:lnTo>
                    <a:pt x="67221" y="31496"/>
                  </a:lnTo>
                  <a:lnTo>
                    <a:pt x="69392" y="29616"/>
                  </a:lnTo>
                  <a:lnTo>
                    <a:pt x="69443" y="29273"/>
                  </a:lnTo>
                  <a:close/>
                </a:path>
                <a:path w="122555" h="40639">
                  <a:moveTo>
                    <a:pt x="78384" y="14262"/>
                  </a:moveTo>
                  <a:lnTo>
                    <a:pt x="73723" y="14262"/>
                  </a:lnTo>
                  <a:lnTo>
                    <a:pt x="73736" y="14605"/>
                  </a:lnTo>
                  <a:lnTo>
                    <a:pt x="73787" y="14833"/>
                  </a:lnTo>
                  <a:lnTo>
                    <a:pt x="73850" y="15049"/>
                  </a:lnTo>
                  <a:lnTo>
                    <a:pt x="73939" y="15265"/>
                  </a:lnTo>
                  <a:lnTo>
                    <a:pt x="75933" y="16598"/>
                  </a:lnTo>
                  <a:lnTo>
                    <a:pt x="76161" y="16598"/>
                  </a:lnTo>
                  <a:lnTo>
                    <a:pt x="78384" y="14376"/>
                  </a:lnTo>
                  <a:close/>
                </a:path>
                <a:path w="122555" h="40639">
                  <a:moveTo>
                    <a:pt x="78397" y="11163"/>
                  </a:moveTo>
                  <a:lnTo>
                    <a:pt x="78371" y="10960"/>
                  </a:lnTo>
                  <a:lnTo>
                    <a:pt x="78320" y="10718"/>
                  </a:lnTo>
                  <a:lnTo>
                    <a:pt x="78257" y="10490"/>
                  </a:lnTo>
                  <a:lnTo>
                    <a:pt x="78181" y="10312"/>
                  </a:lnTo>
                  <a:lnTo>
                    <a:pt x="78066" y="10083"/>
                  </a:lnTo>
                  <a:lnTo>
                    <a:pt x="77939" y="9893"/>
                  </a:lnTo>
                  <a:lnTo>
                    <a:pt x="77787" y="9715"/>
                  </a:lnTo>
                  <a:lnTo>
                    <a:pt x="77622" y="9550"/>
                  </a:lnTo>
                  <a:lnTo>
                    <a:pt x="77444" y="9410"/>
                  </a:lnTo>
                  <a:lnTo>
                    <a:pt x="77266" y="9283"/>
                  </a:lnTo>
                  <a:lnTo>
                    <a:pt x="77063" y="9169"/>
                  </a:lnTo>
                  <a:lnTo>
                    <a:pt x="76847" y="9080"/>
                  </a:lnTo>
                  <a:lnTo>
                    <a:pt x="76708" y="9055"/>
                  </a:lnTo>
                  <a:lnTo>
                    <a:pt x="76517" y="8991"/>
                  </a:lnTo>
                  <a:lnTo>
                    <a:pt x="76174" y="8953"/>
                  </a:lnTo>
                  <a:lnTo>
                    <a:pt x="75946" y="8940"/>
                  </a:lnTo>
                  <a:lnTo>
                    <a:pt x="67233" y="8940"/>
                  </a:lnTo>
                  <a:lnTo>
                    <a:pt x="67005" y="8940"/>
                  </a:lnTo>
                  <a:lnTo>
                    <a:pt x="66776" y="8966"/>
                  </a:lnTo>
                  <a:lnTo>
                    <a:pt x="66548" y="9017"/>
                  </a:lnTo>
                  <a:lnTo>
                    <a:pt x="66217" y="9118"/>
                  </a:lnTo>
                  <a:lnTo>
                    <a:pt x="65913" y="9271"/>
                  </a:lnTo>
                  <a:lnTo>
                    <a:pt x="65722" y="9398"/>
                  </a:lnTo>
                  <a:lnTo>
                    <a:pt x="65557" y="9550"/>
                  </a:lnTo>
                  <a:lnTo>
                    <a:pt x="65379" y="9715"/>
                  </a:lnTo>
                  <a:lnTo>
                    <a:pt x="65239" y="9880"/>
                  </a:lnTo>
                  <a:lnTo>
                    <a:pt x="65138" y="10045"/>
                  </a:lnTo>
                  <a:lnTo>
                    <a:pt x="64998" y="10274"/>
                  </a:lnTo>
                  <a:lnTo>
                    <a:pt x="64846" y="10706"/>
                  </a:lnTo>
                  <a:lnTo>
                    <a:pt x="64808" y="10934"/>
                  </a:lnTo>
                  <a:lnTo>
                    <a:pt x="64782" y="11163"/>
                  </a:lnTo>
                  <a:lnTo>
                    <a:pt x="64782" y="11404"/>
                  </a:lnTo>
                  <a:lnTo>
                    <a:pt x="64795" y="29146"/>
                  </a:lnTo>
                  <a:lnTo>
                    <a:pt x="69456" y="29146"/>
                  </a:lnTo>
                  <a:lnTo>
                    <a:pt x="69456" y="13601"/>
                  </a:lnTo>
                  <a:lnTo>
                    <a:pt x="73736" y="13601"/>
                  </a:lnTo>
                  <a:lnTo>
                    <a:pt x="73736" y="14249"/>
                  </a:lnTo>
                  <a:lnTo>
                    <a:pt x="78397" y="14249"/>
                  </a:lnTo>
                  <a:lnTo>
                    <a:pt x="78397" y="11404"/>
                  </a:lnTo>
                  <a:lnTo>
                    <a:pt x="78397" y="11264"/>
                  </a:lnTo>
                  <a:close/>
                </a:path>
                <a:path w="122555" h="40639">
                  <a:moveTo>
                    <a:pt x="85763" y="35763"/>
                  </a:moveTo>
                  <a:lnTo>
                    <a:pt x="83426" y="37973"/>
                  </a:lnTo>
                  <a:lnTo>
                    <a:pt x="83426" y="38201"/>
                  </a:lnTo>
                  <a:lnTo>
                    <a:pt x="85305" y="40373"/>
                  </a:lnTo>
                  <a:lnTo>
                    <a:pt x="85648" y="40424"/>
                  </a:lnTo>
                  <a:lnTo>
                    <a:pt x="85763" y="35763"/>
                  </a:lnTo>
                  <a:close/>
                </a:path>
                <a:path w="122555" h="40639">
                  <a:moveTo>
                    <a:pt x="98539" y="33629"/>
                  </a:moveTo>
                  <a:lnTo>
                    <a:pt x="98526" y="29273"/>
                  </a:lnTo>
                  <a:lnTo>
                    <a:pt x="98526" y="29044"/>
                  </a:lnTo>
                  <a:lnTo>
                    <a:pt x="98526" y="11404"/>
                  </a:lnTo>
                  <a:lnTo>
                    <a:pt x="98526" y="11277"/>
                  </a:lnTo>
                  <a:lnTo>
                    <a:pt x="98513" y="11112"/>
                  </a:lnTo>
                  <a:lnTo>
                    <a:pt x="98513" y="10934"/>
                  </a:lnTo>
                  <a:lnTo>
                    <a:pt x="98463" y="10706"/>
                  </a:lnTo>
                  <a:lnTo>
                    <a:pt x="98399" y="10490"/>
                  </a:lnTo>
                  <a:lnTo>
                    <a:pt x="98310" y="10274"/>
                  </a:lnTo>
                  <a:lnTo>
                    <a:pt x="98196" y="10109"/>
                  </a:lnTo>
                  <a:lnTo>
                    <a:pt x="98069" y="9893"/>
                  </a:lnTo>
                  <a:lnTo>
                    <a:pt x="97929" y="9715"/>
                  </a:lnTo>
                  <a:lnTo>
                    <a:pt x="97764" y="9550"/>
                  </a:lnTo>
                  <a:lnTo>
                    <a:pt x="97586" y="9398"/>
                  </a:lnTo>
                  <a:lnTo>
                    <a:pt x="97396" y="9283"/>
                  </a:lnTo>
                  <a:lnTo>
                    <a:pt x="97193" y="9169"/>
                  </a:lnTo>
                  <a:lnTo>
                    <a:pt x="96989" y="9080"/>
                  </a:lnTo>
                  <a:lnTo>
                    <a:pt x="96799" y="9042"/>
                  </a:lnTo>
                  <a:lnTo>
                    <a:pt x="96647" y="8991"/>
                  </a:lnTo>
                  <a:lnTo>
                    <a:pt x="96316" y="8940"/>
                  </a:lnTo>
                  <a:lnTo>
                    <a:pt x="96189" y="8940"/>
                  </a:lnTo>
                  <a:lnTo>
                    <a:pt x="93865" y="8940"/>
                  </a:lnTo>
                  <a:lnTo>
                    <a:pt x="93865" y="13601"/>
                  </a:lnTo>
                  <a:lnTo>
                    <a:pt x="93865" y="26835"/>
                  </a:lnTo>
                  <a:lnTo>
                    <a:pt x="88976" y="26835"/>
                  </a:lnTo>
                  <a:lnTo>
                    <a:pt x="88747" y="26822"/>
                  </a:lnTo>
                  <a:lnTo>
                    <a:pt x="88328" y="26784"/>
                  </a:lnTo>
                  <a:lnTo>
                    <a:pt x="86614" y="24803"/>
                  </a:lnTo>
                  <a:lnTo>
                    <a:pt x="86614" y="15862"/>
                  </a:lnTo>
                  <a:lnTo>
                    <a:pt x="86626" y="15443"/>
                  </a:lnTo>
                  <a:lnTo>
                    <a:pt x="88646" y="13614"/>
                  </a:lnTo>
                  <a:lnTo>
                    <a:pt x="89090" y="13601"/>
                  </a:lnTo>
                  <a:lnTo>
                    <a:pt x="93865" y="13601"/>
                  </a:lnTo>
                  <a:lnTo>
                    <a:pt x="93865" y="8940"/>
                  </a:lnTo>
                  <a:lnTo>
                    <a:pt x="88747" y="8940"/>
                  </a:lnTo>
                  <a:lnTo>
                    <a:pt x="88417" y="8953"/>
                  </a:lnTo>
                  <a:lnTo>
                    <a:pt x="87744" y="9017"/>
                  </a:lnTo>
                  <a:lnTo>
                    <a:pt x="81940" y="15417"/>
                  </a:lnTo>
                  <a:lnTo>
                    <a:pt x="81940" y="15633"/>
                  </a:lnTo>
                  <a:lnTo>
                    <a:pt x="81940" y="15760"/>
                  </a:lnTo>
                  <a:lnTo>
                    <a:pt x="81953" y="24460"/>
                  </a:lnTo>
                  <a:lnTo>
                    <a:pt x="81940" y="24688"/>
                  </a:lnTo>
                  <a:lnTo>
                    <a:pt x="81953" y="25019"/>
                  </a:lnTo>
                  <a:lnTo>
                    <a:pt x="88417" y="31496"/>
                  </a:lnTo>
                  <a:lnTo>
                    <a:pt x="88633" y="31496"/>
                  </a:lnTo>
                  <a:lnTo>
                    <a:pt x="93865" y="31496"/>
                  </a:lnTo>
                  <a:lnTo>
                    <a:pt x="93865" y="33515"/>
                  </a:lnTo>
                  <a:lnTo>
                    <a:pt x="93853" y="33947"/>
                  </a:lnTo>
                  <a:lnTo>
                    <a:pt x="93751" y="34353"/>
                  </a:lnTo>
                  <a:lnTo>
                    <a:pt x="93662" y="34544"/>
                  </a:lnTo>
                  <a:lnTo>
                    <a:pt x="91846" y="35763"/>
                  </a:lnTo>
                  <a:lnTo>
                    <a:pt x="85775" y="35763"/>
                  </a:lnTo>
                  <a:lnTo>
                    <a:pt x="85775" y="40424"/>
                  </a:lnTo>
                  <a:lnTo>
                    <a:pt x="91617" y="40424"/>
                  </a:lnTo>
                  <a:lnTo>
                    <a:pt x="92062" y="40424"/>
                  </a:lnTo>
                  <a:lnTo>
                    <a:pt x="92735" y="40360"/>
                  </a:lnTo>
                  <a:lnTo>
                    <a:pt x="98539" y="33959"/>
                  </a:lnTo>
                  <a:lnTo>
                    <a:pt x="98539" y="33629"/>
                  </a:lnTo>
                  <a:close/>
                </a:path>
                <a:path w="122555" h="40639">
                  <a:moveTo>
                    <a:pt x="112471" y="26822"/>
                  </a:moveTo>
                  <a:lnTo>
                    <a:pt x="112052" y="26784"/>
                  </a:lnTo>
                  <a:lnTo>
                    <a:pt x="110337" y="24790"/>
                  </a:lnTo>
                  <a:lnTo>
                    <a:pt x="110324" y="24345"/>
                  </a:lnTo>
                  <a:lnTo>
                    <a:pt x="110274" y="24117"/>
                  </a:lnTo>
                  <a:lnTo>
                    <a:pt x="110210" y="23901"/>
                  </a:lnTo>
                  <a:lnTo>
                    <a:pt x="110121" y="23685"/>
                  </a:lnTo>
                  <a:lnTo>
                    <a:pt x="108127" y="22352"/>
                  </a:lnTo>
                  <a:lnTo>
                    <a:pt x="107899" y="22352"/>
                  </a:lnTo>
                  <a:lnTo>
                    <a:pt x="105676" y="24574"/>
                  </a:lnTo>
                  <a:lnTo>
                    <a:pt x="105676" y="25019"/>
                  </a:lnTo>
                  <a:lnTo>
                    <a:pt x="112141" y="31496"/>
                  </a:lnTo>
                  <a:lnTo>
                    <a:pt x="112356" y="31496"/>
                  </a:lnTo>
                  <a:lnTo>
                    <a:pt x="112471" y="26835"/>
                  </a:lnTo>
                  <a:close/>
                </a:path>
                <a:path w="122555" h="40639">
                  <a:moveTo>
                    <a:pt x="122262" y="29044"/>
                  </a:moveTo>
                  <a:lnTo>
                    <a:pt x="120383" y="26873"/>
                  </a:lnTo>
                  <a:lnTo>
                    <a:pt x="120040" y="26822"/>
                  </a:lnTo>
                  <a:lnTo>
                    <a:pt x="112483" y="26835"/>
                  </a:lnTo>
                  <a:lnTo>
                    <a:pt x="112483" y="31496"/>
                  </a:lnTo>
                  <a:lnTo>
                    <a:pt x="119926" y="31496"/>
                  </a:lnTo>
                  <a:lnTo>
                    <a:pt x="120269" y="31470"/>
                  </a:lnTo>
                  <a:lnTo>
                    <a:pt x="120497" y="31419"/>
                  </a:lnTo>
                  <a:lnTo>
                    <a:pt x="120713" y="31356"/>
                  </a:lnTo>
                  <a:lnTo>
                    <a:pt x="120929" y="31267"/>
                  </a:lnTo>
                  <a:lnTo>
                    <a:pt x="122262" y="29273"/>
                  </a:lnTo>
                  <a:lnTo>
                    <a:pt x="122262" y="2904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723910" y="5889599"/>
              <a:ext cx="209550" cy="163195"/>
            </a:xfrm>
            <a:custGeom>
              <a:avLst/>
              <a:gdLst/>
              <a:ahLst/>
              <a:cxnLst/>
              <a:rect l="l" t="t" r="r" b="b"/>
              <a:pathLst>
                <a:path w="209550" h="163195">
                  <a:moveTo>
                    <a:pt x="9144" y="20104"/>
                  </a:moveTo>
                  <a:lnTo>
                    <a:pt x="7264" y="17932"/>
                  </a:lnTo>
                  <a:lnTo>
                    <a:pt x="6921" y="17881"/>
                  </a:lnTo>
                  <a:lnTo>
                    <a:pt x="6807" y="22542"/>
                  </a:lnTo>
                  <a:lnTo>
                    <a:pt x="7150" y="22529"/>
                  </a:lnTo>
                  <a:lnTo>
                    <a:pt x="7378" y="22479"/>
                  </a:lnTo>
                  <a:lnTo>
                    <a:pt x="7594" y="22415"/>
                  </a:lnTo>
                  <a:lnTo>
                    <a:pt x="7810" y="22326"/>
                  </a:lnTo>
                  <a:lnTo>
                    <a:pt x="9144" y="20332"/>
                  </a:lnTo>
                  <a:lnTo>
                    <a:pt x="9144" y="20104"/>
                  </a:lnTo>
                  <a:close/>
                </a:path>
                <a:path w="209550" h="163195">
                  <a:moveTo>
                    <a:pt x="16598" y="11150"/>
                  </a:moveTo>
                  <a:lnTo>
                    <a:pt x="16586" y="8407"/>
                  </a:lnTo>
                  <a:lnTo>
                    <a:pt x="16586" y="8280"/>
                  </a:lnTo>
                  <a:lnTo>
                    <a:pt x="16586" y="7886"/>
                  </a:lnTo>
                  <a:lnTo>
                    <a:pt x="16510" y="7073"/>
                  </a:lnTo>
                  <a:lnTo>
                    <a:pt x="11925" y="838"/>
                  </a:lnTo>
                  <a:lnTo>
                    <a:pt x="11925" y="8293"/>
                  </a:lnTo>
                  <a:lnTo>
                    <a:pt x="11925" y="8953"/>
                  </a:lnTo>
                  <a:lnTo>
                    <a:pt x="4660" y="8953"/>
                  </a:lnTo>
                  <a:lnTo>
                    <a:pt x="4660" y="8521"/>
                  </a:lnTo>
                  <a:lnTo>
                    <a:pt x="4673" y="8293"/>
                  </a:lnTo>
                  <a:lnTo>
                    <a:pt x="8115" y="4660"/>
                  </a:lnTo>
                  <a:lnTo>
                    <a:pt x="8826" y="4699"/>
                  </a:lnTo>
                  <a:lnTo>
                    <a:pt x="11925" y="8293"/>
                  </a:lnTo>
                  <a:lnTo>
                    <a:pt x="11925" y="838"/>
                  </a:lnTo>
                  <a:lnTo>
                    <a:pt x="8712" y="0"/>
                  </a:lnTo>
                  <a:lnTo>
                    <a:pt x="7886" y="0"/>
                  </a:lnTo>
                  <a:lnTo>
                    <a:pt x="12" y="7886"/>
                  </a:lnTo>
                  <a:lnTo>
                    <a:pt x="12" y="8178"/>
                  </a:lnTo>
                  <a:lnTo>
                    <a:pt x="12" y="11049"/>
                  </a:lnTo>
                  <a:lnTo>
                    <a:pt x="0" y="11391"/>
                  </a:lnTo>
                  <a:lnTo>
                    <a:pt x="12" y="15633"/>
                  </a:lnTo>
                  <a:lnTo>
                    <a:pt x="25" y="16090"/>
                  </a:lnTo>
                  <a:lnTo>
                    <a:pt x="76" y="16319"/>
                  </a:lnTo>
                  <a:lnTo>
                    <a:pt x="139" y="16535"/>
                  </a:lnTo>
                  <a:lnTo>
                    <a:pt x="228" y="16751"/>
                  </a:lnTo>
                  <a:lnTo>
                    <a:pt x="2222" y="18084"/>
                  </a:lnTo>
                  <a:lnTo>
                    <a:pt x="2451" y="18084"/>
                  </a:lnTo>
                  <a:lnTo>
                    <a:pt x="4622" y="16205"/>
                  </a:lnTo>
                  <a:lnTo>
                    <a:pt x="4673" y="15862"/>
                  </a:lnTo>
                  <a:lnTo>
                    <a:pt x="4660" y="15405"/>
                  </a:lnTo>
                  <a:lnTo>
                    <a:pt x="4660" y="13601"/>
                  </a:lnTo>
                  <a:lnTo>
                    <a:pt x="14020" y="13601"/>
                  </a:lnTo>
                  <a:lnTo>
                    <a:pt x="14363" y="13614"/>
                  </a:lnTo>
                  <a:lnTo>
                    <a:pt x="14579" y="13601"/>
                  </a:lnTo>
                  <a:lnTo>
                    <a:pt x="14833" y="13538"/>
                  </a:lnTo>
                  <a:lnTo>
                    <a:pt x="15151" y="13436"/>
                  </a:lnTo>
                  <a:lnTo>
                    <a:pt x="15367" y="13335"/>
                  </a:lnTo>
                  <a:lnTo>
                    <a:pt x="15646" y="13157"/>
                  </a:lnTo>
                  <a:lnTo>
                    <a:pt x="15824" y="13004"/>
                  </a:lnTo>
                  <a:lnTo>
                    <a:pt x="15989" y="12839"/>
                  </a:lnTo>
                  <a:lnTo>
                    <a:pt x="16129" y="12674"/>
                  </a:lnTo>
                  <a:lnTo>
                    <a:pt x="16256" y="12484"/>
                  </a:lnTo>
                  <a:lnTo>
                    <a:pt x="16370" y="12280"/>
                  </a:lnTo>
                  <a:lnTo>
                    <a:pt x="16484" y="11938"/>
                  </a:lnTo>
                  <a:lnTo>
                    <a:pt x="16535" y="11734"/>
                  </a:lnTo>
                  <a:lnTo>
                    <a:pt x="16573" y="11607"/>
                  </a:lnTo>
                  <a:lnTo>
                    <a:pt x="16598" y="11391"/>
                  </a:lnTo>
                  <a:lnTo>
                    <a:pt x="16598" y="11150"/>
                  </a:lnTo>
                  <a:close/>
                </a:path>
                <a:path w="209550" h="163195">
                  <a:moveTo>
                    <a:pt x="152908" y="151269"/>
                  </a:moveTo>
                  <a:lnTo>
                    <a:pt x="151028" y="149098"/>
                  </a:lnTo>
                  <a:lnTo>
                    <a:pt x="150685" y="149047"/>
                  </a:lnTo>
                  <a:lnTo>
                    <a:pt x="140995" y="149047"/>
                  </a:lnTo>
                  <a:lnTo>
                    <a:pt x="140995" y="124561"/>
                  </a:lnTo>
                  <a:lnTo>
                    <a:pt x="140970" y="124231"/>
                  </a:lnTo>
                  <a:lnTo>
                    <a:pt x="138772" y="122237"/>
                  </a:lnTo>
                  <a:lnTo>
                    <a:pt x="138531" y="122237"/>
                  </a:lnTo>
                  <a:lnTo>
                    <a:pt x="136321" y="124460"/>
                  </a:lnTo>
                  <a:lnTo>
                    <a:pt x="136334" y="151155"/>
                  </a:lnTo>
                  <a:lnTo>
                    <a:pt x="136321" y="151384"/>
                  </a:lnTo>
                  <a:lnTo>
                    <a:pt x="136347" y="151726"/>
                  </a:lnTo>
                  <a:lnTo>
                    <a:pt x="136385" y="151942"/>
                  </a:lnTo>
                  <a:lnTo>
                    <a:pt x="136436" y="152095"/>
                  </a:lnTo>
                  <a:lnTo>
                    <a:pt x="136499" y="152273"/>
                  </a:lnTo>
                  <a:lnTo>
                    <a:pt x="136588" y="152488"/>
                  </a:lnTo>
                  <a:lnTo>
                    <a:pt x="136779" y="152781"/>
                  </a:lnTo>
                  <a:lnTo>
                    <a:pt x="136893" y="152933"/>
                  </a:lnTo>
                  <a:lnTo>
                    <a:pt x="137083" y="153111"/>
                  </a:lnTo>
                  <a:lnTo>
                    <a:pt x="137261" y="153263"/>
                  </a:lnTo>
                  <a:lnTo>
                    <a:pt x="137452" y="153390"/>
                  </a:lnTo>
                  <a:lnTo>
                    <a:pt x="137655" y="153504"/>
                  </a:lnTo>
                  <a:lnTo>
                    <a:pt x="137795" y="153568"/>
                  </a:lnTo>
                  <a:lnTo>
                    <a:pt x="138087" y="153657"/>
                  </a:lnTo>
                  <a:lnTo>
                    <a:pt x="138315" y="153695"/>
                  </a:lnTo>
                  <a:lnTo>
                    <a:pt x="138531" y="153720"/>
                  </a:lnTo>
                  <a:lnTo>
                    <a:pt x="138658" y="153720"/>
                  </a:lnTo>
                  <a:lnTo>
                    <a:pt x="138874" y="153708"/>
                  </a:lnTo>
                  <a:lnTo>
                    <a:pt x="150571" y="153708"/>
                  </a:lnTo>
                  <a:lnTo>
                    <a:pt x="152908" y="151498"/>
                  </a:lnTo>
                  <a:lnTo>
                    <a:pt x="152908" y="151269"/>
                  </a:lnTo>
                  <a:close/>
                </a:path>
                <a:path w="209550" h="163195">
                  <a:moveTo>
                    <a:pt x="162344" y="133388"/>
                  </a:moveTo>
                  <a:lnTo>
                    <a:pt x="160134" y="131165"/>
                  </a:lnTo>
                  <a:lnTo>
                    <a:pt x="159893" y="131165"/>
                  </a:lnTo>
                  <a:lnTo>
                    <a:pt x="157683" y="133502"/>
                  </a:lnTo>
                  <a:lnTo>
                    <a:pt x="157695" y="151384"/>
                  </a:lnTo>
                  <a:lnTo>
                    <a:pt x="157695" y="151726"/>
                  </a:lnTo>
                  <a:lnTo>
                    <a:pt x="159893" y="153720"/>
                  </a:lnTo>
                  <a:lnTo>
                    <a:pt x="160134" y="153720"/>
                  </a:lnTo>
                  <a:lnTo>
                    <a:pt x="162344" y="151498"/>
                  </a:lnTo>
                  <a:lnTo>
                    <a:pt x="162344" y="133502"/>
                  </a:lnTo>
                  <a:close/>
                </a:path>
                <a:path w="209550" h="163195">
                  <a:moveTo>
                    <a:pt x="163093" y="124447"/>
                  </a:moveTo>
                  <a:lnTo>
                    <a:pt x="163080" y="124231"/>
                  </a:lnTo>
                  <a:lnTo>
                    <a:pt x="163029" y="124002"/>
                  </a:lnTo>
                  <a:lnTo>
                    <a:pt x="162966" y="123786"/>
                  </a:lnTo>
                  <a:lnTo>
                    <a:pt x="162902" y="123647"/>
                  </a:lnTo>
                  <a:lnTo>
                    <a:pt x="162801" y="123469"/>
                  </a:lnTo>
                  <a:lnTo>
                    <a:pt x="162636" y="123177"/>
                  </a:lnTo>
                  <a:lnTo>
                    <a:pt x="162496" y="123012"/>
                  </a:lnTo>
                  <a:lnTo>
                    <a:pt x="162331" y="122847"/>
                  </a:lnTo>
                  <a:lnTo>
                    <a:pt x="161671" y="122428"/>
                  </a:lnTo>
                  <a:lnTo>
                    <a:pt x="161328" y="122313"/>
                  </a:lnTo>
                  <a:lnTo>
                    <a:pt x="161099" y="122262"/>
                  </a:lnTo>
                  <a:lnTo>
                    <a:pt x="160883" y="122237"/>
                  </a:lnTo>
                  <a:lnTo>
                    <a:pt x="160756" y="122237"/>
                  </a:lnTo>
                  <a:lnTo>
                    <a:pt x="159385" y="122237"/>
                  </a:lnTo>
                  <a:lnTo>
                    <a:pt x="159283" y="126047"/>
                  </a:lnTo>
                  <a:lnTo>
                    <a:pt x="159283" y="122237"/>
                  </a:lnTo>
                  <a:lnTo>
                    <a:pt x="159156" y="122237"/>
                  </a:lnTo>
                  <a:lnTo>
                    <a:pt x="158927" y="122262"/>
                  </a:lnTo>
                  <a:lnTo>
                    <a:pt x="158699" y="122301"/>
                  </a:lnTo>
                  <a:lnTo>
                    <a:pt x="158483" y="122377"/>
                  </a:lnTo>
                  <a:lnTo>
                    <a:pt x="158267" y="122453"/>
                  </a:lnTo>
                  <a:lnTo>
                    <a:pt x="158064" y="122567"/>
                  </a:lnTo>
                  <a:lnTo>
                    <a:pt x="157873" y="122694"/>
                  </a:lnTo>
                  <a:lnTo>
                    <a:pt x="157708" y="122834"/>
                  </a:lnTo>
                  <a:lnTo>
                    <a:pt x="157543" y="122999"/>
                  </a:lnTo>
                  <a:lnTo>
                    <a:pt x="157391" y="123177"/>
                  </a:lnTo>
                  <a:lnTo>
                    <a:pt x="157264" y="123367"/>
                  </a:lnTo>
                  <a:lnTo>
                    <a:pt x="157149" y="123571"/>
                  </a:lnTo>
                  <a:lnTo>
                    <a:pt x="157086" y="123723"/>
                  </a:lnTo>
                  <a:lnTo>
                    <a:pt x="156997" y="124002"/>
                  </a:lnTo>
                  <a:lnTo>
                    <a:pt x="156959" y="124231"/>
                  </a:lnTo>
                  <a:lnTo>
                    <a:pt x="156933" y="124447"/>
                  </a:lnTo>
                  <a:lnTo>
                    <a:pt x="156933" y="124574"/>
                  </a:lnTo>
                  <a:lnTo>
                    <a:pt x="156946" y="124802"/>
                  </a:lnTo>
                  <a:lnTo>
                    <a:pt x="156946" y="125831"/>
                  </a:lnTo>
                  <a:lnTo>
                    <a:pt x="156933" y="126174"/>
                  </a:lnTo>
                  <a:lnTo>
                    <a:pt x="157162" y="127063"/>
                  </a:lnTo>
                  <a:lnTo>
                    <a:pt x="158813" y="128346"/>
                  </a:lnTo>
                  <a:lnTo>
                    <a:pt x="159156" y="128397"/>
                  </a:lnTo>
                  <a:lnTo>
                    <a:pt x="159385" y="128397"/>
                  </a:lnTo>
                  <a:lnTo>
                    <a:pt x="160528" y="128384"/>
                  </a:lnTo>
                  <a:lnTo>
                    <a:pt x="160883" y="128397"/>
                  </a:lnTo>
                  <a:lnTo>
                    <a:pt x="161099" y="128371"/>
                  </a:lnTo>
                  <a:lnTo>
                    <a:pt x="161226" y="128346"/>
                  </a:lnTo>
                  <a:lnTo>
                    <a:pt x="161544" y="128257"/>
                  </a:lnTo>
                  <a:lnTo>
                    <a:pt x="161759" y="128168"/>
                  </a:lnTo>
                  <a:lnTo>
                    <a:pt x="161963" y="128066"/>
                  </a:lnTo>
                  <a:lnTo>
                    <a:pt x="162153" y="127939"/>
                  </a:lnTo>
                  <a:lnTo>
                    <a:pt x="162331" y="127800"/>
                  </a:lnTo>
                  <a:lnTo>
                    <a:pt x="162496" y="127622"/>
                  </a:lnTo>
                  <a:lnTo>
                    <a:pt x="162636" y="127457"/>
                  </a:lnTo>
                  <a:lnTo>
                    <a:pt x="162763" y="127266"/>
                  </a:lnTo>
                  <a:lnTo>
                    <a:pt x="162877" y="127063"/>
                  </a:lnTo>
                  <a:lnTo>
                    <a:pt x="162966" y="126847"/>
                  </a:lnTo>
                  <a:lnTo>
                    <a:pt x="163029" y="126631"/>
                  </a:lnTo>
                  <a:lnTo>
                    <a:pt x="163080" y="126403"/>
                  </a:lnTo>
                  <a:lnTo>
                    <a:pt x="163080" y="126238"/>
                  </a:lnTo>
                  <a:lnTo>
                    <a:pt x="163093" y="126174"/>
                  </a:lnTo>
                  <a:lnTo>
                    <a:pt x="163093" y="124561"/>
                  </a:lnTo>
                  <a:close/>
                </a:path>
                <a:path w="209550" h="163195">
                  <a:moveTo>
                    <a:pt x="184772" y="133400"/>
                  </a:moveTo>
                  <a:lnTo>
                    <a:pt x="184746" y="133184"/>
                  </a:lnTo>
                  <a:lnTo>
                    <a:pt x="184696" y="132943"/>
                  </a:lnTo>
                  <a:lnTo>
                    <a:pt x="184632" y="132715"/>
                  </a:lnTo>
                  <a:lnTo>
                    <a:pt x="184556" y="132537"/>
                  </a:lnTo>
                  <a:lnTo>
                    <a:pt x="184442" y="132308"/>
                  </a:lnTo>
                  <a:lnTo>
                    <a:pt x="183667" y="131533"/>
                  </a:lnTo>
                  <a:lnTo>
                    <a:pt x="183540" y="131457"/>
                  </a:lnTo>
                  <a:lnTo>
                    <a:pt x="183388" y="131381"/>
                  </a:lnTo>
                  <a:lnTo>
                    <a:pt x="183083" y="131279"/>
                  </a:lnTo>
                  <a:lnTo>
                    <a:pt x="182892" y="131229"/>
                  </a:lnTo>
                  <a:lnTo>
                    <a:pt x="182765" y="131191"/>
                  </a:lnTo>
                  <a:lnTo>
                    <a:pt x="182549" y="131178"/>
                  </a:lnTo>
                  <a:lnTo>
                    <a:pt x="182321" y="131165"/>
                  </a:lnTo>
                  <a:lnTo>
                    <a:pt x="180111" y="131178"/>
                  </a:lnTo>
                  <a:lnTo>
                    <a:pt x="180111" y="135839"/>
                  </a:lnTo>
                  <a:lnTo>
                    <a:pt x="180111" y="149047"/>
                  </a:lnTo>
                  <a:lnTo>
                    <a:pt x="175094" y="149047"/>
                  </a:lnTo>
                  <a:lnTo>
                    <a:pt x="174663" y="149034"/>
                  </a:lnTo>
                  <a:lnTo>
                    <a:pt x="174256" y="148932"/>
                  </a:lnTo>
                  <a:lnTo>
                    <a:pt x="174066" y="148844"/>
                  </a:lnTo>
                  <a:lnTo>
                    <a:pt x="173012" y="147726"/>
                  </a:lnTo>
                  <a:lnTo>
                    <a:pt x="172885" y="147332"/>
                  </a:lnTo>
                  <a:lnTo>
                    <a:pt x="172847" y="147027"/>
                  </a:lnTo>
                  <a:lnTo>
                    <a:pt x="172847" y="138087"/>
                  </a:lnTo>
                  <a:lnTo>
                    <a:pt x="172847" y="137871"/>
                  </a:lnTo>
                  <a:lnTo>
                    <a:pt x="172885" y="137553"/>
                  </a:lnTo>
                  <a:lnTo>
                    <a:pt x="172961" y="137248"/>
                  </a:lnTo>
                  <a:lnTo>
                    <a:pt x="173050" y="137058"/>
                  </a:lnTo>
                  <a:lnTo>
                    <a:pt x="174167" y="136004"/>
                  </a:lnTo>
                  <a:lnTo>
                    <a:pt x="174663" y="135851"/>
                  </a:lnTo>
                  <a:lnTo>
                    <a:pt x="174980" y="135839"/>
                  </a:lnTo>
                  <a:lnTo>
                    <a:pt x="180111" y="135839"/>
                  </a:lnTo>
                  <a:lnTo>
                    <a:pt x="180111" y="131178"/>
                  </a:lnTo>
                  <a:lnTo>
                    <a:pt x="175094" y="131178"/>
                  </a:lnTo>
                  <a:lnTo>
                    <a:pt x="174650" y="131178"/>
                  </a:lnTo>
                  <a:lnTo>
                    <a:pt x="171208" y="132321"/>
                  </a:lnTo>
                  <a:lnTo>
                    <a:pt x="170929" y="132499"/>
                  </a:lnTo>
                  <a:lnTo>
                    <a:pt x="168173" y="137642"/>
                  </a:lnTo>
                  <a:lnTo>
                    <a:pt x="168173" y="137972"/>
                  </a:lnTo>
                  <a:lnTo>
                    <a:pt x="168186" y="146799"/>
                  </a:lnTo>
                  <a:lnTo>
                    <a:pt x="168186" y="147243"/>
                  </a:lnTo>
                  <a:lnTo>
                    <a:pt x="168249" y="147916"/>
                  </a:lnTo>
                  <a:lnTo>
                    <a:pt x="169329" y="150685"/>
                  </a:lnTo>
                  <a:lnTo>
                    <a:pt x="169506" y="150964"/>
                  </a:lnTo>
                  <a:lnTo>
                    <a:pt x="174650" y="153720"/>
                  </a:lnTo>
                  <a:lnTo>
                    <a:pt x="174866" y="153720"/>
                  </a:lnTo>
                  <a:lnTo>
                    <a:pt x="174993" y="153708"/>
                  </a:lnTo>
                  <a:lnTo>
                    <a:pt x="180111" y="153708"/>
                  </a:lnTo>
                  <a:lnTo>
                    <a:pt x="180111" y="155625"/>
                  </a:lnTo>
                  <a:lnTo>
                    <a:pt x="180098" y="155854"/>
                  </a:lnTo>
                  <a:lnTo>
                    <a:pt x="180060" y="156273"/>
                  </a:lnTo>
                  <a:lnTo>
                    <a:pt x="178079" y="157988"/>
                  </a:lnTo>
                  <a:lnTo>
                    <a:pt x="172008" y="157988"/>
                  </a:lnTo>
                  <a:lnTo>
                    <a:pt x="171665" y="158013"/>
                  </a:lnTo>
                  <a:lnTo>
                    <a:pt x="171437" y="158064"/>
                  </a:lnTo>
                  <a:lnTo>
                    <a:pt x="171221" y="158127"/>
                  </a:lnTo>
                  <a:lnTo>
                    <a:pt x="171005" y="158216"/>
                  </a:lnTo>
                  <a:lnTo>
                    <a:pt x="169672" y="160210"/>
                  </a:lnTo>
                  <a:lnTo>
                    <a:pt x="169672" y="160439"/>
                  </a:lnTo>
                  <a:lnTo>
                    <a:pt x="171551" y="162610"/>
                  </a:lnTo>
                  <a:lnTo>
                    <a:pt x="171894" y="162661"/>
                  </a:lnTo>
                  <a:lnTo>
                    <a:pt x="177736" y="162648"/>
                  </a:lnTo>
                  <a:lnTo>
                    <a:pt x="177965" y="162661"/>
                  </a:lnTo>
                  <a:lnTo>
                    <a:pt x="178295" y="162648"/>
                  </a:lnTo>
                  <a:lnTo>
                    <a:pt x="181737" y="161505"/>
                  </a:lnTo>
                  <a:lnTo>
                    <a:pt x="182016" y="161328"/>
                  </a:lnTo>
                  <a:lnTo>
                    <a:pt x="184772" y="156184"/>
                  </a:lnTo>
                  <a:lnTo>
                    <a:pt x="184772" y="155968"/>
                  </a:lnTo>
                  <a:lnTo>
                    <a:pt x="184772" y="151498"/>
                  </a:lnTo>
                  <a:lnTo>
                    <a:pt x="184772" y="151269"/>
                  </a:lnTo>
                  <a:lnTo>
                    <a:pt x="184772" y="133629"/>
                  </a:lnTo>
                  <a:lnTo>
                    <a:pt x="184772" y="133502"/>
                  </a:lnTo>
                  <a:close/>
                </a:path>
                <a:path w="209550" h="163195">
                  <a:moveTo>
                    <a:pt x="209372" y="137972"/>
                  </a:moveTo>
                  <a:lnTo>
                    <a:pt x="209359" y="137629"/>
                  </a:lnTo>
                  <a:lnTo>
                    <a:pt x="202895" y="131165"/>
                  </a:lnTo>
                  <a:lnTo>
                    <a:pt x="202565" y="131165"/>
                  </a:lnTo>
                  <a:lnTo>
                    <a:pt x="197434" y="131178"/>
                  </a:lnTo>
                  <a:lnTo>
                    <a:pt x="197434" y="124574"/>
                  </a:lnTo>
                  <a:lnTo>
                    <a:pt x="197434" y="124231"/>
                  </a:lnTo>
                  <a:lnTo>
                    <a:pt x="197383" y="124002"/>
                  </a:lnTo>
                  <a:lnTo>
                    <a:pt x="197319" y="123786"/>
                  </a:lnTo>
                  <a:lnTo>
                    <a:pt x="197231" y="123571"/>
                  </a:lnTo>
                  <a:lnTo>
                    <a:pt x="197129" y="123380"/>
                  </a:lnTo>
                  <a:lnTo>
                    <a:pt x="196989" y="123177"/>
                  </a:lnTo>
                  <a:lnTo>
                    <a:pt x="195237" y="122237"/>
                  </a:lnTo>
                  <a:lnTo>
                    <a:pt x="195008" y="122237"/>
                  </a:lnTo>
                  <a:lnTo>
                    <a:pt x="192836" y="124117"/>
                  </a:lnTo>
                  <a:lnTo>
                    <a:pt x="192786" y="124460"/>
                  </a:lnTo>
                  <a:lnTo>
                    <a:pt x="192786" y="133388"/>
                  </a:lnTo>
                  <a:lnTo>
                    <a:pt x="192786" y="133616"/>
                  </a:lnTo>
                  <a:lnTo>
                    <a:pt x="192786" y="151384"/>
                  </a:lnTo>
                  <a:lnTo>
                    <a:pt x="192798" y="151726"/>
                  </a:lnTo>
                  <a:lnTo>
                    <a:pt x="192913" y="152171"/>
                  </a:lnTo>
                  <a:lnTo>
                    <a:pt x="193001" y="152374"/>
                  </a:lnTo>
                  <a:lnTo>
                    <a:pt x="194995" y="153720"/>
                  </a:lnTo>
                  <a:lnTo>
                    <a:pt x="195224" y="153720"/>
                  </a:lnTo>
                  <a:lnTo>
                    <a:pt x="197396" y="151841"/>
                  </a:lnTo>
                  <a:lnTo>
                    <a:pt x="197446" y="151498"/>
                  </a:lnTo>
                  <a:lnTo>
                    <a:pt x="197434" y="135839"/>
                  </a:lnTo>
                  <a:lnTo>
                    <a:pt x="202450" y="135839"/>
                  </a:lnTo>
                  <a:lnTo>
                    <a:pt x="202882" y="135851"/>
                  </a:lnTo>
                  <a:lnTo>
                    <a:pt x="204698" y="137871"/>
                  </a:lnTo>
                  <a:lnTo>
                    <a:pt x="204711" y="151384"/>
                  </a:lnTo>
                  <a:lnTo>
                    <a:pt x="204724" y="151726"/>
                  </a:lnTo>
                  <a:lnTo>
                    <a:pt x="206921" y="153720"/>
                  </a:lnTo>
                  <a:lnTo>
                    <a:pt x="207149" y="153720"/>
                  </a:lnTo>
                  <a:lnTo>
                    <a:pt x="209321" y="151841"/>
                  </a:lnTo>
                  <a:lnTo>
                    <a:pt x="209372" y="151498"/>
                  </a:lnTo>
                  <a:lnTo>
                    <a:pt x="209372" y="13808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323086" y="6011836"/>
              <a:ext cx="706755" cy="638810"/>
            </a:xfrm>
            <a:custGeom>
              <a:avLst/>
              <a:gdLst/>
              <a:ahLst/>
              <a:cxnLst/>
              <a:rect l="l" t="t" r="r" b="b"/>
              <a:pathLst>
                <a:path w="706755" h="638809">
                  <a:moveTo>
                    <a:pt x="24536" y="635647"/>
                  </a:moveTo>
                  <a:lnTo>
                    <a:pt x="24511" y="635342"/>
                  </a:lnTo>
                  <a:lnTo>
                    <a:pt x="24485" y="635203"/>
                  </a:lnTo>
                  <a:lnTo>
                    <a:pt x="24371" y="634771"/>
                  </a:lnTo>
                  <a:lnTo>
                    <a:pt x="24307" y="634644"/>
                  </a:lnTo>
                  <a:lnTo>
                    <a:pt x="24257" y="634504"/>
                  </a:lnTo>
                  <a:lnTo>
                    <a:pt x="23202" y="633298"/>
                  </a:lnTo>
                  <a:lnTo>
                    <a:pt x="22821" y="633069"/>
                  </a:lnTo>
                  <a:lnTo>
                    <a:pt x="22555" y="632968"/>
                  </a:lnTo>
                  <a:lnTo>
                    <a:pt x="22263" y="632879"/>
                  </a:lnTo>
                  <a:lnTo>
                    <a:pt x="22123" y="632853"/>
                  </a:lnTo>
                  <a:lnTo>
                    <a:pt x="21983" y="632815"/>
                  </a:lnTo>
                  <a:lnTo>
                    <a:pt x="21691" y="632790"/>
                  </a:lnTo>
                  <a:lnTo>
                    <a:pt x="21539" y="632790"/>
                  </a:lnTo>
                  <a:lnTo>
                    <a:pt x="15252" y="632790"/>
                  </a:lnTo>
                  <a:lnTo>
                    <a:pt x="15252" y="602729"/>
                  </a:lnTo>
                  <a:lnTo>
                    <a:pt x="15265" y="602437"/>
                  </a:lnTo>
                  <a:lnTo>
                    <a:pt x="15265" y="602284"/>
                  </a:lnTo>
                  <a:lnTo>
                    <a:pt x="15252" y="602043"/>
                  </a:lnTo>
                  <a:lnTo>
                    <a:pt x="15214" y="601853"/>
                  </a:lnTo>
                  <a:lnTo>
                    <a:pt x="15151" y="601611"/>
                  </a:lnTo>
                  <a:lnTo>
                    <a:pt x="15113" y="601472"/>
                  </a:lnTo>
                  <a:lnTo>
                    <a:pt x="15036" y="601294"/>
                  </a:lnTo>
                  <a:lnTo>
                    <a:pt x="14986" y="601154"/>
                  </a:lnTo>
                  <a:lnTo>
                    <a:pt x="14897" y="601014"/>
                  </a:lnTo>
                  <a:lnTo>
                    <a:pt x="14846" y="600887"/>
                  </a:lnTo>
                  <a:lnTo>
                    <a:pt x="14706" y="600684"/>
                  </a:lnTo>
                  <a:lnTo>
                    <a:pt x="14528" y="600456"/>
                  </a:lnTo>
                  <a:lnTo>
                    <a:pt x="14325" y="600240"/>
                  </a:lnTo>
                  <a:lnTo>
                    <a:pt x="14097" y="600049"/>
                  </a:lnTo>
                  <a:lnTo>
                    <a:pt x="13931" y="599948"/>
                  </a:lnTo>
                  <a:lnTo>
                    <a:pt x="13716" y="599821"/>
                  </a:lnTo>
                  <a:lnTo>
                    <a:pt x="13589" y="599744"/>
                  </a:lnTo>
                  <a:lnTo>
                    <a:pt x="13411" y="599668"/>
                  </a:lnTo>
                  <a:lnTo>
                    <a:pt x="13284" y="599605"/>
                  </a:lnTo>
                  <a:lnTo>
                    <a:pt x="13004" y="599528"/>
                  </a:lnTo>
                  <a:lnTo>
                    <a:pt x="12750" y="599478"/>
                  </a:lnTo>
                  <a:lnTo>
                    <a:pt x="12611" y="599465"/>
                  </a:lnTo>
                  <a:lnTo>
                    <a:pt x="12458" y="599440"/>
                  </a:lnTo>
                  <a:lnTo>
                    <a:pt x="12166" y="599440"/>
                  </a:lnTo>
                  <a:lnTo>
                    <a:pt x="11874" y="599465"/>
                  </a:lnTo>
                  <a:lnTo>
                    <a:pt x="11684" y="599490"/>
                  </a:lnTo>
                  <a:lnTo>
                    <a:pt x="11557" y="599528"/>
                  </a:lnTo>
                  <a:lnTo>
                    <a:pt x="11252" y="599605"/>
                  </a:lnTo>
                  <a:lnTo>
                    <a:pt x="11125" y="599668"/>
                  </a:lnTo>
                  <a:lnTo>
                    <a:pt x="10985" y="599719"/>
                  </a:lnTo>
                  <a:lnTo>
                    <a:pt x="10769" y="599846"/>
                  </a:lnTo>
                  <a:lnTo>
                    <a:pt x="10515" y="600011"/>
                  </a:lnTo>
                  <a:lnTo>
                    <a:pt x="10388" y="600100"/>
                  </a:lnTo>
                  <a:lnTo>
                    <a:pt x="10248" y="600214"/>
                  </a:lnTo>
                  <a:lnTo>
                    <a:pt x="1130" y="607517"/>
                  </a:lnTo>
                  <a:lnTo>
                    <a:pt x="800" y="607809"/>
                  </a:lnTo>
                  <a:lnTo>
                    <a:pt x="609" y="608025"/>
                  </a:lnTo>
                  <a:lnTo>
                    <a:pt x="444" y="608266"/>
                  </a:lnTo>
                  <a:lnTo>
                    <a:pt x="381" y="608406"/>
                  </a:lnTo>
                  <a:lnTo>
                    <a:pt x="304" y="608533"/>
                  </a:lnTo>
                  <a:lnTo>
                    <a:pt x="190" y="608799"/>
                  </a:lnTo>
                  <a:lnTo>
                    <a:pt x="139" y="608939"/>
                  </a:lnTo>
                  <a:lnTo>
                    <a:pt x="38" y="609371"/>
                  </a:lnTo>
                  <a:lnTo>
                    <a:pt x="0" y="609955"/>
                  </a:lnTo>
                  <a:lnTo>
                    <a:pt x="25" y="610247"/>
                  </a:lnTo>
                  <a:lnTo>
                    <a:pt x="1079" y="612140"/>
                  </a:lnTo>
                  <a:lnTo>
                    <a:pt x="1435" y="612406"/>
                  </a:lnTo>
                  <a:lnTo>
                    <a:pt x="1562" y="612470"/>
                  </a:lnTo>
                  <a:lnTo>
                    <a:pt x="1689" y="612546"/>
                  </a:lnTo>
                  <a:lnTo>
                    <a:pt x="1955" y="612660"/>
                  </a:lnTo>
                  <a:lnTo>
                    <a:pt x="2095" y="612711"/>
                  </a:lnTo>
                  <a:lnTo>
                    <a:pt x="2527" y="612813"/>
                  </a:lnTo>
                  <a:lnTo>
                    <a:pt x="2679" y="612825"/>
                  </a:lnTo>
                  <a:lnTo>
                    <a:pt x="2819" y="612851"/>
                  </a:lnTo>
                  <a:lnTo>
                    <a:pt x="3111" y="612851"/>
                  </a:lnTo>
                  <a:lnTo>
                    <a:pt x="3403" y="612825"/>
                  </a:lnTo>
                  <a:lnTo>
                    <a:pt x="3695" y="612775"/>
                  </a:lnTo>
                  <a:lnTo>
                    <a:pt x="3835" y="612724"/>
                  </a:lnTo>
                  <a:lnTo>
                    <a:pt x="3975" y="612686"/>
                  </a:lnTo>
                  <a:lnTo>
                    <a:pt x="4254" y="612584"/>
                  </a:lnTo>
                  <a:lnTo>
                    <a:pt x="4381" y="612508"/>
                  </a:lnTo>
                  <a:lnTo>
                    <a:pt x="4508" y="612444"/>
                  </a:lnTo>
                  <a:lnTo>
                    <a:pt x="4762" y="612279"/>
                  </a:lnTo>
                  <a:lnTo>
                    <a:pt x="9271" y="608685"/>
                  </a:lnTo>
                  <a:lnTo>
                    <a:pt x="9271" y="632790"/>
                  </a:lnTo>
                  <a:lnTo>
                    <a:pt x="3009" y="632790"/>
                  </a:lnTo>
                  <a:lnTo>
                    <a:pt x="2857" y="632802"/>
                  </a:lnTo>
                  <a:lnTo>
                    <a:pt x="2565" y="632828"/>
                  </a:lnTo>
                  <a:lnTo>
                    <a:pt x="2425" y="632853"/>
                  </a:lnTo>
                  <a:lnTo>
                    <a:pt x="1993" y="632968"/>
                  </a:lnTo>
                  <a:lnTo>
                    <a:pt x="1866" y="633031"/>
                  </a:lnTo>
                  <a:lnTo>
                    <a:pt x="1727" y="633082"/>
                  </a:lnTo>
                  <a:lnTo>
                    <a:pt x="1460" y="633222"/>
                  </a:lnTo>
                  <a:lnTo>
                    <a:pt x="1219" y="633387"/>
                  </a:lnTo>
                  <a:lnTo>
                    <a:pt x="990" y="633577"/>
                  </a:lnTo>
                  <a:lnTo>
                    <a:pt x="787" y="633780"/>
                  </a:lnTo>
                  <a:lnTo>
                    <a:pt x="596" y="634009"/>
                  </a:lnTo>
                  <a:lnTo>
                    <a:pt x="520" y="634136"/>
                  </a:lnTo>
                  <a:lnTo>
                    <a:pt x="292" y="634517"/>
                  </a:lnTo>
                  <a:lnTo>
                    <a:pt x="241" y="634657"/>
                  </a:lnTo>
                  <a:lnTo>
                    <a:pt x="177" y="634784"/>
                  </a:lnTo>
                  <a:lnTo>
                    <a:pt x="101" y="635063"/>
                  </a:lnTo>
                  <a:lnTo>
                    <a:pt x="38" y="635355"/>
                  </a:lnTo>
                  <a:lnTo>
                    <a:pt x="12" y="635647"/>
                  </a:lnTo>
                  <a:lnTo>
                    <a:pt x="12" y="635939"/>
                  </a:lnTo>
                  <a:lnTo>
                    <a:pt x="38" y="636244"/>
                  </a:lnTo>
                  <a:lnTo>
                    <a:pt x="63" y="636384"/>
                  </a:lnTo>
                  <a:lnTo>
                    <a:pt x="177" y="636816"/>
                  </a:lnTo>
                  <a:lnTo>
                    <a:pt x="241" y="636943"/>
                  </a:lnTo>
                  <a:lnTo>
                    <a:pt x="292" y="637082"/>
                  </a:lnTo>
                  <a:lnTo>
                    <a:pt x="1346" y="638289"/>
                  </a:lnTo>
                  <a:lnTo>
                    <a:pt x="1727" y="638517"/>
                  </a:lnTo>
                  <a:lnTo>
                    <a:pt x="1993" y="638619"/>
                  </a:lnTo>
                  <a:lnTo>
                    <a:pt x="2286" y="638708"/>
                  </a:lnTo>
                  <a:lnTo>
                    <a:pt x="2425" y="638733"/>
                  </a:lnTo>
                  <a:lnTo>
                    <a:pt x="2565" y="638771"/>
                  </a:lnTo>
                  <a:lnTo>
                    <a:pt x="2857" y="638797"/>
                  </a:lnTo>
                  <a:lnTo>
                    <a:pt x="3009" y="638797"/>
                  </a:lnTo>
                  <a:lnTo>
                    <a:pt x="11963" y="638784"/>
                  </a:lnTo>
                  <a:lnTo>
                    <a:pt x="12115" y="638797"/>
                  </a:lnTo>
                  <a:lnTo>
                    <a:pt x="12407" y="638797"/>
                  </a:lnTo>
                  <a:lnTo>
                    <a:pt x="12560" y="638784"/>
                  </a:lnTo>
                  <a:lnTo>
                    <a:pt x="21539" y="638784"/>
                  </a:lnTo>
                  <a:lnTo>
                    <a:pt x="21691" y="638784"/>
                  </a:lnTo>
                  <a:lnTo>
                    <a:pt x="21983" y="638759"/>
                  </a:lnTo>
                  <a:lnTo>
                    <a:pt x="22123" y="638733"/>
                  </a:lnTo>
                  <a:lnTo>
                    <a:pt x="22555" y="638619"/>
                  </a:lnTo>
                  <a:lnTo>
                    <a:pt x="22682" y="638556"/>
                  </a:lnTo>
                  <a:lnTo>
                    <a:pt x="22821" y="638505"/>
                  </a:lnTo>
                  <a:lnTo>
                    <a:pt x="23088" y="638365"/>
                  </a:lnTo>
                  <a:lnTo>
                    <a:pt x="23329" y="638200"/>
                  </a:lnTo>
                  <a:lnTo>
                    <a:pt x="23558" y="638009"/>
                  </a:lnTo>
                  <a:lnTo>
                    <a:pt x="23761" y="637806"/>
                  </a:lnTo>
                  <a:lnTo>
                    <a:pt x="23952" y="637578"/>
                  </a:lnTo>
                  <a:lnTo>
                    <a:pt x="24028" y="637451"/>
                  </a:lnTo>
                  <a:lnTo>
                    <a:pt x="24257" y="637070"/>
                  </a:lnTo>
                  <a:lnTo>
                    <a:pt x="24307" y="636930"/>
                  </a:lnTo>
                  <a:lnTo>
                    <a:pt x="24371" y="636803"/>
                  </a:lnTo>
                  <a:lnTo>
                    <a:pt x="24447" y="636524"/>
                  </a:lnTo>
                  <a:lnTo>
                    <a:pt x="24511" y="636231"/>
                  </a:lnTo>
                  <a:lnTo>
                    <a:pt x="24536" y="635939"/>
                  </a:lnTo>
                  <a:lnTo>
                    <a:pt x="24536" y="635647"/>
                  </a:lnTo>
                  <a:close/>
                </a:path>
                <a:path w="706755" h="638809">
                  <a:moveTo>
                    <a:pt x="126619" y="607949"/>
                  </a:moveTo>
                  <a:lnTo>
                    <a:pt x="126606" y="607758"/>
                  </a:lnTo>
                  <a:lnTo>
                    <a:pt x="126542" y="607466"/>
                  </a:lnTo>
                  <a:lnTo>
                    <a:pt x="126453" y="607187"/>
                  </a:lnTo>
                  <a:lnTo>
                    <a:pt x="126365" y="607009"/>
                  </a:lnTo>
                  <a:lnTo>
                    <a:pt x="126199" y="606767"/>
                  </a:lnTo>
                  <a:lnTo>
                    <a:pt x="125996" y="606552"/>
                  </a:lnTo>
                  <a:lnTo>
                    <a:pt x="125857" y="606425"/>
                  </a:lnTo>
                  <a:lnTo>
                    <a:pt x="124574" y="605993"/>
                  </a:lnTo>
                  <a:lnTo>
                    <a:pt x="124371" y="606005"/>
                  </a:lnTo>
                  <a:lnTo>
                    <a:pt x="124180" y="606044"/>
                  </a:lnTo>
                  <a:lnTo>
                    <a:pt x="123990" y="606094"/>
                  </a:lnTo>
                  <a:lnTo>
                    <a:pt x="123812" y="606158"/>
                  </a:lnTo>
                  <a:lnTo>
                    <a:pt x="123634" y="606247"/>
                  </a:lnTo>
                  <a:lnTo>
                    <a:pt x="123393" y="606412"/>
                  </a:lnTo>
                  <a:lnTo>
                    <a:pt x="123164" y="606615"/>
                  </a:lnTo>
                  <a:lnTo>
                    <a:pt x="123037" y="606755"/>
                  </a:lnTo>
                  <a:lnTo>
                    <a:pt x="122923" y="606920"/>
                  </a:lnTo>
                  <a:lnTo>
                    <a:pt x="122745" y="607275"/>
                  </a:lnTo>
                  <a:lnTo>
                    <a:pt x="117195" y="623912"/>
                  </a:lnTo>
                  <a:lnTo>
                    <a:pt x="111683" y="607377"/>
                  </a:lnTo>
                  <a:lnTo>
                    <a:pt x="109931" y="606005"/>
                  </a:lnTo>
                  <a:lnTo>
                    <a:pt x="109639" y="606005"/>
                  </a:lnTo>
                  <a:lnTo>
                    <a:pt x="109448" y="606031"/>
                  </a:lnTo>
                  <a:lnTo>
                    <a:pt x="109258" y="606069"/>
                  </a:lnTo>
                  <a:lnTo>
                    <a:pt x="109067" y="606132"/>
                  </a:lnTo>
                  <a:lnTo>
                    <a:pt x="108013" y="607110"/>
                  </a:lnTo>
                  <a:lnTo>
                    <a:pt x="107899" y="607377"/>
                  </a:lnTo>
                  <a:lnTo>
                    <a:pt x="107835" y="607568"/>
                  </a:lnTo>
                  <a:lnTo>
                    <a:pt x="107797" y="607860"/>
                  </a:lnTo>
                  <a:lnTo>
                    <a:pt x="107797" y="608152"/>
                  </a:lnTo>
                  <a:lnTo>
                    <a:pt x="107823" y="608355"/>
                  </a:lnTo>
                  <a:lnTo>
                    <a:pt x="107886" y="608634"/>
                  </a:lnTo>
                  <a:lnTo>
                    <a:pt x="115303" y="630859"/>
                  </a:lnTo>
                  <a:lnTo>
                    <a:pt x="115366" y="631050"/>
                  </a:lnTo>
                  <a:lnTo>
                    <a:pt x="115455" y="631228"/>
                  </a:lnTo>
                  <a:lnTo>
                    <a:pt x="115620" y="631469"/>
                  </a:lnTo>
                  <a:lnTo>
                    <a:pt x="115760" y="631621"/>
                  </a:lnTo>
                  <a:lnTo>
                    <a:pt x="115887" y="631748"/>
                  </a:lnTo>
                  <a:lnTo>
                    <a:pt x="116027" y="631875"/>
                  </a:lnTo>
                  <a:lnTo>
                    <a:pt x="116293" y="632028"/>
                  </a:lnTo>
                  <a:lnTo>
                    <a:pt x="116573" y="632142"/>
                  </a:lnTo>
                  <a:lnTo>
                    <a:pt x="116738" y="632193"/>
                  </a:lnTo>
                  <a:lnTo>
                    <a:pt x="116928" y="632218"/>
                  </a:lnTo>
                  <a:lnTo>
                    <a:pt x="117068" y="632231"/>
                  </a:lnTo>
                  <a:lnTo>
                    <a:pt x="117246" y="632244"/>
                  </a:lnTo>
                  <a:lnTo>
                    <a:pt x="117449" y="632231"/>
                  </a:lnTo>
                  <a:lnTo>
                    <a:pt x="117640" y="632193"/>
                  </a:lnTo>
                  <a:lnTo>
                    <a:pt x="117830" y="632142"/>
                  </a:lnTo>
                  <a:lnTo>
                    <a:pt x="118008" y="632079"/>
                  </a:lnTo>
                  <a:lnTo>
                    <a:pt x="118186" y="631990"/>
                  </a:lnTo>
                  <a:lnTo>
                    <a:pt x="118427" y="631825"/>
                  </a:lnTo>
                  <a:lnTo>
                    <a:pt x="118592" y="631685"/>
                  </a:lnTo>
                  <a:lnTo>
                    <a:pt x="118783" y="631482"/>
                  </a:lnTo>
                  <a:lnTo>
                    <a:pt x="118897" y="631317"/>
                  </a:lnTo>
                  <a:lnTo>
                    <a:pt x="118973" y="631151"/>
                  </a:lnTo>
                  <a:lnTo>
                    <a:pt x="119075" y="630961"/>
                  </a:lnTo>
                  <a:lnTo>
                    <a:pt x="119126" y="630758"/>
                  </a:lnTo>
                  <a:lnTo>
                    <a:pt x="126504" y="608634"/>
                  </a:lnTo>
                  <a:lnTo>
                    <a:pt x="126593" y="608342"/>
                  </a:lnTo>
                  <a:lnTo>
                    <a:pt x="126619" y="608152"/>
                  </a:lnTo>
                  <a:lnTo>
                    <a:pt x="126619" y="607949"/>
                  </a:lnTo>
                  <a:close/>
                </a:path>
                <a:path w="706755" h="638809">
                  <a:moveTo>
                    <a:pt x="597522" y="616267"/>
                  </a:moveTo>
                  <a:lnTo>
                    <a:pt x="588568" y="607314"/>
                  </a:lnTo>
                  <a:lnTo>
                    <a:pt x="588200" y="607314"/>
                  </a:lnTo>
                  <a:lnTo>
                    <a:pt x="587997" y="607314"/>
                  </a:lnTo>
                  <a:lnTo>
                    <a:pt x="587641" y="607314"/>
                  </a:lnTo>
                  <a:lnTo>
                    <a:pt x="586714" y="607402"/>
                  </a:lnTo>
                  <a:lnTo>
                    <a:pt x="578688" y="616267"/>
                  </a:lnTo>
                  <a:lnTo>
                    <a:pt x="578688" y="616623"/>
                  </a:lnTo>
                  <a:lnTo>
                    <a:pt x="578688" y="616826"/>
                  </a:lnTo>
                  <a:lnTo>
                    <a:pt x="578700" y="618998"/>
                  </a:lnTo>
                  <a:lnTo>
                    <a:pt x="578688" y="619188"/>
                  </a:lnTo>
                  <a:lnTo>
                    <a:pt x="578688" y="619633"/>
                  </a:lnTo>
                  <a:lnTo>
                    <a:pt x="578777" y="620509"/>
                  </a:lnTo>
                  <a:lnTo>
                    <a:pt x="582409" y="626491"/>
                  </a:lnTo>
                  <a:lnTo>
                    <a:pt x="582409" y="629539"/>
                  </a:lnTo>
                  <a:lnTo>
                    <a:pt x="580694" y="629539"/>
                  </a:lnTo>
                  <a:lnTo>
                    <a:pt x="578739" y="631164"/>
                  </a:lnTo>
                  <a:lnTo>
                    <a:pt x="578688" y="631456"/>
                  </a:lnTo>
                  <a:lnTo>
                    <a:pt x="578688" y="631647"/>
                  </a:lnTo>
                  <a:lnTo>
                    <a:pt x="578713" y="631850"/>
                  </a:lnTo>
                  <a:lnTo>
                    <a:pt x="578751" y="632040"/>
                  </a:lnTo>
                  <a:lnTo>
                    <a:pt x="580593" y="633552"/>
                  </a:lnTo>
                  <a:lnTo>
                    <a:pt x="584301" y="633539"/>
                  </a:lnTo>
                  <a:lnTo>
                    <a:pt x="584492" y="633552"/>
                  </a:lnTo>
                  <a:lnTo>
                    <a:pt x="584669" y="633539"/>
                  </a:lnTo>
                  <a:lnTo>
                    <a:pt x="584860" y="633501"/>
                  </a:lnTo>
                  <a:lnTo>
                    <a:pt x="585063" y="633437"/>
                  </a:lnTo>
                  <a:lnTo>
                    <a:pt x="585419" y="633272"/>
                  </a:lnTo>
                  <a:lnTo>
                    <a:pt x="585584" y="633158"/>
                  </a:lnTo>
                  <a:lnTo>
                    <a:pt x="585736" y="633031"/>
                  </a:lnTo>
                  <a:lnTo>
                    <a:pt x="585876" y="632891"/>
                  </a:lnTo>
                  <a:lnTo>
                    <a:pt x="586003" y="632739"/>
                  </a:lnTo>
                  <a:lnTo>
                    <a:pt x="586117" y="632574"/>
                  </a:lnTo>
                  <a:lnTo>
                    <a:pt x="586206" y="632409"/>
                  </a:lnTo>
                  <a:lnTo>
                    <a:pt x="586282" y="632218"/>
                  </a:lnTo>
                  <a:lnTo>
                    <a:pt x="586359" y="631939"/>
                  </a:lnTo>
                  <a:lnTo>
                    <a:pt x="586397" y="631647"/>
                  </a:lnTo>
                  <a:lnTo>
                    <a:pt x="586397" y="631456"/>
                  </a:lnTo>
                  <a:lnTo>
                    <a:pt x="586397" y="625462"/>
                  </a:lnTo>
                  <a:lnTo>
                    <a:pt x="586397" y="625271"/>
                  </a:lnTo>
                  <a:lnTo>
                    <a:pt x="586384" y="625081"/>
                  </a:lnTo>
                  <a:lnTo>
                    <a:pt x="586346" y="624878"/>
                  </a:lnTo>
                  <a:lnTo>
                    <a:pt x="586282" y="624700"/>
                  </a:lnTo>
                  <a:lnTo>
                    <a:pt x="586206" y="624509"/>
                  </a:lnTo>
                  <a:lnTo>
                    <a:pt x="586117" y="624344"/>
                  </a:lnTo>
                  <a:lnTo>
                    <a:pt x="586003" y="624179"/>
                  </a:lnTo>
                  <a:lnTo>
                    <a:pt x="585889" y="624027"/>
                  </a:lnTo>
                  <a:lnTo>
                    <a:pt x="585749" y="623887"/>
                  </a:lnTo>
                  <a:lnTo>
                    <a:pt x="585597" y="623760"/>
                  </a:lnTo>
                  <a:lnTo>
                    <a:pt x="585343" y="623608"/>
                  </a:lnTo>
                  <a:lnTo>
                    <a:pt x="585012" y="623417"/>
                  </a:lnTo>
                  <a:lnTo>
                    <a:pt x="582688" y="619429"/>
                  </a:lnTo>
                  <a:lnTo>
                    <a:pt x="582688" y="619290"/>
                  </a:lnTo>
                  <a:lnTo>
                    <a:pt x="582701" y="616724"/>
                  </a:lnTo>
                  <a:lnTo>
                    <a:pt x="582688" y="616458"/>
                  </a:lnTo>
                  <a:lnTo>
                    <a:pt x="582739" y="615937"/>
                  </a:lnTo>
                  <a:lnTo>
                    <a:pt x="587832" y="611314"/>
                  </a:lnTo>
                  <a:lnTo>
                    <a:pt x="587997" y="611314"/>
                  </a:lnTo>
                  <a:lnTo>
                    <a:pt x="588200" y="611314"/>
                  </a:lnTo>
                  <a:lnTo>
                    <a:pt x="588365" y="611314"/>
                  </a:lnTo>
                  <a:lnTo>
                    <a:pt x="588899" y="611365"/>
                  </a:lnTo>
                  <a:lnTo>
                    <a:pt x="593521" y="616458"/>
                  </a:lnTo>
                  <a:lnTo>
                    <a:pt x="593521" y="616623"/>
                  </a:lnTo>
                  <a:lnTo>
                    <a:pt x="593509" y="616826"/>
                  </a:lnTo>
                  <a:lnTo>
                    <a:pt x="593521" y="619086"/>
                  </a:lnTo>
                  <a:lnTo>
                    <a:pt x="593509" y="619290"/>
                  </a:lnTo>
                  <a:lnTo>
                    <a:pt x="593509" y="619569"/>
                  </a:lnTo>
                  <a:lnTo>
                    <a:pt x="590867" y="623608"/>
                  </a:lnTo>
                  <a:lnTo>
                    <a:pt x="590613" y="623760"/>
                  </a:lnTo>
                  <a:lnTo>
                    <a:pt x="590461" y="623887"/>
                  </a:lnTo>
                  <a:lnTo>
                    <a:pt x="590321" y="624027"/>
                  </a:lnTo>
                  <a:lnTo>
                    <a:pt x="590194" y="624179"/>
                  </a:lnTo>
                  <a:lnTo>
                    <a:pt x="590105" y="624332"/>
                  </a:lnTo>
                  <a:lnTo>
                    <a:pt x="589991" y="624522"/>
                  </a:lnTo>
                  <a:lnTo>
                    <a:pt x="589927" y="624700"/>
                  </a:lnTo>
                  <a:lnTo>
                    <a:pt x="589864" y="624865"/>
                  </a:lnTo>
                  <a:lnTo>
                    <a:pt x="589826" y="625081"/>
                  </a:lnTo>
                  <a:lnTo>
                    <a:pt x="589800" y="625271"/>
                  </a:lnTo>
                  <a:lnTo>
                    <a:pt x="589800" y="625475"/>
                  </a:lnTo>
                  <a:lnTo>
                    <a:pt x="589813" y="631545"/>
                  </a:lnTo>
                  <a:lnTo>
                    <a:pt x="591413" y="633501"/>
                  </a:lnTo>
                  <a:lnTo>
                    <a:pt x="591705" y="633539"/>
                  </a:lnTo>
                  <a:lnTo>
                    <a:pt x="595515" y="633539"/>
                  </a:lnTo>
                  <a:lnTo>
                    <a:pt x="595515" y="629539"/>
                  </a:lnTo>
                  <a:lnTo>
                    <a:pt x="593813" y="629539"/>
                  </a:lnTo>
                  <a:lnTo>
                    <a:pt x="593813" y="626491"/>
                  </a:lnTo>
                  <a:lnTo>
                    <a:pt x="596442" y="623443"/>
                  </a:lnTo>
                  <a:lnTo>
                    <a:pt x="596658" y="623062"/>
                  </a:lnTo>
                  <a:lnTo>
                    <a:pt x="597496" y="619480"/>
                  </a:lnTo>
                  <a:lnTo>
                    <a:pt x="597509" y="619290"/>
                  </a:lnTo>
                  <a:lnTo>
                    <a:pt x="597522" y="619086"/>
                  </a:lnTo>
                  <a:lnTo>
                    <a:pt x="597509" y="616826"/>
                  </a:lnTo>
                  <a:lnTo>
                    <a:pt x="597522" y="616623"/>
                  </a:lnTo>
                  <a:lnTo>
                    <a:pt x="597522" y="616267"/>
                  </a:lnTo>
                  <a:close/>
                </a:path>
                <a:path w="706755" h="638809">
                  <a:moveTo>
                    <a:pt x="610184" y="15735"/>
                  </a:moveTo>
                  <a:lnTo>
                    <a:pt x="610171" y="15392"/>
                  </a:lnTo>
                  <a:lnTo>
                    <a:pt x="610120" y="15163"/>
                  </a:lnTo>
                  <a:lnTo>
                    <a:pt x="610057" y="14947"/>
                  </a:lnTo>
                  <a:lnTo>
                    <a:pt x="609968" y="14732"/>
                  </a:lnTo>
                  <a:lnTo>
                    <a:pt x="607974" y="13398"/>
                  </a:lnTo>
                  <a:lnTo>
                    <a:pt x="607733" y="13398"/>
                  </a:lnTo>
                  <a:lnTo>
                    <a:pt x="605523" y="15621"/>
                  </a:lnTo>
                  <a:lnTo>
                    <a:pt x="610184" y="15735"/>
                  </a:lnTo>
                  <a:close/>
                </a:path>
                <a:path w="706755" h="638809">
                  <a:moveTo>
                    <a:pt x="628573" y="11163"/>
                  </a:moveTo>
                  <a:lnTo>
                    <a:pt x="626694" y="8991"/>
                  </a:lnTo>
                  <a:lnTo>
                    <a:pt x="626351" y="8940"/>
                  </a:lnTo>
                  <a:lnTo>
                    <a:pt x="622592" y="8940"/>
                  </a:lnTo>
                  <a:lnTo>
                    <a:pt x="622592" y="2336"/>
                  </a:lnTo>
                  <a:lnTo>
                    <a:pt x="622592" y="1993"/>
                  </a:lnTo>
                  <a:lnTo>
                    <a:pt x="622541" y="1765"/>
                  </a:lnTo>
                  <a:lnTo>
                    <a:pt x="622477" y="1549"/>
                  </a:lnTo>
                  <a:lnTo>
                    <a:pt x="622388" y="1333"/>
                  </a:lnTo>
                  <a:lnTo>
                    <a:pt x="622287" y="1143"/>
                  </a:lnTo>
                  <a:lnTo>
                    <a:pt x="622147" y="939"/>
                  </a:lnTo>
                  <a:lnTo>
                    <a:pt x="620395" y="0"/>
                  </a:lnTo>
                  <a:lnTo>
                    <a:pt x="620166" y="0"/>
                  </a:lnTo>
                  <a:lnTo>
                    <a:pt x="617994" y="1879"/>
                  </a:lnTo>
                  <a:lnTo>
                    <a:pt x="617943" y="2222"/>
                  </a:lnTo>
                  <a:lnTo>
                    <a:pt x="617943" y="8940"/>
                  </a:lnTo>
                  <a:lnTo>
                    <a:pt x="617296" y="8940"/>
                  </a:lnTo>
                  <a:lnTo>
                    <a:pt x="616953" y="8953"/>
                  </a:lnTo>
                  <a:lnTo>
                    <a:pt x="616000" y="9334"/>
                  </a:lnTo>
                  <a:lnTo>
                    <a:pt x="614959" y="11150"/>
                  </a:lnTo>
                  <a:lnTo>
                    <a:pt x="614959" y="11379"/>
                  </a:lnTo>
                  <a:lnTo>
                    <a:pt x="616839" y="13550"/>
                  </a:lnTo>
                  <a:lnTo>
                    <a:pt x="617181" y="13601"/>
                  </a:lnTo>
                  <a:lnTo>
                    <a:pt x="617943" y="13601"/>
                  </a:lnTo>
                  <a:lnTo>
                    <a:pt x="617943" y="24561"/>
                  </a:lnTo>
                  <a:lnTo>
                    <a:pt x="617943" y="25006"/>
                  </a:lnTo>
                  <a:lnTo>
                    <a:pt x="618007" y="25679"/>
                  </a:lnTo>
                  <a:lnTo>
                    <a:pt x="619086" y="28448"/>
                  </a:lnTo>
                  <a:lnTo>
                    <a:pt x="619264" y="28727"/>
                  </a:lnTo>
                  <a:lnTo>
                    <a:pt x="624408" y="31483"/>
                  </a:lnTo>
                  <a:lnTo>
                    <a:pt x="624624" y="31483"/>
                  </a:lnTo>
                  <a:lnTo>
                    <a:pt x="624751" y="31470"/>
                  </a:lnTo>
                  <a:lnTo>
                    <a:pt x="626224" y="31470"/>
                  </a:lnTo>
                  <a:lnTo>
                    <a:pt x="626224" y="30949"/>
                  </a:lnTo>
                  <a:lnTo>
                    <a:pt x="626237" y="31470"/>
                  </a:lnTo>
                  <a:lnTo>
                    <a:pt x="626579" y="31457"/>
                  </a:lnTo>
                  <a:lnTo>
                    <a:pt x="627532" y="31076"/>
                  </a:lnTo>
                  <a:lnTo>
                    <a:pt x="628573" y="29260"/>
                  </a:lnTo>
                  <a:lnTo>
                    <a:pt x="628573" y="29032"/>
                  </a:lnTo>
                  <a:lnTo>
                    <a:pt x="626694" y="26860"/>
                  </a:lnTo>
                  <a:lnTo>
                    <a:pt x="626351" y="26809"/>
                  </a:lnTo>
                  <a:lnTo>
                    <a:pt x="626237" y="27355"/>
                  </a:lnTo>
                  <a:lnTo>
                    <a:pt x="626224" y="26809"/>
                  </a:lnTo>
                  <a:lnTo>
                    <a:pt x="624852" y="26809"/>
                  </a:lnTo>
                  <a:lnTo>
                    <a:pt x="624420" y="26797"/>
                  </a:lnTo>
                  <a:lnTo>
                    <a:pt x="624014" y="26695"/>
                  </a:lnTo>
                  <a:lnTo>
                    <a:pt x="623824" y="26606"/>
                  </a:lnTo>
                  <a:lnTo>
                    <a:pt x="622769" y="25488"/>
                  </a:lnTo>
                  <a:lnTo>
                    <a:pt x="622617" y="24993"/>
                  </a:lnTo>
                  <a:lnTo>
                    <a:pt x="622604" y="24790"/>
                  </a:lnTo>
                  <a:lnTo>
                    <a:pt x="622592" y="24333"/>
                  </a:lnTo>
                  <a:lnTo>
                    <a:pt x="622592" y="13601"/>
                  </a:lnTo>
                  <a:lnTo>
                    <a:pt x="626237" y="13601"/>
                  </a:lnTo>
                  <a:lnTo>
                    <a:pt x="626579" y="13589"/>
                  </a:lnTo>
                  <a:lnTo>
                    <a:pt x="626808" y="13538"/>
                  </a:lnTo>
                  <a:lnTo>
                    <a:pt x="627024" y="13474"/>
                  </a:lnTo>
                  <a:lnTo>
                    <a:pt x="627240" y="13385"/>
                  </a:lnTo>
                  <a:lnTo>
                    <a:pt x="627443" y="13284"/>
                  </a:lnTo>
                  <a:lnTo>
                    <a:pt x="627634" y="13144"/>
                  </a:lnTo>
                  <a:lnTo>
                    <a:pt x="628573" y="11391"/>
                  </a:lnTo>
                  <a:lnTo>
                    <a:pt x="628573" y="11163"/>
                  </a:lnTo>
                  <a:close/>
                </a:path>
                <a:path w="706755" h="638809">
                  <a:moveTo>
                    <a:pt x="687933" y="610781"/>
                  </a:moveTo>
                  <a:lnTo>
                    <a:pt x="682231" y="608939"/>
                  </a:lnTo>
                  <a:lnTo>
                    <a:pt x="682180" y="609079"/>
                  </a:lnTo>
                  <a:lnTo>
                    <a:pt x="682117" y="609358"/>
                  </a:lnTo>
                  <a:lnTo>
                    <a:pt x="682078" y="609955"/>
                  </a:lnTo>
                  <a:lnTo>
                    <a:pt x="682104" y="610247"/>
                  </a:lnTo>
                  <a:lnTo>
                    <a:pt x="682155" y="610527"/>
                  </a:lnTo>
                  <a:lnTo>
                    <a:pt x="682205" y="610679"/>
                  </a:lnTo>
                  <a:lnTo>
                    <a:pt x="682231" y="610819"/>
                  </a:lnTo>
                  <a:lnTo>
                    <a:pt x="685177" y="612863"/>
                  </a:lnTo>
                  <a:lnTo>
                    <a:pt x="685469" y="612838"/>
                  </a:lnTo>
                  <a:lnTo>
                    <a:pt x="687362" y="611797"/>
                  </a:lnTo>
                  <a:lnTo>
                    <a:pt x="687628" y="611454"/>
                  </a:lnTo>
                  <a:lnTo>
                    <a:pt x="687895" y="610920"/>
                  </a:lnTo>
                  <a:lnTo>
                    <a:pt x="687933" y="610781"/>
                  </a:lnTo>
                  <a:close/>
                </a:path>
                <a:path w="706755" h="638809">
                  <a:moveTo>
                    <a:pt x="706615" y="610781"/>
                  </a:moveTo>
                  <a:lnTo>
                    <a:pt x="706602" y="610628"/>
                  </a:lnTo>
                  <a:lnTo>
                    <a:pt x="706602" y="610222"/>
                  </a:lnTo>
                  <a:lnTo>
                    <a:pt x="706501" y="609117"/>
                  </a:lnTo>
                  <a:lnTo>
                    <a:pt x="695833" y="599440"/>
                  </a:lnTo>
                  <a:lnTo>
                    <a:pt x="695413" y="599440"/>
                  </a:lnTo>
                  <a:lnTo>
                    <a:pt x="695274" y="599440"/>
                  </a:lnTo>
                  <a:lnTo>
                    <a:pt x="695121" y="599440"/>
                  </a:lnTo>
                  <a:lnTo>
                    <a:pt x="694601" y="599440"/>
                  </a:lnTo>
                  <a:lnTo>
                    <a:pt x="693254" y="599567"/>
                  </a:lnTo>
                  <a:lnTo>
                    <a:pt x="682231" y="608926"/>
                  </a:lnTo>
                  <a:lnTo>
                    <a:pt x="687933" y="610768"/>
                  </a:lnTo>
                  <a:lnTo>
                    <a:pt x="688289" y="609841"/>
                  </a:lnTo>
                  <a:lnTo>
                    <a:pt x="688644" y="609180"/>
                  </a:lnTo>
                  <a:lnTo>
                    <a:pt x="694893" y="605434"/>
                  </a:lnTo>
                  <a:lnTo>
                    <a:pt x="695121" y="605434"/>
                  </a:lnTo>
                  <a:lnTo>
                    <a:pt x="695274" y="605434"/>
                  </a:lnTo>
                  <a:lnTo>
                    <a:pt x="695528" y="605447"/>
                  </a:lnTo>
                  <a:lnTo>
                    <a:pt x="696048" y="605497"/>
                  </a:lnTo>
                  <a:lnTo>
                    <a:pt x="700608" y="610514"/>
                  </a:lnTo>
                  <a:lnTo>
                    <a:pt x="700608" y="610768"/>
                  </a:lnTo>
                  <a:lnTo>
                    <a:pt x="700608" y="611212"/>
                  </a:lnTo>
                  <a:lnTo>
                    <a:pt x="700532" y="611797"/>
                  </a:lnTo>
                  <a:lnTo>
                    <a:pt x="698766" y="615086"/>
                  </a:lnTo>
                  <a:lnTo>
                    <a:pt x="698639" y="615213"/>
                  </a:lnTo>
                  <a:lnTo>
                    <a:pt x="698474" y="615416"/>
                  </a:lnTo>
                  <a:lnTo>
                    <a:pt x="682866" y="633780"/>
                  </a:lnTo>
                  <a:lnTo>
                    <a:pt x="682701" y="633971"/>
                  </a:lnTo>
                  <a:lnTo>
                    <a:pt x="682536" y="634199"/>
                  </a:lnTo>
                  <a:lnTo>
                    <a:pt x="682472" y="634326"/>
                  </a:lnTo>
                  <a:lnTo>
                    <a:pt x="682396" y="634453"/>
                  </a:lnTo>
                  <a:lnTo>
                    <a:pt x="682320" y="634657"/>
                  </a:lnTo>
                  <a:lnTo>
                    <a:pt x="682256" y="634784"/>
                  </a:lnTo>
                  <a:lnTo>
                    <a:pt x="682193" y="635012"/>
                  </a:lnTo>
                  <a:lnTo>
                    <a:pt x="682117" y="635355"/>
                  </a:lnTo>
                  <a:lnTo>
                    <a:pt x="682091" y="635596"/>
                  </a:lnTo>
                  <a:lnTo>
                    <a:pt x="682091" y="635889"/>
                  </a:lnTo>
                  <a:lnTo>
                    <a:pt x="682117" y="636244"/>
                  </a:lnTo>
                  <a:lnTo>
                    <a:pt x="682142" y="636384"/>
                  </a:lnTo>
                  <a:lnTo>
                    <a:pt x="682256" y="636816"/>
                  </a:lnTo>
                  <a:lnTo>
                    <a:pt x="682320" y="636943"/>
                  </a:lnTo>
                  <a:lnTo>
                    <a:pt x="682371" y="637082"/>
                  </a:lnTo>
                  <a:lnTo>
                    <a:pt x="682510" y="637336"/>
                  </a:lnTo>
                  <a:lnTo>
                    <a:pt x="682675" y="637590"/>
                  </a:lnTo>
                  <a:lnTo>
                    <a:pt x="682866" y="637819"/>
                  </a:lnTo>
                  <a:lnTo>
                    <a:pt x="683031" y="637984"/>
                  </a:lnTo>
                  <a:lnTo>
                    <a:pt x="683298" y="638213"/>
                  </a:lnTo>
                  <a:lnTo>
                    <a:pt x="683425" y="638289"/>
                  </a:lnTo>
                  <a:lnTo>
                    <a:pt x="683806" y="638517"/>
                  </a:lnTo>
                  <a:lnTo>
                    <a:pt x="683933" y="638568"/>
                  </a:lnTo>
                  <a:lnTo>
                    <a:pt x="684352" y="638708"/>
                  </a:lnTo>
                  <a:lnTo>
                    <a:pt x="684504" y="638733"/>
                  </a:lnTo>
                  <a:lnTo>
                    <a:pt x="684644" y="638771"/>
                  </a:lnTo>
                  <a:lnTo>
                    <a:pt x="684936" y="638797"/>
                  </a:lnTo>
                  <a:lnTo>
                    <a:pt x="685088" y="638797"/>
                  </a:lnTo>
                  <a:lnTo>
                    <a:pt x="703618" y="638784"/>
                  </a:lnTo>
                  <a:lnTo>
                    <a:pt x="703770" y="638784"/>
                  </a:lnTo>
                  <a:lnTo>
                    <a:pt x="704062" y="638759"/>
                  </a:lnTo>
                  <a:lnTo>
                    <a:pt x="704202" y="638733"/>
                  </a:lnTo>
                  <a:lnTo>
                    <a:pt x="704634" y="638619"/>
                  </a:lnTo>
                  <a:lnTo>
                    <a:pt x="704761" y="638556"/>
                  </a:lnTo>
                  <a:lnTo>
                    <a:pt x="704900" y="638505"/>
                  </a:lnTo>
                  <a:lnTo>
                    <a:pt x="705167" y="638365"/>
                  </a:lnTo>
                  <a:lnTo>
                    <a:pt x="705408" y="638200"/>
                  </a:lnTo>
                  <a:lnTo>
                    <a:pt x="705637" y="638009"/>
                  </a:lnTo>
                  <a:lnTo>
                    <a:pt x="705840" y="637806"/>
                  </a:lnTo>
                  <a:lnTo>
                    <a:pt x="706031" y="637578"/>
                  </a:lnTo>
                  <a:lnTo>
                    <a:pt x="706107" y="637451"/>
                  </a:lnTo>
                  <a:lnTo>
                    <a:pt x="706615" y="635939"/>
                  </a:lnTo>
                  <a:lnTo>
                    <a:pt x="706615" y="635647"/>
                  </a:lnTo>
                  <a:lnTo>
                    <a:pt x="705281" y="633298"/>
                  </a:lnTo>
                  <a:lnTo>
                    <a:pt x="704900" y="633069"/>
                  </a:lnTo>
                  <a:lnTo>
                    <a:pt x="704634" y="632968"/>
                  </a:lnTo>
                  <a:lnTo>
                    <a:pt x="704354" y="632879"/>
                  </a:lnTo>
                  <a:lnTo>
                    <a:pt x="704202" y="632853"/>
                  </a:lnTo>
                  <a:lnTo>
                    <a:pt x="704062" y="632815"/>
                  </a:lnTo>
                  <a:lnTo>
                    <a:pt x="703770" y="632790"/>
                  </a:lnTo>
                  <a:lnTo>
                    <a:pt x="703618" y="632790"/>
                  </a:lnTo>
                  <a:lnTo>
                    <a:pt x="691565" y="632790"/>
                  </a:lnTo>
                  <a:lnTo>
                    <a:pt x="703021" y="619315"/>
                  </a:lnTo>
                  <a:lnTo>
                    <a:pt x="703326" y="619023"/>
                  </a:lnTo>
                  <a:lnTo>
                    <a:pt x="704088" y="618134"/>
                  </a:lnTo>
                  <a:lnTo>
                    <a:pt x="706589" y="611657"/>
                  </a:lnTo>
                  <a:lnTo>
                    <a:pt x="706589" y="611225"/>
                  </a:lnTo>
                  <a:lnTo>
                    <a:pt x="706615" y="610933"/>
                  </a:lnTo>
                  <a:lnTo>
                    <a:pt x="706615" y="61078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361821" y="6408699"/>
              <a:ext cx="558800" cy="236854"/>
            </a:xfrm>
            <a:custGeom>
              <a:avLst/>
              <a:gdLst/>
              <a:ahLst/>
              <a:cxnLst/>
              <a:rect l="l" t="t" r="r" b="b"/>
              <a:pathLst>
                <a:path w="558800" h="236854">
                  <a:moveTo>
                    <a:pt x="15595" y="2311"/>
                  </a:moveTo>
                  <a:lnTo>
                    <a:pt x="14262" y="0"/>
                  </a:lnTo>
                  <a:lnTo>
                    <a:pt x="673" y="7848"/>
                  </a:lnTo>
                  <a:lnTo>
                    <a:pt x="457" y="8001"/>
                  </a:lnTo>
                  <a:lnTo>
                    <a:pt x="317" y="8140"/>
                  </a:lnTo>
                  <a:lnTo>
                    <a:pt x="114" y="8470"/>
                  </a:lnTo>
                  <a:lnTo>
                    <a:pt x="76" y="8597"/>
                  </a:lnTo>
                  <a:lnTo>
                    <a:pt x="12" y="8851"/>
                  </a:lnTo>
                  <a:lnTo>
                    <a:pt x="0" y="8978"/>
                  </a:lnTo>
                  <a:lnTo>
                    <a:pt x="12" y="9105"/>
                  </a:lnTo>
                  <a:lnTo>
                    <a:pt x="25" y="9245"/>
                  </a:lnTo>
                  <a:lnTo>
                    <a:pt x="63" y="9372"/>
                  </a:lnTo>
                  <a:lnTo>
                    <a:pt x="152" y="9613"/>
                  </a:lnTo>
                  <a:lnTo>
                    <a:pt x="292" y="9829"/>
                  </a:lnTo>
                  <a:lnTo>
                    <a:pt x="482" y="10020"/>
                  </a:lnTo>
                  <a:lnTo>
                    <a:pt x="698" y="10172"/>
                  </a:lnTo>
                  <a:lnTo>
                    <a:pt x="927" y="10274"/>
                  </a:lnTo>
                  <a:lnTo>
                    <a:pt x="1054" y="10312"/>
                  </a:lnTo>
                  <a:lnTo>
                    <a:pt x="1193" y="10325"/>
                  </a:lnTo>
                  <a:lnTo>
                    <a:pt x="1447" y="10337"/>
                  </a:lnTo>
                  <a:lnTo>
                    <a:pt x="1701" y="10287"/>
                  </a:lnTo>
                  <a:lnTo>
                    <a:pt x="1828" y="10248"/>
                  </a:lnTo>
                  <a:lnTo>
                    <a:pt x="1955" y="10198"/>
                  </a:lnTo>
                  <a:lnTo>
                    <a:pt x="15595" y="2311"/>
                  </a:lnTo>
                  <a:close/>
                </a:path>
                <a:path w="558800" h="236854">
                  <a:moveTo>
                    <a:pt x="23037" y="13766"/>
                  </a:moveTo>
                  <a:lnTo>
                    <a:pt x="22555" y="11684"/>
                  </a:lnTo>
                  <a:lnTo>
                    <a:pt x="22453" y="11506"/>
                  </a:lnTo>
                  <a:lnTo>
                    <a:pt x="20535" y="8229"/>
                  </a:lnTo>
                  <a:lnTo>
                    <a:pt x="20497" y="8102"/>
                  </a:lnTo>
                  <a:lnTo>
                    <a:pt x="20383" y="7950"/>
                  </a:lnTo>
                  <a:lnTo>
                    <a:pt x="20370" y="13716"/>
                  </a:lnTo>
                  <a:lnTo>
                    <a:pt x="20358" y="13893"/>
                  </a:lnTo>
                  <a:lnTo>
                    <a:pt x="18783" y="15417"/>
                  </a:lnTo>
                  <a:lnTo>
                    <a:pt x="18529" y="15417"/>
                  </a:lnTo>
                  <a:lnTo>
                    <a:pt x="17195" y="14630"/>
                  </a:lnTo>
                  <a:lnTo>
                    <a:pt x="17094" y="14465"/>
                  </a:lnTo>
                  <a:lnTo>
                    <a:pt x="17018" y="14338"/>
                  </a:lnTo>
                  <a:lnTo>
                    <a:pt x="15862" y="12331"/>
                  </a:lnTo>
                  <a:lnTo>
                    <a:pt x="18834" y="10604"/>
                  </a:lnTo>
                  <a:lnTo>
                    <a:pt x="20078" y="12750"/>
                  </a:lnTo>
                  <a:lnTo>
                    <a:pt x="20180" y="12903"/>
                  </a:lnTo>
                  <a:lnTo>
                    <a:pt x="20269" y="13144"/>
                  </a:lnTo>
                  <a:lnTo>
                    <a:pt x="20345" y="13385"/>
                  </a:lnTo>
                  <a:lnTo>
                    <a:pt x="20370" y="13716"/>
                  </a:lnTo>
                  <a:lnTo>
                    <a:pt x="20370" y="7937"/>
                  </a:lnTo>
                  <a:lnTo>
                    <a:pt x="20205" y="7747"/>
                  </a:lnTo>
                  <a:lnTo>
                    <a:pt x="19989" y="7607"/>
                  </a:lnTo>
                  <a:lnTo>
                    <a:pt x="19748" y="7505"/>
                  </a:lnTo>
                  <a:lnTo>
                    <a:pt x="19621" y="7467"/>
                  </a:lnTo>
                  <a:lnTo>
                    <a:pt x="19494" y="7442"/>
                  </a:lnTo>
                  <a:lnTo>
                    <a:pt x="19227" y="7442"/>
                  </a:lnTo>
                  <a:lnTo>
                    <a:pt x="19100" y="7454"/>
                  </a:lnTo>
                  <a:lnTo>
                    <a:pt x="18973" y="7493"/>
                  </a:lnTo>
                  <a:lnTo>
                    <a:pt x="18846" y="7531"/>
                  </a:lnTo>
                  <a:lnTo>
                    <a:pt x="18719" y="7581"/>
                  </a:lnTo>
                  <a:lnTo>
                    <a:pt x="18592" y="7670"/>
                  </a:lnTo>
                  <a:lnTo>
                    <a:pt x="13512" y="10604"/>
                  </a:lnTo>
                  <a:lnTo>
                    <a:pt x="13322" y="10693"/>
                  </a:lnTo>
                  <a:lnTo>
                    <a:pt x="11963" y="11493"/>
                  </a:lnTo>
                  <a:lnTo>
                    <a:pt x="10312" y="13208"/>
                  </a:lnTo>
                  <a:lnTo>
                    <a:pt x="10223" y="13385"/>
                  </a:lnTo>
                  <a:lnTo>
                    <a:pt x="10083" y="13741"/>
                  </a:lnTo>
                  <a:lnTo>
                    <a:pt x="9982" y="14122"/>
                  </a:lnTo>
                  <a:lnTo>
                    <a:pt x="9918" y="14503"/>
                  </a:lnTo>
                  <a:lnTo>
                    <a:pt x="9893" y="14897"/>
                  </a:lnTo>
                  <a:lnTo>
                    <a:pt x="9906" y="15278"/>
                  </a:lnTo>
                  <a:lnTo>
                    <a:pt x="9956" y="15659"/>
                  </a:lnTo>
                  <a:lnTo>
                    <a:pt x="10045" y="16040"/>
                  </a:lnTo>
                  <a:lnTo>
                    <a:pt x="10172" y="16408"/>
                  </a:lnTo>
                  <a:lnTo>
                    <a:pt x="10325" y="16764"/>
                  </a:lnTo>
                  <a:lnTo>
                    <a:pt x="10388" y="16891"/>
                  </a:lnTo>
                  <a:lnTo>
                    <a:pt x="12166" y="19951"/>
                  </a:lnTo>
                  <a:lnTo>
                    <a:pt x="12738" y="20472"/>
                  </a:lnTo>
                  <a:lnTo>
                    <a:pt x="12915" y="20561"/>
                  </a:lnTo>
                  <a:lnTo>
                    <a:pt x="13169" y="20612"/>
                  </a:lnTo>
                  <a:lnTo>
                    <a:pt x="13296" y="20624"/>
                  </a:lnTo>
                  <a:lnTo>
                    <a:pt x="13436" y="20612"/>
                  </a:lnTo>
                  <a:lnTo>
                    <a:pt x="13563" y="20599"/>
                  </a:lnTo>
                  <a:lnTo>
                    <a:pt x="13690" y="20561"/>
                  </a:lnTo>
                  <a:lnTo>
                    <a:pt x="13931" y="20472"/>
                  </a:lnTo>
                  <a:lnTo>
                    <a:pt x="14147" y="20332"/>
                  </a:lnTo>
                  <a:lnTo>
                    <a:pt x="14605" y="19634"/>
                  </a:lnTo>
                  <a:lnTo>
                    <a:pt x="14655" y="19431"/>
                  </a:lnTo>
                  <a:lnTo>
                    <a:pt x="14655" y="19177"/>
                  </a:lnTo>
                  <a:lnTo>
                    <a:pt x="14605" y="18923"/>
                  </a:lnTo>
                  <a:lnTo>
                    <a:pt x="14566" y="18796"/>
                  </a:lnTo>
                  <a:lnTo>
                    <a:pt x="14516" y="18669"/>
                  </a:lnTo>
                  <a:lnTo>
                    <a:pt x="12827" y="15786"/>
                  </a:lnTo>
                  <a:lnTo>
                    <a:pt x="12776" y="15659"/>
                  </a:lnTo>
                  <a:lnTo>
                    <a:pt x="12649" y="15430"/>
                  </a:lnTo>
                  <a:lnTo>
                    <a:pt x="12611" y="15303"/>
                  </a:lnTo>
                  <a:lnTo>
                    <a:pt x="12573" y="15125"/>
                  </a:lnTo>
                  <a:lnTo>
                    <a:pt x="12560" y="14935"/>
                  </a:lnTo>
                  <a:lnTo>
                    <a:pt x="12573" y="14808"/>
                  </a:lnTo>
                  <a:lnTo>
                    <a:pt x="13157" y="13881"/>
                  </a:lnTo>
                  <a:lnTo>
                    <a:pt x="13563" y="13652"/>
                  </a:lnTo>
                  <a:lnTo>
                    <a:pt x="14782" y="15760"/>
                  </a:lnTo>
                  <a:lnTo>
                    <a:pt x="14846" y="15887"/>
                  </a:lnTo>
                  <a:lnTo>
                    <a:pt x="18580" y="18084"/>
                  </a:lnTo>
                  <a:lnTo>
                    <a:pt x="19011" y="18072"/>
                  </a:lnTo>
                  <a:lnTo>
                    <a:pt x="22123" y="16357"/>
                  </a:lnTo>
                  <a:lnTo>
                    <a:pt x="22263" y="16192"/>
                  </a:lnTo>
                  <a:lnTo>
                    <a:pt x="22491" y="15824"/>
                  </a:lnTo>
                  <a:lnTo>
                    <a:pt x="22682" y="15443"/>
                  </a:lnTo>
                  <a:lnTo>
                    <a:pt x="22834" y="15036"/>
                  </a:lnTo>
                  <a:lnTo>
                    <a:pt x="23012" y="14198"/>
                  </a:lnTo>
                  <a:lnTo>
                    <a:pt x="23037" y="13766"/>
                  </a:lnTo>
                  <a:close/>
                </a:path>
                <a:path w="558800" h="236854">
                  <a:moveTo>
                    <a:pt x="28270" y="22682"/>
                  </a:moveTo>
                  <a:lnTo>
                    <a:pt x="27825" y="20828"/>
                  </a:lnTo>
                  <a:lnTo>
                    <a:pt x="27774" y="20701"/>
                  </a:lnTo>
                  <a:lnTo>
                    <a:pt x="27292" y="19888"/>
                  </a:lnTo>
                  <a:lnTo>
                    <a:pt x="27139" y="19672"/>
                  </a:lnTo>
                  <a:lnTo>
                    <a:pt x="27000" y="19532"/>
                  </a:lnTo>
                  <a:lnTo>
                    <a:pt x="26784" y="19392"/>
                  </a:lnTo>
                  <a:lnTo>
                    <a:pt x="26543" y="19291"/>
                  </a:lnTo>
                  <a:lnTo>
                    <a:pt x="26289" y="19227"/>
                  </a:lnTo>
                  <a:lnTo>
                    <a:pt x="26022" y="19227"/>
                  </a:lnTo>
                  <a:lnTo>
                    <a:pt x="25895" y="19240"/>
                  </a:lnTo>
                  <a:lnTo>
                    <a:pt x="25768" y="19278"/>
                  </a:lnTo>
                  <a:lnTo>
                    <a:pt x="25527" y="19367"/>
                  </a:lnTo>
                  <a:lnTo>
                    <a:pt x="25311" y="19507"/>
                  </a:lnTo>
                  <a:lnTo>
                    <a:pt x="24853" y="20218"/>
                  </a:lnTo>
                  <a:lnTo>
                    <a:pt x="24803" y="20408"/>
                  </a:lnTo>
                  <a:lnTo>
                    <a:pt x="24803" y="20662"/>
                  </a:lnTo>
                  <a:lnTo>
                    <a:pt x="24853" y="20929"/>
                  </a:lnTo>
                  <a:lnTo>
                    <a:pt x="24942" y="21170"/>
                  </a:lnTo>
                  <a:lnTo>
                    <a:pt x="25260" y="21069"/>
                  </a:lnTo>
                  <a:lnTo>
                    <a:pt x="24993" y="21234"/>
                  </a:lnTo>
                  <a:lnTo>
                    <a:pt x="25361" y="21894"/>
                  </a:lnTo>
                  <a:lnTo>
                    <a:pt x="25514" y="22148"/>
                  </a:lnTo>
                  <a:lnTo>
                    <a:pt x="25552" y="22275"/>
                  </a:lnTo>
                  <a:lnTo>
                    <a:pt x="25590" y="22453"/>
                  </a:lnTo>
                  <a:lnTo>
                    <a:pt x="25603" y="22644"/>
                  </a:lnTo>
                  <a:lnTo>
                    <a:pt x="25590" y="22771"/>
                  </a:lnTo>
                  <a:lnTo>
                    <a:pt x="25019" y="23698"/>
                  </a:lnTo>
                  <a:lnTo>
                    <a:pt x="24853" y="23799"/>
                  </a:lnTo>
                  <a:lnTo>
                    <a:pt x="19304" y="27000"/>
                  </a:lnTo>
                  <a:lnTo>
                    <a:pt x="17665" y="24599"/>
                  </a:lnTo>
                  <a:lnTo>
                    <a:pt x="17487" y="24511"/>
                  </a:lnTo>
                  <a:lnTo>
                    <a:pt x="17233" y="24460"/>
                  </a:lnTo>
                  <a:lnTo>
                    <a:pt x="17106" y="24447"/>
                  </a:lnTo>
                  <a:lnTo>
                    <a:pt x="16967" y="24460"/>
                  </a:lnTo>
                  <a:lnTo>
                    <a:pt x="16713" y="24498"/>
                  </a:lnTo>
                  <a:lnTo>
                    <a:pt x="16471" y="24599"/>
                  </a:lnTo>
                  <a:lnTo>
                    <a:pt x="16256" y="24739"/>
                  </a:lnTo>
                  <a:lnTo>
                    <a:pt x="16065" y="24917"/>
                  </a:lnTo>
                  <a:lnTo>
                    <a:pt x="15849" y="25260"/>
                  </a:lnTo>
                  <a:lnTo>
                    <a:pt x="15811" y="25387"/>
                  </a:lnTo>
                  <a:lnTo>
                    <a:pt x="15748" y="25641"/>
                  </a:lnTo>
                  <a:lnTo>
                    <a:pt x="15748" y="25895"/>
                  </a:lnTo>
                  <a:lnTo>
                    <a:pt x="15773" y="26035"/>
                  </a:lnTo>
                  <a:lnTo>
                    <a:pt x="15824" y="26212"/>
                  </a:lnTo>
                  <a:lnTo>
                    <a:pt x="15887" y="26403"/>
                  </a:lnTo>
                  <a:lnTo>
                    <a:pt x="16992" y="28333"/>
                  </a:lnTo>
                  <a:lnTo>
                    <a:pt x="13627" y="30276"/>
                  </a:lnTo>
                  <a:lnTo>
                    <a:pt x="13411" y="30429"/>
                  </a:lnTo>
                  <a:lnTo>
                    <a:pt x="13271" y="30568"/>
                  </a:lnTo>
                  <a:lnTo>
                    <a:pt x="13068" y="30899"/>
                  </a:lnTo>
                  <a:lnTo>
                    <a:pt x="13030" y="31026"/>
                  </a:lnTo>
                  <a:lnTo>
                    <a:pt x="12966" y="31280"/>
                  </a:lnTo>
                  <a:lnTo>
                    <a:pt x="12954" y="31407"/>
                  </a:lnTo>
                  <a:lnTo>
                    <a:pt x="12966" y="31546"/>
                  </a:lnTo>
                  <a:lnTo>
                    <a:pt x="12979" y="31673"/>
                  </a:lnTo>
                  <a:lnTo>
                    <a:pt x="13017" y="31800"/>
                  </a:lnTo>
                  <a:lnTo>
                    <a:pt x="13106" y="32042"/>
                  </a:lnTo>
                  <a:lnTo>
                    <a:pt x="13246" y="32258"/>
                  </a:lnTo>
                  <a:lnTo>
                    <a:pt x="13436" y="32448"/>
                  </a:lnTo>
                  <a:lnTo>
                    <a:pt x="13652" y="32600"/>
                  </a:lnTo>
                  <a:lnTo>
                    <a:pt x="13881" y="32702"/>
                  </a:lnTo>
                  <a:lnTo>
                    <a:pt x="14008" y="32740"/>
                  </a:lnTo>
                  <a:lnTo>
                    <a:pt x="14147" y="32753"/>
                  </a:lnTo>
                  <a:lnTo>
                    <a:pt x="14401" y="32766"/>
                  </a:lnTo>
                  <a:lnTo>
                    <a:pt x="14655" y="32715"/>
                  </a:lnTo>
                  <a:lnTo>
                    <a:pt x="14782" y="32677"/>
                  </a:lnTo>
                  <a:lnTo>
                    <a:pt x="14909" y="32626"/>
                  </a:lnTo>
                  <a:lnTo>
                    <a:pt x="18326" y="30645"/>
                  </a:lnTo>
                  <a:lnTo>
                    <a:pt x="19100" y="31508"/>
                  </a:lnTo>
                  <a:lnTo>
                    <a:pt x="19278" y="31597"/>
                  </a:lnTo>
                  <a:lnTo>
                    <a:pt x="19532" y="31648"/>
                  </a:lnTo>
                  <a:lnTo>
                    <a:pt x="19659" y="31661"/>
                  </a:lnTo>
                  <a:lnTo>
                    <a:pt x="19799" y="31648"/>
                  </a:lnTo>
                  <a:lnTo>
                    <a:pt x="19926" y="31635"/>
                  </a:lnTo>
                  <a:lnTo>
                    <a:pt x="20053" y="31597"/>
                  </a:lnTo>
                  <a:lnTo>
                    <a:pt x="20294" y="31508"/>
                  </a:lnTo>
                  <a:lnTo>
                    <a:pt x="20510" y="31369"/>
                  </a:lnTo>
                  <a:lnTo>
                    <a:pt x="20967" y="30670"/>
                  </a:lnTo>
                  <a:lnTo>
                    <a:pt x="21018" y="30467"/>
                  </a:lnTo>
                  <a:lnTo>
                    <a:pt x="21018" y="30213"/>
                  </a:lnTo>
                  <a:lnTo>
                    <a:pt x="20993" y="30073"/>
                  </a:lnTo>
                  <a:lnTo>
                    <a:pt x="20942" y="29895"/>
                  </a:lnTo>
                  <a:lnTo>
                    <a:pt x="20878" y="29705"/>
                  </a:lnTo>
                  <a:lnTo>
                    <a:pt x="20637" y="29311"/>
                  </a:lnTo>
                  <a:lnTo>
                    <a:pt x="26238" y="26073"/>
                  </a:lnTo>
                  <a:lnTo>
                    <a:pt x="26454" y="25946"/>
                  </a:lnTo>
                  <a:lnTo>
                    <a:pt x="27851" y="24371"/>
                  </a:lnTo>
                  <a:lnTo>
                    <a:pt x="27940" y="24193"/>
                  </a:lnTo>
                  <a:lnTo>
                    <a:pt x="28079" y="23837"/>
                  </a:lnTo>
                  <a:lnTo>
                    <a:pt x="28181" y="23456"/>
                  </a:lnTo>
                  <a:lnTo>
                    <a:pt x="28244" y="23075"/>
                  </a:lnTo>
                  <a:lnTo>
                    <a:pt x="28270" y="22682"/>
                  </a:lnTo>
                  <a:close/>
                </a:path>
                <a:path w="558800" h="236854">
                  <a:moveTo>
                    <a:pt x="35712" y="35712"/>
                  </a:moveTo>
                  <a:lnTo>
                    <a:pt x="35217" y="33629"/>
                  </a:lnTo>
                  <a:lnTo>
                    <a:pt x="35166" y="33502"/>
                  </a:lnTo>
                  <a:lnTo>
                    <a:pt x="33197" y="30124"/>
                  </a:lnTo>
                  <a:lnTo>
                    <a:pt x="33134" y="29997"/>
                  </a:lnTo>
                  <a:lnTo>
                    <a:pt x="33045" y="29870"/>
                  </a:lnTo>
                  <a:lnTo>
                    <a:pt x="33045" y="35674"/>
                  </a:lnTo>
                  <a:lnTo>
                    <a:pt x="33032" y="35839"/>
                  </a:lnTo>
                  <a:lnTo>
                    <a:pt x="31457" y="37363"/>
                  </a:lnTo>
                  <a:lnTo>
                    <a:pt x="31203" y="37363"/>
                  </a:lnTo>
                  <a:lnTo>
                    <a:pt x="29870" y="36576"/>
                  </a:lnTo>
                  <a:lnTo>
                    <a:pt x="29794" y="36436"/>
                  </a:lnTo>
                  <a:lnTo>
                    <a:pt x="28536" y="34277"/>
                  </a:lnTo>
                  <a:lnTo>
                    <a:pt x="31521" y="32550"/>
                  </a:lnTo>
                  <a:lnTo>
                    <a:pt x="32766" y="34721"/>
                  </a:lnTo>
                  <a:lnTo>
                    <a:pt x="32956" y="35090"/>
                  </a:lnTo>
                  <a:lnTo>
                    <a:pt x="33020" y="35331"/>
                  </a:lnTo>
                  <a:lnTo>
                    <a:pt x="33045" y="35674"/>
                  </a:lnTo>
                  <a:lnTo>
                    <a:pt x="33045" y="29870"/>
                  </a:lnTo>
                  <a:lnTo>
                    <a:pt x="32867" y="29705"/>
                  </a:lnTo>
                  <a:lnTo>
                    <a:pt x="32727" y="29603"/>
                  </a:lnTo>
                  <a:lnTo>
                    <a:pt x="32600" y="29527"/>
                  </a:lnTo>
                  <a:lnTo>
                    <a:pt x="32410" y="29438"/>
                  </a:lnTo>
                  <a:lnTo>
                    <a:pt x="32270" y="29413"/>
                  </a:lnTo>
                  <a:lnTo>
                    <a:pt x="32092" y="29387"/>
                  </a:lnTo>
                  <a:lnTo>
                    <a:pt x="31902" y="29387"/>
                  </a:lnTo>
                  <a:lnTo>
                    <a:pt x="31775" y="29400"/>
                  </a:lnTo>
                  <a:lnTo>
                    <a:pt x="31635" y="29425"/>
                  </a:lnTo>
                  <a:lnTo>
                    <a:pt x="31394" y="29527"/>
                  </a:lnTo>
                  <a:lnTo>
                    <a:pt x="31203" y="29641"/>
                  </a:lnTo>
                  <a:lnTo>
                    <a:pt x="26111" y="32588"/>
                  </a:lnTo>
                  <a:lnTo>
                    <a:pt x="25984" y="32664"/>
                  </a:lnTo>
                  <a:lnTo>
                    <a:pt x="24676" y="33426"/>
                  </a:lnTo>
                  <a:lnTo>
                    <a:pt x="24549" y="33489"/>
                  </a:lnTo>
                  <a:lnTo>
                    <a:pt x="24371" y="33591"/>
                  </a:lnTo>
                  <a:lnTo>
                    <a:pt x="22974" y="35166"/>
                  </a:lnTo>
                  <a:lnTo>
                    <a:pt x="22885" y="35344"/>
                  </a:lnTo>
                  <a:lnTo>
                    <a:pt x="22745" y="35699"/>
                  </a:lnTo>
                  <a:lnTo>
                    <a:pt x="22644" y="36080"/>
                  </a:lnTo>
                  <a:lnTo>
                    <a:pt x="22580" y="36461"/>
                  </a:lnTo>
                  <a:lnTo>
                    <a:pt x="22555" y="36842"/>
                  </a:lnTo>
                  <a:lnTo>
                    <a:pt x="22567" y="37236"/>
                  </a:lnTo>
                  <a:lnTo>
                    <a:pt x="23088" y="38887"/>
                  </a:lnTo>
                  <a:lnTo>
                    <a:pt x="24841" y="41910"/>
                  </a:lnTo>
                  <a:lnTo>
                    <a:pt x="24993" y="42113"/>
                  </a:lnTo>
                  <a:lnTo>
                    <a:pt x="25133" y="42252"/>
                  </a:lnTo>
                  <a:lnTo>
                    <a:pt x="25349" y="42405"/>
                  </a:lnTo>
                  <a:lnTo>
                    <a:pt x="25590" y="42506"/>
                  </a:lnTo>
                  <a:lnTo>
                    <a:pt x="25844" y="42557"/>
                  </a:lnTo>
                  <a:lnTo>
                    <a:pt x="25971" y="42570"/>
                  </a:lnTo>
                  <a:lnTo>
                    <a:pt x="26111" y="42557"/>
                  </a:lnTo>
                  <a:lnTo>
                    <a:pt x="26365" y="42519"/>
                  </a:lnTo>
                  <a:lnTo>
                    <a:pt x="26606" y="42418"/>
                  </a:lnTo>
                  <a:lnTo>
                    <a:pt x="26822" y="42278"/>
                  </a:lnTo>
                  <a:lnTo>
                    <a:pt x="27012" y="42100"/>
                  </a:lnTo>
                  <a:lnTo>
                    <a:pt x="27165" y="41884"/>
                  </a:lnTo>
                  <a:lnTo>
                    <a:pt x="27266" y="41643"/>
                  </a:lnTo>
                  <a:lnTo>
                    <a:pt x="27305" y="41516"/>
                  </a:lnTo>
                  <a:lnTo>
                    <a:pt x="27330" y="41376"/>
                  </a:lnTo>
                  <a:lnTo>
                    <a:pt x="27330" y="41122"/>
                  </a:lnTo>
                  <a:lnTo>
                    <a:pt x="27279" y="40868"/>
                  </a:lnTo>
                  <a:lnTo>
                    <a:pt x="27241" y="40741"/>
                  </a:lnTo>
                  <a:lnTo>
                    <a:pt x="27152" y="40563"/>
                  </a:lnTo>
                  <a:lnTo>
                    <a:pt x="25488" y="37731"/>
                  </a:lnTo>
                  <a:lnTo>
                    <a:pt x="25438" y="37604"/>
                  </a:lnTo>
                  <a:lnTo>
                    <a:pt x="25336" y="37452"/>
                  </a:lnTo>
                  <a:lnTo>
                    <a:pt x="25298" y="37325"/>
                  </a:lnTo>
                  <a:lnTo>
                    <a:pt x="25234" y="37084"/>
                  </a:lnTo>
                  <a:lnTo>
                    <a:pt x="25222" y="36893"/>
                  </a:lnTo>
                  <a:lnTo>
                    <a:pt x="25234" y="36766"/>
                  </a:lnTo>
                  <a:lnTo>
                    <a:pt x="25819" y="35839"/>
                  </a:lnTo>
                  <a:lnTo>
                    <a:pt x="26225" y="35610"/>
                  </a:lnTo>
                  <a:lnTo>
                    <a:pt x="27470" y="37769"/>
                  </a:lnTo>
                  <a:lnTo>
                    <a:pt x="27559" y="37896"/>
                  </a:lnTo>
                  <a:lnTo>
                    <a:pt x="31254" y="40030"/>
                  </a:lnTo>
                  <a:lnTo>
                    <a:pt x="31686" y="40017"/>
                  </a:lnTo>
                  <a:lnTo>
                    <a:pt x="35687" y="36144"/>
                  </a:lnTo>
                  <a:lnTo>
                    <a:pt x="35712" y="35712"/>
                  </a:lnTo>
                  <a:close/>
                </a:path>
                <a:path w="558800" h="236854">
                  <a:moveTo>
                    <a:pt x="45199" y="51257"/>
                  </a:moveTo>
                  <a:lnTo>
                    <a:pt x="45186" y="51130"/>
                  </a:lnTo>
                  <a:lnTo>
                    <a:pt x="45173" y="51003"/>
                  </a:lnTo>
                  <a:lnTo>
                    <a:pt x="45135" y="50876"/>
                  </a:lnTo>
                  <a:lnTo>
                    <a:pt x="45046" y="50634"/>
                  </a:lnTo>
                  <a:lnTo>
                    <a:pt x="44907" y="50406"/>
                  </a:lnTo>
                  <a:lnTo>
                    <a:pt x="42926" y="46977"/>
                  </a:lnTo>
                  <a:lnTo>
                    <a:pt x="42837" y="46799"/>
                  </a:lnTo>
                  <a:lnTo>
                    <a:pt x="42697" y="46558"/>
                  </a:lnTo>
                  <a:lnTo>
                    <a:pt x="42367" y="46101"/>
                  </a:lnTo>
                  <a:lnTo>
                    <a:pt x="42189" y="45885"/>
                  </a:lnTo>
                  <a:lnTo>
                    <a:pt x="42037" y="45732"/>
                  </a:lnTo>
                  <a:lnTo>
                    <a:pt x="42037" y="50761"/>
                  </a:lnTo>
                  <a:lnTo>
                    <a:pt x="30746" y="57277"/>
                  </a:lnTo>
                  <a:lnTo>
                    <a:pt x="29324" y="54825"/>
                  </a:lnTo>
                  <a:lnTo>
                    <a:pt x="29273" y="54698"/>
                  </a:lnTo>
                  <a:lnTo>
                    <a:pt x="28816" y="53098"/>
                  </a:lnTo>
                  <a:lnTo>
                    <a:pt x="28841" y="52793"/>
                  </a:lnTo>
                  <a:lnTo>
                    <a:pt x="30251" y="50584"/>
                  </a:lnTo>
                  <a:lnTo>
                    <a:pt x="36283" y="47091"/>
                  </a:lnTo>
                  <a:lnTo>
                    <a:pt x="37947" y="46609"/>
                  </a:lnTo>
                  <a:lnTo>
                    <a:pt x="38252" y="46634"/>
                  </a:lnTo>
                  <a:lnTo>
                    <a:pt x="40487" y="48069"/>
                  </a:lnTo>
                  <a:lnTo>
                    <a:pt x="42037" y="50761"/>
                  </a:lnTo>
                  <a:lnTo>
                    <a:pt x="42037" y="45732"/>
                  </a:lnTo>
                  <a:lnTo>
                    <a:pt x="37998" y="43942"/>
                  </a:lnTo>
                  <a:lnTo>
                    <a:pt x="37439" y="43967"/>
                  </a:lnTo>
                  <a:lnTo>
                    <a:pt x="35166" y="44653"/>
                  </a:lnTo>
                  <a:lnTo>
                    <a:pt x="29095" y="48158"/>
                  </a:lnTo>
                  <a:lnTo>
                    <a:pt x="28765" y="48361"/>
                  </a:lnTo>
                  <a:lnTo>
                    <a:pt x="28308" y="48679"/>
                  </a:lnTo>
                  <a:lnTo>
                    <a:pt x="28105" y="48869"/>
                  </a:lnTo>
                  <a:lnTo>
                    <a:pt x="27889" y="49047"/>
                  </a:lnTo>
                  <a:lnTo>
                    <a:pt x="27508" y="49453"/>
                  </a:lnTo>
                  <a:lnTo>
                    <a:pt x="27343" y="49682"/>
                  </a:lnTo>
                  <a:lnTo>
                    <a:pt x="27165" y="49898"/>
                  </a:lnTo>
                  <a:lnTo>
                    <a:pt x="26149" y="53047"/>
                  </a:lnTo>
                  <a:lnTo>
                    <a:pt x="26174" y="53606"/>
                  </a:lnTo>
                  <a:lnTo>
                    <a:pt x="26873" y="55930"/>
                  </a:lnTo>
                  <a:lnTo>
                    <a:pt x="29057" y="59702"/>
                  </a:lnTo>
                  <a:lnTo>
                    <a:pt x="29210" y="59931"/>
                  </a:lnTo>
                  <a:lnTo>
                    <a:pt x="29349" y="60071"/>
                  </a:lnTo>
                  <a:lnTo>
                    <a:pt x="29502" y="60198"/>
                  </a:lnTo>
                  <a:lnTo>
                    <a:pt x="29629" y="60274"/>
                  </a:lnTo>
                  <a:lnTo>
                    <a:pt x="29819" y="60363"/>
                  </a:lnTo>
                  <a:lnTo>
                    <a:pt x="29972" y="60401"/>
                  </a:lnTo>
                  <a:lnTo>
                    <a:pt x="30111" y="60426"/>
                  </a:lnTo>
                  <a:lnTo>
                    <a:pt x="30365" y="60426"/>
                  </a:lnTo>
                  <a:lnTo>
                    <a:pt x="30492" y="60413"/>
                  </a:lnTo>
                  <a:lnTo>
                    <a:pt x="30632" y="60375"/>
                  </a:lnTo>
                  <a:lnTo>
                    <a:pt x="30873" y="60286"/>
                  </a:lnTo>
                  <a:lnTo>
                    <a:pt x="31000" y="60210"/>
                  </a:lnTo>
                  <a:lnTo>
                    <a:pt x="44450" y="52451"/>
                  </a:lnTo>
                  <a:lnTo>
                    <a:pt x="44577" y="52374"/>
                  </a:lnTo>
                  <a:lnTo>
                    <a:pt x="44742" y="52247"/>
                  </a:lnTo>
                  <a:lnTo>
                    <a:pt x="44869" y="52120"/>
                  </a:lnTo>
                  <a:lnTo>
                    <a:pt x="45021" y="51892"/>
                  </a:lnTo>
                  <a:lnTo>
                    <a:pt x="45123" y="51650"/>
                  </a:lnTo>
                  <a:lnTo>
                    <a:pt x="45186" y="51396"/>
                  </a:lnTo>
                  <a:lnTo>
                    <a:pt x="45199" y="51257"/>
                  </a:lnTo>
                  <a:close/>
                </a:path>
                <a:path w="558800" h="236854">
                  <a:moveTo>
                    <a:pt x="558774" y="234784"/>
                  </a:moveTo>
                  <a:lnTo>
                    <a:pt x="558761" y="234391"/>
                  </a:lnTo>
                  <a:lnTo>
                    <a:pt x="558723" y="234200"/>
                  </a:lnTo>
                  <a:lnTo>
                    <a:pt x="557885" y="233032"/>
                  </a:lnTo>
                  <a:lnTo>
                    <a:pt x="557631" y="232879"/>
                  </a:lnTo>
                  <a:lnTo>
                    <a:pt x="557453" y="232803"/>
                  </a:lnTo>
                  <a:lnTo>
                    <a:pt x="557174" y="232727"/>
                  </a:lnTo>
                  <a:lnTo>
                    <a:pt x="556882" y="232689"/>
                  </a:lnTo>
                  <a:lnTo>
                    <a:pt x="553072" y="232676"/>
                  </a:lnTo>
                  <a:lnTo>
                    <a:pt x="552678" y="232727"/>
                  </a:lnTo>
                  <a:lnTo>
                    <a:pt x="552399" y="232803"/>
                  </a:lnTo>
                  <a:lnTo>
                    <a:pt x="552043" y="232968"/>
                  </a:lnTo>
                  <a:lnTo>
                    <a:pt x="551878" y="233083"/>
                  </a:lnTo>
                  <a:lnTo>
                    <a:pt x="551116" y="234302"/>
                  </a:lnTo>
                  <a:lnTo>
                    <a:pt x="551078" y="234594"/>
                  </a:lnTo>
                  <a:lnTo>
                    <a:pt x="551091" y="234988"/>
                  </a:lnTo>
                  <a:lnTo>
                    <a:pt x="551129" y="235178"/>
                  </a:lnTo>
                  <a:lnTo>
                    <a:pt x="551967" y="236347"/>
                  </a:lnTo>
                  <a:lnTo>
                    <a:pt x="552221" y="236499"/>
                  </a:lnTo>
                  <a:lnTo>
                    <a:pt x="552399" y="236575"/>
                  </a:lnTo>
                  <a:lnTo>
                    <a:pt x="552678" y="236651"/>
                  </a:lnTo>
                  <a:lnTo>
                    <a:pt x="552970" y="236689"/>
                  </a:lnTo>
                  <a:lnTo>
                    <a:pt x="556780" y="236677"/>
                  </a:lnTo>
                  <a:lnTo>
                    <a:pt x="557174" y="236651"/>
                  </a:lnTo>
                  <a:lnTo>
                    <a:pt x="557453" y="236575"/>
                  </a:lnTo>
                  <a:lnTo>
                    <a:pt x="557809" y="236410"/>
                  </a:lnTo>
                  <a:lnTo>
                    <a:pt x="557974" y="236296"/>
                  </a:lnTo>
                  <a:lnTo>
                    <a:pt x="558736" y="235077"/>
                  </a:lnTo>
                  <a:lnTo>
                    <a:pt x="558774" y="23478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345806" y="6323126"/>
              <a:ext cx="34925" cy="96520"/>
            </a:xfrm>
            <a:custGeom>
              <a:avLst/>
              <a:gdLst/>
              <a:ahLst/>
              <a:cxnLst/>
              <a:rect l="l" t="t" r="r" b="b"/>
              <a:pathLst>
                <a:path w="34925" h="96520">
                  <a:moveTo>
                    <a:pt x="11430" y="80251"/>
                  </a:moveTo>
                  <a:lnTo>
                    <a:pt x="11417" y="80124"/>
                  </a:lnTo>
                  <a:lnTo>
                    <a:pt x="11404" y="79997"/>
                  </a:lnTo>
                  <a:lnTo>
                    <a:pt x="11366" y="79870"/>
                  </a:lnTo>
                  <a:lnTo>
                    <a:pt x="11277" y="79641"/>
                  </a:lnTo>
                  <a:lnTo>
                    <a:pt x="11214" y="79514"/>
                  </a:lnTo>
                  <a:lnTo>
                    <a:pt x="10845" y="78905"/>
                  </a:lnTo>
                  <a:lnTo>
                    <a:pt x="10782" y="78765"/>
                  </a:lnTo>
                  <a:lnTo>
                    <a:pt x="10655" y="78613"/>
                  </a:lnTo>
                  <a:lnTo>
                    <a:pt x="10515" y="78473"/>
                  </a:lnTo>
                  <a:lnTo>
                    <a:pt x="10299" y="78320"/>
                  </a:lnTo>
                  <a:lnTo>
                    <a:pt x="10096" y="78232"/>
                  </a:lnTo>
                  <a:lnTo>
                    <a:pt x="9956" y="78193"/>
                  </a:lnTo>
                  <a:lnTo>
                    <a:pt x="9804" y="78168"/>
                  </a:lnTo>
                  <a:lnTo>
                    <a:pt x="9550" y="78155"/>
                  </a:lnTo>
                  <a:lnTo>
                    <a:pt x="9410" y="78168"/>
                  </a:lnTo>
                  <a:lnTo>
                    <a:pt x="9283" y="78206"/>
                  </a:lnTo>
                  <a:lnTo>
                    <a:pt x="9042" y="78295"/>
                  </a:lnTo>
                  <a:lnTo>
                    <a:pt x="8293" y="78740"/>
                  </a:lnTo>
                  <a:lnTo>
                    <a:pt x="8077" y="78879"/>
                  </a:lnTo>
                  <a:lnTo>
                    <a:pt x="7874" y="79057"/>
                  </a:lnTo>
                  <a:lnTo>
                    <a:pt x="7734" y="79273"/>
                  </a:lnTo>
                  <a:lnTo>
                    <a:pt x="7632" y="79514"/>
                  </a:lnTo>
                  <a:lnTo>
                    <a:pt x="7594" y="79641"/>
                  </a:lnTo>
                  <a:lnTo>
                    <a:pt x="7569" y="79768"/>
                  </a:lnTo>
                  <a:lnTo>
                    <a:pt x="7556" y="79908"/>
                  </a:lnTo>
                  <a:lnTo>
                    <a:pt x="7569" y="80035"/>
                  </a:lnTo>
                  <a:lnTo>
                    <a:pt x="7581" y="80162"/>
                  </a:lnTo>
                  <a:lnTo>
                    <a:pt x="7620" y="80289"/>
                  </a:lnTo>
                  <a:lnTo>
                    <a:pt x="7645" y="80416"/>
                  </a:lnTo>
                  <a:lnTo>
                    <a:pt x="7772" y="80645"/>
                  </a:lnTo>
                  <a:lnTo>
                    <a:pt x="8128" y="81280"/>
                  </a:lnTo>
                  <a:lnTo>
                    <a:pt x="8280" y="81508"/>
                  </a:lnTo>
                  <a:lnTo>
                    <a:pt x="8420" y="81648"/>
                  </a:lnTo>
                  <a:lnTo>
                    <a:pt x="8572" y="81775"/>
                  </a:lnTo>
                  <a:lnTo>
                    <a:pt x="8763" y="81889"/>
                  </a:lnTo>
                  <a:lnTo>
                    <a:pt x="8890" y="81940"/>
                  </a:lnTo>
                  <a:lnTo>
                    <a:pt x="9042" y="81978"/>
                  </a:lnTo>
                  <a:lnTo>
                    <a:pt x="9182" y="82003"/>
                  </a:lnTo>
                  <a:lnTo>
                    <a:pt x="9436" y="82003"/>
                  </a:lnTo>
                  <a:lnTo>
                    <a:pt x="9563" y="81991"/>
                  </a:lnTo>
                  <a:lnTo>
                    <a:pt x="9702" y="81953"/>
                  </a:lnTo>
                  <a:lnTo>
                    <a:pt x="9944" y="81864"/>
                  </a:lnTo>
                  <a:lnTo>
                    <a:pt x="10071" y="81788"/>
                  </a:lnTo>
                  <a:lnTo>
                    <a:pt x="10680" y="81445"/>
                  </a:lnTo>
                  <a:lnTo>
                    <a:pt x="10807" y="81368"/>
                  </a:lnTo>
                  <a:lnTo>
                    <a:pt x="10972" y="81241"/>
                  </a:lnTo>
                  <a:lnTo>
                    <a:pt x="11099" y="81114"/>
                  </a:lnTo>
                  <a:lnTo>
                    <a:pt x="11252" y="80899"/>
                  </a:lnTo>
                  <a:lnTo>
                    <a:pt x="11315" y="80772"/>
                  </a:lnTo>
                  <a:lnTo>
                    <a:pt x="11353" y="80645"/>
                  </a:lnTo>
                  <a:lnTo>
                    <a:pt x="11417" y="80391"/>
                  </a:lnTo>
                  <a:lnTo>
                    <a:pt x="11430" y="80251"/>
                  </a:lnTo>
                  <a:close/>
                </a:path>
                <a:path w="34925" h="96520">
                  <a:moveTo>
                    <a:pt x="12992" y="54063"/>
                  </a:moveTo>
                  <a:lnTo>
                    <a:pt x="12560" y="52260"/>
                  </a:lnTo>
                  <a:lnTo>
                    <a:pt x="12496" y="52070"/>
                  </a:lnTo>
                  <a:lnTo>
                    <a:pt x="9702" y="47713"/>
                  </a:lnTo>
                  <a:lnTo>
                    <a:pt x="9525" y="47637"/>
                  </a:lnTo>
                  <a:lnTo>
                    <a:pt x="9271" y="47586"/>
                  </a:lnTo>
                  <a:lnTo>
                    <a:pt x="9144" y="47574"/>
                  </a:lnTo>
                  <a:lnTo>
                    <a:pt x="9004" y="47586"/>
                  </a:lnTo>
                  <a:lnTo>
                    <a:pt x="8750" y="47625"/>
                  </a:lnTo>
                  <a:lnTo>
                    <a:pt x="8509" y="47726"/>
                  </a:lnTo>
                  <a:lnTo>
                    <a:pt x="8293" y="47866"/>
                  </a:lnTo>
                  <a:lnTo>
                    <a:pt x="8102" y="48044"/>
                  </a:lnTo>
                  <a:lnTo>
                    <a:pt x="7950" y="48260"/>
                  </a:lnTo>
                  <a:lnTo>
                    <a:pt x="7848" y="48501"/>
                  </a:lnTo>
                  <a:lnTo>
                    <a:pt x="7810" y="48628"/>
                  </a:lnTo>
                  <a:lnTo>
                    <a:pt x="7785" y="48768"/>
                  </a:lnTo>
                  <a:lnTo>
                    <a:pt x="7785" y="49022"/>
                  </a:lnTo>
                  <a:lnTo>
                    <a:pt x="7835" y="49276"/>
                  </a:lnTo>
                  <a:lnTo>
                    <a:pt x="7874" y="49403"/>
                  </a:lnTo>
                  <a:lnTo>
                    <a:pt x="7962" y="49580"/>
                  </a:lnTo>
                  <a:lnTo>
                    <a:pt x="10083" y="53263"/>
                  </a:lnTo>
                  <a:lnTo>
                    <a:pt x="10236" y="53530"/>
                  </a:lnTo>
                  <a:lnTo>
                    <a:pt x="10274" y="53657"/>
                  </a:lnTo>
                  <a:lnTo>
                    <a:pt x="10312" y="53835"/>
                  </a:lnTo>
                  <a:lnTo>
                    <a:pt x="10325" y="54025"/>
                  </a:lnTo>
                  <a:lnTo>
                    <a:pt x="10312" y="54152"/>
                  </a:lnTo>
                  <a:lnTo>
                    <a:pt x="9740" y="55079"/>
                  </a:lnTo>
                  <a:lnTo>
                    <a:pt x="8559" y="55753"/>
                  </a:lnTo>
                  <a:lnTo>
                    <a:pt x="6248" y="51765"/>
                  </a:lnTo>
                  <a:lnTo>
                    <a:pt x="6248" y="57099"/>
                  </a:lnTo>
                  <a:lnTo>
                    <a:pt x="5994" y="57238"/>
                  </a:lnTo>
                  <a:lnTo>
                    <a:pt x="5511" y="57467"/>
                  </a:lnTo>
                  <a:lnTo>
                    <a:pt x="5207" y="57543"/>
                  </a:lnTo>
                  <a:lnTo>
                    <a:pt x="4787" y="57581"/>
                  </a:lnTo>
                  <a:lnTo>
                    <a:pt x="4572" y="57569"/>
                  </a:lnTo>
                  <a:lnTo>
                    <a:pt x="2667" y="55384"/>
                  </a:lnTo>
                  <a:lnTo>
                    <a:pt x="2679" y="55168"/>
                  </a:lnTo>
                  <a:lnTo>
                    <a:pt x="3733" y="53568"/>
                  </a:lnTo>
                  <a:lnTo>
                    <a:pt x="4102" y="53365"/>
                  </a:lnTo>
                  <a:lnTo>
                    <a:pt x="6248" y="57099"/>
                  </a:lnTo>
                  <a:lnTo>
                    <a:pt x="6248" y="51765"/>
                  </a:lnTo>
                  <a:lnTo>
                    <a:pt x="5778" y="50939"/>
                  </a:lnTo>
                  <a:lnTo>
                    <a:pt x="5715" y="50812"/>
                  </a:lnTo>
                  <a:lnTo>
                    <a:pt x="5588" y="50647"/>
                  </a:lnTo>
                  <a:lnTo>
                    <a:pt x="5448" y="50520"/>
                  </a:lnTo>
                  <a:lnTo>
                    <a:pt x="5283" y="50406"/>
                  </a:lnTo>
                  <a:lnTo>
                    <a:pt x="5118" y="50304"/>
                  </a:lnTo>
                  <a:lnTo>
                    <a:pt x="4991" y="50253"/>
                  </a:lnTo>
                  <a:lnTo>
                    <a:pt x="4851" y="50228"/>
                  </a:lnTo>
                  <a:lnTo>
                    <a:pt x="4673" y="50203"/>
                  </a:lnTo>
                  <a:lnTo>
                    <a:pt x="4483" y="50203"/>
                  </a:lnTo>
                  <a:lnTo>
                    <a:pt x="4216" y="50241"/>
                  </a:lnTo>
                  <a:lnTo>
                    <a:pt x="3975" y="50342"/>
                  </a:lnTo>
                  <a:lnTo>
                    <a:pt x="3784" y="50457"/>
                  </a:lnTo>
                  <a:lnTo>
                    <a:pt x="2501" y="51206"/>
                  </a:lnTo>
                  <a:lnTo>
                    <a:pt x="2362" y="51282"/>
                  </a:lnTo>
                  <a:lnTo>
                    <a:pt x="2209" y="51358"/>
                  </a:lnTo>
                  <a:lnTo>
                    <a:pt x="0" y="55346"/>
                  </a:lnTo>
                  <a:lnTo>
                    <a:pt x="12" y="55816"/>
                  </a:lnTo>
                  <a:lnTo>
                    <a:pt x="4749" y="60248"/>
                  </a:lnTo>
                  <a:lnTo>
                    <a:pt x="5219" y="60236"/>
                  </a:lnTo>
                  <a:lnTo>
                    <a:pt x="7124" y="59664"/>
                  </a:lnTo>
                  <a:lnTo>
                    <a:pt x="7327" y="59537"/>
                  </a:lnTo>
                  <a:lnTo>
                    <a:pt x="8636" y="58788"/>
                  </a:lnTo>
                  <a:lnTo>
                    <a:pt x="8801" y="58699"/>
                  </a:lnTo>
                  <a:lnTo>
                    <a:pt x="10909" y="57480"/>
                  </a:lnTo>
                  <a:lnTo>
                    <a:pt x="11176" y="57327"/>
                  </a:lnTo>
                  <a:lnTo>
                    <a:pt x="12573" y="55753"/>
                  </a:lnTo>
                  <a:lnTo>
                    <a:pt x="12661" y="55575"/>
                  </a:lnTo>
                  <a:lnTo>
                    <a:pt x="12801" y="55219"/>
                  </a:lnTo>
                  <a:lnTo>
                    <a:pt x="12903" y="54838"/>
                  </a:lnTo>
                  <a:lnTo>
                    <a:pt x="12966" y="54457"/>
                  </a:lnTo>
                  <a:lnTo>
                    <a:pt x="12992" y="54063"/>
                  </a:lnTo>
                  <a:close/>
                </a:path>
                <a:path w="34925" h="96520">
                  <a:moveTo>
                    <a:pt x="18021" y="95732"/>
                  </a:moveTo>
                  <a:lnTo>
                    <a:pt x="16687" y="93421"/>
                  </a:lnTo>
                  <a:lnTo>
                    <a:pt x="16471" y="93573"/>
                  </a:lnTo>
                  <a:lnTo>
                    <a:pt x="16332" y="93713"/>
                  </a:lnTo>
                  <a:lnTo>
                    <a:pt x="16129" y="94043"/>
                  </a:lnTo>
                  <a:lnTo>
                    <a:pt x="16090" y="94170"/>
                  </a:lnTo>
                  <a:lnTo>
                    <a:pt x="16027" y="94424"/>
                  </a:lnTo>
                  <a:lnTo>
                    <a:pt x="16014" y="94551"/>
                  </a:lnTo>
                  <a:lnTo>
                    <a:pt x="16027" y="94678"/>
                  </a:lnTo>
                  <a:lnTo>
                    <a:pt x="16040" y="94818"/>
                  </a:lnTo>
                  <a:lnTo>
                    <a:pt x="16078" y="94945"/>
                  </a:lnTo>
                  <a:lnTo>
                    <a:pt x="16167" y="95186"/>
                  </a:lnTo>
                  <a:lnTo>
                    <a:pt x="16306" y="95402"/>
                  </a:lnTo>
                  <a:lnTo>
                    <a:pt x="16497" y="95592"/>
                  </a:lnTo>
                  <a:lnTo>
                    <a:pt x="16713" y="95745"/>
                  </a:lnTo>
                  <a:lnTo>
                    <a:pt x="16941" y="95846"/>
                  </a:lnTo>
                  <a:lnTo>
                    <a:pt x="17068" y="95885"/>
                  </a:lnTo>
                  <a:lnTo>
                    <a:pt x="17208" y="95897"/>
                  </a:lnTo>
                  <a:lnTo>
                    <a:pt x="17462" y="95910"/>
                  </a:lnTo>
                  <a:lnTo>
                    <a:pt x="17716" y="95859"/>
                  </a:lnTo>
                  <a:lnTo>
                    <a:pt x="17843" y="95821"/>
                  </a:lnTo>
                  <a:lnTo>
                    <a:pt x="17970" y="95770"/>
                  </a:lnTo>
                  <a:close/>
                </a:path>
                <a:path w="34925" h="96520">
                  <a:moveTo>
                    <a:pt x="19088" y="63792"/>
                  </a:moveTo>
                  <a:lnTo>
                    <a:pt x="19075" y="63665"/>
                  </a:lnTo>
                  <a:lnTo>
                    <a:pt x="19050" y="63538"/>
                  </a:lnTo>
                  <a:lnTo>
                    <a:pt x="19011" y="63411"/>
                  </a:lnTo>
                  <a:lnTo>
                    <a:pt x="18961" y="63284"/>
                  </a:lnTo>
                  <a:lnTo>
                    <a:pt x="18846" y="63106"/>
                  </a:lnTo>
                  <a:lnTo>
                    <a:pt x="18745" y="62966"/>
                  </a:lnTo>
                  <a:lnTo>
                    <a:pt x="18618" y="62865"/>
                  </a:lnTo>
                  <a:lnTo>
                    <a:pt x="18478" y="62750"/>
                  </a:lnTo>
                  <a:lnTo>
                    <a:pt x="18249" y="62623"/>
                  </a:lnTo>
                  <a:lnTo>
                    <a:pt x="18122" y="62585"/>
                  </a:lnTo>
                  <a:lnTo>
                    <a:pt x="17945" y="62547"/>
                  </a:lnTo>
                  <a:lnTo>
                    <a:pt x="17818" y="62534"/>
                  </a:lnTo>
                  <a:lnTo>
                    <a:pt x="17678" y="62534"/>
                  </a:lnTo>
                  <a:lnTo>
                    <a:pt x="17551" y="62547"/>
                  </a:lnTo>
                  <a:lnTo>
                    <a:pt x="17348" y="62585"/>
                  </a:lnTo>
                  <a:lnTo>
                    <a:pt x="6680" y="64782"/>
                  </a:lnTo>
                  <a:lnTo>
                    <a:pt x="6489" y="64833"/>
                  </a:lnTo>
                  <a:lnTo>
                    <a:pt x="6248" y="64935"/>
                  </a:lnTo>
                  <a:lnTo>
                    <a:pt x="6045" y="65100"/>
                  </a:lnTo>
                  <a:lnTo>
                    <a:pt x="5867" y="65290"/>
                  </a:lnTo>
                  <a:lnTo>
                    <a:pt x="5740" y="65519"/>
                  </a:lnTo>
                  <a:lnTo>
                    <a:pt x="5651" y="65760"/>
                  </a:lnTo>
                  <a:lnTo>
                    <a:pt x="5626" y="65887"/>
                  </a:lnTo>
                  <a:lnTo>
                    <a:pt x="5613" y="66027"/>
                  </a:lnTo>
                  <a:lnTo>
                    <a:pt x="5613" y="66154"/>
                  </a:lnTo>
                  <a:lnTo>
                    <a:pt x="6057" y="67068"/>
                  </a:lnTo>
                  <a:lnTo>
                    <a:pt x="6261" y="67233"/>
                  </a:lnTo>
                  <a:lnTo>
                    <a:pt x="6388" y="67284"/>
                  </a:lnTo>
                  <a:lnTo>
                    <a:pt x="6629" y="67373"/>
                  </a:lnTo>
                  <a:lnTo>
                    <a:pt x="6756" y="67398"/>
                  </a:lnTo>
                  <a:lnTo>
                    <a:pt x="6883" y="67411"/>
                  </a:lnTo>
                  <a:lnTo>
                    <a:pt x="7023" y="67411"/>
                  </a:lnTo>
                  <a:lnTo>
                    <a:pt x="7150" y="67398"/>
                  </a:lnTo>
                  <a:lnTo>
                    <a:pt x="14084" y="65989"/>
                  </a:lnTo>
                  <a:lnTo>
                    <a:pt x="9436" y="71234"/>
                  </a:lnTo>
                  <a:lnTo>
                    <a:pt x="9309" y="71386"/>
                  </a:lnTo>
                  <a:lnTo>
                    <a:pt x="9169" y="71678"/>
                  </a:lnTo>
                  <a:lnTo>
                    <a:pt x="9118" y="71869"/>
                  </a:lnTo>
                  <a:lnTo>
                    <a:pt x="9105" y="71996"/>
                  </a:lnTo>
                  <a:lnTo>
                    <a:pt x="9093" y="72136"/>
                  </a:lnTo>
                  <a:lnTo>
                    <a:pt x="9105" y="72263"/>
                  </a:lnTo>
                  <a:lnTo>
                    <a:pt x="9156" y="72517"/>
                  </a:lnTo>
                  <a:lnTo>
                    <a:pt x="9207" y="72644"/>
                  </a:lnTo>
                  <a:lnTo>
                    <a:pt x="9334" y="72859"/>
                  </a:lnTo>
                  <a:lnTo>
                    <a:pt x="9994" y="73367"/>
                  </a:lnTo>
                  <a:lnTo>
                    <a:pt x="10185" y="73431"/>
                  </a:lnTo>
                  <a:lnTo>
                    <a:pt x="10312" y="73444"/>
                  </a:lnTo>
                  <a:lnTo>
                    <a:pt x="10579" y="73444"/>
                  </a:lnTo>
                  <a:lnTo>
                    <a:pt x="10833" y="73393"/>
                  </a:lnTo>
                  <a:lnTo>
                    <a:pt x="11430" y="72999"/>
                  </a:lnTo>
                  <a:lnTo>
                    <a:pt x="18643" y="64858"/>
                  </a:lnTo>
                  <a:lnTo>
                    <a:pt x="18834" y="64655"/>
                  </a:lnTo>
                  <a:lnTo>
                    <a:pt x="18935" y="64477"/>
                  </a:lnTo>
                  <a:lnTo>
                    <a:pt x="19011" y="64312"/>
                  </a:lnTo>
                  <a:lnTo>
                    <a:pt x="19050" y="64185"/>
                  </a:lnTo>
                  <a:lnTo>
                    <a:pt x="19075" y="64058"/>
                  </a:lnTo>
                  <a:lnTo>
                    <a:pt x="19088" y="63919"/>
                  </a:lnTo>
                  <a:lnTo>
                    <a:pt x="19088" y="63792"/>
                  </a:lnTo>
                  <a:close/>
                </a:path>
                <a:path w="34925" h="96520">
                  <a:moveTo>
                    <a:pt x="24053" y="72478"/>
                  </a:moveTo>
                  <a:lnTo>
                    <a:pt x="24041" y="72339"/>
                  </a:lnTo>
                  <a:lnTo>
                    <a:pt x="24028" y="72212"/>
                  </a:lnTo>
                  <a:lnTo>
                    <a:pt x="23990" y="72085"/>
                  </a:lnTo>
                  <a:lnTo>
                    <a:pt x="23901" y="71843"/>
                  </a:lnTo>
                  <a:lnTo>
                    <a:pt x="23761" y="71628"/>
                  </a:lnTo>
                  <a:lnTo>
                    <a:pt x="23571" y="71437"/>
                  </a:lnTo>
                  <a:lnTo>
                    <a:pt x="23355" y="71285"/>
                  </a:lnTo>
                  <a:lnTo>
                    <a:pt x="23126" y="71183"/>
                  </a:lnTo>
                  <a:lnTo>
                    <a:pt x="22999" y="71145"/>
                  </a:lnTo>
                  <a:lnTo>
                    <a:pt x="22860" y="71132"/>
                  </a:lnTo>
                  <a:lnTo>
                    <a:pt x="22606" y="71120"/>
                  </a:lnTo>
                  <a:lnTo>
                    <a:pt x="22352" y="71170"/>
                  </a:lnTo>
                  <a:lnTo>
                    <a:pt x="22225" y="71208"/>
                  </a:lnTo>
                  <a:lnTo>
                    <a:pt x="22098" y="71259"/>
                  </a:lnTo>
                  <a:lnTo>
                    <a:pt x="12979" y="76530"/>
                  </a:lnTo>
                  <a:lnTo>
                    <a:pt x="12382" y="77279"/>
                  </a:lnTo>
                  <a:lnTo>
                    <a:pt x="12319" y="77533"/>
                  </a:lnTo>
                  <a:lnTo>
                    <a:pt x="12306" y="77673"/>
                  </a:lnTo>
                  <a:lnTo>
                    <a:pt x="12319" y="77800"/>
                  </a:lnTo>
                  <a:lnTo>
                    <a:pt x="12331" y="77927"/>
                  </a:lnTo>
                  <a:lnTo>
                    <a:pt x="12369" y="78054"/>
                  </a:lnTo>
                  <a:lnTo>
                    <a:pt x="12458" y="78295"/>
                  </a:lnTo>
                  <a:lnTo>
                    <a:pt x="12598" y="78524"/>
                  </a:lnTo>
                  <a:lnTo>
                    <a:pt x="12788" y="78701"/>
                  </a:lnTo>
                  <a:lnTo>
                    <a:pt x="12992" y="78854"/>
                  </a:lnTo>
                  <a:lnTo>
                    <a:pt x="13296" y="78981"/>
                  </a:lnTo>
                  <a:lnTo>
                    <a:pt x="13500" y="79006"/>
                  </a:lnTo>
                  <a:lnTo>
                    <a:pt x="13754" y="79019"/>
                  </a:lnTo>
                  <a:lnTo>
                    <a:pt x="14008" y="78968"/>
                  </a:lnTo>
                  <a:lnTo>
                    <a:pt x="14135" y="78930"/>
                  </a:lnTo>
                  <a:lnTo>
                    <a:pt x="14262" y="78879"/>
                  </a:lnTo>
                  <a:lnTo>
                    <a:pt x="23380" y="73609"/>
                  </a:lnTo>
                  <a:lnTo>
                    <a:pt x="23596" y="73456"/>
                  </a:lnTo>
                  <a:lnTo>
                    <a:pt x="23736" y="73317"/>
                  </a:lnTo>
                  <a:lnTo>
                    <a:pt x="23939" y="72986"/>
                  </a:lnTo>
                  <a:lnTo>
                    <a:pt x="23977" y="72859"/>
                  </a:lnTo>
                  <a:lnTo>
                    <a:pt x="24041" y="72605"/>
                  </a:lnTo>
                  <a:lnTo>
                    <a:pt x="24053" y="72478"/>
                  </a:lnTo>
                  <a:close/>
                </a:path>
                <a:path w="34925" h="96520">
                  <a:moveTo>
                    <a:pt x="25958" y="14655"/>
                  </a:moveTo>
                  <a:lnTo>
                    <a:pt x="20167" y="9055"/>
                  </a:lnTo>
                  <a:lnTo>
                    <a:pt x="19608" y="9093"/>
                  </a:lnTo>
                  <a:lnTo>
                    <a:pt x="19062" y="9182"/>
                  </a:lnTo>
                  <a:lnTo>
                    <a:pt x="18516" y="9334"/>
                  </a:lnTo>
                  <a:lnTo>
                    <a:pt x="18084" y="9499"/>
                  </a:lnTo>
                  <a:lnTo>
                    <a:pt x="18059" y="9359"/>
                  </a:lnTo>
                  <a:lnTo>
                    <a:pt x="15621" y="6527"/>
                  </a:lnTo>
                  <a:lnTo>
                    <a:pt x="15621" y="10795"/>
                  </a:lnTo>
                  <a:lnTo>
                    <a:pt x="15582" y="11214"/>
                  </a:lnTo>
                  <a:lnTo>
                    <a:pt x="15506" y="11518"/>
                  </a:lnTo>
                  <a:lnTo>
                    <a:pt x="15328" y="11912"/>
                  </a:lnTo>
                  <a:lnTo>
                    <a:pt x="13804" y="14541"/>
                  </a:lnTo>
                  <a:lnTo>
                    <a:pt x="10083" y="12395"/>
                  </a:lnTo>
                  <a:lnTo>
                    <a:pt x="11595" y="9766"/>
                  </a:lnTo>
                  <a:lnTo>
                    <a:pt x="13322" y="8674"/>
                  </a:lnTo>
                  <a:lnTo>
                    <a:pt x="13639" y="8674"/>
                  </a:lnTo>
                  <a:lnTo>
                    <a:pt x="15621" y="10795"/>
                  </a:lnTo>
                  <a:lnTo>
                    <a:pt x="15621" y="6527"/>
                  </a:lnTo>
                  <a:lnTo>
                    <a:pt x="13385" y="6007"/>
                  </a:lnTo>
                  <a:lnTo>
                    <a:pt x="13144" y="6019"/>
                  </a:lnTo>
                  <a:lnTo>
                    <a:pt x="12446" y="6108"/>
                  </a:lnTo>
                  <a:lnTo>
                    <a:pt x="12217" y="6184"/>
                  </a:lnTo>
                  <a:lnTo>
                    <a:pt x="11988" y="6235"/>
                  </a:lnTo>
                  <a:lnTo>
                    <a:pt x="9436" y="8204"/>
                  </a:lnTo>
                  <a:lnTo>
                    <a:pt x="9283" y="8420"/>
                  </a:lnTo>
                  <a:lnTo>
                    <a:pt x="9194" y="8597"/>
                  </a:lnTo>
                  <a:lnTo>
                    <a:pt x="7213" y="12039"/>
                  </a:lnTo>
                  <a:lnTo>
                    <a:pt x="7112" y="12204"/>
                  </a:lnTo>
                  <a:lnTo>
                    <a:pt x="7010" y="12369"/>
                  </a:lnTo>
                  <a:lnTo>
                    <a:pt x="6972" y="12496"/>
                  </a:lnTo>
                  <a:lnTo>
                    <a:pt x="6934" y="12687"/>
                  </a:lnTo>
                  <a:lnTo>
                    <a:pt x="6921" y="12890"/>
                  </a:lnTo>
                  <a:lnTo>
                    <a:pt x="6934" y="13017"/>
                  </a:lnTo>
                  <a:lnTo>
                    <a:pt x="6946" y="13144"/>
                  </a:lnTo>
                  <a:lnTo>
                    <a:pt x="6985" y="13271"/>
                  </a:lnTo>
                  <a:lnTo>
                    <a:pt x="7035" y="13398"/>
                  </a:lnTo>
                  <a:lnTo>
                    <a:pt x="7124" y="13589"/>
                  </a:lnTo>
                  <a:lnTo>
                    <a:pt x="7239" y="13728"/>
                  </a:lnTo>
                  <a:lnTo>
                    <a:pt x="7378" y="13868"/>
                  </a:lnTo>
                  <a:lnTo>
                    <a:pt x="7531" y="13982"/>
                  </a:lnTo>
                  <a:lnTo>
                    <a:pt x="21107" y="21831"/>
                  </a:lnTo>
                  <a:lnTo>
                    <a:pt x="21247" y="21907"/>
                  </a:lnTo>
                  <a:lnTo>
                    <a:pt x="21424" y="21983"/>
                  </a:lnTo>
                  <a:lnTo>
                    <a:pt x="21615" y="22034"/>
                  </a:lnTo>
                  <a:lnTo>
                    <a:pt x="21742" y="22047"/>
                  </a:lnTo>
                  <a:lnTo>
                    <a:pt x="21932" y="22047"/>
                  </a:lnTo>
                  <a:lnTo>
                    <a:pt x="22136" y="22021"/>
                  </a:lnTo>
                  <a:lnTo>
                    <a:pt x="22263" y="21983"/>
                  </a:lnTo>
                  <a:lnTo>
                    <a:pt x="22390" y="21945"/>
                  </a:lnTo>
                  <a:lnTo>
                    <a:pt x="22618" y="21818"/>
                  </a:lnTo>
                  <a:lnTo>
                    <a:pt x="22860" y="21602"/>
                  </a:lnTo>
                  <a:lnTo>
                    <a:pt x="22974" y="21437"/>
                  </a:lnTo>
                  <a:lnTo>
                    <a:pt x="23050" y="21272"/>
                  </a:lnTo>
                  <a:lnTo>
                    <a:pt x="25184" y="17602"/>
                  </a:lnTo>
                  <a:lnTo>
                    <a:pt x="22872" y="16268"/>
                  </a:lnTo>
                  <a:lnTo>
                    <a:pt x="21361" y="18897"/>
                  </a:lnTo>
                  <a:lnTo>
                    <a:pt x="16103" y="15862"/>
                  </a:lnTo>
                  <a:lnTo>
                    <a:pt x="17449" y="13512"/>
                  </a:lnTo>
                  <a:lnTo>
                    <a:pt x="17640" y="13246"/>
                  </a:lnTo>
                  <a:lnTo>
                    <a:pt x="17716" y="13106"/>
                  </a:lnTo>
                  <a:lnTo>
                    <a:pt x="20218" y="11722"/>
                  </a:lnTo>
                  <a:lnTo>
                    <a:pt x="20662" y="11747"/>
                  </a:lnTo>
                  <a:lnTo>
                    <a:pt x="23291" y="14706"/>
                  </a:lnTo>
                  <a:lnTo>
                    <a:pt x="23266" y="15151"/>
                  </a:lnTo>
                  <a:lnTo>
                    <a:pt x="23177" y="15582"/>
                  </a:lnTo>
                  <a:lnTo>
                    <a:pt x="23088" y="15862"/>
                  </a:lnTo>
                  <a:lnTo>
                    <a:pt x="22961" y="16141"/>
                  </a:lnTo>
                  <a:lnTo>
                    <a:pt x="22885" y="16268"/>
                  </a:lnTo>
                  <a:lnTo>
                    <a:pt x="25184" y="17602"/>
                  </a:lnTo>
                  <a:lnTo>
                    <a:pt x="25336" y="17360"/>
                  </a:lnTo>
                  <a:lnTo>
                    <a:pt x="25565" y="16852"/>
                  </a:lnTo>
                  <a:lnTo>
                    <a:pt x="25742" y="16319"/>
                  </a:lnTo>
                  <a:lnTo>
                    <a:pt x="25869" y="15773"/>
                  </a:lnTo>
                  <a:lnTo>
                    <a:pt x="25946" y="15214"/>
                  </a:lnTo>
                  <a:lnTo>
                    <a:pt x="25958" y="14655"/>
                  </a:lnTo>
                  <a:close/>
                </a:path>
                <a:path w="34925" h="96520">
                  <a:moveTo>
                    <a:pt x="27927" y="79197"/>
                  </a:moveTo>
                  <a:lnTo>
                    <a:pt x="27914" y="79057"/>
                  </a:lnTo>
                  <a:lnTo>
                    <a:pt x="27901" y="78930"/>
                  </a:lnTo>
                  <a:lnTo>
                    <a:pt x="27863" y="78803"/>
                  </a:lnTo>
                  <a:lnTo>
                    <a:pt x="27774" y="78562"/>
                  </a:lnTo>
                  <a:lnTo>
                    <a:pt x="27635" y="78333"/>
                  </a:lnTo>
                  <a:lnTo>
                    <a:pt x="27444" y="78155"/>
                  </a:lnTo>
                  <a:lnTo>
                    <a:pt x="26733" y="77851"/>
                  </a:lnTo>
                  <a:lnTo>
                    <a:pt x="26479" y="77838"/>
                  </a:lnTo>
                  <a:lnTo>
                    <a:pt x="26225" y="77889"/>
                  </a:lnTo>
                  <a:lnTo>
                    <a:pt x="26098" y="77927"/>
                  </a:lnTo>
                  <a:lnTo>
                    <a:pt x="25971" y="77978"/>
                  </a:lnTo>
                  <a:lnTo>
                    <a:pt x="18427" y="82346"/>
                  </a:lnTo>
                  <a:lnTo>
                    <a:pt x="18288" y="82423"/>
                  </a:lnTo>
                  <a:lnTo>
                    <a:pt x="12331" y="85864"/>
                  </a:lnTo>
                  <a:lnTo>
                    <a:pt x="11734" y="86614"/>
                  </a:lnTo>
                  <a:lnTo>
                    <a:pt x="11671" y="86868"/>
                  </a:lnTo>
                  <a:lnTo>
                    <a:pt x="11658" y="87007"/>
                  </a:lnTo>
                  <a:lnTo>
                    <a:pt x="11671" y="87134"/>
                  </a:lnTo>
                  <a:lnTo>
                    <a:pt x="11684" y="87261"/>
                  </a:lnTo>
                  <a:lnTo>
                    <a:pt x="11722" y="87388"/>
                  </a:lnTo>
                  <a:lnTo>
                    <a:pt x="11811" y="87630"/>
                  </a:lnTo>
                  <a:lnTo>
                    <a:pt x="11950" y="87858"/>
                  </a:lnTo>
                  <a:lnTo>
                    <a:pt x="12141" y="88036"/>
                  </a:lnTo>
                  <a:lnTo>
                    <a:pt x="12407" y="88214"/>
                  </a:lnTo>
                  <a:lnTo>
                    <a:pt x="12649" y="88315"/>
                  </a:lnTo>
                  <a:lnTo>
                    <a:pt x="12852" y="88341"/>
                  </a:lnTo>
                  <a:lnTo>
                    <a:pt x="13106" y="88353"/>
                  </a:lnTo>
                  <a:lnTo>
                    <a:pt x="13360" y="88303"/>
                  </a:lnTo>
                  <a:lnTo>
                    <a:pt x="13487" y="88265"/>
                  </a:lnTo>
                  <a:lnTo>
                    <a:pt x="13614" y="88214"/>
                  </a:lnTo>
                  <a:lnTo>
                    <a:pt x="18542" y="85356"/>
                  </a:lnTo>
                  <a:lnTo>
                    <a:pt x="22809" y="92278"/>
                  </a:lnTo>
                  <a:lnTo>
                    <a:pt x="22987" y="92354"/>
                  </a:lnTo>
                  <a:lnTo>
                    <a:pt x="23241" y="92405"/>
                  </a:lnTo>
                  <a:lnTo>
                    <a:pt x="23368" y="92417"/>
                  </a:lnTo>
                  <a:lnTo>
                    <a:pt x="23507" y="92405"/>
                  </a:lnTo>
                  <a:lnTo>
                    <a:pt x="23761" y="92367"/>
                  </a:lnTo>
                  <a:lnTo>
                    <a:pt x="24003" y="92265"/>
                  </a:lnTo>
                  <a:lnTo>
                    <a:pt x="24218" y="92125"/>
                  </a:lnTo>
                  <a:lnTo>
                    <a:pt x="24676" y="91427"/>
                  </a:lnTo>
                  <a:lnTo>
                    <a:pt x="24726" y="91224"/>
                  </a:lnTo>
                  <a:lnTo>
                    <a:pt x="24726" y="90970"/>
                  </a:lnTo>
                  <a:lnTo>
                    <a:pt x="24714" y="90843"/>
                  </a:lnTo>
                  <a:lnTo>
                    <a:pt x="24676" y="90716"/>
                  </a:lnTo>
                  <a:lnTo>
                    <a:pt x="24638" y="90589"/>
                  </a:lnTo>
                  <a:lnTo>
                    <a:pt x="24587" y="90462"/>
                  </a:lnTo>
                  <a:lnTo>
                    <a:pt x="20840" y="84035"/>
                  </a:lnTo>
                  <a:lnTo>
                    <a:pt x="27254" y="80327"/>
                  </a:lnTo>
                  <a:lnTo>
                    <a:pt x="27470" y="80175"/>
                  </a:lnTo>
                  <a:lnTo>
                    <a:pt x="27609" y="80035"/>
                  </a:lnTo>
                  <a:lnTo>
                    <a:pt x="27813" y="79705"/>
                  </a:lnTo>
                  <a:lnTo>
                    <a:pt x="27851" y="79578"/>
                  </a:lnTo>
                  <a:lnTo>
                    <a:pt x="27914" y="79324"/>
                  </a:lnTo>
                  <a:lnTo>
                    <a:pt x="27927" y="79197"/>
                  </a:lnTo>
                  <a:close/>
                </a:path>
                <a:path w="34925" h="96520">
                  <a:moveTo>
                    <a:pt x="32296" y="86741"/>
                  </a:moveTo>
                  <a:lnTo>
                    <a:pt x="32283" y="86614"/>
                  </a:lnTo>
                  <a:lnTo>
                    <a:pt x="32270" y="86487"/>
                  </a:lnTo>
                  <a:lnTo>
                    <a:pt x="32232" y="86360"/>
                  </a:lnTo>
                  <a:lnTo>
                    <a:pt x="32143" y="86118"/>
                  </a:lnTo>
                  <a:lnTo>
                    <a:pt x="31762" y="85674"/>
                  </a:lnTo>
                  <a:lnTo>
                    <a:pt x="31546" y="85534"/>
                  </a:lnTo>
                  <a:lnTo>
                    <a:pt x="31305" y="85432"/>
                  </a:lnTo>
                  <a:lnTo>
                    <a:pt x="31102" y="85407"/>
                  </a:lnTo>
                  <a:lnTo>
                    <a:pt x="30848" y="85394"/>
                  </a:lnTo>
                  <a:lnTo>
                    <a:pt x="30721" y="85407"/>
                  </a:lnTo>
                  <a:lnTo>
                    <a:pt x="30594" y="85445"/>
                  </a:lnTo>
                  <a:lnTo>
                    <a:pt x="30467" y="85483"/>
                  </a:lnTo>
                  <a:lnTo>
                    <a:pt x="30340" y="85534"/>
                  </a:lnTo>
                  <a:lnTo>
                    <a:pt x="31623" y="87884"/>
                  </a:lnTo>
                  <a:lnTo>
                    <a:pt x="31838" y="87731"/>
                  </a:lnTo>
                  <a:lnTo>
                    <a:pt x="31978" y="87591"/>
                  </a:lnTo>
                  <a:lnTo>
                    <a:pt x="32181" y="87261"/>
                  </a:lnTo>
                  <a:lnTo>
                    <a:pt x="32219" y="87134"/>
                  </a:lnTo>
                  <a:lnTo>
                    <a:pt x="32283" y="86880"/>
                  </a:lnTo>
                  <a:lnTo>
                    <a:pt x="32296" y="86741"/>
                  </a:lnTo>
                  <a:close/>
                </a:path>
                <a:path w="34925" h="96520">
                  <a:moveTo>
                    <a:pt x="34378" y="1244"/>
                  </a:moveTo>
                  <a:lnTo>
                    <a:pt x="34353" y="1041"/>
                  </a:lnTo>
                  <a:lnTo>
                    <a:pt x="33921" y="330"/>
                  </a:lnTo>
                  <a:lnTo>
                    <a:pt x="33769" y="203"/>
                  </a:lnTo>
                  <a:lnTo>
                    <a:pt x="33477" y="63"/>
                  </a:lnTo>
                  <a:lnTo>
                    <a:pt x="33286" y="12"/>
                  </a:lnTo>
                  <a:lnTo>
                    <a:pt x="33147" y="0"/>
                  </a:lnTo>
                  <a:lnTo>
                    <a:pt x="32893" y="0"/>
                  </a:lnTo>
                  <a:lnTo>
                    <a:pt x="32702" y="38"/>
                  </a:lnTo>
                  <a:lnTo>
                    <a:pt x="32512" y="101"/>
                  </a:lnTo>
                  <a:lnTo>
                    <a:pt x="32283" y="228"/>
                  </a:lnTo>
                  <a:lnTo>
                    <a:pt x="32042" y="444"/>
                  </a:lnTo>
                  <a:lnTo>
                    <a:pt x="31889" y="660"/>
                  </a:lnTo>
                  <a:lnTo>
                    <a:pt x="29768" y="4356"/>
                  </a:lnTo>
                  <a:lnTo>
                    <a:pt x="28930" y="5041"/>
                  </a:lnTo>
                  <a:lnTo>
                    <a:pt x="28676" y="5080"/>
                  </a:lnTo>
                  <a:lnTo>
                    <a:pt x="28422" y="5080"/>
                  </a:lnTo>
                  <a:lnTo>
                    <a:pt x="28244" y="5041"/>
                  </a:lnTo>
                  <a:lnTo>
                    <a:pt x="28117" y="5003"/>
                  </a:lnTo>
                  <a:lnTo>
                    <a:pt x="27952" y="4914"/>
                  </a:lnTo>
                  <a:lnTo>
                    <a:pt x="27774" y="4826"/>
                  </a:lnTo>
                  <a:lnTo>
                    <a:pt x="27647" y="4787"/>
                  </a:lnTo>
                  <a:lnTo>
                    <a:pt x="27393" y="4737"/>
                  </a:lnTo>
                  <a:lnTo>
                    <a:pt x="27127" y="4737"/>
                  </a:lnTo>
                  <a:lnTo>
                    <a:pt x="27000" y="4762"/>
                  </a:lnTo>
                  <a:lnTo>
                    <a:pt x="26873" y="4800"/>
                  </a:lnTo>
                  <a:lnTo>
                    <a:pt x="26695" y="4876"/>
                  </a:lnTo>
                  <a:lnTo>
                    <a:pt x="26428" y="5054"/>
                  </a:lnTo>
                  <a:lnTo>
                    <a:pt x="26289" y="5194"/>
                  </a:lnTo>
                  <a:lnTo>
                    <a:pt x="26162" y="5346"/>
                  </a:lnTo>
                  <a:lnTo>
                    <a:pt x="25996" y="5702"/>
                  </a:lnTo>
                  <a:lnTo>
                    <a:pt x="25958" y="5892"/>
                  </a:lnTo>
                  <a:lnTo>
                    <a:pt x="25946" y="6096"/>
                  </a:lnTo>
                  <a:lnTo>
                    <a:pt x="25958" y="6223"/>
                  </a:lnTo>
                  <a:lnTo>
                    <a:pt x="26009" y="6477"/>
                  </a:lnTo>
                  <a:lnTo>
                    <a:pt x="28663" y="7759"/>
                  </a:lnTo>
                  <a:lnTo>
                    <a:pt x="29044" y="7734"/>
                  </a:lnTo>
                  <a:lnTo>
                    <a:pt x="32016" y="5778"/>
                  </a:lnTo>
                  <a:lnTo>
                    <a:pt x="32105" y="5600"/>
                  </a:lnTo>
                  <a:lnTo>
                    <a:pt x="34201" y="1993"/>
                  </a:lnTo>
                  <a:lnTo>
                    <a:pt x="34290" y="1816"/>
                  </a:lnTo>
                  <a:lnTo>
                    <a:pt x="34378" y="1435"/>
                  </a:lnTo>
                  <a:lnTo>
                    <a:pt x="34378" y="124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366240" y="6297485"/>
              <a:ext cx="621030" cy="145415"/>
            </a:xfrm>
            <a:custGeom>
              <a:avLst/>
              <a:gdLst/>
              <a:ahLst/>
              <a:cxnLst/>
              <a:rect l="l" t="t" r="r" b="b"/>
              <a:pathLst>
                <a:path w="621030" h="145414">
                  <a:moveTo>
                    <a:pt x="3467" y="11404"/>
                  </a:moveTo>
                  <a:lnTo>
                    <a:pt x="3289" y="11315"/>
                  </a:lnTo>
                  <a:lnTo>
                    <a:pt x="3162" y="11277"/>
                  </a:lnTo>
                  <a:lnTo>
                    <a:pt x="2908" y="11226"/>
                  </a:lnTo>
                  <a:lnTo>
                    <a:pt x="2717" y="11226"/>
                  </a:lnTo>
                  <a:lnTo>
                    <a:pt x="1803" y="11684"/>
                  </a:lnTo>
                  <a:lnTo>
                    <a:pt x="1676" y="11836"/>
                  </a:lnTo>
                  <a:lnTo>
                    <a:pt x="1562" y="12077"/>
                  </a:lnTo>
                  <a:lnTo>
                    <a:pt x="1511" y="12204"/>
                  </a:lnTo>
                  <a:lnTo>
                    <a:pt x="1473" y="12395"/>
                  </a:lnTo>
                  <a:lnTo>
                    <a:pt x="1460" y="12585"/>
                  </a:lnTo>
                  <a:lnTo>
                    <a:pt x="1473" y="12712"/>
                  </a:lnTo>
                  <a:lnTo>
                    <a:pt x="1498" y="12852"/>
                  </a:lnTo>
                  <a:lnTo>
                    <a:pt x="1600" y="13157"/>
                  </a:lnTo>
                  <a:lnTo>
                    <a:pt x="1701" y="13322"/>
                  </a:lnTo>
                  <a:lnTo>
                    <a:pt x="1866" y="13525"/>
                  </a:lnTo>
                  <a:lnTo>
                    <a:pt x="2082" y="13677"/>
                  </a:lnTo>
                  <a:lnTo>
                    <a:pt x="3467" y="11404"/>
                  </a:lnTo>
                  <a:close/>
                </a:path>
                <a:path w="621030" h="145414">
                  <a:moveTo>
                    <a:pt x="9423" y="24333"/>
                  </a:moveTo>
                  <a:lnTo>
                    <a:pt x="9410" y="24206"/>
                  </a:lnTo>
                  <a:lnTo>
                    <a:pt x="9385" y="24066"/>
                  </a:lnTo>
                  <a:lnTo>
                    <a:pt x="9347" y="23939"/>
                  </a:lnTo>
                  <a:lnTo>
                    <a:pt x="9283" y="23761"/>
                  </a:lnTo>
                  <a:lnTo>
                    <a:pt x="9182" y="23596"/>
                  </a:lnTo>
                  <a:lnTo>
                    <a:pt x="9017" y="23393"/>
                  </a:lnTo>
                  <a:lnTo>
                    <a:pt x="8864" y="23279"/>
                  </a:lnTo>
                  <a:lnTo>
                    <a:pt x="8737" y="23202"/>
                  </a:lnTo>
                  <a:lnTo>
                    <a:pt x="7239" y="22326"/>
                  </a:lnTo>
                  <a:lnTo>
                    <a:pt x="7061" y="22237"/>
                  </a:lnTo>
                  <a:lnTo>
                    <a:pt x="6604" y="22021"/>
                  </a:lnTo>
                  <a:lnTo>
                    <a:pt x="6248" y="21907"/>
                  </a:lnTo>
                  <a:lnTo>
                    <a:pt x="6248" y="24853"/>
                  </a:lnTo>
                  <a:lnTo>
                    <a:pt x="4102" y="28587"/>
                  </a:lnTo>
                  <a:lnTo>
                    <a:pt x="3746" y="28371"/>
                  </a:lnTo>
                  <a:lnTo>
                    <a:pt x="3403" y="28130"/>
                  </a:lnTo>
                  <a:lnTo>
                    <a:pt x="2667" y="26543"/>
                  </a:lnTo>
                  <a:lnTo>
                    <a:pt x="2679" y="26327"/>
                  </a:lnTo>
                  <a:lnTo>
                    <a:pt x="4787" y="24345"/>
                  </a:lnTo>
                  <a:lnTo>
                    <a:pt x="5219" y="24384"/>
                  </a:lnTo>
                  <a:lnTo>
                    <a:pt x="5626" y="24498"/>
                  </a:lnTo>
                  <a:lnTo>
                    <a:pt x="5905" y="24638"/>
                  </a:lnTo>
                  <a:lnTo>
                    <a:pt x="6248" y="24853"/>
                  </a:lnTo>
                  <a:lnTo>
                    <a:pt x="6248" y="21907"/>
                  </a:lnTo>
                  <a:lnTo>
                    <a:pt x="5689" y="21755"/>
                  </a:lnTo>
                  <a:lnTo>
                    <a:pt x="5219" y="21691"/>
                  </a:lnTo>
                  <a:lnTo>
                    <a:pt x="4749" y="21678"/>
                  </a:lnTo>
                  <a:lnTo>
                    <a:pt x="4508" y="21691"/>
                  </a:lnTo>
                  <a:lnTo>
                    <a:pt x="0" y="26581"/>
                  </a:lnTo>
                  <a:lnTo>
                    <a:pt x="12" y="26822"/>
                  </a:lnTo>
                  <a:lnTo>
                    <a:pt x="2413" y="30683"/>
                  </a:lnTo>
                  <a:lnTo>
                    <a:pt x="6184" y="32867"/>
                  </a:lnTo>
                  <a:lnTo>
                    <a:pt x="6362" y="32956"/>
                  </a:lnTo>
                  <a:lnTo>
                    <a:pt x="6489" y="32994"/>
                  </a:lnTo>
                  <a:lnTo>
                    <a:pt x="6743" y="33045"/>
                  </a:lnTo>
                  <a:lnTo>
                    <a:pt x="7010" y="33045"/>
                  </a:lnTo>
                  <a:lnTo>
                    <a:pt x="7137" y="33020"/>
                  </a:lnTo>
                  <a:lnTo>
                    <a:pt x="7264" y="32981"/>
                  </a:lnTo>
                  <a:lnTo>
                    <a:pt x="7442" y="32905"/>
                  </a:lnTo>
                  <a:lnTo>
                    <a:pt x="7658" y="32766"/>
                  </a:lnTo>
                  <a:lnTo>
                    <a:pt x="7810" y="32639"/>
                  </a:lnTo>
                  <a:lnTo>
                    <a:pt x="7975" y="32435"/>
                  </a:lnTo>
                  <a:lnTo>
                    <a:pt x="8140" y="32080"/>
                  </a:lnTo>
                  <a:lnTo>
                    <a:pt x="8178" y="31889"/>
                  </a:lnTo>
                  <a:lnTo>
                    <a:pt x="8191" y="31686"/>
                  </a:lnTo>
                  <a:lnTo>
                    <a:pt x="8178" y="31559"/>
                  </a:lnTo>
                  <a:lnTo>
                    <a:pt x="8128" y="31305"/>
                  </a:lnTo>
                  <a:lnTo>
                    <a:pt x="6400" y="29921"/>
                  </a:lnTo>
                  <a:lnTo>
                    <a:pt x="9182" y="25107"/>
                  </a:lnTo>
                  <a:lnTo>
                    <a:pt x="9271" y="24968"/>
                  </a:lnTo>
                  <a:lnTo>
                    <a:pt x="9321" y="24841"/>
                  </a:lnTo>
                  <a:lnTo>
                    <a:pt x="9410" y="24536"/>
                  </a:lnTo>
                  <a:lnTo>
                    <a:pt x="9423" y="24333"/>
                  </a:lnTo>
                  <a:close/>
                </a:path>
                <a:path w="621030" h="145414">
                  <a:moveTo>
                    <a:pt x="11760" y="30670"/>
                  </a:moveTo>
                  <a:lnTo>
                    <a:pt x="11734" y="30467"/>
                  </a:lnTo>
                  <a:lnTo>
                    <a:pt x="11696" y="30340"/>
                  </a:lnTo>
                  <a:lnTo>
                    <a:pt x="11595" y="30099"/>
                  </a:lnTo>
                  <a:lnTo>
                    <a:pt x="11480" y="29933"/>
                  </a:lnTo>
                  <a:lnTo>
                    <a:pt x="10795" y="29476"/>
                  </a:lnTo>
                  <a:lnTo>
                    <a:pt x="10668" y="29438"/>
                  </a:lnTo>
                  <a:lnTo>
                    <a:pt x="10274" y="29425"/>
                  </a:lnTo>
                  <a:lnTo>
                    <a:pt x="9271" y="30086"/>
                  </a:lnTo>
                  <a:lnTo>
                    <a:pt x="11582" y="31419"/>
                  </a:lnTo>
                  <a:lnTo>
                    <a:pt x="11671" y="31242"/>
                  </a:lnTo>
                  <a:lnTo>
                    <a:pt x="11709" y="31115"/>
                  </a:lnTo>
                  <a:lnTo>
                    <a:pt x="11760" y="30861"/>
                  </a:lnTo>
                  <a:lnTo>
                    <a:pt x="11760" y="30670"/>
                  </a:lnTo>
                  <a:close/>
                </a:path>
                <a:path w="621030" h="145414">
                  <a:moveTo>
                    <a:pt x="19469" y="17310"/>
                  </a:moveTo>
                  <a:lnTo>
                    <a:pt x="19443" y="17106"/>
                  </a:lnTo>
                  <a:lnTo>
                    <a:pt x="18567" y="16129"/>
                  </a:lnTo>
                  <a:lnTo>
                    <a:pt x="18313" y="16065"/>
                  </a:lnTo>
                  <a:lnTo>
                    <a:pt x="18110" y="16052"/>
                  </a:lnTo>
                  <a:lnTo>
                    <a:pt x="17983" y="16065"/>
                  </a:lnTo>
                  <a:lnTo>
                    <a:pt x="17729" y="16116"/>
                  </a:lnTo>
                  <a:lnTo>
                    <a:pt x="16522" y="17538"/>
                  </a:lnTo>
                  <a:lnTo>
                    <a:pt x="16408" y="17691"/>
                  </a:lnTo>
                  <a:lnTo>
                    <a:pt x="16167" y="17907"/>
                  </a:lnTo>
                  <a:lnTo>
                    <a:pt x="15824" y="18072"/>
                  </a:lnTo>
                  <a:lnTo>
                    <a:pt x="15582" y="18122"/>
                  </a:lnTo>
                  <a:lnTo>
                    <a:pt x="15328" y="18122"/>
                  </a:lnTo>
                  <a:lnTo>
                    <a:pt x="15201" y="18110"/>
                  </a:lnTo>
                  <a:lnTo>
                    <a:pt x="14960" y="18059"/>
                  </a:lnTo>
                  <a:lnTo>
                    <a:pt x="14795" y="17957"/>
                  </a:lnTo>
                  <a:lnTo>
                    <a:pt x="14617" y="17868"/>
                  </a:lnTo>
                  <a:lnTo>
                    <a:pt x="9144" y="14706"/>
                  </a:lnTo>
                  <a:lnTo>
                    <a:pt x="10236" y="12827"/>
                  </a:lnTo>
                  <a:lnTo>
                    <a:pt x="10325" y="12649"/>
                  </a:lnTo>
                  <a:lnTo>
                    <a:pt x="10363" y="12522"/>
                  </a:lnTo>
                  <a:lnTo>
                    <a:pt x="10414" y="12268"/>
                  </a:lnTo>
                  <a:lnTo>
                    <a:pt x="10414" y="12077"/>
                  </a:lnTo>
                  <a:lnTo>
                    <a:pt x="10388" y="11874"/>
                  </a:lnTo>
                  <a:lnTo>
                    <a:pt x="10350" y="11747"/>
                  </a:lnTo>
                  <a:lnTo>
                    <a:pt x="10248" y="11506"/>
                  </a:lnTo>
                  <a:lnTo>
                    <a:pt x="10134" y="11353"/>
                  </a:lnTo>
                  <a:lnTo>
                    <a:pt x="9956" y="11150"/>
                  </a:lnTo>
                  <a:lnTo>
                    <a:pt x="9804" y="11036"/>
                  </a:lnTo>
                  <a:lnTo>
                    <a:pt x="9512" y="10896"/>
                  </a:lnTo>
                  <a:lnTo>
                    <a:pt x="9321" y="10845"/>
                  </a:lnTo>
                  <a:lnTo>
                    <a:pt x="8928" y="10833"/>
                  </a:lnTo>
                  <a:lnTo>
                    <a:pt x="8737" y="10871"/>
                  </a:lnTo>
                  <a:lnTo>
                    <a:pt x="8547" y="10934"/>
                  </a:lnTo>
                  <a:lnTo>
                    <a:pt x="8318" y="11061"/>
                  </a:lnTo>
                  <a:lnTo>
                    <a:pt x="8077" y="11277"/>
                  </a:lnTo>
                  <a:lnTo>
                    <a:pt x="7924" y="11493"/>
                  </a:lnTo>
                  <a:lnTo>
                    <a:pt x="6832" y="13373"/>
                  </a:lnTo>
                  <a:lnTo>
                    <a:pt x="3467" y="11417"/>
                  </a:lnTo>
                  <a:lnTo>
                    <a:pt x="2133" y="13716"/>
                  </a:lnTo>
                  <a:lnTo>
                    <a:pt x="5499" y="15684"/>
                  </a:lnTo>
                  <a:lnTo>
                    <a:pt x="5308" y="16027"/>
                  </a:lnTo>
                  <a:lnTo>
                    <a:pt x="5219" y="16205"/>
                  </a:lnTo>
                  <a:lnTo>
                    <a:pt x="5181" y="16332"/>
                  </a:lnTo>
                  <a:lnTo>
                    <a:pt x="5130" y="16586"/>
                  </a:lnTo>
                  <a:lnTo>
                    <a:pt x="5130" y="16776"/>
                  </a:lnTo>
                  <a:lnTo>
                    <a:pt x="5156" y="16979"/>
                  </a:lnTo>
                  <a:lnTo>
                    <a:pt x="5194" y="17106"/>
                  </a:lnTo>
                  <a:lnTo>
                    <a:pt x="5295" y="17348"/>
                  </a:lnTo>
                  <a:lnTo>
                    <a:pt x="5410" y="17513"/>
                  </a:lnTo>
                  <a:lnTo>
                    <a:pt x="5588" y="17703"/>
                  </a:lnTo>
                  <a:lnTo>
                    <a:pt x="5740" y="17818"/>
                  </a:lnTo>
                  <a:lnTo>
                    <a:pt x="5969" y="17945"/>
                  </a:lnTo>
                  <a:lnTo>
                    <a:pt x="6096" y="17983"/>
                  </a:lnTo>
                  <a:lnTo>
                    <a:pt x="6286" y="18021"/>
                  </a:lnTo>
                  <a:lnTo>
                    <a:pt x="6489" y="18034"/>
                  </a:lnTo>
                  <a:lnTo>
                    <a:pt x="6616" y="18021"/>
                  </a:lnTo>
                  <a:lnTo>
                    <a:pt x="6870" y="17970"/>
                  </a:lnTo>
                  <a:lnTo>
                    <a:pt x="7810" y="17018"/>
                  </a:lnTo>
                  <a:lnTo>
                    <a:pt x="13462" y="20269"/>
                  </a:lnTo>
                  <a:lnTo>
                    <a:pt x="15506" y="20802"/>
                  </a:lnTo>
                  <a:lnTo>
                    <a:pt x="15697" y="20777"/>
                  </a:lnTo>
                  <a:lnTo>
                    <a:pt x="15887" y="20777"/>
                  </a:lnTo>
                  <a:lnTo>
                    <a:pt x="18884" y="18757"/>
                  </a:lnTo>
                  <a:lnTo>
                    <a:pt x="19291" y="18072"/>
                  </a:lnTo>
                  <a:lnTo>
                    <a:pt x="19011" y="17919"/>
                  </a:lnTo>
                  <a:lnTo>
                    <a:pt x="19291" y="18059"/>
                  </a:lnTo>
                  <a:lnTo>
                    <a:pt x="19380" y="17881"/>
                  </a:lnTo>
                  <a:lnTo>
                    <a:pt x="19418" y="17754"/>
                  </a:lnTo>
                  <a:lnTo>
                    <a:pt x="19469" y="17500"/>
                  </a:lnTo>
                  <a:lnTo>
                    <a:pt x="19469" y="17310"/>
                  </a:lnTo>
                  <a:close/>
                </a:path>
                <a:path w="621030" h="145414">
                  <a:moveTo>
                    <a:pt x="26289" y="5588"/>
                  </a:moveTo>
                  <a:lnTo>
                    <a:pt x="26276" y="5461"/>
                  </a:lnTo>
                  <a:lnTo>
                    <a:pt x="26250" y="5321"/>
                  </a:lnTo>
                  <a:lnTo>
                    <a:pt x="26212" y="5194"/>
                  </a:lnTo>
                  <a:lnTo>
                    <a:pt x="26149" y="5016"/>
                  </a:lnTo>
                  <a:lnTo>
                    <a:pt x="26060" y="4889"/>
                  </a:lnTo>
                  <a:lnTo>
                    <a:pt x="25971" y="4749"/>
                  </a:lnTo>
                  <a:lnTo>
                    <a:pt x="25831" y="4622"/>
                  </a:lnTo>
                  <a:lnTo>
                    <a:pt x="25666" y="4483"/>
                  </a:lnTo>
                  <a:lnTo>
                    <a:pt x="25438" y="4356"/>
                  </a:lnTo>
                  <a:lnTo>
                    <a:pt x="20383" y="1435"/>
                  </a:lnTo>
                  <a:lnTo>
                    <a:pt x="18821" y="533"/>
                  </a:lnTo>
                  <a:lnTo>
                    <a:pt x="16776" y="0"/>
                  </a:lnTo>
                  <a:lnTo>
                    <a:pt x="16395" y="25"/>
                  </a:lnTo>
                  <a:lnTo>
                    <a:pt x="13423" y="1981"/>
                  </a:lnTo>
                  <a:lnTo>
                    <a:pt x="11671" y="4991"/>
                  </a:lnTo>
                  <a:lnTo>
                    <a:pt x="11582" y="5168"/>
                  </a:lnTo>
                  <a:lnTo>
                    <a:pt x="11544" y="5295"/>
                  </a:lnTo>
                  <a:lnTo>
                    <a:pt x="11493" y="5549"/>
                  </a:lnTo>
                  <a:lnTo>
                    <a:pt x="11493" y="5740"/>
                  </a:lnTo>
                  <a:lnTo>
                    <a:pt x="11518" y="5943"/>
                  </a:lnTo>
                  <a:lnTo>
                    <a:pt x="11557" y="6070"/>
                  </a:lnTo>
                  <a:lnTo>
                    <a:pt x="11658" y="6311"/>
                  </a:lnTo>
                  <a:lnTo>
                    <a:pt x="11772" y="6477"/>
                  </a:lnTo>
                  <a:lnTo>
                    <a:pt x="11950" y="6667"/>
                  </a:lnTo>
                  <a:lnTo>
                    <a:pt x="12103" y="6781"/>
                  </a:lnTo>
                  <a:lnTo>
                    <a:pt x="12331" y="6908"/>
                  </a:lnTo>
                  <a:lnTo>
                    <a:pt x="12458" y="6946"/>
                  </a:lnTo>
                  <a:lnTo>
                    <a:pt x="12649" y="6985"/>
                  </a:lnTo>
                  <a:lnTo>
                    <a:pt x="12852" y="6997"/>
                  </a:lnTo>
                  <a:lnTo>
                    <a:pt x="12979" y="6985"/>
                  </a:lnTo>
                  <a:lnTo>
                    <a:pt x="13233" y="6934"/>
                  </a:lnTo>
                  <a:lnTo>
                    <a:pt x="13423" y="6858"/>
                  </a:lnTo>
                  <a:lnTo>
                    <a:pt x="13589" y="6756"/>
                  </a:lnTo>
                  <a:lnTo>
                    <a:pt x="15709" y="3314"/>
                  </a:lnTo>
                  <a:lnTo>
                    <a:pt x="16764" y="2679"/>
                  </a:lnTo>
                  <a:lnTo>
                    <a:pt x="17018" y="2679"/>
                  </a:lnTo>
                  <a:lnTo>
                    <a:pt x="17195" y="2717"/>
                  </a:lnTo>
                  <a:lnTo>
                    <a:pt x="17322" y="2755"/>
                  </a:lnTo>
                  <a:lnTo>
                    <a:pt x="17475" y="2844"/>
                  </a:lnTo>
                  <a:lnTo>
                    <a:pt x="17830" y="3048"/>
                  </a:lnTo>
                  <a:lnTo>
                    <a:pt x="16598" y="5194"/>
                  </a:lnTo>
                  <a:lnTo>
                    <a:pt x="17386" y="5778"/>
                  </a:lnTo>
                  <a:lnTo>
                    <a:pt x="18846" y="6629"/>
                  </a:lnTo>
                  <a:lnTo>
                    <a:pt x="20142" y="4381"/>
                  </a:lnTo>
                  <a:lnTo>
                    <a:pt x="23126" y="6096"/>
                  </a:lnTo>
                  <a:lnTo>
                    <a:pt x="21869" y="8280"/>
                  </a:lnTo>
                  <a:lnTo>
                    <a:pt x="20447" y="9207"/>
                  </a:lnTo>
                  <a:lnTo>
                    <a:pt x="20193" y="9207"/>
                  </a:lnTo>
                  <a:lnTo>
                    <a:pt x="18618" y="7594"/>
                  </a:lnTo>
                  <a:lnTo>
                    <a:pt x="18618" y="7340"/>
                  </a:lnTo>
                  <a:lnTo>
                    <a:pt x="18643" y="7175"/>
                  </a:lnTo>
                  <a:lnTo>
                    <a:pt x="18732" y="6858"/>
                  </a:lnTo>
                  <a:lnTo>
                    <a:pt x="18846" y="6629"/>
                  </a:lnTo>
                  <a:lnTo>
                    <a:pt x="16535" y="5295"/>
                  </a:lnTo>
                  <a:lnTo>
                    <a:pt x="16446" y="5473"/>
                  </a:lnTo>
                  <a:lnTo>
                    <a:pt x="16256" y="5880"/>
                  </a:lnTo>
                  <a:lnTo>
                    <a:pt x="16179" y="6083"/>
                  </a:lnTo>
                  <a:lnTo>
                    <a:pt x="16014" y="6692"/>
                  </a:lnTo>
                  <a:lnTo>
                    <a:pt x="15963" y="7124"/>
                  </a:lnTo>
                  <a:lnTo>
                    <a:pt x="15951" y="7556"/>
                  </a:lnTo>
                  <a:lnTo>
                    <a:pt x="15976" y="7988"/>
                  </a:lnTo>
                  <a:lnTo>
                    <a:pt x="16040" y="8420"/>
                  </a:lnTo>
                  <a:lnTo>
                    <a:pt x="16154" y="8826"/>
                  </a:lnTo>
                  <a:lnTo>
                    <a:pt x="16306" y="9232"/>
                  </a:lnTo>
                  <a:lnTo>
                    <a:pt x="16408" y="9423"/>
                  </a:lnTo>
                  <a:lnTo>
                    <a:pt x="16497" y="9626"/>
                  </a:lnTo>
                  <a:lnTo>
                    <a:pt x="20408" y="11874"/>
                  </a:lnTo>
                  <a:lnTo>
                    <a:pt x="20840" y="11849"/>
                  </a:lnTo>
                  <a:lnTo>
                    <a:pt x="24079" y="9753"/>
                  </a:lnTo>
                  <a:lnTo>
                    <a:pt x="24168" y="9613"/>
                  </a:lnTo>
                  <a:lnTo>
                    <a:pt x="25996" y="6438"/>
                  </a:lnTo>
                  <a:lnTo>
                    <a:pt x="26098" y="6273"/>
                  </a:lnTo>
                  <a:lnTo>
                    <a:pt x="26187" y="6096"/>
                  </a:lnTo>
                  <a:lnTo>
                    <a:pt x="26276" y="5778"/>
                  </a:lnTo>
                  <a:lnTo>
                    <a:pt x="26289" y="5588"/>
                  </a:lnTo>
                  <a:close/>
                </a:path>
                <a:path w="621030" h="145414">
                  <a:moveTo>
                    <a:pt x="600710" y="130213"/>
                  </a:moveTo>
                  <a:lnTo>
                    <a:pt x="600570" y="130073"/>
                  </a:lnTo>
                  <a:lnTo>
                    <a:pt x="600303" y="129895"/>
                  </a:lnTo>
                  <a:lnTo>
                    <a:pt x="600113" y="129819"/>
                  </a:lnTo>
                  <a:lnTo>
                    <a:pt x="599986" y="129781"/>
                  </a:lnTo>
                  <a:lnTo>
                    <a:pt x="599859" y="129768"/>
                  </a:lnTo>
                  <a:lnTo>
                    <a:pt x="599732" y="129755"/>
                  </a:lnTo>
                  <a:lnTo>
                    <a:pt x="599605" y="129768"/>
                  </a:lnTo>
                  <a:lnTo>
                    <a:pt x="599465" y="129781"/>
                  </a:lnTo>
                  <a:lnTo>
                    <a:pt x="599338" y="129819"/>
                  </a:lnTo>
                  <a:lnTo>
                    <a:pt x="599097" y="129908"/>
                  </a:lnTo>
                  <a:lnTo>
                    <a:pt x="598881" y="130060"/>
                  </a:lnTo>
                  <a:lnTo>
                    <a:pt x="598449" y="130695"/>
                  </a:lnTo>
                  <a:lnTo>
                    <a:pt x="598385" y="130949"/>
                  </a:lnTo>
                  <a:lnTo>
                    <a:pt x="598373" y="131076"/>
                  </a:lnTo>
                  <a:lnTo>
                    <a:pt x="598385" y="131216"/>
                  </a:lnTo>
                  <a:lnTo>
                    <a:pt x="598398" y="131343"/>
                  </a:lnTo>
                  <a:lnTo>
                    <a:pt x="598436" y="131470"/>
                  </a:lnTo>
                  <a:lnTo>
                    <a:pt x="598525" y="131711"/>
                  </a:lnTo>
                  <a:lnTo>
                    <a:pt x="598716" y="131978"/>
                  </a:lnTo>
                  <a:lnTo>
                    <a:pt x="600710" y="130213"/>
                  </a:lnTo>
                  <a:close/>
                </a:path>
                <a:path w="621030" h="145414">
                  <a:moveTo>
                    <a:pt x="612038" y="143497"/>
                  </a:moveTo>
                  <a:lnTo>
                    <a:pt x="612025" y="143357"/>
                  </a:lnTo>
                  <a:lnTo>
                    <a:pt x="612013" y="143230"/>
                  </a:lnTo>
                  <a:lnTo>
                    <a:pt x="611974" y="143103"/>
                  </a:lnTo>
                  <a:lnTo>
                    <a:pt x="611886" y="142862"/>
                  </a:lnTo>
                  <a:lnTo>
                    <a:pt x="611771" y="142697"/>
                  </a:lnTo>
                  <a:lnTo>
                    <a:pt x="611644" y="142544"/>
                  </a:lnTo>
                  <a:lnTo>
                    <a:pt x="600722" y="130213"/>
                  </a:lnTo>
                  <a:lnTo>
                    <a:pt x="598716" y="131978"/>
                  </a:lnTo>
                  <a:lnTo>
                    <a:pt x="607034" y="141363"/>
                  </a:lnTo>
                  <a:lnTo>
                    <a:pt x="594753" y="138849"/>
                  </a:lnTo>
                  <a:lnTo>
                    <a:pt x="594563" y="138823"/>
                  </a:lnTo>
                  <a:lnTo>
                    <a:pt x="594423" y="138823"/>
                  </a:lnTo>
                  <a:lnTo>
                    <a:pt x="593750" y="139052"/>
                  </a:lnTo>
                  <a:lnTo>
                    <a:pt x="593585" y="139166"/>
                  </a:lnTo>
                  <a:lnTo>
                    <a:pt x="593153" y="140081"/>
                  </a:lnTo>
                  <a:lnTo>
                    <a:pt x="593153" y="140220"/>
                  </a:lnTo>
                  <a:lnTo>
                    <a:pt x="593534" y="141097"/>
                  </a:lnTo>
                  <a:lnTo>
                    <a:pt x="594220" y="141465"/>
                  </a:lnTo>
                  <a:lnTo>
                    <a:pt x="610285" y="144754"/>
                  </a:lnTo>
                  <a:lnTo>
                    <a:pt x="610425" y="144780"/>
                  </a:lnTo>
                  <a:lnTo>
                    <a:pt x="610616" y="144818"/>
                  </a:lnTo>
                  <a:lnTo>
                    <a:pt x="610755" y="144818"/>
                  </a:lnTo>
                  <a:lnTo>
                    <a:pt x="610882" y="144805"/>
                  </a:lnTo>
                  <a:lnTo>
                    <a:pt x="611009" y="144780"/>
                  </a:lnTo>
                  <a:lnTo>
                    <a:pt x="611136" y="144741"/>
                  </a:lnTo>
                  <a:lnTo>
                    <a:pt x="611314" y="144665"/>
                  </a:lnTo>
                  <a:lnTo>
                    <a:pt x="611530" y="144513"/>
                  </a:lnTo>
                  <a:lnTo>
                    <a:pt x="611720" y="144335"/>
                  </a:lnTo>
                  <a:lnTo>
                    <a:pt x="611898" y="144056"/>
                  </a:lnTo>
                  <a:lnTo>
                    <a:pt x="611962" y="143878"/>
                  </a:lnTo>
                  <a:lnTo>
                    <a:pt x="612013" y="143687"/>
                  </a:lnTo>
                  <a:lnTo>
                    <a:pt x="612025" y="143560"/>
                  </a:lnTo>
                  <a:close/>
                </a:path>
                <a:path w="621030" h="145414">
                  <a:moveTo>
                    <a:pt x="620725" y="127482"/>
                  </a:moveTo>
                  <a:lnTo>
                    <a:pt x="620699" y="127025"/>
                  </a:lnTo>
                  <a:lnTo>
                    <a:pt x="620623" y="126593"/>
                  </a:lnTo>
                  <a:lnTo>
                    <a:pt x="620560" y="126377"/>
                  </a:lnTo>
                  <a:lnTo>
                    <a:pt x="620509" y="126149"/>
                  </a:lnTo>
                  <a:lnTo>
                    <a:pt x="619734" y="124739"/>
                  </a:lnTo>
                  <a:lnTo>
                    <a:pt x="619620" y="124599"/>
                  </a:lnTo>
                  <a:lnTo>
                    <a:pt x="619302" y="124104"/>
                  </a:lnTo>
                  <a:lnTo>
                    <a:pt x="615188" y="120434"/>
                  </a:lnTo>
                  <a:lnTo>
                    <a:pt x="615061" y="120345"/>
                  </a:lnTo>
                  <a:lnTo>
                    <a:pt x="614832" y="120218"/>
                  </a:lnTo>
                  <a:lnTo>
                    <a:pt x="609092" y="118465"/>
                  </a:lnTo>
                  <a:lnTo>
                    <a:pt x="608876" y="118440"/>
                  </a:lnTo>
                  <a:lnTo>
                    <a:pt x="608368" y="118364"/>
                  </a:lnTo>
                  <a:lnTo>
                    <a:pt x="607923" y="118364"/>
                  </a:lnTo>
                  <a:lnTo>
                    <a:pt x="607479" y="118414"/>
                  </a:lnTo>
                  <a:lnTo>
                    <a:pt x="607250" y="118465"/>
                  </a:lnTo>
                  <a:lnTo>
                    <a:pt x="607034" y="118503"/>
                  </a:lnTo>
                  <a:lnTo>
                    <a:pt x="606602" y="118630"/>
                  </a:lnTo>
                  <a:lnTo>
                    <a:pt x="606196" y="118808"/>
                  </a:lnTo>
                  <a:lnTo>
                    <a:pt x="605802" y="119024"/>
                  </a:lnTo>
                  <a:lnTo>
                    <a:pt x="605612" y="119151"/>
                  </a:lnTo>
                  <a:lnTo>
                    <a:pt x="605421" y="119265"/>
                  </a:lnTo>
                  <a:lnTo>
                    <a:pt x="604215" y="120650"/>
                  </a:lnTo>
                  <a:lnTo>
                    <a:pt x="606513" y="121983"/>
                  </a:lnTo>
                  <a:lnTo>
                    <a:pt x="608063" y="121031"/>
                  </a:lnTo>
                  <a:lnTo>
                    <a:pt x="608241" y="121031"/>
                  </a:lnTo>
                  <a:lnTo>
                    <a:pt x="608457" y="121069"/>
                  </a:lnTo>
                  <a:lnTo>
                    <a:pt x="608622" y="121094"/>
                  </a:lnTo>
                  <a:lnTo>
                    <a:pt x="609219" y="121132"/>
                  </a:lnTo>
                  <a:lnTo>
                    <a:pt x="617524" y="126238"/>
                  </a:lnTo>
                  <a:lnTo>
                    <a:pt x="618058" y="127431"/>
                  </a:lnTo>
                  <a:lnTo>
                    <a:pt x="618058" y="127698"/>
                  </a:lnTo>
                  <a:lnTo>
                    <a:pt x="616254" y="129451"/>
                  </a:lnTo>
                  <a:lnTo>
                    <a:pt x="616077" y="129451"/>
                  </a:lnTo>
                  <a:lnTo>
                    <a:pt x="615886" y="129438"/>
                  </a:lnTo>
                  <a:lnTo>
                    <a:pt x="615734" y="129400"/>
                  </a:lnTo>
                  <a:lnTo>
                    <a:pt x="615607" y="129387"/>
                  </a:lnTo>
                  <a:lnTo>
                    <a:pt x="615480" y="129387"/>
                  </a:lnTo>
                  <a:lnTo>
                    <a:pt x="615099" y="129349"/>
                  </a:lnTo>
                  <a:lnTo>
                    <a:pt x="610641" y="127889"/>
                  </a:lnTo>
                  <a:lnTo>
                    <a:pt x="610476" y="127774"/>
                  </a:lnTo>
                  <a:lnTo>
                    <a:pt x="606882" y="124383"/>
                  </a:lnTo>
                  <a:lnTo>
                    <a:pt x="606793" y="124244"/>
                  </a:lnTo>
                  <a:lnTo>
                    <a:pt x="606653" y="124104"/>
                  </a:lnTo>
                  <a:lnTo>
                    <a:pt x="606501" y="123850"/>
                  </a:lnTo>
                  <a:lnTo>
                    <a:pt x="606348" y="123520"/>
                  </a:lnTo>
                  <a:lnTo>
                    <a:pt x="606298" y="123329"/>
                  </a:lnTo>
                  <a:lnTo>
                    <a:pt x="606259" y="123050"/>
                  </a:lnTo>
                  <a:lnTo>
                    <a:pt x="606259" y="122783"/>
                  </a:lnTo>
                  <a:lnTo>
                    <a:pt x="606323" y="122415"/>
                  </a:lnTo>
                  <a:lnTo>
                    <a:pt x="606386" y="122237"/>
                  </a:lnTo>
                  <a:lnTo>
                    <a:pt x="606463" y="122072"/>
                  </a:lnTo>
                  <a:lnTo>
                    <a:pt x="604202" y="120650"/>
                  </a:lnTo>
                  <a:lnTo>
                    <a:pt x="604088" y="120840"/>
                  </a:lnTo>
                  <a:lnTo>
                    <a:pt x="603910" y="121246"/>
                  </a:lnTo>
                  <a:lnTo>
                    <a:pt x="603758" y="121678"/>
                  </a:lnTo>
                  <a:lnTo>
                    <a:pt x="603656" y="122110"/>
                  </a:lnTo>
                  <a:lnTo>
                    <a:pt x="603605" y="122567"/>
                  </a:lnTo>
                  <a:lnTo>
                    <a:pt x="603592" y="122999"/>
                  </a:lnTo>
                  <a:lnTo>
                    <a:pt x="603618" y="123456"/>
                  </a:lnTo>
                  <a:lnTo>
                    <a:pt x="604710" y="125933"/>
                  </a:lnTo>
                  <a:lnTo>
                    <a:pt x="605015" y="126377"/>
                  </a:lnTo>
                  <a:lnTo>
                    <a:pt x="615289" y="132041"/>
                  </a:lnTo>
                  <a:lnTo>
                    <a:pt x="615505" y="132067"/>
                  </a:lnTo>
                  <a:lnTo>
                    <a:pt x="615950" y="132118"/>
                  </a:lnTo>
                  <a:lnTo>
                    <a:pt x="616407" y="132118"/>
                  </a:lnTo>
                  <a:lnTo>
                    <a:pt x="618705" y="131330"/>
                  </a:lnTo>
                  <a:lnTo>
                    <a:pt x="618896" y="131216"/>
                  </a:lnTo>
                  <a:lnTo>
                    <a:pt x="620141" y="129768"/>
                  </a:lnTo>
                  <a:lnTo>
                    <a:pt x="620712" y="127927"/>
                  </a:lnTo>
                  <a:lnTo>
                    <a:pt x="620725" y="12748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972678" y="6320815"/>
              <a:ext cx="41275" cy="108585"/>
            </a:xfrm>
            <a:custGeom>
              <a:avLst/>
              <a:gdLst/>
              <a:ahLst/>
              <a:cxnLst/>
              <a:rect l="l" t="t" r="r" b="b"/>
              <a:pathLst>
                <a:path w="41275" h="108585">
                  <a:moveTo>
                    <a:pt x="4635" y="1346"/>
                  </a:moveTo>
                  <a:lnTo>
                    <a:pt x="4622" y="1219"/>
                  </a:lnTo>
                  <a:lnTo>
                    <a:pt x="4584" y="965"/>
                  </a:lnTo>
                  <a:lnTo>
                    <a:pt x="4483" y="723"/>
                  </a:lnTo>
                  <a:lnTo>
                    <a:pt x="4343" y="495"/>
                  </a:lnTo>
                  <a:lnTo>
                    <a:pt x="3441" y="12"/>
                  </a:lnTo>
                  <a:lnTo>
                    <a:pt x="3187" y="0"/>
                  </a:lnTo>
                  <a:lnTo>
                    <a:pt x="2933" y="50"/>
                  </a:lnTo>
                  <a:lnTo>
                    <a:pt x="2806" y="88"/>
                  </a:lnTo>
                  <a:lnTo>
                    <a:pt x="0" y="4648"/>
                  </a:lnTo>
                  <a:lnTo>
                    <a:pt x="12" y="5168"/>
                  </a:lnTo>
                  <a:lnTo>
                    <a:pt x="698" y="7366"/>
                  </a:lnTo>
                  <a:lnTo>
                    <a:pt x="3009" y="6032"/>
                  </a:lnTo>
                  <a:lnTo>
                    <a:pt x="2844" y="5689"/>
                  </a:lnTo>
                  <a:lnTo>
                    <a:pt x="2806" y="5562"/>
                  </a:lnTo>
                  <a:lnTo>
                    <a:pt x="2667" y="4953"/>
                  </a:lnTo>
                  <a:lnTo>
                    <a:pt x="2667" y="4559"/>
                  </a:lnTo>
                  <a:lnTo>
                    <a:pt x="2717" y="4191"/>
                  </a:lnTo>
                  <a:lnTo>
                    <a:pt x="2870" y="3695"/>
                  </a:lnTo>
                  <a:lnTo>
                    <a:pt x="2984" y="3479"/>
                  </a:lnTo>
                  <a:lnTo>
                    <a:pt x="3962" y="2489"/>
                  </a:lnTo>
                  <a:lnTo>
                    <a:pt x="4178" y="2336"/>
                  </a:lnTo>
                  <a:lnTo>
                    <a:pt x="4318" y="2197"/>
                  </a:lnTo>
                  <a:lnTo>
                    <a:pt x="4470" y="1981"/>
                  </a:lnTo>
                  <a:lnTo>
                    <a:pt x="4572" y="1739"/>
                  </a:lnTo>
                  <a:lnTo>
                    <a:pt x="4622" y="1485"/>
                  </a:lnTo>
                  <a:lnTo>
                    <a:pt x="4635" y="1346"/>
                  </a:lnTo>
                  <a:close/>
                </a:path>
                <a:path w="41275" h="108585">
                  <a:moveTo>
                    <a:pt x="9080" y="106946"/>
                  </a:moveTo>
                  <a:lnTo>
                    <a:pt x="9055" y="106819"/>
                  </a:lnTo>
                  <a:lnTo>
                    <a:pt x="9017" y="106692"/>
                  </a:lnTo>
                  <a:lnTo>
                    <a:pt x="4927" y="96240"/>
                  </a:lnTo>
                  <a:lnTo>
                    <a:pt x="4787" y="95935"/>
                  </a:lnTo>
                  <a:lnTo>
                    <a:pt x="4648" y="95783"/>
                  </a:lnTo>
                  <a:lnTo>
                    <a:pt x="4406" y="95580"/>
                  </a:lnTo>
                  <a:lnTo>
                    <a:pt x="4229" y="95491"/>
                  </a:lnTo>
                  <a:lnTo>
                    <a:pt x="4038" y="95427"/>
                  </a:lnTo>
                  <a:lnTo>
                    <a:pt x="3911" y="95389"/>
                  </a:lnTo>
                  <a:lnTo>
                    <a:pt x="3784" y="95377"/>
                  </a:lnTo>
                  <a:lnTo>
                    <a:pt x="3657" y="95377"/>
                  </a:lnTo>
                  <a:lnTo>
                    <a:pt x="3517" y="95389"/>
                  </a:lnTo>
                  <a:lnTo>
                    <a:pt x="3390" y="95402"/>
                  </a:lnTo>
                  <a:lnTo>
                    <a:pt x="3263" y="95440"/>
                  </a:lnTo>
                  <a:lnTo>
                    <a:pt x="3035" y="95554"/>
                  </a:lnTo>
                  <a:lnTo>
                    <a:pt x="2819" y="95707"/>
                  </a:lnTo>
                  <a:lnTo>
                    <a:pt x="2362" y="96608"/>
                  </a:lnTo>
                  <a:lnTo>
                    <a:pt x="2362" y="96748"/>
                  </a:lnTo>
                  <a:lnTo>
                    <a:pt x="2374" y="96875"/>
                  </a:lnTo>
                  <a:lnTo>
                    <a:pt x="2425" y="97129"/>
                  </a:lnTo>
                  <a:lnTo>
                    <a:pt x="6502" y="107594"/>
                  </a:lnTo>
                  <a:lnTo>
                    <a:pt x="6591" y="107772"/>
                  </a:lnTo>
                  <a:lnTo>
                    <a:pt x="6743" y="107988"/>
                  </a:lnTo>
                  <a:lnTo>
                    <a:pt x="6985" y="108204"/>
                  </a:lnTo>
                  <a:lnTo>
                    <a:pt x="7150" y="108305"/>
                  </a:lnTo>
                  <a:lnTo>
                    <a:pt x="7277" y="108369"/>
                  </a:lnTo>
                  <a:lnTo>
                    <a:pt x="7404" y="108407"/>
                  </a:lnTo>
                  <a:lnTo>
                    <a:pt x="7531" y="108432"/>
                  </a:lnTo>
                  <a:lnTo>
                    <a:pt x="7658" y="108445"/>
                  </a:lnTo>
                  <a:lnTo>
                    <a:pt x="7785" y="108445"/>
                  </a:lnTo>
                  <a:lnTo>
                    <a:pt x="7924" y="108432"/>
                  </a:lnTo>
                  <a:lnTo>
                    <a:pt x="8051" y="108419"/>
                  </a:lnTo>
                  <a:lnTo>
                    <a:pt x="8178" y="108381"/>
                  </a:lnTo>
                  <a:lnTo>
                    <a:pt x="8407" y="108267"/>
                  </a:lnTo>
                  <a:lnTo>
                    <a:pt x="9080" y="107213"/>
                  </a:lnTo>
                  <a:lnTo>
                    <a:pt x="9080" y="106946"/>
                  </a:lnTo>
                  <a:close/>
                </a:path>
                <a:path w="41275" h="108585">
                  <a:moveTo>
                    <a:pt x="14287" y="104152"/>
                  </a:moveTo>
                  <a:lnTo>
                    <a:pt x="14262" y="103695"/>
                  </a:lnTo>
                  <a:lnTo>
                    <a:pt x="14185" y="103263"/>
                  </a:lnTo>
                  <a:lnTo>
                    <a:pt x="14122" y="103047"/>
                  </a:lnTo>
                  <a:lnTo>
                    <a:pt x="14071" y="102819"/>
                  </a:lnTo>
                  <a:lnTo>
                    <a:pt x="13919" y="102400"/>
                  </a:lnTo>
                  <a:lnTo>
                    <a:pt x="13716" y="102006"/>
                  </a:lnTo>
                  <a:lnTo>
                    <a:pt x="13474" y="101625"/>
                  </a:lnTo>
                  <a:lnTo>
                    <a:pt x="13335" y="101447"/>
                  </a:lnTo>
                  <a:lnTo>
                    <a:pt x="13157" y="101231"/>
                  </a:lnTo>
                  <a:lnTo>
                    <a:pt x="12509" y="100825"/>
                  </a:lnTo>
                  <a:lnTo>
                    <a:pt x="12306" y="100787"/>
                  </a:lnTo>
                  <a:lnTo>
                    <a:pt x="12052" y="100774"/>
                  </a:lnTo>
                  <a:lnTo>
                    <a:pt x="11912" y="100787"/>
                  </a:lnTo>
                  <a:lnTo>
                    <a:pt x="11734" y="100838"/>
                  </a:lnTo>
                  <a:lnTo>
                    <a:pt x="11544" y="100914"/>
                  </a:lnTo>
                  <a:lnTo>
                    <a:pt x="11328" y="101066"/>
                  </a:lnTo>
                  <a:lnTo>
                    <a:pt x="11137" y="101244"/>
                  </a:lnTo>
                  <a:lnTo>
                    <a:pt x="10985" y="101447"/>
                  </a:lnTo>
                  <a:lnTo>
                    <a:pt x="10883" y="101688"/>
                  </a:lnTo>
                  <a:lnTo>
                    <a:pt x="10845" y="101828"/>
                  </a:lnTo>
                  <a:lnTo>
                    <a:pt x="10833" y="101955"/>
                  </a:lnTo>
                  <a:lnTo>
                    <a:pt x="10820" y="102209"/>
                  </a:lnTo>
                  <a:lnTo>
                    <a:pt x="10871" y="102476"/>
                  </a:lnTo>
                  <a:lnTo>
                    <a:pt x="10960" y="102717"/>
                  </a:lnTo>
                  <a:lnTo>
                    <a:pt x="11099" y="102933"/>
                  </a:lnTo>
                  <a:lnTo>
                    <a:pt x="11430" y="103378"/>
                  </a:lnTo>
                  <a:lnTo>
                    <a:pt x="11531" y="103632"/>
                  </a:lnTo>
                  <a:lnTo>
                    <a:pt x="11582" y="103822"/>
                  </a:lnTo>
                  <a:lnTo>
                    <a:pt x="11620" y="104101"/>
                  </a:lnTo>
                  <a:lnTo>
                    <a:pt x="11620" y="104368"/>
                  </a:lnTo>
                  <a:lnTo>
                    <a:pt x="11557" y="104736"/>
                  </a:lnTo>
                  <a:lnTo>
                    <a:pt x="11417" y="105079"/>
                  </a:lnTo>
                  <a:lnTo>
                    <a:pt x="11341" y="105232"/>
                  </a:lnTo>
                  <a:lnTo>
                    <a:pt x="11264" y="105410"/>
                  </a:lnTo>
                  <a:lnTo>
                    <a:pt x="11188" y="105727"/>
                  </a:lnTo>
                  <a:lnTo>
                    <a:pt x="11188" y="105918"/>
                  </a:lnTo>
                  <a:lnTo>
                    <a:pt x="11214" y="106121"/>
                  </a:lnTo>
                  <a:lnTo>
                    <a:pt x="11252" y="106248"/>
                  </a:lnTo>
                  <a:lnTo>
                    <a:pt x="11353" y="106489"/>
                  </a:lnTo>
                  <a:lnTo>
                    <a:pt x="11506" y="106692"/>
                  </a:lnTo>
                  <a:lnTo>
                    <a:pt x="11645" y="106832"/>
                  </a:lnTo>
                  <a:lnTo>
                    <a:pt x="11798" y="106959"/>
                  </a:lnTo>
                  <a:lnTo>
                    <a:pt x="12090" y="107099"/>
                  </a:lnTo>
                  <a:lnTo>
                    <a:pt x="12280" y="107149"/>
                  </a:lnTo>
                  <a:lnTo>
                    <a:pt x="12420" y="107162"/>
                  </a:lnTo>
                  <a:lnTo>
                    <a:pt x="12674" y="107162"/>
                  </a:lnTo>
                  <a:lnTo>
                    <a:pt x="12865" y="107124"/>
                  </a:lnTo>
                  <a:lnTo>
                    <a:pt x="13055" y="107061"/>
                  </a:lnTo>
                  <a:lnTo>
                    <a:pt x="13284" y="106934"/>
                  </a:lnTo>
                  <a:lnTo>
                    <a:pt x="13576" y="106667"/>
                  </a:lnTo>
                  <a:lnTo>
                    <a:pt x="13677" y="106502"/>
                  </a:lnTo>
                  <a:lnTo>
                    <a:pt x="14274" y="104597"/>
                  </a:lnTo>
                  <a:lnTo>
                    <a:pt x="14287" y="104152"/>
                  </a:lnTo>
                  <a:close/>
                </a:path>
                <a:path w="41275" h="108585">
                  <a:moveTo>
                    <a:pt x="23393" y="85813"/>
                  </a:moveTo>
                  <a:lnTo>
                    <a:pt x="16992" y="85432"/>
                  </a:lnTo>
                  <a:lnTo>
                    <a:pt x="17005" y="85153"/>
                  </a:lnTo>
                  <a:lnTo>
                    <a:pt x="16967" y="84594"/>
                  </a:lnTo>
                  <a:lnTo>
                    <a:pt x="14338" y="80429"/>
                  </a:lnTo>
                  <a:lnTo>
                    <a:pt x="14338" y="85204"/>
                  </a:lnTo>
                  <a:lnTo>
                    <a:pt x="14312" y="85648"/>
                  </a:lnTo>
                  <a:lnTo>
                    <a:pt x="14224" y="86080"/>
                  </a:lnTo>
                  <a:lnTo>
                    <a:pt x="14008" y="86639"/>
                  </a:lnTo>
                  <a:lnTo>
                    <a:pt x="13931" y="86766"/>
                  </a:lnTo>
                  <a:lnTo>
                    <a:pt x="12407" y="89382"/>
                  </a:lnTo>
                  <a:lnTo>
                    <a:pt x="7175" y="86360"/>
                  </a:lnTo>
                  <a:lnTo>
                    <a:pt x="8699" y="83743"/>
                  </a:lnTo>
                  <a:lnTo>
                    <a:pt x="8928" y="83362"/>
                  </a:lnTo>
                  <a:lnTo>
                    <a:pt x="11264" y="82219"/>
                  </a:lnTo>
                  <a:lnTo>
                    <a:pt x="11709" y="82245"/>
                  </a:lnTo>
                  <a:lnTo>
                    <a:pt x="14338" y="85204"/>
                  </a:lnTo>
                  <a:lnTo>
                    <a:pt x="14338" y="80429"/>
                  </a:lnTo>
                  <a:lnTo>
                    <a:pt x="11214" y="79552"/>
                  </a:lnTo>
                  <a:lnTo>
                    <a:pt x="10655" y="79590"/>
                  </a:lnTo>
                  <a:lnTo>
                    <a:pt x="6388" y="82397"/>
                  </a:lnTo>
                  <a:lnTo>
                    <a:pt x="4305" y="86017"/>
                  </a:lnTo>
                  <a:lnTo>
                    <a:pt x="4203" y="86182"/>
                  </a:lnTo>
                  <a:lnTo>
                    <a:pt x="4114" y="86360"/>
                  </a:lnTo>
                  <a:lnTo>
                    <a:pt x="4038" y="86601"/>
                  </a:lnTo>
                  <a:lnTo>
                    <a:pt x="4025" y="86741"/>
                  </a:lnTo>
                  <a:lnTo>
                    <a:pt x="4025" y="86931"/>
                  </a:lnTo>
                  <a:lnTo>
                    <a:pt x="4064" y="87185"/>
                  </a:lnTo>
                  <a:lnTo>
                    <a:pt x="4127" y="87376"/>
                  </a:lnTo>
                  <a:lnTo>
                    <a:pt x="4191" y="87503"/>
                  </a:lnTo>
                  <a:lnTo>
                    <a:pt x="4330" y="87706"/>
                  </a:lnTo>
                  <a:lnTo>
                    <a:pt x="4483" y="87845"/>
                  </a:lnTo>
                  <a:lnTo>
                    <a:pt x="4635" y="87972"/>
                  </a:lnTo>
                  <a:lnTo>
                    <a:pt x="18288" y="95846"/>
                  </a:lnTo>
                  <a:lnTo>
                    <a:pt x="18465" y="95935"/>
                  </a:lnTo>
                  <a:lnTo>
                    <a:pt x="18592" y="95973"/>
                  </a:lnTo>
                  <a:lnTo>
                    <a:pt x="18846" y="96024"/>
                  </a:lnTo>
                  <a:lnTo>
                    <a:pt x="19113" y="96024"/>
                  </a:lnTo>
                  <a:lnTo>
                    <a:pt x="19240" y="95999"/>
                  </a:lnTo>
                  <a:lnTo>
                    <a:pt x="19367" y="95961"/>
                  </a:lnTo>
                  <a:lnTo>
                    <a:pt x="19545" y="95885"/>
                  </a:lnTo>
                  <a:lnTo>
                    <a:pt x="19761" y="95745"/>
                  </a:lnTo>
                  <a:lnTo>
                    <a:pt x="19964" y="95567"/>
                  </a:lnTo>
                  <a:lnTo>
                    <a:pt x="20078" y="95415"/>
                  </a:lnTo>
                  <a:lnTo>
                    <a:pt x="20218" y="95123"/>
                  </a:lnTo>
                  <a:lnTo>
                    <a:pt x="20269" y="94932"/>
                  </a:lnTo>
                  <a:lnTo>
                    <a:pt x="20281" y="94538"/>
                  </a:lnTo>
                  <a:lnTo>
                    <a:pt x="20243" y="94348"/>
                  </a:lnTo>
                  <a:lnTo>
                    <a:pt x="20180" y="94157"/>
                  </a:lnTo>
                  <a:lnTo>
                    <a:pt x="20053" y="93929"/>
                  </a:lnTo>
                  <a:lnTo>
                    <a:pt x="19875" y="93738"/>
                  </a:lnTo>
                  <a:lnTo>
                    <a:pt x="19621" y="93535"/>
                  </a:lnTo>
                  <a:lnTo>
                    <a:pt x="14732" y="90728"/>
                  </a:lnTo>
                  <a:lnTo>
                    <a:pt x="16141" y="88265"/>
                  </a:lnTo>
                  <a:lnTo>
                    <a:pt x="16243" y="88099"/>
                  </a:lnTo>
                  <a:lnTo>
                    <a:pt x="23228" y="88468"/>
                  </a:lnTo>
                  <a:lnTo>
                    <a:pt x="23393" y="85813"/>
                  </a:lnTo>
                  <a:close/>
                </a:path>
                <a:path w="41275" h="108585">
                  <a:moveTo>
                    <a:pt x="24650" y="87160"/>
                  </a:moveTo>
                  <a:lnTo>
                    <a:pt x="24638" y="87020"/>
                  </a:lnTo>
                  <a:lnTo>
                    <a:pt x="24599" y="86766"/>
                  </a:lnTo>
                  <a:lnTo>
                    <a:pt x="24498" y="86525"/>
                  </a:lnTo>
                  <a:lnTo>
                    <a:pt x="24358" y="86309"/>
                  </a:lnTo>
                  <a:lnTo>
                    <a:pt x="23456" y="85813"/>
                  </a:lnTo>
                  <a:lnTo>
                    <a:pt x="23241" y="88468"/>
                  </a:lnTo>
                  <a:lnTo>
                    <a:pt x="23431" y="88468"/>
                  </a:lnTo>
                  <a:lnTo>
                    <a:pt x="23558" y="88455"/>
                  </a:lnTo>
                  <a:lnTo>
                    <a:pt x="23685" y="88417"/>
                  </a:lnTo>
                  <a:lnTo>
                    <a:pt x="23926" y="88328"/>
                  </a:lnTo>
                  <a:lnTo>
                    <a:pt x="24142" y="88176"/>
                  </a:lnTo>
                  <a:lnTo>
                    <a:pt x="24333" y="87998"/>
                  </a:lnTo>
                  <a:lnTo>
                    <a:pt x="24485" y="87782"/>
                  </a:lnTo>
                  <a:lnTo>
                    <a:pt x="24587" y="87541"/>
                  </a:lnTo>
                  <a:lnTo>
                    <a:pt x="24638" y="87287"/>
                  </a:lnTo>
                  <a:lnTo>
                    <a:pt x="24650" y="87160"/>
                  </a:lnTo>
                  <a:close/>
                </a:path>
                <a:path w="41275" h="108585">
                  <a:moveTo>
                    <a:pt x="29603" y="18161"/>
                  </a:moveTo>
                  <a:lnTo>
                    <a:pt x="28829" y="18021"/>
                  </a:lnTo>
                  <a:lnTo>
                    <a:pt x="27228" y="17907"/>
                  </a:lnTo>
                  <a:lnTo>
                    <a:pt x="25628" y="17945"/>
                  </a:lnTo>
                  <a:lnTo>
                    <a:pt x="18669" y="20091"/>
                  </a:lnTo>
                  <a:lnTo>
                    <a:pt x="11518" y="28600"/>
                  </a:lnTo>
                  <a:lnTo>
                    <a:pt x="11455" y="28790"/>
                  </a:lnTo>
                  <a:lnTo>
                    <a:pt x="11442" y="28917"/>
                  </a:lnTo>
                  <a:lnTo>
                    <a:pt x="11430" y="29057"/>
                  </a:lnTo>
                  <a:lnTo>
                    <a:pt x="11430" y="29184"/>
                  </a:lnTo>
                  <a:lnTo>
                    <a:pt x="11480" y="29438"/>
                  </a:lnTo>
                  <a:lnTo>
                    <a:pt x="11582" y="29679"/>
                  </a:lnTo>
                  <a:lnTo>
                    <a:pt x="11684" y="29845"/>
                  </a:lnTo>
                  <a:lnTo>
                    <a:pt x="11823" y="29997"/>
                  </a:lnTo>
                  <a:lnTo>
                    <a:pt x="12014" y="30162"/>
                  </a:lnTo>
                  <a:lnTo>
                    <a:pt x="12306" y="30314"/>
                  </a:lnTo>
                  <a:lnTo>
                    <a:pt x="12496" y="30365"/>
                  </a:lnTo>
                  <a:lnTo>
                    <a:pt x="12623" y="30391"/>
                  </a:lnTo>
                  <a:lnTo>
                    <a:pt x="12890" y="30391"/>
                  </a:lnTo>
                  <a:lnTo>
                    <a:pt x="13144" y="30340"/>
                  </a:lnTo>
                  <a:lnTo>
                    <a:pt x="13271" y="30302"/>
                  </a:lnTo>
                  <a:lnTo>
                    <a:pt x="13500" y="30175"/>
                  </a:lnTo>
                  <a:lnTo>
                    <a:pt x="14147" y="29171"/>
                  </a:lnTo>
                  <a:lnTo>
                    <a:pt x="14439" y="28498"/>
                  </a:lnTo>
                  <a:lnTo>
                    <a:pt x="19939" y="22440"/>
                  </a:lnTo>
                  <a:lnTo>
                    <a:pt x="27152" y="20574"/>
                  </a:lnTo>
                  <a:lnTo>
                    <a:pt x="28486" y="20675"/>
                  </a:lnTo>
                  <a:lnTo>
                    <a:pt x="29146" y="20789"/>
                  </a:lnTo>
                  <a:lnTo>
                    <a:pt x="29603" y="18161"/>
                  </a:lnTo>
                  <a:close/>
                </a:path>
                <a:path w="41275" h="108585">
                  <a:moveTo>
                    <a:pt x="30721" y="19380"/>
                  </a:moveTo>
                  <a:lnTo>
                    <a:pt x="30302" y="18516"/>
                  </a:lnTo>
                  <a:lnTo>
                    <a:pt x="30162" y="18376"/>
                  </a:lnTo>
                  <a:lnTo>
                    <a:pt x="29933" y="18249"/>
                  </a:lnTo>
                  <a:lnTo>
                    <a:pt x="29806" y="18211"/>
                  </a:lnTo>
                  <a:lnTo>
                    <a:pt x="29679" y="18173"/>
                  </a:lnTo>
                  <a:lnTo>
                    <a:pt x="29159" y="20789"/>
                  </a:lnTo>
                  <a:lnTo>
                    <a:pt x="29476" y="20802"/>
                  </a:lnTo>
                  <a:lnTo>
                    <a:pt x="29616" y="20789"/>
                  </a:lnTo>
                  <a:lnTo>
                    <a:pt x="29743" y="20764"/>
                  </a:lnTo>
                  <a:lnTo>
                    <a:pt x="29870" y="20713"/>
                  </a:lnTo>
                  <a:lnTo>
                    <a:pt x="30099" y="20599"/>
                  </a:lnTo>
                  <a:lnTo>
                    <a:pt x="30302" y="20434"/>
                  </a:lnTo>
                  <a:lnTo>
                    <a:pt x="30480" y="20243"/>
                  </a:lnTo>
                  <a:lnTo>
                    <a:pt x="30721" y="19507"/>
                  </a:lnTo>
                  <a:lnTo>
                    <a:pt x="30721" y="19380"/>
                  </a:lnTo>
                  <a:close/>
                </a:path>
                <a:path w="41275" h="108585">
                  <a:moveTo>
                    <a:pt x="31559" y="74155"/>
                  </a:moveTo>
                  <a:lnTo>
                    <a:pt x="29362" y="70205"/>
                  </a:lnTo>
                  <a:lnTo>
                    <a:pt x="29146" y="70053"/>
                  </a:lnTo>
                  <a:lnTo>
                    <a:pt x="28968" y="69964"/>
                  </a:lnTo>
                  <a:lnTo>
                    <a:pt x="27800" y="69291"/>
                  </a:lnTo>
                  <a:lnTo>
                    <a:pt x="27635" y="69189"/>
                  </a:lnTo>
                  <a:lnTo>
                    <a:pt x="27457" y="69100"/>
                  </a:lnTo>
                  <a:lnTo>
                    <a:pt x="27000" y="68884"/>
                  </a:lnTo>
                  <a:lnTo>
                    <a:pt x="26771" y="68795"/>
                  </a:lnTo>
                  <a:lnTo>
                    <a:pt x="26085" y="68618"/>
                  </a:lnTo>
                  <a:lnTo>
                    <a:pt x="25615" y="68554"/>
                  </a:lnTo>
                  <a:lnTo>
                    <a:pt x="25146" y="68541"/>
                  </a:lnTo>
                  <a:lnTo>
                    <a:pt x="24904" y="68554"/>
                  </a:lnTo>
                  <a:lnTo>
                    <a:pt x="21043" y="70954"/>
                  </a:lnTo>
                  <a:lnTo>
                    <a:pt x="19088" y="74333"/>
                  </a:lnTo>
                  <a:lnTo>
                    <a:pt x="15367" y="72186"/>
                  </a:lnTo>
                  <a:lnTo>
                    <a:pt x="19062" y="65773"/>
                  </a:lnTo>
                  <a:lnTo>
                    <a:pt x="19151" y="65595"/>
                  </a:lnTo>
                  <a:lnTo>
                    <a:pt x="19189" y="65468"/>
                  </a:lnTo>
                  <a:lnTo>
                    <a:pt x="19240" y="65214"/>
                  </a:lnTo>
                  <a:lnTo>
                    <a:pt x="19240" y="65024"/>
                  </a:lnTo>
                  <a:lnTo>
                    <a:pt x="19177" y="64693"/>
                  </a:lnTo>
                  <a:lnTo>
                    <a:pt x="18338" y="63842"/>
                  </a:lnTo>
                  <a:lnTo>
                    <a:pt x="18072" y="63779"/>
                  </a:lnTo>
                  <a:lnTo>
                    <a:pt x="17881" y="63766"/>
                  </a:lnTo>
                  <a:lnTo>
                    <a:pt x="17754" y="63779"/>
                  </a:lnTo>
                  <a:lnTo>
                    <a:pt x="17614" y="63804"/>
                  </a:lnTo>
                  <a:lnTo>
                    <a:pt x="16903" y="64223"/>
                  </a:lnTo>
                  <a:lnTo>
                    <a:pt x="16751" y="64439"/>
                  </a:lnTo>
                  <a:lnTo>
                    <a:pt x="12496" y="71831"/>
                  </a:lnTo>
                  <a:lnTo>
                    <a:pt x="12395" y="71996"/>
                  </a:lnTo>
                  <a:lnTo>
                    <a:pt x="12306" y="72174"/>
                  </a:lnTo>
                  <a:lnTo>
                    <a:pt x="12230" y="72415"/>
                  </a:lnTo>
                  <a:lnTo>
                    <a:pt x="12217" y="72555"/>
                  </a:lnTo>
                  <a:lnTo>
                    <a:pt x="12217" y="72745"/>
                  </a:lnTo>
                  <a:lnTo>
                    <a:pt x="12255" y="72999"/>
                  </a:lnTo>
                  <a:lnTo>
                    <a:pt x="12319" y="73190"/>
                  </a:lnTo>
                  <a:lnTo>
                    <a:pt x="12382" y="73317"/>
                  </a:lnTo>
                  <a:lnTo>
                    <a:pt x="12522" y="73520"/>
                  </a:lnTo>
                  <a:lnTo>
                    <a:pt x="12661" y="73660"/>
                  </a:lnTo>
                  <a:lnTo>
                    <a:pt x="12827" y="73787"/>
                  </a:lnTo>
                  <a:lnTo>
                    <a:pt x="18821" y="77254"/>
                  </a:lnTo>
                  <a:lnTo>
                    <a:pt x="18973" y="77343"/>
                  </a:lnTo>
                  <a:lnTo>
                    <a:pt x="19151" y="77419"/>
                  </a:lnTo>
                  <a:lnTo>
                    <a:pt x="19342" y="77470"/>
                  </a:lnTo>
                  <a:lnTo>
                    <a:pt x="19469" y="77482"/>
                  </a:lnTo>
                  <a:lnTo>
                    <a:pt x="19672" y="77482"/>
                  </a:lnTo>
                  <a:lnTo>
                    <a:pt x="19850" y="77470"/>
                  </a:lnTo>
                  <a:lnTo>
                    <a:pt x="19977" y="77431"/>
                  </a:lnTo>
                  <a:lnTo>
                    <a:pt x="20116" y="77381"/>
                  </a:lnTo>
                  <a:lnTo>
                    <a:pt x="20243" y="77317"/>
                  </a:lnTo>
                  <a:lnTo>
                    <a:pt x="20447" y="77177"/>
                  </a:lnTo>
                  <a:lnTo>
                    <a:pt x="20586" y="77038"/>
                  </a:lnTo>
                  <a:lnTo>
                    <a:pt x="20713" y="76873"/>
                  </a:lnTo>
                  <a:lnTo>
                    <a:pt x="20789" y="76708"/>
                  </a:lnTo>
                  <a:lnTo>
                    <a:pt x="23355" y="72288"/>
                  </a:lnTo>
                  <a:lnTo>
                    <a:pt x="25082" y="71208"/>
                  </a:lnTo>
                  <a:lnTo>
                    <a:pt x="25400" y="71208"/>
                  </a:lnTo>
                  <a:lnTo>
                    <a:pt x="25603" y="71247"/>
                  </a:lnTo>
                  <a:lnTo>
                    <a:pt x="25908" y="71323"/>
                  </a:lnTo>
                  <a:lnTo>
                    <a:pt x="26212" y="71450"/>
                  </a:lnTo>
                  <a:lnTo>
                    <a:pt x="27813" y="72364"/>
                  </a:lnTo>
                  <a:lnTo>
                    <a:pt x="28892" y="74206"/>
                  </a:lnTo>
                  <a:lnTo>
                    <a:pt x="28854" y="74625"/>
                  </a:lnTo>
                  <a:lnTo>
                    <a:pt x="28740" y="75031"/>
                  </a:lnTo>
                  <a:lnTo>
                    <a:pt x="28600" y="75311"/>
                  </a:lnTo>
                  <a:lnTo>
                    <a:pt x="25984" y="79844"/>
                  </a:lnTo>
                  <a:lnTo>
                    <a:pt x="25895" y="80022"/>
                  </a:lnTo>
                  <a:lnTo>
                    <a:pt x="25806" y="80403"/>
                  </a:lnTo>
                  <a:lnTo>
                    <a:pt x="25806" y="80594"/>
                  </a:lnTo>
                  <a:lnTo>
                    <a:pt x="26314" y="81546"/>
                  </a:lnTo>
                  <a:lnTo>
                    <a:pt x="26479" y="81661"/>
                  </a:lnTo>
                  <a:lnTo>
                    <a:pt x="26708" y="81775"/>
                  </a:lnTo>
                  <a:lnTo>
                    <a:pt x="26898" y="81826"/>
                  </a:lnTo>
                  <a:lnTo>
                    <a:pt x="27038" y="81838"/>
                  </a:lnTo>
                  <a:lnTo>
                    <a:pt x="27292" y="81838"/>
                  </a:lnTo>
                  <a:lnTo>
                    <a:pt x="27432" y="81813"/>
                  </a:lnTo>
                  <a:lnTo>
                    <a:pt x="27673" y="81737"/>
                  </a:lnTo>
                  <a:lnTo>
                    <a:pt x="27901" y="81610"/>
                  </a:lnTo>
                  <a:lnTo>
                    <a:pt x="28194" y="81343"/>
                  </a:lnTo>
                  <a:lnTo>
                    <a:pt x="28295" y="81178"/>
                  </a:lnTo>
                  <a:lnTo>
                    <a:pt x="30810" y="76809"/>
                  </a:lnTo>
                  <a:lnTo>
                    <a:pt x="30911" y="76644"/>
                  </a:lnTo>
                  <a:lnTo>
                    <a:pt x="31000" y="76466"/>
                  </a:lnTo>
                  <a:lnTo>
                    <a:pt x="31216" y="76009"/>
                  </a:lnTo>
                  <a:lnTo>
                    <a:pt x="31369" y="75565"/>
                  </a:lnTo>
                  <a:lnTo>
                    <a:pt x="31483" y="75095"/>
                  </a:lnTo>
                  <a:lnTo>
                    <a:pt x="31546" y="74625"/>
                  </a:lnTo>
                  <a:lnTo>
                    <a:pt x="31559" y="74155"/>
                  </a:lnTo>
                  <a:close/>
                </a:path>
                <a:path w="41275" h="108585">
                  <a:moveTo>
                    <a:pt x="34480" y="30480"/>
                  </a:moveTo>
                  <a:lnTo>
                    <a:pt x="33921" y="28168"/>
                  </a:lnTo>
                  <a:lnTo>
                    <a:pt x="33870" y="28041"/>
                  </a:lnTo>
                  <a:lnTo>
                    <a:pt x="32080" y="24968"/>
                  </a:lnTo>
                  <a:lnTo>
                    <a:pt x="31076" y="24307"/>
                  </a:lnTo>
                  <a:lnTo>
                    <a:pt x="30949" y="24295"/>
                  </a:lnTo>
                  <a:lnTo>
                    <a:pt x="30810" y="24307"/>
                  </a:lnTo>
                  <a:lnTo>
                    <a:pt x="30556" y="24345"/>
                  </a:lnTo>
                  <a:lnTo>
                    <a:pt x="30314" y="24447"/>
                  </a:lnTo>
                  <a:lnTo>
                    <a:pt x="30086" y="24587"/>
                  </a:lnTo>
                  <a:lnTo>
                    <a:pt x="29603" y="25488"/>
                  </a:lnTo>
                  <a:lnTo>
                    <a:pt x="29591" y="25742"/>
                  </a:lnTo>
                  <a:lnTo>
                    <a:pt x="29641" y="25996"/>
                  </a:lnTo>
                  <a:lnTo>
                    <a:pt x="29679" y="26123"/>
                  </a:lnTo>
                  <a:lnTo>
                    <a:pt x="29730" y="26250"/>
                  </a:lnTo>
                  <a:lnTo>
                    <a:pt x="31457" y="29235"/>
                  </a:lnTo>
                  <a:lnTo>
                    <a:pt x="31572" y="29413"/>
                  </a:lnTo>
                  <a:lnTo>
                    <a:pt x="31737" y="29806"/>
                  </a:lnTo>
                  <a:lnTo>
                    <a:pt x="31775" y="30022"/>
                  </a:lnTo>
                  <a:lnTo>
                    <a:pt x="31813" y="30441"/>
                  </a:lnTo>
                  <a:lnTo>
                    <a:pt x="31800" y="30657"/>
                  </a:lnTo>
                  <a:lnTo>
                    <a:pt x="31711" y="31064"/>
                  </a:lnTo>
                  <a:lnTo>
                    <a:pt x="31635" y="31267"/>
                  </a:lnTo>
                  <a:lnTo>
                    <a:pt x="31546" y="31457"/>
                  </a:lnTo>
                  <a:lnTo>
                    <a:pt x="30784" y="32232"/>
                  </a:lnTo>
                  <a:lnTo>
                    <a:pt x="23368" y="36537"/>
                  </a:lnTo>
                  <a:lnTo>
                    <a:pt x="23228" y="36588"/>
                  </a:lnTo>
                  <a:lnTo>
                    <a:pt x="22059" y="36918"/>
                  </a:lnTo>
                  <a:lnTo>
                    <a:pt x="21844" y="36906"/>
                  </a:lnTo>
                  <a:lnTo>
                    <a:pt x="21437" y="36817"/>
                  </a:lnTo>
                  <a:lnTo>
                    <a:pt x="21234" y="36741"/>
                  </a:lnTo>
                  <a:lnTo>
                    <a:pt x="21043" y="36652"/>
                  </a:lnTo>
                  <a:lnTo>
                    <a:pt x="20866" y="36537"/>
                  </a:lnTo>
                  <a:lnTo>
                    <a:pt x="20701" y="36410"/>
                  </a:lnTo>
                  <a:lnTo>
                    <a:pt x="20472" y="36182"/>
                  </a:lnTo>
                  <a:lnTo>
                    <a:pt x="20281" y="35928"/>
                  </a:lnTo>
                  <a:lnTo>
                    <a:pt x="20205" y="35775"/>
                  </a:lnTo>
                  <a:lnTo>
                    <a:pt x="18478" y="32829"/>
                  </a:lnTo>
                  <a:lnTo>
                    <a:pt x="18338" y="32600"/>
                  </a:lnTo>
                  <a:lnTo>
                    <a:pt x="18199" y="32461"/>
                  </a:lnTo>
                  <a:lnTo>
                    <a:pt x="17983" y="32321"/>
                  </a:lnTo>
                  <a:lnTo>
                    <a:pt x="17741" y="32219"/>
                  </a:lnTo>
                  <a:lnTo>
                    <a:pt x="17487" y="32156"/>
                  </a:lnTo>
                  <a:lnTo>
                    <a:pt x="17221" y="32156"/>
                  </a:lnTo>
                  <a:lnTo>
                    <a:pt x="17094" y="32169"/>
                  </a:lnTo>
                  <a:lnTo>
                    <a:pt x="16967" y="32207"/>
                  </a:lnTo>
                  <a:lnTo>
                    <a:pt x="16725" y="32296"/>
                  </a:lnTo>
                  <a:lnTo>
                    <a:pt x="16510" y="32435"/>
                  </a:lnTo>
                  <a:lnTo>
                    <a:pt x="16319" y="32626"/>
                  </a:lnTo>
                  <a:lnTo>
                    <a:pt x="16167" y="32842"/>
                  </a:lnTo>
                  <a:lnTo>
                    <a:pt x="16065" y="33083"/>
                  </a:lnTo>
                  <a:lnTo>
                    <a:pt x="16014" y="33337"/>
                  </a:lnTo>
                  <a:lnTo>
                    <a:pt x="16002" y="33591"/>
                  </a:lnTo>
                  <a:lnTo>
                    <a:pt x="16052" y="33845"/>
                  </a:lnTo>
                  <a:lnTo>
                    <a:pt x="16090" y="33972"/>
                  </a:lnTo>
                  <a:lnTo>
                    <a:pt x="16141" y="34099"/>
                  </a:lnTo>
                  <a:lnTo>
                    <a:pt x="17868" y="37109"/>
                  </a:lnTo>
                  <a:lnTo>
                    <a:pt x="18034" y="37376"/>
                  </a:lnTo>
                  <a:lnTo>
                    <a:pt x="18313" y="37757"/>
                  </a:lnTo>
                  <a:lnTo>
                    <a:pt x="18630" y="38125"/>
                  </a:lnTo>
                  <a:lnTo>
                    <a:pt x="18973" y="38442"/>
                  </a:lnTo>
                  <a:lnTo>
                    <a:pt x="19164" y="38582"/>
                  </a:lnTo>
                  <a:lnTo>
                    <a:pt x="19342" y="38735"/>
                  </a:lnTo>
                  <a:lnTo>
                    <a:pt x="22021" y="39585"/>
                  </a:lnTo>
                  <a:lnTo>
                    <a:pt x="22491" y="39573"/>
                  </a:lnTo>
                  <a:lnTo>
                    <a:pt x="24396" y="39001"/>
                  </a:lnTo>
                  <a:lnTo>
                    <a:pt x="31965" y="34645"/>
                  </a:lnTo>
                  <a:lnTo>
                    <a:pt x="34455" y="30949"/>
                  </a:lnTo>
                  <a:lnTo>
                    <a:pt x="34480" y="30480"/>
                  </a:lnTo>
                  <a:close/>
                </a:path>
                <a:path w="41275" h="108585">
                  <a:moveTo>
                    <a:pt x="40767" y="36791"/>
                  </a:moveTo>
                  <a:lnTo>
                    <a:pt x="40741" y="36601"/>
                  </a:lnTo>
                  <a:lnTo>
                    <a:pt x="40703" y="36474"/>
                  </a:lnTo>
                  <a:lnTo>
                    <a:pt x="40665" y="36347"/>
                  </a:lnTo>
                  <a:lnTo>
                    <a:pt x="39827" y="35585"/>
                  </a:lnTo>
                  <a:lnTo>
                    <a:pt x="39700" y="35547"/>
                  </a:lnTo>
                  <a:lnTo>
                    <a:pt x="39573" y="35534"/>
                  </a:lnTo>
                  <a:lnTo>
                    <a:pt x="39433" y="35521"/>
                  </a:lnTo>
                  <a:lnTo>
                    <a:pt x="39306" y="35521"/>
                  </a:lnTo>
                  <a:lnTo>
                    <a:pt x="39052" y="35572"/>
                  </a:lnTo>
                  <a:lnTo>
                    <a:pt x="38862" y="35648"/>
                  </a:lnTo>
                  <a:lnTo>
                    <a:pt x="38696" y="35737"/>
                  </a:lnTo>
                  <a:lnTo>
                    <a:pt x="38049" y="36753"/>
                  </a:lnTo>
                  <a:lnTo>
                    <a:pt x="37757" y="37426"/>
                  </a:lnTo>
                  <a:lnTo>
                    <a:pt x="32245" y="43484"/>
                  </a:lnTo>
                  <a:lnTo>
                    <a:pt x="25031" y="45364"/>
                  </a:lnTo>
                  <a:lnTo>
                    <a:pt x="23698" y="45262"/>
                  </a:lnTo>
                  <a:lnTo>
                    <a:pt x="23037" y="45148"/>
                  </a:lnTo>
                  <a:lnTo>
                    <a:pt x="22720" y="45123"/>
                  </a:lnTo>
                  <a:lnTo>
                    <a:pt x="21691" y="45745"/>
                  </a:lnTo>
                  <a:lnTo>
                    <a:pt x="21590" y="45910"/>
                  </a:lnTo>
                  <a:lnTo>
                    <a:pt x="21513" y="46151"/>
                  </a:lnTo>
                  <a:lnTo>
                    <a:pt x="21488" y="46291"/>
                  </a:lnTo>
                  <a:lnTo>
                    <a:pt x="21475" y="46418"/>
                  </a:lnTo>
                  <a:lnTo>
                    <a:pt x="21475" y="46545"/>
                  </a:lnTo>
                  <a:lnTo>
                    <a:pt x="22098" y="47574"/>
                  </a:lnTo>
                  <a:lnTo>
                    <a:pt x="22326" y="47701"/>
                  </a:lnTo>
                  <a:lnTo>
                    <a:pt x="22517" y="47752"/>
                  </a:lnTo>
                  <a:lnTo>
                    <a:pt x="23368" y="47904"/>
                  </a:lnTo>
                  <a:lnTo>
                    <a:pt x="24955" y="48031"/>
                  </a:lnTo>
                  <a:lnTo>
                    <a:pt x="26555" y="47993"/>
                  </a:lnTo>
                  <a:lnTo>
                    <a:pt x="28143" y="47802"/>
                  </a:lnTo>
                  <a:lnTo>
                    <a:pt x="33528" y="45834"/>
                  </a:lnTo>
                  <a:lnTo>
                    <a:pt x="40678" y="37312"/>
                  </a:lnTo>
                  <a:lnTo>
                    <a:pt x="40754" y="36995"/>
                  </a:lnTo>
                  <a:lnTo>
                    <a:pt x="40767" y="3685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367739" y="6082398"/>
              <a:ext cx="624205" cy="648970"/>
            </a:xfrm>
            <a:custGeom>
              <a:avLst/>
              <a:gdLst/>
              <a:ahLst/>
              <a:cxnLst/>
              <a:rect l="l" t="t" r="r" b="b"/>
              <a:pathLst>
                <a:path w="624205" h="648970">
                  <a:moveTo>
                    <a:pt x="37312" y="35864"/>
                  </a:moveTo>
                  <a:lnTo>
                    <a:pt x="19570" y="18122"/>
                  </a:lnTo>
                  <a:lnTo>
                    <a:pt x="18656" y="18122"/>
                  </a:lnTo>
                  <a:lnTo>
                    <a:pt x="17741" y="18135"/>
                  </a:lnTo>
                  <a:lnTo>
                    <a:pt x="0" y="35877"/>
                  </a:lnTo>
                  <a:lnTo>
                    <a:pt x="0" y="37706"/>
                  </a:lnTo>
                  <a:lnTo>
                    <a:pt x="17741" y="55448"/>
                  </a:lnTo>
                  <a:lnTo>
                    <a:pt x="18656" y="55448"/>
                  </a:lnTo>
                  <a:lnTo>
                    <a:pt x="19570" y="55435"/>
                  </a:lnTo>
                  <a:lnTo>
                    <a:pt x="37312" y="37693"/>
                  </a:lnTo>
                  <a:lnTo>
                    <a:pt x="37312" y="35864"/>
                  </a:lnTo>
                  <a:close/>
                </a:path>
                <a:path w="624205" h="648970">
                  <a:moveTo>
                    <a:pt x="491070" y="647725"/>
                  </a:moveTo>
                  <a:lnTo>
                    <a:pt x="491045" y="647598"/>
                  </a:lnTo>
                  <a:lnTo>
                    <a:pt x="490969" y="647446"/>
                  </a:lnTo>
                  <a:lnTo>
                    <a:pt x="490804" y="647280"/>
                  </a:lnTo>
                  <a:lnTo>
                    <a:pt x="490664" y="647204"/>
                  </a:lnTo>
                  <a:lnTo>
                    <a:pt x="490537" y="647166"/>
                  </a:lnTo>
                  <a:lnTo>
                    <a:pt x="490410" y="647153"/>
                  </a:lnTo>
                  <a:lnTo>
                    <a:pt x="481076" y="647153"/>
                  </a:lnTo>
                  <a:lnTo>
                    <a:pt x="481076" y="648487"/>
                  </a:lnTo>
                  <a:lnTo>
                    <a:pt x="490410" y="648487"/>
                  </a:lnTo>
                  <a:lnTo>
                    <a:pt x="490537" y="648474"/>
                  </a:lnTo>
                  <a:lnTo>
                    <a:pt x="490664" y="648436"/>
                  </a:lnTo>
                  <a:lnTo>
                    <a:pt x="490804" y="648360"/>
                  </a:lnTo>
                  <a:lnTo>
                    <a:pt x="490943" y="648220"/>
                  </a:lnTo>
                  <a:lnTo>
                    <a:pt x="491020" y="648068"/>
                  </a:lnTo>
                  <a:lnTo>
                    <a:pt x="491070" y="647915"/>
                  </a:lnTo>
                  <a:lnTo>
                    <a:pt x="491070" y="647725"/>
                  </a:lnTo>
                  <a:close/>
                </a:path>
                <a:path w="624205" h="648970">
                  <a:moveTo>
                    <a:pt x="559625" y="26098"/>
                  </a:moveTo>
                  <a:lnTo>
                    <a:pt x="537019" y="0"/>
                  </a:lnTo>
                  <a:lnTo>
                    <a:pt x="535851" y="0"/>
                  </a:lnTo>
                  <a:lnTo>
                    <a:pt x="534682" y="12"/>
                  </a:lnTo>
                  <a:lnTo>
                    <a:pt x="512089" y="26225"/>
                  </a:lnTo>
                  <a:lnTo>
                    <a:pt x="512203" y="27393"/>
                  </a:lnTo>
                  <a:lnTo>
                    <a:pt x="534682" y="47764"/>
                  </a:lnTo>
                  <a:lnTo>
                    <a:pt x="535851" y="47764"/>
                  </a:lnTo>
                  <a:lnTo>
                    <a:pt x="537019" y="47752"/>
                  </a:lnTo>
                  <a:lnTo>
                    <a:pt x="559498" y="27393"/>
                  </a:lnTo>
                  <a:lnTo>
                    <a:pt x="559625" y="26098"/>
                  </a:lnTo>
                  <a:close/>
                </a:path>
                <a:path w="624205" h="648970">
                  <a:moveTo>
                    <a:pt x="588772" y="204495"/>
                  </a:moveTo>
                  <a:lnTo>
                    <a:pt x="588721" y="204228"/>
                  </a:lnTo>
                  <a:lnTo>
                    <a:pt x="588683" y="204101"/>
                  </a:lnTo>
                  <a:lnTo>
                    <a:pt x="588568" y="203873"/>
                  </a:lnTo>
                  <a:lnTo>
                    <a:pt x="588403" y="203669"/>
                  </a:lnTo>
                  <a:lnTo>
                    <a:pt x="588213" y="203492"/>
                  </a:lnTo>
                  <a:lnTo>
                    <a:pt x="587984" y="203365"/>
                  </a:lnTo>
                  <a:lnTo>
                    <a:pt x="586955" y="205828"/>
                  </a:lnTo>
                  <a:lnTo>
                    <a:pt x="587260" y="205905"/>
                  </a:lnTo>
                  <a:lnTo>
                    <a:pt x="587387" y="205917"/>
                  </a:lnTo>
                  <a:lnTo>
                    <a:pt x="587527" y="205917"/>
                  </a:lnTo>
                  <a:lnTo>
                    <a:pt x="587654" y="205905"/>
                  </a:lnTo>
                  <a:lnTo>
                    <a:pt x="587781" y="205867"/>
                  </a:lnTo>
                  <a:lnTo>
                    <a:pt x="587908" y="205828"/>
                  </a:lnTo>
                  <a:lnTo>
                    <a:pt x="588200" y="205676"/>
                  </a:lnTo>
                  <a:lnTo>
                    <a:pt x="588352" y="205549"/>
                  </a:lnTo>
                  <a:lnTo>
                    <a:pt x="588518" y="205359"/>
                  </a:lnTo>
                  <a:lnTo>
                    <a:pt x="588657" y="205130"/>
                  </a:lnTo>
                  <a:lnTo>
                    <a:pt x="588733" y="204889"/>
                  </a:lnTo>
                  <a:lnTo>
                    <a:pt x="588759" y="204749"/>
                  </a:lnTo>
                  <a:lnTo>
                    <a:pt x="588772" y="204622"/>
                  </a:lnTo>
                  <a:lnTo>
                    <a:pt x="588772" y="204495"/>
                  </a:lnTo>
                  <a:close/>
                </a:path>
                <a:path w="624205" h="648970">
                  <a:moveTo>
                    <a:pt x="599160" y="197802"/>
                  </a:moveTo>
                  <a:lnTo>
                    <a:pt x="597027" y="194119"/>
                  </a:lnTo>
                  <a:lnTo>
                    <a:pt x="596950" y="193967"/>
                  </a:lnTo>
                  <a:lnTo>
                    <a:pt x="594791" y="190258"/>
                  </a:lnTo>
                  <a:lnTo>
                    <a:pt x="594652" y="190030"/>
                  </a:lnTo>
                  <a:lnTo>
                    <a:pt x="594512" y="189890"/>
                  </a:lnTo>
                  <a:lnTo>
                    <a:pt x="594296" y="189750"/>
                  </a:lnTo>
                  <a:lnTo>
                    <a:pt x="594055" y="189649"/>
                  </a:lnTo>
                  <a:lnTo>
                    <a:pt x="593801" y="189585"/>
                  </a:lnTo>
                  <a:lnTo>
                    <a:pt x="593534" y="189585"/>
                  </a:lnTo>
                  <a:lnTo>
                    <a:pt x="593407" y="189598"/>
                  </a:lnTo>
                  <a:lnTo>
                    <a:pt x="593280" y="189636"/>
                  </a:lnTo>
                  <a:lnTo>
                    <a:pt x="593039" y="189725"/>
                  </a:lnTo>
                  <a:lnTo>
                    <a:pt x="592594" y="190106"/>
                  </a:lnTo>
                  <a:lnTo>
                    <a:pt x="592455" y="190322"/>
                  </a:lnTo>
                  <a:lnTo>
                    <a:pt x="592353" y="190576"/>
                  </a:lnTo>
                  <a:lnTo>
                    <a:pt x="592328" y="190766"/>
                  </a:lnTo>
                  <a:lnTo>
                    <a:pt x="592315" y="191020"/>
                  </a:lnTo>
                  <a:lnTo>
                    <a:pt x="592328" y="191160"/>
                  </a:lnTo>
                  <a:lnTo>
                    <a:pt x="592378" y="191338"/>
                  </a:lnTo>
                  <a:lnTo>
                    <a:pt x="592455" y="191528"/>
                  </a:lnTo>
                  <a:lnTo>
                    <a:pt x="594004" y="194221"/>
                  </a:lnTo>
                  <a:lnTo>
                    <a:pt x="581672" y="201333"/>
                  </a:lnTo>
                  <a:lnTo>
                    <a:pt x="581520" y="201409"/>
                  </a:lnTo>
                  <a:lnTo>
                    <a:pt x="581342" y="201536"/>
                  </a:lnTo>
                  <a:lnTo>
                    <a:pt x="581202" y="201676"/>
                  </a:lnTo>
                  <a:lnTo>
                    <a:pt x="581050" y="201891"/>
                  </a:lnTo>
                  <a:lnTo>
                    <a:pt x="580948" y="202133"/>
                  </a:lnTo>
                  <a:lnTo>
                    <a:pt x="580898" y="202387"/>
                  </a:lnTo>
                  <a:lnTo>
                    <a:pt x="580885" y="202526"/>
                  </a:lnTo>
                  <a:lnTo>
                    <a:pt x="580898" y="202653"/>
                  </a:lnTo>
                  <a:lnTo>
                    <a:pt x="580936" y="202907"/>
                  </a:lnTo>
                  <a:lnTo>
                    <a:pt x="581037" y="203149"/>
                  </a:lnTo>
                  <a:lnTo>
                    <a:pt x="581177" y="203377"/>
                  </a:lnTo>
                  <a:lnTo>
                    <a:pt x="581304" y="203504"/>
                  </a:lnTo>
                  <a:lnTo>
                    <a:pt x="581456" y="203644"/>
                  </a:lnTo>
                  <a:lnTo>
                    <a:pt x="581660" y="203746"/>
                  </a:lnTo>
                  <a:lnTo>
                    <a:pt x="586943" y="205816"/>
                  </a:lnTo>
                  <a:lnTo>
                    <a:pt x="587908" y="203327"/>
                  </a:lnTo>
                  <a:lnTo>
                    <a:pt x="585304" y="202323"/>
                  </a:lnTo>
                  <a:lnTo>
                    <a:pt x="595337" y="196532"/>
                  </a:lnTo>
                  <a:lnTo>
                    <a:pt x="596849" y="199136"/>
                  </a:lnTo>
                  <a:lnTo>
                    <a:pt x="599160" y="197802"/>
                  </a:lnTo>
                  <a:close/>
                </a:path>
                <a:path w="624205" h="648970">
                  <a:moveTo>
                    <a:pt x="599338" y="198374"/>
                  </a:moveTo>
                  <a:lnTo>
                    <a:pt x="599287" y="198107"/>
                  </a:lnTo>
                  <a:lnTo>
                    <a:pt x="599198" y="197866"/>
                  </a:lnTo>
                  <a:lnTo>
                    <a:pt x="596849" y="199148"/>
                  </a:lnTo>
                  <a:lnTo>
                    <a:pt x="597001" y="199364"/>
                  </a:lnTo>
                  <a:lnTo>
                    <a:pt x="597141" y="199504"/>
                  </a:lnTo>
                  <a:lnTo>
                    <a:pt x="597357" y="199644"/>
                  </a:lnTo>
                  <a:lnTo>
                    <a:pt x="597598" y="199745"/>
                  </a:lnTo>
                  <a:lnTo>
                    <a:pt x="597852" y="199809"/>
                  </a:lnTo>
                  <a:lnTo>
                    <a:pt x="598119" y="199809"/>
                  </a:lnTo>
                  <a:lnTo>
                    <a:pt x="598246" y="199796"/>
                  </a:lnTo>
                  <a:lnTo>
                    <a:pt x="598373" y="199758"/>
                  </a:lnTo>
                  <a:lnTo>
                    <a:pt x="598614" y="199669"/>
                  </a:lnTo>
                  <a:lnTo>
                    <a:pt x="598843" y="199529"/>
                  </a:lnTo>
                  <a:lnTo>
                    <a:pt x="599020" y="199339"/>
                  </a:lnTo>
                  <a:lnTo>
                    <a:pt x="599325" y="198628"/>
                  </a:lnTo>
                  <a:lnTo>
                    <a:pt x="599338" y="198374"/>
                  </a:lnTo>
                  <a:close/>
                </a:path>
                <a:path w="624205" h="648970">
                  <a:moveTo>
                    <a:pt x="607606" y="212674"/>
                  </a:moveTo>
                  <a:lnTo>
                    <a:pt x="607580" y="212534"/>
                  </a:lnTo>
                  <a:lnTo>
                    <a:pt x="607529" y="212356"/>
                  </a:lnTo>
                  <a:lnTo>
                    <a:pt x="607466" y="212191"/>
                  </a:lnTo>
                  <a:lnTo>
                    <a:pt x="607364" y="212026"/>
                  </a:lnTo>
                  <a:lnTo>
                    <a:pt x="603059" y="204584"/>
                  </a:lnTo>
                  <a:lnTo>
                    <a:pt x="602068" y="203911"/>
                  </a:lnTo>
                  <a:lnTo>
                    <a:pt x="601929" y="203898"/>
                  </a:lnTo>
                  <a:lnTo>
                    <a:pt x="601802" y="203911"/>
                  </a:lnTo>
                  <a:lnTo>
                    <a:pt x="601548" y="203949"/>
                  </a:lnTo>
                  <a:lnTo>
                    <a:pt x="600862" y="204419"/>
                  </a:lnTo>
                  <a:lnTo>
                    <a:pt x="600722" y="204647"/>
                  </a:lnTo>
                  <a:lnTo>
                    <a:pt x="600621" y="204889"/>
                  </a:lnTo>
                  <a:lnTo>
                    <a:pt x="600595" y="205092"/>
                  </a:lnTo>
                  <a:lnTo>
                    <a:pt x="600583" y="205346"/>
                  </a:lnTo>
                  <a:lnTo>
                    <a:pt x="600633" y="205600"/>
                  </a:lnTo>
                  <a:lnTo>
                    <a:pt x="600671" y="205727"/>
                  </a:lnTo>
                  <a:lnTo>
                    <a:pt x="600722" y="205854"/>
                  </a:lnTo>
                  <a:lnTo>
                    <a:pt x="603669" y="210959"/>
                  </a:lnTo>
                  <a:lnTo>
                    <a:pt x="595452" y="209461"/>
                  </a:lnTo>
                  <a:lnTo>
                    <a:pt x="595274" y="209423"/>
                  </a:lnTo>
                  <a:lnTo>
                    <a:pt x="595134" y="209372"/>
                  </a:lnTo>
                  <a:lnTo>
                    <a:pt x="594588" y="209270"/>
                  </a:lnTo>
                  <a:lnTo>
                    <a:pt x="594055" y="209219"/>
                  </a:lnTo>
                  <a:lnTo>
                    <a:pt x="593509" y="209219"/>
                  </a:lnTo>
                  <a:lnTo>
                    <a:pt x="593229" y="209245"/>
                  </a:lnTo>
                  <a:lnTo>
                    <a:pt x="592963" y="209283"/>
                  </a:lnTo>
                  <a:lnTo>
                    <a:pt x="592429" y="209384"/>
                  </a:lnTo>
                  <a:lnTo>
                    <a:pt x="592175" y="209473"/>
                  </a:lnTo>
                  <a:lnTo>
                    <a:pt x="591908" y="209550"/>
                  </a:lnTo>
                  <a:lnTo>
                    <a:pt x="591413" y="209765"/>
                  </a:lnTo>
                  <a:lnTo>
                    <a:pt x="591172" y="209892"/>
                  </a:lnTo>
                  <a:lnTo>
                    <a:pt x="591045" y="209956"/>
                  </a:lnTo>
                  <a:lnTo>
                    <a:pt x="590829" y="210108"/>
                  </a:lnTo>
                  <a:lnTo>
                    <a:pt x="590410" y="210388"/>
                  </a:lnTo>
                  <a:lnTo>
                    <a:pt x="588416" y="214426"/>
                  </a:lnTo>
                  <a:lnTo>
                    <a:pt x="588429" y="214947"/>
                  </a:lnTo>
                  <a:lnTo>
                    <a:pt x="594537" y="220332"/>
                  </a:lnTo>
                  <a:lnTo>
                    <a:pt x="595160" y="220319"/>
                  </a:lnTo>
                  <a:lnTo>
                    <a:pt x="596442" y="219989"/>
                  </a:lnTo>
                  <a:lnTo>
                    <a:pt x="596595" y="219862"/>
                  </a:lnTo>
                  <a:lnTo>
                    <a:pt x="596773" y="219671"/>
                  </a:lnTo>
                  <a:lnTo>
                    <a:pt x="596950" y="219329"/>
                  </a:lnTo>
                  <a:lnTo>
                    <a:pt x="596988" y="219202"/>
                  </a:lnTo>
                  <a:lnTo>
                    <a:pt x="597014" y="219075"/>
                  </a:lnTo>
                  <a:lnTo>
                    <a:pt x="597027" y="218935"/>
                  </a:lnTo>
                  <a:lnTo>
                    <a:pt x="597027" y="218808"/>
                  </a:lnTo>
                  <a:lnTo>
                    <a:pt x="596569" y="217893"/>
                  </a:lnTo>
                  <a:lnTo>
                    <a:pt x="596417" y="217779"/>
                  </a:lnTo>
                  <a:lnTo>
                    <a:pt x="596239" y="217678"/>
                  </a:lnTo>
                  <a:lnTo>
                    <a:pt x="595998" y="217589"/>
                  </a:lnTo>
                  <a:lnTo>
                    <a:pt x="595871" y="217576"/>
                  </a:lnTo>
                  <a:lnTo>
                    <a:pt x="595731" y="217551"/>
                  </a:lnTo>
                  <a:lnTo>
                    <a:pt x="595604" y="217563"/>
                  </a:lnTo>
                  <a:lnTo>
                    <a:pt x="595477" y="217576"/>
                  </a:lnTo>
                  <a:lnTo>
                    <a:pt x="595337" y="217601"/>
                  </a:lnTo>
                  <a:lnTo>
                    <a:pt x="595198" y="217627"/>
                  </a:lnTo>
                  <a:lnTo>
                    <a:pt x="594944" y="217652"/>
                  </a:lnTo>
                  <a:lnTo>
                    <a:pt x="594575" y="217665"/>
                  </a:lnTo>
                  <a:lnTo>
                    <a:pt x="594220" y="217652"/>
                  </a:lnTo>
                  <a:lnTo>
                    <a:pt x="593852" y="217589"/>
                  </a:lnTo>
                  <a:lnTo>
                    <a:pt x="591515" y="215988"/>
                  </a:lnTo>
                  <a:lnTo>
                    <a:pt x="591464" y="215861"/>
                  </a:lnTo>
                  <a:lnTo>
                    <a:pt x="591375" y="215734"/>
                  </a:lnTo>
                  <a:lnTo>
                    <a:pt x="591261" y="215468"/>
                  </a:lnTo>
                  <a:lnTo>
                    <a:pt x="591121" y="214972"/>
                  </a:lnTo>
                  <a:lnTo>
                    <a:pt x="591083" y="214731"/>
                  </a:lnTo>
                  <a:lnTo>
                    <a:pt x="591083" y="214337"/>
                  </a:lnTo>
                  <a:lnTo>
                    <a:pt x="592328" y="212305"/>
                  </a:lnTo>
                  <a:lnTo>
                    <a:pt x="592569" y="212166"/>
                  </a:lnTo>
                  <a:lnTo>
                    <a:pt x="592836" y="212051"/>
                  </a:lnTo>
                  <a:lnTo>
                    <a:pt x="592963" y="212013"/>
                  </a:lnTo>
                  <a:lnTo>
                    <a:pt x="593382" y="211912"/>
                  </a:lnTo>
                  <a:lnTo>
                    <a:pt x="593661" y="211886"/>
                  </a:lnTo>
                  <a:lnTo>
                    <a:pt x="593940" y="211886"/>
                  </a:lnTo>
                  <a:lnTo>
                    <a:pt x="594233" y="211912"/>
                  </a:lnTo>
                  <a:lnTo>
                    <a:pt x="594487" y="211963"/>
                  </a:lnTo>
                  <a:lnTo>
                    <a:pt x="594702" y="212026"/>
                  </a:lnTo>
                  <a:lnTo>
                    <a:pt x="594829" y="212051"/>
                  </a:lnTo>
                  <a:lnTo>
                    <a:pt x="594956" y="212064"/>
                  </a:lnTo>
                  <a:lnTo>
                    <a:pt x="605840" y="214058"/>
                  </a:lnTo>
                  <a:lnTo>
                    <a:pt x="606031" y="214096"/>
                  </a:lnTo>
                  <a:lnTo>
                    <a:pt x="606221" y="214122"/>
                  </a:lnTo>
                  <a:lnTo>
                    <a:pt x="606386" y="214109"/>
                  </a:lnTo>
                  <a:lnTo>
                    <a:pt x="606640" y="214071"/>
                  </a:lnTo>
                  <a:lnTo>
                    <a:pt x="606856" y="213982"/>
                  </a:lnTo>
                  <a:lnTo>
                    <a:pt x="606996" y="213906"/>
                  </a:lnTo>
                  <a:lnTo>
                    <a:pt x="607148" y="213779"/>
                  </a:lnTo>
                  <a:lnTo>
                    <a:pt x="607288" y="213652"/>
                  </a:lnTo>
                  <a:lnTo>
                    <a:pt x="607390" y="213512"/>
                  </a:lnTo>
                  <a:lnTo>
                    <a:pt x="607466" y="213372"/>
                  </a:lnTo>
                  <a:lnTo>
                    <a:pt x="607529" y="213207"/>
                  </a:lnTo>
                  <a:lnTo>
                    <a:pt x="607568" y="213080"/>
                  </a:lnTo>
                  <a:lnTo>
                    <a:pt x="607593" y="212953"/>
                  </a:lnTo>
                  <a:lnTo>
                    <a:pt x="607606" y="212674"/>
                  </a:lnTo>
                  <a:close/>
                </a:path>
                <a:path w="624205" h="648970">
                  <a:moveTo>
                    <a:pt x="613562" y="247434"/>
                  </a:moveTo>
                  <a:lnTo>
                    <a:pt x="613549" y="247307"/>
                  </a:lnTo>
                  <a:lnTo>
                    <a:pt x="613511" y="247180"/>
                  </a:lnTo>
                  <a:lnTo>
                    <a:pt x="613473" y="247053"/>
                  </a:lnTo>
                  <a:lnTo>
                    <a:pt x="613422" y="246926"/>
                  </a:lnTo>
                  <a:lnTo>
                    <a:pt x="613321" y="246761"/>
                  </a:lnTo>
                  <a:lnTo>
                    <a:pt x="613206" y="246608"/>
                  </a:lnTo>
                  <a:lnTo>
                    <a:pt x="613003" y="246430"/>
                  </a:lnTo>
                  <a:lnTo>
                    <a:pt x="612787" y="246303"/>
                  </a:lnTo>
                  <a:lnTo>
                    <a:pt x="612660" y="246253"/>
                  </a:lnTo>
                  <a:lnTo>
                    <a:pt x="612533" y="246214"/>
                  </a:lnTo>
                  <a:lnTo>
                    <a:pt x="612406" y="246202"/>
                  </a:lnTo>
                  <a:lnTo>
                    <a:pt x="612267" y="246189"/>
                  </a:lnTo>
                  <a:lnTo>
                    <a:pt x="612140" y="246189"/>
                  </a:lnTo>
                  <a:lnTo>
                    <a:pt x="612013" y="246202"/>
                  </a:lnTo>
                  <a:lnTo>
                    <a:pt x="611873" y="246227"/>
                  </a:lnTo>
                  <a:lnTo>
                    <a:pt x="611733" y="246253"/>
                  </a:lnTo>
                  <a:lnTo>
                    <a:pt x="611479" y="246278"/>
                  </a:lnTo>
                  <a:lnTo>
                    <a:pt x="611111" y="246291"/>
                  </a:lnTo>
                  <a:lnTo>
                    <a:pt x="610743" y="246278"/>
                  </a:lnTo>
                  <a:lnTo>
                    <a:pt x="610387" y="246214"/>
                  </a:lnTo>
                  <a:lnTo>
                    <a:pt x="608050" y="244614"/>
                  </a:lnTo>
                  <a:lnTo>
                    <a:pt x="607999" y="244487"/>
                  </a:lnTo>
                  <a:lnTo>
                    <a:pt x="607809" y="244221"/>
                  </a:lnTo>
                  <a:lnTo>
                    <a:pt x="607669" y="244081"/>
                  </a:lnTo>
                  <a:lnTo>
                    <a:pt x="607453" y="243941"/>
                  </a:lnTo>
                  <a:lnTo>
                    <a:pt x="607212" y="243827"/>
                  </a:lnTo>
                  <a:lnTo>
                    <a:pt x="606958" y="243776"/>
                  </a:lnTo>
                  <a:lnTo>
                    <a:pt x="606628" y="243776"/>
                  </a:lnTo>
                  <a:lnTo>
                    <a:pt x="606437" y="243827"/>
                  </a:lnTo>
                  <a:lnTo>
                    <a:pt x="606196" y="243916"/>
                  </a:lnTo>
                  <a:lnTo>
                    <a:pt x="605980" y="244055"/>
                  </a:lnTo>
                  <a:lnTo>
                    <a:pt x="605523" y="244754"/>
                  </a:lnTo>
                  <a:lnTo>
                    <a:pt x="605485" y="244957"/>
                  </a:lnTo>
                  <a:lnTo>
                    <a:pt x="605472" y="245211"/>
                  </a:lnTo>
                  <a:lnTo>
                    <a:pt x="605523" y="245465"/>
                  </a:lnTo>
                  <a:lnTo>
                    <a:pt x="605561" y="245592"/>
                  </a:lnTo>
                  <a:lnTo>
                    <a:pt x="605612" y="245719"/>
                  </a:lnTo>
                  <a:lnTo>
                    <a:pt x="611073" y="248958"/>
                  </a:lnTo>
                  <a:lnTo>
                    <a:pt x="611695" y="248945"/>
                  </a:lnTo>
                  <a:lnTo>
                    <a:pt x="612978" y="248615"/>
                  </a:lnTo>
                  <a:lnTo>
                    <a:pt x="613143" y="248500"/>
                  </a:lnTo>
                  <a:lnTo>
                    <a:pt x="613308" y="248297"/>
                  </a:lnTo>
                  <a:lnTo>
                    <a:pt x="613448" y="248069"/>
                  </a:lnTo>
                  <a:lnTo>
                    <a:pt x="613524" y="247827"/>
                  </a:lnTo>
                  <a:lnTo>
                    <a:pt x="613549" y="247700"/>
                  </a:lnTo>
                  <a:lnTo>
                    <a:pt x="613562" y="247561"/>
                  </a:lnTo>
                  <a:lnTo>
                    <a:pt x="613562" y="247434"/>
                  </a:lnTo>
                  <a:close/>
                </a:path>
                <a:path w="624205" h="648970">
                  <a:moveTo>
                    <a:pt x="614121" y="224853"/>
                  </a:moveTo>
                  <a:lnTo>
                    <a:pt x="614095" y="224624"/>
                  </a:lnTo>
                  <a:lnTo>
                    <a:pt x="614083" y="224409"/>
                  </a:lnTo>
                  <a:lnTo>
                    <a:pt x="614006" y="223964"/>
                  </a:lnTo>
                  <a:lnTo>
                    <a:pt x="613956" y="223748"/>
                  </a:lnTo>
                  <a:lnTo>
                    <a:pt x="613892" y="223532"/>
                  </a:lnTo>
                  <a:lnTo>
                    <a:pt x="613740" y="223113"/>
                  </a:lnTo>
                  <a:lnTo>
                    <a:pt x="613613" y="222897"/>
                  </a:lnTo>
                  <a:lnTo>
                    <a:pt x="613549" y="222707"/>
                  </a:lnTo>
                  <a:lnTo>
                    <a:pt x="613397" y="222465"/>
                  </a:lnTo>
                  <a:lnTo>
                    <a:pt x="613143" y="222097"/>
                  </a:lnTo>
                  <a:lnTo>
                    <a:pt x="612838" y="221767"/>
                  </a:lnTo>
                  <a:lnTo>
                    <a:pt x="612508" y="221449"/>
                  </a:lnTo>
                  <a:lnTo>
                    <a:pt x="612165" y="221183"/>
                  </a:lnTo>
                  <a:lnTo>
                    <a:pt x="611784" y="220941"/>
                  </a:lnTo>
                  <a:lnTo>
                    <a:pt x="611581" y="220853"/>
                  </a:lnTo>
                  <a:lnTo>
                    <a:pt x="611454" y="220789"/>
                  </a:lnTo>
                  <a:lnTo>
                    <a:pt x="611454" y="224904"/>
                  </a:lnTo>
                  <a:lnTo>
                    <a:pt x="611428" y="225183"/>
                  </a:lnTo>
                  <a:lnTo>
                    <a:pt x="611327" y="225628"/>
                  </a:lnTo>
                  <a:lnTo>
                    <a:pt x="611200" y="225882"/>
                  </a:lnTo>
                  <a:lnTo>
                    <a:pt x="611060" y="226098"/>
                  </a:lnTo>
                  <a:lnTo>
                    <a:pt x="610933" y="226237"/>
                  </a:lnTo>
                  <a:lnTo>
                    <a:pt x="610844" y="226377"/>
                  </a:lnTo>
                  <a:lnTo>
                    <a:pt x="610628" y="226682"/>
                  </a:lnTo>
                  <a:lnTo>
                    <a:pt x="608355" y="226339"/>
                  </a:lnTo>
                  <a:lnTo>
                    <a:pt x="608355" y="229019"/>
                  </a:lnTo>
                  <a:lnTo>
                    <a:pt x="607568" y="229577"/>
                  </a:lnTo>
                  <a:lnTo>
                    <a:pt x="607136" y="229831"/>
                  </a:lnTo>
                  <a:lnTo>
                    <a:pt x="607009" y="229908"/>
                  </a:lnTo>
                  <a:lnTo>
                    <a:pt x="602246" y="231394"/>
                  </a:lnTo>
                  <a:lnTo>
                    <a:pt x="602107" y="231394"/>
                  </a:lnTo>
                  <a:lnTo>
                    <a:pt x="601980" y="231406"/>
                  </a:lnTo>
                  <a:lnTo>
                    <a:pt x="601853" y="231432"/>
                  </a:lnTo>
                  <a:lnTo>
                    <a:pt x="601522" y="231457"/>
                  </a:lnTo>
                  <a:lnTo>
                    <a:pt x="601345" y="231444"/>
                  </a:lnTo>
                  <a:lnTo>
                    <a:pt x="601065" y="231394"/>
                  </a:lnTo>
                  <a:lnTo>
                    <a:pt x="599960" y="230606"/>
                  </a:lnTo>
                  <a:lnTo>
                    <a:pt x="599871" y="230416"/>
                  </a:lnTo>
                  <a:lnTo>
                    <a:pt x="599757" y="230136"/>
                  </a:lnTo>
                  <a:lnTo>
                    <a:pt x="599668" y="229781"/>
                  </a:lnTo>
                  <a:lnTo>
                    <a:pt x="599655" y="229590"/>
                  </a:lnTo>
                  <a:lnTo>
                    <a:pt x="599681" y="229311"/>
                  </a:lnTo>
                  <a:lnTo>
                    <a:pt x="599782" y="228866"/>
                  </a:lnTo>
                  <a:lnTo>
                    <a:pt x="599960" y="228523"/>
                  </a:lnTo>
                  <a:lnTo>
                    <a:pt x="600075" y="228371"/>
                  </a:lnTo>
                  <a:lnTo>
                    <a:pt x="600189" y="228231"/>
                  </a:lnTo>
                  <a:lnTo>
                    <a:pt x="600278" y="228092"/>
                  </a:lnTo>
                  <a:lnTo>
                    <a:pt x="600468" y="227825"/>
                  </a:lnTo>
                  <a:lnTo>
                    <a:pt x="608355" y="229019"/>
                  </a:lnTo>
                  <a:lnTo>
                    <a:pt x="608355" y="226339"/>
                  </a:lnTo>
                  <a:lnTo>
                    <a:pt x="602754" y="225475"/>
                  </a:lnTo>
                  <a:lnTo>
                    <a:pt x="603542" y="224904"/>
                  </a:lnTo>
                  <a:lnTo>
                    <a:pt x="603923" y="224688"/>
                  </a:lnTo>
                  <a:lnTo>
                    <a:pt x="604050" y="224624"/>
                  </a:lnTo>
                  <a:lnTo>
                    <a:pt x="604189" y="224536"/>
                  </a:lnTo>
                  <a:lnTo>
                    <a:pt x="609028" y="223100"/>
                  </a:lnTo>
                  <a:lnTo>
                    <a:pt x="609168" y="223088"/>
                  </a:lnTo>
                  <a:lnTo>
                    <a:pt x="609587" y="223037"/>
                  </a:lnTo>
                  <a:lnTo>
                    <a:pt x="609777" y="223050"/>
                  </a:lnTo>
                  <a:lnTo>
                    <a:pt x="609955" y="223088"/>
                  </a:lnTo>
                  <a:lnTo>
                    <a:pt x="610146" y="223126"/>
                  </a:lnTo>
                  <a:lnTo>
                    <a:pt x="611162" y="223939"/>
                  </a:lnTo>
                  <a:lnTo>
                    <a:pt x="611289" y="224180"/>
                  </a:lnTo>
                  <a:lnTo>
                    <a:pt x="611352" y="224358"/>
                  </a:lnTo>
                  <a:lnTo>
                    <a:pt x="611441" y="224726"/>
                  </a:lnTo>
                  <a:lnTo>
                    <a:pt x="611454" y="224904"/>
                  </a:lnTo>
                  <a:lnTo>
                    <a:pt x="611454" y="220789"/>
                  </a:lnTo>
                  <a:lnTo>
                    <a:pt x="610958" y="220586"/>
                  </a:lnTo>
                  <a:lnTo>
                    <a:pt x="610743" y="220535"/>
                  </a:lnTo>
                  <a:lnTo>
                    <a:pt x="610527" y="220472"/>
                  </a:lnTo>
                  <a:lnTo>
                    <a:pt x="610082" y="220395"/>
                  </a:lnTo>
                  <a:lnTo>
                    <a:pt x="609638" y="220370"/>
                  </a:lnTo>
                  <a:lnTo>
                    <a:pt x="609193" y="220383"/>
                  </a:lnTo>
                  <a:lnTo>
                    <a:pt x="608965" y="220421"/>
                  </a:lnTo>
                  <a:lnTo>
                    <a:pt x="608838" y="220433"/>
                  </a:lnTo>
                  <a:lnTo>
                    <a:pt x="608685" y="220459"/>
                  </a:lnTo>
                  <a:lnTo>
                    <a:pt x="602780" y="222275"/>
                  </a:lnTo>
                  <a:lnTo>
                    <a:pt x="602640" y="222338"/>
                  </a:lnTo>
                  <a:lnTo>
                    <a:pt x="602094" y="222669"/>
                  </a:lnTo>
                  <a:lnTo>
                    <a:pt x="598043" y="226631"/>
                  </a:lnTo>
                  <a:lnTo>
                    <a:pt x="596988" y="229641"/>
                  </a:lnTo>
                  <a:lnTo>
                    <a:pt x="597014" y="229870"/>
                  </a:lnTo>
                  <a:lnTo>
                    <a:pt x="597027" y="230085"/>
                  </a:lnTo>
                  <a:lnTo>
                    <a:pt x="597509" y="231660"/>
                  </a:lnTo>
                  <a:lnTo>
                    <a:pt x="597560" y="231787"/>
                  </a:lnTo>
                  <a:lnTo>
                    <a:pt x="597712" y="232029"/>
                  </a:lnTo>
                  <a:lnTo>
                    <a:pt x="597979" y="232397"/>
                  </a:lnTo>
                  <a:lnTo>
                    <a:pt x="598271" y="232727"/>
                  </a:lnTo>
                  <a:lnTo>
                    <a:pt x="598601" y="233045"/>
                  </a:lnTo>
                  <a:lnTo>
                    <a:pt x="598779" y="233172"/>
                  </a:lnTo>
                  <a:lnTo>
                    <a:pt x="598957" y="233311"/>
                  </a:lnTo>
                  <a:lnTo>
                    <a:pt x="601472" y="234124"/>
                  </a:lnTo>
                  <a:lnTo>
                    <a:pt x="601929" y="234111"/>
                  </a:lnTo>
                  <a:lnTo>
                    <a:pt x="602145" y="234073"/>
                  </a:lnTo>
                  <a:lnTo>
                    <a:pt x="602399" y="234048"/>
                  </a:lnTo>
                  <a:lnTo>
                    <a:pt x="602970" y="233997"/>
                  </a:lnTo>
                  <a:lnTo>
                    <a:pt x="604354" y="233768"/>
                  </a:lnTo>
                  <a:lnTo>
                    <a:pt x="605701" y="233400"/>
                  </a:lnTo>
                  <a:lnTo>
                    <a:pt x="607009" y="232892"/>
                  </a:lnTo>
                  <a:lnTo>
                    <a:pt x="607644" y="232587"/>
                  </a:lnTo>
                  <a:lnTo>
                    <a:pt x="608228" y="232270"/>
                  </a:lnTo>
                  <a:lnTo>
                    <a:pt x="608406" y="232181"/>
                  </a:lnTo>
                  <a:lnTo>
                    <a:pt x="612952" y="227990"/>
                  </a:lnTo>
                  <a:lnTo>
                    <a:pt x="613143" y="227774"/>
                  </a:lnTo>
                  <a:lnTo>
                    <a:pt x="613397" y="227406"/>
                  </a:lnTo>
                  <a:lnTo>
                    <a:pt x="614108" y="225298"/>
                  </a:lnTo>
                  <a:lnTo>
                    <a:pt x="614121" y="224853"/>
                  </a:lnTo>
                  <a:close/>
                </a:path>
                <a:path w="624205" h="648970">
                  <a:moveTo>
                    <a:pt x="624128" y="241300"/>
                  </a:moveTo>
                  <a:lnTo>
                    <a:pt x="624116" y="241173"/>
                  </a:lnTo>
                  <a:lnTo>
                    <a:pt x="624078" y="241046"/>
                  </a:lnTo>
                  <a:lnTo>
                    <a:pt x="623989" y="240830"/>
                  </a:lnTo>
                  <a:lnTo>
                    <a:pt x="623887" y="240665"/>
                  </a:lnTo>
                  <a:lnTo>
                    <a:pt x="619582" y="233210"/>
                  </a:lnTo>
                  <a:lnTo>
                    <a:pt x="619023" y="232664"/>
                  </a:lnTo>
                  <a:lnTo>
                    <a:pt x="618845" y="232587"/>
                  </a:lnTo>
                  <a:lnTo>
                    <a:pt x="618591" y="232537"/>
                  </a:lnTo>
                  <a:lnTo>
                    <a:pt x="618464" y="232524"/>
                  </a:lnTo>
                  <a:lnTo>
                    <a:pt x="618324" y="232537"/>
                  </a:lnTo>
                  <a:lnTo>
                    <a:pt x="618070" y="232575"/>
                  </a:lnTo>
                  <a:lnTo>
                    <a:pt x="617829" y="232676"/>
                  </a:lnTo>
                  <a:lnTo>
                    <a:pt x="617601" y="232816"/>
                  </a:lnTo>
                  <a:lnTo>
                    <a:pt x="617118" y="233718"/>
                  </a:lnTo>
                  <a:lnTo>
                    <a:pt x="617105" y="233972"/>
                  </a:lnTo>
                  <a:lnTo>
                    <a:pt x="617156" y="234226"/>
                  </a:lnTo>
                  <a:lnTo>
                    <a:pt x="617194" y="234353"/>
                  </a:lnTo>
                  <a:lnTo>
                    <a:pt x="617283" y="234530"/>
                  </a:lnTo>
                  <a:lnTo>
                    <a:pt x="620204" y="239598"/>
                  </a:lnTo>
                  <a:lnTo>
                    <a:pt x="611974" y="238086"/>
                  </a:lnTo>
                  <a:lnTo>
                    <a:pt x="611784" y="238048"/>
                  </a:lnTo>
                  <a:lnTo>
                    <a:pt x="611657" y="237998"/>
                  </a:lnTo>
                  <a:lnTo>
                    <a:pt x="611124" y="237883"/>
                  </a:lnTo>
                  <a:lnTo>
                    <a:pt x="610844" y="237871"/>
                  </a:lnTo>
                  <a:lnTo>
                    <a:pt x="610577" y="237845"/>
                  </a:lnTo>
                  <a:lnTo>
                    <a:pt x="610031" y="237845"/>
                  </a:lnTo>
                  <a:lnTo>
                    <a:pt x="609765" y="237871"/>
                  </a:lnTo>
                  <a:lnTo>
                    <a:pt x="609485" y="237909"/>
                  </a:lnTo>
                  <a:lnTo>
                    <a:pt x="608952" y="238010"/>
                  </a:lnTo>
                  <a:lnTo>
                    <a:pt x="608698" y="238099"/>
                  </a:lnTo>
                  <a:lnTo>
                    <a:pt x="608431" y="238175"/>
                  </a:lnTo>
                  <a:lnTo>
                    <a:pt x="607936" y="238391"/>
                  </a:lnTo>
                  <a:lnTo>
                    <a:pt x="607745" y="238506"/>
                  </a:lnTo>
                  <a:lnTo>
                    <a:pt x="607606" y="238569"/>
                  </a:lnTo>
                  <a:lnTo>
                    <a:pt x="607034" y="239166"/>
                  </a:lnTo>
                  <a:lnTo>
                    <a:pt x="606958" y="239344"/>
                  </a:lnTo>
                  <a:lnTo>
                    <a:pt x="606907" y="239598"/>
                  </a:lnTo>
                  <a:lnTo>
                    <a:pt x="606894" y="239737"/>
                  </a:lnTo>
                  <a:lnTo>
                    <a:pt x="606907" y="239864"/>
                  </a:lnTo>
                  <a:lnTo>
                    <a:pt x="606945" y="240118"/>
                  </a:lnTo>
                  <a:lnTo>
                    <a:pt x="607415" y="240804"/>
                  </a:lnTo>
                  <a:lnTo>
                    <a:pt x="607580" y="240919"/>
                  </a:lnTo>
                  <a:lnTo>
                    <a:pt x="607885" y="241046"/>
                  </a:lnTo>
                  <a:lnTo>
                    <a:pt x="608088" y="241071"/>
                  </a:lnTo>
                  <a:lnTo>
                    <a:pt x="608342" y="241084"/>
                  </a:lnTo>
                  <a:lnTo>
                    <a:pt x="608469" y="241071"/>
                  </a:lnTo>
                  <a:lnTo>
                    <a:pt x="608596" y="241033"/>
                  </a:lnTo>
                  <a:lnTo>
                    <a:pt x="608838" y="240944"/>
                  </a:lnTo>
                  <a:lnTo>
                    <a:pt x="608965" y="240868"/>
                  </a:lnTo>
                  <a:lnTo>
                    <a:pt x="610184" y="240512"/>
                  </a:lnTo>
                  <a:lnTo>
                    <a:pt x="610463" y="240512"/>
                  </a:lnTo>
                  <a:lnTo>
                    <a:pt x="610755" y="240538"/>
                  </a:lnTo>
                  <a:lnTo>
                    <a:pt x="611022" y="240588"/>
                  </a:lnTo>
                  <a:lnTo>
                    <a:pt x="611187" y="240639"/>
                  </a:lnTo>
                  <a:lnTo>
                    <a:pt x="611352" y="240677"/>
                  </a:lnTo>
                  <a:lnTo>
                    <a:pt x="622554" y="242722"/>
                  </a:lnTo>
                  <a:lnTo>
                    <a:pt x="622884" y="242747"/>
                  </a:lnTo>
                  <a:lnTo>
                    <a:pt x="623011" y="242735"/>
                  </a:lnTo>
                  <a:lnTo>
                    <a:pt x="623633" y="242455"/>
                  </a:lnTo>
                  <a:lnTo>
                    <a:pt x="623798" y="242303"/>
                  </a:lnTo>
                  <a:lnTo>
                    <a:pt x="623900" y="242163"/>
                  </a:lnTo>
                  <a:lnTo>
                    <a:pt x="623989" y="241998"/>
                  </a:lnTo>
                  <a:lnTo>
                    <a:pt x="624052" y="241846"/>
                  </a:lnTo>
                  <a:lnTo>
                    <a:pt x="624090" y="241719"/>
                  </a:lnTo>
                  <a:lnTo>
                    <a:pt x="624116" y="241592"/>
                  </a:lnTo>
                  <a:lnTo>
                    <a:pt x="624128" y="241465"/>
                  </a:lnTo>
                  <a:lnTo>
                    <a:pt x="624128" y="24132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555381" y="6120205"/>
              <a:ext cx="351155" cy="715010"/>
            </a:xfrm>
            <a:custGeom>
              <a:avLst/>
              <a:gdLst/>
              <a:ahLst/>
              <a:cxnLst/>
              <a:rect l="l" t="t" r="r" b="b"/>
              <a:pathLst>
                <a:path w="351155" h="715009">
                  <a:moveTo>
                    <a:pt x="1244" y="647280"/>
                  </a:moveTo>
                  <a:lnTo>
                    <a:pt x="406" y="645833"/>
                  </a:lnTo>
                  <a:lnTo>
                    <a:pt x="165" y="646049"/>
                  </a:lnTo>
                  <a:lnTo>
                    <a:pt x="76" y="646188"/>
                  </a:lnTo>
                  <a:lnTo>
                    <a:pt x="12" y="646379"/>
                  </a:lnTo>
                  <a:lnTo>
                    <a:pt x="0" y="646671"/>
                  </a:lnTo>
                  <a:lnTo>
                    <a:pt x="50" y="646861"/>
                  </a:lnTo>
                  <a:lnTo>
                    <a:pt x="127" y="647014"/>
                  </a:lnTo>
                  <a:lnTo>
                    <a:pt x="228" y="647141"/>
                  </a:lnTo>
                  <a:lnTo>
                    <a:pt x="355" y="647242"/>
                  </a:lnTo>
                  <a:lnTo>
                    <a:pt x="495" y="647319"/>
                  </a:lnTo>
                  <a:lnTo>
                    <a:pt x="647" y="647369"/>
                  </a:lnTo>
                  <a:lnTo>
                    <a:pt x="774" y="647395"/>
                  </a:lnTo>
                  <a:lnTo>
                    <a:pt x="901" y="647395"/>
                  </a:lnTo>
                  <a:lnTo>
                    <a:pt x="1206" y="647306"/>
                  </a:lnTo>
                  <a:close/>
                </a:path>
                <a:path w="351155" h="715009">
                  <a:moveTo>
                    <a:pt x="16751" y="605624"/>
                  </a:moveTo>
                  <a:lnTo>
                    <a:pt x="16725" y="605497"/>
                  </a:lnTo>
                  <a:lnTo>
                    <a:pt x="16675" y="605370"/>
                  </a:lnTo>
                  <a:lnTo>
                    <a:pt x="16586" y="605243"/>
                  </a:lnTo>
                  <a:lnTo>
                    <a:pt x="16459" y="605129"/>
                  </a:lnTo>
                  <a:lnTo>
                    <a:pt x="16281" y="605040"/>
                  </a:lnTo>
                  <a:lnTo>
                    <a:pt x="16154" y="605015"/>
                  </a:lnTo>
                  <a:lnTo>
                    <a:pt x="15989" y="605015"/>
                  </a:lnTo>
                  <a:lnTo>
                    <a:pt x="15862" y="605053"/>
                  </a:lnTo>
                  <a:lnTo>
                    <a:pt x="7099" y="610108"/>
                  </a:lnTo>
                  <a:lnTo>
                    <a:pt x="6959" y="610209"/>
                  </a:lnTo>
                  <a:lnTo>
                    <a:pt x="6845" y="610362"/>
                  </a:lnTo>
                  <a:lnTo>
                    <a:pt x="6769" y="610552"/>
                  </a:lnTo>
                  <a:lnTo>
                    <a:pt x="6756" y="610743"/>
                  </a:lnTo>
                  <a:lnTo>
                    <a:pt x="6781" y="610870"/>
                  </a:lnTo>
                  <a:lnTo>
                    <a:pt x="6832" y="610997"/>
                  </a:lnTo>
                  <a:lnTo>
                    <a:pt x="6921" y="611124"/>
                  </a:lnTo>
                  <a:lnTo>
                    <a:pt x="7048" y="611238"/>
                  </a:lnTo>
                  <a:lnTo>
                    <a:pt x="7226" y="611327"/>
                  </a:lnTo>
                  <a:lnTo>
                    <a:pt x="7353" y="611352"/>
                  </a:lnTo>
                  <a:lnTo>
                    <a:pt x="7518" y="611352"/>
                  </a:lnTo>
                  <a:lnTo>
                    <a:pt x="7645" y="611314"/>
                  </a:lnTo>
                  <a:lnTo>
                    <a:pt x="16408" y="606259"/>
                  </a:lnTo>
                  <a:lnTo>
                    <a:pt x="16548" y="606158"/>
                  </a:lnTo>
                  <a:lnTo>
                    <a:pt x="16662" y="606005"/>
                  </a:lnTo>
                  <a:lnTo>
                    <a:pt x="16725" y="605853"/>
                  </a:lnTo>
                  <a:lnTo>
                    <a:pt x="16751" y="605726"/>
                  </a:lnTo>
                  <a:close/>
                </a:path>
                <a:path w="351155" h="715009">
                  <a:moveTo>
                    <a:pt x="25400" y="620623"/>
                  </a:moveTo>
                  <a:lnTo>
                    <a:pt x="25374" y="620496"/>
                  </a:lnTo>
                  <a:lnTo>
                    <a:pt x="25323" y="620369"/>
                  </a:lnTo>
                  <a:lnTo>
                    <a:pt x="25234" y="620242"/>
                  </a:lnTo>
                  <a:lnTo>
                    <a:pt x="25107" y="620128"/>
                  </a:lnTo>
                  <a:lnTo>
                    <a:pt x="24930" y="620039"/>
                  </a:lnTo>
                  <a:lnTo>
                    <a:pt x="24803" y="620014"/>
                  </a:lnTo>
                  <a:lnTo>
                    <a:pt x="24638" y="620014"/>
                  </a:lnTo>
                  <a:lnTo>
                    <a:pt x="24511" y="620052"/>
                  </a:lnTo>
                  <a:lnTo>
                    <a:pt x="16040" y="624941"/>
                  </a:lnTo>
                  <a:lnTo>
                    <a:pt x="15900" y="625043"/>
                  </a:lnTo>
                  <a:lnTo>
                    <a:pt x="15786" y="625195"/>
                  </a:lnTo>
                  <a:lnTo>
                    <a:pt x="15722" y="625348"/>
                  </a:lnTo>
                  <a:lnTo>
                    <a:pt x="15697" y="625475"/>
                  </a:lnTo>
                  <a:lnTo>
                    <a:pt x="15709" y="625602"/>
                  </a:lnTo>
                  <a:lnTo>
                    <a:pt x="15735" y="625729"/>
                  </a:lnTo>
                  <a:lnTo>
                    <a:pt x="15786" y="625856"/>
                  </a:lnTo>
                  <a:lnTo>
                    <a:pt x="15938" y="626033"/>
                  </a:lnTo>
                  <a:lnTo>
                    <a:pt x="16078" y="626122"/>
                  </a:lnTo>
                  <a:lnTo>
                    <a:pt x="16230" y="626173"/>
                  </a:lnTo>
                  <a:lnTo>
                    <a:pt x="16459" y="626186"/>
                  </a:lnTo>
                  <a:lnTo>
                    <a:pt x="16586" y="626148"/>
                  </a:lnTo>
                  <a:lnTo>
                    <a:pt x="25069" y="621258"/>
                  </a:lnTo>
                  <a:lnTo>
                    <a:pt x="25196" y="621157"/>
                  </a:lnTo>
                  <a:lnTo>
                    <a:pt x="25311" y="621004"/>
                  </a:lnTo>
                  <a:lnTo>
                    <a:pt x="25374" y="620852"/>
                  </a:lnTo>
                  <a:lnTo>
                    <a:pt x="25400" y="620725"/>
                  </a:lnTo>
                  <a:close/>
                </a:path>
                <a:path w="351155" h="715009">
                  <a:moveTo>
                    <a:pt x="33464" y="628078"/>
                  </a:moveTo>
                  <a:lnTo>
                    <a:pt x="33413" y="627888"/>
                  </a:lnTo>
                  <a:lnTo>
                    <a:pt x="33337" y="627735"/>
                  </a:lnTo>
                  <a:lnTo>
                    <a:pt x="33235" y="627608"/>
                  </a:lnTo>
                  <a:lnTo>
                    <a:pt x="33108" y="627507"/>
                  </a:lnTo>
                  <a:lnTo>
                    <a:pt x="32969" y="627430"/>
                  </a:lnTo>
                  <a:lnTo>
                    <a:pt x="32816" y="627380"/>
                  </a:lnTo>
                  <a:lnTo>
                    <a:pt x="32689" y="627354"/>
                  </a:lnTo>
                  <a:lnTo>
                    <a:pt x="32562" y="627354"/>
                  </a:lnTo>
                  <a:lnTo>
                    <a:pt x="32258" y="627443"/>
                  </a:lnTo>
                  <a:lnTo>
                    <a:pt x="419" y="645833"/>
                  </a:lnTo>
                  <a:lnTo>
                    <a:pt x="1244" y="647280"/>
                  </a:lnTo>
                  <a:lnTo>
                    <a:pt x="33058" y="628916"/>
                  </a:lnTo>
                  <a:lnTo>
                    <a:pt x="33299" y="628700"/>
                  </a:lnTo>
                  <a:lnTo>
                    <a:pt x="33388" y="628561"/>
                  </a:lnTo>
                  <a:lnTo>
                    <a:pt x="33451" y="628370"/>
                  </a:lnTo>
                  <a:lnTo>
                    <a:pt x="33464" y="628078"/>
                  </a:lnTo>
                  <a:close/>
                </a:path>
                <a:path w="351155" h="715009">
                  <a:moveTo>
                    <a:pt x="44856" y="649363"/>
                  </a:moveTo>
                  <a:lnTo>
                    <a:pt x="44018" y="647915"/>
                  </a:lnTo>
                  <a:lnTo>
                    <a:pt x="12217" y="666280"/>
                  </a:lnTo>
                  <a:lnTo>
                    <a:pt x="11976" y="666496"/>
                  </a:lnTo>
                  <a:lnTo>
                    <a:pt x="11887" y="666635"/>
                  </a:lnTo>
                  <a:lnTo>
                    <a:pt x="11823" y="666826"/>
                  </a:lnTo>
                  <a:lnTo>
                    <a:pt x="11811" y="667118"/>
                  </a:lnTo>
                  <a:lnTo>
                    <a:pt x="11861" y="667308"/>
                  </a:lnTo>
                  <a:lnTo>
                    <a:pt x="11938" y="667461"/>
                  </a:lnTo>
                  <a:lnTo>
                    <a:pt x="12039" y="667588"/>
                  </a:lnTo>
                  <a:lnTo>
                    <a:pt x="12166" y="667689"/>
                  </a:lnTo>
                  <a:lnTo>
                    <a:pt x="12306" y="667766"/>
                  </a:lnTo>
                  <a:lnTo>
                    <a:pt x="12458" y="667816"/>
                  </a:lnTo>
                  <a:lnTo>
                    <a:pt x="12585" y="667842"/>
                  </a:lnTo>
                  <a:lnTo>
                    <a:pt x="12712" y="667842"/>
                  </a:lnTo>
                  <a:lnTo>
                    <a:pt x="13017" y="667753"/>
                  </a:lnTo>
                  <a:lnTo>
                    <a:pt x="44856" y="649363"/>
                  </a:lnTo>
                  <a:close/>
                </a:path>
                <a:path w="351155" h="715009">
                  <a:moveTo>
                    <a:pt x="45275" y="648525"/>
                  </a:moveTo>
                  <a:lnTo>
                    <a:pt x="45224" y="648335"/>
                  </a:lnTo>
                  <a:lnTo>
                    <a:pt x="45148" y="648182"/>
                  </a:lnTo>
                  <a:lnTo>
                    <a:pt x="45046" y="648055"/>
                  </a:lnTo>
                  <a:lnTo>
                    <a:pt x="44919" y="647954"/>
                  </a:lnTo>
                  <a:lnTo>
                    <a:pt x="44780" y="647877"/>
                  </a:lnTo>
                  <a:lnTo>
                    <a:pt x="44627" y="647827"/>
                  </a:lnTo>
                  <a:lnTo>
                    <a:pt x="44500" y="647801"/>
                  </a:lnTo>
                  <a:lnTo>
                    <a:pt x="44373" y="647801"/>
                  </a:lnTo>
                  <a:lnTo>
                    <a:pt x="44069" y="647890"/>
                  </a:lnTo>
                  <a:lnTo>
                    <a:pt x="44856" y="649363"/>
                  </a:lnTo>
                  <a:lnTo>
                    <a:pt x="45110" y="649147"/>
                  </a:lnTo>
                  <a:lnTo>
                    <a:pt x="45199" y="649008"/>
                  </a:lnTo>
                  <a:lnTo>
                    <a:pt x="45262" y="648817"/>
                  </a:lnTo>
                  <a:lnTo>
                    <a:pt x="45275" y="648525"/>
                  </a:lnTo>
                  <a:close/>
                </a:path>
                <a:path w="351155" h="715009">
                  <a:moveTo>
                    <a:pt x="47637" y="63601"/>
                  </a:moveTo>
                  <a:lnTo>
                    <a:pt x="47586" y="63449"/>
                  </a:lnTo>
                  <a:lnTo>
                    <a:pt x="47510" y="63309"/>
                  </a:lnTo>
                  <a:lnTo>
                    <a:pt x="47371" y="63169"/>
                  </a:lnTo>
                  <a:lnTo>
                    <a:pt x="47205" y="63080"/>
                  </a:lnTo>
                  <a:lnTo>
                    <a:pt x="47078" y="63042"/>
                  </a:lnTo>
                  <a:lnTo>
                    <a:pt x="37642" y="63042"/>
                  </a:lnTo>
                  <a:lnTo>
                    <a:pt x="37515" y="63055"/>
                  </a:lnTo>
                  <a:lnTo>
                    <a:pt x="37363" y="63106"/>
                  </a:lnTo>
                  <a:lnTo>
                    <a:pt x="37198" y="63220"/>
                  </a:lnTo>
                  <a:lnTo>
                    <a:pt x="37071" y="63373"/>
                  </a:lnTo>
                  <a:lnTo>
                    <a:pt x="36995" y="63550"/>
                  </a:lnTo>
                  <a:lnTo>
                    <a:pt x="36982" y="63804"/>
                  </a:lnTo>
                  <a:lnTo>
                    <a:pt x="37020" y="63931"/>
                  </a:lnTo>
                  <a:lnTo>
                    <a:pt x="37071" y="64058"/>
                  </a:lnTo>
                  <a:lnTo>
                    <a:pt x="37198" y="64211"/>
                  </a:lnTo>
                  <a:lnTo>
                    <a:pt x="37363" y="64312"/>
                  </a:lnTo>
                  <a:lnTo>
                    <a:pt x="37541" y="64363"/>
                  </a:lnTo>
                  <a:lnTo>
                    <a:pt x="46977" y="64376"/>
                  </a:lnTo>
                  <a:lnTo>
                    <a:pt x="47104" y="64363"/>
                  </a:lnTo>
                  <a:lnTo>
                    <a:pt x="47256" y="64312"/>
                  </a:lnTo>
                  <a:lnTo>
                    <a:pt x="47421" y="64198"/>
                  </a:lnTo>
                  <a:lnTo>
                    <a:pt x="47548" y="64046"/>
                  </a:lnTo>
                  <a:lnTo>
                    <a:pt x="47625" y="63868"/>
                  </a:lnTo>
                  <a:lnTo>
                    <a:pt x="47637" y="63601"/>
                  </a:lnTo>
                  <a:close/>
                </a:path>
                <a:path w="351155" h="715009">
                  <a:moveTo>
                    <a:pt x="47637" y="52438"/>
                  </a:moveTo>
                  <a:lnTo>
                    <a:pt x="47586" y="52285"/>
                  </a:lnTo>
                  <a:lnTo>
                    <a:pt x="47510" y="52146"/>
                  </a:lnTo>
                  <a:lnTo>
                    <a:pt x="47371" y="52006"/>
                  </a:lnTo>
                  <a:lnTo>
                    <a:pt x="47205" y="51917"/>
                  </a:lnTo>
                  <a:lnTo>
                    <a:pt x="47078" y="51879"/>
                  </a:lnTo>
                  <a:lnTo>
                    <a:pt x="37642" y="51879"/>
                  </a:lnTo>
                  <a:lnTo>
                    <a:pt x="37515" y="51892"/>
                  </a:lnTo>
                  <a:lnTo>
                    <a:pt x="37363" y="51943"/>
                  </a:lnTo>
                  <a:lnTo>
                    <a:pt x="37198" y="52057"/>
                  </a:lnTo>
                  <a:lnTo>
                    <a:pt x="37071" y="52209"/>
                  </a:lnTo>
                  <a:lnTo>
                    <a:pt x="36995" y="52374"/>
                  </a:lnTo>
                  <a:lnTo>
                    <a:pt x="36982" y="52641"/>
                  </a:lnTo>
                  <a:lnTo>
                    <a:pt x="37020" y="52768"/>
                  </a:lnTo>
                  <a:lnTo>
                    <a:pt x="37071" y="52895"/>
                  </a:lnTo>
                  <a:lnTo>
                    <a:pt x="37198" y="53047"/>
                  </a:lnTo>
                  <a:lnTo>
                    <a:pt x="37363" y="53149"/>
                  </a:lnTo>
                  <a:lnTo>
                    <a:pt x="37541" y="53200"/>
                  </a:lnTo>
                  <a:lnTo>
                    <a:pt x="46977" y="53213"/>
                  </a:lnTo>
                  <a:lnTo>
                    <a:pt x="47104" y="53200"/>
                  </a:lnTo>
                  <a:lnTo>
                    <a:pt x="47256" y="53149"/>
                  </a:lnTo>
                  <a:lnTo>
                    <a:pt x="47421" y="53035"/>
                  </a:lnTo>
                  <a:lnTo>
                    <a:pt x="47548" y="52882"/>
                  </a:lnTo>
                  <a:lnTo>
                    <a:pt x="47625" y="52705"/>
                  </a:lnTo>
                  <a:lnTo>
                    <a:pt x="47637" y="52438"/>
                  </a:lnTo>
                  <a:close/>
                </a:path>
                <a:path w="351155" h="715009">
                  <a:moveTo>
                    <a:pt x="56946" y="684695"/>
                  </a:moveTo>
                  <a:lnTo>
                    <a:pt x="56908" y="684568"/>
                  </a:lnTo>
                  <a:lnTo>
                    <a:pt x="52197" y="676363"/>
                  </a:lnTo>
                  <a:lnTo>
                    <a:pt x="52095" y="676224"/>
                  </a:lnTo>
                  <a:lnTo>
                    <a:pt x="51943" y="676109"/>
                  </a:lnTo>
                  <a:lnTo>
                    <a:pt x="51790" y="676046"/>
                  </a:lnTo>
                  <a:lnTo>
                    <a:pt x="51663" y="676021"/>
                  </a:lnTo>
                  <a:lnTo>
                    <a:pt x="51536" y="676033"/>
                  </a:lnTo>
                  <a:lnTo>
                    <a:pt x="51409" y="676059"/>
                  </a:lnTo>
                  <a:lnTo>
                    <a:pt x="51282" y="676109"/>
                  </a:lnTo>
                  <a:lnTo>
                    <a:pt x="51104" y="676262"/>
                  </a:lnTo>
                  <a:lnTo>
                    <a:pt x="51015" y="676402"/>
                  </a:lnTo>
                  <a:lnTo>
                    <a:pt x="50965" y="676554"/>
                  </a:lnTo>
                  <a:lnTo>
                    <a:pt x="50952" y="676783"/>
                  </a:lnTo>
                  <a:lnTo>
                    <a:pt x="50990" y="676910"/>
                  </a:lnTo>
                  <a:lnTo>
                    <a:pt x="55702" y="685114"/>
                  </a:lnTo>
                  <a:lnTo>
                    <a:pt x="55803" y="685253"/>
                  </a:lnTo>
                  <a:lnTo>
                    <a:pt x="55956" y="685368"/>
                  </a:lnTo>
                  <a:lnTo>
                    <a:pt x="56108" y="685431"/>
                  </a:lnTo>
                  <a:lnTo>
                    <a:pt x="56235" y="685457"/>
                  </a:lnTo>
                  <a:lnTo>
                    <a:pt x="56362" y="685444"/>
                  </a:lnTo>
                  <a:lnTo>
                    <a:pt x="56489" y="685419"/>
                  </a:lnTo>
                  <a:lnTo>
                    <a:pt x="56616" y="685368"/>
                  </a:lnTo>
                  <a:lnTo>
                    <a:pt x="56794" y="685215"/>
                  </a:lnTo>
                  <a:lnTo>
                    <a:pt x="56883" y="685076"/>
                  </a:lnTo>
                  <a:lnTo>
                    <a:pt x="56934" y="684923"/>
                  </a:lnTo>
                  <a:lnTo>
                    <a:pt x="56946" y="684695"/>
                  </a:lnTo>
                  <a:close/>
                </a:path>
                <a:path w="351155" h="715009">
                  <a:moveTo>
                    <a:pt x="66611" y="679107"/>
                  </a:moveTo>
                  <a:lnTo>
                    <a:pt x="66573" y="678980"/>
                  </a:lnTo>
                  <a:lnTo>
                    <a:pt x="61861" y="670788"/>
                  </a:lnTo>
                  <a:lnTo>
                    <a:pt x="61760" y="670648"/>
                  </a:lnTo>
                  <a:lnTo>
                    <a:pt x="61607" y="670534"/>
                  </a:lnTo>
                  <a:lnTo>
                    <a:pt x="61417" y="670458"/>
                  </a:lnTo>
                  <a:lnTo>
                    <a:pt x="61226" y="670445"/>
                  </a:lnTo>
                  <a:lnTo>
                    <a:pt x="61099" y="670471"/>
                  </a:lnTo>
                  <a:lnTo>
                    <a:pt x="60972" y="670521"/>
                  </a:lnTo>
                  <a:lnTo>
                    <a:pt x="60845" y="670610"/>
                  </a:lnTo>
                  <a:lnTo>
                    <a:pt x="60731" y="670737"/>
                  </a:lnTo>
                  <a:lnTo>
                    <a:pt x="60642" y="670915"/>
                  </a:lnTo>
                  <a:lnTo>
                    <a:pt x="60617" y="671042"/>
                  </a:lnTo>
                  <a:lnTo>
                    <a:pt x="60617" y="671207"/>
                  </a:lnTo>
                  <a:lnTo>
                    <a:pt x="60655" y="671334"/>
                  </a:lnTo>
                  <a:lnTo>
                    <a:pt x="65366" y="679526"/>
                  </a:lnTo>
                  <a:lnTo>
                    <a:pt x="65468" y="679665"/>
                  </a:lnTo>
                  <a:lnTo>
                    <a:pt x="65620" y="679780"/>
                  </a:lnTo>
                  <a:lnTo>
                    <a:pt x="65773" y="679843"/>
                  </a:lnTo>
                  <a:lnTo>
                    <a:pt x="65900" y="679869"/>
                  </a:lnTo>
                  <a:lnTo>
                    <a:pt x="66027" y="679856"/>
                  </a:lnTo>
                  <a:lnTo>
                    <a:pt x="66154" y="679831"/>
                  </a:lnTo>
                  <a:lnTo>
                    <a:pt x="66281" y="679780"/>
                  </a:lnTo>
                  <a:lnTo>
                    <a:pt x="66459" y="679627"/>
                  </a:lnTo>
                  <a:lnTo>
                    <a:pt x="66548" y="679488"/>
                  </a:lnTo>
                  <a:lnTo>
                    <a:pt x="66598" y="679335"/>
                  </a:lnTo>
                  <a:lnTo>
                    <a:pt x="66611" y="679107"/>
                  </a:lnTo>
                  <a:close/>
                </a:path>
                <a:path w="351155" h="715009">
                  <a:moveTo>
                    <a:pt x="139014" y="55397"/>
                  </a:moveTo>
                  <a:lnTo>
                    <a:pt x="138341" y="53136"/>
                  </a:lnTo>
                  <a:lnTo>
                    <a:pt x="138341" y="55422"/>
                  </a:lnTo>
                  <a:lnTo>
                    <a:pt x="138341" y="55854"/>
                  </a:lnTo>
                  <a:lnTo>
                    <a:pt x="134226" y="59969"/>
                  </a:lnTo>
                  <a:lnTo>
                    <a:pt x="134010" y="59969"/>
                  </a:lnTo>
                  <a:lnTo>
                    <a:pt x="133794" y="59969"/>
                  </a:lnTo>
                  <a:lnTo>
                    <a:pt x="129679" y="55854"/>
                  </a:lnTo>
                  <a:lnTo>
                    <a:pt x="129679" y="55422"/>
                  </a:lnTo>
                  <a:lnTo>
                    <a:pt x="133794" y="51308"/>
                  </a:lnTo>
                  <a:lnTo>
                    <a:pt x="134010" y="51308"/>
                  </a:lnTo>
                  <a:lnTo>
                    <a:pt x="134226" y="51308"/>
                  </a:lnTo>
                  <a:lnTo>
                    <a:pt x="138341" y="55422"/>
                  </a:lnTo>
                  <a:lnTo>
                    <a:pt x="138341" y="53136"/>
                  </a:lnTo>
                  <a:lnTo>
                    <a:pt x="134251" y="50647"/>
                  </a:lnTo>
                  <a:lnTo>
                    <a:pt x="134010" y="50647"/>
                  </a:lnTo>
                  <a:lnTo>
                    <a:pt x="133769" y="50647"/>
                  </a:lnTo>
                  <a:lnTo>
                    <a:pt x="129006" y="55384"/>
                  </a:lnTo>
                  <a:lnTo>
                    <a:pt x="129006" y="55880"/>
                  </a:lnTo>
                  <a:lnTo>
                    <a:pt x="133769" y="60629"/>
                  </a:lnTo>
                  <a:lnTo>
                    <a:pt x="134010" y="60629"/>
                  </a:lnTo>
                  <a:lnTo>
                    <a:pt x="134251" y="60629"/>
                  </a:lnTo>
                  <a:lnTo>
                    <a:pt x="139014" y="55880"/>
                  </a:lnTo>
                  <a:lnTo>
                    <a:pt x="139014" y="55397"/>
                  </a:lnTo>
                  <a:close/>
                </a:path>
                <a:path w="351155" h="715009">
                  <a:moveTo>
                    <a:pt x="145669" y="952"/>
                  </a:moveTo>
                  <a:lnTo>
                    <a:pt x="145630" y="762"/>
                  </a:lnTo>
                  <a:lnTo>
                    <a:pt x="145592" y="622"/>
                  </a:lnTo>
                  <a:lnTo>
                    <a:pt x="145529" y="482"/>
                  </a:lnTo>
                  <a:lnTo>
                    <a:pt x="145402" y="330"/>
                  </a:lnTo>
                  <a:lnTo>
                    <a:pt x="145262" y="190"/>
                  </a:lnTo>
                  <a:lnTo>
                    <a:pt x="145084" y="101"/>
                  </a:lnTo>
                  <a:lnTo>
                    <a:pt x="144907" y="25"/>
                  </a:lnTo>
                  <a:lnTo>
                    <a:pt x="144716" y="0"/>
                  </a:lnTo>
                  <a:lnTo>
                    <a:pt x="144513" y="12"/>
                  </a:lnTo>
                  <a:lnTo>
                    <a:pt x="143675" y="12"/>
                  </a:lnTo>
                  <a:lnTo>
                    <a:pt x="143675" y="1993"/>
                  </a:lnTo>
                  <a:lnTo>
                    <a:pt x="143675" y="61963"/>
                  </a:lnTo>
                  <a:lnTo>
                    <a:pt x="98361" y="61963"/>
                  </a:lnTo>
                  <a:lnTo>
                    <a:pt x="98361" y="1993"/>
                  </a:lnTo>
                  <a:lnTo>
                    <a:pt x="143675" y="1993"/>
                  </a:lnTo>
                  <a:lnTo>
                    <a:pt x="143675" y="12"/>
                  </a:lnTo>
                  <a:lnTo>
                    <a:pt x="97510" y="12"/>
                  </a:lnTo>
                  <a:lnTo>
                    <a:pt x="97370" y="0"/>
                  </a:lnTo>
                  <a:lnTo>
                    <a:pt x="97370" y="62953"/>
                  </a:lnTo>
                  <a:lnTo>
                    <a:pt x="97370" y="0"/>
                  </a:lnTo>
                  <a:lnTo>
                    <a:pt x="97205" y="0"/>
                  </a:lnTo>
                  <a:lnTo>
                    <a:pt x="97015" y="50"/>
                  </a:lnTo>
                  <a:lnTo>
                    <a:pt x="96850" y="139"/>
                  </a:lnTo>
                  <a:lnTo>
                    <a:pt x="96685" y="254"/>
                  </a:lnTo>
                  <a:lnTo>
                    <a:pt x="96558" y="406"/>
                  </a:lnTo>
                  <a:lnTo>
                    <a:pt x="96456" y="571"/>
                  </a:lnTo>
                  <a:lnTo>
                    <a:pt x="96393" y="762"/>
                  </a:lnTo>
                  <a:lnTo>
                    <a:pt x="96354" y="952"/>
                  </a:lnTo>
                  <a:lnTo>
                    <a:pt x="96367" y="1143"/>
                  </a:lnTo>
                  <a:lnTo>
                    <a:pt x="96367" y="62814"/>
                  </a:lnTo>
                  <a:lnTo>
                    <a:pt x="96354" y="63004"/>
                  </a:lnTo>
                  <a:lnTo>
                    <a:pt x="96380" y="63157"/>
                  </a:lnTo>
                  <a:lnTo>
                    <a:pt x="96418" y="63309"/>
                  </a:lnTo>
                  <a:lnTo>
                    <a:pt x="96494" y="63474"/>
                  </a:lnTo>
                  <a:lnTo>
                    <a:pt x="96621" y="63639"/>
                  </a:lnTo>
                  <a:lnTo>
                    <a:pt x="96761" y="63766"/>
                  </a:lnTo>
                  <a:lnTo>
                    <a:pt x="96901" y="63855"/>
                  </a:lnTo>
                  <a:lnTo>
                    <a:pt x="97167" y="63944"/>
                  </a:lnTo>
                  <a:lnTo>
                    <a:pt x="97307" y="63969"/>
                  </a:lnTo>
                  <a:lnTo>
                    <a:pt x="97510" y="63957"/>
                  </a:lnTo>
                  <a:lnTo>
                    <a:pt x="144526" y="63957"/>
                  </a:lnTo>
                  <a:lnTo>
                    <a:pt x="144716" y="63969"/>
                  </a:lnTo>
                  <a:lnTo>
                    <a:pt x="144856" y="63944"/>
                  </a:lnTo>
                  <a:lnTo>
                    <a:pt x="145008" y="63906"/>
                  </a:lnTo>
                  <a:lnTo>
                    <a:pt x="145186" y="63830"/>
                  </a:lnTo>
                  <a:lnTo>
                    <a:pt x="145338" y="63703"/>
                  </a:lnTo>
                  <a:lnTo>
                    <a:pt x="145529" y="63474"/>
                  </a:lnTo>
                  <a:lnTo>
                    <a:pt x="145592" y="63347"/>
                  </a:lnTo>
                  <a:lnTo>
                    <a:pt x="145643" y="63207"/>
                  </a:lnTo>
                  <a:lnTo>
                    <a:pt x="145669" y="63017"/>
                  </a:lnTo>
                  <a:lnTo>
                    <a:pt x="145669" y="990"/>
                  </a:lnTo>
                  <a:close/>
                </a:path>
                <a:path w="351155" h="715009">
                  <a:moveTo>
                    <a:pt x="198247" y="700836"/>
                  </a:moveTo>
                  <a:lnTo>
                    <a:pt x="197091" y="700163"/>
                  </a:lnTo>
                  <a:lnTo>
                    <a:pt x="192417" y="708253"/>
                  </a:lnTo>
                  <a:lnTo>
                    <a:pt x="192354" y="708393"/>
                  </a:lnTo>
                  <a:lnTo>
                    <a:pt x="192328" y="708660"/>
                  </a:lnTo>
                  <a:lnTo>
                    <a:pt x="192366" y="708787"/>
                  </a:lnTo>
                  <a:lnTo>
                    <a:pt x="192443" y="708964"/>
                  </a:lnTo>
                  <a:lnTo>
                    <a:pt x="192582" y="709104"/>
                  </a:lnTo>
                  <a:lnTo>
                    <a:pt x="192747" y="709206"/>
                  </a:lnTo>
                  <a:lnTo>
                    <a:pt x="192874" y="709231"/>
                  </a:lnTo>
                  <a:lnTo>
                    <a:pt x="193078" y="709244"/>
                  </a:lnTo>
                  <a:lnTo>
                    <a:pt x="193205" y="709218"/>
                  </a:lnTo>
                  <a:lnTo>
                    <a:pt x="193370" y="709129"/>
                  </a:lnTo>
                  <a:lnTo>
                    <a:pt x="193522" y="708990"/>
                  </a:lnTo>
                  <a:lnTo>
                    <a:pt x="198247" y="700836"/>
                  </a:lnTo>
                  <a:close/>
                </a:path>
                <a:path w="351155" h="715009">
                  <a:moveTo>
                    <a:pt x="198335" y="700417"/>
                  </a:moveTo>
                  <a:lnTo>
                    <a:pt x="198297" y="700290"/>
                  </a:lnTo>
                  <a:lnTo>
                    <a:pt x="198221" y="700112"/>
                  </a:lnTo>
                  <a:lnTo>
                    <a:pt x="198081" y="699973"/>
                  </a:lnTo>
                  <a:lnTo>
                    <a:pt x="197916" y="699871"/>
                  </a:lnTo>
                  <a:lnTo>
                    <a:pt x="197789" y="699846"/>
                  </a:lnTo>
                  <a:lnTo>
                    <a:pt x="197586" y="699833"/>
                  </a:lnTo>
                  <a:lnTo>
                    <a:pt x="197459" y="699858"/>
                  </a:lnTo>
                  <a:lnTo>
                    <a:pt x="197294" y="699947"/>
                  </a:lnTo>
                  <a:lnTo>
                    <a:pt x="197142" y="700087"/>
                  </a:lnTo>
                  <a:lnTo>
                    <a:pt x="198247" y="700824"/>
                  </a:lnTo>
                  <a:lnTo>
                    <a:pt x="198310" y="700684"/>
                  </a:lnTo>
                  <a:lnTo>
                    <a:pt x="198335" y="700417"/>
                  </a:lnTo>
                  <a:close/>
                </a:path>
                <a:path w="351155" h="715009">
                  <a:moveTo>
                    <a:pt x="203238" y="714502"/>
                  </a:moveTo>
                  <a:lnTo>
                    <a:pt x="202082" y="713841"/>
                  </a:lnTo>
                  <a:lnTo>
                    <a:pt x="202018" y="713981"/>
                  </a:lnTo>
                  <a:lnTo>
                    <a:pt x="201993" y="714248"/>
                  </a:lnTo>
                  <a:lnTo>
                    <a:pt x="202031" y="714375"/>
                  </a:lnTo>
                  <a:lnTo>
                    <a:pt x="202107" y="714552"/>
                  </a:lnTo>
                  <a:lnTo>
                    <a:pt x="202247" y="714692"/>
                  </a:lnTo>
                  <a:lnTo>
                    <a:pt x="202412" y="714794"/>
                  </a:lnTo>
                  <a:lnTo>
                    <a:pt x="202539" y="714819"/>
                  </a:lnTo>
                  <a:lnTo>
                    <a:pt x="202742" y="714832"/>
                  </a:lnTo>
                  <a:lnTo>
                    <a:pt x="202869" y="714806"/>
                  </a:lnTo>
                  <a:lnTo>
                    <a:pt x="203034" y="714717"/>
                  </a:lnTo>
                  <a:lnTo>
                    <a:pt x="203187" y="714578"/>
                  </a:lnTo>
                  <a:close/>
                </a:path>
                <a:path w="351155" h="715009">
                  <a:moveTo>
                    <a:pt x="205054" y="21221"/>
                  </a:moveTo>
                  <a:lnTo>
                    <a:pt x="205028" y="21094"/>
                  </a:lnTo>
                  <a:lnTo>
                    <a:pt x="204990" y="20967"/>
                  </a:lnTo>
                  <a:lnTo>
                    <a:pt x="204876" y="20802"/>
                  </a:lnTo>
                  <a:lnTo>
                    <a:pt x="204724" y="20688"/>
                  </a:lnTo>
                  <a:lnTo>
                    <a:pt x="204546" y="20599"/>
                  </a:lnTo>
                  <a:lnTo>
                    <a:pt x="204419" y="20586"/>
                  </a:lnTo>
                  <a:lnTo>
                    <a:pt x="195046" y="20574"/>
                  </a:lnTo>
                  <a:lnTo>
                    <a:pt x="194919" y="20599"/>
                  </a:lnTo>
                  <a:lnTo>
                    <a:pt x="194767" y="20650"/>
                  </a:lnTo>
                  <a:lnTo>
                    <a:pt x="194602" y="20764"/>
                  </a:lnTo>
                  <a:lnTo>
                    <a:pt x="194475" y="20916"/>
                  </a:lnTo>
                  <a:lnTo>
                    <a:pt x="194398" y="21094"/>
                  </a:lnTo>
                  <a:lnTo>
                    <a:pt x="194386" y="21361"/>
                  </a:lnTo>
                  <a:lnTo>
                    <a:pt x="194437" y="21513"/>
                  </a:lnTo>
                  <a:lnTo>
                    <a:pt x="194513" y="21653"/>
                  </a:lnTo>
                  <a:lnTo>
                    <a:pt x="194652" y="21793"/>
                  </a:lnTo>
                  <a:lnTo>
                    <a:pt x="194818" y="21882"/>
                  </a:lnTo>
                  <a:lnTo>
                    <a:pt x="194945" y="21920"/>
                  </a:lnTo>
                  <a:lnTo>
                    <a:pt x="204381" y="21907"/>
                  </a:lnTo>
                  <a:lnTo>
                    <a:pt x="204508" y="21907"/>
                  </a:lnTo>
                  <a:lnTo>
                    <a:pt x="204660" y="21856"/>
                  </a:lnTo>
                  <a:lnTo>
                    <a:pt x="204825" y="21742"/>
                  </a:lnTo>
                  <a:lnTo>
                    <a:pt x="204952" y="21590"/>
                  </a:lnTo>
                  <a:lnTo>
                    <a:pt x="205028" y="21412"/>
                  </a:lnTo>
                  <a:lnTo>
                    <a:pt x="205054" y="21285"/>
                  </a:lnTo>
                  <a:close/>
                </a:path>
                <a:path w="351155" h="715009">
                  <a:moveTo>
                    <a:pt x="205054" y="10058"/>
                  </a:moveTo>
                  <a:lnTo>
                    <a:pt x="205028" y="9931"/>
                  </a:lnTo>
                  <a:lnTo>
                    <a:pt x="204990" y="9804"/>
                  </a:lnTo>
                  <a:lnTo>
                    <a:pt x="204876" y="9639"/>
                  </a:lnTo>
                  <a:lnTo>
                    <a:pt x="204724" y="9525"/>
                  </a:lnTo>
                  <a:lnTo>
                    <a:pt x="204546" y="9436"/>
                  </a:lnTo>
                  <a:lnTo>
                    <a:pt x="204419" y="9423"/>
                  </a:lnTo>
                  <a:lnTo>
                    <a:pt x="195046" y="9410"/>
                  </a:lnTo>
                  <a:lnTo>
                    <a:pt x="194919" y="9436"/>
                  </a:lnTo>
                  <a:lnTo>
                    <a:pt x="194767" y="9486"/>
                  </a:lnTo>
                  <a:lnTo>
                    <a:pt x="194602" y="9601"/>
                  </a:lnTo>
                  <a:lnTo>
                    <a:pt x="194475" y="9753"/>
                  </a:lnTo>
                  <a:lnTo>
                    <a:pt x="194398" y="9931"/>
                  </a:lnTo>
                  <a:lnTo>
                    <a:pt x="194386" y="10185"/>
                  </a:lnTo>
                  <a:lnTo>
                    <a:pt x="194424" y="10312"/>
                  </a:lnTo>
                  <a:lnTo>
                    <a:pt x="194475" y="10439"/>
                  </a:lnTo>
                  <a:lnTo>
                    <a:pt x="194602" y="10591"/>
                  </a:lnTo>
                  <a:lnTo>
                    <a:pt x="194767" y="10693"/>
                  </a:lnTo>
                  <a:lnTo>
                    <a:pt x="194919" y="10744"/>
                  </a:lnTo>
                  <a:lnTo>
                    <a:pt x="195046" y="10756"/>
                  </a:lnTo>
                  <a:lnTo>
                    <a:pt x="204381" y="10744"/>
                  </a:lnTo>
                  <a:lnTo>
                    <a:pt x="204508" y="10744"/>
                  </a:lnTo>
                  <a:lnTo>
                    <a:pt x="204660" y="10693"/>
                  </a:lnTo>
                  <a:lnTo>
                    <a:pt x="204825" y="10579"/>
                  </a:lnTo>
                  <a:lnTo>
                    <a:pt x="204952" y="10426"/>
                  </a:lnTo>
                  <a:lnTo>
                    <a:pt x="205028" y="10248"/>
                  </a:lnTo>
                  <a:lnTo>
                    <a:pt x="205054" y="10121"/>
                  </a:lnTo>
                  <a:close/>
                </a:path>
                <a:path w="351155" h="715009">
                  <a:moveTo>
                    <a:pt x="207911" y="706412"/>
                  </a:moveTo>
                  <a:lnTo>
                    <a:pt x="206756" y="705739"/>
                  </a:lnTo>
                  <a:lnTo>
                    <a:pt x="202082" y="713828"/>
                  </a:lnTo>
                  <a:lnTo>
                    <a:pt x="203238" y="714489"/>
                  </a:lnTo>
                  <a:lnTo>
                    <a:pt x="207911" y="706412"/>
                  </a:lnTo>
                  <a:close/>
                </a:path>
                <a:path w="351155" h="715009">
                  <a:moveTo>
                    <a:pt x="208000" y="705993"/>
                  </a:moveTo>
                  <a:lnTo>
                    <a:pt x="207962" y="705866"/>
                  </a:lnTo>
                  <a:lnTo>
                    <a:pt x="207886" y="705688"/>
                  </a:lnTo>
                  <a:lnTo>
                    <a:pt x="207746" y="705548"/>
                  </a:lnTo>
                  <a:lnTo>
                    <a:pt x="207581" y="705446"/>
                  </a:lnTo>
                  <a:lnTo>
                    <a:pt x="207454" y="705421"/>
                  </a:lnTo>
                  <a:lnTo>
                    <a:pt x="207251" y="705408"/>
                  </a:lnTo>
                  <a:lnTo>
                    <a:pt x="207124" y="705434"/>
                  </a:lnTo>
                  <a:lnTo>
                    <a:pt x="206959" y="705523"/>
                  </a:lnTo>
                  <a:lnTo>
                    <a:pt x="206806" y="705662"/>
                  </a:lnTo>
                  <a:lnTo>
                    <a:pt x="207911" y="706399"/>
                  </a:lnTo>
                  <a:lnTo>
                    <a:pt x="207975" y="706259"/>
                  </a:lnTo>
                  <a:lnTo>
                    <a:pt x="208000" y="705993"/>
                  </a:lnTo>
                  <a:close/>
                </a:path>
                <a:path w="351155" h="715009">
                  <a:moveTo>
                    <a:pt x="293420" y="620509"/>
                  </a:moveTo>
                  <a:lnTo>
                    <a:pt x="293293" y="620522"/>
                  </a:lnTo>
                  <a:lnTo>
                    <a:pt x="293166" y="620560"/>
                  </a:lnTo>
                  <a:lnTo>
                    <a:pt x="293027" y="620636"/>
                  </a:lnTo>
                  <a:lnTo>
                    <a:pt x="292887" y="620776"/>
                  </a:lnTo>
                  <a:lnTo>
                    <a:pt x="292811" y="620915"/>
                  </a:lnTo>
                  <a:lnTo>
                    <a:pt x="292773" y="621042"/>
                  </a:lnTo>
                  <a:lnTo>
                    <a:pt x="292760" y="621271"/>
                  </a:lnTo>
                  <a:lnTo>
                    <a:pt x="292785" y="621398"/>
                  </a:lnTo>
                  <a:lnTo>
                    <a:pt x="292874" y="621550"/>
                  </a:lnTo>
                  <a:lnTo>
                    <a:pt x="293027" y="621715"/>
                  </a:lnTo>
                  <a:lnTo>
                    <a:pt x="293166" y="621792"/>
                  </a:lnTo>
                  <a:lnTo>
                    <a:pt x="293293" y="621830"/>
                  </a:lnTo>
                  <a:lnTo>
                    <a:pt x="293420" y="621842"/>
                  </a:lnTo>
                  <a:lnTo>
                    <a:pt x="293420" y="620509"/>
                  </a:lnTo>
                  <a:close/>
                </a:path>
                <a:path w="351155" h="715009">
                  <a:moveTo>
                    <a:pt x="293420" y="609346"/>
                  </a:moveTo>
                  <a:lnTo>
                    <a:pt x="293293" y="609358"/>
                  </a:lnTo>
                  <a:lnTo>
                    <a:pt x="293166" y="609396"/>
                  </a:lnTo>
                  <a:lnTo>
                    <a:pt x="293027" y="609473"/>
                  </a:lnTo>
                  <a:lnTo>
                    <a:pt x="292887" y="609612"/>
                  </a:lnTo>
                  <a:lnTo>
                    <a:pt x="292811" y="609765"/>
                  </a:lnTo>
                  <a:lnTo>
                    <a:pt x="292760" y="609917"/>
                  </a:lnTo>
                  <a:lnTo>
                    <a:pt x="292760" y="610108"/>
                  </a:lnTo>
                  <a:lnTo>
                    <a:pt x="292785" y="610235"/>
                  </a:lnTo>
                  <a:lnTo>
                    <a:pt x="292849" y="610362"/>
                  </a:lnTo>
                  <a:lnTo>
                    <a:pt x="292950" y="610489"/>
                  </a:lnTo>
                  <a:lnTo>
                    <a:pt x="293077" y="610590"/>
                  </a:lnTo>
                  <a:lnTo>
                    <a:pt x="293204" y="610641"/>
                  </a:lnTo>
                  <a:lnTo>
                    <a:pt x="293382" y="610679"/>
                  </a:lnTo>
                  <a:lnTo>
                    <a:pt x="293420" y="609346"/>
                  </a:lnTo>
                  <a:close/>
                </a:path>
                <a:path w="351155" h="715009">
                  <a:moveTo>
                    <a:pt x="293420" y="594283"/>
                  </a:moveTo>
                  <a:lnTo>
                    <a:pt x="293293" y="594296"/>
                  </a:lnTo>
                  <a:lnTo>
                    <a:pt x="293166" y="594334"/>
                  </a:lnTo>
                  <a:lnTo>
                    <a:pt x="293027" y="594410"/>
                  </a:lnTo>
                  <a:lnTo>
                    <a:pt x="292887" y="594550"/>
                  </a:lnTo>
                  <a:lnTo>
                    <a:pt x="292811" y="594702"/>
                  </a:lnTo>
                  <a:lnTo>
                    <a:pt x="292760" y="594855"/>
                  </a:lnTo>
                  <a:lnTo>
                    <a:pt x="292760" y="595045"/>
                  </a:lnTo>
                  <a:lnTo>
                    <a:pt x="292785" y="595172"/>
                  </a:lnTo>
                  <a:lnTo>
                    <a:pt x="292849" y="595299"/>
                  </a:lnTo>
                  <a:lnTo>
                    <a:pt x="292950" y="595426"/>
                  </a:lnTo>
                  <a:lnTo>
                    <a:pt x="293077" y="595528"/>
                  </a:lnTo>
                  <a:lnTo>
                    <a:pt x="293204" y="595579"/>
                  </a:lnTo>
                  <a:lnTo>
                    <a:pt x="293382" y="595617"/>
                  </a:lnTo>
                  <a:lnTo>
                    <a:pt x="293420" y="594283"/>
                  </a:lnTo>
                  <a:close/>
                </a:path>
                <a:path w="351155" h="715009">
                  <a:moveTo>
                    <a:pt x="293420" y="583120"/>
                  </a:moveTo>
                  <a:lnTo>
                    <a:pt x="293293" y="583133"/>
                  </a:lnTo>
                  <a:lnTo>
                    <a:pt x="293166" y="583171"/>
                  </a:lnTo>
                  <a:lnTo>
                    <a:pt x="293027" y="583247"/>
                  </a:lnTo>
                  <a:lnTo>
                    <a:pt x="292887" y="583387"/>
                  </a:lnTo>
                  <a:lnTo>
                    <a:pt x="292811" y="583526"/>
                  </a:lnTo>
                  <a:lnTo>
                    <a:pt x="292773" y="583653"/>
                  </a:lnTo>
                  <a:lnTo>
                    <a:pt x="292760" y="583882"/>
                  </a:lnTo>
                  <a:lnTo>
                    <a:pt x="292785" y="584009"/>
                  </a:lnTo>
                  <a:lnTo>
                    <a:pt x="292874" y="584161"/>
                  </a:lnTo>
                  <a:lnTo>
                    <a:pt x="293027" y="584327"/>
                  </a:lnTo>
                  <a:lnTo>
                    <a:pt x="293166" y="584403"/>
                  </a:lnTo>
                  <a:lnTo>
                    <a:pt x="293293" y="584441"/>
                  </a:lnTo>
                  <a:lnTo>
                    <a:pt x="293420" y="584454"/>
                  </a:lnTo>
                  <a:lnTo>
                    <a:pt x="293420" y="583120"/>
                  </a:lnTo>
                  <a:close/>
                </a:path>
                <a:path w="351155" h="715009">
                  <a:moveTo>
                    <a:pt x="303428" y="621080"/>
                  </a:moveTo>
                  <a:lnTo>
                    <a:pt x="303403" y="620953"/>
                  </a:lnTo>
                  <a:lnTo>
                    <a:pt x="303339" y="620826"/>
                  </a:lnTo>
                  <a:lnTo>
                    <a:pt x="303237" y="620699"/>
                  </a:lnTo>
                  <a:lnTo>
                    <a:pt x="303110" y="620598"/>
                  </a:lnTo>
                  <a:lnTo>
                    <a:pt x="302933" y="620534"/>
                  </a:lnTo>
                  <a:lnTo>
                    <a:pt x="302806" y="620509"/>
                  </a:lnTo>
                  <a:lnTo>
                    <a:pt x="293433" y="620509"/>
                  </a:lnTo>
                  <a:lnTo>
                    <a:pt x="293433" y="621842"/>
                  </a:lnTo>
                  <a:lnTo>
                    <a:pt x="302768" y="621842"/>
                  </a:lnTo>
                  <a:lnTo>
                    <a:pt x="302895" y="621830"/>
                  </a:lnTo>
                  <a:lnTo>
                    <a:pt x="303022" y="621792"/>
                  </a:lnTo>
                  <a:lnTo>
                    <a:pt x="303161" y="621715"/>
                  </a:lnTo>
                  <a:lnTo>
                    <a:pt x="303301" y="621576"/>
                  </a:lnTo>
                  <a:lnTo>
                    <a:pt x="303377" y="621423"/>
                  </a:lnTo>
                  <a:lnTo>
                    <a:pt x="303428" y="621271"/>
                  </a:lnTo>
                  <a:lnTo>
                    <a:pt x="303428" y="621080"/>
                  </a:lnTo>
                  <a:close/>
                </a:path>
                <a:path w="351155" h="715009">
                  <a:moveTo>
                    <a:pt x="303428" y="609917"/>
                  </a:moveTo>
                  <a:lnTo>
                    <a:pt x="303403" y="609790"/>
                  </a:lnTo>
                  <a:lnTo>
                    <a:pt x="303326" y="609638"/>
                  </a:lnTo>
                  <a:lnTo>
                    <a:pt x="303161" y="609473"/>
                  </a:lnTo>
                  <a:lnTo>
                    <a:pt x="303022" y="609396"/>
                  </a:lnTo>
                  <a:lnTo>
                    <a:pt x="302895" y="609358"/>
                  </a:lnTo>
                  <a:lnTo>
                    <a:pt x="302768" y="609346"/>
                  </a:lnTo>
                  <a:lnTo>
                    <a:pt x="302768" y="610679"/>
                  </a:lnTo>
                  <a:lnTo>
                    <a:pt x="302895" y="610666"/>
                  </a:lnTo>
                  <a:lnTo>
                    <a:pt x="303022" y="610628"/>
                  </a:lnTo>
                  <a:lnTo>
                    <a:pt x="303161" y="610552"/>
                  </a:lnTo>
                  <a:lnTo>
                    <a:pt x="303301" y="610412"/>
                  </a:lnTo>
                  <a:lnTo>
                    <a:pt x="303377" y="610260"/>
                  </a:lnTo>
                  <a:lnTo>
                    <a:pt x="303428" y="610108"/>
                  </a:lnTo>
                  <a:lnTo>
                    <a:pt x="303428" y="609917"/>
                  </a:lnTo>
                  <a:close/>
                </a:path>
                <a:path w="351155" h="715009">
                  <a:moveTo>
                    <a:pt x="303428" y="594855"/>
                  </a:moveTo>
                  <a:lnTo>
                    <a:pt x="303403" y="594728"/>
                  </a:lnTo>
                  <a:lnTo>
                    <a:pt x="303326" y="594575"/>
                  </a:lnTo>
                  <a:lnTo>
                    <a:pt x="303161" y="594410"/>
                  </a:lnTo>
                  <a:lnTo>
                    <a:pt x="303022" y="594334"/>
                  </a:lnTo>
                  <a:lnTo>
                    <a:pt x="302895" y="594296"/>
                  </a:lnTo>
                  <a:lnTo>
                    <a:pt x="302768" y="594283"/>
                  </a:lnTo>
                  <a:lnTo>
                    <a:pt x="293433" y="594271"/>
                  </a:lnTo>
                  <a:lnTo>
                    <a:pt x="293433" y="595604"/>
                  </a:lnTo>
                  <a:lnTo>
                    <a:pt x="302768" y="595604"/>
                  </a:lnTo>
                  <a:lnTo>
                    <a:pt x="302895" y="595604"/>
                  </a:lnTo>
                  <a:lnTo>
                    <a:pt x="303022" y="595566"/>
                  </a:lnTo>
                  <a:lnTo>
                    <a:pt x="303161" y="595490"/>
                  </a:lnTo>
                  <a:lnTo>
                    <a:pt x="303301" y="595350"/>
                  </a:lnTo>
                  <a:lnTo>
                    <a:pt x="303377" y="595210"/>
                  </a:lnTo>
                  <a:lnTo>
                    <a:pt x="303415" y="595083"/>
                  </a:lnTo>
                  <a:lnTo>
                    <a:pt x="303428" y="594855"/>
                  </a:lnTo>
                  <a:close/>
                </a:path>
                <a:path w="351155" h="715009">
                  <a:moveTo>
                    <a:pt x="303428" y="583692"/>
                  </a:moveTo>
                  <a:lnTo>
                    <a:pt x="303403" y="583565"/>
                  </a:lnTo>
                  <a:lnTo>
                    <a:pt x="303339" y="583438"/>
                  </a:lnTo>
                  <a:lnTo>
                    <a:pt x="303237" y="583311"/>
                  </a:lnTo>
                  <a:lnTo>
                    <a:pt x="303110" y="583209"/>
                  </a:lnTo>
                  <a:lnTo>
                    <a:pt x="302933" y="583145"/>
                  </a:lnTo>
                  <a:lnTo>
                    <a:pt x="302806" y="583120"/>
                  </a:lnTo>
                  <a:lnTo>
                    <a:pt x="293433" y="583107"/>
                  </a:lnTo>
                  <a:lnTo>
                    <a:pt x="293433" y="584441"/>
                  </a:lnTo>
                  <a:lnTo>
                    <a:pt x="302768" y="584441"/>
                  </a:lnTo>
                  <a:lnTo>
                    <a:pt x="302895" y="584441"/>
                  </a:lnTo>
                  <a:lnTo>
                    <a:pt x="303022" y="584403"/>
                  </a:lnTo>
                  <a:lnTo>
                    <a:pt x="303161" y="584327"/>
                  </a:lnTo>
                  <a:lnTo>
                    <a:pt x="303301" y="584187"/>
                  </a:lnTo>
                  <a:lnTo>
                    <a:pt x="303377" y="584034"/>
                  </a:lnTo>
                  <a:lnTo>
                    <a:pt x="303428" y="583882"/>
                  </a:lnTo>
                  <a:lnTo>
                    <a:pt x="303428" y="583692"/>
                  </a:lnTo>
                  <a:close/>
                </a:path>
                <a:path w="351155" h="715009">
                  <a:moveTo>
                    <a:pt x="351066" y="49250"/>
                  </a:moveTo>
                  <a:lnTo>
                    <a:pt x="350697" y="48679"/>
                  </a:lnTo>
                  <a:lnTo>
                    <a:pt x="350558" y="48602"/>
                  </a:lnTo>
                  <a:lnTo>
                    <a:pt x="350393" y="48552"/>
                  </a:lnTo>
                  <a:lnTo>
                    <a:pt x="350240" y="48526"/>
                  </a:lnTo>
                  <a:lnTo>
                    <a:pt x="349402" y="48526"/>
                  </a:lnTo>
                  <a:lnTo>
                    <a:pt x="349402" y="50190"/>
                  </a:lnTo>
                  <a:lnTo>
                    <a:pt x="349402" y="79349"/>
                  </a:lnTo>
                  <a:lnTo>
                    <a:pt x="312369" y="79349"/>
                  </a:lnTo>
                  <a:lnTo>
                    <a:pt x="312369" y="50190"/>
                  </a:lnTo>
                  <a:lnTo>
                    <a:pt x="349402" y="50190"/>
                  </a:lnTo>
                  <a:lnTo>
                    <a:pt x="349402" y="48526"/>
                  </a:lnTo>
                  <a:lnTo>
                    <a:pt x="311581" y="48526"/>
                  </a:lnTo>
                  <a:lnTo>
                    <a:pt x="311416" y="48539"/>
                  </a:lnTo>
                  <a:lnTo>
                    <a:pt x="311251" y="48577"/>
                  </a:lnTo>
                  <a:lnTo>
                    <a:pt x="311111" y="48653"/>
                  </a:lnTo>
                  <a:lnTo>
                    <a:pt x="310705" y="49250"/>
                  </a:lnTo>
                  <a:lnTo>
                    <a:pt x="310705" y="49364"/>
                  </a:lnTo>
                  <a:lnTo>
                    <a:pt x="310705" y="80302"/>
                  </a:lnTo>
                  <a:lnTo>
                    <a:pt x="310769" y="80505"/>
                  </a:lnTo>
                  <a:lnTo>
                    <a:pt x="310845" y="80645"/>
                  </a:lnTo>
                  <a:lnTo>
                    <a:pt x="310946" y="80772"/>
                  </a:lnTo>
                  <a:lnTo>
                    <a:pt x="311073" y="80873"/>
                  </a:lnTo>
                  <a:lnTo>
                    <a:pt x="311213" y="80949"/>
                  </a:lnTo>
                  <a:lnTo>
                    <a:pt x="311378" y="81000"/>
                  </a:lnTo>
                  <a:lnTo>
                    <a:pt x="311581" y="81026"/>
                  </a:lnTo>
                  <a:lnTo>
                    <a:pt x="350113" y="81013"/>
                  </a:lnTo>
                  <a:lnTo>
                    <a:pt x="350266" y="81026"/>
                  </a:lnTo>
                  <a:lnTo>
                    <a:pt x="350393" y="81000"/>
                  </a:lnTo>
                  <a:lnTo>
                    <a:pt x="350545" y="80949"/>
                  </a:lnTo>
                  <a:lnTo>
                    <a:pt x="350697" y="80873"/>
                  </a:lnTo>
                  <a:lnTo>
                    <a:pt x="350824" y="80772"/>
                  </a:lnTo>
                  <a:lnTo>
                    <a:pt x="350926" y="80645"/>
                  </a:lnTo>
                  <a:lnTo>
                    <a:pt x="351002" y="80505"/>
                  </a:lnTo>
                  <a:lnTo>
                    <a:pt x="351053" y="80352"/>
                  </a:lnTo>
                  <a:lnTo>
                    <a:pt x="351066" y="80225"/>
                  </a:lnTo>
                  <a:lnTo>
                    <a:pt x="351066" y="4936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465084" y="6159652"/>
              <a:ext cx="441959" cy="278130"/>
            </a:xfrm>
            <a:custGeom>
              <a:avLst/>
              <a:gdLst/>
              <a:ahLst/>
              <a:cxnLst/>
              <a:rect l="l" t="t" r="r" b="b"/>
              <a:pathLst>
                <a:path w="441960" h="278129">
                  <a:moveTo>
                    <a:pt x="35090" y="248297"/>
                  </a:moveTo>
                  <a:lnTo>
                    <a:pt x="35077" y="248170"/>
                  </a:lnTo>
                  <a:lnTo>
                    <a:pt x="35026" y="248018"/>
                  </a:lnTo>
                  <a:lnTo>
                    <a:pt x="34937" y="247878"/>
                  </a:lnTo>
                  <a:lnTo>
                    <a:pt x="34442" y="247535"/>
                  </a:lnTo>
                  <a:lnTo>
                    <a:pt x="33286" y="247345"/>
                  </a:lnTo>
                  <a:lnTo>
                    <a:pt x="33286" y="249034"/>
                  </a:lnTo>
                  <a:lnTo>
                    <a:pt x="28575" y="275818"/>
                  </a:lnTo>
                  <a:lnTo>
                    <a:pt x="1790" y="271094"/>
                  </a:lnTo>
                  <a:lnTo>
                    <a:pt x="6515" y="244309"/>
                  </a:lnTo>
                  <a:lnTo>
                    <a:pt x="33286" y="249034"/>
                  </a:lnTo>
                  <a:lnTo>
                    <a:pt x="33286" y="247345"/>
                  </a:lnTo>
                  <a:lnTo>
                    <a:pt x="6134" y="242557"/>
                  </a:lnTo>
                  <a:lnTo>
                    <a:pt x="5981" y="242531"/>
                  </a:lnTo>
                  <a:lnTo>
                    <a:pt x="5791" y="242506"/>
                  </a:lnTo>
                  <a:lnTo>
                    <a:pt x="5664" y="242519"/>
                  </a:lnTo>
                  <a:lnTo>
                    <a:pt x="5537" y="242557"/>
                  </a:lnTo>
                  <a:lnTo>
                    <a:pt x="5397" y="242633"/>
                  </a:lnTo>
                  <a:lnTo>
                    <a:pt x="5257" y="242735"/>
                  </a:lnTo>
                  <a:lnTo>
                    <a:pt x="5156" y="242862"/>
                  </a:lnTo>
                  <a:lnTo>
                    <a:pt x="5080" y="243001"/>
                  </a:lnTo>
                  <a:lnTo>
                    <a:pt x="5029" y="243154"/>
                  </a:lnTo>
                  <a:lnTo>
                    <a:pt x="25" y="271538"/>
                  </a:lnTo>
                  <a:lnTo>
                    <a:pt x="0" y="271818"/>
                  </a:lnTo>
                  <a:lnTo>
                    <a:pt x="12" y="271945"/>
                  </a:lnTo>
                  <a:lnTo>
                    <a:pt x="63" y="272097"/>
                  </a:lnTo>
                  <a:lnTo>
                    <a:pt x="152" y="272237"/>
                  </a:lnTo>
                  <a:lnTo>
                    <a:pt x="254" y="272364"/>
                  </a:lnTo>
                  <a:lnTo>
                    <a:pt x="381" y="272465"/>
                  </a:lnTo>
                  <a:lnTo>
                    <a:pt x="520" y="272542"/>
                  </a:lnTo>
                  <a:lnTo>
                    <a:pt x="647" y="272580"/>
                  </a:lnTo>
                  <a:lnTo>
                    <a:pt x="29108" y="277596"/>
                  </a:lnTo>
                  <a:lnTo>
                    <a:pt x="29311" y="277609"/>
                  </a:lnTo>
                  <a:lnTo>
                    <a:pt x="29438" y="277596"/>
                  </a:lnTo>
                  <a:lnTo>
                    <a:pt x="29591" y="277545"/>
                  </a:lnTo>
                  <a:lnTo>
                    <a:pt x="29730" y="277456"/>
                  </a:lnTo>
                  <a:lnTo>
                    <a:pt x="29857" y="277355"/>
                  </a:lnTo>
                  <a:lnTo>
                    <a:pt x="29959" y="277228"/>
                  </a:lnTo>
                  <a:lnTo>
                    <a:pt x="30035" y="277075"/>
                  </a:lnTo>
                  <a:lnTo>
                    <a:pt x="30073" y="276923"/>
                  </a:lnTo>
                  <a:lnTo>
                    <a:pt x="35077" y="248539"/>
                  </a:lnTo>
                  <a:lnTo>
                    <a:pt x="35090" y="248297"/>
                  </a:lnTo>
                  <a:close/>
                </a:path>
                <a:path w="441960" h="278129">
                  <a:moveTo>
                    <a:pt x="61468" y="190500"/>
                  </a:moveTo>
                  <a:lnTo>
                    <a:pt x="61442" y="190347"/>
                  </a:lnTo>
                  <a:lnTo>
                    <a:pt x="61379" y="190195"/>
                  </a:lnTo>
                  <a:lnTo>
                    <a:pt x="61290" y="190055"/>
                  </a:lnTo>
                  <a:lnTo>
                    <a:pt x="61175" y="189928"/>
                  </a:lnTo>
                  <a:lnTo>
                    <a:pt x="61048" y="189839"/>
                  </a:lnTo>
                  <a:lnTo>
                    <a:pt x="59486" y="188963"/>
                  </a:lnTo>
                  <a:lnTo>
                    <a:pt x="59486" y="190881"/>
                  </a:lnTo>
                  <a:lnTo>
                    <a:pt x="45885" y="214426"/>
                  </a:lnTo>
                  <a:lnTo>
                    <a:pt x="22339" y="200825"/>
                  </a:lnTo>
                  <a:lnTo>
                    <a:pt x="35941" y="177279"/>
                  </a:lnTo>
                  <a:lnTo>
                    <a:pt x="59486" y="190881"/>
                  </a:lnTo>
                  <a:lnTo>
                    <a:pt x="59486" y="188963"/>
                  </a:lnTo>
                  <a:lnTo>
                    <a:pt x="36156" y="175475"/>
                  </a:lnTo>
                  <a:lnTo>
                    <a:pt x="36017" y="175399"/>
                  </a:lnTo>
                  <a:lnTo>
                    <a:pt x="35864" y="175336"/>
                  </a:lnTo>
                  <a:lnTo>
                    <a:pt x="35737" y="175310"/>
                  </a:lnTo>
                  <a:lnTo>
                    <a:pt x="35585" y="175310"/>
                  </a:lnTo>
                  <a:lnTo>
                    <a:pt x="35458" y="175323"/>
                  </a:lnTo>
                  <a:lnTo>
                    <a:pt x="35306" y="175374"/>
                  </a:lnTo>
                  <a:lnTo>
                    <a:pt x="35153" y="175450"/>
                  </a:lnTo>
                  <a:lnTo>
                    <a:pt x="35013" y="175590"/>
                  </a:lnTo>
                  <a:lnTo>
                    <a:pt x="34912" y="175717"/>
                  </a:lnTo>
                  <a:lnTo>
                    <a:pt x="20548" y="200609"/>
                  </a:lnTo>
                  <a:lnTo>
                    <a:pt x="20459" y="200748"/>
                  </a:lnTo>
                  <a:lnTo>
                    <a:pt x="20408" y="200901"/>
                  </a:lnTo>
                  <a:lnTo>
                    <a:pt x="20370" y="201066"/>
                  </a:lnTo>
                  <a:lnTo>
                    <a:pt x="20370" y="201193"/>
                  </a:lnTo>
                  <a:lnTo>
                    <a:pt x="20396" y="201345"/>
                  </a:lnTo>
                  <a:lnTo>
                    <a:pt x="20459" y="201498"/>
                  </a:lnTo>
                  <a:lnTo>
                    <a:pt x="20548" y="201637"/>
                  </a:lnTo>
                  <a:lnTo>
                    <a:pt x="20789" y="201853"/>
                  </a:lnTo>
                  <a:lnTo>
                    <a:pt x="45770" y="216281"/>
                  </a:lnTo>
                  <a:lnTo>
                    <a:pt x="46050" y="216382"/>
                  </a:lnTo>
                  <a:lnTo>
                    <a:pt x="46202" y="216395"/>
                  </a:lnTo>
                  <a:lnTo>
                    <a:pt x="46367" y="216369"/>
                  </a:lnTo>
                  <a:lnTo>
                    <a:pt x="46558" y="216306"/>
                  </a:lnTo>
                  <a:lnTo>
                    <a:pt x="46697" y="216217"/>
                  </a:lnTo>
                  <a:lnTo>
                    <a:pt x="46850" y="216077"/>
                  </a:lnTo>
                  <a:lnTo>
                    <a:pt x="46939" y="215938"/>
                  </a:lnTo>
                  <a:lnTo>
                    <a:pt x="61290" y="191084"/>
                  </a:lnTo>
                  <a:lnTo>
                    <a:pt x="61379" y="190944"/>
                  </a:lnTo>
                  <a:lnTo>
                    <a:pt x="61429" y="190792"/>
                  </a:lnTo>
                  <a:lnTo>
                    <a:pt x="61455" y="190665"/>
                  </a:lnTo>
                  <a:lnTo>
                    <a:pt x="61468" y="190500"/>
                  </a:lnTo>
                  <a:close/>
                </a:path>
                <a:path w="441960" h="278129">
                  <a:moveTo>
                    <a:pt x="106006" y="145224"/>
                  </a:moveTo>
                  <a:lnTo>
                    <a:pt x="105981" y="145059"/>
                  </a:lnTo>
                  <a:lnTo>
                    <a:pt x="105918" y="144907"/>
                  </a:lnTo>
                  <a:lnTo>
                    <a:pt x="105829" y="144780"/>
                  </a:lnTo>
                  <a:lnTo>
                    <a:pt x="105727" y="144653"/>
                  </a:lnTo>
                  <a:lnTo>
                    <a:pt x="103987" y="142608"/>
                  </a:lnTo>
                  <a:lnTo>
                    <a:pt x="103987" y="145186"/>
                  </a:lnTo>
                  <a:lnTo>
                    <a:pt x="83159" y="162674"/>
                  </a:lnTo>
                  <a:lnTo>
                    <a:pt x="65671" y="141833"/>
                  </a:lnTo>
                  <a:lnTo>
                    <a:pt x="86512" y="124358"/>
                  </a:lnTo>
                  <a:lnTo>
                    <a:pt x="103987" y="145186"/>
                  </a:lnTo>
                  <a:lnTo>
                    <a:pt x="103987" y="142608"/>
                  </a:lnTo>
                  <a:lnTo>
                    <a:pt x="87350" y="122770"/>
                  </a:lnTo>
                  <a:lnTo>
                    <a:pt x="87261" y="122643"/>
                  </a:lnTo>
                  <a:lnTo>
                    <a:pt x="87134" y="122529"/>
                  </a:lnTo>
                  <a:lnTo>
                    <a:pt x="87007" y="122440"/>
                  </a:lnTo>
                  <a:lnTo>
                    <a:pt x="86855" y="122377"/>
                  </a:lnTo>
                  <a:lnTo>
                    <a:pt x="86728" y="122351"/>
                  </a:lnTo>
                  <a:lnTo>
                    <a:pt x="86563" y="122339"/>
                  </a:lnTo>
                  <a:lnTo>
                    <a:pt x="86410" y="122364"/>
                  </a:lnTo>
                  <a:lnTo>
                    <a:pt x="86245" y="122415"/>
                  </a:lnTo>
                  <a:lnTo>
                    <a:pt x="86118" y="122504"/>
                  </a:lnTo>
                  <a:lnTo>
                    <a:pt x="85991" y="122618"/>
                  </a:lnTo>
                  <a:lnTo>
                    <a:pt x="64008" y="141058"/>
                  </a:lnTo>
                  <a:lnTo>
                    <a:pt x="63868" y="141211"/>
                  </a:lnTo>
                  <a:lnTo>
                    <a:pt x="63779" y="141351"/>
                  </a:lnTo>
                  <a:lnTo>
                    <a:pt x="63703" y="141528"/>
                  </a:lnTo>
                  <a:lnTo>
                    <a:pt x="63677" y="141655"/>
                  </a:lnTo>
                  <a:lnTo>
                    <a:pt x="63677" y="141782"/>
                  </a:lnTo>
                  <a:lnTo>
                    <a:pt x="63703" y="141935"/>
                  </a:lnTo>
                  <a:lnTo>
                    <a:pt x="63754" y="142087"/>
                  </a:lnTo>
                  <a:lnTo>
                    <a:pt x="63842" y="142227"/>
                  </a:lnTo>
                  <a:lnTo>
                    <a:pt x="82359" y="164299"/>
                  </a:lnTo>
                  <a:lnTo>
                    <a:pt x="82499" y="164452"/>
                  </a:lnTo>
                  <a:lnTo>
                    <a:pt x="82651" y="164553"/>
                  </a:lnTo>
                  <a:lnTo>
                    <a:pt x="82778" y="164617"/>
                  </a:lnTo>
                  <a:lnTo>
                    <a:pt x="82931" y="164655"/>
                  </a:lnTo>
                  <a:lnTo>
                    <a:pt x="83121" y="164668"/>
                  </a:lnTo>
                  <a:lnTo>
                    <a:pt x="83286" y="164642"/>
                  </a:lnTo>
                  <a:lnTo>
                    <a:pt x="83439" y="164579"/>
                  </a:lnTo>
                  <a:lnTo>
                    <a:pt x="83578" y="164490"/>
                  </a:lnTo>
                  <a:lnTo>
                    <a:pt x="83705" y="164376"/>
                  </a:lnTo>
                  <a:lnTo>
                    <a:pt x="105664" y="145948"/>
                  </a:lnTo>
                  <a:lnTo>
                    <a:pt x="105791" y="145834"/>
                  </a:lnTo>
                  <a:lnTo>
                    <a:pt x="105892" y="145694"/>
                  </a:lnTo>
                  <a:lnTo>
                    <a:pt x="105956" y="145554"/>
                  </a:lnTo>
                  <a:lnTo>
                    <a:pt x="105994" y="145389"/>
                  </a:lnTo>
                  <a:lnTo>
                    <a:pt x="106006" y="145224"/>
                  </a:lnTo>
                  <a:close/>
                </a:path>
                <a:path w="441960" h="278129">
                  <a:moveTo>
                    <a:pt x="163347" y="117868"/>
                  </a:moveTo>
                  <a:lnTo>
                    <a:pt x="163296" y="117678"/>
                  </a:lnTo>
                  <a:lnTo>
                    <a:pt x="163233" y="117525"/>
                  </a:lnTo>
                  <a:lnTo>
                    <a:pt x="161429" y="112610"/>
                  </a:lnTo>
                  <a:lnTo>
                    <a:pt x="161429" y="117475"/>
                  </a:lnTo>
                  <a:lnTo>
                    <a:pt x="135877" y="126771"/>
                  </a:lnTo>
                  <a:lnTo>
                    <a:pt x="126580" y="101206"/>
                  </a:lnTo>
                  <a:lnTo>
                    <a:pt x="152133" y="91909"/>
                  </a:lnTo>
                  <a:lnTo>
                    <a:pt x="161429" y="117475"/>
                  </a:lnTo>
                  <a:lnTo>
                    <a:pt x="161429" y="112610"/>
                  </a:lnTo>
                  <a:lnTo>
                    <a:pt x="153479" y="90754"/>
                  </a:lnTo>
                  <a:lnTo>
                    <a:pt x="153416" y="90551"/>
                  </a:lnTo>
                  <a:lnTo>
                    <a:pt x="153352" y="90411"/>
                  </a:lnTo>
                  <a:lnTo>
                    <a:pt x="153263" y="90271"/>
                  </a:lnTo>
                  <a:lnTo>
                    <a:pt x="153136" y="90170"/>
                  </a:lnTo>
                  <a:lnTo>
                    <a:pt x="152996" y="90081"/>
                  </a:lnTo>
                  <a:lnTo>
                    <a:pt x="152869" y="90030"/>
                  </a:lnTo>
                  <a:lnTo>
                    <a:pt x="152730" y="90004"/>
                  </a:lnTo>
                  <a:lnTo>
                    <a:pt x="152628" y="90843"/>
                  </a:lnTo>
                  <a:lnTo>
                    <a:pt x="152628" y="90004"/>
                  </a:lnTo>
                  <a:lnTo>
                    <a:pt x="152476" y="90017"/>
                  </a:lnTo>
                  <a:lnTo>
                    <a:pt x="152349" y="90055"/>
                  </a:lnTo>
                  <a:lnTo>
                    <a:pt x="152209" y="90119"/>
                  </a:lnTo>
                  <a:lnTo>
                    <a:pt x="125349" y="99885"/>
                  </a:lnTo>
                  <a:lnTo>
                    <a:pt x="125196" y="99936"/>
                  </a:lnTo>
                  <a:lnTo>
                    <a:pt x="125056" y="100012"/>
                  </a:lnTo>
                  <a:lnTo>
                    <a:pt x="124929" y="100126"/>
                  </a:lnTo>
                  <a:lnTo>
                    <a:pt x="124790" y="100317"/>
                  </a:lnTo>
                  <a:lnTo>
                    <a:pt x="124701" y="100545"/>
                  </a:lnTo>
                  <a:lnTo>
                    <a:pt x="124688" y="100787"/>
                  </a:lnTo>
                  <a:lnTo>
                    <a:pt x="124739" y="101003"/>
                  </a:lnTo>
                  <a:lnTo>
                    <a:pt x="134607" y="128117"/>
                  </a:lnTo>
                  <a:lnTo>
                    <a:pt x="134670" y="128257"/>
                  </a:lnTo>
                  <a:lnTo>
                    <a:pt x="134772" y="128397"/>
                  </a:lnTo>
                  <a:lnTo>
                    <a:pt x="134912" y="128511"/>
                  </a:lnTo>
                  <a:lnTo>
                    <a:pt x="135039" y="128587"/>
                  </a:lnTo>
                  <a:lnTo>
                    <a:pt x="135166" y="128638"/>
                  </a:lnTo>
                  <a:lnTo>
                    <a:pt x="135305" y="128663"/>
                  </a:lnTo>
                  <a:lnTo>
                    <a:pt x="135470" y="128663"/>
                  </a:lnTo>
                  <a:lnTo>
                    <a:pt x="135686" y="128612"/>
                  </a:lnTo>
                  <a:lnTo>
                    <a:pt x="162687" y="118783"/>
                  </a:lnTo>
                  <a:lnTo>
                    <a:pt x="162839" y="118732"/>
                  </a:lnTo>
                  <a:lnTo>
                    <a:pt x="162979" y="118656"/>
                  </a:lnTo>
                  <a:lnTo>
                    <a:pt x="163106" y="118554"/>
                  </a:lnTo>
                  <a:lnTo>
                    <a:pt x="163207" y="118427"/>
                  </a:lnTo>
                  <a:lnTo>
                    <a:pt x="163309" y="118186"/>
                  </a:lnTo>
                  <a:lnTo>
                    <a:pt x="163347" y="118033"/>
                  </a:lnTo>
                  <a:lnTo>
                    <a:pt x="163347" y="117881"/>
                  </a:lnTo>
                  <a:close/>
                </a:path>
                <a:path w="441960" h="278129">
                  <a:moveTo>
                    <a:pt x="226580" y="82994"/>
                  </a:moveTo>
                  <a:lnTo>
                    <a:pt x="226555" y="82842"/>
                  </a:lnTo>
                  <a:lnTo>
                    <a:pt x="226517" y="82715"/>
                  </a:lnTo>
                  <a:lnTo>
                    <a:pt x="226441" y="82575"/>
                  </a:lnTo>
                  <a:lnTo>
                    <a:pt x="226326" y="82448"/>
                  </a:lnTo>
                  <a:lnTo>
                    <a:pt x="226199" y="82346"/>
                  </a:lnTo>
                  <a:lnTo>
                    <a:pt x="226060" y="82283"/>
                  </a:lnTo>
                  <a:lnTo>
                    <a:pt x="225933" y="82232"/>
                  </a:lnTo>
                  <a:lnTo>
                    <a:pt x="225780" y="82207"/>
                  </a:lnTo>
                  <a:lnTo>
                    <a:pt x="224917" y="82207"/>
                  </a:lnTo>
                  <a:lnTo>
                    <a:pt x="224917" y="83870"/>
                  </a:lnTo>
                  <a:lnTo>
                    <a:pt x="224917" y="111061"/>
                  </a:lnTo>
                  <a:lnTo>
                    <a:pt x="197713" y="111061"/>
                  </a:lnTo>
                  <a:lnTo>
                    <a:pt x="197713" y="83870"/>
                  </a:lnTo>
                  <a:lnTo>
                    <a:pt x="224917" y="83870"/>
                  </a:lnTo>
                  <a:lnTo>
                    <a:pt x="224917" y="82207"/>
                  </a:lnTo>
                  <a:lnTo>
                    <a:pt x="196926" y="82207"/>
                  </a:lnTo>
                  <a:lnTo>
                    <a:pt x="196761" y="82219"/>
                  </a:lnTo>
                  <a:lnTo>
                    <a:pt x="196596" y="82257"/>
                  </a:lnTo>
                  <a:lnTo>
                    <a:pt x="196456" y="82321"/>
                  </a:lnTo>
                  <a:lnTo>
                    <a:pt x="196329" y="82423"/>
                  </a:lnTo>
                  <a:lnTo>
                    <a:pt x="196215" y="82550"/>
                  </a:lnTo>
                  <a:lnTo>
                    <a:pt x="196126" y="82689"/>
                  </a:lnTo>
                  <a:lnTo>
                    <a:pt x="196075" y="82829"/>
                  </a:lnTo>
                  <a:lnTo>
                    <a:pt x="196049" y="82994"/>
                  </a:lnTo>
                  <a:lnTo>
                    <a:pt x="196049" y="111937"/>
                  </a:lnTo>
                  <a:lnTo>
                    <a:pt x="196062" y="112064"/>
                  </a:lnTo>
                  <a:lnTo>
                    <a:pt x="196113" y="112217"/>
                  </a:lnTo>
                  <a:lnTo>
                    <a:pt x="196189" y="112356"/>
                  </a:lnTo>
                  <a:lnTo>
                    <a:pt x="196380" y="112572"/>
                  </a:lnTo>
                  <a:lnTo>
                    <a:pt x="196519" y="112649"/>
                  </a:lnTo>
                  <a:lnTo>
                    <a:pt x="196684" y="112712"/>
                  </a:lnTo>
                  <a:lnTo>
                    <a:pt x="196837" y="112737"/>
                  </a:lnTo>
                  <a:lnTo>
                    <a:pt x="197002" y="112725"/>
                  </a:lnTo>
                  <a:lnTo>
                    <a:pt x="225615" y="112725"/>
                  </a:lnTo>
                  <a:lnTo>
                    <a:pt x="225780" y="112737"/>
                  </a:lnTo>
                  <a:lnTo>
                    <a:pt x="225907" y="112712"/>
                  </a:lnTo>
                  <a:lnTo>
                    <a:pt x="226060" y="112661"/>
                  </a:lnTo>
                  <a:lnTo>
                    <a:pt x="226199" y="112598"/>
                  </a:lnTo>
                  <a:lnTo>
                    <a:pt x="226326" y="112483"/>
                  </a:lnTo>
                  <a:lnTo>
                    <a:pt x="226441" y="112356"/>
                  </a:lnTo>
                  <a:lnTo>
                    <a:pt x="226517" y="112217"/>
                  </a:lnTo>
                  <a:lnTo>
                    <a:pt x="226555" y="112064"/>
                  </a:lnTo>
                  <a:lnTo>
                    <a:pt x="226580" y="111937"/>
                  </a:lnTo>
                  <a:lnTo>
                    <a:pt x="226580" y="83083"/>
                  </a:lnTo>
                  <a:close/>
                </a:path>
                <a:path w="441960" h="278129">
                  <a:moveTo>
                    <a:pt x="297929" y="100634"/>
                  </a:moveTo>
                  <a:lnTo>
                    <a:pt x="297903" y="100507"/>
                  </a:lnTo>
                  <a:lnTo>
                    <a:pt x="297840" y="100317"/>
                  </a:lnTo>
                  <a:lnTo>
                    <a:pt x="297751" y="100177"/>
                  </a:lnTo>
                  <a:lnTo>
                    <a:pt x="297561" y="100012"/>
                  </a:lnTo>
                  <a:lnTo>
                    <a:pt x="297421" y="99936"/>
                  </a:lnTo>
                  <a:lnTo>
                    <a:pt x="270306" y="90081"/>
                  </a:lnTo>
                  <a:lnTo>
                    <a:pt x="270154" y="90017"/>
                  </a:lnTo>
                  <a:lnTo>
                    <a:pt x="269900" y="90004"/>
                  </a:lnTo>
                  <a:lnTo>
                    <a:pt x="269748" y="90030"/>
                  </a:lnTo>
                  <a:lnTo>
                    <a:pt x="269595" y="90106"/>
                  </a:lnTo>
                  <a:lnTo>
                    <a:pt x="269455" y="90182"/>
                  </a:lnTo>
                  <a:lnTo>
                    <a:pt x="269341" y="90309"/>
                  </a:lnTo>
                  <a:lnTo>
                    <a:pt x="269214" y="90512"/>
                  </a:lnTo>
                  <a:lnTo>
                    <a:pt x="269163" y="90665"/>
                  </a:lnTo>
                  <a:lnTo>
                    <a:pt x="259334" y="117678"/>
                  </a:lnTo>
                  <a:lnTo>
                    <a:pt x="259295" y="117843"/>
                  </a:lnTo>
                  <a:lnTo>
                    <a:pt x="259283" y="118046"/>
                  </a:lnTo>
                  <a:lnTo>
                    <a:pt x="259308" y="118198"/>
                  </a:lnTo>
                  <a:lnTo>
                    <a:pt x="259372" y="118351"/>
                  </a:lnTo>
                  <a:lnTo>
                    <a:pt x="259461" y="118491"/>
                  </a:lnTo>
                  <a:lnTo>
                    <a:pt x="259588" y="118605"/>
                  </a:lnTo>
                  <a:lnTo>
                    <a:pt x="259715" y="118694"/>
                  </a:lnTo>
                  <a:lnTo>
                    <a:pt x="259981" y="118795"/>
                  </a:lnTo>
                  <a:lnTo>
                    <a:pt x="260197" y="118795"/>
                  </a:lnTo>
                  <a:lnTo>
                    <a:pt x="260350" y="118757"/>
                  </a:lnTo>
                  <a:lnTo>
                    <a:pt x="260502" y="118706"/>
                  </a:lnTo>
                  <a:lnTo>
                    <a:pt x="260642" y="118618"/>
                  </a:lnTo>
                  <a:lnTo>
                    <a:pt x="260807" y="118427"/>
                  </a:lnTo>
                  <a:lnTo>
                    <a:pt x="260883" y="118287"/>
                  </a:lnTo>
                  <a:lnTo>
                    <a:pt x="270484" y="91909"/>
                  </a:lnTo>
                  <a:lnTo>
                    <a:pt x="296811" y="101485"/>
                  </a:lnTo>
                  <a:lnTo>
                    <a:pt x="296976" y="101536"/>
                  </a:lnTo>
                  <a:lnTo>
                    <a:pt x="297180" y="101536"/>
                  </a:lnTo>
                  <a:lnTo>
                    <a:pt x="297332" y="101511"/>
                  </a:lnTo>
                  <a:lnTo>
                    <a:pt x="297484" y="101447"/>
                  </a:lnTo>
                  <a:lnTo>
                    <a:pt x="297624" y="101358"/>
                  </a:lnTo>
                  <a:lnTo>
                    <a:pt x="297789" y="101168"/>
                  </a:lnTo>
                  <a:lnTo>
                    <a:pt x="297865" y="101028"/>
                  </a:lnTo>
                  <a:lnTo>
                    <a:pt x="297916" y="100876"/>
                  </a:lnTo>
                  <a:lnTo>
                    <a:pt x="297929" y="100634"/>
                  </a:lnTo>
                  <a:close/>
                </a:path>
                <a:path w="441960" h="278129">
                  <a:moveTo>
                    <a:pt x="404749" y="2781"/>
                  </a:moveTo>
                  <a:lnTo>
                    <a:pt x="401193" y="0"/>
                  </a:lnTo>
                  <a:lnTo>
                    <a:pt x="401015" y="0"/>
                  </a:lnTo>
                  <a:lnTo>
                    <a:pt x="397637" y="2781"/>
                  </a:lnTo>
                  <a:lnTo>
                    <a:pt x="397637" y="4559"/>
                  </a:lnTo>
                  <a:lnTo>
                    <a:pt x="401193" y="7340"/>
                  </a:lnTo>
                  <a:lnTo>
                    <a:pt x="401370" y="7340"/>
                  </a:lnTo>
                  <a:lnTo>
                    <a:pt x="404749" y="4559"/>
                  </a:lnTo>
                  <a:lnTo>
                    <a:pt x="404749" y="2781"/>
                  </a:lnTo>
                  <a:close/>
                </a:path>
                <a:path w="441960" h="278129">
                  <a:moveTo>
                    <a:pt x="441363" y="9867"/>
                  </a:moveTo>
                  <a:lnTo>
                    <a:pt x="441337" y="9715"/>
                  </a:lnTo>
                  <a:lnTo>
                    <a:pt x="441299" y="9588"/>
                  </a:lnTo>
                  <a:lnTo>
                    <a:pt x="441223" y="9448"/>
                  </a:lnTo>
                  <a:lnTo>
                    <a:pt x="441121" y="9321"/>
                  </a:lnTo>
                  <a:lnTo>
                    <a:pt x="440982" y="9220"/>
                  </a:lnTo>
                  <a:lnTo>
                    <a:pt x="440690" y="9093"/>
                  </a:lnTo>
                  <a:lnTo>
                    <a:pt x="440563" y="9080"/>
                  </a:lnTo>
                  <a:lnTo>
                    <a:pt x="401840" y="9080"/>
                  </a:lnTo>
                  <a:lnTo>
                    <a:pt x="401713" y="9093"/>
                  </a:lnTo>
                  <a:lnTo>
                    <a:pt x="401485" y="9156"/>
                  </a:lnTo>
                  <a:lnTo>
                    <a:pt x="401345" y="9245"/>
                  </a:lnTo>
                  <a:lnTo>
                    <a:pt x="401218" y="9347"/>
                  </a:lnTo>
                  <a:lnTo>
                    <a:pt x="401129" y="9486"/>
                  </a:lnTo>
                  <a:lnTo>
                    <a:pt x="401027" y="9702"/>
                  </a:lnTo>
                  <a:lnTo>
                    <a:pt x="401002" y="9867"/>
                  </a:lnTo>
                  <a:lnTo>
                    <a:pt x="401015" y="10033"/>
                  </a:lnTo>
                  <a:lnTo>
                    <a:pt x="401066" y="10236"/>
                  </a:lnTo>
                  <a:lnTo>
                    <a:pt x="401142" y="10375"/>
                  </a:lnTo>
                  <a:lnTo>
                    <a:pt x="401243" y="10502"/>
                  </a:lnTo>
                  <a:lnTo>
                    <a:pt x="401383" y="10604"/>
                  </a:lnTo>
                  <a:lnTo>
                    <a:pt x="401675" y="10731"/>
                  </a:lnTo>
                  <a:lnTo>
                    <a:pt x="401802" y="10744"/>
                  </a:lnTo>
                  <a:lnTo>
                    <a:pt x="440524" y="10744"/>
                  </a:lnTo>
                  <a:lnTo>
                    <a:pt x="440651" y="10731"/>
                  </a:lnTo>
                  <a:lnTo>
                    <a:pt x="440880" y="10668"/>
                  </a:lnTo>
                  <a:lnTo>
                    <a:pt x="441020" y="10579"/>
                  </a:lnTo>
                  <a:lnTo>
                    <a:pt x="441147" y="10477"/>
                  </a:lnTo>
                  <a:lnTo>
                    <a:pt x="441236" y="10337"/>
                  </a:lnTo>
                  <a:lnTo>
                    <a:pt x="441337" y="10121"/>
                  </a:lnTo>
                  <a:lnTo>
                    <a:pt x="441363" y="995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467421" y="6259537"/>
              <a:ext cx="420370" cy="579120"/>
            </a:xfrm>
            <a:custGeom>
              <a:avLst/>
              <a:gdLst/>
              <a:ahLst/>
              <a:cxnLst/>
              <a:rect l="l" t="t" r="r" b="b"/>
              <a:pathLst>
                <a:path w="420369" h="579120">
                  <a:moveTo>
                    <a:pt x="1993" y="457581"/>
                  </a:moveTo>
                  <a:lnTo>
                    <a:pt x="0" y="457581"/>
                  </a:lnTo>
                  <a:lnTo>
                    <a:pt x="0" y="468896"/>
                  </a:lnTo>
                  <a:lnTo>
                    <a:pt x="0" y="469049"/>
                  </a:lnTo>
                  <a:lnTo>
                    <a:pt x="50" y="469239"/>
                  </a:lnTo>
                  <a:lnTo>
                    <a:pt x="139" y="469404"/>
                  </a:lnTo>
                  <a:lnTo>
                    <a:pt x="444" y="469722"/>
                  </a:lnTo>
                  <a:lnTo>
                    <a:pt x="571" y="469798"/>
                  </a:lnTo>
                  <a:lnTo>
                    <a:pt x="850" y="469887"/>
                  </a:lnTo>
                  <a:lnTo>
                    <a:pt x="1041" y="469900"/>
                  </a:lnTo>
                  <a:lnTo>
                    <a:pt x="1231" y="469861"/>
                  </a:lnTo>
                  <a:lnTo>
                    <a:pt x="1371" y="469823"/>
                  </a:lnTo>
                  <a:lnTo>
                    <a:pt x="1511" y="469760"/>
                  </a:lnTo>
                  <a:lnTo>
                    <a:pt x="1663" y="469633"/>
                  </a:lnTo>
                  <a:lnTo>
                    <a:pt x="1854" y="469404"/>
                  </a:lnTo>
                  <a:lnTo>
                    <a:pt x="1917" y="469277"/>
                  </a:lnTo>
                  <a:lnTo>
                    <a:pt x="1968" y="469138"/>
                  </a:lnTo>
                  <a:lnTo>
                    <a:pt x="1993" y="468947"/>
                  </a:lnTo>
                  <a:lnTo>
                    <a:pt x="1993" y="457581"/>
                  </a:lnTo>
                  <a:close/>
                </a:path>
                <a:path w="420369" h="579120">
                  <a:moveTo>
                    <a:pt x="121678" y="578281"/>
                  </a:moveTo>
                  <a:lnTo>
                    <a:pt x="109016" y="556348"/>
                  </a:lnTo>
                  <a:lnTo>
                    <a:pt x="107861" y="557022"/>
                  </a:lnTo>
                  <a:lnTo>
                    <a:pt x="120523" y="578942"/>
                  </a:lnTo>
                  <a:lnTo>
                    <a:pt x="121678" y="578281"/>
                  </a:lnTo>
                  <a:close/>
                </a:path>
                <a:path w="420369" h="579120">
                  <a:moveTo>
                    <a:pt x="139560" y="567969"/>
                  </a:moveTo>
                  <a:lnTo>
                    <a:pt x="126898" y="546036"/>
                  </a:lnTo>
                  <a:lnTo>
                    <a:pt x="125742" y="546709"/>
                  </a:lnTo>
                  <a:lnTo>
                    <a:pt x="138404" y="568629"/>
                  </a:lnTo>
                  <a:lnTo>
                    <a:pt x="139560" y="567969"/>
                  </a:lnTo>
                  <a:close/>
                </a:path>
                <a:path w="420369" h="579120">
                  <a:moveTo>
                    <a:pt x="218643" y="398614"/>
                  </a:moveTo>
                  <a:lnTo>
                    <a:pt x="218617" y="398475"/>
                  </a:lnTo>
                  <a:lnTo>
                    <a:pt x="218579" y="398322"/>
                  </a:lnTo>
                  <a:lnTo>
                    <a:pt x="218503" y="398145"/>
                  </a:lnTo>
                  <a:lnTo>
                    <a:pt x="218376" y="397992"/>
                  </a:lnTo>
                  <a:lnTo>
                    <a:pt x="218236" y="397865"/>
                  </a:lnTo>
                  <a:lnTo>
                    <a:pt x="218071" y="397751"/>
                  </a:lnTo>
                  <a:lnTo>
                    <a:pt x="217881" y="397687"/>
                  </a:lnTo>
                  <a:lnTo>
                    <a:pt x="217690" y="397662"/>
                  </a:lnTo>
                  <a:lnTo>
                    <a:pt x="216649" y="397662"/>
                  </a:lnTo>
                  <a:lnTo>
                    <a:pt x="216649" y="399656"/>
                  </a:lnTo>
                  <a:lnTo>
                    <a:pt x="216649" y="434987"/>
                  </a:lnTo>
                  <a:lnTo>
                    <a:pt x="201307" y="434987"/>
                  </a:lnTo>
                  <a:lnTo>
                    <a:pt x="201307" y="399656"/>
                  </a:lnTo>
                  <a:lnTo>
                    <a:pt x="216649" y="399656"/>
                  </a:lnTo>
                  <a:lnTo>
                    <a:pt x="216649" y="397662"/>
                  </a:lnTo>
                  <a:lnTo>
                    <a:pt x="200367" y="397662"/>
                  </a:lnTo>
                  <a:lnTo>
                    <a:pt x="200164" y="397675"/>
                  </a:lnTo>
                  <a:lnTo>
                    <a:pt x="199974" y="397725"/>
                  </a:lnTo>
                  <a:lnTo>
                    <a:pt x="199796" y="397802"/>
                  </a:lnTo>
                  <a:lnTo>
                    <a:pt x="199644" y="397929"/>
                  </a:lnTo>
                  <a:lnTo>
                    <a:pt x="199453" y="398157"/>
                  </a:lnTo>
                  <a:lnTo>
                    <a:pt x="199390" y="398284"/>
                  </a:lnTo>
                  <a:lnTo>
                    <a:pt x="199339" y="398424"/>
                  </a:lnTo>
                  <a:lnTo>
                    <a:pt x="199313" y="398614"/>
                  </a:lnTo>
                  <a:lnTo>
                    <a:pt x="199313" y="435927"/>
                  </a:lnTo>
                  <a:lnTo>
                    <a:pt x="199313" y="436130"/>
                  </a:lnTo>
                  <a:lnTo>
                    <a:pt x="199364" y="436321"/>
                  </a:lnTo>
                  <a:lnTo>
                    <a:pt x="199428" y="436473"/>
                  </a:lnTo>
                  <a:lnTo>
                    <a:pt x="199567" y="436651"/>
                  </a:lnTo>
                  <a:lnTo>
                    <a:pt x="199720" y="436791"/>
                  </a:lnTo>
                  <a:lnTo>
                    <a:pt x="199885" y="436892"/>
                  </a:lnTo>
                  <a:lnTo>
                    <a:pt x="200075" y="436956"/>
                  </a:lnTo>
                  <a:lnTo>
                    <a:pt x="200253" y="436981"/>
                  </a:lnTo>
                  <a:lnTo>
                    <a:pt x="217792" y="436981"/>
                  </a:lnTo>
                  <a:lnTo>
                    <a:pt x="217982" y="436930"/>
                  </a:lnTo>
                  <a:lnTo>
                    <a:pt x="218147" y="436841"/>
                  </a:lnTo>
                  <a:lnTo>
                    <a:pt x="218313" y="436727"/>
                  </a:lnTo>
                  <a:lnTo>
                    <a:pt x="218440" y="436587"/>
                  </a:lnTo>
                  <a:lnTo>
                    <a:pt x="218541" y="436410"/>
                  </a:lnTo>
                  <a:lnTo>
                    <a:pt x="218605" y="436219"/>
                  </a:lnTo>
                  <a:lnTo>
                    <a:pt x="218643" y="436041"/>
                  </a:lnTo>
                  <a:lnTo>
                    <a:pt x="218643" y="398716"/>
                  </a:lnTo>
                  <a:close/>
                </a:path>
                <a:path w="420369" h="579120">
                  <a:moveTo>
                    <a:pt x="277672" y="398614"/>
                  </a:moveTo>
                  <a:lnTo>
                    <a:pt x="277647" y="398475"/>
                  </a:lnTo>
                  <a:lnTo>
                    <a:pt x="277609" y="398322"/>
                  </a:lnTo>
                  <a:lnTo>
                    <a:pt x="277533" y="398145"/>
                  </a:lnTo>
                  <a:lnTo>
                    <a:pt x="277406" y="397992"/>
                  </a:lnTo>
                  <a:lnTo>
                    <a:pt x="277266" y="397865"/>
                  </a:lnTo>
                  <a:lnTo>
                    <a:pt x="277101" y="397751"/>
                  </a:lnTo>
                  <a:lnTo>
                    <a:pt x="276910" y="397687"/>
                  </a:lnTo>
                  <a:lnTo>
                    <a:pt x="276720" y="397662"/>
                  </a:lnTo>
                  <a:lnTo>
                    <a:pt x="275666" y="397662"/>
                  </a:lnTo>
                  <a:lnTo>
                    <a:pt x="275666" y="399656"/>
                  </a:lnTo>
                  <a:lnTo>
                    <a:pt x="275666" y="434987"/>
                  </a:lnTo>
                  <a:lnTo>
                    <a:pt x="260337" y="434987"/>
                  </a:lnTo>
                  <a:lnTo>
                    <a:pt x="260337" y="399656"/>
                  </a:lnTo>
                  <a:lnTo>
                    <a:pt x="275666" y="399656"/>
                  </a:lnTo>
                  <a:lnTo>
                    <a:pt x="275666" y="397662"/>
                  </a:lnTo>
                  <a:lnTo>
                    <a:pt x="259397" y="397662"/>
                  </a:lnTo>
                  <a:lnTo>
                    <a:pt x="259194" y="397675"/>
                  </a:lnTo>
                  <a:lnTo>
                    <a:pt x="259003" y="397725"/>
                  </a:lnTo>
                  <a:lnTo>
                    <a:pt x="258876" y="397789"/>
                  </a:lnTo>
                  <a:lnTo>
                    <a:pt x="258749" y="397865"/>
                  </a:lnTo>
                  <a:lnTo>
                    <a:pt x="258597" y="397992"/>
                  </a:lnTo>
                  <a:lnTo>
                    <a:pt x="258495" y="398132"/>
                  </a:lnTo>
                  <a:lnTo>
                    <a:pt x="258419" y="398259"/>
                  </a:lnTo>
                  <a:lnTo>
                    <a:pt x="258368" y="398411"/>
                  </a:lnTo>
                  <a:lnTo>
                    <a:pt x="258330" y="398614"/>
                  </a:lnTo>
                  <a:lnTo>
                    <a:pt x="258343" y="398818"/>
                  </a:lnTo>
                  <a:lnTo>
                    <a:pt x="258343" y="435838"/>
                  </a:lnTo>
                  <a:lnTo>
                    <a:pt x="258330" y="436029"/>
                  </a:lnTo>
                  <a:lnTo>
                    <a:pt x="258368" y="436219"/>
                  </a:lnTo>
                  <a:lnTo>
                    <a:pt x="258406" y="436359"/>
                  </a:lnTo>
                  <a:lnTo>
                    <a:pt x="258470" y="436499"/>
                  </a:lnTo>
                  <a:lnTo>
                    <a:pt x="258597" y="436651"/>
                  </a:lnTo>
                  <a:lnTo>
                    <a:pt x="258826" y="436841"/>
                  </a:lnTo>
                  <a:lnTo>
                    <a:pt x="258953" y="436905"/>
                  </a:lnTo>
                  <a:lnTo>
                    <a:pt x="259092" y="436956"/>
                  </a:lnTo>
                  <a:lnTo>
                    <a:pt x="259283" y="436981"/>
                  </a:lnTo>
                  <a:lnTo>
                    <a:pt x="259346" y="436981"/>
                  </a:lnTo>
                  <a:lnTo>
                    <a:pt x="276821" y="436981"/>
                  </a:lnTo>
                  <a:lnTo>
                    <a:pt x="277012" y="436930"/>
                  </a:lnTo>
                  <a:lnTo>
                    <a:pt x="277177" y="436841"/>
                  </a:lnTo>
                  <a:lnTo>
                    <a:pt x="277342" y="436727"/>
                  </a:lnTo>
                  <a:lnTo>
                    <a:pt x="277469" y="436587"/>
                  </a:lnTo>
                  <a:lnTo>
                    <a:pt x="277571" y="436410"/>
                  </a:lnTo>
                  <a:lnTo>
                    <a:pt x="277634" y="436219"/>
                  </a:lnTo>
                  <a:lnTo>
                    <a:pt x="277672" y="436041"/>
                  </a:lnTo>
                  <a:lnTo>
                    <a:pt x="277660" y="435838"/>
                  </a:lnTo>
                  <a:lnTo>
                    <a:pt x="277660" y="398805"/>
                  </a:lnTo>
                  <a:lnTo>
                    <a:pt x="277672" y="398614"/>
                  </a:lnTo>
                  <a:close/>
                </a:path>
                <a:path w="420369" h="579120">
                  <a:moveTo>
                    <a:pt x="295592" y="749"/>
                  </a:moveTo>
                  <a:lnTo>
                    <a:pt x="295567" y="596"/>
                  </a:lnTo>
                  <a:lnTo>
                    <a:pt x="295503" y="444"/>
                  </a:lnTo>
                  <a:lnTo>
                    <a:pt x="295414" y="304"/>
                  </a:lnTo>
                  <a:lnTo>
                    <a:pt x="295224" y="139"/>
                  </a:lnTo>
                  <a:lnTo>
                    <a:pt x="295084" y="63"/>
                  </a:lnTo>
                  <a:lnTo>
                    <a:pt x="294932" y="12"/>
                  </a:lnTo>
                  <a:lnTo>
                    <a:pt x="294678" y="0"/>
                  </a:lnTo>
                  <a:lnTo>
                    <a:pt x="294373" y="88"/>
                  </a:lnTo>
                  <a:lnTo>
                    <a:pt x="294233" y="190"/>
                  </a:lnTo>
                  <a:lnTo>
                    <a:pt x="294068" y="368"/>
                  </a:lnTo>
                  <a:lnTo>
                    <a:pt x="293992" y="508"/>
                  </a:lnTo>
                  <a:lnTo>
                    <a:pt x="284391" y="26873"/>
                  </a:lnTo>
                  <a:lnTo>
                    <a:pt x="258064" y="17297"/>
                  </a:lnTo>
                  <a:lnTo>
                    <a:pt x="257898" y="17259"/>
                  </a:lnTo>
                  <a:lnTo>
                    <a:pt x="257695" y="17246"/>
                  </a:lnTo>
                  <a:lnTo>
                    <a:pt x="257543" y="17272"/>
                  </a:lnTo>
                  <a:lnTo>
                    <a:pt x="257390" y="17335"/>
                  </a:lnTo>
                  <a:lnTo>
                    <a:pt x="257251" y="17424"/>
                  </a:lnTo>
                  <a:lnTo>
                    <a:pt x="257136" y="17551"/>
                  </a:lnTo>
                  <a:lnTo>
                    <a:pt x="257048" y="17678"/>
                  </a:lnTo>
                  <a:lnTo>
                    <a:pt x="256959" y="17907"/>
                  </a:lnTo>
                  <a:lnTo>
                    <a:pt x="256946" y="18148"/>
                  </a:lnTo>
                  <a:lnTo>
                    <a:pt x="256971" y="18275"/>
                  </a:lnTo>
                  <a:lnTo>
                    <a:pt x="257022" y="18427"/>
                  </a:lnTo>
                  <a:lnTo>
                    <a:pt x="257098" y="18567"/>
                  </a:lnTo>
                  <a:lnTo>
                    <a:pt x="257213" y="18694"/>
                  </a:lnTo>
                  <a:lnTo>
                    <a:pt x="257340" y="18796"/>
                  </a:lnTo>
                  <a:lnTo>
                    <a:pt x="257492" y="18859"/>
                  </a:lnTo>
                  <a:lnTo>
                    <a:pt x="257644" y="18910"/>
                  </a:lnTo>
                  <a:lnTo>
                    <a:pt x="284480" y="28676"/>
                  </a:lnTo>
                  <a:lnTo>
                    <a:pt x="284607" y="28727"/>
                  </a:lnTo>
                  <a:lnTo>
                    <a:pt x="284759" y="28765"/>
                  </a:lnTo>
                  <a:lnTo>
                    <a:pt x="284962" y="28778"/>
                  </a:lnTo>
                  <a:lnTo>
                    <a:pt x="285089" y="28752"/>
                  </a:lnTo>
                  <a:lnTo>
                    <a:pt x="285242" y="28702"/>
                  </a:lnTo>
                  <a:lnTo>
                    <a:pt x="285381" y="28625"/>
                  </a:lnTo>
                  <a:lnTo>
                    <a:pt x="285508" y="28511"/>
                  </a:lnTo>
                  <a:lnTo>
                    <a:pt x="285597" y="28384"/>
                  </a:lnTo>
                  <a:lnTo>
                    <a:pt x="285673" y="28232"/>
                  </a:lnTo>
                  <a:lnTo>
                    <a:pt x="295529" y="1117"/>
                  </a:lnTo>
                  <a:lnTo>
                    <a:pt x="295579" y="952"/>
                  </a:lnTo>
                  <a:lnTo>
                    <a:pt x="295592" y="749"/>
                  </a:lnTo>
                  <a:close/>
                </a:path>
                <a:path w="420369" h="579120">
                  <a:moveTo>
                    <a:pt x="356616" y="41808"/>
                  </a:moveTo>
                  <a:lnTo>
                    <a:pt x="356590" y="41643"/>
                  </a:lnTo>
                  <a:lnTo>
                    <a:pt x="356539" y="41490"/>
                  </a:lnTo>
                  <a:lnTo>
                    <a:pt x="356450" y="41351"/>
                  </a:lnTo>
                  <a:lnTo>
                    <a:pt x="356349" y="41224"/>
                  </a:lnTo>
                  <a:lnTo>
                    <a:pt x="356196" y="41122"/>
                  </a:lnTo>
                  <a:lnTo>
                    <a:pt x="354596" y="39789"/>
                  </a:lnTo>
                  <a:lnTo>
                    <a:pt x="354596" y="41948"/>
                  </a:lnTo>
                  <a:lnTo>
                    <a:pt x="337108" y="62788"/>
                  </a:lnTo>
                  <a:lnTo>
                    <a:pt x="316280" y="45288"/>
                  </a:lnTo>
                  <a:lnTo>
                    <a:pt x="333768" y="24460"/>
                  </a:lnTo>
                  <a:lnTo>
                    <a:pt x="354596" y="41948"/>
                  </a:lnTo>
                  <a:lnTo>
                    <a:pt x="354596" y="39789"/>
                  </a:lnTo>
                  <a:lnTo>
                    <a:pt x="334340" y="22796"/>
                  </a:lnTo>
                  <a:lnTo>
                    <a:pt x="334200" y="22656"/>
                  </a:lnTo>
                  <a:lnTo>
                    <a:pt x="334073" y="22567"/>
                  </a:lnTo>
                  <a:lnTo>
                    <a:pt x="333921" y="22491"/>
                  </a:lnTo>
                  <a:lnTo>
                    <a:pt x="333794" y="22466"/>
                  </a:lnTo>
                  <a:lnTo>
                    <a:pt x="333641" y="22453"/>
                  </a:lnTo>
                  <a:lnTo>
                    <a:pt x="333476" y="22479"/>
                  </a:lnTo>
                  <a:lnTo>
                    <a:pt x="333324" y="22529"/>
                  </a:lnTo>
                  <a:lnTo>
                    <a:pt x="333184" y="22618"/>
                  </a:lnTo>
                  <a:lnTo>
                    <a:pt x="333057" y="22720"/>
                  </a:lnTo>
                  <a:lnTo>
                    <a:pt x="314502" y="44831"/>
                  </a:lnTo>
                  <a:lnTo>
                    <a:pt x="314401" y="44970"/>
                  </a:lnTo>
                  <a:lnTo>
                    <a:pt x="314325" y="45110"/>
                  </a:lnTo>
                  <a:lnTo>
                    <a:pt x="314286" y="45275"/>
                  </a:lnTo>
                  <a:lnTo>
                    <a:pt x="314274" y="45427"/>
                  </a:lnTo>
                  <a:lnTo>
                    <a:pt x="314299" y="45593"/>
                  </a:lnTo>
                  <a:lnTo>
                    <a:pt x="314350" y="45745"/>
                  </a:lnTo>
                  <a:lnTo>
                    <a:pt x="314439" y="45885"/>
                  </a:lnTo>
                  <a:lnTo>
                    <a:pt x="314540" y="46012"/>
                  </a:lnTo>
                  <a:lnTo>
                    <a:pt x="314680" y="46113"/>
                  </a:lnTo>
                  <a:lnTo>
                    <a:pt x="336677" y="64579"/>
                  </a:lnTo>
                  <a:lnTo>
                    <a:pt x="336816" y="64681"/>
                  </a:lnTo>
                  <a:lnTo>
                    <a:pt x="337007" y="64757"/>
                  </a:lnTo>
                  <a:lnTo>
                    <a:pt x="337172" y="64782"/>
                  </a:lnTo>
                  <a:lnTo>
                    <a:pt x="337299" y="64770"/>
                  </a:lnTo>
                  <a:lnTo>
                    <a:pt x="337566" y="64706"/>
                  </a:lnTo>
                  <a:lnTo>
                    <a:pt x="337705" y="64617"/>
                  </a:lnTo>
                  <a:lnTo>
                    <a:pt x="337832" y="64516"/>
                  </a:lnTo>
                  <a:lnTo>
                    <a:pt x="337934" y="64376"/>
                  </a:lnTo>
                  <a:lnTo>
                    <a:pt x="356387" y="42405"/>
                  </a:lnTo>
                  <a:lnTo>
                    <a:pt x="356489" y="42265"/>
                  </a:lnTo>
                  <a:lnTo>
                    <a:pt x="356565" y="42125"/>
                  </a:lnTo>
                  <a:lnTo>
                    <a:pt x="356590" y="41973"/>
                  </a:lnTo>
                  <a:lnTo>
                    <a:pt x="356616" y="41808"/>
                  </a:lnTo>
                  <a:close/>
                </a:path>
                <a:path w="420369" h="579120">
                  <a:moveTo>
                    <a:pt x="399910" y="101092"/>
                  </a:moveTo>
                  <a:lnTo>
                    <a:pt x="399859" y="100939"/>
                  </a:lnTo>
                  <a:lnTo>
                    <a:pt x="399783" y="100787"/>
                  </a:lnTo>
                  <a:lnTo>
                    <a:pt x="399681" y="100660"/>
                  </a:lnTo>
                  <a:lnTo>
                    <a:pt x="397929" y="97624"/>
                  </a:lnTo>
                  <a:lnTo>
                    <a:pt x="397929" y="100952"/>
                  </a:lnTo>
                  <a:lnTo>
                    <a:pt x="374383" y="114541"/>
                  </a:lnTo>
                  <a:lnTo>
                    <a:pt x="360794" y="90995"/>
                  </a:lnTo>
                  <a:lnTo>
                    <a:pt x="384327" y="77393"/>
                  </a:lnTo>
                  <a:lnTo>
                    <a:pt x="397929" y="100952"/>
                  </a:lnTo>
                  <a:lnTo>
                    <a:pt x="397929" y="97624"/>
                  </a:lnTo>
                  <a:lnTo>
                    <a:pt x="385419" y="75946"/>
                  </a:lnTo>
                  <a:lnTo>
                    <a:pt x="385356" y="75806"/>
                  </a:lnTo>
                  <a:lnTo>
                    <a:pt x="385254" y="75666"/>
                  </a:lnTo>
                  <a:lnTo>
                    <a:pt x="385127" y="75565"/>
                  </a:lnTo>
                  <a:lnTo>
                    <a:pt x="384898" y="75463"/>
                  </a:lnTo>
                  <a:lnTo>
                    <a:pt x="384746" y="75425"/>
                  </a:lnTo>
                  <a:lnTo>
                    <a:pt x="384581" y="75425"/>
                  </a:lnTo>
                  <a:lnTo>
                    <a:pt x="384390" y="75463"/>
                  </a:lnTo>
                  <a:lnTo>
                    <a:pt x="384263" y="75514"/>
                  </a:lnTo>
                  <a:lnTo>
                    <a:pt x="359346" y="89903"/>
                  </a:lnTo>
                  <a:lnTo>
                    <a:pt x="359206" y="89979"/>
                  </a:lnTo>
                  <a:lnTo>
                    <a:pt x="359079" y="90081"/>
                  </a:lnTo>
                  <a:lnTo>
                    <a:pt x="358927" y="90271"/>
                  </a:lnTo>
                  <a:lnTo>
                    <a:pt x="358851" y="90462"/>
                  </a:lnTo>
                  <a:lnTo>
                    <a:pt x="358825" y="90589"/>
                  </a:lnTo>
                  <a:lnTo>
                    <a:pt x="358825" y="90754"/>
                  </a:lnTo>
                  <a:lnTo>
                    <a:pt x="358851" y="90906"/>
                  </a:lnTo>
                  <a:lnTo>
                    <a:pt x="358914" y="91059"/>
                  </a:lnTo>
                  <a:lnTo>
                    <a:pt x="373341" y="116065"/>
                  </a:lnTo>
                  <a:lnTo>
                    <a:pt x="373430" y="116192"/>
                  </a:lnTo>
                  <a:lnTo>
                    <a:pt x="373583" y="116332"/>
                  </a:lnTo>
                  <a:lnTo>
                    <a:pt x="373710" y="116420"/>
                  </a:lnTo>
                  <a:lnTo>
                    <a:pt x="373900" y="116497"/>
                  </a:lnTo>
                  <a:lnTo>
                    <a:pt x="374027" y="116509"/>
                  </a:lnTo>
                  <a:lnTo>
                    <a:pt x="374154" y="116509"/>
                  </a:lnTo>
                  <a:lnTo>
                    <a:pt x="374307" y="116484"/>
                  </a:lnTo>
                  <a:lnTo>
                    <a:pt x="374459" y="116420"/>
                  </a:lnTo>
                  <a:lnTo>
                    <a:pt x="399491" y="101968"/>
                  </a:lnTo>
                  <a:lnTo>
                    <a:pt x="399630" y="101866"/>
                  </a:lnTo>
                  <a:lnTo>
                    <a:pt x="399745" y="101739"/>
                  </a:lnTo>
                  <a:lnTo>
                    <a:pt x="399834" y="101612"/>
                  </a:lnTo>
                  <a:lnTo>
                    <a:pt x="399884" y="101460"/>
                  </a:lnTo>
                  <a:lnTo>
                    <a:pt x="399910" y="101333"/>
                  </a:lnTo>
                  <a:lnTo>
                    <a:pt x="399910" y="101168"/>
                  </a:lnTo>
                  <a:close/>
                </a:path>
                <a:path w="420369" h="579120">
                  <a:moveTo>
                    <a:pt x="420281" y="171729"/>
                  </a:moveTo>
                  <a:lnTo>
                    <a:pt x="420230" y="171577"/>
                  </a:lnTo>
                  <a:lnTo>
                    <a:pt x="418477" y="161620"/>
                  </a:lnTo>
                  <a:lnTo>
                    <a:pt x="418477" y="171208"/>
                  </a:lnTo>
                  <a:lnTo>
                    <a:pt x="391706" y="175933"/>
                  </a:lnTo>
                  <a:lnTo>
                    <a:pt x="386981" y="149148"/>
                  </a:lnTo>
                  <a:lnTo>
                    <a:pt x="413766" y="144437"/>
                  </a:lnTo>
                  <a:lnTo>
                    <a:pt x="418477" y="171208"/>
                  </a:lnTo>
                  <a:lnTo>
                    <a:pt x="418477" y="161620"/>
                  </a:lnTo>
                  <a:lnTo>
                    <a:pt x="415277" y="143433"/>
                  </a:lnTo>
                  <a:lnTo>
                    <a:pt x="415277" y="143306"/>
                  </a:lnTo>
                  <a:lnTo>
                    <a:pt x="415226" y="143179"/>
                  </a:lnTo>
                  <a:lnTo>
                    <a:pt x="415175" y="143040"/>
                  </a:lnTo>
                  <a:lnTo>
                    <a:pt x="415074" y="142913"/>
                  </a:lnTo>
                  <a:lnTo>
                    <a:pt x="414934" y="142773"/>
                  </a:lnTo>
                  <a:lnTo>
                    <a:pt x="414782" y="142697"/>
                  </a:lnTo>
                  <a:lnTo>
                    <a:pt x="414629" y="142646"/>
                  </a:lnTo>
                  <a:lnTo>
                    <a:pt x="414502" y="142621"/>
                  </a:lnTo>
                  <a:lnTo>
                    <a:pt x="414350" y="142633"/>
                  </a:lnTo>
                  <a:lnTo>
                    <a:pt x="414185" y="142659"/>
                  </a:lnTo>
                  <a:lnTo>
                    <a:pt x="385940" y="147637"/>
                  </a:lnTo>
                  <a:lnTo>
                    <a:pt x="385686" y="147701"/>
                  </a:lnTo>
                  <a:lnTo>
                    <a:pt x="385546" y="147789"/>
                  </a:lnTo>
                  <a:lnTo>
                    <a:pt x="385419" y="147891"/>
                  </a:lnTo>
                  <a:lnTo>
                    <a:pt x="385318" y="148018"/>
                  </a:lnTo>
                  <a:lnTo>
                    <a:pt x="385241" y="148170"/>
                  </a:lnTo>
                  <a:lnTo>
                    <a:pt x="385203" y="148323"/>
                  </a:lnTo>
                  <a:lnTo>
                    <a:pt x="385191" y="148488"/>
                  </a:lnTo>
                  <a:lnTo>
                    <a:pt x="385203" y="148615"/>
                  </a:lnTo>
                  <a:lnTo>
                    <a:pt x="390207" y="177038"/>
                  </a:lnTo>
                  <a:lnTo>
                    <a:pt x="390271" y="177228"/>
                  </a:lnTo>
                  <a:lnTo>
                    <a:pt x="390359" y="177368"/>
                  </a:lnTo>
                  <a:lnTo>
                    <a:pt x="390461" y="177495"/>
                  </a:lnTo>
                  <a:lnTo>
                    <a:pt x="390664" y="177634"/>
                  </a:lnTo>
                  <a:lnTo>
                    <a:pt x="390817" y="177698"/>
                  </a:lnTo>
                  <a:lnTo>
                    <a:pt x="390982" y="177723"/>
                  </a:lnTo>
                  <a:lnTo>
                    <a:pt x="391147" y="177711"/>
                  </a:lnTo>
                  <a:lnTo>
                    <a:pt x="419608" y="172707"/>
                  </a:lnTo>
                  <a:lnTo>
                    <a:pt x="419785" y="172643"/>
                  </a:lnTo>
                  <a:lnTo>
                    <a:pt x="419938" y="172554"/>
                  </a:lnTo>
                  <a:lnTo>
                    <a:pt x="420103" y="172389"/>
                  </a:lnTo>
                  <a:lnTo>
                    <a:pt x="420192" y="172250"/>
                  </a:lnTo>
                  <a:lnTo>
                    <a:pt x="420255" y="172097"/>
                  </a:lnTo>
                  <a:lnTo>
                    <a:pt x="420281" y="171932"/>
                  </a:lnTo>
                  <a:lnTo>
                    <a:pt x="420281" y="17176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421511" y="6100609"/>
              <a:ext cx="523240" cy="629285"/>
            </a:xfrm>
            <a:custGeom>
              <a:avLst/>
              <a:gdLst/>
              <a:ahLst/>
              <a:cxnLst/>
              <a:rect l="l" t="t" r="r" b="b"/>
              <a:pathLst>
                <a:path w="523239" h="629284">
                  <a:moveTo>
                    <a:pt x="1993" y="71996"/>
                  </a:moveTo>
                  <a:lnTo>
                    <a:pt x="1943" y="71805"/>
                  </a:lnTo>
                  <a:lnTo>
                    <a:pt x="1701" y="71437"/>
                  </a:lnTo>
                  <a:lnTo>
                    <a:pt x="1511" y="71285"/>
                  </a:lnTo>
                  <a:lnTo>
                    <a:pt x="1384" y="71221"/>
                  </a:lnTo>
                  <a:lnTo>
                    <a:pt x="1143" y="71158"/>
                  </a:lnTo>
                  <a:lnTo>
                    <a:pt x="952" y="71145"/>
                  </a:lnTo>
                  <a:lnTo>
                    <a:pt x="762" y="71183"/>
                  </a:lnTo>
                  <a:lnTo>
                    <a:pt x="622" y="71221"/>
                  </a:lnTo>
                  <a:lnTo>
                    <a:pt x="482" y="71285"/>
                  </a:lnTo>
                  <a:lnTo>
                    <a:pt x="330" y="71399"/>
                  </a:lnTo>
                  <a:lnTo>
                    <a:pt x="76" y="71767"/>
                  </a:lnTo>
                  <a:lnTo>
                    <a:pt x="25" y="71907"/>
                  </a:lnTo>
                  <a:lnTo>
                    <a:pt x="0" y="72097"/>
                  </a:lnTo>
                  <a:lnTo>
                    <a:pt x="0" y="83477"/>
                  </a:lnTo>
                  <a:lnTo>
                    <a:pt x="0" y="83616"/>
                  </a:lnTo>
                  <a:lnTo>
                    <a:pt x="50" y="83807"/>
                  </a:lnTo>
                  <a:lnTo>
                    <a:pt x="139" y="83985"/>
                  </a:lnTo>
                  <a:lnTo>
                    <a:pt x="254" y="84150"/>
                  </a:lnTo>
                  <a:lnTo>
                    <a:pt x="393" y="84277"/>
                  </a:lnTo>
                  <a:lnTo>
                    <a:pt x="571" y="84378"/>
                  </a:lnTo>
                  <a:lnTo>
                    <a:pt x="850" y="84467"/>
                  </a:lnTo>
                  <a:lnTo>
                    <a:pt x="1041" y="84480"/>
                  </a:lnTo>
                  <a:lnTo>
                    <a:pt x="1231" y="84442"/>
                  </a:lnTo>
                  <a:lnTo>
                    <a:pt x="1371" y="84391"/>
                  </a:lnTo>
                  <a:lnTo>
                    <a:pt x="1511" y="84328"/>
                  </a:lnTo>
                  <a:lnTo>
                    <a:pt x="1663" y="84213"/>
                  </a:lnTo>
                  <a:lnTo>
                    <a:pt x="1803" y="84074"/>
                  </a:lnTo>
                  <a:lnTo>
                    <a:pt x="1905" y="83896"/>
                  </a:lnTo>
                  <a:lnTo>
                    <a:pt x="1968" y="83718"/>
                  </a:lnTo>
                  <a:lnTo>
                    <a:pt x="1993" y="83527"/>
                  </a:lnTo>
                  <a:lnTo>
                    <a:pt x="1993" y="72148"/>
                  </a:lnTo>
                  <a:lnTo>
                    <a:pt x="1993" y="71996"/>
                  </a:lnTo>
                  <a:close/>
                </a:path>
                <a:path w="523239" h="629284">
                  <a:moveTo>
                    <a:pt x="11328" y="71996"/>
                  </a:moveTo>
                  <a:lnTo>
                    <a:pt x="11277" y="71805"/>
                  </a:lnTo>
                  <a:lnTo>
                    <a:pt x="11036" y="71437"/>
                  </a:lnTo>
                  <a:lnTo>
                    <a:pt x="10845" y="71285"/>
                  </a:lnTo>
                  <a:lnTo>
                    <a:pt x="10718" y="71221"/>
                  </a:lnTo>
                  <a:lnTo>
                    <a:pt x="10477" y="71158"/>
                  </a:lnTo>
                  <a:lnTo>
                    <a:pt x="10287" y="71145"/>
                  </a:lnTo>
                  <a:lnTo>
                    <a:pt x="10096" y="71183"/>
                  </a:lnTo>
                  <a:lnTo>
                    <a:pt x="9956" y="71221"/>
                  </a:lnTo>
                  <a:lnTo>
                    <a:pt x="9817" y="71285"/>
                  </a:lnTo>
                  <a:lnTo>
                    <a:pt x="9664" y="71399"/>
                  </a:lnTo>
                  <a:lnTo>
                    <a:pt x="9410" y="71767"/>
                  </a:lnTo>
                  <a:lnTo>
                    <a:pt x="9359" y="71907"/>
                  </a:lnTo>
                  <a:lnTo>
                    <a:pt x="9334" y="72097"/>
                  </a:lnTo>
                  <a:lnTo>
                    <a:pt x="9334" y="83477"/>
                  </a:lnTo>
                  <a:lnTo>
                    <a:pt x="9334" y="83616"/>
                  </a:lnTo>
                  <a:lnTo>
                    <a:pt x="9385" y="83807"/>
                  </a:lnTo>
                  <a:lnTo>
                    <a:pt x="9474" y="83985"/>
                  </a:lnTo>
                  <a:lnTo>
                    <a:pt x="9588" y="84150"/>
                  </a:lnTo>
                  <a:lnTo>
                    <a:pt x="9728" y="84277"/>
                  </a:lnTo>
                  <a:lnTo>
                    <a:pt x="9906" y="84378"/>
                  </a:lnTo>
                  <a:lnTo>
                    <a:pt x="10185" y="84467"/>
                  </a:lnTo>
                  <a:lnTo>
                    <a:pt x="10375" y="84480"/>
                  </a:lnTo>
                  <a:lnTo>
                    <a:pt x="10566" y="84442"/>
                  </a:lnTo>
                  <a:lnTo>
                    <a:pt x="10706" y="84391"/>
                  </a:lnTo>
                  <a:lnTo>
                    <a:pt x="10845" y="84328"/>
                  </a:lnTo>
                  <a:lnTo>
                    <a:pt x="10998" y="84213"/>
                  </a:lnTo>
                  <a:lnTo>
                    <a:pt x="11137" y="84074"/>
                  </a:lnTo>
                  <a:lnTo>
                    <a:pt x="11239" y="83896"/>
                  </a:lnTo>
                  <a:lnTo>
                    <a:pt x="11303" y="83718"/>
                  </a:lnTo>
                  <a:lnTo>
                    <a:pt x="11328" y="83527"/>
                  </a:lnTo>
                  <a:lnTo>
                    <a:pt x="11328" y="72148"/>
                  </a:lnTo>
                  <a:lnTo>
                    <a:pt x="11328" y="71996"/>
                  </a:lnTo>
                  <a:close/>
                </a:path>
                <a:path w="523239" h="629284">
                  <a:moveTo>
                    <a:pt x="41351" y="72148"/>
                  </a:moveTo>
                  <a:lnTo>
                    <a:pt x="41338" y="71996"/>
                  </a:lnTo>
                  <a:lnTo>
                    <a:pt x="41287" y="71805"/>
                  </a:lnTo>
                  <a:lnTo>
                    <a:pt x="41198" y="71628"/>
                  </a:lnTo>
                  <a:lnTo>
                    <a:pt x="41084" y="71475"/>
                  </a:lnTo>
                  <a:lnTo>
                    <a:pt x="40855" y="71285"/>
                  </a:lnTo>
                  <a:lnTo>
                    <a:pt x="40728" y="71221"/>
                  </a:lnTo>
                  <a:lnTo>
                    <a:pt x="40487" y="71158"/>
                  </a:lnTo>
                  <a:lnTo>
                    <a:pt x="40297" y="71145"/>
                  </a:lnTo>
                  <a:lnTo>
                    <a:pt x="40106" y="71183"/>
                  </a:lnTo>
                  <a:lnTo>
                    <a:pt x="39966" y="71221"/>
                  </a:lnTo>
                  <a:lnTo>
                    <a:pt x="39827" y="71285"/>
                  </a:lnTo>
                  <a:lnTo>
                    <a:pt x="39674" y="71399"/>
                  </a:lnTo>
                  <a:lnTo>
                    <a:pt x="39420" y="71767"/>
                  </a:lnTo>
                  <a:lnTo>
                    <a:pt x="39370" y="71907"/>
                  </a:lnTo>
                  <a:lnTo>
                    <a:pt x="39344" y="72097"/>
                  </a:lnTo>
                  <a:lnTo>
                    <a:pt x="39357" y="83477"/>
                  </a:lnTo>
                  <a:lnTo>
                    <a:pt x="39344" y="83616"/>
                  </a:lnTo>
                  <a:lnTo>
                    <a:pt x="39395" y="83807"/>
                  </a:lnTo>
                  <a:lnTo>
                    <a:pt x="39484" y="83985"/>
                  </a:lnTo>
                  <a:lnTo>
                    <a:pt x="39598" y="84150"/>
                  </a:lnTo>
                  <a:lnTo>
                    <a:pt x="39738" y="84277"/>
                  </a:lnTo>
                  <a:lnTo>
                    <a:pt x="39916" y="84378"/>
                  </a:lnTo>
                  <a:lnTo>
                    <a:pt x="40195" y="84467"/>
                  </a:lnTo>
                  <a:lnTo>
                    <a:pt x="40386" y="84480"/>
                  </a:lnTo>
                  <a:lnTo>
                    <a:pt x="40576" y="84442"/>
                  </a:lnTo>
                  <a:lnTo>
                    <a:pt x="40716" y="84391"/>
                  </a:lnTo>
                  <a:lnTo>
                    <a:pt x="40855" y="84328"/>
                  </a:lnTo>
                  <a:lnTo>
                    <a:pt x="41008" y="84213"/>
                  </a:lnTo>
                  <a:lnTo>
                    <a:pt x="41148" y="84074"/>
                  </a:lnTo>
                  <a:lnTo>
                    <a:pt x="41249" y="83896"/>
                  </a:lnTo>
                  <a:lnTo>
                    <a:pt x="41313" y="83718"/>
                  </a:lnTo>
                  <a:lnTo>
                    <a:pt x="41338" y="83527"/>
                  </a:lnTo>
                  <a:lnTo>
                    <a:pt x="41351" y="72148"/>
                  </a:lnTo>
                  <a:close/>
                </a:path>
                <a:path w="523239" h="629284">
                  <a:moveTo>
                    <a:pt x="47891" y="616343"/>
                  </a:moveTo>
                  <a:lnTo>
                    <a:pt x="47840" y="616153"/>
                  </a:lnTo>
                  <a:lnTo>
                    <a:pt x="47752" y="615988"/>
                  </a:lnTo>
                  <a:lnTo>
                    <a:pt x="47320" y="615594"/>
                  </a:lnTo>
                  <a:lnTo>
                    <a:pt x="47040" y="615505"/>
                  </a:lnTo>
                  <a:lnTo>
                    <a:pt x="46850" y="615492"/>
                  </a:lnTo>
                  <a:lnTo>
                    <a:pt x="46659" y="615530"/>
                  </a:lnTo>
                  <a:lnTo>
                    <a:pt x="46520" y="615569"/>
                  </a:lnTo>
                  <a:lnTo>
                    <a:pt x="46380" y="615632"/>
                  </a:lnTo>
                  <a:lnTo>
                    <a:pt x="46228" y="615759"/>
                  </a:lnTo>
                  <a:lnTo>
                    <a:pt x="46037" y="615988"/>
                  </a:lnTo>
                  <a:lnTo>
                    <a:pt x="45974" y="616115"/>
                  </a:lnTo>
                  <a:lnTo>
                    <a:pt x="45923" y="616254"/>
                  </a:lnTo>
                  <a:lnTo>
                    <a:pt x="45897" y="616445"/>
                  </a:lnTo>
                  <a:lnTo>
                    <a:pt x="47891" y="616496"/>
                  </a:lnTo>
                  <a:lnTo>
                    <a:pt x="47891" y="616343"/>
                  </a:lnTo>
                  <a:close/>
                </a:path>
                <a:path w="523239" h="629284">
                  <a:moveTo>
                    <a:pt x="47904" y="627824"/>
                  </a:moveTo>
                  <a:lnTo>
                    <a:pt x="45910" y="627824"/>
                  </a:lnTo>
                  <a:lnTo>
                    <a:pt x="45910" y="627976"/>
                  </a:lnTo>
                  <a:lnTo>
                    <a:pt x="45961" y="628167"/>
                  </a:lnTo>
                  <a:lnTo>
                    <a:pt x="46050" y="628332"/>
                  </a:lnTo>
                  <a:lnTo>
                    <a:pt x="46355" y="628650"/>
                  </a:lnTo>
                  <a:lnTo>
                    <a:pt x="46482" y="628726"/>
                  </a:lnTo>
                  <a:lnTo>
                    <a:pt x="46761" y="628815"/>
                  </a:lnTo>
                  <a:lnTo>
                    <a:pt x="46951" y="628827"/>
                  </a:lnTo>
                  <a:lnTo>
                    <a:pt x="47142" y="628789"/>
                  </a:lnTo>
                  <a:lnTo>
                    <a:pt x="47282" y="628751"/>
                  </a:lnTo>
                  <a:lnTo>
                    <a:pt x="47421" y="628688"/>
                  </a:lnTo>
                  <a:lnTo>
                    <a:pt x="47574" y="628561"/>
                  </a:lnTo>
                  <a:lnTo>
                    <a:pt x="47764" y="628332"/>
                  </a:lnTo>
                  <a:lnTo>
                    <a:pt x="47828" y="628205"/>
                  </a:lnTo>
                  <a:lnTo>
                    <a:pt x="47879" y="628065"/>
                  </a:lnTo>
                  <a:lnTo>
                    <a:pt x="47904" y="627875"/>
                  </a:lnTo>
                  <a:close/>
                </a:path>
                <a:path w="523239" h="629284">
                  <a:moveTo>
                    <a:pt x="50685" y="83477"/>
                  </a:moveTo>
                  <a:lnTo>
                    <a:pt x="50673" y="72148"/>
                  </a:lnTo>
                  <a:lnTo>
                    <a:pt x="50673" y="71996"/>
                  </a:lnTo>
                  <a:lnTo>
                    <a:pt x="50622" y="71805"/>
                  </a:lnTo>
                  <a:lnTo>
                    <a:pt x="50380" y="71437"/>
                  </a:lnTo>
                  <a:lnTo>
                    <a:pt x="50190" y="71285"/>
                  </a:lnTo>
                  <a:lnTo>
                    <a:pt x="50063" y="71221"/>
                  </a:lnTo>
                  <a:lnTo>
                    <a:pt x="49822" y="71158"/>
                  </a:lnTo>
                  <a:lnTo>
                    <a:pt x="49631" y="71145"/>
                  </a:lnTo>
                  <a:lnTo>
                    <a:pt x="49441" y="71183"/>
                  </a:lnTo>
                  <a:lnTo>
                    <a:pt x="49301" y="71221"/>
                  </a:lnTo>
                  <a:lnTo>
                    <a:pt x="49161" y="71285"/>
                  </a:lnTo>
                  <a:lnTo>
                    <a:pt x="49009" y="71399"/>
                  </a:lnTo>
                  <a:lnTo>
                    <a:pt x="48755" y="71767"/>
                  </a:lnTo>
                  <a:lnTo>
                    <a:pt x="48704" y="71907"/>
                  </a:lnTo>
                  <a:lnTo>
                    <a:pt x="48679" y="72097"/>
                  </a:lnTo>
                  <a:lnTo>
                    <a:pt x="48691" y="83477"/>
                  </a:lnTo>
                  <a:lnTo>
                    <a:pt x="48691" y="83616"/>
                  </a:lnTo>
                  <a:lnTo>
                    <a:pt x="48742" y="83807"/>
                  </a:lnTo>
                  <a:lnTo>
                    <a:pt x="48831" y="83985"/>
                  </a:lnTo>
                  <a:lnTo>
                    <a:pt x="48945" y="84150"/>
                  </a:lnTo>
                  <a:lnTo>
                    <a:pt x="49085" y="84277"/>
                  </a:lnTo>
                  <a:lnTo>
                    <a:pt x="49263" y="84378"/>
                  </a:lnTo>
                  <a:lnTo>
                    <a:pt x="49542" y="84467"/>
                  </a:lnTo>
                  <a:lnTo>
                    <a:pt x="49733" y="84480"/>
                  </a:lnTo>
                  <a:lnTo>
                    <a:pt x="49923" y="84442"/>
                  </a:lnTo>
                  <a:lnTo>
                    <a:pt x="50063" y="84391"/>
                  </a:lnTo>
                  <a:lnTo>
                    <a:pt x="50203" y="84328"/>
                  </a:lnTo>
                  <a:lnTo>
                    <a:pt x="50355" y="84213"/>
                  </a:lnTo>
                  <a:lnTo>
                    <a:pt x="50495" y="84074"/>
                  </a:lnTo>
                  <a:lnTo>
                    <a:pt x="50596" y="83896"/>
                  </a:lnTo>
                  <a:lnTo>
                    <a:pt x="50660" y="83718"/>
                  </a:lnTo>
                  <a:lnTo>
                    <a:pt x="50685" y="83527"/>
                  </a:lnTo>
                  <a:close/>
                </a:path>
                <a:path w="523239" h="629284">
                  <a:moveTo>
                    <a:pt x="57238" y="616508"/>
                  </a:moveTo>
                  <a:lnTo>
                    <a:pt x="55245" y="616508"/>
                  </a:lnTo>
                  <a:lnTo>
                    <a:pt x="55245" y="627824"/>
                  </a:lnTo>
                  <a:lnTo>
                    <a:pt x="55245" y="627976"/>
                  </a:lnTo>
                  <a:lnTo>
                    <a:pt x="55295" y="628167"/>
                  </a:lnTo>
                  <a:lnTo>
                    <a:pt x="55384" y="628332"/>
                  </a:lnTo>
                  <a:lnTo>
                    <a:pt x="55689" y="628650"/>
                  </a:lnTo>
                  <a:lnTo>
                    <a:pt x="55816" y="628726"/>
                  </a:lnTo>
                  <a:lnTo>
                    <a:pt x="56095" y="628815"/>
                  </a:lnTo>
                  <a:lnTo>
                    <a:pt x="56286" y="628827"/>
                  </a:lnTo>
                  <a:lnTo>
                    <a:pt x="56476" y="628789"/>
                  </a:lnTo>
                  <a:lnTo>
                    <a:pt x="56616" y="628751"/>
                  </a:lnTo>
                  <a:lnTo>
                    <a:pt x="56756" y="628688"/>
                  </a:lnTo>
                  <a:lnTo>
                    <a:pt x="56908" y="628561"/>
                  </a:lnTo>
                  <a:lnTo>
                    <a:pt x="57099" y="628332"/>
                  </a:lnTo>
                  <a:lnTo>
                    <a:pt x="57162" y="628205"/>
                  </a:lnTo>
                  <a:lnTo>
                    <a:pt x="57213" y="628065"/>
                  </a:lnTo>
                  <a:lnTo>
                    <a:pt x="57238" y="627875"/>
                  </a:lnTo>
                  <a:lnTo>
                    <a:pt x="57238" y="616508"/>
                  </a:lnTo>
                  <a:close/>
                </a:path>
                <a:path w="523239" h="629284">
                  <a:moveTo>
                    <a:pt x="57238" y="616343"/>
                  </a:moveTo>
                  <a:lnTo>
                    <a:pt x="57188" y="616153"/>
                  </a:lnTo>
                  <a:lnTo>
                    <a:pt x="57099" y="615988"/>
                  </a:lnTo>
                  <a:lnTo>
                    <a:pt x="56667" y="615594"/>
                  </a:lnTo>
                  <a:lnTo>
                    <a:pt x="56388" y="615505"/>
                  </a:lnTo>
                  <a:lnTo>
                    <a:pt x="56197" y="615492"/>
                  </a:lnTo>
                  <a:lnTo>
                    <a:pt x="56007" y="615530"/>
                  </a:lnTo>
                  <a:lnTo>
                    <a:pt x="55867" y="615569"/>
                  </a:lnTo>
                  <a:lnTo>
                    <a:pt x="55727" y="615632"/>
                  </a:lnTo>
                  <a:lnTo>
                    <a:pt x="55575" y="615759"/>
                  </a:lnTo>
                  <a:lnTo>
                    <a:pt x="55384" y="615988"/>
                  </a:lnTo>
                  <a:lnTo>
                    <a:pt x="55321" y="616115"/>
                  </a:lnTo>
                  <a:lnTo>
                    <a:pt x="55270" y="616254"/>
                  </a:lnTo>
                  <a:lnTo>
                    <a:pt x="55245" y="616445"/>
                  </a:lnTo>
                  <a:lnTo>
                    <a:pt x="57238" y="616496"/>
                  </a:lnTo>
                  <a:lnTo>
                    <a:pt x="57238" y="616343"/>
                  </a:lnTo>
                  <a:close/>
                </a:path>
                <a:path w="523239" h="629284">
                  <a:moveTo>
                    <a:pt x="133159" y="601599"/>
                  </a:moveTo>
                  <a:lnTo>
                    <a:pt x="131165" y="601599"/>
                  </a:lnTo>
                  <a:lnTo>
                    <a:pt x="131165" y="601751"/>
                  </a:lnTo>
                  <a:lnTo>
                    <a:pt x="131216" y="601941"/>
                  </a:lnTo>
                  <a:lnTo>
                    <a:pt x="131305" y="602107"/>
                  </a:lnTo>
                  <a:lnTo>
                    <a:pt x="131610" y="602424"/>
                  </a:lnTo>
                  <a:lnTo>
                    <a:pt x="131737" y="602500"/>
                  </a:lnTo>
                  <a:lnTo>
                    <a:pt x="132016" y="602589"/>
                  </a:lnTo>
                  <a:lnTo>
                    <a:pt x="132207" y="602602"/>
                  </a:lnTo>
                  <a:lnTo>
                    <a:pt x="132397" y="602564"/>
                  </a:lnTo>
                  <a:lnTo>
                    <a:pt x="132537" y="602526"/>
                  </a:lnTo>
                  <a:lnTo>
                    <a:pt x="132676" y="602462"/>
                  </a:lnTo>
                  <a:lnTo>
                    <a:pt x="132829" y="602335"/>
                  </a:lnTo>
                  <a:lnTo>
                    <a:pt x="133019" y="602107"/>
                  </a:lnTo>
                  <a:lnTo>
                    <a:pt x="133083" y="601980"/>
                  </a:lnTo>
                  <a:lnTo>
                    <a:pt x="133134" y="601840"/>
                  </a:lnTo>
                  <a:lnTo>
                    <a:pt x="133159" y="601649"/>
                  </a:lnTo>
                  <a:close/>
                </a:path>
                <a:path w="523239" h="629284">
                  <a:moveTo>
                    <a:pt x="133159" y="590105"/>
                  </a:moveTo>
                  <a:lnTo>
                    <a:pt x="133108" y="589915"/>
                  </a:lnTo>
                  <a:lnTo>
                    <a:pt x="133019" y="589749"/>
                  </a:lnTo>
                  <a:lnTo>
                    <a:pt x="132715" y="589432"/>
                  </a:lnTo>
                  <a:lnTo>
                    <a:pt x="132588" y="589356"/>
                  </a:lnTo>
                  <a:lnTo>
                    <a:pt x="132308" y="589267"/>
                  </a:lnTo>
                  <a:lnTo>
                    <a:pt x="132118" y="589254"/>
                  </a:lnTo>
                  <a:lnTo>
                    <a:pt x="131927" y="589292"/>
                  </a:lnTo>
                  <a:lnTo>
                    <a:pt x="131787" y="589330"/>
                  </a:lnTo>
                  <a:lnTo>
                    <a:pt x="131648" y="589394"/>
                  </a:lnTo>
                  <a:lnTo>
                    <a:pt x="131495" y="589521"/>
                  </a:lnTo>
                  <a:lnTo>
                    <a:pt x="131305" y="589749"/>
                  </a:lnTo>
                  <a:lnTo>
                    <a:pt x="131241" y="589876"/>
                  </a:lnTo>
                  <a:lnTo>
                    <a:pt x="131191" y="590016"/>
                  </a:lnTo>
                  <a:lnTo>
                    <a:pt x="131165" y="590207"/>
                  </a:lnTo>
                  <a:lnTo>
                    <a:pt x="131165" y="601586"/>
                  </a:lnTo>
                  <a:lnTo>
                    <a:pt x="133146" y="601586"/>
                  </a:lnTo>
                  <a:lnTo>
                    <a:pt x="133146" y="590257"/>
                  </a:lnTo>
                  <a:lnTo>
                    <a:pt x="133159" y="590105"/>
                  </a:lnTo>
                  <a:close/>
                </a:path>
                <a:path w="523239" h="629284">
                  <a:moveTo>
                    <a:pt x="142506" y="601599"/>
                  </a:moveTo>
                  <a:lnTo>
                    <a:pt x="140512" y="601599"/>
                  </a:lnTo>
                  <a:lnTo>
                    <a:pt x="140512" y="601751"/>
                  </a:lnTo>
                  <a:lnTo>
                    <a:pt x="140563" y="601941"/>
                  </a:lnTo>
                  <a:lnTo>
                    <a:pt x="140652" y="602107"/>
                  </a:lnTo>
                  <a:lnTo>
                    <a:pt x="140957" y="602424"/>
                  </a:lnTo>
                  <a:lnTo>
                    <a:pt x="141084" y="602500"/>
                  </a:lnTo>
                  <a:lnTo>
                    <a:pt x="141363" y="602589"/>
                  </a:lnTo>
                  <a:lnTo>
                    <a:pt x="141554" y="602602"/>
                  </a:lnTo>
                  <a:lnTo>
                    <a:pt x="141744" y="602564"/>
                  </a:lnTo>
                  <a:lnTo>
                    <a:pt x="141884" y="602526"/>
                  </a:lnTo>
                  <a:lnTo>
                    <a:pt x="142024" y="602462"/>
                  </a:lnTo>
                  <a:lnTo>
                    <a:pt x="142176" y="602335"/>
                  </a:lnTo>
                  <a:lnTo>
                    <a:pt x="142367" y="602107"/>
                  </a:lnTo>
                  <a:lnTo>
                    <a:pt x="142430" y="601980"/>
                  </a:lnTo>
                  <a:lnTo>
                    <a:pt x="142481" y="601840"/>
                  </a:lnTo>
                  <a:lnTo>
                    <a:pt x="142506" y="601649"/>
                  </a:lnTo>
                  <a:close/>
                </a:path>
                <a:path w="523239" h="629284">
                  <a:moveTo>
                    <a:pt x="142506" y="590257"/>
                  </a:moveTo>
                  <a:lnTo>
                    <a:pt x="142494" y="590105"/>
                  </a:lnTo>
                  <a:lnTo>
                    <a:pt x="142443" y="589915"/>
                  </a:lnTo>
                  <a:lnTo>
                    <a:pt x="142354" y="589749"/>
                  </a:lnTo>
                  <a:lnTo>
                    <a:pt x="142240" y="589584"/>
                  </a:lnTo>
                  <a:lnTo>
                    <a:pt x="142100" y="589457"/>
                  </a:lnTo>
                  <a:lnTo>
                    <a:pt x="141922" y="589356"/>
                  </a:lnTo>
                  <a:lnTo>
                    <a:pt x="141643" y="589267"/>
                  </a:lnTo>
                  <a:lnTo>
                    <a:pt x="141452" y="589254"/>
                  </a:lnTo>
                  <a:lnTo>
                    <a:pt x="141262" y="589292"/>
                  </a:lnTo>
                  <a:lnTo>
                    <a:pt x="141122" y="589330"/>
                  </a:lnTo>
                  <a:lnTo>
                    <a:pt x="140982" y="589394"/>
                  </a:lnTo>
                  <a:lnTo>
                    <a:pt x="140830" y="589521"/>
                  </a:lnTo>
                  <a:lnTo>
                    <a:pt x="140639" y="589749"/>
                  </a:lnTo>
                  <a:lnTo>
                    <a:pt x="140576" y="589876"/>
                  </a:lnTo>
                  <a:lnTo>
                    <a:pt x="140525" y="590016"/>
                  </a:lnTo>
                  <a:lnTo>
                    <a:pt x="140500" y="590207"/>
                  </a:lnTo>
                  <a:lnTo>
                    <a:pt x="140512" y="601586"/>
                  </a:lnTo>
                  <a:lnTo>
                    <a:pt x="142506" y="601586"/>
                  </a:lnTo>
                  <a:lnTo>
                    <a:pt x="142506" y="590257"/>
                  </a:lnTo>
                  <a:close/>
                </a:path>
                <a:path w="523239" h="629284">
                  <a:moveTo>
                    <a:pt x="182854" y="62763"/>
                  </a:moveTo>
                  <a:lnTo>
                    <a:pt x="182778" y="62420"/>
                  </a:lnTo>
                  <a:lnTo>
                    <a:pt x="182714" y="62293"/>
                  </a:lnTo>
                  <a:lnTo>
                    <a:pt x="182587" y="62141"/>
                  </a:lnTo>
                  <a:lnTo>
                    <a:pt x="182359" y="61950"/>
                  </a:lnTo>
                  <a:lnTo>
                    <a:pt x="182232" y="61887"/>
                  </a:lnTo>
                  <a:lnTo>
                    <a:pt x="182041" y="61823"/>
                  </a:lnTo>
                  <a:lnTo>
                    <a:pt x="181902" y="61810"/>
                  </a:lnTo>
                  <a:lnTo>
                    <a:pt x="170522" y="61823"/>
                  </a:lnTo>
                  <a:lnTo>
                    <a:pt x="170370" y="61810"/>
                  </a:lnTo>
                  <a:lnTo>
                    <a:pt x="170180" y="61861"/>
                  </a:lnTo>
                  <a:lnTo>
                    <a:pt x="170014" y="61950"/>
                  </a:lnTo>
                  <a:lnTo>
                    <a:pt x="169849" y="62064"/>
                  </a:lnTo>
                  <a:lnTo>
                    <a:pt x="169722" y="62204"/>
                  </a:lnTo>
                  <a:lnTo>
                    <a:pt x="169595" y="62420"/>
                  </a:lnTo>
                  <a:lnTo>
                    <a:pt x="169532" y="62661"/>
                  </a:lnTo>
                  <a:lnTo>
                    <a:pt x="169519" y="62852"/>
                  </a:lnTo>
                  <a:lnTo>
                    <a:pt x="169557" y="63042"/>
                  </a:lnTo>
                  <a:lnTo>
                    <a:pt x="169595" y="63195"/>
                  </a:lnTo>
                  <a:lnTo>
                    <a:pt x="169659" y="63322"/>
                  </a:lnTo>
                  <a:lnTo>
                    <a:pt x="169786" y="63474"/>
                  </a:lnTo>
                  <a:lnTo>
                    <a:pt x="169926" y="63614"/>
                  </a:lnTo>
                  <a:lnTo>
                    <a:pt x="170091" y="63715"/>
                  </a:lnTo>
                  <a:lnTo>
                    <a:pt x="170332" y="63792"/>
                  </a:lnTo>
                  <a:lnTo>
                    <a:pt x="170472" y="63804"/>
                  </a:lnTo>
                  <a:lnTo>
                    <a:pt x="181851" y="63804"/>
                  </a:lnTo>
                  <a:lnTo>
                    <a:pt x="182003" y="63804"/>
                  </a:lnTo>
                  <a:lnTo>
                    <a:pt x="182194" y="63754"/>
                  </a:lnTo>
                  <a:lnTo>
                    <a:pt x="182359" y="63665"/>
                  </a:lnTo>
                  <a:lnTo>
                    <a:pt x="182524" y="63550"/>
                  </a:lnTo>
                  <a:lnTo>
                    <a:pt x="182651" y="63411"/>
                  </a:lnTo>
                  <a:lnTo>
                    <a:pt x="182753" y="63233"/>
                  </a:lnTo>
                  <a:lnTo>
                    <a:pt x="182841" y="62953"/>
                  </a:lnTo>
                  <a:lnTo>
                    <a:pt x="182854" y="62763"/>
                  </a:lnTo>
                  <a:close/>
                </a:path>
                <a:path w="523239" h="629284">
                  <a:moveTo>
                    <a:pt x="182854" y="53416"/>
                  </a:moveTo>
                  <a:lnTo>
                    <a:pt x="182816" y="53225"/>
                  </a:lnTo>
                  <a:lnTo>
                    <a:pt x="182778" y="53073"/>
                  </a:lnTo>
                  <a:lnTo>
                    <a:pt x="182714" y="52946"/>
                  </a:lnTo>
                  <a:lnTo>
                    <a:pt x="182587" y="52793"/>
                  </a:lnTo>
                  <a:lnTo>
                    <a:pt x="182448" y="52654"/>
                  </a:lnTo>
                  <a:lnTo>
                    <a:pt x="182283" y="52552"/>
                  </a:lnTo>
                  <a:lnTo>
                    <a:pt x="182041" y="52476"/>
                  </a:lnTo>
                  <a:lnTo>
                    <a:pt x="181902" y="52463"/>
                  </a:lnTo>
                  <a:lnTo>
                    <a:pt x="170522" y="52463"/>
                  </a:lnTo>
                  <a:lnTo>
                    <a:pt x="170370" y="52463"/>
                  </a:lnTo>
                  <a:lnTo>
                    <a:pt x="170180" y="52514"/>
                  </a:lnTo>
                  <a:lnTo>
                    <a:pt x="170014" y="52603"/>
                  </a:lnTo>
                  <a:lnTo>
                    <a:pt x="169849" y="52717"/>
                  </a:lnTo>
                  <a:lnTo>
                    <a:pt x="169722" y="52857"/>
                  </a:lnTo>
                  <a:lnTo>
                    <a:pt x="169621" y="53035"/>
                  </a:lnTo>
                  <a:lnTo>
                    <a:pt x="169532" y="53314"/>
                  </a:lnTo>
                  <a:lnTo>
                    <a:pt x="169519" y="53505"/>
                  </a:lnTo>
                  <a:lnTo>
                    <a:pt x="169595" y="53848"/>
                  </a:lnTo>
                  <a:lnTo>
                    <a:pt x="169659" y="53975"/>
                  </a:lnTo>
                  <a:lnTo>
                    <a:pt x="169786" y="54127"/>
                  </a:lnTo>
                  <a:lnTo>
                    <a:pt x="170014" y="54317"/>
                  </a:lnTo>
                  <a:lnTo>
                    <a:pt x="170141" y="54381"/>
                  </a:lnTo>
                  <a:lnTo>
                    <a:pt x="170332" y="54444"/>
                  </a:lnTo>
                  <a:lnTo>
                    <a:pt x="170472" y="54457"/>
                  </a:lnTo>
                  <a:lnTo>
                    <a:pt x="181851" y="54457"/>
                  </a:lnTo>
                  <a:lnTo>
                    <a:pt x="182003" y="54457"/>
                  </a:lnTo>
                  <a:lnTo>
                    <a:pt x="182194" y="54406"/>
                  </a:lnTo>
                  <a:lnTo>
                    <a:pt x="182359" y="54317"/>
                  </a:lnTo>
                  <a:lnTo>
                    <a:pt x="182524" y="54203"/>
                  </a:lnTo>
                  <a:lnTo>
                    <a:pt x="182651" y="54063"/>
                  </a:lnTo>
                  <a:lnTo>
                    <a:pt x="182778" y="53848"/>
                  </a:lnTo>
                  <a:lnTo>
                    <a:pt x="182841" y="53606"/>
                  </a:lnTo>
                  <a:lnTo>
                    <a:pt x="182854" y="53416"/>
                  </a:lnTo>
                  <a:close/>
                </a:path>
                <a:path w="523239" h="629284">
                  <a:moveTo>
                    <a:pt x="182854" y="43078"/>
                  </a:moveTo>
                  <a:lnTo>
                    <a:pt x="182778" y="42735"/>
                  </a:lnTo>
                  <a:lnTo>
                    <a:pt x="182714" y="42608"/>
                  </a:lnTo>
                  <a:lnTo>
                    <a:pt x="182587" y="42456"/>
                  </a:lnTo>
                  <a:lnTo>
                    <a:pt x="182359" y="42265"/>
                  </a:lnTo>
                  <a:lnTo>
                    <a:pt x="182232" y="42202"/>
                  </a:lnTo>
                  <a:lnTo>
                    <a:pt x="182041" y="42138"/>
                  </a:lnTo>
                  <a:lnTo>
                    <a:pt x="181902" y="42125"/>
                  </a:lnTo>
                  <a:lnTo>
                    <a:pt x="170522" y="42138"/>
                  </a:lnTo>
                  <a:lnTo>
                    <a:pt x="170370" y="42138"/>
                  </a:lnTo>
                  <a:lnTo>
                    <a:pt x="170180" y="42189"/>
                  </a:lnTo>
                  <a:lnTo>
                    <a:pt x="170014" y="42278"/>
                  </a:lnTo>
                  <a:lnTo>
                    <a:pt x="169849" y="42392"/>
                  </a:lnTo>
                  <a:lnTo>
                    <a:pt x="169722" y="42532"/>
                  </a:lnTo>
                  <a:lnTo>
                    <a:pt x="169595" y="42748"/>
                  </a:lnTo>
                  <a:lnTo>
                    <a:pt x="169532" y="42989"/>
                  </a:lnTo>
                  <a:lnTo>
                    <a:pt x="169519" y="43180"/>
                  </a:lnTo>
                  <a:lnTo>
                    <a:pt x="169557" y="43370"/>
                  </a:lnTo>
                  <a:lnTo>
                    <a:pt x="169595" y="43522"/>
                  </a:lnTo>
                  <a:lnTo>
                    <a:pt x="169659" y="43649"/>
                  </a:lnTo>
                  <a:lnTo>
                    <a:pt x="169786" y="43802"/>
                  </a:lnTo>
                  <a:lnTo>
                    <a:pt x="169926" y="43942"/>
                  </a:lnTo>
                  <a:lnTo>
                    <a:pt x="170091" y="44043"/>
                  </a:lnTo>
                  <a:lnTo>
                    <a:pt x="170332" y="44119"/>
                  </a:lnTo>
                  <a:lnTo>
                    <a:pt x="170472" y="44132"/>
                  </a:lnTo>
                  <a:lnTo>
                    <a:pt x="181851" y="44119"/>
                  </a:lnTo>
                  <a:lnTo>
                    <a:pt x="182003" y="44119"/>
                  </a:lnTo>
                  <a:lnTo>
                    <a:pt x="182194" y="44069"/>
                  </a:lnTo>
                  <a:lnTo>
                    <a:pt x="182359" y="43980"/>
                  </a:lnTo>
                  <a:lnTo>
                    <a:pt x="182524" y="43865"/>
                  </a:lnTo>
                  <a:lnTo>
                    <a:pt x="182651" y="43726"/>
                  </a:lnTo>
                  <a:lnTo>
                    <a:pt x="182753" y="43548"/>
                  </a:lnTo>
                  <a:lnTo>
                    <a:pt x="182841" y="43268"/>
                  </a:lnTo>
                  <a:lnTo>
                    <a:pt x="182854" y="43078"/>
                  </a:lnTo>
                  <a:close/>
                </a:path>
                <a:path w="523239" h="629284">
                  <a:moveTo>
                    <a:pt x="182854" y="33743"/>
                  </a:moveTo>
                  <a:lnTo>
                    <a:pt x="182816" y="33553"/>
                  </a:lnTo>
                  <a:lnTo>
                    <a:pt x="182778" y="33401"/>
                  </a:lnTo>
                  <a:lnTo>
                    <a:pt x="182714" y="33274"/>
                  </a:lnTo>
                  <a:lnTo>
                    <a:pt x="182587" y="33121"/>
                  </a:lnTo>
                  <a:lnTo>
                    <a:pt x="182448" y="32981"/>
                  </a:lnTo>
                  <a:lnTo>
                    <a:pt x="182283" y="32880"/>
                  </a:lnTo>
                  <a:lnTo>
                    <a:pt x="182041" y="32804"/>
                  </a:lnTo>
                  <a:lnTo>
                    <a:pt x="181902" y="32791"/>
                  </a:lnTo>
                  <a:lnTo>
                    <a:pt x="170522" y="32791"/>
                  </a:lnTo>
                  <a:lnTo>
                    <a:pt x="170370" y="32791"/>
                  </a:lnTo>
                  <a:lnTo>
                    <a:pt x="170180" y="32842"/>
                  </a:lnTo>
                  <a:lnTo>
                    <a:pt x="170014" y="32931"/>
                  </a:lnTo>
                  <a:lnTo>
                    <a:pt x="169849" y="33045"/>
                  </a:lnTo>
                  <a:lnTo>
                    <a:pt x="169722" y="33185"/>
                  </a:lnTo>
                  <a:lnTo>
                    <a:pt x="169621" y="33362"/>
                  </a:lnTo>
                  <a:lnTo>
                    <a:pt x="169532" y="33642"/>
                  </a:lnTo>
                  <a:lnTo>
                    <a:pt x="169519" y="33832"/>
                  </a:lnTo>
                  <a:lnTo>
                    <a:pt x="169595" y="34175"/>
                  </a:lnTo>
                  <a:lnTo>
                    <a:pt x="169659" y="34302"/>
                  </a:lnTo>
                  <a:lnTo>
                    <a:pt x="169786" y="34455"/>
                  </a:lnTo>
                  <a:lnTo>
                    <a:pt x="170014" y="34645"/>
                  </a:lnTo>
                  <a:lnTo>
                    <a:pt x="170141" y="34709"/>
                  </a:lnTo>
                  <a:lnTo>
                    <a:pt x="170332" y="34772"/>
                  </a:lnTo>
                  <a:lnTo>
                    <a:pt x="170472" y="34785"/>
                  </a:lnTo>
                  <a:lnTo>
                    <a:pt x="181851" y="34785"/>
                  </a:lnTo>
                  <a:lnTo>
                    <a:pt x="182003" y="34785"/>
                  </a:lnTo>
                  <a:lnTo>
                    <a:pt x="182194" y="34734"/>
                  </a:lnTo>
                  <a:lnTo>
                    <a:pt x="182359" y="34645"/>
                  </a:lnTo>
                  <a:lnTo>
                    <a:pt x="182524" y="34531"/>
                  </a:lnTo>
                  <a:lnTo>
                    <a:pt x="182651" y="34391"/>
                  </a:lnTo>
                  <a:lnTo>
                    <a:pt x="182753" y="34213"/>
                  </a:lnTo>
                  <a:lnTo>
                    <a:pt x="182841" y="33934"/>
                  </a:lnTo>
                  <a:lnTo>
                    <a:pt x="182854" y="33743"/>
                  </a:lnTo>
                  <a:close/>
                </a:path>
                <a:path w="523239" h="629284">
                  <a:moveTo>
                    <a:pt x="214630" y="534009"/>
                  </a:moveTo>
                  <a:lnTo>
                    <a:pt x="203314" y="534009"/>
                  </a:lnTo>
                  <a:lnTo>
                    <a:pt x="203161" y="534022"/>
                  </a:lnTo>
                  <a:lnTo>
                    <a:pt x="202971" y="534073"/>
                  </a:lnTo>
                  <a:lnTo>
                    <a:pt x="202806" y="534162"/>
                  </a:lnTo>
                  <a:lnTo>
                    <a:pt x="202488" y="534466"/>
                  </a:lnTo>
                  <a:lnTo>
                    <a:pt x="202412" y="534593"/>
                  </a:lnTo>
                  <a:lnTo>
                    <a:pt x="202323" y="534873"/>
                  </a:lnTo>
                  <a:lnTo>
                    <a:pt x="202311" y="535063"/>
                  </a:lnTo>
                  <a:lnTo>
                    <a:pt x="202349" y="535254"/>
                  </a:lnTo>
                  <a:lnTo>
                    <a:pt x="202387" y="535393"/>
                  </a:lnTo>
                  <a:lnTo>
                    <a:pt x="202450" y="535533"/>
                  </a:lnTo>
                  <a:lnTo>
                    <a:pt x="202577" y="535686"/>
                  </a:lnTo>
                  <a:lnTo>
                    <a:pt x="202806" y="535876"/>
                  </a:lnTo>
                  <a:lnTo>
                    <a:pt x="202933" y="535940"/>
                  </a:lnTo>
                  <a:lnTo>
                    <a:pt x="203073" y="535990"/>
                  </a:lnTo>
                  <a:lnTo>
                    <a:pt x="203263" y="536016"/>
                  </a:lnTo>
                  <a:lnTo>
                    <a:pt x="214630" y="536003"/>
                  </a:lnTo>
                  <a:lnTo>
                    <a:pt x="214630" y="534009"/>
                  </a:lnTo>
                  <a:close/>
                </a:path>
                <a:path w="523239" h="629284">
                  <a:moveTo>
                    <a:pt x="214630" y="524675"/>
                  </a:moveTo>
                  <a:lnTo>
                    <a:pt x="203314" y="524675"/>
                  </a:lnTo>
                  <a:lnTo>
                    <a:pt x="203161" y="524675"/>
                  </a:lnTo>
                  <a:lnTo>
                    <a:pt x="202971" y="524725"/>
                  </a:lnTo>
                  <a:lnTo>
                    <a:pt x="202806" y="524814"/>
                  </a:lnTo>
                  <a:lnTo>
                    <a:pt x="202641" y="524929"/>
                  </a:lnTo>
                  <a:lnTo>
                    <a:pt x="202514" y="525068"/>
                  </a:lnTo>
                  <a:lnTo>
                    <a:pt x="202412" y="525246"/>
                  </a:lnTo>
                  <a:lnTo>
                    <a:pt x="202323" y="525526"/>
                  </a:lnTo>
                  <a:lnTo>
                    <a:pt x="202311" y="525716"/>
                  </a:lnTo>
                  <a:lnTo>
                    <a:pt x="202349" y="525907"/>
                  </a:lnTo>
                  <a:lnTo>
                    <a:pt x="202387" y="526046"/>
                  </a:lnTo>
                  <a:lnTo>
                    <a:pt x="202450" y="526186"/>
                  </a:lnTo>
                  <a:lnTo>
                    <a:pt x="202577" y="526338"/>
                  </a:lnTo>
                  <a:lnTo>
                    <a:pt x="202806" y="526529"/>
                  </a:lnTo>
                  <a:lnTo>
                    <a:pt x="202933" y="526592"/>
                  </a:lnTo>
                  <a:lnTo>
                    <a:pt x="203073" y="526643"/>
                  </a:lnTo>
                  <a:lnTo>
                    <a:pt x="203263" y="526669"/>
                  </a:lnTo>
                  <a:lnTo>
                    <a:pt x="214630" y="526669"/>
                  </a:lnTo>
                  <a:lnTo>
                    <a:pt x="214630" y="524675"/>
                  </a:lnTo>
                  <a:close/>
                </a:path>
                <a:path w="523239" h="629284">
                  <a:moveTo>
                    <a:pt x="215646" y="534962"/>
                  </a:moveTo>
                  <a:lnTo>
                    <a:pt x="215607" y="534771"/>
                  </a:lnTo>
                  <a:lnTo>
                    <a:pt x="215569" y="534631"/>
                  </a:lnTo>
                  <a:lnTo>
                    <a:pt x="215506" y="534492"/>
                  </a:lnTo>
                  <a:lnTo>
                    <a:pt x="215379" y="534339"/>
                  </a:lnTo>
                  <a:lnTo>
                    <a:pt x="215150" y="534149"/>
                  </a:lnTo>
                  <a:lnTo>
                    <a:pt x="215023" y="534085"/>
                  </a:lnTo>
                  <a:lnTo>
                    <a:pt x="214884" y="534035"/>
                  </a:lnTo>
                  <a:lnTo>
                    <a:pt x="214693" y="534009"/>
                  </a:lnTo>
                  <a:lnTo>
                    <a:pt x="214642" y="536003"/>
                  </a:lnTo>
                  <a:lnTo>
                    <a:pt x="214795" y="536003"/>
                  </a:lnTo>
                  <a:lnTo>
                    <a:pt x="214985" y="535952"/>
                  </a:lnTo>
                  <a:lnTo>
                    <a:pt x="215150" y="535863"/>
                  </a:lnTo>
                  <a:lnTo>
                    <a:pt x="215468" y="535559"/>
                  </a:lnTo>
                  <a:lnTo>
                    <a:pt x="215544" y="535432"/>
                  </a:lnTo>
                  <a:lnTo>
                    <a:pt x="215633" y="535152"/>
                  </a:lnTo>
                  <a:lnTo>
                    <a:pt x="215646" y="534962"/>
                  </a:lnTo>
                  <a:close/>
                </a:path>
                <a:path w="523239" h="629284">
                  <a:moveTo>
                    <a:pt x="215646" y="525627"/>
                  </a:moveTo>
                  <a:lnTo>
                    <a:pt x="215607" y="525437"/>
                  </a:lnTo>
                  <a:lnTo>
                    <a:pt x="215569" y="525297"/>
                  </a:lnTo>
                  <a:lnTo>
                    <a:pt x="215506" y="525157"/>
                  </a:lnTo>
                  <a:lnTo>
                    <a:pt x="215379" y="525005"/>
                  </a:lnTo>
                  <a:lnTo>
                    <a:pt x="215150" y="524814"/>
                  </a:lnTo>
                  <a:lnTo>
                    <a:pt x="215023" y="524751"/>
                  </a:lnTo>
                  <a:lnTo>
                    <a:pt x="214884" y="524700"/>
                  </a:lnTo>
                  <a:lnTo>
                    <a:pt x="214693" y="524675"/>
                  </a:lnTo>
                  <a:lnTo>
                    <a:pt x="214642" y="526669"/>
                  </a:lnTo>
                  <a:lnTo>
                    <a:pt x="214795" y="526669"/>
                  </a:lnTo>
                  <a:lnTo>
                    <a:pt x="214985" y="526618"/>
                  </a:lnTo>
                  <a:lnTo>
                    <a:pt x="215150" y="526529"/>
                  </a:lnTo>
                  <a:lnTo>
                    <a:pt x="215468" y="526224"/>
                  </a:lnTo>
                  <a:lnTo>
                    <a:pt x="215544" y="526097"/>
                  </a:lnTo>
                  <a:lnTo>
                    <a:pt x="215633" y="525818"/>
                  </a:lnTo>
                  <a:lnTo>
                    <a:pt x="215646" y="525627"/>
                  </a:lnTo>
                  <a:close/>
                </a:path>
                <a:path w="523239" h="629284">
                  <a:moveTo>
                    <a:pt x="261556" y="534962"/>
                  </a:moveTo>
                  <a:lnTo>
                    <a:pt x="261518" y="534771"/>
                  </a:lnTo>
                  <a:lnTo>
                    <a:pt x="261480" y="534631"/>
                  </a:lnTo>
                  <a:lnTo>
                    <a:pt x="261416" y="534492"/>
                  </a:lnTo>
                  <a:lnTo>
                    <a:pt x="261289" y="534339"/>
                  </a:lnTo>
                  <a:lnTo>
                    <a:pt x="261061" y="534149"/>
                  </a:lnTo>
                  <a:lnTo>
                    <a:pt x="260934" y="534085"/>
                  </a:lnTo>
                  <a:lnTo>
                    <a:pt x="260794" y="534035"/>
                  </a:lnTo>
                  <a:lnTo>
                    <a:pt x="260604" y="534009"/>
                  </a:lnTo>
                  <a:lnTo>
                    <a:pt x="249224" y="534009"/>
                  </a:lnTo>
                  <a:lnTo>
                    <a:pt x="249072" y="534022"/>
                  </a:lnTo>
                  <a:lnTo>
                    <a:pt x="248881" y="534073"/>
                  </a:lnTo>
                  <a:lnTo>
                    <a:pt x="248716" y="534162"/>
                  </a:lnTo>
                  <a:lnTo>
                    <a:pt x="248323" y="534593"/>
                  </a:lnTo>
                  <a:lnTo>
                    <a:pt x="248234" y="534873"/>
                  </a:lnTo>
                  <a:lnTo>
                    <a:pt x="248221" y="535063"/>
                  </a:lnTo>
                  <a:lnTo>
                    <a:pt x="248259" y="535254"/>
                  </a:lnTo>
                  <a:lnTo>
                    <a:pt x="248297" y="535393"/>
                  </a:lnTo>
                  <a:lnTo>
                    <a:pt x="248361" y="535533"/>
                  </a:lnTo>
                  <a:lnTo>
                    <a:pt x="248488" y="535686"/>
                  </a:lnTo>
                  <a:lnTo>
                    <a:pt x="248716" y="535876"/>
                  </a:lnTo>
                  <a:lnTo>
                    <a:pt x="248843" y="535940"/>
                  </a:lnTo>
                  <a:lnTo>
                    <a:pt x="248983" y="535990"/>
                  </a:lnTo>
                  <a:lnTo>
                    <a:pt x="249174" y="536016"/>
                  </a:lnTo>
                  <a:lnTo>
                    <a:pt x="260553" y="536003"/>
                  </a:lnTo>
                  <a:lnTo>
                    <a:pt x="260705" y="536003"/>
                  </a:lnTo>
                  <a:lnTo>
                    <a:pt x="260896" y="535952"/>
                  </a:lnTo>
                  <a:lnTo>
                    <a:pt x="261061" y="535863"/>
                  </a:lnTo>
                  <a:lnTo>
                    <a:pt x="261378" y="535559"/>
                  </a:lnTo>
                  <a:lnTo>
                    <a:pt x="261454" y="535432"/>
                  </a:lnTo>
                  <a:lnTo>
                    <a:pt x="261543" y="535152"/>
                  </a:lnTo>
                  <a:lnTo>
                    <a:pt x="261556" y="534962"/>
                  </a:lnTo>
                  <a:close/>
                </a:path>
                <a:path w="523239" h="629284">
                  <a:moveTo>
                    <a:pt x="261556" y="525627"/>
                  </a:moveTo>
                  <a:lnTo>
                    <a:pt x="261518" y="525437"/>
                  </a:lnTo>
                  <a:lnTo>
                    <a:pt x="261480" y="525297"/>
                  </a:lnTo>
                  <a:lnTo>
                    <a:pt x="261416" y="525157"/>
                  </a:lnTo>
                  <a:lnTo>
                    <a:pt x="261289" y="525005"/>
                  </a:lnTo>
                  <a:lnTo>
                    <a:pt x="261061" y="524814"/>
                  </a:lnTo>
                  <a:lnTo>
                    <a:pt x="260934" y="524751"/>
                  </a:lnTo>
                  <a:lnTo>
                    <a:pt x="260794" y="524700"/>
                  </a:lnTo>
                  <a:lnTo>
                    <a:pt x="260604" y="524675"/>
                  </a:lnTo>
                  <a:lnTo>
                    <a:pt x="249224" y="524675"/>
                  </a:lnTo>
                  <a:lnTo>
                    <a:pt x="249072" y="524675"/>
                  </a:lnTo>
                  <a:lnTo>
                    <a:pt x="248881" y="524725"/>
                  </a:lnTo>
                  <a:lnTo>
                    <a:pt x="248716" y="524814"/>
                  </a:lnTo>
                  <a:lnTo>
                    <a:pt x="248323" y="525246"/>
                  </a:lnTo>
                  <a:lnTo>
                    <a:pt x="248234" y="525526"/>
                  </a:lnTo>
                  <a:lnTo>
                    <a:pt x="248221" y="525716"/>
                  </a:lnTo>
                  <a:lnTo>
                    <a:pt x="248259" y="525907"/>
                  </a:lnTo>
                  <a:lnTo>
                    <a:pt x="248297" y="526046"/>
                  </a:lnTo>
                  <a:lnTo>
                    <a:pt x="248361" y="526186"/>
                  </a:lnTo>
                  <a:lnTo>
                    <a:pt x="248488" y="526338"/>
                  </a:lnTo>
                  <a:lnTo>
                    <a:pt x="248716" y="526529"/>
                  </a:lnTo>
                  <a:lnTo>
                    <a:pt x="248843" y="526592"/>
                  </a:lnTo>
                  <a:lnTo>
                    <a:pt x="248983" y="526643"/>
                  </a:lnTo>
                  <a:lnTo>
                    <a:pt x="249174" y="526669"/>
                  </a:lnTo>
                  <a:lnTo>
                    <a:pt x="260553" y="526669"/>
                  </a:lnTo>
                  <a:lnTo>
                    <a:pt x="260705" y="526669"/>
                  </a:lnTo>
                  <a:lnTo>
                    <a:pt x="260896" y="526618"/>
                  </a:lnTo>
                  <a:lnTo>
                    <a:pt x="261061" y="526529"/>
                  </a:lnTo>
                  <a:lnTo>
                    <a:pt x="261378" y="526224"/>
                  </a:lnTo>
                  <a:lnTo>
                    <a:pt x="261454" y="526097"/>
                  </a:lnTo>
                  <a:lnTo>
                    <a:pt x="261543" y="525818"/>
                  </a:lnTo>
                  <a:lnTo>
                    <a:pt x="261556" y="525627"/>
                  </a:lnTo>
                  <a:close/>
                </a:path>
                <a:path w="523239" h="629284">
                  <a:moveTo>
                    <a:pt x="261556" y="10287"/>
                  </a:moveTo>
                  <a:lnTo>
                    <a:pt x="261518" y="10096"/>
                  </a:lnTo>
                  <a:lnTo>
                    <a:pt x="261480" y="9944"/>
                  </a:lnTo>
                  <a:lnTo>
                    <a:pt x="261416" y="9817"/>
                  </a:lnTo>
                  <a:lnTo>
                    <a:pt x="261289" y="9664"/>
                  </a:lnTo>
                  <a:lnTo>
                    <a:pt x="261150" y="9525"/>
                  </a:lnTo>
                  <a:lnTo>
                    <a:pt x="260985" y="9423"/>
                  </a:lnTo>
                  <a:lnTo>
                    <a:pt x="260743" y="9347"/>
                  </a:lnTo>
                  <a:lnTo>
                    <a:pt x="260604" y="9334"/>
                  </a:lnTo>
                  <a:lnTo>
                    <a:pt x="249224" y="9334"/>
                  </a:lnTo>
                  <a:lnTo>
                    <a:pt x="249072" y="9347"/>
                  </a:lnTo>
                  <a:lnTo>
                    <a:pt x="248881" y="9398"/>
                  </a:lnTo>
                  <a:lnTo>
                    <a:pt x="248716" y="9486"/>
                  </a:lnTo>
                  <a:lnTo>
                    <a:pt x="248551" y="9601"/>
                  </a:lnTo>
                  <a:lnTo>
                    <a:pt x="248424" y="9740"/>
                  </a:lnTo>
                  <a:lnTo>
                    <a:pt x="248323" y="9918"/>
                  </a:lnTo>
                  <a:lnTo>
                    <a:pt x="248234" y="10198"/>
                  </a:lnTo>
                  <a:lnTo>
                    <a:pt x="248221" y="10388"/>
                  </a:lnTo>
                  <a:lnTo>
                    <a:pt x="248297" y="10731"/>
                  </a:lnTo>
                  <a:lnTo>
                    <a:pt x="248361" y="10858"/>
                  </a:lnTo>
                  <a:lnTo>
                    <a:pt x="248488" y="11010"/>
                  </a:lnTo>
                  <a:lnTo>
                    <a:pt x="248716" y="11201"/>
                  </a:lnTo>
                  <a:lnTo>
                    <a:pt x="248843" y="11264"/>
                  </a:lnTo>
                  <a:lnTo>
                    <a:pt x="249034" y="11328"/>
                  </a:lnTo>
                  <a:lnTo>
                    <a:pt x="249174" y="11341"/>
                  </a:lnTo>
                  <a:lnTo>
                    <a:pt x="260553" y="11328"/>
                  </a:lnTo>
                  <a:lnTo>
                    <a:pt x="260705" y="11328"/>
                  </a:lnTo>
                  <a:lnTo>
                    <a:pt x="260896" y="11277"/>
                  </a:lnTo>
                  <a:lnTo>
                    <a:pt x="261061" y="11188"/>
                  </a:lnTo>
                  <a:lnTo>
                    <a:pt x="261226" y="11074"/>
                  </a:lnTo>
                  <a:lnTo>
                    <a:pt x="261353" y="10934"/>
                  </a:lnTo>
                  <a:lnTo>
                    <a:pt x="261454" y="10756"/>
                  </a:lnTo>
                  <a:lnTo>
                    <a:pt x="261543" y="10477"/>
                  </a:lnTo>
                  <a:lnTo>
                    <a:pt x="261556" y="10287"/>
                  </a:lnTo>
                  <a:close/>
                </a:path>
                <a:path w="523239" h="629284">
                  <a:moveTo>
                    <a:pt x="261556" y="952"/>
                  </a:moveTo>
                  <a:lnTo>
                    <a:pt x="261518" y="762"/>
                  </a:lnTo>
                  <a:lnTo>
                    <a:pt x="261480" y="609"/>
                  </a:lnTo>
                  <a:lnTo>
                    <a:pt x="261416" y="482"/>
                  </a:lnTo>
                  <a:lnTo>
                    <a:pt x="261289" y="330"/>
                  </a:lnTo>
                  <a:lnTo>
                    <a:pt x="260743" y="12"/>
                  </a:lnTo>
                  <a:lnTo>
                    <a:pt x="260604" y="0"/>
                  </a:lnTo>
                  <a:lnTo>
                    <a:pt x="249224" y="0"/>
                  </a:lnTo>
                  <a:lnTo>
                    <a:pt x="249072" y="0"/>
                  </a:lnTo>
                  <a:lnTo>
                    <a:pt x="248881" y="50"/>
                  </a:lnTo>
                  <a:lnTo>
                    <a:pt x="248716" y="139"/>
                  </a:lnTo>
                  <a:lnTo>
                    <a:pt x="248551" y="254"/>
                  </a:lnTo>
                  <a:lnTo>
                    <a:pt x="248424" y="393"/>
                  </a:lnTo>
                  <a:lnTo>
                    <a:pt x="248323" y="571"/>
                  </a:lnTo>
                  <a:lnTo>
                    <a:pt x="248234" y="850"/>
                  </a:lnTo>
                  <a:lnTo>
                    <a:pt x="248221" y="1041"/>
                  </a:lnTo>
                  <a:lnTo>
                    <a:pt x="248297" y="1384"/>
                  </a:lnTo>
                  <a:lnTo>
                    <a:pt x="248361" y="1511"/>
                  </a:lnTo>
                  <a:lnTo>
                    <a:pt x="248488" y="1676"/>
                  </a:lnTo>
                  <a:lnTo>
                    <a:pt x="248627" y="1803"/>
                  </a:lnTo>
                  <a:lnTo>
                    <a:pt x="248793" y="1905"/>
                  </a:lnTo>
                  <a:lnTo>
                    <a:pt x="249034" y="1981"/>
                  </a:lnTo>
                  <a:lnTo>
                    <a:pt x="249174" y="1993"/>
                  </a:lnTo>
                  <a:lnTo>
                    <a:pt x="260553" y="1993"/>
                  </a:lnTo>
                  <a:lnTo>
                    <a:pt x="260705" y="1993"/>
                  </a:lnTo>
                  <a:lnTo>
                    <a:pt x="260896" y="1943"/>
                  </a:lnTo>
                  <a:lnTo>
                    <a:pt x="261061" y="1854"/>
                  </a:lnTo>
                  <a:lnTo>
                    <a:pt x="261226" y="1739"/>
                  </a:lnTo>
                  <a:lnTo>
                    <a:pt x="261353" y="1600"/>
                  </a:lnTo>
                  <a:lnTo>
                    <a:pt x="261480" y="1384"/>
                  </a:lnTo>
                  <a:lnTo>
                    <a:pt x="261543" y="1143"/>
                  </a:lnTo>
                  <a:lnTo>
                    <a:pt x="261556" y="952"/>
                  </a:lnTo>
                  <a:close/>
                </a:path>
                <a:path w="523239" h="629284">
                  <a:moveTo>
                    <a:pt x="295122" y="534022"/>
                  </a:moveTo>
                  <a:lnTo>
                    <a:pt x="294970" y="534022"/>
                  </a:lnTo>
                  <a:lnTo>
                    <a:pt x="294779" y="534073"/>
                  </a:lnTo>
                  <a:lnTo>
                    <a:pt x="294614" y="534162"/>
                  </a:lnTo>
                  <a:lnTo>
                    <a:pt x="294297" y="534466"/>
                  </a:lnTo>
                  <a:lnTo>
                    <a:pt x="294220" y="534593"/>
                  </a:lnTo>
                  <a:lnTo>
                    <a:pt x="294132" y="534873"/>
                  </a:lnTo>
                  <a:lnTo>
                    <a:pt x="294119" y="535063"/>
                  </a:lnTo>
                  <a:lnTo>
                    <a:pt x="294157" y="535254"/>
                  </a:lnTo>
                  <a:lnTo>
                    <a:pt x="294195" y="535393"/>
                  </a:lnTo>
                  <a:lnTo>
                    <a:pt x="294259" y="535533"/>
                  </a:lnTo>
                  <a:lnTo>
                    <a:pt x="294386" y="535686"/>
                  </a:lnTo>
                  <a:lnTo>
                    <a:pt x="294614" y="535876"/>
                  </a:lnTo>
                  <a:lnTo>
                    <a:pt x="294741" y="535940"/>
                  </a:lnTo>
                  <a:lnTo>
                    <a:pt x="294881" y="535990"/>
                  </a:lnTo>
                  <a:lnTo>
                    <a:pt x="295071" y="536016"/>
                  </a:lnTo>
                  <a:lnTo>
                    <a:pt x="295122" y="534022"/>
                  </a:lnTo>
                  <a:close/>
                </a:path>
                <a:path w="523239" h="629284">
                  <a:moveTo>
                    <a:pt x="295122" y="524675"/>
                  </a:moveTo>
                  <a:lnTo>
                    <a:pt x="294970" y="524675"/>
                  </a:lnTo>
                  <a:lnTo>
                    <a:pt x="294779" y="524725"/>
                  </a:lnTo>
                  <a:lnTo>
                    <a:pt x="294614" y="524814"/>
                  </a:lnTo>
                  <a:lnTo>
                    <a:pt x="294297" y="525119"/>
                  </a:lnTo>
                  <a:lnTo>
                    <a:pt x="294220" y="525246"/>
                  </a:lnTo>
                  <a:lnTo>
                    <a:pt x="294132" y="525526"/>
                  </a:lnTo>
                  <a:lnTo>
                    <a:pt x="294119" y="525716"/>
                  </a:lnTo>
                  <a:lnTo>
                    <a:pt x="294157" y="525907"/>
                  </a:lnTo>
                  <a:lnTo>
                    <a:pt x="294195" y="526046"/>
                  </a:lnTo>
                  <a:lnTo>
                    <a:pt x="294259" y="526186"/>
                  </a:lnTo>
                  <a:lnTo>
                    <a:pt x="294386" y="526338"/>
                  </a:lnTo>
                  <a:lnTo>
                    <a:pt x="294614" y="526529"/>
                  </a:lnTo>
                  <a:lnTo>
                    <a:pt x="294741" y="526592"/>
                  </a:lnTo>
                  <a:lnTo>
                    <a:pt x="294881" y="526643"/>
                  </a:lnTo>
                  <a:lnTo>
                    <a:pt x="295071" y="526669"/>
                  </a:lnTo>
                  <a:lnTo>
                    <a:pt x="295122" y="524675"/>
                  </a:lnTo>
                  <a:close/>
                </a:path>
                <a:path w="523239" h="629284">
                  <a:moveTo>
                    <a:pt x="307467" y="534962"/>
                  </a:moveTo>
                  <a:lnTo>
                    <a:pt x="307428" y="534771"/>
                  </a:lnTo>
                  <a:lnTo>
                    <a:pt x="307390" y="534631"/>
                  </a:lnTo>
                  <a:lnTo>
                    <a:pt x="307327" y="534492"/>
                  </a:lnTo>
                  <a:lnTo>
                    <a:pt x="307200" y="534339"/>
                  </a:lnTo>
                  <a:lnTo>
                    <a:pt x="306971" y="534149"/>
                  </a:lnTo>
                  <a:lnTo>
                    <a:pt x="306844" y="534085"/>
                  </a:lnTo>
                  <a:lnTo>
                    <a:pt x="306705" y="534035"/>
                  </a:lnTo>
                  <a:lnTo>
                    <a:pt x="306514" y="534009"/>
                  </a:lnTo>
                  <a:lnTo>
                    <a:pt x="295135" y="534009"/>
                  </a:lnTo>
                  <a:lnTo>
                    <a:pt x="295135" y="536003"/>
                  </a:lnTo>
                  <a:lnTo>
                    <a:pt x="306463" y="536003"/>
                  </a:lnTo>
                  <a:lnTo>
                    <a:pt x="306616" y="536003"/>
                  </a:lnTo>
                  <a:lnTo>
                    <a:pt x="306806" y="535952"/>
                  </a:lnTo>
                  <a:lnTo>
                    <a:pt x="306971" y="535863"/>
                  </a:lnTo>
                  <a:lnTo>
                    <a:pt x="307365" y="535432"/>
                  </a:lnTo>
                  <a:lnTo>
                    <a:pt x="307454" y="535152"/>
                  </a:lnTo>
                  <a:lnTo>
                    <a:pt x="307467" y="534962"/>
                  </a:lnTo>
                  <a:close/>
                </a:path>
                <a:path w="523239" h="629284">
                  <a:moveTo>
                    <a:pt x="307467" y="525627"/>
                  </a:moveTo>
                  <a:lnTo>
                    <a:pt x="307428" y="525437"/>
                  </a:lnTo>
                  <a:lnTo>
                    <a:pt x="307390" y="525297"/>
                  </a:lnTo>
                  <a:lnTo>
                    <a:pt x="307327" y="525157"/>
                  </a:lnTo>
                  <a:lnTo>
                    <a:pt x="307200" y="525005"/>
                  </a:lnTo>
                  <a:lnTo>
                    <a:pt x="306971" y="524814"/>
                  </a:lnTo>
                  <a:lnTo>
                    <a:pt x="306844" y="524751"/>
                  </a:lnTo>
                  <a:lnTo>
                    <a:pt x="306705" y="524700"/>
                  </a:lnTo>
                  <a:lnTo>
                    <a:pt x="306514" y="524675"/>
                  </a:lnTo>
                  <a:lnTo>
                    <a:pt x="295135" y="524675"/>
                  </a:lnTo>
                  <a:lnTo>
                    <a:pt x="295135" y="526669"/>
                  </a:lnTo>
                  <a:lnTo>
                    <a:pt x="306463" y="526669"/>
                  </a:lnTo>
                  <a:lnTo>
                    <a:pt x="306616" y="526669"/>
                  </a:lnTo>
                  <a:lnTo>
                    <a:pt x="306806" y="526618"/>
                  </a:lnTo>
                  <a:lnTo>
                    <a:pt x="306971" y="526529"/>
                  </a:lnTo>
                  <a:lnTo>
                    <a:pt x="307365" y="526097"/>
                  </a:lnTo>
                  <a:lnTo>
                    <a:pt x="307454" y="525818"/>
                  </a:lnTo>
                  <a:lnTo>
                    <a:pt x="307467" y="525627"/>
                  </a:lnTo>
                  <a:close/>
                </a:path>
                <a:path w="523239" h="629284">
                  <a:moveTo>
                    <a:pt x="402056" y="444195"/>
                  </a:moveTo>
                  <a:lnTo>
                    <a:pt x="400062" y="444195"/>
                  </a:lnTo>
                  <a:lnTo>
                    <a:pt x="400062" y="444347"/>
                  </a:lnTo>
                  <a:lnTo>
                    <a:pt x="400113" y="444538"/>
                  </a:lnTo>
                  <a:lnTo>
                    <a:pt x="400202" y="444703"/>
                  </a:lnTo>
                  <a:lnTo>
                    <a:pt x="400392" y="444931"/>
                  </a:lnTo>
                  <a:lnTo>
                    <a:pt x="400545" y="445058"/>
                  </a:lnTo>
                  <a:lnTo>
                    <a:pt x="400672" y="445122"/>
                  </a:lnTo>
                  <a:lnTo>
                    <a:pt x="400913" y="445185"/>
                  </a:lnTo>
                  <a:lnTo>
                    <a:pt x="401104" y="445198"/>
                  </a:lnTo>
                  <a:lnTo>
                    <a:pt x="401294" y="445160"/>
                  </a:lnTo>
                  <a:lnTo>
                    <a:pt x="401447" y="445122"/>
                  </a:lnTo>
                  <a:lnTo>
                    <a:pt x="401574" y="445058"/>
                  </a:lnTo>
                  <a:lnTo>
                    <a:pt x="401726" y="444931"/>
                  </a:lnTo>
                  <a:lnTo>
                    <a:pt x="401866" y="444792"/>
                  </a:lnTo>
                  <a:lnTo>
                    <a:pt x="401967" y="444627"/>
                  </a:lnTo>
                  <a:lnTo>
                    <a:pt x="402043" y="444385"/>
                  </a:lnTo>
                  <a:lnTo>
                    <a:pt x="402056" y="444246"/>
                  </a:lnTo>
                  <a:close/>
                </a:path>
                <a:path w="523239" h="629284">
                  <a:moveTo>
                    <a:pt x="402056" y="432701"/>
                  </a:moveTo>
                  <a:lnTo>
                    <a:pt x="402005" y="432511"/>
                  </a:lnTo>
                  <a:lnTo>
                    <a:pt x="401916" y="432346"/>
                  </a:lnTo>
                  <a:lnTo>
                    <a:pt x="401802" y="432181"/>
                  </a:lnTo>
                  <a:lnTo>
                    <a:pt x="401662" y="432054"/>
                  </a:lnTo>
                  <a:lnTo>
                    <a:pt x="401485" y="431952"/>
                  </a:lnTo>
                  <a:lnTo>
                    <a:pt x="401205" y="431863"/>
                  </a:lnTo>
                  <a:lnTo>
                    <a:pt x="401015" y="431850"/>
                  </a:lnTo>
                  <a:lnTo>
                    <a:pt x="400672" y="431927"/>
                  </a:lnTo>
                  <a:lnTo>
                    <a:pt x="400545" y="431990"/>
                  </a:lnTo>
                  <a:lnTo>
                    <a:pt x="400392" y="432117"/>
                  </a:lnTo>
                  <a:lnTo>
                    <a:pt x="400202" y="432346"/>
                  </a:lnTo>
                  <a:lnTo>
                    <a:pt x="400138" y="432473"/>
                  </a:lnTo>
                  <a:lnTo>
                    <a:pt x="400075" y="432663"/>
                  </a:lnTo>
                  <a:lnTo>
                    <a:pt x="400062" y="432803"/>
                  </a:lnTo>
                  <a:lnTo>
                    <a:pt x="400062" y="444182"/>
                  </a:lnTo>
                  <a:lnTo>
                    <a:pt x="402056" y="444182"/>
                  </a:lnTo>
                  <a:lnTo>
                    <a:pt x="402056" y="432854"/>
                  </a:lnTo>
                  <a:lnTo>
                    <a:pt x="402056" y="432701"/>
                  </a:lnTo>
                  <a:close/>
                </a:path>
                <a:path w="523239" h="629284">
                  <a:moveTo>
                    <a:pt x="411403" y="444195"/>
                  </a:moveTo>
                  <a:lnTo>
                    <a:pt x="409397" y="444195"/>
                  </a:lnTo>
                  <a:lnTo>
                    <a:pt x="409409" y="444347"/>
                  </a:lnTo>
                  <a:lnTo>
                    <a:pt x="409460" y="444538"/>
                  </a:lnTo>
                  <a:lnTo>
                    <a:pt x="409549" y="444703"/>
                  </a:lnTo>
                  <a:lnTo>
                    <a:pt x="409854" y="445020"/>
                  </a:lnTo>
                  <a:lnTo>
                    <a:pt x="410019" y="445122"/>
                  </a:lnTo>
                  <a:lnTo>
                    <a:pt x="410260" y="445185"/>
                  </a:lnTo>
                  <a:lnTo>
                    <a:pt x="410451" y="445198"/>
                  </a:lnTo>
                  <a:lnTo>
                    <a:pt x="410641" y="445160"/>
                  </a:lnTo>
                  <a:lnTo>
                    <a:pt x="410781" y="445122"/>
                  </a:lnTo>
                  <a:lnTo>
                    <a:pt x="410921" y="445058"/>
                  </a:lnTo>
                  <a:lnTo>
                    <a:pt x="411073" y="444931"/>
                  </a:lnTo>
                  <a:lnTo>
                    <a:pt x="411391" y="444385"/>
                  </a:lnTo>
                  <a:lnTo>
                    <a:pt x="411403" y="444246"/>
                  </a:lnTo>
                  <a:close/>
                </a:path>
                <a:path w="523239" h="629284">
                  <a:moveTo>
                    <a:pt x="411403" y="432803"/>
                  </a:moveTo>
                  <a:lnTo>
                    <a:pt x="411378" y="432663"/>
                  </a:lnTo>
                  <a:lnTo>
                    <a:pt x="411340" y="432511"/>
                  </a:lnTo>
                  <a:lnTo>
                    <a:pt x="411251" y="432346"/>
                  </a:lnTo>
                  <a:lnTo>
                    <a:pt x="411137" y="432181"/>
                  </a:lnTo>
                  <a:lnTo>
                    <a:pt x="410997" y="432054"/>
                  </a:lnTo>
                  <a:lnTo>
                    <a:pt x="410781" y="431927"/>
                  </a:lnTo>
                  <a:lnTo>
                    <a:pt x="410540" y="431863"/>
                  </a:lnTo>
                  <a:lnTo>
                    <a:pt x="410349" y="431850"/>
                  </a:lnTo>
                  <a:lnTo>
                    <a:pt x="410159" y="431888"/>
                  </a:lnTo>
                  <a:lnTo>
                    <a:pt x="410019" y="431927"/>
                  </a:lnTo>
                  <a:lnTo>
                    <a:pt x="409879" y="431990"/>
                  </a:lnTo>
                  <a:lnTo>
                    <a:pt x="409727" y="432117"/>
                  </a:lnTo>
                  <a:lnTo>
                    <a:pt x="409600" y="432257"/>
                  </a:lnTo>
                  <a:lnTo>
                    <a:pt x="409473" y="432473"/>
                  </a:lnTo>
                  <a:lnTo>
                    <a:pt x="409409" y="432701"/>
                  </a:lnTo>
                  <a:lnTo>
                    <a:pt x="409397" y="432854"/>
                  </a:lnTo>
                  <a:lnTo>
                    <a:pt x="409397" y="444182"/>
                  </a:lnTo>
                  <a:lnTo>
                    <a:pt x="411391" y="444182"/>
                  </a:lnTo>
                  <a:lnTo>
                    <a:pt x="411391" y="432854"/>
                  </a:lnTo>
                  <a:close/>
                </a:path>
                <a:path w="523239" h="629284">
                  <a:moveTo>
                    <a:pt x="513549" y="78549"/>
                  </a:moveTo>
                  <a:lnTo>
                    <a:pt x="513499" y="78359"/>
                  </a:lnTo>
                  <a:lnTo>
                    <a:pt x="513410" y="78193"/>
                  </a:lnTo>
                  <a:lnTo>
                    <a:pt x="513295" y="78028"/>
                  </a:lnTo>
                  <a:lnTo>
                    <a:pt x="513156" y="77901"/>
                  </a:lnTo>
                  <a:lnTo>
                    <a:pt x="512978" y="77800"/>
                  </a:lnTo>
                  <a:lnTo>
                    <a:pt x="512699" y="77711"/>
                  </a:lnTo>
                  <a:lnTo>
                    <a:pt x="512508" y="77698"/>
                  </a:lnTo>
                  <a:lnTo>
                    <a:pt x="512318" y="77736"/>
                  </a:lnTo>
                  <a:lnTo>
                    <a:pt x="512165" y="77774"/>
                  </a:lnTo>
                  <a:lnTo>
                    <a:pt x="512038" y="77851"/>
                  </a:lnTo>
                  <a:lnTo>
                    <a:pt x="511886" y="77965"/>
                  </a:lnTo>
                  <a:lnTo>
                    <a:pt x="511746" y="78105"/>
                  </a:lnTo>
                  <a:lnTo>
                    <a:pt x="511644" y="78282"/>
                  </a:lnTo>
                  <a:lnTo>
                    <a:pt x="511568" y="78511"/>
                  </a:lnTo>
                  <a:lnTo>
                    <a:pt x="511556" y="78651"/>
                  </a:lnTo>
                  <a:lnTo>
                    <a:pt x="511556" y="90030"/>
                  </a:lnTo>
                  <a:lnTo>
                    <a:pt x="511556" y="90182"/>
                  </a:lnTo>
                  <a:lnTo>
                    <a:pt x="511606" y="90373"/>
                  </a:lnTo>
                  <a:lnTo>
                    <a:pt x="511695" y="90538"/>
                  </a:lnTo>
                  <a:lnTo>
                    <a:pt x="511810" y="90703"/>
                  </a:lnTo>
                  <a:lnTo>
                    <a:pt x="511949" y="90830"/>
                  </a:lnTo>
                  <a:lnTo>
                    <a:pt x="512127" y="90932"/>
                  </a:lnTo>
                  <a:lnTo>
                    <a:pt x="512406" y="91020"/>
                  </a:lnTo>
                  <a:lnTo>
                    <a:pt x="512597" y="91033"/>
                  </a:lnTo>
                  <a:lnTo>
                    <a:pt x="512940" y="90957"/>
                  </a:lnTo>
                  <a:lnTo>
                    <a:pt x="513067" y="90881"/>
                  </a:lnTo>
                  <a:lnTo>
                    <a:pt x="513219" y="90766"/>
                  </a:lnTo>
                  <a:lnTo>
                    <a:pt x="513410" y="90538"/>
                  </a:lnTo>
                  <a:lnTo>
                    <a:pt x="513473" y="90411"/>
                  </a:lnTo>
                  <a:lnTo>
                    <a:pt x="513537" y="90220"/>
                  </a:lnTo>
                  <a:lnTo>
                    <a:pt x="513549" y="90081"/>
                  </a:lnTo>
                  <a:lnTo>
                    <a:pt x="513549" y="78701"/>
                  </a:lnTo>
                  <a:lnTo>
                    <a:pt x="513549" y="78549"/>
                  </a:lnTo>
                  <a:close/>
                </a:path>
                <a:path w="523239" h="629284">
                  <a:moveTo>
                    <a:pt x="522897" y="78701"/>
                  </a:moveTo>
                  <a:lnTo>
                    <a:pt x="522884" y="78549"/>
                  </a:lnTo>
                  <a:lnTo>
                    <a:pt x="522833" y="78359"/>
                  </a:lnTo>
                  <a:lnTo>
                    <a:pt x="522744" y="78193"/>
                  </a:lnTo>
                  <a:lnTo>
                    <a:pt x="522630" y="78028"/>
                  </a:lnTo>
                  <a:lnTo>
                    <a:pt x="522490" y="77901"/>
                  </a:lnTo>
                  <a:lnTo>
                    <a:pt x="522312" y="77800"/>
                  </a:lnTo>
                  <a:lnTo>
                    <a:pt x="522033" y="77711"/>
                  </a:lnTo>
                  <a:lnTo>
                    <a:pt x="521843" y="77698"/>
                  </a:lnTo>
                  <a:lnTo>
                    <a:pt x="521500" y="77774"/>
                  </a:lnTo>
                  <a:lnTo>
                    <a:pt x="521373" y="77851"/>
                  </a:lnTo>
                  <a:lnTo>
                    <a:pt x="521220" y="77965"/>
                  </a:lnTo>
                  <a:lnTo>
                    <a:pt x="521030" y="78193"/>
                  </a:lnTo>
                  <a:lnTo>
                    <a:pt x="520966" y="78320"/>
                  </a:lnTo>
                  <a:lnTo>
                    <a:pt x="520903" y="78511"/>
                  </a:lnTo>
                  <a:lnTo>
                    <a:pt x="520890" y="78651"/>
                  </a:lnTo>
                  <a:lnTo>
                    <a:pt x="520903" y="90030"/>
                  </a:lnTo>
                  <a:lnTo>
                    <a:pt x="520903" y="90182"/>
                  </a:lnTo>
                  <a:lnTo>
                    <a:pt x="520954" y="90373"/>
                  </a:lnTo>
                  <a:lnTo>
                    <a:pt x="521042" y="90538"/>
                  </a:lnTo>
                  <a:lnTo>
                    <a:pt x="521157" y="90703"/>
                  </a:lnTo>
                  <a:lnTo>
                    <a:pt x="521296" y="90830"/>
                  </a:lnTo>
                  <a:lnTo>
                    <a:pt x="521462" y="90932"/>
                  </a:lnTo>
                  <a:lnTo>
                    <a:pt x="521754" y="91020"/>
                  </a:lnTo>
                  <a:lnTo>
                    <a:pt x="521944" y="91033"/>
                  </a:lnTo>
                  <a:lnTo>
                    <a:pt x="522135" y="90995"/>
                  </a:lnTo>
                  <a:lnTo>
                    <a:pt x="522287" y="90957"/>
                  </a:lnTo>
                  <a:lnTo>
                    <a:pt x="522414" y="90881"/>
                  </a:lnTo>
                  <a:lnTo>
                    <a:pt x="522566" y="90766"/>
                  </a:lnTo>
                  <a:lnTo>
                    <a:pt x="522706" y="90627"/>
                  </a:lnTo>
                  <a:lnTo>
                    <a:pt x="522808" y="90449"/>
                  </a:lnTo>
                  <a:lnTo>
                    <a:pt x="522871" y="90271"/>
                  </a:lnTo>
                  <a:lnTo>
                    <a:pt x="522897" y="90081"/>
                  </a:lnTo>
                  <a:lnTo>
                    <a:pt x="522897" y="7870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467408" y="6103886"/>
              <a:ext cx="418465" cy="579755"/>
            </a:xfrm>
            <a:custGeom>
              <a:avLst/>
              <a:gdLst/>
              <a:ahLst/>
              <a:cxnLst/>
              <a:rect l="l" t="t" r="r" b="b"/>
              <a:pathLst>
                <a:path w="418464" h="579754">
                  <a:moveTo>
                    <a:pt x="2006" y="440918"/>
                  </a:moveTo>
                  <a:lnTo>
                    <a:pt x="12" y="440918"/>
                  </a:lnTo>
                  <a:lnTo>
                    <a:pt x="12" y="441071"/>
                  </a:lnTo>
                  <a:lnTo>
                    <a:pt x="63" y="441261"/>
                  </a:lnTo>
                  <a:lnTo>
                    <a:pt x="152" y="441426"/>
                  </a:lnTo>
                  <a:lnTo>
                    <a:pt x="457" y="441744"/>
                  </a:lnTo>
                  <a:lnTo>
                    <a:pt x="584" y="441820"/>
                  </a:lnTo>
                  <a:lnTo>
                    <a:pt x="863" y="441909"/>
                  </a:lnTo>
                  <a:lnTo>
                    <a:pt x="1054" y="441921"/>
                  </a:lnTo>
                  <a:lnTo>
                    <a:pt x="1244" y="441883"/>
                  </a:lnTo>
                  <a:lnTo>
                    <a:pt x="1384" y="441845"/>
                  </a:lnTo>
                  <a:lnTo>
                    <a:pt x="1524" y="441782"/>
                  </a:lnTo>
                  <a:lnTo>
                    <a:pt x="1676" y="441655"/>
                  </a:lnTo>
                  <a:lnTo>
                    <a:pt x="1866" y="441426"/>
                  </a:lnTo>
                  <a:lnTo>
                    <a:pt x="1930" y="441299"/>
                  </a:lnTo>
                  <a:lnTo>
                    <a:pt x="1981" y="441159"/>
                  </a:lnTo>
                  <a:lnTo>
                    <a:pt x="2006" y="440969"/>
                  </a:lnTo>
                  <a:close/>
                </a:path>
                <a:path w="418464" h="579754">
                  <a:moveTo>
                    <a:pt x="2006" y="429577"/>
                  </a:moveTo>
                  <a:lnTo>
                    <a:pt x="1993" y="429425"/>
                  </a:lnTo>
                  <a:lnTo>
                    <a:pt x="1943" y="429234"/>
                  </a:lnTo>
                  <a:lnTo>
                    <a:pt x="1854" y="429069"/>
                  </a:lnTo>
                  <a:lnTo>
                    <a:pt x="1422" y="428675"/>
                  </a:lnTo>
                  <a:lnTo>
                    <a:pt x="1143" y="428586"/>
                  </a:lnTo>
                  <a:lnTo>
                    <a:pt x="952" y="428574"/>
                  </a:lnTo>
                  <a:lnTo>
                    <a:pt x="762" y="428612"/>
                  </a:lnTo>
                  <a:lnTo>
                    <a:pt x="622" y="428650"/>
                  </a:lnTo>
                  <a:lnTo>
                    <a:pt x="482" y="428713"/>
                  </a:lnTo>
                  <a:lnTo>
                    <a:pt x="330" y="428840"/>
                  </a:lnTo>
                  <a:lnTo>
                    <a:pt x="139" y="429069"/>
                  </a:lnTo>
                  <a:lnTo>
                    <a:pt x="76" y="429196"/>
                  </a:lnTo>
                  <a:lnTo>
                    <a:pt x="25" y="429336"/>
                  </a:lnTo>
                  <a:lnTo>
                    <a:pt x="0" y="429526"/>
                  </a:lnTo>
                  <a:lnTo>
                    <a:pt x="12" y="440905"/>
                  </a:lnTo>
                  <a:lnTo>
                    <a:pt x="2006" y="440905"/>
                  </a:lnTo>
                  <a:lnTo>
                    <a:pt x="2006" y="429577"/>
                  </a:lnTo>
                  <a:close/>
                </a:path>
                <a:path w="418464" h="579754">
                  <a:moveTo>
                    <a:pt x="2921" y="510260"/>
                  </a:moveTo>
                  <a:lnTo>
                    <a:pt x="2870" y="510070"/>
                  </a:lnTo>
                  <a:lnTo>
                    <a:pt x="2781" y="509905"/>
                  </a:lnTo>
                  <a:lnTo>
                    <a:pt x="2349" y="509511"/>
                  </a:lnTo>
                  <a:lnTo>
                    <a:pt x="2070" y="509422"/>
                  </a:lnTo>
                  <a:lnTo>
                    <a:pt x="1879" y="509409"/>
                  </a:lnTo>
                  <a:lnTo>
                    <a:pt x="1689" y="509447"/>
                  </a:lnTo>
                  <a:lnTo>
                    <a:pt x="1549" y="509485"/>
                  </a:lnTo>
                  <a:lnTo>
                    <a:pt x="1409" y="509549"/>
                  </a:lnTo>
                  <a:lnTo>
                    <a:pt x="1257" y="509676"/>
                  </a:lnTo>
                  <a:lnTo>
                    <a:pt x="1066" y="509905"/>
                  </a:lnTo>
                  <a:lnTo>
                    <a:pt x="1003" y="510032"/>
                  </a:lnTo>
                  <a:lnTo>
                    <a:pt x="952" y="510171"/>
                  </a:lnTo>
                  <a:lnTo>
                    <a:pt x="927" y="510362"/>
                  </a:lnTo>
                  <a:lnTo>
                    <a:pt x="927" y="543725"/>
                  </a:lnTo>
                  <a:lnTo>
                    <a:pt x="927" y="543877"/>
                  </a:lnTo>
                  <a:lnTo>
                    <a:pt x="977" y="544068"/>
                  </a:lnTo>
                  <a:lnTo>
                    <a:pt x="1066" y="544233"/>
                  </a:lnTo>
                  <a:lnTo>
                    <a:pt x="1371" y="544550"/>
                  </a:lnTo>
                  <a:lnTo>
                    <a:pt x="1498" y="544626"/>
                  </a:lnTo>
                  <a:lnTo>
                    <a:pt x="1778" y="544715"/>
                  </a:lnTo>
                  <a:lnTo>
                    <a:pt x="1968" y="544728"/>
                  </a:lnTo>
                  <a:lnTo>
                    <a:pt x="2159" y="544690"/>
                  </a:lnTo>
                  <a:lnTo>
                    <a:pt x="2298" y="544652"/>
                  </a:lnTo>
                  <a:lnTo>
                    <a:pt x="2438" y="544588"/>
                  </a:lnTo>
                  <a:lnTo>
                    <a:pt x="2590" y="544461"/>
                  </a:lnTo>
                  <a:lnTo>
                    <a:pt x="2781" y="544233"/>
                  </a:lnTo>
                  <a:lnTo>
                    <a:pt x="2844" y="544106"/>
                  </a:lnTo>
                  <a:lnTo>
                    <a:pt x="2895" y="543966"/>
                  </a:lnTo>
                  <a:lnTo>
                    <a:pt x="2921" y="543775"/>
                  </a:lnTo>
                  <a:lnTo>
                    <a:pt x="2921" y="510413"/>
                  </a:lnTo>
                  <a:lnTo>
                    <a:pt x="2921" y="510260"/>
                  </a:lnTo>
                  <a:close/>
                </a:path>
                <a:path w="418464" h="579754">
                  <a:moveTo>
                    <a:pt x="11341" y="440918"/>
                  </a:moveTo>
                  <a:lnTo>
                    <a:pt x="9347" y="440918"/>
                  </a:lnTo>
                  <a:lnTo>
                    <a:pt x="9347" y="441071"/>
                  </a:lnTo>
                  <a:lnTo>
                    <a:pt x="9398" y="441261"/>
                  </a:lnTo>
                  <a:lnTo>
                    <a:pt x="9486" y="441426"/>
                  </a:lnTo>
                  <a:lnTo>
                    <a:pt x="9791" y="441744"/>
                  </a:lnTo>
                  <a:lnTo>
                    <a:pt x="9918" y="441820"/>
                  </a:lnTo>
                  <a:lnTo>
                    <a:pt x="10198" y="441909"/>
                  </a:lnTo>
                  <a:lnTo>
                    <a:pt x="10388" y="441921"/>
                  </a:lnTo>
                  <a:lnTo>
                    <a:pt x="10579" y="441883"/>
                  </a:lnTo>
                  <a:lnTo>
                    <a:pt x="10718" y="441845"/>
                  </a:lnTo>
                  <a:lnTo>
                    <a:pt x="10858" y="441782"/>
                  </a:lnTo>
                  <a:lnTo>
                    <a:pt x="11010" y="441655"/>
                  </a:lnTo>
                  <a:lnTo>
                    <a:pt x="11201" y="441426"/>
                  </a:lnTo>
                  <a:lnTo>
                    <a:pt x="11264" y="441299"/>
                  </a:lnTo>
                  <a:lnTo>
                    <a:pt x="11315" y="441159"/>
                  </a:lnTo>
                  <a:lnTo>
                    <a:pt x="11341" y="440969"/>
                  </a:lnTo>
                  <a:close/>
                </a:path>
                <a:path w="418464" h="579754">
                  <a:moveTo>
                    <a:pt x="11341" y="429425"/>
                  </a:moveTo>
                  <a:lnTo>
                    <a:pt x="11290" y="429234"/>
                  </a:lnTo>
                  <a:lnTo>
                    <a:pt x="11201" y="429069"/>
                  </a:lnTo>
                  <a:lnTo>
                    <a:pt x="10769" y="428675"/>
                  </a:lnTo>
                  <a:lnTo>
                    <a:pt x="10490" y="428586"/>
                  </a:lnTo>
                  <a:lnTo>
                    <a:pt x="10299" y="428574"/>
                  </a:lnTo>
                  <a:lnTo>
                    <a:pt x="10109" y="428612"/>
                  </a:lnTo>
                  <a:lnTo>
                    <a:pt x="9969" y="428650"/>
                  </a:lnTo>
                  <a:lnTo>
                    <a:pt x="9829" y="428713"/>
                  </a:lnTo>
                  <a:lnTo>
                    <a:pt x="9677" y="428840"/>
                  </a:lnTo>
                  <a:lnTo>
                    <a:pt x="9486" y="429069"/>
                  </a:lnTo>
                  <a:lnTo>
                    <a:pt x="9423" y="429196"/>
                  </a:lnTo>
                  <a:lnTo>
                    <a:pt x="9372" y="429336"/>
                  </a:lnTo>
                  <a:lnTo>
                    <a:pt x="9347" y="429526"/>
                  </a:lnTo>
                  <a:lnTo>
                    <a:pt x="9347" y="440905"/>
                  </a:lnTo>
                  <a:lnTo>
                    <a:pt x="11341" y="440905"/>
                  </a:lnTo>
                  <a:lnTo>
                    <a:pt x="11341" y="429577"/>
                  </a:lnTo>
                  <a:lnTo>
                    <a:pt x="11341" y="429425"/>
                  </a:lnTo>
                  <a:close/>
                </a:path>
                <a:path w="418464" h="579754">
                  <a:moveTo>
                    <a:pt x="26250" y="558673"/>
                  </a:moveTo>
                  <a:lnTo>
                    <a:pt x="26212" y="558482"/>
                  </a:lnTo>
                  <a:lnTo>
                    <a:pt x="26174" y="558342"/>
                  </a:lnTo>
                  <a:lnTo>
                    <a:pt x="26111" y="558203"/>
                  </a:lnTo>
                  <a:lnTo>
                    <a:pt x="25984" y="558050"/>
                  </a:lnTo>
                  <a:lnTo>
                    <a:pt x="25755" y="557860"/>
                  </a:lnTo>
                  <a:lnTo>
                    <a:pt x="25628" y="557796"/>
                  </a:lnTo>
                  <a:lnTo>
                    <a:pt x="25488" y="557745"/>
                  </a:lnTo>
                  <a:lnTo>
                    <a:pt x="25298" y="557720"/>
                  </a:lnTo>
                  <a:lnTo>
                    <a:pt x="15252" y="557720"/>
                  </a:lnTo>
                  <a:lnTo>
                    <a:pt x="15100" y="557720"/>
                  </a:lnTo>
                  <a:lnTo>
                    <a:pt x="14909" y="557771"/>
                  </a:lnTo>
                  <a:lnTo>
                    <a:pt x="14744" y="557860"/>
                  </a:lnTo>
                  <a:lnTo>
                    <a:pt x="14427" y="558165"/>
                  </a:lnTo>
                  <a:lnTo>
                    <a:pt x="14351" y="558292"/>
                  </a:lnTo>
                  <a:lnTo>
                    <a:pt x="14262" y="558571"/>
                  </a:lnTo>
                  <a:lnTo>
                    <a:pt x="14249" y="558761"/>
                  </a:lnTo>
                  <a:lnTo>
                    <a:pt x="14287" y="558952"/>
                  </a:lnTo>
                  <a:lnTo>
                    <a:pt x="14325" y="559092"/>
                  </a:lnTo>
                  <a:lnTo>
                    <a:pt x="14389" y="559231"/>
                  </a:lnTo>
                  <a:lnTo>
                    <a:pt x="14516" y="559384"/>
                  </a:lnTo>
                  <a:lnTo>
                    <a:pt x="14744" y="559574"/>
                  </a:lnTo>
                  <a:lnTo>
                    <a:pt x="14871" y="559638"/>
                  </a:lnTo>
                  <a:lnTo>
                    <a:pt x="15011" y="559689"/>
                  </a:lnTo>
                  <a:lnTo>
                    <a:pt x="15201" y="559714"/>
                  </a:lnTo>
                  <a:lnTo>
                    <a:pt x="25247" y="559714"/>
                  </a:lnTo>
                  <a:lnTo>
                    <a:pt x="25400" y="559714"/>
                  </a:lnTo>
                  <a:lnTo>
                    <a:pt x="25590" y="559663"/>
                  </a:lnTo>
                  <a:lnTo>
                    <a:pt x="25755" y="559574"/>
                  </a:lnTo>
                  <a:lnTo>
                    <a:pt x="26073" y="559269"/>
                  </a:lnTo>
                  <a:lnTo>
                    <a:pt x="26149" y="559142"/>
                  </a:lnTo>
                  <a:lnTo>
                    <a:pt x="26238" y="558863"/>
                  </a:lnTo>
                  <a:lnTo>
                    <a:pt x="26250" y="558673"/>
                  </a:lnTo>
                  <a:close/>
                </a:path>
                <a:path w="418464" h="579754">
                  <a:moveTo>
                    <a:pt x="48577" y="557720"/>
                  </a:moveTo>
                  <a:lnTo>
                    <a:pt x="38582" y="557720"/>
                  </a:lnTo>
                  <a:lnTo>
                    <a:pt x="38582" y="559714"/>
                  </a:lnTo>
                  <a:lnTo>
                    <a:pt x="48577" y="559714"/>
                  </a:lnTo>
                  <a:lnTo>
                    <a:pt x="48577" y="557720"/>
                  </a:lnTo>
                  <a:close/>
                </a:path>
                <a:path w="418464" h="579754">
                  <a:moveTo>
                    <a:pt x="48895" y="510324"/>
                  </a:moveTo>
                  <a:lnTo>
                    <a:pt x="48818" y="510184"/>
                  </a:lnTo>
                  <a:lnTo>
                    <a:pt x="48679" y="510095"/>
                  </a:lnTo>
                  <a:lnTo>
                    <a:pt x="48234" y="510070"/>
                  </a:lnTo>
                  <a:lnTo>
                    <a:pt x="48234" y="510730"/>
                  </a:lnTo>
                  <a:lnTo>
                    <a:pt x="48234" y="543394"/>
                  </a:lnTo>
                  <a:lnTo>
                    <a:pt x="15582" y="543394"/>
                  </a:lnTo>
                  <a:lnTo>
                    <a:pt x="15582" y="510730"/>
                  </a:lnTo>
                  <a:lnTo>
                    <a:pt x="48234" y="510730"/>
                  </a:lnTo>
                  <a:lnTo>
                    <a:pt x="48234" y="510070"/>
                  </a:lnTo>
                  <a:lnTo>
                    <a:pt x="15252" y="510070"/>
                  </a:lnTo>
                  <a:lnTo>
                    <a:pt x="15125" y="510095"/>
                  </a:lnTo>
                  <a:lnTo>
                    <a:pt x="14973" y="510222"/>
                  </a:lnTo>
                  <a:lnTo>
                    <a:pt x="14922" y="510349"/>
                  </a:lnTo>
                  <a:lnTo>
                    <a:pt x="14922" y="543801"/>
                  </a:lnTo>
                  <a:lnTo>
                    <a:pt x="14986" y="543928"/>
                  </a:lnTo>
                  <a:lnTo>
                    <a:pt x="15113" y="544029"/>
                  </a:lnTo>
                  <a:lnTo>
                    <a:pt x="15252" y="544055"/>
                  </a:lnTo>
                  <a:lnTo>
                    <a:pt x="48475" y="544055"/>
                  </a:lnTo>
                  <a:lnTo>
                    <a:pt x="48641" y="544055"/>
                  </a:lnTo>
                  <a:lnTo>
                    <a:pt x="48768" y="543991"/>
                  </a:lnTo>
                  <a:lnTo>
                    <a:pt x="48869" y="543864"/>
                  </a:lnTo>
                  <a:lnTo>
                    <a:pt x="48895" y="543725"/>
                  </a:lnTo>
                  <a:lnTo>
                    <a:pt x="48895" y="510489"/>
                  </a:lnTo>
                  <a:lnTo>
                    <a:pt x="48895" y="510336"/>
                  </a:lnTo>
                  <a:close/>
                </a:path>
                <a:path w="418464" h="579754">
                  <a:moveTo>
                    <a:pt x="61226" y="510260"/>
                  </a:moveTo>
                  <a:lnTo>
                    <a:pt x="61175" y="510070"/>
                  </a:lnTo>
                  <a:lnTo>
                    <a:pt x="61087" y="509905"/>
                  </a:lnTo>
                  <a:lnTo>
                    <a:pt x="60655" y="509511"/>
                  </a:lnTo>
                  <a:lnTo>
                    <a:pt x="60375" y="509422"/>
                  </a:lnTo>
                  <a:lnTo>
                    <a:pt x="60185" y="509409"/>
                  </a:lnTo>
                  <a:lnTo>
                    <a:pt x="59994" y="509447"/>
                  </a:lnTo>
                  <a:lnTo>
                    <a:pt x="59855" y="509485"/>
                  </a:lnTo>
                  <a:lnTo>
                    <a:pt x="59715" y="509549"/>
                  </a:lnTo>
                  <a:lnTo>
                    <a:pt x="59563" y="509676"/>
                  </a:lnTo>
                  <a:lnTo>
                    <a:pt x="59372" y="509905"/>
                  </a:lnTo>
                  <a:lnTo>
                    <a:pt x="59309" y="510032"/>
                  </a:lnTo>
                  <a:lnTo>
                    <a:pt x="59258" y="510171"/>
                  </a:lnTo>
                  <a:lnTo>
                    <a:pt x="59232" y="510362"/>
                  </a:lnTo>
                  <a:lnTo>
                    <a:pt x="59232" y="543725"/>
                  </a:lnTo>
                  <a:lnTo>
                    <a:pt x="59232" y="543877"/>
                  </a:lnTo>
                  <a:lnTo>
                    <a:pt x="59283" y="544068"/>
                  </a:lnTo>
                  <a:lnTo>
                    <a:pt x="59372" y="544233"/>
                  </a:lnTo>
                  <a:lnTo>
                    <a:pt x="59677" y="544550"/>
                  </a:lnTo>
                  <a:lnTo>
                    <a:pt x="59804" y="544626"/>
                  </a:lnTo>
                  <a:lnTo>
                    <a:pt x="60083" y="544715"/>
                  </a:lnTo>
                  <a:lnTo>
                    <a:pt x="60274" y="544728"/>
                  </a:lnTo>
                  <a:lnTo>
                    <a:pt x="60464" y="544690"/>
                  </a:lnTo>
                  <a:lnTo>
                    <a:pt x="60604" y="544652"/>
                  </a:lnTo>
                  <a:lnTo>
                    <a:pt x="60744" y="544588"/>
                  </a:lnTo>
                  <a:lnTo>
                    <a:pt x="60896" y="544461"/>
                  </a:lnTo>
                  <a:lnTo>
                    <a:pt x="61087" y="544233"/>
                  </a:lnTo>
                  <a:lnTo>
                    <a:pt x="61150" y="544106"/>
                  </a:lnTo>
                  <a:lnTo>
                    <a:pt x="61201" y="543966"/>
                  </a:lnTo>
                  <a:lnTo>
                    <a:pt x="61226" y="543775"/>
                  </a:lnTo>
                  <a:lnTo>
                    <a:pt x="61226" y="510413"/>
                  </a:lnTo>
                  <a:lnTo>
                    <a:pt x="61226" y="510260"/>
                  </a:lnTo>
                  <a:close/>
                </a:path>
                <a:path w="418464" h="579754">
                  <a:moveTo>
                    <a:pt x="88544" y="560260"/>
                  </a:moveTo>
                  <a:lnTo>
                    <a:pt x="88392" y="560260"/>
                  </a:lnTo>
                  <a:lnTo>
                    <a:pt x="88201" y="560311"/>
                  </a:lnTo>
                  <a:lnTo>
                    <a:pt x="88036" y="560400"/>
                  </a:lnTo>
                  <a:lnTo>
                    <a:pt x="87718" y="560705"/>
                  </a:lnTo>
                  <a:lnTo>
                    <a:pt x="87642" y="560832"/>
                  </a:lnTo>
                  <a:lnTo>
                    <a:pt x="87553" y="561111"/>
                  </a:lnTo>
                  <a:lnTo>
                    <a:pt x="87541" y="561301"/>
                  </a:lnTo>
                  <a:lnTo>
                    <a:pt x="87579" y="561492"/>
                  </a:lnTo>
                  <a:lnTo>
                    <a:pt x="87617" y="561632"/>
                  </a:lnTo>
                  <a:lnTo>
                    <a:pt x="87680" y="561771"/>
                  </a:lnTo>
                  <a:lnTo>
                    <a:pt x="87807" y="561924"/>
                  </a:lnTo>
                  <a:lnTo>
                    <a:pt x="88036" y="562114"/>
                  </a:lnTo>
                  <a:lnTo>
                    <a:pt x="88163" y="562178"/>
                  </a:lnTo>
                  <a:lnTo>
                    <a:pt x="88303" y="562229"/>
                  </a:lnTo>
                  <a:lnTo>
                    <a:pt x="88493" y="562254"/>
                  </a:lnTo>
                  <a:lnTo>
                    <a:pt x="88544" y="560260"/>
                  </a:lnTo>
                  <a:close/>
                </a:path>
                <a:path w="418464" h="579754">
                  <a:moveTo>
                    <a:pt x="88544" y="550913"/>
                  </a:moveTo>
                  <a:lnTo>
                    <a:pt x="88392" y="550913"/>
                  </a:lnTo>
                  <a:lnTo>
                    <a:pt x="88201" y="550964"/>
                  </a:lnTo>
                  <a:lnTo>
                    <a:pt x="88036" y="551053"/>
                  </a:lnTo>
                  <a:lnTo>
                    <a:pt x="87718" y="551357"/>
                  </a:lnTo>
                  <a:lnTo>
                    <a:pt x="87642" y="551484"/>
                  </a:lnTo>
                  <a:lnTo>
                    <a:pt x="87553" y="551764"/>
                  </a:lnTo>
                  <a:lnTo>
                    <a:pt x="87541" y="551954"/>
                  </a:lnTo>
                  <a:lnTo>
                    <a:pt x="87579" y="552145"/>
                  </a:lnTo>
                  <a:lnTo>
                    <a:pt x="87617" y="552284"/>
                  </a:lnTo>
                  <a:lnTo>
                    <a:pt x="87680" y="552424"/>
                  </a:lnTo>
                  <a:lnTo>
                    <a:pt x="87807" y="552577"/>
                  </a:lnTo>
                  <a:lnTo>
                    <a:pt x="88036" y="552767"/>
                  </a:lnTo>
                  <a:lnTo>
                    <a:pt x="88163" y="552831"/>
                  </a:lnTo>
                  <a:lnTo>
                    <a:pt x="88303" y="552881"/>
                  </a:lnTo>
                  <a:lnTo>
                    <a:pt x="88493" y="552907"/>
                  </a:lnTo>
                  <a:lnTo>
                    <a:pt x="88544" y="550913"/>
                  </a:lnTo>
                  <a:close/>
                </a:path>
                <a:path w="418464" h="579754">
                  <a:moveTo>
                    <a:pt x="99872" y="560247"/>
                  </a:moveTo>
                  <a:lnTo>
                    <a:pt x="88557" y="560247"/>
                  </a:lnTo>
                  <a:lnTo>
                    <a:pt x="88557" y="562241"/>
                  </a:lnTo>
                  <a:lnTo>
                    <a:pt x="99872" y="562241"/>
                  </a:lnTo>
                  <a:lnTo>
                    <a:pt x="99872" y="560247"/>
                  </a:lnTo>
                  <a:close/>
                </a:path>
                <a:path w="418464" h="579754">
                  <a:moveTo>
                    <a:pt x="99872" y="550913"/>
                  </a:moveTo>
                  <a:lnTo>
                    <a:pt x="88557" y="550913"/>
                  </a:lnTo>
                  <a:lnTo>
                    <a:pt x="88557" y="552907"/>
                  </a:lnTo>
                  <a:lnTo>
                    <a:pt x="99872" y="552907"/>
                  </a:lnTo>
                  <a:lnTo>
                    <a:pt x="99872" y="550913"/>
                  </a:lnTo>
                  <a:close/>
                </a:path>
                <a:path w="418464" h="579754">
                  <a:moveTo>
                    <a:pt x="100888" y="561200"/>
                  </a:moveTo>
                  <a:lnTo>
                    <a:pt x="100850" y="561009"/>
                  </a:lnTo>
                  <a:lnTo>
                    <a:pt x="100812" y="560870"/>
                  </a:lnTo>
                  <a:lnTo>
                    <a:pt x="100749" y="560730"/>
                  </a:lnTo>
                  <a:lnTo>
                    <a:pt x="100622" y="560578"/>
                  </a:lnTo>
                  <a:lnTo>
                    <a:pt x="100393" y="560387"/>
                  </a:lnTo>
                  <a:lnTo>
                    <a:pt x="100266" y="560324"/>
                  </a:lnTo>
                  <a:lnTo>
                    <a:pt x="100126" y="560273"/>
                  </a:lnTo>
                  <a:lnTo>
                    <a:pt x="99936" y="560247"/>
                  </a:lnTo>
                  <a:lnTo>
                    <a:pt x="99885" y="562241"/>
                  </a:lnTo>
                  <a:lnTo>
                    <a:pt x="100037" y="562241"/>
                  </a:lnTo>
                  <a:lnTo>
                    <a:pt x="100228" y="562190"/>
                  </a:lnTo>
                  <a:lnTo>
                    <a:pt x="100393" y="562102"/>
                  </a:lnTo>
                  <a:lnTo>
                    <a:pt x="100711" y="561797"/>
                  </a:lnTo>
                  <a:lnTo>
                    <a:pt x="100787" y="561670"/>
                  </a:lnTo>
                  <a:lnTo>
                    <a:pt x="100876" y="561390"/>
                  </a:lnTo>
                  <a:lnTo>
                    <a:pt x="100888" y="561200"/>
                  </a:lnTo>
                  <a:close/>
                </a:path>
                <a:path w="418464" h="579754">
                  <a:moveTo>
                    <a:pt x="100888" y="551865"/>
                  </a:moveTo>
                  <a:lnTo>
                    <a:pt x="100850" y="551675"/>
                  </a:lnTo>
                  <a:lnTo>
                    <a:pt x="100812" y="551535"/>
                  </a:lnTo>
                  <a:lnTo>
                    <a:pt x="100749" y="551395"/>
                  </a:lnTo>
                  <a:lnTo>
                    <a:pt x="100622" y="551243"/>
                  </a:lnTo>
                  <a:lnTo>
                    <a:pt x="100393" y="551053"/>
                  </a:lnTo>
                  <a:lnTo>
                    <a:pt x="100266" y="550989"/>
                  </a:lnTo>
                  <a:lnTo>
                    <a:pt x="100126" y="550938"/>
                  </a:lnTo>
                  <a:lnTo>
                    <a:pt x="99936" y="550913"/>
                  </a:lnTo>
                  <a:lnTo>
                    <a:pt x="99885" y="552907"/>
                  </a:lnTo>
                  <a:lnTo>
                    <a:pt x="100037" y="552907"/>
                  </a:lnTo>
                  <a:lnTo>
                    <a:pt x="100228" y="552856"/>
                  </a:lnTo>
                  <a:lnTo>
                    <a:pt x="100393" y="552767"/>
                  </a:lnTo>
                  <a:lnTo>
                    <a:pt x="100711" y="552462"/>
                  </a:lnTo>
                  <a:lnTo>
                    <a:pt x="100787" y="552335"/>
                  </a:lnTo>
                  <a:lnTo>
                    <a:pt x="100876" y="552056"/>
                  </a:lnTo>
                  <a:lnTo>
                    <a:pt x="100888" y="551865"/>
                  </a:lnTo>
                  <a:close/>
                </a:path>
                <a:path w="418464" h="579754">
                  <a:moveTo>
                    <a:pt x="136956" y="30467"/>
                  </a:moveTo>
                  <a:lnTo>
                    <a:pt x="136918" y="30276"/>
                  </a:lnTo>
                  <a:lnTo>
                    <a:pt x="136880" y="30124"/>
                  </a:lnTo>
                  <a:lnTo>
                    <a:pt x="136817" y="29997"/>
                  </a:lnTo>
                  <a:lnTo>
                    <a:pt x="136690" y="29845"/>
                  </a:lnTo>
                  <a:lnTo>
                    <a:pt x="136550" y="29705"/>
                  </a:lnTo>
                  <a:lnTo>
                    <a:pt x="136385" y="29603"/>
                  </a:lnTo>
                  <a:lnTo>
                    <a:pt x="136144" y="29527"/>
                  </a:lnTo>
                  <a:lnTo>
                    <a:pt x="136004" y="29514"/>
                  </a:lnTo>
                  <a:lnTo>
                    <a:pt x="135953" y="31508"/>
                  </a:lnTo>
                  <a:lnTo>
                    <a:pt x="136105" y="31508"/>
                  </a:lnTo>
                  <a:lnTo>
                    <a:pt x="136296" y="31457"/>
                  </a:lnTo>
                  <a:lnTo>
                    <a:pt x="136461" y="31369"/>
                  </a:lnTo>
                  <a:lnTo>
                    <a:pt x="136690" y="31178"/>
                  </a:lnTo>
                  <a:lnTo>
                    <a:pt x="136817" y="31026"/>
                  </a:lnTo>
                  <a:lnTo>
                    <a:pt x="136880" y="30899"/>
                  </a:lnTo>
                  <a:lnTo>
                    <a:pt x="136944" y="30657"/>
                  </a:lnTo>
                  <a:lnTo>
                    <a:pt x="136956" y="30467"/>
                  </a:lnTo>
                  <a:close/>
                </a:path>
                <a:path w="418464" h="579754">
                  <a:moveTo>
                    <a:pt x="159410" y="567309"/>
                  </a:moveTo>
                  <a:lnTo>
                    <a:pt x="159397" y="567156"/>
                  </a:lnTo>
                  <a:lnTo>
                    <a:pt x="159346" y="566966"/>
                  </a:lnTo>
                  <a:lnTo>
                    <a:pt x="159258" y="566801"/>
                  </a:lnTo>
                  <a:lnTo>
                    <a:pt x="159143" y="566635"/>
                  </a:lnTo>
                  <a:lnTo>
                    <a:pt x="159004" y="566508"/>
                  </a:lnTo>
                  <a:lnTo>
                    <a:pt x="158826" y="566407"/>
                  </a:lnTo>
                  <a:lnTo>
                    <a:pt x="158546" y="566318"/>
                  </a:lnTo>
                  <a:lnTo>
                    <a:pt x="158356" y="566305"/>
                  </a:lnTo>
                  <a:lnTo>
                    <a:pt x="158165" y="566343"/>
                  </a:lnTo>
                  <a:lnTo>
                    <a:pt x="158026" y="566381"/>
                  </a:lnTo>
                  <a:lnTo>
                    <a:pt x="157886" y="566445"/>
                  </a:lnTo>
                  <a:lnTo>
                    <a:pt x="157734" y="566572"/>
                  </a:lnTo>
                  <a:lnTo>
                    <a:pt x="157543" y="566801"/>
                  </a:lnTo>
                  <a:lnTo>
                    <a:pt x="157480" y="566928"/>
                  </a:lnTo>
                  <a:lnTo>
                    <a:pt x="157429" y="567067"/>
                  </a:lnTo>
                  <a:lnTo>
                    <a:pt x="157403" y="567258"/>
                  </a:lnTo>
                  <a:lnTo>
                    <a:pt x="157416" y="578637"/>
                  </a:lnTo>
                  <a:lnTo>
                    <a:pt x="157416" y="578789"/>
                  </a:lnTo>
                  <a:lnTo>
                    <a:pt x="157467" y="578980"/>
                  </a:lnTo>
                  <a:lnTo>
                    <a:pt x="157556" y="579145"/>
                  </a:lnTo>
                  <a:lnTo>
                    <a:pt x="157861" y="579462"/>
                  </a:lnTo>
                  <a:lnTo>
                    <a:pt x="157988" y="579539"/>
                  </a:lnTo>
                  <a:lnTo>
                    <a:pt x="158267" y="579628"/>
                  </a:lnTo>
                  <a:lnTo>
                    <a:pt x="158457" y="579640"/>
                  </a:lnTo>
                  <a:lnTo>
                    <a:pt x="158648" y="579602"/>
                  </a:lnTo>
                  <a:lnTo>
                    <a:pt x="158788" y="579564"/>
                  </a:lnTo>
                  <a:lnTo>
                    <a:pt x="158927" y="579501"/>
                  </a:lnTo>
                  <a:lnTo>
                    <a:pt x="159080" y="579374"/>
                  </a:lnTo>
                  <a:lnTo>
                    <a:pt x="159270" y="579145"/>
                  </a:lnTo>
                  <a:lnTo>
                    <a:pt x="159334" y="579018"/>
                  </a:lnTo>
                  <a:lnTo>
                    <a:pt x="159385" y="578878"/>
                  </a:lnTo>
                  <a:lnTo>
                    <a:pt x="159410" y="578688"/>
                  </a:lnTo>
                  <a:lnTo>
                    <a:pt x="159410" y="567309"/>
                  </a:lnTo>
                  <a:close/>
                </a:path>
                <a:path w="418464" h="579754">
                  <a:moveTo>
                    <a:pt x="168744" y="567156"/>
                  </a:moveTo>
                  <a:lnTo>
                    <a:pt x="168694" y="566966"/>
                  </a:lnTo>
                  <a:lnTo>
                    <a:pt x="168605" y="566801"/>
                  </a:lnTo>
                  <a:lnTo>
                    <a:pt x="168300" y="566483"/>
                  </a:lnTo>
                  <a:lnTo>
                    <a:pt x="168173" y="566407"/>
                  </a:lnTo>
                  <a:lnTo>
                    <a:pt x="167894" y="566318"/>
                  </a:lnTo>
                  <a:lnTo>
                    <a:pt x="167703" y="566305"/>
                  </a:lnTo>
                  <a:lnTo>
                    <a:pt x="167513" y="566343"/>
                  </a:lnTo>
                  <a:lnTo>
                    <a:pt x="167373" y="566381"/>
                  </a:lnTo>
                  <a:lnTo>
                    <a:pt x="167233" y="566445"/>
                  </a:lnTo>
                  <a:lnTo>
                    <a:pt x="167081" y="566572"/>
                  </a:lnTo>
                  <a:lnTo>
                    <a:pt x="166890" y="566801"/>
                  </a:lnTo>
                  <a:lnTo>
                    <a:pt x="166827" y="566928"/>
                  </a:lnTo>
                  <a:lnTo>
                    <a:pt x="166776" y="567067"/>
                  </a:lnTo>
                  <a:lnTo>
                    <a:pt x="166751" y="567258"/>
                  </a:lnTo>
                  <a:lnTo>
                    <a:pt x="166751" y="578637"/>
                  </a:lnTo>
                  <a:lnTo>
                    <a:pt x="166751" y="578789"/>
                  </a:lnTo>
                  <a:lnTo>
                    <a:pt x="166801" y="578980"/>
                  </a:lnTo>
                  <a:lnTo>
                    <a:pt x="166890" y="579145"/>
                  </a:lnTo>
                  <a:lnTo>
                    <a:pt x="167195" y="579462"/>
                  </a:lnTo>
                  <a:lnTo>
                    <a:pt x="167322" y="579539"/>
                  </a:lnTo>
                  <a:lnTo>
                    <a:pt x="167601" y="579628"/>
                  </a:lnTo>
                  <a:lnTo>
                    <a:pt x="167792" y="579640"/>
                  </a:lnTo>
                  <a:lnTo>
                    <a:pt x="167982" y="579602"/>
                  </a:lnTo>
                  <a:lnTo>
                    <a:pt x="168122" y="579564"/>
                  </a:lnTo>
                  <a:lnTo>
                    <a:pt x="168262" y="579501"/>
                  </a:lnTo>
                  <a:lnTo>
                    <a:pt x="168414" y="579374"/>
                  </a:lnTo>
                  <a:lnTo>
                    <a:pt x="168605" y="579145"/>
                  </a:lnTo>
                  <a:lnTo>
                    <a:pt x="168668" y="579018"/>
                  </a:lnTo>
                  <a:lnTo>
                    <a:pt x="168719" y="578878"/>
                  </a:lnTo>
                  <a:lnTo>
                    <a:pt x="168744" y="578688"/>
                  </a:lnTo>
                  <a:lnTo>
                    <a:pt x="168744" y="567309"/>
                  </a:lnTo>
                  <a:lnTo>
                    <a:pt x="168744" y="567156"/>
                  </a:lnTo>
                  <a:close/>
                </a:path>
                <a:path w="418464" h="579754">
                  <a:moveTo>
                    <a:pt x="280225" y="9334"/>
                  </a:moveTo>
                  <a:lnTo>
                    <a:pt x="268909" y="9334"/>
                  </a:lnTo>
                  <a:lnTo>
                    <a:pt x="268757" y="9347"/>
                  </a:lnTo>
                  <a:lnTo>
                    <a:pt x="268566" y="9398"/>
                  </a:lnTo>
                  <a:lnTo>
                    <a:pt x="268401" y="9486"/>
                  </a:lnTo>
                  <a:lnTo>
                    <a:pt x="268236" y="9601"/>
                  </a:lnTo>
                  <a:lnTo>
                    <a:pt x="268109" y="9740"/>
                  </a:lnTo>
                  <a:lnTo>
                    <a:pt x="268008" y="9918"/>
                  </a:lnTo>
                  <a:lnTo>
                    <a:pt x="267919" y="10198"/>
                  </a:lnTo>
                  <a:lnTo>
                    <a:pt x="267906" y="10388"/>
                  </a:lnTo>
                  <a:lnTo>
                    <a:pt x="267982" y="10731"/>
                  </a:lnTo>
                  <a:lnTo>
                    <a:pt x="268046" y="10858"/>
                  </a:lnTo>
                  <a:lnTo>
                    <a:pt x="268173" y="11010"/>
                  </a:lnTo>
                  <a:lnTo>
                    <a:pt x="268401" y="11201"/>
                  </a:lnTo>
                  <a:lnTo>
                    <a:pt x="268528" y="11264"/>
                  </a:lnTo>
                  <a:lnTo>
                    <a:pt x="268719" y="11328"/>
                  </a:lnTo>
                  <a:lnTo>
                    <a:pt x="268859" y="11341"/>
                  </a:lnTo>
                  <a:lnTo>
                    <a:pt x="280225" y="11328"/>
                  </a:lnTo>
                  <a:lnTo>
                    <a:pt x="280225" y="9334"/>
                  </a:lnTo>
                  <a:close/>
                </a:path>
                <a:path w="418464" h="579754">
                  <a:moveTo>
                    <a:pt x="280225" y="0"/>
                  </a:moveTo>
                  <a:lnTo>
                    <a:pt x="268909" y="0"/>
                  </a:lnTo>
                  <a:lnTo>
                    <a:pt x="268757" y="12"/>
                  </a:lnTo>
                  <a:lnTo>
                    <a:pt x="268566" y="63"/>
                  </a:lnTo>
                  <a:lnTo>
                    <a:pt x="268401" y="152"/>
                  </a:lnTo>
                  <a:lnTo>
                    <a:pt x="267906" y="952"/>
                  </a:lnTo>
                  <a:lnTo>
                    <a:pt x="267919" y="1155"/>
                  </a:lnTo>
                  <a:lnTo>
                    <a:pt x="267970" y="1346"/>
                  </a:lnTo>
                  <a:lnTo>
                    <a:pt x="268046" y="1524"/>
                  </a:lnTo>
                  <a:lnTo>
                    <a:pt x="268173" y="1676"/>
                  </a:lnTo>
                  <a:lnTo>
                    <a:pt x="268312" y="1803"/>
                  </a:lnTo>
                  <a:lnTo>
                    <a:pt x="268528" y="1930"/>
                  </a:lnTo>
                  <a:lnTo>
                    <a:pt x="268757" y="1993"/>
                  </a:lnTo>
                  <a:lnTo>
                    <a:pt x="268909" y="2006"/>
                  </a:lnTo>
                  <a:lnTo>
                    <a:pt x="280225" y="1993"/>
                  </a:lnTo>
                  <a:lnTo>
                    <a:pt x="280225" y="0"/>
                  </a:lnTo>
                  <a:close/>
                </a:path>
                <a:path w="418464" h="579754">
                  <a:moveTo>
                    <a:pt x="281241" y="10287"/>
                  </a:moveTo>
                  <a:lnTo>
                    <a:pt x="281203" y="10096"/>
                  </a:lnTo>
                  <a:lnTo>
                    <a:pt x="281165" y="9944"/>
                  </a:lnTo>
                  <a:lnTo>
                    <a:pt x="281101" y="9817"/>
                  </a:lnTo>
                  <a:lnTo>
                    <a:pt x="280974" y="9664"/>
                  </a:lnTo>
                  <a:lnTo>
                    <a:pt x="280835" y="9525"/>
                  </a:lnTo>
                  <a:lnTo>
                    <a:pt x="280670" y="9423"/>
                  </a:lnTo>
                  <a:lnTo>
                    <a:pt x="280479" y="9359"/>
                  </a:lnTo>
                  <a:lnTo>
                    <a:pt x="280289" y="9334"/>
                  </a:lnTo>
                  <a:lnTo>
                    <a:pt x="280238" y="11328"/>
                  </a:lnTo>
                  <a:lnTo>
                    <a:pt x="280390" y="11328"/>
                  </a:lnTo>
                  <a:lnTo>
                    <a:pt x="280581" y="11277"/>
                  </a:lnTo>
                  <a:lnTo>
                    <a:pt x="280746" y="11188"/>
                  </a:lnTo>
                  <a:lnTo>
                    <a:pt x="280974" y="10998"/>
                  </a:lnTo>
                  <a:lnTo>
                    <a:pt x="281101" y="10845"/>
                  </a:lnTo>
                  <a:lnTo>
                    <a:pt x="281165" y="10718"/>
                  </a:lnTo>
                  <a:lnTo>
                    <a:pt x="281228" y="10477"/>
                  </a:lnTo>
                  <a:lnTo>
                    <a:pt x="281241" y="10287"/>
                  </a:lnTo>
                  <a:close/>
                </a:path>
                <a:path w="418464" h="579754">
                  <a:moveTo>
                    <a:pt x="281241" y="952"/>
                  </a:moveTo>
                  <a:lnTo>
                    <a:pt x="281203" y="762"/>
                  </a:lnTo>
                  <a:lnTo>
                    <a:pt x="281165" y="622"/>
                  </a:lnTo>
                  <a:lnTo>
                    <a:pt x="281101" y="482"/>
                  </a:lnTo>
                  <a:lnTo>
                    <a:pt x="280974" y="330"/>
                  </a:lnTo>
                  <a:lnTo>
                    <a:pt x="280835" y="203"/>
                  </a:lnTo>
                  <a:lnTo>
                    <a:pt x="280619" y="76"/>
                  </a:lnTo>
                  <a:lnTo>
                    <a:pt x="280390" y="12"/>
                  </a:lnTo>
                  <a:lnTo>
                    <a:pt x="280238" y="0"/>
                  </a:lnTo>
                  <a:lnTo>
                    <a:pt x="280238" y="2006"/>
                  </a:lnTo>
                  <a:lnTo>
                    <a:pt x="280390" y="1993"/>
                  </a:lnTo>
                  <a:lnTo>
                    <a:pt x="280581" y="1943"/>
                  </a:lnTo>
                  <a:lnTo>
                    <a:pt x="280746" y="1854"/>
                  </a:lnTo>
                  <a:lnTo>
                    <a:pt x="281241" y="1054"/>
                  </a:lnTo>
                  <a:close/>
                </a:path>
                <a:path w="418464" h="579754">
                  <a:moveTo>
                    <a:pt x="282016" y="74930"/>
                  </a:moveTo>
                  <a:lnTo>
                    <a:pt x="281863" y="74930"/>
                  </a:lnTo>
                  <a:lnTo>
                    <a:pt x="281673" y="74980"/>
                  </a:lnTo>
                  <a:lnTo>
                    <a:pt x="281508" y="75069"/>
                  </a:lnTo>
                  <a:lnTo>
                    <a:pt x="281279" y="75260"/>
                  </a:lnTo>
                  <a:lnTo>
                    <a:pt x="281152" y="75412"/>
                  </a:lnTo>
                  <a:lnTo>
                    <a:pt x="281089" y="75539"/>
                  </a:lnTo>
                  <a:lnTo>
                    <a:pt x="281025" y="75780"/>
                  </a:lnTo>
                  <a:lnTo>
                    <a:pt x="281012" y="75971"/>
                  </a:lnTo>
                  <a:lnTo>
                    <a:pt x="281051" y="76161"/>
                  </a:lnTo>
                  <a:lnTo>
                    <a:pt x="281089" y="76314"/>
                  </a:lnTo>
                  <a:lnTo>
                    <a:pt x="281152" y="76441"/>
                  </a:lnTo>
                  <a:lnTo>
                    <a:pt x="281279" y="76593"/>
                  </a:lnTo>
                  <a:lnTo>
                    <a:pt x="281419" y="76733"/>
                  </a:lnTo>
                  <a:lnTo>
                    <a:pt x="281584" y="76835"/>
                  </a:lnTo>
                  <a:lnTo>
                    <a:pt x="281774" y="76898"/>
                  </a:lnTo>
                  <a:lnTo>
                    <a:pt x="281965" y="76923"/>
                  </a:lnTo>
                  <a:lnTo>
                    <a:pt x="282016" y="74930"/>
                  </a:lnTo>
                  <a:close/>
                </a:path>
                <a:path w="418464" h="579754">
                  <a:moveTo>
                    <a:pt x="282016" y="65595"/>
                  </a:moveTo>
                  <a:lnTo>
                    <a:pt x="281863" y="65595"/>
                  </a:lnTo>
                  <a:lnTo>
                    <a:pt x="281673" y="65646"/>
                  </a:lnTo>
                  <a:lnTo>
                    <a:pt x="281508" y="65735"/>
                  </a:lnTo>
                  <a:lnTo>
                    <a:pt x="281279" y="65925"/>
                  </a:lnTo>
                  <a:lnTo>
                    <a:pt x="281152" y="66078"/>
                  </a:lnTo>
                  <a:lnTo>
                    <a:pt x="281089" y="66205"/>
                  </a:lnTo>
                  <a:lnTo>
                    <a:pt x="281025" y="66446"/>
                  </a:lnTo>
                  <a:lnTo>
                    <a:pt x="281012" y="66636"/>
                  </a:lnTo>
                  <a:lnTo>
                    <a:pt x="281089" y="66979"/>
                  </a:lnTo>
                  <a:lnTo>
                    <a:pt x="281152" y="67106"/>
                  </a:lnTo>
                  <a:lnTo>
                    <a:pt x="281279" y="67259"/>
                  </a:lnTo>
                  <a:lnTo>
                    <a:pt x="281508" y="67449"/>
                  </a:lnTo>
                  <a:lnTo>
                    <a:pt x="281635" y="67513"/>
                  </a:lnTo>
                  <a:lnTo>
                    <a:pt x="281825" y="67576"/>
                  </a:lnTo>
                  <a:lnTo>
                    <a:pt x="281965" y="67589"/>
                  </a:lnTo>
                  <a:lnTo>
                    <a:pt x="282016" y="65595"/>
                  </a:lnTo>
                  <a:close/>
                </a:path>
                <a:path w="418464" h="579754">
                  <a:moveTo>
                    <a:pt x="282016" y="55257"/>
                  </a:moveTo>
                  <a:lnTo>
                    <a:pt x="281863" y="55257"/>
                  </a:lnTo>
                  <a:lnTo>
                    <a:pt x="281673" y="55308"/>
                  </a:lnTo>
                  <a:lnTo>
                    <a:pt x="281508" y="55397"/>
                  </a:lnTo>
                  <a:lnTo>
                    <a:pt x="281190" y="55702"/>
                  </a:lnTo>
                  <a:lnTo>
                    <a:pt x="281089" y="55867"/>
                  </a:lnTo>
                  <a:lnTo>
                    <a:pt x="281025" y="56108"/>
                  </a:lnTo>
                  <a:lnTo>
                    <a:pt x="281012" y="56299"/>
                  </a:lnTo>
                  <a:lnTo>
                    <a:pt x="281051" y="56489"/>
                  </a:lnTo>
                  <a:lnTo>
                    <a:pt x="281089" y="56642"/>
                  </a:lnTo>
                  <a:lnTo>
                    <a:pt x="281152" y="56769"/>
                  </a:lnTo>
                  <a:lnTo>
                    <a:pt x="281279" y="56921"/>
                  </a:lnTo>
                  <a:lnTo>
                    <a:pt x="281825" y="57238"/>
                  </a:lnTo>
                  <a:lnTo>
                    <a:pt x="281965" y="57251"/>
                  </a:lnTo>
                  <a:lnTo>
                    <a:pt x="282016" y="55257"/>
                  </a:lnTo>
                  <a:close/>
                </a:path>
                <a:path w="418464" h="579754">
                  <a:moveTo>
                    <a:pt x="282016" y="45910"/>
                  </a:moveTo>
                  <a:lnTo>
                    <a:pt x="281863" y="45910"/>
                  </a:lnTo>
                  <a:lnTo>
                    <a:pt x="281673" y="45961"/>
                  </a:lnTo>
                  <a:lnTo>
                    <a:pt x="281508" y="46050"/>
                  </a:lnTo>
                  <a:lnTo>
                    <a:pt x="281279" y="46240"/>
                  </a:lnTo>
                  <a:lnTo>
                    <a:pt x="281152" y="46393"/>
                  </a:lnTo>
                  <a:lnTo>
                    <a:pt x="281089" y="46520"/>
                  </a:lnTo>
                  <a:lnTo>
                    <a:pt x="281025" y="46761"/>
                  </a:lnTo>
                  <a:lnTo>
                    <a:pt x="281012" y="46951"/>
                  </a:lnTo>
                  <a:lnTo>
                    <a:pt x="281051" y="47142"/>
                  </a:lnTo>
                  <a:lnTo>
                    <a:pt x="281089" y="47294"/>
                  </a:lnTo>
                  <a:lnTo>
                    <a:pt x="281152" y="47421"/>
                  </a:lnTo>
                  <a:lnTo>
                    <a:pt x="281279" y="47574"/>
                  </a:lnTo>
                  <a:lnTo>
                    <a:pt x="281419" y="47713"/>
                  </a:lnTo>
                  <a:lnTo>
                    <a:pt x="281584" y="47815"/>
                  </a:lnTo>
                  <a:lnTo>
                    <a:pt x="281825" y="47891"/>
                  </a:lnTo>
                  <a:lnTo>
                    <a:pt x="281965" y="47904"/>
                  </a:lnTo>
                  <a:lnTo>
                    <a:pt x="282016" y="45910"/>
                  </a:lnTo>
                  <a:close/>
                </a:path>
                <a:path w="418464" h="579754">
                  <a:moveTo>
                    <a:pt x="294360" y="75882"/>
                  </a:moveTo>
                  <a:lnTo>
                    <a:pt x="294284" y="75539"/>
                  </a:lnTo>
                  <a:lnTo>
                    <a:pt x="294220" y="75412"/>
                  </a:lnTo>
                  <a:lnTo>
                    <a:pt x="294093" y="75260"/>
                  </a:lnTo>
                  <a:lnTo>
                    <a:pt x="293865" y="75069"/>
                  </a:lnTo>
                  <a:lnTo>
                    <a:pt x="293738" y="75006"/>
                  </a:lnTo>
                  <a:lnTo>
                    <a:pt x="293547" y="74942"/>
                  </a:lnTo>
                  <a:lnTo>
                    <a:pt x="293408" y="74930"/>
                  </a:lnTo>
                  <a:lnTo>
                    <a:pt x="282028" y="74930"/>
                  </a:lnTo>
                  <a:lnTo>
                    <a:pt x="282028" y="76923"/>
                  </a:lnTo>
                  <a:lnTo>
                    <a:pt x="293357" y="76923"/>
                  </a:lnTo>
                  <a:lnTo>
                    <a:pt x="293509" y="76923"/>
                  </a:lnTo>
                  <a:lnTo>
                    <a:pt x="293700" y="76873"/>
                  </a:lnTo>
                  <a:lnTo>
                    <a:pt x="293865" y="76784"/>
                  </a:lnTo>
                  <a:lnTo>
                    <a:pt x="294030" y="76669"/>
                  </a:lnTo>
                  <a:lnTo>
                    <a:pt x="294157" y="76530"/>
                  </a:lnTo>
                  <a:lnTo>
                    <a:pt x="294259" y="76352"/>
                  </a:lnTo>
                  <a:lnTo>
                    <a:pt x="294347" y="76073"/>
                  </a:lnTo>
                  <a:lnTo>
                    <a:pt x="294360" y="75882"/>
                  </a:lnTo>
                  <a:close/>
                </a:path>
                <a:path w="418464" h="579754">
                  <a:moveTo>
                    <a:pt x="294360" y="66535"/>
                  </a:moveTo>
                  <a:lnTo>
                    <a:pt x="294322" y="66344"/>
                  </a:lnTo>
                  <a:lnTo>
                    <a:pt x="294284" y="66192"/>
                  </a:lnTo>
                  <a:lnTo>
                    <a:pt x="294220" y="66065"/>
                  </a:lnTo>
                  <a:lnTo>
                    <a:pt x="294093" y="65913"/>
                  </a:lnTo>
                  <a:lnTo>
                    <a:pt x="293954" y="65773"/>
                  </a:lnTo>
                  <a:lnTo>
                    <a:pt x="293789" y="65671"/>
                  </a:lnTo>
                  <a:lnTo>
                    <a:pt x="293547" y="65595"/>
                  </a:lnTo>
                  <a:lnTo>
                    <a:pt x="293408" y="65582"/>
                  </a:lnTo>
                  <a:lnTo>
                    <a:pt x="282028" y="65582"/>
                  </a:lnTo>
                  <a:lnTo>
                    <a:pt x="282028" y="67576"/>
                  </a:lnTo>
                  <a:lnTo>
                    <a:pt x="293357" y="67576"/>
                  </a:lnTo>
                  <a:lnTo>
                    <a:pt x="293509" y="67576"/>
                  </a:lnTo>
                  <a:lnTo>
                    <a:pt x="293700" y="67525"/>
                  </a:lnTo>
                  <a:lnTo>
                    <a:pt x="293865" y="67437"/>
                  </a:lnTo>
                  <a:lnTo>
                    <a:pt x="294030" y="67322"/>
                  </a:lnTo>
                  <a:lnTo>
                    <a:pt x="294157" y="67183"/>
                  </a:lnTo>
                  <a:lnTo>
                    <a:pt x="294284" y="66967"/>
                  </a:lnTo>
                  <a:lnTo>
                    <a:pt x="294347" y="66725"/>
                  </a:lnTo>
                  <a:lnTo>
                    <a:pt x="294360" y="66535"/>
                  </a:lnTo>
                  <a:close/>
                </a:path>
                <a:path w="418464" h="579754">
                  <a:moveTo>
                    <a:pt x="294360" y="56210"/>
                  </a:moveTo>
                  <a:lnTo>
                    <a:pt x="294284" y="55867"/>
                  </a:lnTo>
                  <a:lnTo>
                    <a:pt x="294220" y="55740"/>
                  </a:lnTo>
                  <a:lnTo>
                    <a:pt x="294093" y="55575"/>
                  </a:lnTo>
                  <a:lnTo>
                    <a:pt x="293954" y="55448"/>
                  </a:lnTo>
                  <a:lnTo>
                    <a:pt x="293789" y="55346"/>
                  </a:lnTo>
                  <a:lnTo>
                    <a:pt x="293547" y="55270"/>
                  </a:lnTo>
                  <a:lnTo>
                    <a:pt x="293408" y="55257"/>
                  </a:lnTo>
                  <a:lnTo>
                    <a:pt x="282028" y="55257"/>
                  </a:lnTo>
                  <a:lnTo>
                    <a:pt x="282028" y="57238"/>
                  </a:lnTo>
                  <a:lnTo>
                    <a:pt x="293357" y="57238"/>
                  </a:lnTo>
                  <a:lnTo>
                    <a:pt x="293509" y="57251"/>
                  </a:lnTo>
                  <a:lnTo>
                    <a:pt x="293700" y="57200"/>
                  </a:lnTo>
                  <a:lnTo>
                    <a:pt x="293865" y="57111"/>
                  </a:lnTo>
                  <a:lnTo>
                    <a:pt x="294093" y="56921"/>
                  </a:lnTo>
                  <a:lnTo>
                    <a:pt x="294220" y="56769"/>
                  </a:lnTo>
                  <a:lnTo>
                    <a:pt x="294284" y="56642"/>
                  </a:lnTo>
                  <a:lnTo>
                    <a:pt x="294347" y="56400"/>
                  </a:lnTo>
                  <a:lnTo>
                    <a:pt x="294360" y="56210"/>
                  </a:lnTo>
                  <a:close/>
                </a:path>
                <a:path w="418464" h="579754">
                  <a:moveTo>
                    <a:pt x="294360" y="46863"/>
                  </a:moveTo>
                  <a:lnTo>
                    <a:pt x="294322" y="46672"/>
                  </a:lnTo>
                  <a:lnTo>
                    <a:pt x="294284" y="46520"/>
                  </a:lnTo>
                  <a:lnTo>
                    <a:pt x="294220" y="46393"/>
                  </a:lnTo>
                  <a:lnTo>
                    <a:pt x="294093" y="46240"/>
                  </a:lnTo>
                  <a:lnTo>
                    <a:pt x="293954" y="46101"/>
                  </a:lnTo>
                  <a:lnTo>
                    <a:pt x="293789" y="45999"/>
                  </a:lnTo>
                  <a:lnTo>
                    <a:pt x="293547" y="45923"/>
                  </a:lnTo>
                  <a:lnTo>
                    <a:pt x="293408" y="45910"/>
                  </a:lnTo>
                  <a:lnTo>
                    <a:pt x="282028" y="45923"/>
                  </a:lnTo>
                  <a:lnTo>
                    <a:pt x="282028" y="47904"/>
                  </a:lnTo>
                  <a:lnTo>
                    <a:pt x="293357" y="47904"/>
                  </a:lnTo>
                  <a:lnTo>
                    <a:pt x="293509" y="47904"/>
                  </a:lnTo>
                  <a:lnTo>
                    <a:pt x="293700" y="47853"/>
                  </a:lnTo>
                  <a:lnTo>
                    <a:pt x="293865" y="47764"/>
                  </a:lnTo>
                  <a:lnTo>
                    <a:pt x="294030" y="47650"/>
                  </a:lnTo>
                  <a:lnTo>
                    <a:pt x="294157" y="47510"/>
                  </a:lnTo>
                  <a:lnTo>
                    <a:pt x="294259" y="47332"/>
                  </a:lnTo>
                  <a:lnTo>
                    <a:pt x="294347" y="47053"/>
                  </a:lnTo>
                  <a:lnTo>
                    <a:pt x="294360" y="46863"/>
                  </a:lnTo>
                  <a:close/>
                </a:path>
                <a:path w="418464" h="579754">
                  <a:moveTo>
                    <a:pt x="323367" y="560768"/>
                  </a:moveTo>
                  <a:lnTo>
                    <a:pt x="321373" y="560768"/>
                  </a:lnTo>
                  <a:lnTo>
                    <a:pt x="321373" y="572084"/>
                  </a:lnTo>
                  <a:lnTo>
                    <a:pt x="321373" y="572236"/>
                  </a:lnTo>
                  <a:lnTo>
                    <a:pt x="321424" y="572427"/>
                  </a:lnTo>
                  <a:lnTo>
                    <a:pt x="321513" y="572592"/>
                  </a:lnTo>
                  <a:lnTo>
                    <a:pt x="321627" y="572757"/>
                  </a:lnTo>
                  <a:lnTo>
                    <a:pt x="321767" y="572884"/>
                  </a:lnTo>
                  <a:lnTo>
                    <a:pt x="321945" y="572985"/>
                  </a:lnTo>
                  <a:lnTo>
                    <a:pt x="322224" y="573074"/>
                  </a:lnTo>
                  <a:lnTo>
                    <a:pt x="322414" y="573087"/>
                  </a:lnTo>
                  <a:lnTo>
                    <a:pt x="322757" y="573011"/>
                  </a:lnTo>
                  <a:lnTo>
                    <a:pt x="322884" y="572947"/>
                  </a:lnTo>
                  <a:lnTo>
                    <a:pt x="323037" y="572820"/>
                  </a:lnTo>
                  <a:lnTo>
                    <a:pt x="323227" y="572592"/>
                  </a:lnTo>
                  <a:lnTo>
                    <a:pt x="323291" y="572465"/>
                  </a:lnTo>
                  <a:lnTo>
                    <a:pt x="323354" y="572274"/>
                  </a:lnTo>
                  <a:lnTo>
                    <a:pt x="323367" y="572135"/>
                  </a:lnTo>
                  <a:lnTo>
                    <a:pt x="323367" y="560768"/>
                  </a:lnTo>
                  <a:close/>
                </a:path>
                <a:path w="418464" h="579754">
                  <a:moveTo>
                    <a:pt x="323367" y="560603"/>
                  </a:moveTo>
                  <a:lnTo>
                    <a:pt x="323316" y="560412"/>
                  </a:lnTo>
                  <a:lnTo>
                    <a:pt x="323227" y="560247"/>
                  </a:lnTo>
                  <a:lnTo>
                    <a:pt x="323113" y="560082"/>
                  </a:lnTo>
                  <a:lnTo>
                    <a:pt x="322973" y="559955"/>
                  </a:lnTo>
                  <a:lnTo>
                    <a:pt x="322757" y="559828"/>
                  </a:lnTo>
                  <a:lnTo>
                    <a:pt x="322516" y="559765"/>
                  </a:lnTo>
                  <a:lnTo>
                    <a:pt x="322326" y="559752"/>
                  </a:lnTo>
                  <a:lnTo>
                    <a:pt x="322135" y="559790"/>
                  </a:lnTo>
                  <a:lnTo>
                    <a:pt x="321983" y="559828"/>
                  </a:lnTo>
                  <a:lnTo>
                    <a:pt x="321856" y="559892"/>
                  </a:lnTo>
                  <a:lnTo>
                    <a:pt x="321703" y="560019"/>
                  </a:lnTo>
                  <a:lnTo>
                    <a:pt x="321564" y="560158"/>
                  </a:lnTo>
                  <a:lnTo>
                    <a:pt x="321462" y="560324"/>
                  </a:lnTo>
                  <a:lnTo>
                    <a:pt x="321386" y="560565"/>
                  </a:lnTo>
                  <a:lnTo>
                    <a:pt x="321373" y="560705"/>
                  </a:lnTo>
                  <a:lnTo>
                    <a:pt x="323367" y="560755"/>
                  </a:lnTo>
                  <a:lnTo>
                    <a:pt x="323367" y="560603"/>
                  </a:lnTo>
                  <a:close/>
                </a:path>
                <a:path w="418464" h="579754">
                  <a:moveTo>
                    <a:pt x="332701" y="560603"/>
                  </a:moveTo>
                  <a:lnTo>
                    <a:pt x="332651" y="560412"/>
                  </a:lnTo>
                  <a:lnTo>
                    <a:pt x="332562" y="560247"/>
                  </a:lnTo>
                  <a:lnTo>
                    <a:pt x="332447" y="560082"/>
                  </a:lnTo>
                  <a:lnTo>
                    <a:pt x="332308" y="559955"/>
                  </a:lnTo>
                  <a:lnTo>
                    <a:pt x="332130" y="559854"/>
                  </a:lnTo>
                  <a:lnTo>
                    <a:pt x="331851" y="559765"/>
                  </a:lnTo>
                  <a:lnTo>
                    <a:pt x="331660" y="559752"/>
                  </a:lnTo>
                  <a:lnTo>
                    <a:pt x="331317" y="559828"/>
                  </a:lnTo>
                  <a:lnTo>
                    <a:pt x="331190" y="559892"/>
                  </a:lnTo>
                  <a:lnTo>
                    <a:pt x="331038" y="560019"/>
                  </a:lnTo>
                  <a:lnTo>
                    <a:pt x="330847" y="560247"/>
                  </a:lnTo>
                  <a:lnTo>
                    <a:pt x="330784" y="560374"/>
                  </a:lnTo>
                  <a:lnTo>
                    <a:pt x="330720" y="560565"/>
                  </a:lnTo>
                  <a:lnTo>
                    <a:pt x="330708" y="560705"/>
                  </a:lnTo>
                  <a:lnTo>
                    <a:pt x="332701" y="560755"/>
                  </a:lnTo>
                  <a:lnTo>
                    <a:pt x="332701" y="560603"/>
                  </a:lnTo>
                  <a:close/>
                </a:path>
                <a:path w="418464" h="579754">
                  <a:moveTo>
                    <a:pt x="332714" y="560768"/>
                  </a:moveTo>
                  <a:lnTo>
                    <a:pt x="330720" y="560768"/>
                  </a:lnTo>
                  <a:lnTo>
                    <a:pt x="330720" y="572084"/>
                  </a:lnTo>
                  <a:lnTo>
                    <a:pt x="330720" y="572236"/>
                  </a:lnTo>
                  <a:lnTo>
                    <a:pt x="330771" y="572427"/>
                  </a:lnTo>
                  <a:lnTo>
                    <a:pt x="330860" y="572592"/>
                  </a:lnTo>
                  <a:lnTo>
                    <a:pt x="330974" y="572757"/>
                  </a:lnTo>
                  <a:lnTo>
                    <a:pt x="331114" y="572884"/>
                  </a:lnTo>
                  <a:lnTo>
                    <a:pt x="331292" y="572985"/>
                  </a:lnTo>
                  <a:lnTo>
                    <a:pt x="331571" y="573074"/>
                  </a:lnTo>
                  <a:lnTo>
                    <a:pt x="331762" y="573087"/>
                  </a:lnTo>
                  <a:lnTo>
                    <a:pt x="331952" y="573049"/>
                  </a:lnTo>
                  <a:lnTo>
                    <a:pt x="332105" y="573011"/>
                  </a:lnTo>
                  <a:lnTo>
                    <a:pt x="332232" y="572947"/>
                  </a:lnTo>
                  <a:lnTo>
                    <a:pt x="332384" y="572820"/>
                  </a:lnTo>
                  <a:lnTo>
                    <a:pt x="332524" y="572681"/>
                  </a:lnTo>
                  <a:lnTo>
                    <a:pt x="332625" y="572516"/>
                  </a:lnTo>
                  <a:lnTo>
                    <a:pt x="332689" y="572325"/>
                  </a:lnTo>
                  <a:lnTo>
                    <a:pt x="332714" y="572135"/>
                  </a:lnTo>
                  <a:lnTo>
                    <a:pt x="332714" y="560768"/>
                  </a:lnTo>
                  <a:close/>
                </a:path>
                <a:path w="418464" h="579754">
                  <a:moveTo>
                    <a:pt x="408635" y="440918"/>
                  </a:moveTo>
                  <a:lnTo>
                    <a:pt x="406641" y="440918"/>
                  </a:lnTo>
                  <a:lnTo>
                    <a:pt x="406641" y="441071"/>
                  </a:lnTo>
                  <a:lnTo>
                    <a:pt x="406692" y="441261"/>
                  </a:lnTo>
                  <a:lnTo>
                    <a:pt x="406781" y="441426"/>
                  </a:lnTo>
                  <a:lnTo>
                    <a:pt x="406971" y="441655"/>
                  </a:lnTo>
                  <a:lnTo>
                    <a:pt x="407123" y="441782"/>
                  </a:lnTo>
                  <a:lnTo>
                    <a:pt x="407250" y="441845"/>
                  </a:lnTo>
                  <a:lnTo>
                    <a:pt x="407492" y="441909"/>
                  </a:lnTo>
                  <a:lnTo>
                    <a:pt x="407682" y="441921"/>
                  </a:lnTo>
                  <a:lnTo>
                    <a:pt x="407873" y="441883"/>
                  </a:lnTo>
                  <a:lnTo>
                    <a:pt x="408025" y="441845"/>
                  </a:lnTo>
                  <a:lnTo>
                    <a:pt x="408152" y="441782"/>
                  </a:lnTo>
                  <a:lnTo>
                    <a:pt x="408305" y="441655"/>
                  </a:lnTo>
                  <a:lnTo>
                    <a:pt x="408444" y="441515"/>
                  </a:lnTo>
                  <a:lnTo>
                    <a:pt x="408546" y="441350"/>
                  </a:lnTo>
                  <a:lnTo>
                    <a:pt x="408609" y="441159"/>
                  </a:lnTo>
                  <a:lnTo>
                    <a:pt x="408635" y="440969"/>
                  </a:lnTo>
                  <a:close/>
                </a:path>
                <a:path w="418464" h="579754">
                  <a:moveTo>
                    <a:pt x="408635" y="429577"/>
                  </a:moveTo>
                  <a:lnTo>
                    <a:pt x="408622" y="429425"/>
                  </a:lnTo>
                  <a:lnTo>
                    <a:pt x="408571" y="429234"/>
                  </a:lnTo>
                  <a:lnTo>
                    <a:pt x="408482" y="429069"/>
                  </a:lnTo>
                  <a:lnTo>
                    <a:pt x="408368" y="428904"/>
                  </a:lnTo>
                  <a:lnTo>
                    <a:pt x="408228" y="428777"/>
                  </a:lnTo>
                  <a:lnTo>
                    <a:pt x="408051" y="428675"/>
                  </a:lnTo>
                  <a:lnTo>
                    <a:pt x="407771" y="428586"/>
                  </a:lnTo>
                  <a:lnTo>
                    <a:pt x="407581" y="428574"/>
                  </a:lnTo>
                  <a:lnTo>
                    <a:pt x="407238" y="428650"/>
                  </a:lnTo>
                  <a:lnTo>
                    <a:pt x="407111" y="428713"/>
                  </a:lnTo>
                  <a:lnTo>
                    <a:pt x="406958" y="428840"/>
                  </a:lnTo>
                  <a:lnTo>
                    <a:pt x="406768" y="429069"/>
                  </a:lnTo>
                  <a:lnTo>
                    <a:pt x="406704" y="429196"/>
                  </a:lnTo>
                  <a:lnTo>
                    <a:pt x="406641" y="429387"/>
                  </a:lnTo>
                  <a:lnTo>
                    <a:pt x="406628" y="429526"/>
                  </a:lnTo>
                  <a:lnTo>
                    <a:pt x="406641" y="440905"/>
                  </a:lnTo>
                  <a:lnTo>
                    <a:pt x="408635" y="440905"/>
                  </a:lnTo>
                  <a:lnTo>
                    <a:pt x="408635" y="429577"/>
                  </a:lnTo>
                  <a:close/>
                </a:path>
                <a:path w="418464" h="579754">
                  <a:moveTo>
                    <a:pt x="417969" y="440918"/>
                  </a:moveTo>
                  <a:lnTo>
                    <a:pt x="415963" y="440918"/>
                  </a:lnTo>
                  <a:lnTo>
                    <a:pt x="415975" y="441071"/>
                  </a:lnTo>
                  <a:lnTo>
                    <a:pt x="416026" y="441261"/>
                  </a:lnTo>
                  <a:lnTo>
                    <a:pt x="416115" y="441426"/>
                  </a:lnTo>
                  <a:lnTo>
                    <a:pt x="416420" y="441744"/>
                  </a:lnTo>
                  <a:lnTo>
                    <a:pt x="416585" y="441845"/>
                  </a:lnTo>
                  <a:lnTo>
                    <a:pt x="416826" y="441909"/>
                  </a:lnTo>
                  <a:lnTo>
                    <a:pt x="417017" y="441921"/>
                  </a:lnTo>
                  <a:lnTo>
                    <a:pt x="417207" y="441883"/>
                  </a:lnTo>
                  <a:lnTo>
                    <a:pt x="417347" y="441845"/>
                  </a:lnTo>
                  <a:lnTo>
                    <a:pt x="417487" y="441782"/>
                  </a:lnTo>
                  <a:lnTo>
                    <a:pt x="417639" y="441655"/>
                  </a:lnTo>
                  <a:lnTo>
                    <a:pt x="417766" y="441515"/>
                  </a:lnTo>
                  <a:lnTo>
                    <a:pt x="417893" y="441299"/>
                  </a:lnTo>
                  <a:lnTo>
                    <a:pt x="417957" y="441071"/>
                  </a:lnTo>
                  <a:lnTo>
                    <a:pt x="417969" y="440918"/>
                  </a:lnTo>
                  <a:close/>
                </a:path>
                <a:path w="418464" h="579754">
                  <a:moveTo>
                    <a:pt x="417969" y="429526"/>
                  </a:moveTo>
                  <a:lnTo>
                    <a:pt x="417944" y="429387"/>
                  </a:lnTo>
                  <a:lnTo>
                    <a:pt x="417906" y="429234"/>
                  </a:lnTo>
                  <a:lnTo>
                    <a:pt x="417817" y="429069"/>
                  </a:lnTo>
                  <a:lnTo>
                    <a:pt x="417563" y="428777"/>
                  </a:lnTo>
                  <a:lnTo>
                    <a:pt x="417347" y="428650"/>
                  </a:lnTo>
                  <a:lnTo>
                    <a:pt x="417106" y="428586"/>
                  </a:lnTo>
                  <a:lnTo>
                    <a:pt x="416915" y="428574"/>
                  </a:lnTo>
                  <a:lnTo>
                    <a:pt x="416725" y="428612"/>
                  </a:lnTo>
                  <a:lnTo>
                    <a:pt x="416585" y="428650"/>
                  </a:lnTo>
                  <a:lnTo>
                    <a:pt x="416445" y="428713"/>
                  </a:lnTo>
                  <a:lnTo>
                    <a:pt x="416293" y="428840"/>
                  </a:lnTo>
                  <a:lnTo>
                    <a:pt x="416166" y="428980"/>
                  </a:lnTo>
                  <a:lnTo>
                    <a:pt x="416039" y="429196"/>
                  </a:lnTo>
                  <a:lnTo>
                    <a:pt x="415975" y="429425"/>
                  </a:lnTo>
                  <a:lnTo>
                    <a:pt x="415963" y="429577"/>
                  </a:lnTo>
                  <a:lnTo>
                    <a:pt x="415975" y="440905"/>
                  </a:lnTo>
                  <a:lnTo>
                    <a:pt x="417969" y="440905"/>
                  </a:lnTo>
                  <a:lnTo>
                    <a:pt x="417969" y="42957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457820" y="6528028"/>
              <a:ext cx="159385" cy="144780"/>
            </a:xfrm>
            <a:custGeom>
              <a:avLst/>
              <a:gdLst/>
              <a:ahLst/>
              <a:cxnLst/>
              <a:rect l="l" t="t" r="r" b="b"/>
              <a:pathLst>
                <a:path w="159384" h="144779">
                  <a:moveTo>
                    <a:pt x="20840" y="130860"/>
                  </a:moveTo>
                  <a:lnTo>
                    <a:pt x="18846" y="126060"/>
                  </a:lnTo>
                  <a:lnTo>
                    <a:pt x="18846" y="130962"/>
                  </a:lnTo>
                  <a:lnTo>
                    <a:pt x="18846" y="131521"/>
                  </a:lnTo>
                  <a:lnTo>
                    <a:pt x="13462" y="136906"/>
                  </a:lnTo>
                  <a:lnTo>
                    <a:pt x="13182" y="136906"/>
                  </a:lnTo>
                  <a:lnTo>
                    <a:pt x="12903" y="136906"/>
                  </a:lnTo>
                  <a:lnTo>
                    <a:pt x="7518" y="131521"/>
                  </a:lnTo>
                  <a:lnTo>
                    <a:pt x="7518" y="130962"/>
                  </a:lnTo>
                  <a:lnTo>
                    <a:pt x="12903" y="125577"/>
                  </a:lnTo>
                  <a:lnTo>
                    <a:pt x="13182" y="125577"/>
                  </a:lnTo>
                  <a:lnTo>
                    <a:pt x="13462" y="125577"/>
                  </a:lnTo>
                  <a:lnTo>
                    <a:pt x="18846" y="130962"/>
                  </a:lnTo>
                  <a:lnTo>
                    <a:pt x="18846" y="126060"/>
                  </a:lnTo>
                  <a:lnTo>
                    <a:pt x="13563" y="123583"/>
                  </a:lnTo>
                  <a:lnTo>
                    <a:pt x="13182" y="123583"/>
                  </a:lnTo>
                  <a:lnTo>
                    <a:pt x="12801" y="123583"/>
                  </a:lnTo>
                  <a:lnTo>
                    <a:pt x="5524" y="130860"/>
                  </a:lnTo>
                  <a:lnTo>
                    <a:pt x="5524" y="131622"/>
                  </a:lnTo>
                  <a:lnTo>
                    <a:pt x="12801" y="138899"/>
                  </a:lnTo>
                  <a:lnTo>
                    <a:pt x="13182" y="138899"/>
                  </a:lnTo>
                  <a:lnTo>
                    <a:pt x="13563" y="138899"/>
                  </a:lnTo>
                  <a:lnTo>
                    <a:pt x="20840" y="131622"/>
                  </a:lnTo>
                  <a:lnTo>
                    <a:pt x="20840" y="130860"/>
                  </a:lnTo>
                  <a:close/>
                </a:path>
                <a:path w="159384" h="144779">
                  <a:moveTo>
                    <a:pt x="20840" y="74218"/>
                  </a:moveTo>
                  <a:lnTo>
                    <a:pt x="18846" y="69418"/>
                  </a:lnTo>
                  <a:lnTo>
                    <a:pt x="18846" y="74320"/>
                  </a:lnTo>
                  <a:lnTo>
                    <a:pt x="18846" y="74879"/>
                  </a:lnTo>
                  <a:lnTo>
                    <a:pt x="13462" y="80264"/>
                  </a:lnTo>
                  <a:lnTo>
                    <a:pt x="13182" y="80264"/>
                  </a:lnTo>
                  <a:lnTo>
                    <a:pt x="12903" y="80276"/>
                  </a:lnTo>
                  <a:lnTo>
                    <a:pt x="12344" y="80225"/>
                  </a:lnTo>
                  <a:lnTo>
                    <a:pt x="7518" y="74891"/>
                  </a:lnTo>
                  <a:lnTo>
                    <a:pt x="7518" y="74333"/>
                  </a:lnTo>
                  <a:lnTo>
                    <a:pt x="12903" y="68948"/>
                  </a:lnTo>
                  <a:lnTo>
                    <a:pt x="13182" y="68948"/>
                  </a:lnTo>
                  <a:lnTo>
                    <a:pt x="13462" y="68935"/>
                  </a:lnTo>
                  <a:lnTo>
                    <a:pt x="14008" y="68986"/>
                  </a:lnTo>
                  <a:lnTo>
                    <a:pt x="18846" y="74320"/>
                  </a:lnTo>
                  <a:lnTo>
                    <a:pt x="18846" y="69418"/>
                  </a:lnTo>
                  <a:lnTo>
                    <a:pt x="13563" y="66941"/>
                  </a:lnTo>
                  <a:lnTo>
                    <a:pt x="13182" y="66941"/>
                  </a:lnTo>
                  <a:lnTo>
                    <a:pt x="12801" y="66954"/>
                  </a:lnTo>
                  <a:lnTo>
                    <a:pt x="5524" y="74231"/>
                  </a:lnTo>
                  <a:lnTo>
                    <a:pt x="5524" y="74993"/>
                  </a:lnTo>
                  <a:lnTo>
                    <a:pt x="12801" y="82270"/>
                  </a:lnTo>
                  <a:lnTo>
                    <a:pt x="13182" y="82270"/>
                  </a:lnTo>
                  <a:lnTo>
                    <a:pt x="13563" y="82257"/>
                  </a:lnTo>
                  <a:lnTo>
                    <a:pt x="20840" y="74980"/>
                  </a:lnTo>
                  <a:lnTo>
                    <a:pt x="20840" y="74218"/>
                  </a:lnTo>
                  <a:close/>
                </a:path>
                <a:path w="159384" h="144779">
                  <a:moveTo>
                    <a:pt x="45834" y="102717"/>
                  </a:moveTo>
                  <a:lnTo>
                    <a:pt x="43840" y="99288"/>
                  </a:lnTo>
                  <a:lnTo>
                    <a:pt x="43840" y="102806"/>
                  </a:lnTo>
                  <a:lnTo>
                    <a:pt x="43815" y="103263"/>
                  </a:lnTo>
                  <a:lnTo>
                    <a:pt x="41503" y="105257"/>
                  </a:lnTo>
                  <a:lnTo>
                    <a:pt x="41160" y="105244"/>
                  </a:lnTo>
                  <a:lnTo>
                    <a:pt x="39166" y="103047"/>
                  </a:lnTo>
                  <a:lnTo>
                    <a:pt x="39192" y="102590"/>
                  </a:lnTo>
                  <a:lnTo>
                    <a:pt x="41503" y="100596"/>
                  </a:lnTo>
                  <a:lnTo>
                    <a:pt x="41846" y="100609"/>
                  </a:lnTo>
                  <a:lnTo>
                    <a:pt x="43840" y="102806"/>
                  </a:lnTo>
                  <a:lnTo>
                    <a:pt x="43840" y="99288"/>
                  </a:lnTo>
                  <a:lnTo>
                    <a:pt x="43167" y="98920"/>
                  </a:lnTo>
                  <a:lnTo>
                    <a:pt x="42557" y="98717"/>
                  </a:lnTo>
                  <a:lnTo>
                    <a:pt x="41719" y="98590"/>
                  </a:lnTo>
                  <a:lnTo>
                    <a:pt x="41503" y="98590"/>
                  </a:lnTo>
                  <a:lnTo>
                    <a:pt x="41287" y="98602"/>
                  </a:lnTo>
                  <a:lnTo>
                    <a:pt x="37172" y="102717"/>
                  </a:lnTo>
                  <a:lnTo>
                    <a:pt x="37172" y="103136"/>
                  </a:lnTo>
                  <a:lnTo>
                    <a:pt x="39103" y="106527"/>
                  </a:lnTo>
                  <a:lnTo>
                    <a:pt x="39268" y="106654"/>
                  </a:lnTo>
                  <a:lnTo>
                    <a:pt x="39839" y="106934"/>
                  </a:lnTo>
                  <a:lnTo>
                    <a:pt x="40449" y="107137"/>
                  </a:lnTo>
                  <a:lnTo>
                    <a:pt x="41287" y="107264"/>
                  </a:lnTo>
                  <a:lnTo>
                    <a:pt x="41503" y="107264"/>
                  </a:lnTo>
                  <a:lnTo>
                    <a:pt x="41719" y="107251"/>
                  </a:lnTo>
                  <a:lnTo>
                    <a:pt x="45834" y="103136"/>
                  </a:lnTo>
                  <a:lnTo>
                    <a:pt x="45834" y="102717"/>
                  </a:lnTo>
                  <a:close/>
                </a:path>
                <a:path w="159384" h="144779">
                  <a:moveTo>
                    <a:pt x="47485" y="131114"/>
                  </a:moveTo>
                  <a:lnTo>
                    <a:pt x="47434" y="130924"/>
                  </a:lnTo>
                  <a:lnTo>
                    <a:pt x="47383" y="130797"/>
                  </a:lnTo>
                  <a:lnTo>
                    <a:pt x="47307" y="130670"/>
                  </a:lnTo>
                  <a:lnTo>
                    <a:pt x="47180" y="130517"/>
                  </a:lnTo>
                  <a:lnTo>
                    <a:pt x="47015" y="130403"/>
                  </a:lnTo>
                  <a:lnTo>
                    <a:pt x="46837" y="130314"/>
                  </a:lnTo>
                  <a:lnTo>
                    <a:pt x="46647" y="130263"/>
                  </a:lnTo>
                  <a:lnTo>
                    <a:pt x="46405" y="130251"/>
                  </a:lnTo>
                  <a:lnTo>
                    <a:pt x="46266" y="130276"/>
                  </a:lnTo>
                  <a:lnTo>
                    <a:pt x="34569" y="133616"/>
                  </a:lnTo>
                  <a:lnTo>
                    <a:pt x="34429" y="133667"/>
                  </a:lnTo>
                  <a:lnTo>
                    <a:pt x="34251" y="133756"/>
                  </a:lnTo>
                  <a:lnTo>
                    <a:pt x="34112" y="133896"/>
                  </a:lnTo>
                  <a:lnTo>
                    <a:pt x="33985" y="134048"/>
                  </a:lnTo>
                  <a:lnTo>
                    <a:pt x="33909" y="134226"/>
                  </a:lnTo>
                  <a:lnTo>
                    <a:pt x="33858" y="134416"/>
                  </a:lnTo>
                  <a:lnTo>
                    <a:pt x="33845" y="134708"/>
                  </a:lnTo>
                  <a:lnTo>
                    <a:pt x="33896" y="134899"/>
                  </a:lnTo>
                  <a:lnTo>
                    <a:pt x="33947" y="135026"/>
                  </a:lnTo>
                  <a:lnTo>
                    <a:pt x="34023" y="135153"/>
                  </a:lnTo>
                  <a:lnTo>
                    <a:pt x="34150" y="135305"/>
                  </a:lnTo>
                  <a:lnTo>
                    <a:pt x="34315" y="135420"/>
                  </a:lnTo>
                  <a:lnTo>
                    <a:pt x="34493" y="135509"/>
                  </a:lnTo>
                  <a:lnTo>
                    <a:pt x="34683" y="135559"/>
                  </a:lnTo>
                  <a:lnTo>
                    <a:pt x="34925" y="135572"/>
                  </a:lnTo>
                  <a:lnTo>
                    <a:pt x="35064" y="135547"/>
                  </a:lnTo>
                  <a:lnTo>
                    <a:pt x="46761" y="132207"/>
                  </a:lnTo>
                  <a:lnTo>
                    <a:pt x="46901" y="132156"/>
                  </a:lnTo>
                  <a:lnTo>
                    <a:pt x="47078" y="132067"/>
                  </a:lnTo>
                  <a:lnTo>
                    <a:pt x="47218" y="131927"/>
                  </a:lnTo>
                  <a:lnTo>
                    <a:pt x="47345" y="131775"/>
                  </a:lnTo>
                  <a:lnTo>
                    <a:pt x="47421" y="131597"/>
                  </a:lnTo>
                  <a:lnTo>
                    <a:pt x="47472" y="131406"/>
                  </a:lnTo>
                  <a:lnTo>
                    <a:pt x="47485" y="131114"/>
                  </a:lnTo>
                  <a:close/>
                </a:path>
                <a:path w="159384" h="144779">
                  <a:moveTo>
                    <a:pt x="48158" y="133578"/>
                  </a:moveTo>
                  <a:lnTo>
                    <a:pt x="48006" y="133578"/>
                  </a:lnTo>
                  <a:lnTo>
                    <a:pt x="47815" y="133629"/>
                  </a:lnTo>
                  <a:lnTo>
                    <a:pt x="47650" y="133718"/>
                  </a:lnTo>
                  <a:lnTo>
                    <a:pt x="47332" y="134023"/>
                  </a:lnTo>
                  <a:lnTo>
                    <a:pt x="47256" y="134150"/>
                  </a:lnTo>
                  <a:lnTo>
                    <a:pt x="47167" y="134429"/>
                  </a:lnTo>
                  <a:lnTo>
                    <a:pt x="47155" y="134620"/>
                  </a:lnTo>
                  <a:lnTo>
                    <a:pt x="47193" y="134810"/>
                  </a:lnTo>
                  <a:lnTo>
                    <a:pt x="47231" y="134950"/>
                  </a:lnTo>
                  <a:lnTo>
                    <a:pt x="47294" y="135089"/>
                  </a:lnTo>
                  <a:lnTo>
                    <a:pt x="47421" y="135242"/>
                  </a:lnTo>
                  <a:lnTo>
                    <a:pt x="47650" y="135432"/>
                  </a:lnTo>
                  <a:lnTo>
                    <a:pt x="47777" y="135496"/>
                  </a:lnTo>
                  <a:lnTo>
                    <a:pt x="47917" y="135547"/>
                  </a:lnTo>
                  <a:lnTo>
                    <a:pt x="48107" y="135572"/>
                  </a:lnTo>
                  <a:lnTo>
                    <a:pt x="48158" y="133578"/>
                  </a:lnTo>
                  <a:close/>
                </a:path>
                <a:path w="159384" h="144779">
                  <a:moveTo>
                    <a:pt x="50165" y="102501"/>
                  </a:moveTo>
                  <a:lnTo>
                    <a:pt x="50076" y="101650"/>
                  </a:lnTo>
                  <a:lnTo>
                    <a:pt x="49911" y="100812"/>
                  </a:lnTo>
                  <a:lnTo>
                    <a:pt x="49669" y="99999"/>
                  </a:lnTo>
                  <a:lnTo>
                    <a:pt x="49504" y="99606"/>
                  </a:lnTo>
                  <a:lnTo>
                    <a:pt x="49504" y="102527"/>
                  </a:lnTo>
                  <a:lnTo>
                    <a:pt x="49504" y="103314"/>
                  </a:lnTo>
                  <a:lnTo>
                    <a:pt x="41897" y="110921"/>
                  </a:lnTo>
                  <a:lnTo>
                    <a:pt x="41503" y="110921"/>
                  </a:lnTo>
                  <a:lnTo>
                    <a:pt x="41109" y="110921"/>
                  </a:lnTo>
                  <a:lnTo>
                    <a:pt x="33502" y="103314"/>
                  </a:lnTo>
                  <a:lnTo>
                    <a:pt x="33502" y="102539"/>
                  </a:lnTo>
                  <a:lnTo>
                    <a:pt x="41109" y="94932"/>
                  </a:lnTo>
                  <a:lnTo>
                    <a:pt x="41503" y="94932"/>
                  </a:lnTo>
                  <a:lnTo>
                    <a:pt x="41897" y="94932"/>
                  </a:lnTo>
                  <a:lnTo>
                    <a:pt x="49504" y="102527"/>
                  </a:lnTo>
                  <a:lnTo>
                    <a:pt x="49504" y="99606"/>
                  </a:lnTo>
                  <a:lnTo>
                    <a:pt x="41922" y="94259"/>
                  </a:lnTo>
                  <a:lnTo>
                    <a:pt x="41503" y="94259"/>
                  </a:lnTo>
                  <a:lnTo>
                    <a:pt x="41084" y="94272"/>
                  </a:lnTo>
                  <a:lnTo>
                    <a:pt x="32842" y="102501"/>
                  </a:lnTo>
                  <a:lnTo>
                    <a:pt x="32842" y="103352"/>
                  </a:lnTo>
                  <a:lnTo>
                    <a:pt x="41084" y="111594"/>
                  </a:lnTo>
                  <a:lnTo>
                    <a:pt x="41503" y="111594"/>
                  </a:lnTo>
                  <a:lnTo>
                    <a:pt x="41922" y="111582"/>
                  </a:lnTo>
                  <a:lnTo>
                    <a:pt x="50165" y="103352"/>
                  </a:lnTo>
                  <a:lnTo>
                    <a:pt x="50165" y="102501"/>
                  </a:lnTo>
                  <a:close/>
                </a:path>
                <a:path w="159384" h="144779">
                  <a:moveTo>
                    <a:pt x="59156" y="134531"/>
                  </a:moveTo>
                  <a:lnTo>
                    <a:pt x="59118" y="134340"/>
                  </a:lnTo>
                  <a:lnTo>
                    <a:pt x="59080" y="134200"/>
                  </a:lnTo>
                  <a:lnTo>
                    <a:pt x="59016" y="134061"/>
                  </a:lnTo>
                  <a:lnTo>
                    <a:pt x="58889" y="133908"/>
                  </a:lnTo>
                  <a:lnTo>
                    <a:pt x="58661" y="133718"/>
                  </a:lnTo>
                  <a:lnTo>
                    <a:pt x="58534" y="133654"/>
                  </a:lnTo>
                  <a:lnTo>
                    <a:pt x="58394" y="133604"/>
                  </a:lnTo>
                  <a:lnTo>
                    <a:pt x="58204" y="133578"/>
                  </a:lnTo>
                  <a:lnTo>
                    <a:pt x="48171" y="133578"/>
                  </a:lnTo>
                  <a:lnTo>
                    <a:pt x="48171" y="135572"/>
                  </a:lnTo>
                  <a:lnTo>
                    <a:pt x="58153" y="135572"/>
                  </a:lnTo>
                  <a:lnTo>
                    <a:pt x="58305" y="135572"/>
                  </a:lnTo>
                  <a:lnTo>
                    <a:pt x="58496" y="135521"/>
                  </a:lnTo>
                  <a:lnTo>
                    <a:pt x="58661" y="135432"/>
                  </a:lnTo>
                  <a:lnTo>
                    <a:pt x="59055" y="135001"/>
                  </a:lnTo>
                  <a:lnTo>
                    <a:pt x="59143" y="134721"/>
                  </a:lnTo>
                  <a:lnTo>
                    <a:pt x="59156" y="134531"/>
                  </a:lnTo>
                  <a:close/>
                </a:path>
                <a:path w="159384" h="144779">
                  <a:moveTo>
                    <a:pt x="65824" y="101727"/>
                  </a:moveTo>
                  <a:lnTo>
                    <a:pt x="65595" y="99352"/>
                  </a:lnTo>
                  <a:lnTo>
                    <a:pt x="65125" y="97002"/>
                  </a:lnTo>
                  <a:lnTo>
                    <a:pt x="64427" y="94716"/>
                  </a:lnTo>
                  <a:lnTo>
                    <a:pt x="63830" y="93294"/>
                  </a:lnTo>
                  <a:lnTo>
                    <a:pt x="63830" y="101828"/>
                  </a:lnTo>
                  <a:lnTo>
                    <a:pt x="63830" y="104025"/>
                  </a:lnTo>
                  <a:lnTo>
                    <a:pt x="42595" y="125247"/>
                  </a:lnTo>
                  <a:lnTo>
                    <a:pt x="41503" y="125247"/>
                  </a:lnTo>
                  <a:lnTo>
                    <a:pt x="40411" y="125247"/>
                  </a:lnTo>
                  <a:lnTo>
                    <a:pt x="19177" y="104025"/>
                  </a:lnTo>
                  <a:lnTo>
                    <a:pt x="19177" y="101828"/>
                  </a:lnTo>
                  <a:lnTo>
                    <a:pt x="40411" y="80606"/>
                  </a:lnTo>
                  <a:lnTo>
                    <a:pt x="41503" y="80606"/>
                  </a:lnTo>
                  <a:lnTo>
                    <a:pt x="42595" y="80606"/>
                  </a:lnTo>
                  <a:lnTo>
                    <a:pt x="63830" y="101828"/>
                  </a:lnTo>
                  <a:lnTo>
                    <a:pt x="63830" y="93294"/>
                  </a:lnTo>
                  <a:lnTo>
                    <a:pt x="42697" y="78600"/>
                  </a:lnTo>
                  <a:lnTo>
                    <a:pt x="41503" y="78600"/>
                  </a:lnTo>
                  <a:lnTo>
                    <a:pt x="40309" y="78613"/>
                  </a:lnTo>
                  <a:lnTo>
                    <a:pt x="17183" y="101739"/>
                  </a:lnTo>
                  <a:lnTo>
                    <a:pt x="17183" y="104127"/>
                  </a:lnTo>
                  <a:lnTo>
                    <a:pt x="40309" y="127254"/>
                  </a:lnTo>
                  <a:lnTo>
                    <a:pt x="41503" y="127254"/>
                  </a:lnTo>
                  <a:lnTo>
                    <a:pt x="42697" y="127241"/>
                  </a:lnTo>
                  <a:lnTo>
                    <a:pt x="65824" y="104114"/>
                  </a:lnTo>
                  <a:lnTo>
                    <a:pt x="65824" y="101727"/>
                  </a:lnTo>
                  <a:close/>
                </a:path>
                <a:path w="159384" h="144779">
                  <a:moveTo>
                    <a:pt x="75806" y="74218"/>
                  </a:moveTo>
                  <a:lnTo>
                    <a:pt x="73812" y="69418"/>
                  </a:lnTo>
                  <a:lnTo>
                    <a:pt x="73812" y="74320"/>
                  </a:lnTo>
                  <a:lnTo>
                    <a:pt x="73812" y="74879"/>
                  </a:lnTo>
                  <a:lnTo>
                    <a:pt x="68427" y="80264"/>
                  </a:lnTo>
                  <a:lnTo>
                    <a:pt x="68148" y="80264"/>
                  </a:lnTo>
                  <a:lnTo>
                    <a:pt x="67868" y="80276"/>
                  </a:lnTo>
                  <a:lnTo>
                    <a:pt x="67322" y="80225"/>
                  </a:lnTo>
                  <a:lnTo>
                    <a:pt x="62484" y="74891"/>
                  </a:lnTo>
                  <a:lnTo>
                    <a:pt x="62484" y="74333"/>
                  </a:lnTo>
                  <a:lnTo>
                    <a:pt x="67868" y="68948"/>
                  </a:lnTo>
                  <a:lnTo>
                    <a:pt x="68148" y="68948"/>
                  </a:lnTo>
                  <a:lnTo>
                    <a:pt x="68427" y="68935"/>
                  </a:lnTo>
                  <a:lnTo>
                    <a:pt x="68973" y="68986"/>
                  </a:lnTo>
                  <a:lnTo>
                    <a:pt x="73812" y="74320"/>
                  </a:lnTo>
                  <a:lnTo>
                    <a:pt x="73812" y="69418"/>
                  </a:lnTo>
                  <a:lnTo>
                    <a:pt x="68529" y="66941"/>
                  </a:lnTo>
                  <a:lnTo>
                    <a:pt x="68148" y="66941"/>
                  </a:lnTo>
                  <a:lnTo>
                    <a:pt x="67767" y="66954"/>
                  </a:lnTo>
                  <a:lnTo>
                    <a:pt x="60490" y="74231"/>
                  </a:lnTo>
                  <a:lnTo>
                    <a:pt x="60490" y="74993"/>
                  </a:lnTo>
                  <a:lnTo>
                    <a:pt x="67767" y="82270"/>
                  </a:lnTo>
                  <a:lnTo>
                    <a:pt x="68148" y="82270"/>
                  </a:lnTo>
                  <a:lnTo>
                    <a:pt x="68529" y="82257"/>
                  </a:lnTo>
                  <a:lnTo>
                    <a:pt x="75806" y="74980"/>
                  </a:lnTo>
                  <a:lnTo>
                    <a:pt x="75806" y="74218"/>
                  </a:lnTo>
                  <a:close/>
                </a:path>
                <a:path w="159384" h="144779">
                  <a:moveTo>
                    <a:pt x="77470" y="130860"/>
                  </a:moveTo>
                  <a:lnTo>
                    <a:pt x="75476" y="126060"/>
                  </a:lnTo>
                  <a:lnTo>
                    <a:pt x="75476" y="130962"/>
                  </a:lnTo>
                  <a:lnTo>
                    <a:pt x="75476" y="131521"/>
                  </a:lnTo>
                  <a:lnTo>
                    <a:pt x="70091" y="136906"/>
                  </a:lnTo>
                  <a:lnTo>
                    <a:pt x="69811" y="136906"/>
                  </a:lnTo>
                  <a:lnTo>
                    <a:pt x="69532" y="136906"/>
                  </a:lnTo>
                  <a:lnTo>
                    <a:pt x="64147" y="131521"/>
                  </a:lnTo>
                  <a:lnTo>
                    <a:pt x="64147" y="130962"/>
                  </a:lnTo>
                  <a:lnTo>
                    <a:pt x="69532" y="125577"/>
                  </a:lnTo>
                  <a:lnTo>
                    <a:pt x="69811" y="125577"/>
                  </a:lnTo>
                  <a:lnTo>
                    <a:pt x="70091" y="125577"/>
                  </a:lnTo>
                  <a:lnTo>
                    <a:pt x="75476" y="130962"/>
                  </a:lnTo>
                  <a:lnTo>
                    <a:pt x="75476" y="126060"/>
                  </a:lnTo>
                  <a:lnTo>
                    <a:pt x="70192" y="123583"/>
                  </a:lnTo>
                  <a:lnTo>
                    <a:pt x="69811" y="123583"/>
                  </a:lnTo>
                  <a:lnTo>
                    <a:pt x="69430" y="123583"/>
                  </a:lnTo>
                  <a:lnTo>
                    <a:pt x="62153" y="130860"/>
                  </a:lnTo>
                  <a:lnTo>
                    <a:pt x="62153" y="131622"/>
                  </a:lnTo>
                  <a:lnTo>
                    <a:pt x="69430" y="138899"/>
                  </a:lnTo>
                  <a:lnTo>
                    <a:pt x="69811" y="138899"/>
                  </a:lnTo>
                  <a:lnTo>
                    <a:pt x="70192" y="138899"/>
                  </a:lnTo>
                  <a:lnTo>
                    <a:pt x="77470" y="131622"/>
                  </a:lnTo>
                  <a:lnTo>
                    <a:pt x="77470" y="130860"/>
                  </a:lnTo>
                  <a:close/>
                </a:path>
                <a:path w="159384" h="144779">
                  <a:moveTo>
                    <a:pt x="82994" y="65951"/>
                  </a:moveTo>
                  <a:lnTo>
                    <a:pt x="81330" y="62572"/>
                  </a:lnTo>
                  <a:lnTo>
                    <a:pt x="81330" y="66040"/>
                  </a:lnTo>
                  <a:lnTo>
                    <a:pt x="81330" y="66154"/>
                  </a:lnTo>
                  <a:lnTo>
                    <a:pt x="81330" y="139661"/>
                  </a:lnTo>
                  <a:lnTo>
                    <a:pt x="81318" y="139814"/>
                  </a:lnTo>
                  <a:lnTo>
                    <a:pt x="81292" y="140119"/>
                  </a:lnTo>
                  <a:lnTo>
                    <a:pt x="79400" y="142519"/>
                  </a:lnTo>
                  <a:lnTo>
                    <a:pt x="79260" y="142582"/>
                  </a:lnTo>
                  <a:lnTo>
                    <a:pt x="78968" y="142671"/>
                  </a:lnTo>
                  <a:lnTo>
                    <a:pt x="78828" y="142697"/>
                  </a:lnTo>
                  <a:lnTo>
                    <a:pt x="78676" y="142735"/>
                  </a:lnTo>
                  <a:lnTo>
                    <a:pt x="78384" y="142760"/>
                  </a:lnTo>
                  <a:lnTo>
                    <a:pt x="78257" y="142748"/>
                  </a:lnTo>
                  <a:lnTo>
                    <a:pt x="78219" y="142748"/>
                  </a:lnTo>
                  <a:lnTo>
                    <a:pt x="4775" y="142748"/>
                  </a:lnTo>
                  <a:lnTo>
                    <a:pt x="4610" y="142748"/>
                  </a:lnTo>
                  <a:lnTo>
                    <a:pt x="1905" y="140830"/>
                  </a:lnTo>
                  <a:lnTo>
                    <a:pt x="1841" y="140690"/>
                  </a:lnTo>
                  <a:lnTo>
                    <a:pt x="1752" y="140398"/>
                  </a:lnTo>
                  <a:lnTo>
                    <a:pt x="1727" y="140258"/>
                  </a:lnTo>
                  <a:lnTo>
                    <a:pt x="1689" y="140106"/>
                  </a:lnTo>
                  <a:lnTo>
                    <a:pt x="1663" y="139801"/>
                  </a:lnTo>
                  <a:lnTo>
                    <a:pt x="1663" y="139649"/>
                  </a:lnTo>
                  <a:lnTo>
                    <a:pt x="1676" y="66192"/>
                  </a:lnTo>
                  <a:lnTo>
                    <a:pt x="1676" y="66040"/>
                  </a:lnTo>
                  <a:lnTo>
                    <a:pt x="3594" y="63334"/>
                  </a:lnTo>
                  <a:lnTo>
                    <a:pt x="3733" y="63271"/>
                  </a:lnTo>
                  <a:lnTo>
                    <a:pt x="4025" y="63182"/>
                  </a:lnTo>
                  <a:lnTo>
                    <a:pt x="4165" y="63157"/>
                  </a:lnTo>
                  <a:lnTo>
                    <a:pt x="4318" y="63119"/>
                  </a:lnTo>
                  <a:lnTo>
                    <a:pt x="4622" y="63093"/>
                  </a:lnTo>
                  <a:lnTo>
                    <a:pt x="4775" y="63093"/>
                  </a:lnTo>
                  <a:lnTo>
                    <a:pt x="78384" y="63093"/>
                  </a:lnTo>
                  <a:lnTo>
                    <a:pt x="78689" y="63119"/>
                  </a:lnTo>
                  <a:lnTo>
                    <a:pt x="81267" y="65582"/>
                  </a:lnTo>
                  <a:lnTo>
                    <a:pt x="81305" y="65735"/>
                  </a:lnTo>
                  <a:lnTo>
                    <a:pt x="81330" y="66040"/>
                  </a:lnTo>
                  <a:lnTo>
                    <a:pt x="81330" y="62572"/>
                  </a:lnTo>
                  <a:lnTo>
                    <a:pt x="79159" y="61518"/>
                  </a:lnTo>
                  <a:lnTo>
                    <a:pt x="78930" y="61468"/>
                  </a:lnTo>
                  <a:lnTo>
                    <a:pt x="78460" y="61429"/>
                  </a:lnTo>
                  <a:lnTo>
                    <a:pt x="78257" y="61429"/>
                  </a:lnTo>
                  <a:lnTo>
                    <a:pt x="78232" y="61429"/>
                  </a:lnTo>
                  <a:lnTo>
                    <a:pt x="4546" y="61429"/>
                  </a:lnTo>
                  <a:lnTo>
                    <a:pt x="4076" y="61468"/>
                  </a:lnTo>
                  <a:lnTo>
                    <a:pt x="101" y="65265"/>
                  </a:lnTo>
                  <a:lnTo>
                    <a:pt x="50" y="65493"/>
                  </a:lnTo>
                  <a:lnTo>
                    <a:pt x="12" y="65963"/>
                  </a:lnTo>
                  <a:lnTo>
                    <a:pt x="0" y="66154"/>
                  </a:lnTo>
                  <a:lnTo>
                    <a:pt x="12" y="66319"/>
                  </a:lnTo>
                  <a:lnTo>
                    <a:pt x="12" y="139484"/>
                  </a:lnTo>
                  <a:lnTo>
                    <a:pt x="0" y="139611"/>
                  </a:lnTo>
                  <a:lnTo>
                    <a:pt x="0" y="139877"/>
                  </a:lnTo>
                  <a:lnTo>
                    <a:pt x="38" y="140347"/>
                  </a:lnTo>
                  <a:lnTo>
                    <a:pt x="3835" y="144322"/>
                  </a:lnTo>
                  <a:lnTo>
                    <a:pt x="4064" y="144373"/>
                  </a:lnTo>
                  <a:lnTo>
                    <a:pt x="4533" y="144411"/>
                  </a:lnTo>
                  <a:lnTo>
                    <a:pt x="4737" y="144424"/>
                  </a:lnTo>
                  <a:lnTo>
                    <a:pt x="4902" y="144411"/>
                  </a:lnTo>
                  <a:lnTo>
                    <a:pt x="24676" y="144411"/>
                  </a:lnTo>
                  <a:lnTo>
                    <a:pt x="24803" y="144424"/>
                  </a:lnTo>
                  <a:lnTo>
                    <a:pt x="24968" y="144411"/>
                  </a:lnTo>
                  <a:lnTo>
                    <a:pt x="57988" y="144411"/>
                  </a:lnTo>
                  <a:lnTo>
                    <a:pt x="58115" y="144424"/>
                  </a:lnTo>
                  <a:lnTo>
                    <a:pt x="58280" y="144411"/>
                  </a:lnTo>
                  <a:lnTo>
                    <a:pt x="78054" y="144411"/>
                  </a:lnTo>
                  <a:lnTo>
                    <a:pt x="78181" y="144424"/>
                  </a:lnTo>
                  <a:lnTo>
                    <a:pt x="78447" y="144424"/>
                  </a:lnTo>
                  <a:lnTo>
                    <a:pt x="78917" y="144386"/>
                  </a:lnTo>
                  <a:lnTo>
                    <a:pt x="82892" y="140589"/>
                  </a:lnTo>
                  <a:lnTo>
                    <a:pt x="82943" y="140360"/>
                  </a:lnTo>
                  <a:lnTo>
                    <a:pt x="82981" y="139890"/>
                  </a:lnTo>
                  <a:lnTo>
                    <a:pt x="82994" y="139687"/>
                  </a:lnTo>
                  <a:lnTo>
                    <a:pt x="82994" y="139522"/>
                  </a:lnTo>
                  <a:lnTo>
                    <a:pt x="82994" y="66230"/>
                  </a:lnTo>
                  <a:lnTo>
                    <a:pt x="82994" y="66065"/>
                  </a:lnTo>
                  <a:close/>
                </a:path>
                <a:path w="159384" h="144779">
                  <a:moveTo>
                    <a:pt x="147027" y="927"/>
                  </a:moveTo>
                  <a:lnTo>
                    <a:pt x="146964" y="800"/>
                  </a:lnTo>
                  <a:lnTo>
                    <a:pt x="146837" y="698"/>
                  </a:lnTo>
                  <a:lnTo>
                    <a:pt x="146697" y="673"/>
                  </a:lnTo>
                  <a:lnTo>
                    <a:pt x="146367" y="673"/>
                  </a:lnTo>
                  <a:lnTo>
                    <a:pt x="146367" y="1333"/>
                  </a:lnTo>
                  <a:lnTo>
                    <a:pt x="146367" y="33985"/>
                  </a:lnTo>
                  <a:lnTo>
                    <a:pt x="113715" y="33985"/>
                  </a:lnTo>
                  <a:lnTo>
                    <a:pt x="113715" y="1333"/>
                  </a:lnTo>
                  <a:lnTo>
                    <a:pt x="146367" y="1333"/>
                  </a:lnTo>
                  <a:lnTo>
                    <a:pt x="146367" y="673"/>
                  </a:lnTo>
                  <a:lnTo>
                    <a:pt x="113436" y="673"/>
                  </a:lnTo>
                  <a:lnTo>
                    <a:pt x="113385" y="34315"/>
                  </a:lnTo>
                  <a:lnTo>
                    <a:pt x="113385" y="673"/>
                  </a:lnTo>
                  <a:lnTo>
                    <a:pt x="113258" y="685"/>
                  </a:lnTo>
                  <a:lnTo>
                    <a:pt x="113131" y="774"/>
                  </a:lnTo>
                  <a:lnTo>
                    <a:pt x="113055" y="901"/>
                  </a:lnTo>
                  <a:lnTo>
                    <a:pt x="113042" y="1092"/>
                  </a:lnTo>
                  <a:lnTo>
                    <a:pt x="113055" y="34213"/>
                  </a:lnTo>
                  <a:lnTo>
                    <a:pt x="113042" y="34404"/>
                  </a:lnTo>
                  <a:lnTo>
                    <a:pt x="113118" y="34531"/>
                  </a:lnTo>
                  <a:lnTo>
                    <a:pt x="113245" y="34632"/>
                  </a:lnTo>
                  <a:lnTo>
                    <a:pt x="113372" y="34658"/>
                  </a:lnTo>
                  <a:lnTo>
                    <a:pt x="113499" y="34645"/>
                  </a:lnTo>
                  <a:lnTo>
                    <a:pt x="146583" y="34645"/>
                  </a:lnTo>
                  <a:lnTo>
                    <a:pt x="146773" y="34658"/>
                  </a:lnTo>
                  <a:lnTo>
                    <a:pt x="146900" y="34582"/>
                  </a:lnTo>
                  <a:lnTo>
                    <a:pt x="147002" y="34455"/>
                  </a:lnTo>
                  <a:lnTo>
                    <a:pt x="147027" y="34328"/>
                  </a:lnTo>
                  <a:lnTo>
                    <a:pt x="147027" y="1092"/>
                  </a:lnTo>
                  <a:lnTo>
                    <a:pt x="147027" y="927"/>
                  </a:lnTo>
                  <a:close/>
                </a:path>
                <a:path w="159384" h="144779">
                  <a:moveTo>
                    <a:pt x="159359" y="34328"/>
                  </a:moveTo>
                  <a:lnTo>
                    <a:pt x="157365" y="34328"/>
                  </a:lnTo>
                  <a:lnTo>
                    <a:pt x="157365" y="34480"/>
                  </a:lnTo>
                  <a:lnTo>
                    <a:pt x="157416" y="34671"/>
                  </a:lnTo>
                  <a:lnTo>
                    <a:pt x="157505" y="34836"/>
                  </a:lnTo>
                  <a:lnTo>
                    <a:pt x="157810" y="35153"/>
                  </a:lnTo>
                  <a:lnTo>
                    <a:pt x="157937" y="35229"/>
                  </a:lnTo>
                  <a:lnTo>
                    <a:pt x="158216" y="35318"/>
                  </a:lnTo>
                  <a:lnTo>
                    <a:pt x="158407" y="35331"/>
                  </a:lnTo>
                  <a:lnTo>
                    <a:pt x="158597" y="35293"/>
                  </a:lnTo>
                  <a:lnTo>
                    <a:pt x="158737" y="35255"/>
                  </a:lnTo>
                  <a:lnTo>
                    <a:pt x="158877" y="35191"/>
                  </a:lnTo>
                  <a:lnTo>
                    <a:pt x="159029" y="35064"/>
                  </a:lnTo>
                  <a:lnTo>
                    <a:pt x="159219" y="34836"/>
                  </a:lnTo>
                  <a:lnTo>
                    <a:pt x="159283" y="34709"/>
                  </a:lnTo>
                  <a:lnTo>
                    <a:pt x="159334" y="34569"/>
                  </a:lnTo>
                  <a:lnTo>
                    <a:pt x="159359" y="34378"/>
                  </a:lnTo>
                  <a:close/>
                </a:path>
                <a:path w="159384" h="144779">
                  <a:moveTo>
                    <a:pt x="159359" y="1003"/>
                  </a:moveTo>
                  <a:lnTo>
                    <a:pt x="159346" y="850"/>
                  </a:lnTo>
                  <a:lnTo>
                    <a:pt x="159296" y="660"/>
                  </a:lnTo>
                  <a:lnTo>
                    <a:pt x="159207" y="495"/>
                  </a:lnTo>
                  <a:lnTo>
                    <a:pt x="159092" y="330"/>
                  </a:lnTo>
                  <a:lnTo>
                    <a:pt x="158953" y="203"/>
                  </a:lnTo>
                  <a:lnTo>
                    <a:pt x="158775" y="101"/>
                  </a:lnTo>
                  <a:lnTo>
                    <a:pt x="158496" y="12"/>
                  </a:lnTo>
                  <a:lnTo>
                    <a:pt x="158305" y="0"/>
                  </a:lnTo>
                  <a:lnTo>
                    <a:pt x="158115" y="38"/>
                  </a:lnTo>
                  <a:lnTo>
                    <a:pt x="157975" y="76"/>
                  </a:lnTo>
                  <a:lnTo>
                    <a:pt x="157835" y="139"/>
                  </a:lnTo>
                  <a:lnTo>
                    <a:pt x="157683" y="266"/>
                  </a:lnTo>
                  <a:lnTo>
                    <a:pt x="157492" y="495"/>
                  </a:lnTo>
                  <a:lnTo>
                    <a:pt x="157429" y="622"/>
                  </a:lnTo>
                  <a:lnTo>
                    <a:pt x="157378" y="762"/>
                  </a:lnTo>
                  <a:lnTo>
                    <a:pt x="157353" y="952"/>
                  </a:lnTo>
                  <a:lnTo>
                    <a:pt x="157365" y="34315"/>
                  </a:lnTo>
                  <a:lnTo>
                    <a:pt x="159359" y="34315"/>
                  </a:lnTo>
                  <a:lnTo>
                    <a:pt x="159359" y="100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546364" y="6504190"/>
              <a:ext cx="147320" cy="83185"/>
            </a:xfrm>
            <a:custGeom>
              <a:avLst/>
              <a:gdLst/>
              <a:ahLst/>
              <a:cxnLst/>
              <a:rect l="l" t="t" r="r" b="b"/>
              <a:pathLst>
                <a:path w="147319" h="83184">
                  <a:moveTo>
                    <a:pt x="12509" y="58166"/>
                  </a:moveTo>
                  <a:lnTo>
                    <a:pt x="10515" y="58166"/>
                  </a:lnTo>
                  <a:lnTo>
                    <a:pt x="10515" y="58318"/>
                  </a:lnTo>
                  <a:lnTo>
                    <a:pt x="10566" y="58508"/>
                  </a:lnTo>
                  <a:lnTo>
                    <a:pt x="10655" y="58674"/>
                  </a:lnTo>
                  <a:lnTo>
                    <a:pt x="10960" y="58991"/>
                  </a:lnTo>
                  <a:lnTo>
                    <a:pt x="11087" y="59067"/>
                  </a:lnTo>
                  <a:lnTo>
                    <a:pt x="11366" y="59156"/>
                  </a:lnTo>
                  <a:lnTo>
                    <a:pt x="11557" y="59169"/>
                  </a:lnTo>
                  <a:lnTo>
                    <a:pt x="11747" y="59131"/>
                  </a:lnTo>
                  <a:lnTo>
                    <a:pt x="11887" y="59093"/>
                  </a:lnTo>
                  <a:lnTo>
                    <a:pt x="12026" y="59029"/>
                  </a:lnTo>
                  <a:lnTo>
                    <a:pt x="12179" y="58902"/>
                  </a:lnTo>
                  <a:lnTo>
                    <a:pt x="12369" y="58674"/>
                  </a:lnTo>
                  <a:lnTo>
                    <a:pt x="12433" y="58547"/>
                  </a:lnTo>
                  <a:lnTo>
                    <a:pt x="12484" y="58407"/>
                  </a:lnTo>
                  <a:lnTo>
                    <a:pt x="12509" y="58216"/>
                  </a:lnTo>
                  <a:close/>
                </a:path>
                <a:path w="147319" h="83184">
                  <a:moveTo>
                    <a:pt x="12509" y="24841"/>
                  </a:moveTo>
                  <a:lnTo>
                    <a:pt x="12496" y="24688"/>
                  </a:lnTo>
                  <a:lnTo>
                    <a:pt x="12446" y="24498"/>
                  </a:lnTo>
                  <a:lnTo>
                    <a:pt x="12357" y="24333"/>
                  </a:lnTo>
                  <a:lnTo>
                    <a:pt x="12242" y="24168"/>
                  </a:lnTo>
                  <a:lnTo>
                    <a:pt x="12103" y="24041"/>
                  </a:lnTo>
                  <a:lnTo>
                    <a:pt x="11925" y="23939"/>
                  </a:lnTo>
                  <a:lnTo>
                    <a:pt x="11645" y="23850"/>
                  </a:lnTo>
                  <a:lnTo>
                    <a:pt x="11455" y="23837"/>
                  </a:lnTo>
                  <a:lnTo>
                    <a:pt x="11264" y="23876"/>
                  </a:lnTo>
                  <a:lnTo>
                    <a:pt x="11125" y="23914"/>
                  </a:lnTo>
                  <a:lnTo>
                    <a:pt x="10985" y="23977"/>
                  </a:lnTo>
                  <a:lnTo>
                    <a:pt x="10833" y="24104"/>
                  </a:lnTo>
                  <a:lnTo>
                    <a:pt x="10642" y="24333"/>
                  </a:lnTo>
                  <a:lnTo>
                    <a:pt x="10579" y="24460"/>
                  </a:lnTo>
                  <a:lnTo>
                    <a:pt x="10528" y="24599"/>
                  </a:lnTo>
                  <a:lnTo>
                    <a:pt x="10502" y="24790"/>
                  </a:lnTo>
                  <a:lnTo>
                    <a:pt x="10515" y="58153"/>
                  </a:lnTo>
                  <a:lnTo>
                    <a:pt x="12509" y="58153"/>
                  </a:lnTo>
                  <a:lnTo>
                    <a:pt x="12509" y="24841"/>
                  </a:lnTo>
                  <a:close/>
                </a:path>
                <a:path w="147319" h="83184">
                  <a:moveTo>
                    <a:pt x="20828" y="69443"/>
                  </a:moveTo>
                  <a:lnTo>
                    <a:pt x="18834" y="64643"/>
                  </a:lnTo>
                  <a:lnTo>
                    <a:pt x="18834" y="69545"/>
                  </a:lnTo>
                  <a:lnTo>
                    <a:pt x="18834" y="70104"/>
                  </a:lnTo>
                  <a:lnTo>
                    <a:pt x="13449" y="75488"/>
                  </a:lnTo>
                  <a:lnTo>
                    <a:pt x="13169" y="75488"/>
                  </a:lnTo>
                  <a:lnTo>
                    <a:pt x="12890" y="75488"/>
                  </a:lnTo>
                  <a:lnTo>
                    <a:pt x="7505" y="70104"/>
                  </a:lnTo>
                  <a:lnTo>
                    <a:pt x="7505" y="69545"/>
                  </a:lnTo>
                  <a:lnTo>
                    <a:pt x="12890" y="64160"/>
                  </a:lnTo>
                  <a:lnTo>
                    <a:pt x="13169" y="64160"/>
                  </a:lnTo>
                  <a:lnTo>
                    <a:pt x="13449" y="64160"/>
                  </a:lnTo>
                  <a:lnTo>
                    <a:pt x="18834" y="69545"/>
                  </a:lnTo>
                  <a:lnTo>
                    <a:pt x="18834" y="64643"/>
                  </a:lnTo>
                  <a:lnTo>
                    <a:pt x="13550" y="62166"/>
                  </a:lnTo>
                  <a:lnTo>
                    <a:pt x="13169" y="62166"/>
                  </a:lnTo>
                  <a:lnTo>
                    <a:pt x="12788" y="62166"/>
                  </a:lnTo>
                  <a:lnTo>
                    <a:pt x="5511" y="69443"/>
                  </a:lnTo>
                  <a:lnTo>
                    <a:pt x="5511" y="70205"/>
                  </a:lnTo>
                  <a:lnTo>
                    <a:pt x="12788" y="77482"/>
                  </a:lnTo>
                  <a:lnTo>
                    <a:pt x="13169" y="77482"/>
                  </a:lnTo>
                  <a:lnTo>
                    <a:pt x="13550" y="77482"/>
                  </a:lnTo>
                  <a:lnTo>
                    <a:pt x="20828" y="70205"/>
                  </a:lnTo>
                  <a:lnTo>
                    <a:pt x="20828" y="69443"/>
                  </a:lnTo>
                  <a:close/>
                </a:path>
                <a:path w="147319" h="83184">
                  <a:moveTo>
                    <a:pt x="20828" y="12801"/>
                  </a:moveTo>
                  <a:lnTo>
                    <a:pt x="18834" y="8001"/>
                  </a:lnTo>
                  <a:lnTo>
                    <a:pt x="18834" y="12903"/>
                  </a:lnTo>
                  <a:lnTo>
                    <a:pt x="18834" y="13462"/>
                  </a:lnTo>
                  <a:lnTo>
                    <a:pt x="13449" y="18846"/>
                  </a:lnTo>
                  <a:lnTo>
                    <a:pt x="13169" y="18846"/>
                  </a:lnTo>
                  <a:lnTo>
                    <a:pt x="12890" y="18846"/>
                  </a:lnTo>
                  <a:lnTo>
                    <a:pt x="7505" y="13462"/>
                  </a:lnTo>
                  <a:lnTo>
                    <a:pt x="7505" y="12903"/>
                  </a:lnTo>
                  <a:lnTo>
                    <a:pt x="12890" y="7518"/>
                  </a:lnTo>
                  <a:lnTo>
                    <a:pt x="13169" y="7518"/>
                  </a:lnTo>
                  <a:lnTo>
                    <a:pt x="13449" y="7518"/>
                  </a:lnTo>
                  <a:lnTo>
                    <a:pt x="18834" y="12903"/>
                  </a:lnTo>
                  <a:lnTo>
                    <a:pt x="18834" y="8001"/>
                  </a:lnTo>
                  <a:lnTo>
                    <a:pt x="13550" y="5524"/>
                  </a:lnTo>
                  <a:lnTo>
                    <a:pt x="13169" y="5524"/>
                  </a:lnTo>
                  <a:lnTo>
                    <a:pt x="12788" y="5524"/>
                  </a:lnTo>
                  <a:lnTo>
                    <a:pt x="5511" y="12801"/>
                  </a:lnTo>
                  <a:lnTo>
                    <a:pt x="5511" y="13563"/>
                  </a:lnTo>
                  <a:lnTo>
                    <a:pt x="12788" y="20840"/>
                  </a:lnTo>
                  <a:lnTo>
                    <a:pt x="13169" y="20840"/>
                  </a:lnTo>
                  <a:lnTo>
                    <a:pt x="13550" y="20840"/>
                  </a:lnTo>
                  <a:lnTo>
                    <a:pt x="20828" y="13563"/>
                  </a:lnTo>
                  <a:lnTo>
                    <a:pt x="20828" y="12801"/>
                  </a:lnTo>
                  <a:close/>
                </a:path>
                <a:path w="147319" h="83184">
                  <a:moveTo>
                    <a:pt x="24828" y="72161"/>
                  </a:moveTo>
                  <a:lnTo>
                    <a:pt x="24676" y="72161"/>
                  </a:lnTo>
                  <a:lnTo>
                    <a:pt x="24485" y="72212"/>
                  </a:lnTo>
                  <a:lnTo>
                    <a:pt x="24320" y="72301"/>
                  </a:lnTo>
                  <a:lnTo>
                    <a:pt x="24003" y="72605"/>
                  </a:lnTo>
                  <a:lnTo>
                    <a:pt x="23926" y="72732"/>
                  </a:lnTo>
                  <a:lnTo>
                    <a:pt x="23837" y="73012"/>
                  </a:lnTo>
                  <a:lnTo>
                    <a:pt x="23825" y="73202"/>
                  </a:lnTo>
                  <a:lnTo>
                    <a:pt x="23863" y="73393"/>
                  </a:lnTo>
                  <a:lnTo>
                    <a:pt x="23901" y="73533"/>
                  </a:lnTo>
                  <a:lnTo>
                    <a:pt x="23964" y="73672"/>
                  </a:lnTo>
                  <a:lnTo>
                    <a:pt x="24091" y="73825"/>
                  </a:lnTo>
                  <a:lnTo>
                    <a:pt x="24320" y="74015"/>
                  </a:lnTo>
                  <a:lnTo>
                    <a:pt x="24447" y="74079"/>
                  </a:lnTo>
                  <a:lnTo>
                    <a:pt x="24587" y="74129"/>
                  </a:lnTo>
                  <a:lnTo>
                    <a:pt x="24777" y="74155"/>
                  </a:lnTo>
                  <a:lnTo>
                    <a:pt x="24828" y="72161"/>
                  </a:lnTo>
                  <a:close/>
                </a:path>
                <a:path w="147319" h="83184">
                  <a:moveTo>
                    <a:pt x="45821" y="41300"/>
                  </a:moveTo>
                  <a:lnTo>
                    <a:pt x="43827" y="37871"/>
                  </a:lnTo>
                  <a:lnTo>
                    <a:pt x="43827" y="41389"/>
                  </a:lnTo>
                  <a:lnTo>
                    <a:pt x="43802" y="41846"/>
                  </a:lnTo>
                  <a:lnTo>
                    <a:pt x="41490" y="43840"/>
                  </a:lnTo>
                  <a:lnTo>
                    <a:pt x="41148" y="43815"/>
                  </a:lnTo>
                  <a:lnTo>
                    <a:pt x="39154" y="41617"/>
                  </a:lnTo>
                  <a:lnTo>
                    <a:pt x="39179" y="41160"/>
                  </a:lnTo>
                  <a:lnTo>
                    <a:pt x="41490" y="39166"/>
                  </a:lnTo>
                  <a:lnTo>
                    <a:pt x="41833" y="39192"/>
                  </a:lnTo>
                  <a:lnTo>
                    <a:pt x="43827" y="41389"/>
                  </a:lnTo>
                  <a:lnTo>
                    <a:pt x="43827" y="37871"/>
                  </a:lnTo>
                  <a:lnTo>
                    <a:pt x="41706" y="37172"/>
                  </a:lnTo>
                  <a:lnTo>
                    <a:pt x="41490" y="37172"/>
                  </a:lnTo>
                  <a:lnTo>
                    <a:pt x="41275" y="37172"/>
                  </a:lnTo>
                  <a:lnTo>
                    <a:pt x="37160" y="41287"/>
                  </a:lnTo>
                  <a:lnTo>
                    <a:pt x="37160" y="41706"/>
                  </a:lnTo>
                  <a:lnTo>
                    <a:pt x="39090" y="45097"/>
                  </a:lnTo>
                  <a:lnTo>
                    <a:pt x="39255" y="45224"/>
                  </a:lnTo>
                  <a:lnTo>
                    <a:pt x="39827" y="45504"/>
                  </a:lnTo>
                  <a:lnTo>
                    <a:pt x="40436" y="45707"/>
                  </a:lnTo>
                  <a:lnTo>
                    <a:pt x="41275" y="45834"/>
                  </a:lnTo>
                  <a:lnTo>
                    <a:pt x="41490" y="45834"/>
                  </a:lnTo>
                  <a:lnTo>
                    <a:pt x="41706" y="45834"/>
                  </a:lnTo>
                  <a:lnTo>
                    <a:pt x="45821" y="41719"/>
                  </a:lnTo>
                  <a:lnTo>
                    <a:pt x="45821" y="41300"/>
                  </a:lnTo>
                  <a:close/>
                </a:path>
                <a:path w="147319" h="83184">
                  <a:moveTo>
                    <a:pt x="46761" y="70789"/>
                  </a:moveTo>
                  <a:lnTo>
                    <a:pt x="46215" y="68872"/>
                  </a:lnTo>
                  <a:lnTo>
                    <a:pt x="34734" y="72148"/>
                  </a:lnTo>
                  <a:lnTo>
                    <a:pt x="24841" y="72148"/>
                  </a:lnTo>
                  <a:lnTo>
                    <a:pt x="24841" y="74142"/>
                  </a:lnTo>
                  <a:lnTo>
                    <a:pt x="34671" y="74142"/>
                  </a:lnTo>
                  <a:lnTo>
                    <a:pt x="34823" y="74155"/>
                  </a:lnTo>
                  <a:lnTo>
                    <a:pt x="34963" y="74155"/>
                  </a:lnTo>
                  <a:lnTo>
                    <a:pt x="35166" y="74104"/>
                  </a:lnTo>
                  <a:lnTo>
                    <a:pt x="46761" y="70789"/>
                  </a:lnTo>
                  <a:close/>
                </a:path>
                <a:path w="147319" h="83184">
                  <a:moveTo>
                    <a:pt x="47485" y="69684"/>
                  </a:moveTo>
                  <a:lnTo>
                    <a:pt x="47434" y="69494"/>
                  </a:lnTo>
                  <a:lnTo>
                    <a:pt x="47383" y="69367"/>
                  </a:lnTo>
                  <a:lnTo>
                    <a:pt x="47307" y="69240"/>
                  </a:lnTo>
                  <a:lnTo>
                    <a:pt x="47167" y="69088"/>
                  </a:lnTo>
                  <a:lnTo>
                    <a:pt x="47015" y="68973"/>
                  </a:lnTo>
                  <a:lnTo>
                    <a:pt x="46837" y="68884"/>
                  </a:lnTo>
                  <a:lnTo>
                    <a:pt x="46647" y="68834"/>
                  </a:lnTo>
                  <a:lnTo>
                    <a:pt x="46405" y="68821"/>
                  </a:lnTo>
                  <a:lnTo>
                    <a:pt x="46266" y="68846"/>
                  </a:lnTo>
                  <a:lnTo>
                    <a:pt x="46761" y="70777"/>
                  </a:lnTo>
                  <a:lnTo>
                    <a:pt x="46901" y="70726"/>
                  </a:lnTo>
                  <a:lnTo>
                    <a:pt x="47078" y="70637"/>
                  </a:lnTo>
                  <a:lnTo>
                    <a:pt x="47218" y="70497"/>
                  </a:lnTo>
                  <a:lnTo>
                    <a:pt x="47345" y="70345"/>
                  </a:lnTo>
                  <a:lnTo>
                    <a:pt x="47421" y="70167"/>
                  </a:lnTo>
                  <a:lnTo>
                    <a:pt x="47472" y="69977"/>
                  </a:lnTo>
                  <a:lnTo>
                    <a:pt x="47485" y="69684"/>
                  </a:lnTo>
                  <a:close/>
                </a:path>
                <a:path w="147319" h="83184">
                  <a:moveTo>
                    <a:pt x="50152" y="41084"/>
                  </a:moveTo>
                  <a:lnTo>
                    <a:pt x="50063" y="40233"/>
                  </a:lnTo>
                  <a:lnTo>
                    <a:pt x="49898" y="39395"/>
                  </a:lnTo>
                  <a:lnTo>
                    <a:pt x="49657" y="38582"/>
                  </a:lnTo>
                  <a:lnTo>
                    <a:pt x="49491" y="38188"/>
                  </a:lnTo>
                  <a:lnTo>
                    <a:pt x="49491" y="41109"/>
                  </a:lnTo>
                  <a:lnTo>
                    <a:pt x="49491" y="41897"/>
                  </a:lnTo>
                  <a:lnTo>
                    <a:pt x="41884" y="49504"/>
                  </a:lnTo>
                  <a:lnTo>
                    <a:pt x="41490" y="49504"/>
                  </a:lnTo>
                  <a:lnTo>
                    <a:pt x="41097" y="49491"/>
                  </a:lnTo>
                  <a:lnTo>
                    <a:pt x="33489" y="41884"/>
                  </a:lnTo>
                  <a:lnTo>
                    <a:pt x="33489" y="41109"/>
                  </a:lnTo>
                  <a:lnTo>
                    <a:pt x="41097" y="33502"/>
                  </a:lnTo>
                  <a:lnTo>
                    <a:pt x="41490" y="33502"/>
                  </a:lnTo>
                  <a:lnTo>
                    <a:pt x="41884" y="33515"/>
                  </a:lnTo>
                  <a:lnTo>
                    <a:pt x="49491" y="41109"/>
                  </a:lnTo>
                  <a:lnTo>
                    <a:pt x="49491" y="38188"/>
                  </a:lnTo>
                  <a:lnTo>
                    <a:pt x="41910" y="32842"/>
                  </a:lnTo>
                  <a:lnTo>
                    <a:pt x="41490" y="32842"/>
                  </a:lnTo>
                  <a:lnTo>
                    <a:pt x="41071" y="32842"/>
                  </a:lnTo>
                  <a:lnTo>
                    <a:pt x="32829" y="41071"/>
                  </a:lnTo>
                  <a:lnTo>
                    <a:pt x="32829" y="41922"/>
                  </a:lnTo>
                  <a:lnTo>
                    <a:pt x="41071" y="50165"/>
                  </a:lnTo>
                  <a:lnTo>
                    <a:pt x="41490" y="50165"/>
                  </a:lnTo>
                  <a:lnTo>
                    <a:pt x="41910" y="50165"/>
                  </a:lnTo>
                  <a:lnTo>
                    <a:pt x="50152" y="41935"/>
                  </a:lnTo>
                  <a:lnTo>
                    <a:pt x="50152" y="41084"/>
                  </a:lnTo>
                  <a:close/>
                </a:path>
                <a:path w="147319" h="83184">
                  <a:moveTo>
                    <a:pt x="59156" y="73113"/>
                  </a:moveTo>
                  <a:lnTo>
                    <a:pt x="59118" y="72923"/>
                  </a:lnTo>
                  <a:lnTo>
                    <a:pt x="59080" y="72783"/>
                  </a:lnTo>
                  <a:lnTo>
                    <a:pt x="59016" y="72644"/>
                  </a:lnTo>
                  <a:lnTo>
                    <a:pt x="58889" y="72491"/>
                  </a:lnTo>
                  <a:lnTo>
                    <a:pt x="58661" y="72301"/>
                  </a:lnTo>
                  <a:lnTo>
                    <a:pt x="58534" y="72237"/>
                  </a:lnTo>
                  <a:lnTo>
                    <a:pt x="58394" y="72186"/>
                  </a:lnTo>
                  <a:lnTo>
                    <a:pt x="58204" y="72161"/>
                  </a:lnTo>
                  <a:lnTo>
                    <a:pt x="48158" y="72148"/>
                  </a:lnTo>
                  <a:lnTo>
                    <a:pt x="48006" y="72161"/>
                  </a:lnTo>
                  <a:lnTo>
                    <a:pt x="47815" y="72212"/>
                  </a:lnTo>
                  <a:lnTo>
                    <a:pt x="47650" y="72301"/>
                  </a:lnTo>
                  <a:lnTo>
                    <a:pt x="47332" y="72605"/>
                  </a:lnTo>
                  <a:lnTo>
                    <a:pt x="47256" y="72732"/>
                  </a:lnTo>
                  <a:lnTo>
                    <a:pt x="47167" y="73012"/>
                  </a:lnTo>
                  <a:lnTo>
                    <a:pt x="47155" y="73202"/>
                  </a:lnTo>
                  <a:lnTo>
                    <a:pt x="47193" y="73393"/>
                  </a:lnTo>
                  <a:lnTo>
                    <a:pt x="47231" y="73533"/>
                  </a:lnTo>
                  <a:lnTo>
                    <a:pt x="47294" y="73672"/>
                  </a:lnTo>
                  <a:lnTo>
                    <a:pt x="47421" y="73825"/>
                  </a:lnTo>
                  <a:lnTo>
                    <a:pt x="47650" y="74015"/>
                  </a:lnTo>
                  <a:lnTo>
                    <a:pt x="47777" y="74079"/>
                  </a:lnTo>
                  <a:lnTo>
                    <a:pt x="47917" y="74129"/>
                  </a:lnTo>
                  <a:lnTo>
                    <a:pt x="48107" y="74155"/>
                  </a:lnTo>
                  <a:lnTo>
                    <a:pt x="58153" y="74142"/>
                  </a:lnTo>
                  <a:lnTo>
                    <a:pt x="58305" y="74155"/>
                  </a:lnTo>
                  <a:lnTo>
                    <a:pt x="58496" y="74104"/>
                  </a:lnTo>
                  <a:lnTo>
                    <a:pt x="58661" y="74015"/>
                  </a:lnTo>
                  <a:lnTo>
                    <a:pt x="58978" y="73710"/>
                  </a:lnTo>
                  <a:lnTo>
                    <a:pt x="59055" y="73583"/>
                  </a:lnTo>
                  <a:lnTo>
                    <a:pt x="59143" y="73304"/>
                  </a:lnTo>
                  <a:lnTo>
                    <a:pt x="59156" y="73113"/>
                  </a:lnTo>
                  <a:close/>
                </a:path>
                <a:path w="147319" h="83184">
                  <a:moveTo>
                    <a:pt x="65811" y="40309"/>
                  </a:moveTo>
                  <a:lnTo>
                    <a:pt x="65582" y="37934"/>
                  </a:lnTo>
                  <a:lnTo>
                    <a:pt x="65112" y="35585"/>
                  </a:lnTo>
                  <a:lnTo>
                    <a:pt x="64414" y="33299"/>
                  </a:lnTo>
                  <a:lnTo>
                    <a:pt x="63817" y="31877"/>
                  </a:lnTo>
                  <a:lnTo>
                    <a:pt x="63817" y="40411"/>
                  </a:lnTo>
                  <a:lnTo>
                    <a:pt x="63817" y="42608"/>
                  </a:lnTo>
                  <a:lnTo>
                    <a:pt x="42583" y="63830"/>
                  </a:lnTo>
                  <a:lnTo>
                    <a:pt x="41490" y="63830"/>
                  </a:lnTo>
                  <a:lnTo>
                    <a:pt x="40398" y="63817"/>
                  </a:lnTo>
                  <a:lnTo>
                    <a:pt x="19164" y="42595"/>
                  </a:lnTo>
                  <a:lnTo>
                    <a:pt x="19164" y="40398"/>
                  </a:lnTo>
                  <a:lnTo>
                    <a:pt x="40398" y="19177"/>
                  </a:lnTo>
                  <a:lnTo>
                    <a:pt x="41490" y="19177"/>
                  </a:lnTo>
                  <a:lnTo>
                    <a:pt x="42583" y="19189"/>
                  </a:lnTo>
                  <a:lnTo>
                    <a:pt x="63817" y="40411"/>
                  </a:lnTo>
                  <a:lnTo>
                    <a:pt x="63817" y="31877"/>
                  </a:lnTo>
                  <a:lnTo>
                    <a:pt x="42684" y="17183"/>
                  </a:lnTo>
                  <a:lnTo>
                    <a:pt x="41490" y="17183"/>
                  </a:lnTo>
                  <a:lnTo>
                    <a:pt x="40297" y="17183"/>
                  </a:lnTo>
                  <a:lnTo>
                    <a:pt x="17170" y="40309"/>
                  </a:lnTo>
                  <a:lnTo>
                    <a:pt x="17170" y="42697"/>
                  </a:lnTo>
                  <a:lnTo>
                    <a:pt x="40297" y="65824"/>
                  </a:lnTo>
                  <a:lnTo>
                    <a:pt x="41490" y="65824"/>
                  </a:lnTo>
                  <a:lnTo>
                    <a:pt x="42684" y="65824"/>
                  </a:lnTo>
                  <a:lnTo>
                    <a:pt x="65811" y="42697"/>
                  </a:lnTo>
                  <a:lnTo>
                    <a:pt x="65811" y="40309"/>
                  </a:lnTo>
                  <a:close/>
                </a:path>
                <a:path w="147319" h="83184">
                  <a:moveTo>
                    <a:pt x="70815" y="58166"/>
                  </a:moveTo>
                  <a:lnTo>
                    <a:pt x="68821" y="58166"/>
                  </a:lnTo>
                  <a:lnTo>
                    <a:pt x="68821" y="58318"/>
                  </a:lnTo>
                  <a:lnTo>
                    <a:pt x="68872" y="58508"/>
                  </a:lnTo>
                  <a:lnTo>
                    <a:pt x="68961" y="58674"/>
                  </a:lnTo>
                  <a:lnTo>
                    <a:pt x="69265" y="58991"/>
                  </a:lnTo>
                  <a:lnTo>
                    <a:pt x="69392" y="59067"/>
                  </a:lnTo>
                  <a:lnTo>
                    <a:pt x="69672" y="59156"/>
                  </a:lnTo>
                  <a:lnTo>
                    <a:pt x="69862" y="59169"/>
                  </a:lnTo>
                  <a:lnTo>
                    <a:pt x="70053" y="59131"/>
                  </a:lnTo>
                  <a:lnTo>
                    <a:pt x="70192" y="59093"/>
                  </a:lnTo>
                  <a:lnTo>
                    <a:pt x="70332" y="59029"/>
                  </a:lnTo>
                  <a:lnTo>
                    <a:pt x="70485" y="58902"/>
                  </a:lnTo>
                  <a:lnTo>
                    <a:pt x="70675" y="58674"/>
                  </a:lnTo>
                  <a:lnTo>
                    <a:pt x="70739" y="58547"/>
                  </a:lnTo>
                  <a:lnTo>
                    <a:pt x="70789" y="58407"/>
                  </a:lnTo>
                  <a:lnTo>
                    <a:pt x="70815" y="58216"/>
                  </a:lnTo>
                  <a:close/>
                </a:path>
                <a:path w="147319" h="83184">
                  <a:moveTo>
                    <a:pt x="75806" y="12801"/>
                  </a:moveTo>
                  <a:lnTo>
                    <a:pt x="73812" y="8001"/>
                  </a:lnTo>
                  <a:lnTo>
                    <a:pt x="73812" y="12903"/>
                  </a:lnTo>
                  <a:lnTo>
                    <a:pt x="73812" y="13462"/>
                  </a:lnTo>
                  <a:lnTo>
                    <a:pt x="68427" y="18846"/>
                  </a:lnTo>
                  <a:lnTo>
                    <a:pt x="68148" y="18846"/>
                  </a:lnTo>
                  <a:lnTo>
                    <a:pt x="67868" y="18846"/>
                  </a:lnTo>
                  <a:lnTo>
                    <a:pt x="62484" y="13462"/>
                  </a:lnTo>
                  <a:lnTo>
                    <a:pt x="62484" y="12903"/>
                  </a:lnTo>
                  <a:lnTo>
                    <a:pt x="67868" y="7518"/>
                  </a:lnTo>
                  <a:lnTo>
                    <a:pt x="68148" y="7518"/>
                  </a:lnTo>
                  <a:lnTo>
                    <a:pt x="68427" y="7518"/>
                  </a:lnTo>
                  <a:lnTo>
                    <a:pt x="73812" y="12903"/>
                  </a:lnTo>
                  <a:lnTo>
                    <a:pt x="73812" y="8001"/>
                  </a:lnTo>
                  <a:lnTo>
                    <a:pt x="68529" y="5524"/>
                  </a:lnTo>
                  <a:lnTo>
                    <a:pt x="68148" y="5524"/>
                  </a:lnTo>
                  <a:lnTo>
                    <a:pt x="67767" y="5524"/>
                  </a:lnTo>
                  <a:lnTo>
                    <a:pt x="60490" y="12801"/>
                  </a:lnTo>
                  <a:lnTo>
                    <a:pt x="60490" y="13563"/>
                  </a:lnTo>
                  <a:lnTo>
                    <a:pt x="67767" y="20840"/>
                  </a:lnTo>
                  <a:lnTo>
                    <a:pt x="68148" y="20840"/>
                  </a:lnTo>
                  <a:lnTo>
                    <a:pt x="68529" y="20840"/>
                  </a:lnTo>
                  <a:lnTo>
                    <a:pt x="75806" y="13563"/>
                  </a:lnTo>
                  <a:lnTo>
                    <a:pt x="75806" y="12801"/>
                  </a:lnTo>
                  <a:close/>
                </a:path>
                <a:path w="147319" h="83184">
                  <a:moveTo>
                    <a:pt x="77470" y="69443"/>
                  </a:moveTo>
                  <a:lnTo>
                    <a:pt x="75476" y="64643"/>
                  </a:lnTo>
                  <a:lnTo>
                    <a:pt x="75476" y="69545"/>
                  </a:lnTo>
                  <a:lnTo>
                    <a:pt x="75476" y="70104"/>
                  </a:lnTo>
                  <a:lnTo>
                    <a:pt x="70091" y="75488"/>
                  </a:lnTo>
                  <a:lnTo>
                    <a:pt x="69811" y="75488"/>
                  </a:lnTo>
                  <a:lnTo>
                    <a:pt x="69532" y="75488"/>
                  </a:lnTo>
                  <a:lnTo>
                    <a:pt x="64147" y="70104"/>
                  </a:lnTo>
                  <a:lnTo>
                    <a:pt x="64147" y="69545"/>
                  </a:lnTo>
                  <a:lnTo>
                    <a:pt x="69532" y="64160"/>
                  </a:lnTo>
                  <a:lnTo>
                    <a:pt x="69811" y="64160"/>
                  </a:lnTo>
                  <a:lnTo>
                    <a:pt x="70091" y="64160"/>
                  </a:lnTo>
                  <a:lnTo>
                    <a:pt x="75476" y="69545"/>
                  </a:lnTo>
                  <a:lnTo>
                    <a:pt x="75476" y="64643"/>
                  </a:lnTo>
                  <a:lnTo>
                    <a:pt x="70192" y="62166"/>
                  </a:lnTo>
                  <a:lnTo>
                    <a:pt x="69811" y="62166"/>
                  </a:lnTo>
                  <a:lnTo>
                    <a:pt x="69430" y="62166"/>
                  </a:lnTo>
                  <a:lnTo>
                    <a:pt x="62153" y="69443"/>
                  </a:lnTo>
                  <a:lnTo>
                    <a:pt x="62153" y="70205"/>
                  </a:lnTo>
                  <a:lnTo>
                    <a:pt x="69430" y="77482"/>
                  </a:lnTo>
                  <a:lnTo>
                    <a:pt x="69811" y="77482"/>
                  </a:lnTo>
                  <a:lnTo>
                    <a:pt x="70192" y="77482"/>
                  </a:lnTo>
                  <a:lnTo>
                    <a:pt x="77470" y="70205"/>
                  </a:lnTo>
                  <a:lnTo>
                    <a:pt x="77470" y="69443"/>
                  </a:lnTo>
                  <a:close/>
                </a:path>
                <a:path w="147319" h="83184">
                  <a:moveTo>
                    <a:pt x="82981" y="4546"/>
                  </a:moveTo>
                  <a:lnTo>
                    <a:pt x="81318" y="1155"/>
                  </a:lnTo>
                  <a:lnTo>
                    <a:pt x="81318" y="4622"/>
                  </a:lnTo>
                  <a:lnTo>
                    <a:pt x="81318" y="4737"/>
                  </a:lnTo>
                  <a:lnTo>
                    <a:pt x="81318" y="78384"/>
                  </a:lnTo>
                  <a:lnTo>
                    <a:pt x="81292" y="78689"/>
                  </a:lnTo>
                  <a:lnTo>
                    <a:pt x="79400" y="81089"/>
                  </a:lnTo>
                  <a:lnTo>
                    <a:pt x="79260" y="81153"/>
                  </a:lnTo>
                  <a:lnTo>
                    <a:pt x="78968" y="81241"/>
                  </a:lnTo>
                  <a:lnTo>
                    <a:pt x="78828" y="81267"/>
                  </a:lnTo>
                  <a:lnTo>
                    <a:pt x="78676" y="81305"/>
                  </a:lnTo>
                  <a:lnTo>
                    <a:pt x="78371" y="81330"/>
                  </a:lnTo>
                  <a:lnTo>
                    <a:pt x="78219" y="81330"/>
                  </a:lnTo>
                  <a:lnTo>
                    <a:pt x="4610" y="81330"/>
                  </a:lnTo>
                  <a:lnTo>
                    <a:pt x="4305" y="81305"/>
                  </a:lnTo>
                  <a:lnTo>
                    <a:pt x="1905" y="79413"/>
                  </a:lnTo>
                  <a:lnTo>
                    <a:pt x="1841" y="79273"/>
                  </a:lnTo>
                  <a:lnTo>
                    <a:pt x="1752" y="78981"/>
                  </a:lnTo>
                  <a:lnTo>
                    <a:pt x="1727" y="78841"/>
                  </a:lnTo>
                  <a:lnTo>
                    <a:pt x="1689" y="78689"/>
                  </a:lnTo>
                  <a:lnTo>
                    <a:pt x="1663" y="78384"/>
                  </a:lnTo>
                  <a:lnTo>
                    <a:pt x="1663" y="78232"/>
                  </a:lnTo>
                  <a:lnTo>
                    <a:pt x="1663" y="4622"/>
                  </a:lnTo>
                  <a:lnTo>
                    <a:pt x="1689" y="4318"/>
                  </a:lnTo>
                  <a:lnTo>
                    <a:pt x="3581" y="1917"/>
                  </a:lnTo>
                  <a:lnTo>
                    <a:pt x="3721" y="1854"/>
                  </a:lnTo>
                  <a:lnTo>
                    <a:pt x="4013" y="1765"/>
                  </a:lnTo>
                  <a:lnTo>
                    <a:pt x="4152" y="1739"/>
                  </a:lnTo>
                  <a:lnTo>
                    <a:pt x="4305" y="1701"/>
                  </a:lnTo>
                  <a:lnTo>
                    <a:pt x="4610" y="1676"/>
                  </a:lnTo>
                  <a:lnTo>
                    <a:pt x="4762" y="1676"/>
                  </a:lnTo>
                  <a:lnTo>
                    <a:pt x="4889" y="1676"/>
                  </a:lnTo>
                  <a:lnTo>
                    <a:pt x="24663" y="1663"/>
                  </a:lnTo>
                  <a:lnTo>
                    <a:pt x="24790" y="1676"/>
                  </a:lnTo>
                  <a:lnTo>
                    <a:pt x="24955" y="1676"/>
                  </a:lnTo>
                  <a:lnTo>
                    <a:pt x="57988" y="1663"/>
                  </a:lnTo>
                  <a:lnTo>
                    <a:pt x="58115" y="1676"/>
                  </a:lnTo>
                  <a:lnTo>
                    <a:pt x="58280" y="1676"/>
                  </a:lnTo>
                  <a:lnTo>
                    <a:pt x="78054" y="1663"/>
                  </a:lnTo>
                  <a:lnTo>
                    <a:pt x="78181" y="1676"/>
                  </a:lnTo>
                  <a:lnTo>
                    <a:pt x="78346" y="1676"/>
                  </a:lnTo>
                  <a:lnTo>
                    <a:pt x="78676" y="1701"/>
                  </a:lnTo>
                  <a:lnTo>
                    <a:pt x="81254" y="4165"/>
                  </a:lnTo>
                  <a:lnTo>
                    <a:pt x="81292" y="4318"/>
                  </a:lnTo>
                  <a:lnTo>
                    <a:pt x="81318" y="4622"/>
                  </a:lnTo>
                  <a:lnTo>
                    <a:pt x="81318" y="1155"/>
                  </a:lnTo>
                  <a:lnTo>
                    <a:pt x="79146" y="101"/>
                  </a:lnTo>
                  <a:lnTo>
                    <a:pt x="78917" y="50"/>
                  </a:lnTo>
                  <a:lnTo>
                    <a:pt x="78447" y="12"/>
                  </a:lnTo>
                  <a:lnTo>
                    <a:pt x="78257" y="12"/>
                  </a:lnTo>
                  <a:lnTo>
                    <a:pt x="58153" y="0"/>
                  </a:lnTo>
                  <a:lnTo>
                    <a:pt x="24841" y="0"/>
                  </a:lnTo>
                  <a:lnTo>
                    <a:pt x="4775" y="0"/>
                  </a:lnTo>
                  <a:lnTo>
                    <a:pt x="4533" y="12"/>
                  </a:lnTo>
                  <a:lnTo>
                    <a:pt x="4064" y="50"/>
                  </a:lnTo>
                  <a:lnTo>
                    <a:pt x="88" y="3848"/>
                  </a:lnTo>
                  <a:lnTo>
                    <a:pt x="38" y="4076"/>
                  </a:lnTo>
                  <a:lnTo>
                    <a:pt x="0" y="4546"/>
                  </a:lnTo>
                  <a:lnTo>
                    <a:pt x="0" y="4737"/>
                  </a:lnTo>
                  <a:lnTo>
                    <a:pt x="0" y="4762"/>
                  </a:lnTo>
                  <a:lnTo>
                    <a:pt x="0" y="78460"/>
                  </a:lnTo>
                  <a:lnTo>
                    <a:pt x="38" y="78930"/>
                  </a:lnTo>
                  <a:lnTo>
                    <a:pt x="3835" y="82905"/>
                  </a:lnTo>
                  <a:lnTo>
                    <a:pt x="4064" y="82956"/>
                  </a:lnTo>
                  <a:lnTo>
                    <a:pt x="4533" y="82994"/>
                  </a:lnTo>
                  <a:lnTo>
                    <a:pt x="4724" y="82994"/>
                  </a:lnTo>
                  <a:lnTo>
                    <a:pt x="4762" y="82994"/>
                  </a:lnTo>
                  <a:lnTo>
                    <a:pt x="78460" y="82994"/>
                  </a:lnTo>
                  <a:lnTo>
                    <a:pt x="78917" y="82956"/>
                  </a:lnTo>
                  <a:lnTo>
                    <a:pt x="82892" y="79159"/>
                  </a:lnTo>
                  <a:lnTo>
                    <a:pt x="82943" y="78930"/>
                  </a:lnTo>
                  <a:lnTo>
                    <a:pt x="82981" y="78460"/>
                  </a:lnTo>
                  <a:lnTo>
                    <a:pt x="82981" y="78270"/>
                  </a:lnTo>
                  <a:lnTo>
                    <a:pt x="82981" y="78232"/>
                  </a:lnTo>
                  <a:lnTo>
                    <a:pt x="82981" y="4648"/>
                  </a:lnTo>
                  <a:close/>
                </a:path>
                <a:path w="147319" h="83184">
                  <a:moveTo>
                    <a:pt x="147027" y="24841"/>
                  </a:moveTo>
                  <a:lnTo>
                    <a:pt x="147002" y="24714"/>
                  </a:lnTo>
                  <a:lnTo>
                    <a:pt x="146875" y="24561"/>
                  </a:lnTo>
                  <a:lnTo>
                    <a:pt x="146748" y="24511"/>
                  </a:lnTo>
                  <a:lnTo>
                    <a:pt x="146685" y="58153"/>
                  </a:lnTo>
                  <a:lnTo>
                    <a:pt x="146685" y="24511"/>
                  </a:lnTo>
                  <a:lnTo>
                    <a:pt x="113360" y="24511"/>
                  </a:lnTo>
                  <a:lnTo>
                    <a:pt x="113233" y="24549"/>
                  </a:lnTo>
                  <a:lnTo>
                    <a:pt x="113093" y="24663"/>
                  </a:lnTo>
                  <a:lnTo>
                    <a:pt x="113042" y="24930"/>
                  </a:lnTo>
                  <a:lnTo>
                    <a:pt x="113131" y="25069"/>
                  </a:lnTo>
                  <a:lnTo>
                    <a:pt x="113258" y="25158"/>
                  </a:lnTo>
                  <a:lnTo>
                    <a:pt x="146367" y="25171"/>
                  </a:lnTo>
                  <a:lnTo>
                    <a:pt x="146367" y="57823"/>
                  </a:lnTo>
                  <a:lnTo>
                    <a:pt x="113360" y="57823"/>
                  </a:lnTo>
                  <a:lnTo>
                    <a:pt x="113233" y="57861"/>
                  </a:lnTo>
                  <a:lnTo>
                    <a:pt x="113093" y="57975"/>
                  </a:lnTo>
                  <a:lnTo>
                    <a:pt x="113042" y="58242"/>
                  </a:lnTo>
                  <a:lnTo>
                    <a:pt x="113131" y="58381"/>
                  </a:lnTo>
                  <a:lnTo>
                    <a:pt x="113258" y="58470"/>
                  </a:lnTo>
                  <a:lnTo>
                    <a:pt x="146583" y="58483"/>
                  </a:lnTo>
                  <a:lnTo>
                    <a:pt x="146773" y="58496"/>
                  </a:lnTo>
                  <a:lnTo>
                    <a:pt x="146913" y="58407"/>
                  </a:lnTo>
                  <a:lnTo>
                    <a:pt x="147002" y="58280"/>
                  </a:lnTo>
                  <a:lnTo>
                    <a:pt x="147015" y="58153"/>
                  </a:lnTo>
                  <a:lnTo>
                    <a:pt x="147027" y="2484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634896" y="6504190"/>
              <a:ext cx="147320" cy="83185"/>
            </a:xfrm>
            <a:custGeom>
              <a:avLst/>
              <a:gdLst/>
              <a:ahLst/>
              <a:cxnLst/>
              <a:rect l="l" t="t" r="r" b="b"/>
              <a:pathLst>
                <a:path w="147319" h="83184">
                  <a:moveTo>
                    <a:pt x="12509" y="58166"/>
                  </a:moveTo>
                  <a:lnTo>
                    <a:pt x="10515" y="58166"/>
                  </a:lnTo>
                  <a:lnTo>
                    <a:pt x="10515" y="58318"/>
                  </a:lnTo>
                  <a:lnTo>
                    <a:pt x="10566" y="58508"/>
                  </a:lnTo>
                  <a:lnTo>
                    <a:pt x="10655" y="58674"/>
                  </a:lnTo>
                  <a:lnTo>
                    <a:pt x="10960" y="58991"/>
                  </a:lnTo>
                  <a:lnTo>
                    <a:pt x="11087" y="59067"/>
                  </a:lnTo>
                  <a:lnTo>
                    <a:pt x="11366" y="59156"/>
                  </a:lnTo>
                  <a:lnTo>
                    <a:pt x="11557" y="59169"/>
                  </a:lnTo>
                  <a:lnTo>
                    <a:pt x="11747" y="59131"/>
                  </a:lnTo>
                  <a:lnTo>
                    <a:pt x="11887" y="59093"/>
                  </a:lnTo>
                  <a:lnTo>
                    <a:pt x="12026" y="59029"/>
                  </a:lnTo>
                  <a:lnTo>
                    <a:pt x="12179" y="58902"/>
                  </a:lnTo>
                  <a:lnTo>
                    <a:pt x="12369" y="58674"/>
                  </a:lnTo>
                  <a:lnTo>
                    <a:pt x="12433" y="58547"/>
                  </a:lnTo>
                  <a:lnTo>
                    <a:pt x="12484" y="58407"/>
                  </a:lnTo>
                  <a:lnTo>
                    <a:pt x="12509" y="58216"/>
                  </a:lnTo>
                  <a:close/>
                </a:path>
                <a:path w="147319" h="83184">
                  <a:moveTo>
                    <a:pt x="12509" y="24688"/>
                  </a:moveTo>
                  <a:lnTo>
                    <a:pt x="12458" y="24498"/>
                  </a:lnTo>
                  <a:lnTo>
                    <a:pt x="12369" y="24333"/>
                  </a:lnTo>
                  <a:lnTo>
                    <a:pt x="12065" y="24015"/>
                  </a:lnTo>
                  <a:lnTo>
                    <a:pt x="11938" y="23939"/>
                  </a:lnTo>
                  <a:lnTo>
                    <a:pt x="11658" y="23850"/>
                  </a:lnTo>
                  <a:lnTo>
                    <a:pt x="11468" y="23837"/>
                  </a:lnTo>
                  <a:lnTo>
                    <a:pt x="11277" y="23876"/>
                  </a:lnTo>
                  <a:lnTo>
                    <a:pt x="11137" y="23914"/>
                  </a:lnTo>
                  <a:lnTo>
                    <a:pt x="10998" y="23977"/>
                  </a:lnTo>
                  <a:lnTo>
                    <a:pt x="10845" y="24104"/>
                  </a:lnTo>
                  <a:lnTo>
                    <a:pt x="10655" y="24333"/>
                  </a:lnTo>
                  <a:lnTo>
                    <a:pt x="10591" y="24460"/>
                  </a:lnTo>
                  <a:lnTo>
                    <a:pt x="10541" y="24599"/>
                  </a:lnTo>
                  <a:lnTo>
                    <a:pt x="10515" y="24790"/>
                  </a:lnTo>
                  <a:lnTo>
                    <a:pt x="10515" y="58153"/>
                  </a:lnTo>
                  <a:lnTo>
                    <a:pt x="12509" y="58153"/>
                  </a:lnTo>
                  <a:lnTo>
                    <a:pt x="12509" y="24841"/>
                  </a:lnTo>
                  <a:lnTo>
                    <a:pt x="12509" y="24688"/>
                  </a:lnTo>
                  <a:close/>
                </a:path>
                <a:path w="147319" h="83184">
                  <a:moveTo>
                    <a:pt x="20840" y="69443"/>
                  </a:moveTo>
                  <a:lnTo>
                    <a:pt x="18846" y="64643"/>
                  </a:lnTo>
                  <a:lnTo>
                    <a:pt x="18846" y="69545"/>
                  </a:lnTo>
                  <a:lnTo>
                    <a:pt x="18846" y="70104"/>
                  </a:lnTo>
                  <a:lnTo>
                    <a:pt x="13462" y="75488"/>
                  </a:lnTo>
                  <a:lnTo>
                    <a:pt x="13182" y="75488"/>
                  </a:lnTo>
                  <a:lnTo>
                    <a:pt x="12903" y="75488"/>
                  </a:lnTo>
                  <a:lnTo>
                    <a:pt x="7518" y="70104"/>
                  </a:lnTo>
                  <a:lnTo>
                    <a:pt x="7518" y="69545"/>
                  </a:lnTo>
                  <a:lnTo>
                    <a:pt x="12903" y="64160"/>
                  </a:lnTo>
                  <a:lnTo>
                    <a:pt x="13182" y="64160"/>
                  </a:lnTo>
                  <a:lnTo>
                    <a:pt x="13462" y="64160"/>
                  </a:lnTo>
                  <a:lnTo>
                    <a:pt x="18846" y="69545"/>
                  </a:lnTo>
                  <a:lnTo>
                    <a:pt x="18846" y="64643"/>
                  </a:lnTo>
                  <a:lnTo>
                    <a:pt x="13563" y="62166"/>
                  </a:lnTo>
                  <a:lnTo>
                    <a:pt x="13182" y="62166"/>
                  </a:lnTo>
                  <a:lnTo>
                    <a:pt x="12801" y="62166"/>
                  </a:lnTo>
                  <a:lnTo>
                    <a:pt x="5524" y="69443"/>
                  </a:lnTo>
                  <a:lnTo>
                    <a:pt x="5524" y="70205"/>
                  </a:lnTo>
                  <a:lnTo>
                    <a:pt x="12801" y="77482"/>
                  </a:lnTo>
                  <a:lnTo>
                    <a:pt x="13182" y="77482"/>
                  </a:lnTo>
                  <a:lnTo>
                    <a:pt x="13563" y="77482"/>
                  </a:lnTo>
                  <a:lnTo>
                    <a:pt x="20840" y="70205"/>
                  </a:lnTo>
                  <a:lnTo>
                    <a:pt x="20840" y="69443"/>
                  </a:lnTo>
                  <a:close/>
                </a:path>
                <a:path w="147319" h="83184">
                  <a:moveTo>
                    <a:pt x="20840" y="12801"/>
                  </a:moveTo>
                  <a:lnTo>
                    <a:pt x="18846" y="8001"/>
                  </a:lnTo>
                  <a:lnTo>
                    <a:pt x="18846" y="12903"/>
                  </a:lnTo>
                  <a:lnTo>
                    <a:pt x="18846" y="13462"/>
                  </a:lnTo>
                  <a:lnTo>
                    <a:pt x="13462" y="18846"/>
                  </a:lnTo>
                  <a:lnTo>
                    <a:pt x="13182" y="18846"/>
                  </a:lnTo>
                  <a:lnTo>
                    <a:pt x="12903" y="18846"/>
                  </a:lnTo>
                  <a:lnTo>
                    <a:pt x="7518" y="13462"/>
                  </a:lnTo>
                  <a:lnTo>
                    <a:pt x="7518" y="12903"/>
                  </a:lnTo>
                  <a:lnTo>
                    <a:pt x="12903" y="7518"/>
                  </a:lnTo>
                  <a:lnTo>
                    <a:pt x="13182" y="7518"/>
                  </a:lnTo>
                  <a:lnTo>
                    <a:pt x="13462" y="7518"/>
                  </a:lnTo>
                  <a:lnTo>
                    <a:pt x="18846" y="12903"/>
                  </a:lnTo>
                  <a:lnTo>
                    <a:pt x="18846" y="8001"/>
                  </a:lnTo>
                  <a:lnTo>
                    <a:pt x="13563" y="5524"/>
                  </a:lnTo>
                  <a:lnTo>
                    <a:pt x="13182" y="5524"/>
                  </a:lnTo>
                  <a:lnTo>
                    <a:pt x="12801" y="5524"/>
                  </a:lnTo>
                  <a:lnTo>
                    <a:pt x="5524" y="12801"/>
                  </a:lnTo>
                  <a:lnTo>
                    <a:pt x="5524" y="13563"/>
                  </a:lnTo>
                  <a:lnTo>
                    <a:pt x="12801" y="20840"/>
                  </a:lnTo>
                  <a:lnTo>
                    <a:pt x="13182" y="20840"/>
                  </a:lnTo>
                  <a:lnTo>
                    <a:pt x="13563" y="20840"/>
                  </a:lnTo>
                  <a:lnTo>
                    <a:pt x="20840" y="13563"/>
                  </a:lnTo>
                  <a:lnTo>
                    <a:pt x="20840" y="12801"/>
                  </a:lnTo>
                  <a:close/>
                </a:path>
                <a:path w="147319" h="83184">
                  <a:moveTo>
                    <a:pt x="45834" y="41300"/>
                  </a:moveTo>
                  <a:lnTo>
                    <a:pt x="43840" y="37871"/>
                  </a:lnTo>
                  <a:lnTo>
                    <a:pt x="43840" y="41389"/>
                  </a:lnTo>
                  <a:lnTo>
                    <a:pt x="43815" y="41846"/>
                  </a:lnTo>
                  <a:lnTo>
                    <a:pt x="41503" y="43840"/>
                  </a:lnTo>
                  <a:lnTo>
                    <a:pt x="41160" y="43815"/>
                  </a:lnTo>
                  <a:lnTo>
                    <a:pt x="39166" y="41617"/>
                  </a:lnTo>
                  <a:lnTo>
                    <a:pt x="39192" y="41160"/>
                  </a:lnTo>
                  <a:lnTo>
                    <a:pt x="41503" y="39166"/>
                  </a:lnTo>
                  <a:lnTo>
                    <a:pt x="41846" y="39192"/>
                  </a:lnTo>
                  <a:lnTo>
                    <a:pt x="43840" y="41389"/>
                  </a:lnTo>
                  <a:lnTo>
                    <a:pt x="43840" y="37871"/>
                  </a:lnTo>
                  <a:lnTo>
                    <a:pt x="43167" y="37503"/>
                  </a:lnTo>
                  <a:lnTo>
                    <a:pt x="42557" y="37299"/>
                  </a:lnTo>
                  <a:lnTo>
                    <a:pt x="41719" y="37172"/>
                  </a:lnTo>
                  <a:lnTo>
                    <a:pt x="41503" y="37172"/>
                  </a:lnTo>
                  <a:lnTo>
                    <a:pt x="41287" y="37172"/>
                  </a:lnTo>
                  <a:lnTo>
                    <a:pt x="37172" y="41287"/>
                  </a:lnTo>
                  <a:lnTo>
                    <a:pt x="37172" y="41706"/>
                  </a:lnTo>
                  <a:lnTo>
                    <a:pt x="39103" y="45097"/>
                  </a:lnTo>
                  <a:lnTo>
                    <a:pt x="39268" y="45224"/>
                  </a:lnTo>
                  <a:lnTo>
                    <a:pt x="39839" y="45504"/>
                  </a:lnTo>
                  <a:lnTo>
                    <a:pt x="40449" y="45707"/>
                  </a:lnTo>
                  <a:lnTo>
                    <a:pt x="41287" y="45834"/>
                  </a:lnTo>
                  <a:lnTo>
                    <a:pt x="41503" y="45834"/>
                  </a:lnTo>
                  <a:lnTo>
                    <a:pt x="41719" y="45834"/>
                  </a:lnTo>
                  <a:lnTo>
                    <a:pt x="45834" y="41719"/>
                  </a:lnTo>
                  <a:lnTo>
                    <a:pt x="45834" y="41300"/>
                  </a:lnTo>
                  <a:close/>
                </a:path>
                <a:path w="147319" h="83184">
                  <a:moveTo>
                    <a:pt x="46761" y="70789"/>
                  </a:moveTo>
                  <a:lnTo>
                    <a:pt x="46215" y="68872"/>
                  </a:lnTo>
                  <a:lnTo>
                    <a:pt x="34734" y="72148"/>
                  </a:lnTo>
                  <a:lnTo>
                    <a:pt x="24828" y="72148"/>
                  </a:lnTo>
                  <a:lnTo>
                    <a:pt x="24688" y="72161"/>
                  </a:lnTo>
                  <a:lnTo>
                    <a:pt x="24498" y="72212"/>
                  </a:lnTo>
                  <a:lnTo>
                    <a:pt x="24333" y="72301"/>
                  </a:lnTo>
                  <a:lnTo>
                    <a:pt x="23939" y="72732"/>
                  </a:lnTo>
                  <a:lnTo>
                    <a:pt x="23850" y="73012"/>
                  </a:lnTo>
                  <a:lnTo>
                    <a:pt x="23837" y="73202"/>
                  </a:lnTo>
                  <a:lnTo>
                    <a:pt x="23876" y="73393"/>
                  </a:lnTo>
                  <a:lnTo>
                    <a:pt x="23914" y="73533"/>
                  </a:lnTo>
                  <a:lnTo>
                    <a:pt x="23977" y="73672"/>
                  </a:lnTo>
                  <a:lnTo>
                    <a:pt x="24104" y="73825"/>
                  </a:lnTo>
                  <a:lnTo>
                    <a:pt x="24333" y="74015"/>
                  </a:lnTo>
                  <a:lnTo>
                    <a:pt x="24460" y="74079"/>
                  </a:lnTo>
                  <a:lnTo>
                    <a:pt x="24599" y="74129"/>
                  </a:lnTo>
                  <a:lnTo>
                    <a:pt x="24790" y="74155"/>
                  </a:lnTo>
                  <a:lnTo>
                    <a:pt x="34683" y="74142"/>
                  </a:lnTo>
                  <a:lnTo>
                    <a:pt x="34836" y="74155"/>
                  </a:lnTo>
                  <a:lnTo>
                    <a:pt x="34975" y="74155"/>
                  </a:lnTo>
                  <a:lnTo>
                    <a:pt x="35179" y="74104"/>
                  </a:lnTo>
                  <a:lnTo>
                    <a:pt x="46761" y="70789"/>
                  </a:lnTo>
                  <a:close/>
                </a:path>
                <a:path w="147319" h="83184">
                  <a:moveTo>
                    <a:pt x="47498" y="69684"/>
                  </a:moveTo>
                  <a:lnTo>
                    <a:pt x="47447" y="69494"/>
                  </a:lnTo>
                  <a:lnTo>
                    <a:pt x="47396" y="69367"/>
                  </a:lnTo>
                  <a:lnTo>
                    <a:pt x="47320" y="69240"/>
                  </a:lnTo>
                  <a:lnTo>
                    <a:pt x="47180" y="69088"/>
                  </a:lnTo>
                  <a:lnTo>
                    <a:pt x="47028" y="68973"/>
                  </a:lnTo>
                  <a:lnTo>
                    <a:pt x="46850" y="68884"/>
                  </a:lnTo>
                  <a:lnTo>
                    <a:pt x="46659" y="68834"/>
                  </a:lnTo>
                  <a:lnTo>
                    <a:pt x="46418" y="68821"/>
                  </a:lnTo>
                  <a:lnTo>
                    <a:pt x="46278" y="68846"/>
                  </a:lnTo>
                  <a:lnTo>
                    <a:pt x="46774" y="70777"/>
                  </a:lnTo>
                  <a:lnTo>
                    <a:pt x="46913" y="70726"/>
                  </a:lnTo>
                  <a:lnTo>
                    <a:pt x="47091" y="70637"/>
                  </a:lnTo>
                  <a:lnTo>
                    <a:pt x="47231" y="70497"/>
                  </a:lnTo>
                  <a:lnTo>
                    <a:pt x="47358" y="70345"/>
                  </a:lnTo>
                  <a:lnTo>
                    <a:pt x="47434" y="70167"/>
                  </a:lnTo>
                  <a:lnTo>
                    <a:pt x="47485" y="69977"/>
                  </a:lnTo>
                  <a:lnTo>
                    <a:pt x="47498" y="69684"/>
                  </a:lnTo>
                  <a:close/>
                </a:path>
                <a:path w="147319" h="83184">
                  <a:moveTo>
                    <a:pt x="48158" y="72161"/>
                  </a:moveTo>
                  <a:lnTo>
                    <a:pt x="48006" y="72161"/>
                  </a:lnTo>
                  <a:lnTo>
                    <a:pt x="47815" y="72212"/>
                  </a:lnTo>
                  <a:lnTo>
                    <a:pt x="47650" y="72301"/>
                  </a:lnTo>
                  <a:lnTo>
                    <a:pt x="47332" y="72605"/>
                  </a:lnTo>
                  <a:lnTo>
                    <a:pt x="47256" y="72732"/>
                  </a:lnTo>
                  <a:lnTo>
                    <a:pt x="47167" y="73012"/>
                  </a:lnTo>
                  <a:lnTo>
                    <a:pt x="47155" y="73202"/>
                  </a:lnTo>
                  <a:lnTo>
                    <a:pt x="47193" y="73393"/>
                  </a:lnTo>
                  <a:lnTo>
                    <a:pt x="47231" y="73533"/>
                  </a:lnTo>
                  <a:lnTo>
                    <a:pt x="47294" y="73672"/>
                  </a:lnTo>
                  <a:lnTo>
                    <a:pt x="47421" y="73825"/>
                  </a:lnTo>
                  <a:lnTo>
                    <a:pt x="47650" y="74015"/>
                  </a:lnTo>
                  <a:lnTo>
                    <a:pt x="47777" y="74079"/>
                  </a:lnTo>
                  <a:lnTo>
                    <a:pt x="47917" y="74129"/>
                  </a:lnTo>
                  <a:lnTo>
                    <a:pt x="48107" y="74155"/>
                  </a:lnTo>
                  <a:lnTo>
                    <a:pt x="48158" y="72161"/>
                  </a:lnTo>
                  <a:close/>
                </a:path>
                <a:path w="147319" h="83184">
                  <a:moveTo>
                    <a:pt x="50165" y="41084"/>
                  </a:moveTo>
                  <a:lnTo>
                    <a:pt x="50088" y="40233"/>
                  </a:lnTo>
                  <a:lnTo>
                    <a:pt x="49911" y="39395"/>
                  </a:lnTo>
                  <a:lnTo>
                    <a:pt x="49669" y="38582"/>
                  </a:lnTo>
                  <a:lnTo>
                    <a:pt x="49504" y="38188"/>
                  </a:lnTo>
                  <a:lnTo>
                    <a:pt x="49504" y="41109"/>
                  </a:lnTo>
                  <a:lnTo>
                    <a:pt x="49504" y="41897"/>
                  </a:lnTo>
                  <a:lnTo>
                    <a:pt x="41897" y="49504"/>
                  </a:lnTo>
                  <a:lnTo>
                    <a:pt x="41503" y="49504"/>
                  </a:lnTo>
                  <a:lnTo>
                    <a:pt x="41109" y="49491"/>
                  </a:lnTo>
                  <a:lnTo>
                    <a:pt x="33502" y="41884"/>
                  </a:lnTo>
                  <a:lnTo>
                    <a:pt x="33502" y="41109"/>
                  </a:lnTo>
                  <a:lnTo>
                    <a:pt x="41109" y="33502"/>
                  </a:lnTo>
                  <a:lnTo>
                    <a:pt x="41503" y="33502"/>
                  </a:lnTo>
                  <a:lnTo>
                    <a:pt x="41897" y="33515"/>
                  </a:lnTo>
                  <a:lnTo>
                    <a:pt x="49504" y="41109"/>
                  </a:lnTo>
                  <a:lnTo>
                    <a:pt x="49504" y="38188"/>
                  </a:lnTo>
                  <a:lnTo>
                    <a:pt x="41922" y="32842"/>
                  </a:lnTo>
                  <a:lnTo>
                    <a:pt x="41503" y="32842"/>
                  </a:lnTo>
                  <a:lnTo>
                    <a:pt x="41084" y="32842"/>
                  </a:lnTo>
                  <a:lnTo>
                    <a:pt x="32842" y="41071"/>
                  </a:lnTo>
                  <a:lnTo>
                    <a:pt x="32842" y="41922"/>
                  </a:lnTo>
                  <a:lnTo>
                    <a:pt x="41084" y="50165"/>
                  </a:lnTo>
                  <a:lnTo>
                    <a:pt x="41503" y="50165"/>
                  </a:lnTo>
                  <a:lnTo>
                    <a:pt x="41922" y="50165"/>
                  </a:lnTo>
                  <a:lnTo>
                    <a:pt x="50165" y="41935"/>
                  </a:lnTo>
                  <a:lnTo>
                    <a:pt x="50165" y="41084"/>
                  </a:lnTo>
                  <a:close/>
                </a:path>
                <a:path w="147319" h="83184">
                  <a:moveTo>
                    <a:pt x="59156" y="73113"/>
                  </a:moveTo>
                  <a:lnTo>
                    <a:pt x="59118" y="72923"/>
                  </a:lnTo>
                  <a:lnTo>
                    <a:pt x="59080" y="72783"/>
                  </a:lnTo>
                  <a:lnTo>
                    <a:pt x="59016" y="72644"/>
                  </a:lnTo>
                  <a:lnTo>
                    <a:pt x="58889" y="72491"/>
                  </a:lnTo>
                  <a:lnTo>
                    <a:pt x="58661" y="72301"/>
                  </a:lnTo>
                  <a:lnTo>
                    <a:pt x="58534" y="72237"/>
                  </a:lnTo>
                  <a:lnTo>
                    <a:pt x="58394" y="72186"/>
                  </a:lnTo>
                  <a:lnTo>
                    <a:pt x="58204" y="72161"/>
                  </a:lnTo>
                  <a:lnTo>
                    <a:pt x="48171" y="72148"/>
                  </a:lnTo>
                  <a:lnTo>
                    <a:pt x="48171" y="74142"/>
                  </a:lnTo>
                  <a:lnTo>
                    <a:pt x="58153" y="74142"/>
                  </a:lnTo>
                  <a:lnTo>
                    <a:pt x="58305" y="74155"/>
                  </a:lnTo>
                  <a:lnTo>
                    <a:pt x="58496" y="74104"/>
                  </a:lnTo>
                  <a:lnTo>
                    <a:pt x="58661" y="74015"/>
                  </a:lnTo>
                  <a:lnTo>
                    <a:pt x="58978" y="73710"/>
                  </a:lnTo>
                  <a:lnTo>
                    <a:pt x="59055" y="73583"/>
                  </a:lnTo>
                  <a:lnTo>
                    <a:pt x="59143" y="73304"/>
                  </a:lnTo>
                  <a:lnTo>
                    <a:pt x="59156" y="73113"/>
                  </a:lnTo>
                  <a:close/>
                </a:path>
                <a:path w="147319" h="83184">
                  <a:moveTo>
                    <a:pt x="65824" y="40309"/>
                  </a:moveTo>
                  <a:lnTo>
                    <a:pt x="65595" y="37934"/>
                  </a:lnTo>
                  <a:lnTo>
                    <a:pt x="65125" y="35585"/>
                  </a:lnTo>
                  <a:lnTo>
                    <a:pt x="64427" y="33299"/>
                  </a:lnTo>
                  <a:lnTo>
                    <a:pt x="63830" y="31877"/>
                  </a:lnTo>
                  <a:lnTo>
                    <a:pt x="63830" y="40411"/>
                  </a:lnTo>
                  <a:lnTo>
                    <a:pt x="63830" y="42608"/>
                  </a:lnTo>
                  <a:lnTo>
                    <a:pt x="42595" y="63830"/>
                  </a:lnTo>
                  <a:lnTo>
                    <a:pt x="41503" y="63830"/>
                  </a:lnTo>
                  <a:lnTo>
                    <a:pt x="40411" y="63817"/>
                  </a:lnTo>
                  <a:lnTo>
                    <a:pt x="25171" y="56743"/>
                  </a:lnTo>
                  <a:lnTo>
                    <a:pt x="25171" y="26263"/>
                  </a:lnTo>
                  <a:lnTo>
                    <a:pt x="40411" y="19177"/>
                  </a:lnTo>
                  <a:lnTo>
                    <a:pt x="41503" y="19177"/>
                  </a:lnTo>
                  <a:lnTo>
                    <a:pt x="42595" y="19189"/>
                  </a:lnTo>
                  <a:lnTo>
                    <a:pt x="63830" y="40411"/>
                  </a:lnTo>
                  <a:lnTo>
                    <a:pt x="63830" y="31877"/>
                  </a:lnTo>
                  <a:lnTo>
                    <a:pt x="42697" y="17183"/>
                  </a:lnTo>
                  <a:lnTo>
                    <a:pt x="41503" y="17183"/>
                  </a:lnTo>
                  <a:lnTo>
                    <a:pt x="40309" y="17183"/>
                  </a:lnTo>
                  <a:lnTo>
                    <a:pt x="24511" y="24091"/>
                  </a:lnTo>
                  <a:lnTo>
                    <a:pt x="24511" y="27025"/>
                  </a:lnTo>
                  <a:lnTo>
                    <a:pt x="24511" y="55981"/>
                  </a:lnTo>
                  <a:lnTo>
                    <a:pt x="19177" y="42595"/>
                  </a:lnTo>
                  <a:lnTo>
                    <a:pt x="19177" y="40398"/>
                  </a:lnTo>
                  <a:lnTo>
                    <a:pt x="24511" y="27025"/>
                  </a:lnTo>
                  <a:lnTo>
                    <a:pt x="24511" y="24091"/>
                  </a:lnTo>
                  <a:lnTo>
                    <a:pt x="17183" y="40309"/>
                  </a:lnTo>
                  <a:lnTo>
                    <a:pt x="17183" y="42697"/>
                  </a:lnTo>
                  <a:lnTo>
                    <a:pt x="40309" y="65824"/>
                  </a:lnTo>
                  <a:lnTo>
                    <a:pt x="41503" y="65824"/>
                  </a:lnTo>
                  <a:lnTo>
                    <a:pt x="42697" y="65824"/>
                  </a:lnTo>
                  <a:lnTo>
                    <a:pt x="65824" y="42697"/>
                  </a:lnTo>
                  <a:lnTo>
                    <a:pt x="65824" y="40309"/>
                  </a:lnTo>
                  <a:close/>
                </a:path>
                <a:path w="147319" h="83184">
                  <a:moveTo>
                    <a:pt x="70815" y="58166"/>
                  </a:moveTo>
                  <a:lnTo>
                    <a:pt x="68821" y="58166"/>
                  </a:lnTo>
                  <a:lnTo>
                    <a:pt x="68821" y="58318"/>
                  </a:lnTo>
                  <a:lnTo>
                    <a:pt x="68872" y="58508"/>
                  </a:lnTo>
                  <a:lnTo>
                    <a:pt x="68961" y="58674"/>
                  </a:lnTo>
                  <a:lnTo>
                    <a:pt x="69265" y="58991"/>
                  </a:lnTo>
                  <a:lnTo>
                    <a:pt x="69392" y="59067"/>
                  </a:lnTo>
                  <a:lnTo>
                    <a:pt x="69672" y="59156"/>
                  </a:lnTo>
                  <a:lnTo>
                    <a:pt x="69862" y="59169"/>
                  </a:lnTo>
                  <a:lnTo>
                    <a:pt x="70053" y="59131"/>
                  </a:lnTo>
                  <a:lnTo>
                    <a:pt x="70192" y="59093"/>
                  </a:lnTo>
                  <a:lnTo>
                    <a:pt x="70332" y="59029"/>
                  </a:lnTo>
                  <a:lnTo>
                    <a:pt x="70485" y="58902"/>
                  </a:lnTo>
                  <a:lnTo>
                    <a:pt x="70675" y="58674"/>
                  </a:lnTo>
                  <a:lnTo>
                    <a:pt x="70739" y="58547"/>
                  </a:lnTo>
                  <a:lnTo>
                    <a:pt x="70789" y="58407"/>
                  </a:lnTo>
                  <a:lnTo>
                    <a:pt x="70815" y="58216"/>
                  </a:lnTo>
                  <a:close/>
                </a:path>
                <a:path w="147319" h="83184">
                  <a:moveTo>
                    <a:pt x="70815" y="24688"/>
                  </a:moveTo>
                  <a:lnTo>
                    <a:pt x="70764" y="24498"/>
                  </a:lnTo>
                  <a:lnTo>
                    <a:pt x="70675" y="24333"/>
                  </a:lnTo>
                  <a:lnTo>
                    <a:pt x="70370" y="24015"/>
                  </a:lnTo>
                  <a:lnTo>
                    <a:pt x="70243" y="23939"/>
                  </a:lnTo>
                  <a:lnTo>
                    <a:pt x="69964" y="23850"/>
                  </a:lnTo>
                  <a:lnTo>
                    <a:pt x="69773" y="23837"/>
                  </a:lnTo>
                  <a:lnTo>
                    <a:pt x="69583" y="23876"/>
                  </a:lnTo>
                  <a:lnTo>
                    <a:pt x="69443" y="23914"/>
                  </a:lnTo>
                  <a:lnTo>
                    <a:pt x="69303" y="23977"/>
                  </a:lnTo>
                  <a:lnTo>
                    <a:pt x="69151" y="24104"/>
                  </a:lnTo>
                  <a:lnTo>
                    <a:pt x="68961" y="24333"/>
                  </a:lnTo>
                  <a:lnTo>
                    <a:pt x="68897" y="24460"/>
                  </a:lnTo>
                  <a:lnTo>
                    <a:pt x="68846" y="24599"/>
                  </a:lnTo>
                  <a:lnTo>
                    <a:pt x="68821" y="24790"/>
                  </a:lnTo>
                  <a:lnTo>
                    <a:pt x="68821" y="58153"/>
                  </a:lnTo>
                  <a:lnTo>
                    <a:pt x="70815" y="58153"/>
                  </a:lnTo>
                  <a:lnTo>
                    <a:pt x="70815" y="24841"/>
                  </a:lnTo>
                  <a:lnTo>
                    <a:pt x="70815" y="24688"/>
                  </a:lnTo>
                  <a:close/>
                </a:path>
                <a:path w="147319" h="83184">
                  <a:moveTo>
                    <a:pt x="75806" y="12801"/>
                  </a:moveTo>
                  <a:lnTo>
                    <a:pt x="73812" y="8001"/>
                  </a:lnTo>
                  <a:lnTo>
                    <a:pt x="73812" y="12903"/>
                  </a:lnTo>
                  <a:lnTo>
                    <a:pt x="73812" y="13462"/>
                  </a:lnTo>
                  <a:lnTo>
                    <a:pt x="68427" y="18846"/>
                  </a:lnTo>
                  <a:lnTo>
                    <a:pt x="68148" y="18846"/>
                  </a:lnTo>
                  <a:lnTo>
                    <a:pt x="67868" y="18846"/>
                  </a:lnTo>
                  <a:lnTo>
                    <a:pt x="62484" y="13462"/>
                  </a:lnTo>
                  <a:lnTo>
                    <a:pt x="62484" y="12903"/>
                  </a:lnTo>
                  <a:lnTo>
                    <a:pt x="67868" y="7518"/>
                  </a:lnTo>
                  <a:lnTo>
                    <a:pt x="68148" y="7518"/>
                  </a:lnTo>
                  <a:lnTo>
                    <a:pt x="68427" y="7518"/>
                  </a:lnTo>
                  <a:lnTo>
                    <a:pt x="73812" y="12903"/>
                  </a:lnTo>
                  <a:lnTo>
                    <a:pt x="73812" y="8001"/>
                  </a:lnTo>
                  <a:lnTo>
                    <a:pt x="68529" y="5524"/>
                  </a:lnTo>
                  <a:lnTo>
                    <a:pt x="68148" y="5524"/>
                  </a:lnTo>
                  <a:lnTo>
                    <a:pt x="67767" y="5524"/>
                  </a:lnTo>
                  <a:lnTo>
                    <a:pt x="60490" y="12801"/>
                  </a:lnTo>
                  <a:lnTo>
                    <a:pt x="60490" y="13563"/>
                  </a:lnTo>
                  <a:lnTo>
                    <a:pt x="67767" y="20840"/>
                  </a:lnTo>
                  <a:lnTo>
                    <a:pt x="68148" y="20840"/>
                  </a:lnTo>
                  <a:lnTo>
                    <a:pt x="68529" y="20840"/>
                  </a:lnTo>
                  <a:lnTo>
                    <a:pt x="75806" y="13563"/>
                  </a:lnTo>
                  <a:lnTo>
                    <a:pt x="75806" y="12801"/>
                  </a:lnTo>
                  <a:close/>
                </a:path>
                <a:path w="147319" h="83184">
                  <a:moveTo>
                    <a:pt x="77482" y="69443"/>
                  </a:moveTo>
                  <a:lnTo>
                    <a:pt x="75488" y="64643"/>
                  </a:lnTo>
                  <a:lnTo>
                    <a:pt x="75488" y="69545"/>
                  </a:lnTo>
                  <a:lnTo>
                    <a:pt x="75488" y="70104"/>
                  </a:lnTo>
                  <a:lnTo>
                    <a:pt x="70104" y="75488"/>
                  </a:lnTo>
                  <a:lnTo>
                    <a:pt x="69824" y="75488"/>
                  </a:lnTo>
                  <a:lnTo>
                    <a:pt x="69545" y="75488"/>
                  </a:lnTo>
                  <a:lnTo>
                    <a:pt x="64160" y="70104"/>
                  </a:lnTo>
                  <a:lnTo>
                    <a:pt x="64160" y="69545"/>
                  </a:lnTo>
                  <a:lnTo>
                    <a:pt x="69545" y="64160"/>
                  </a:lnTo>
                  <a:lnTo>
                    <a:pt x="69824" y="64160"/>
                  </a:lnTo>
                  <a:lnTo>
                    <a:pt x="70104" y="64160"/>
                  </a:lnTo>
                  <a:lnTo>
                    <a:pt x="75488" y="69545"/>
                  </a:lnTo>
                  <a:lnTo>
                    <a:pt x="75488" y="64643"/>
                  </a:lnTo>
                  <a:lnTo>
                    <a:pt x="70205" y="62166"/>
                  </a:lnTo>
                  <a:lnTo>
                    <a:pt x="69824" y="62166"/>
                  </a:lnTo>
                  <a:lnTo>
                    <a:pt x="69443" y="62166"/>
                  </a:lnTo>
                  <a:lnTo>
                    <a:pt x="62166" y="69443"/>
                  </a:lnTo>
                  <a:lnTo>
                    <a:pt x="62166" y="70205"/>
                  </a:lnTo>
                  <a:lnTo>
                    <a:pt x="69443" y="77482"/>
                  </a:lnTo>
                  <a:lnTo>
                    <a:pt x="69824" y="77482"/>
                  </a:lnTo>
                  <a:lnTo>
                    <a:pt x="70205" y="77482"/>
                  </a:lnTo>
                  <a:lnTo>
                    <a:pt x="77482" y="70205"/>
                  </a:lnTo>
                  <a:lnTo>
                    <a:pt x="77482" y="69443"/>
                  </a:lnTo>
                  <a:close/>
                </a:path>
                <a:path w="147319" h="83184">
                  <a:moveTo>
                    <a:pt x="82994" y="4546"/>
                  </a:moveTo>
                  <a:lnTo>
                    <a:pt x="81330" y="1155"/>
                  </a:lnTo>
                  <a:lnTo>
                    <a:pt x="81330" y="4622"/>
                  </a:lnTo>
                  <a:lnTo>
                    <a:pt x="81330" y="4737"/>
                  </a:lnTo>
                  <a:lnTo>
                    <a:pt x="81330" y="78384"/>
                  </a:lnTo>
                  <a:lnTo>
                    <a:pt x="81305" y="78689"/>
                  </a:lnTo>
                  <a:lnTo>
                    <a:pt x="79413" y="81089"/>
                  </a:lnTo>
                  <a:lnTo>
                    <a:pt x="79273" y="81153"/>
                  </a:lnTo>
                  <a:lnTo>
                    <a:pt x="78981" y="81241"/>
                  </a:lnTo>
                  <a:lnTo>
                    <a:pt x="78841" y="81267"/>
                  </a:lnTo>
                  <a:lnTo>
                    <a:pt x="78689" y="81305"/>
                  </a:lnTo>
                  <a:lnTo>
                    <a:pt x="78384" y="81330"/>
                  </a:lnTo>
                  <a:lnTo>
                    <a:pt x="78232" y="81330"/>
                  </a:lnTo>
                  <a:lnTo>
                    <a:pt x="4622" y="81330"/>
                  </a:lnTo>
                  <a:lnTo>
                    <a:pt x="4318" y="81305"/>
                  </a:lnTo>
                  <a:lnTo>
                    <a:pt x="1917" y="79413"/>
                  </a:lnTo>
                  <a:lnTo>
                    <a:pt x="1854" y="79273"/>
                  </a:lnTo>
                  <a:lnTo>
                    <a:pt x="1765" y="78981"/>
                  </a:lnTo>
                  <a:lnTo>
                    <a:pt x="1739" y="78841"/>
                  </a:lnTo>
                  <a:lnTo>
                    <a:pt x="1701" y="78689"/>
                  </a:lnTo>
                  <a:lnTo>
                    <a:pt x="1676" y="78384"/>
                  </a:lnTo>
                  <a:lnTo>
                    <a:pt x="1676" y="78232"/>
                  </a:lnTo>
                  <a:lnTo>
                    <a:pt x="1676" y="4813"/>
                  </a:lnTo>
                  <a:lnTo>
                    <a:pt x="1676" y="4622"/>
                  </a:lnTo>
                  <a:lnTo>
                    <a:pt x="1701" y="4318"/>
                  </a:lnTo>
                  <a:lnTo>
                    <a:pt x="3594" y="1917"/>
                  </a:lnTo>
                  <a:lnTo>
                    <a:pt x="3733" y="1854"/>
                  </a:lnTo>
                  <a:lnTo>
                    <a:pt x="4025" y="1765"/>
                  </a:lnTo>
                  <a:lnTo>
                    <a:pt x="4165" y="1739"/>
                  </a:lnTo>
                  <a:lnTo>
                    <a:pt x="4318" y="1701"/>
                  </a:lnTo>
                  <a:lnTo>
                    <a:pt x="4622" y="1676"/>
                  </a:lnTo>
                  <a:lnTo>
                    <a:pt x="4775" y="1676"/>
                  </a:lnTo>
                  <a:lnTo>
                    <a:pt x="4902" y="1676"/>
                  </a:lnTo>
                  <a:lnTo>
                    <a:pt x="24676" y="1663"/>
                  </a:lnTo>
                  <a:lnTo>
                    <a:pt x="24803" y="1676"/>
                  </a:lnTo>
                  <a:lnTo>
                    <a:pt x="24968" y="1676"/>
                  </a:lnTo>
                  <a:lnTo>
                    <a:pt x="57988" y="1663"/>
                  </a:lnTo>
                  <a:lnTo>
                    <a:pt x="58115" y="1676"/>
                  </a:lnTo>
                  <a:lnTo>
                    <a:pt x="58280" y="1676"/>
                  </a:lnTo>
                  <a:lnTo>
                    <a:pt x="78066" y="1663"/>
                  </a:lnTo>
                  <a:lnTo>
                    <a:pt x="78193" y="1676"/>
                  </a:lnTo>
                  <a:lnTo>
                    <a:pt x="78359" y="1676"/>
                  </a:lnTo>
                  <a:lnTo>
                    <a:pt x="78689" y="1701"/>
                  </a:lnTo>
                  <a:lnTo>
                    <a:pt x="81267" y="4165"/>
                  </a:lnTo>
                  <a:lnTo>
                    <a:pt x="81305" y="4318"/>
                  </a:lnTo>
                  <a:lnTo>
                    <a:pt x="81330" y="4622"/>
                  </a:lnTo>
                  <a:lnTo>
                    <a:pt x="81330" y="1155"/>
                  </a:lnTo>
                  <a:lnTo>
                    <a:pt x="79159" y="101"/>
                  </a:lnTo>
                  <a:lnTo>
                    <a:pt x="78930" y="50"/>
                  </a:lnTo>
                  <a:lnTo>
                    <a:pt x="78460" y="12"/>
                  </a:lnTo>
                  <a:lnTo>
                    <a:pt x="78270" y="12"/>
                  </a:lnTo>
                  <a:lnTo>
                    <a:pt x="58166" y="0"/>
                  </a:lnTo>
                  <a:lnTo>
                    <a:pt x="24841" y="0"/>
                  </a:lnTo>
                  <a:lnTo>
                    <a:pt x="4775" y="0"/>
                  </a:lnTo>
                  <a:lnTo>
                    <a:pt x="4546" y="12"/>
                  </a:lnTo>
                  <a:lnTo>
                    <a:pt x="4076" y="50"/>
                  </a:lnTo>
                  <a:lnTo>
                    <a:pt x="101" y="3848"/>
                  </a:lnTo>
                  <a:lnTo>
                    <a:pt x="50" y="4076"/>
                  </a:lnTo>
                  <a:lnTo>
                    <a:pt x="12" y="4546"/>
                  </a:lnTo>
                  <a:lnTo>
                    <a:pt x="0" y="4737"/>
                  </a:lnTo>
                  <a:lnTo>
                    <a:pt x="12" y="4902"/>
                  </a:lnTo>
                  <a:lnTo>
                    <a:pt x="12" y="78066"/>
                  </a:lnTo>
                  <a:lnTo>
                    <a:pt x="0" y="78193"/>
                  </a:lnTo>
                  <a:lnTo>
                    <a:pt x="12" y="78359"/>
                  </a:lnTo>
                  <a:lnTo>
                    <a:pt x="50" y="78930"/>
                  </a:lnTo>
                  <a:lnTo>
                    <a:pt x="3848" y="82905"/>
                  </a:lnTo>
                  <a:lnTo>
                    <a:pt x="4076" y="82956"/>
                  </a:lnTo>
                  <a:lnTo>
                    <a:pt x="4546" y="82994"/>
                  </a:lnTo>
                  <a:lnTo>
                    <a:pt x="4737" y="82994"/>
                  </a:lnTo>
                  <a:lnTo>
                    <a:pt x="4775" y="82994"/>
                  </a:lnTo>
                  <a:lnTo>
                    <a:pt x="78460" y="82994"/>
                  </a:lnTo>
                  <a:lnTo>
                    <a:pt x="78930" y="82956"/>
                  </a:lnTo>
                  <a:lnTo>
                    <a:pt x="82905" y="79159"/>
                  </a:lnTo>
                  <a:lnTo>
                    <a:pt x="82956" y="78930"/>
                  </a:lnTo>
                  <a:lnTo>
                    <a:pt x="82994" y="78460"/>
                  </a:lnTo>
                  <a:lnTo>
                    <a:pt x="82994" y="78270"/>
                  </a:lnTo>
                  <a:lnTo>
                    <a:pt x="82994" y="78232"/>
                  </a:lnTo>
                  <a:lnTo>
                    <a:pt x="82994" y="4648"/>
                  </a:lnTo>
                  <a:close/>
                </a:path>
                <a:path w="147319" h="83184">
                  <a:moveTo>
                    <a:pt x="146697" y="57823"/>
                  </a:moveTo>
                  <a:lnTo>
                    <a:pt x="113385" y="57823"/>
                  </a:lnTo>
                  <a:lnTo>
                    <a:pt x="113385" y="58483"/>
                  </a:lnTo>
                  <a:lnTo>
                    <a:pt x="146697" y="58483"/>
                  </a:lnTo>
                  <a:lnTo>
                    <a:pt x="146697" y="5782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723440" y="6504190"/>
              <a:ext cx="83185" cy="83185"/>
            </a:xfrm>
            <a:custGeom>
              <a:avLst/>
              <a:gdLst/>
              <a:ahLst/>
              <a:cxnLst/>
              <a:rect l="l" t="t" r="r" b="b"/>
              <a:pathLst>
                <a:path w="83185" h="83184">
                  <a:moveTo>
                    <a:pt x="12509" y="58166"/>
                  </a:moveTo>
                  <a:lnTo>
                    <a:pt x="10515" y="58166"/>
                  </a:lnTo>
                  <a:lnTo>
                    <a:pt x="10515" y="58318"/>
                  </a:lnTo>
                  <a:lnTo>
                    <a:pt x="10566" y="58508"/>
                  </a:lnTo>
                  <a:lnTo>
                    <a:pt x="10655" y="58674"/>
                  </a:lnTo>
                  <a:lnTo>
                    <a:pt x="10960" y="58991"/>
                  </a:lnTo>
                  <a:lnTo>
                    <a:pt x="11087" y="59067"/>
                  </a:lnTo>
                  <a:lnTo>
                    <a:pt x="11366" y="59156"/>
                  </a:lnTo>
                  <a:lnTo>
                    <a:pt x="11557" y="59169"/>
                  </a:lnTo>
                  <a:lnTo>
                    <a:pt x="11747" y="59131"/>
                  </a:lnTo>
                  <a:lnTo>
                    <a:pt x="11887" y="59093"/>
                  </a:lnTo>
                  <a:lnTo>
                    <a:pt x="12026" y="59029"/>
                  </a:lnTo>
                  <a:lnTo>
                    <a:pt x="12179" y="58902"/>
                  </a:lnTo>
                  <a:lnTo>
                    <a:pt x="12369" y="58674"/>
                  </a:lnTo>
                  <a:lnTo>
                    <a:pt x="12433" y="58547"/>
                  </a:lnTo>
                  <a:lnTo>
                    <a:pt x="12484" y="58407"/>
                  </a:lnTo>
                  <a:lnTo>
                    <a:pt x="12509" y="58216"/>
                  </a:lnTo>
                  <a:close/>
                </a:path>
                <a:path w="83185" h="83184">
                  <a:moveTo>
                    <a:pt x="12509" y="24688"/>
                  </a:moveTo>
                  <a:lnTo>
                    <a:pt x="12458" y="24498"/>
                  </a:lnTo>
                  <a:lnTo>
                    <a:pt x="12369" y="24333"/>
                  </a:lnTo>
                  <a:lnTo>
                    <a:pt x="12065" y="24015"/>
                  </a:lnTo>
                  <a:lnTo>
                    <a:pt x="11938" y="23939"/>
                  </a:lnTo>
                  <a:lnTo>
                    <a:pt x="11658" y="23850"/>
                  </a:lnTo>
                  <a:lnTo>
                    <a:pt x="11468" y="23837"/>
                  </a:lnTo>
                  <a:lnTo>
                    <a:pt x="11277" y="23876"/>
                  </a:lnTo>
                  <a:lnTo>
                    <a:pt x="11137" y="23914"/>
                  </a:lnTo>
                  <a:lnTo>
                    <a:pt x="10998" y="23977"/>
                  </a:lnTo>
                  <a:lnTo>
                    <a:pt x="10845" y="24104"/>
                  </a:lnTo>
                  <a:lnTo>
                    <a:pt x="10655" y="24333"/>
                  </a:lnTo>
                  <a:lnTo>
                    <a:pt x="10591" y="24460"/>
                  </a:lnTo>
                  <a:lnTo>
                    <a:pt x="10541" y="24599"/>
                  </a:lnTo>
                  <a:lnTo>
                    <a:pt x="10515" y="24790"/>
                  </a:lnTo>
                  <a:lnTo>
                    <a:pt x="10515" y="58153"/>
                  </a:lnTo>
                  <a:lnTo>
                    <a:pt x="12509" y="58153"/>
                  </a:lnTo>
                  <a:lnTo>
                    <a:pt x="12509" y="24841"/>
                  </a:lnTo>
                  <a:lnTo>
                    <a:pt x="12509" y="24688"/>
                  </a:lnTo>
                  <a:close/>
                </a:path>
                <a:path w="83185" h="83184">
                  <a:moveTo>
                    <a:pt x="20828" y="12801"/>
                  </a:moveTo>
                  <a:lnTo>
                    <a:pt x="18834" y="8001"/>
                  </a:lnTo>
                  <a:lnTo>
                    <a:pt x="18834" y="12903"/>
                  </a:lnTo>
                  <a:lnTo>
                    <a:pt x="18834" y="13462"/>
                  </a:lnTo>
                  <a:lnTo>
                    <a:pt x="13449" y="18846"/>
                  </a:lnTo>
                  <a:lnTo>
                    <a:pt x="13169" y="18846"/>
                  </a:lnTo>
                  <a:lnTo>
                    <a:pt x="12890" y="18846"/>
                  </a:lnTo>
                  <a:lnTo>
                    <a:pt x="7505" y="13462"/>
                  </a:lnTo>
                  <a:lnTo>
                    <a:pt x="7505" y="12903"/>
                  </a:lnTo>
                  <a:lnTo>
                    <a:pt x="12890" y="7518"/>
                  </a:lnTo>
                  <a:lnTo>
                    <a:pt x="13169" y="7518"/>
                  </a:lnTo>
                  <a:lnTo>
                    <a:pt x="13449" y="7518"/>
                  </a:lnTo>
                  <a:lnTo>
                    <a:pt x="18834" y="12903"/>
                  </a:lnTo>
                  <a:lnTo>
                    <a:pt x="18834" y="8001"/>
                  </a:lnTo>
                  <a:lnTo>
                    <a:pt x="13550" y="5524"/>
                  </a:lnTo>
                  <a:lnTo>
                    <a:pt x="13169" y="5524"/>
                  </a:lnTo>
                  <a:lnTo>
                    <a:pt x="12788" y="5524"/>
                  </a:lnTo>
                  <a:lnTo>
                    <a:pt x="5511" y="12801"/>
                  </a:lnTo>
                  <a:lnTo>
                    <a:pt x="5511" y="13563"/>
                  </a:lnTo>
                  <a:lnTo>
                    <a:pt x="12788" y="20840"/>
                  </a:lnTo>
                  <a:lnTo>
                    <a:pt x="13169" y="20840"/>
                  </a:lnTo>
                  <a:lnTo>
                    <a:pt x="13550" y="20840"/>
                  </a:lnTo>
                  <a:lnTo>
                    <a:pt x="20828" y="13563"/>
                  </a:lnTo>
                  <a:lnTo>
                    <a:pt x="20828" y="12801"/>
                  </a:lnTo>
                  <a:close/>
                </a:path>
                <a:path w="83185" h="83184">
                  <a:moveTo>
                    <a:pt x="46761" y="70789"/>
                  </a:moveTo>
                  <a:lnTo>
                    <a:pt x="46215" y="68872"/>
                  </a:lnTo>
                  <a:lnTo>
                    <a:pt x="34734" y="72148"/>
                  </a:lnTo>
                  <a:lnTo>
                    <a:pt x="24841" y="72148"/>
                  </a:lnTo>
                  <a:lnTo>
                    <a:pt x="24688" y="72161"/>
                  </a:lnTo>
                  <a:lnTo>
                    <a:pt x="24498" y="72212"/>
                  </a:lnTo>
                  <a:lnTo>
                    <a:pt x="24333" y="72301"/>
                  </a:lnTo>
                  <a:lnTo>
                    <a:pt x="24168" y="72415"/>
                  </a:lnTo>
                  <a:lnTo>
                    <a:pt x="24041" y="72555"/>
                  </a:lnTo>
                  <a:lnTo>
                    <a:pt x="23939" y="72732"/>
                  </a:lnTo>
                  <a:lnTo>
                    <a:pt x="23850" y="73012"/>
                  </a:lnTo>
                  <a:lnTo>
                    <a:pt x="23837" y="73202"/>
                  </a:lnTo>
                  <a:lnTo>
                    <a:pt x="23876" y="73393"/>
                  </a:lnTo>
                  <a:lnTo>
                    <a:pt x="23914" y="73533"/>
                  </a:lnTo>
                  <a:lnTo>
                    <a:pt x="23977" y="73672"/>
                  </a:lnTo>
                  <a:lnTo>
                    <a:pt x="24104" y="73825"/>
                  </a:lnTo>
                  <a:lnTo>
                    <a:pt x="24333" y="74015"/>
                  </a:lnTo>
                  <a:lnTo>
                    <a:pt x="24460" y="74079"/>
                  </a:lnTo>
                  <a:lnTo>
                    <a:pt x="24599" y="74129"/>
                  </a:lnTo>
                  <a:lnTo>
                    <a:pt x="24790" y="74155"/>
                  </a:lnTo>
                  <a:lnTo>
                    <a:pt x="34671" y="74142"/>
                  </a:lnTo>
                  <a:lnTo>
                    <a:pt x="34836" y="74155"/>
                  </a:lnTo>
                  <a:lnTo>
                    <a:pt x="34963" y="74155"/>
                  </a:lnTo>
                  <a:lnTo>
                    <a:pt x="35179" y="74104"/>
                  </a:lnTo>
                  <a:lnTo>
                    <a:pt x="46761" y="70789"/>
                  </a:lnTo>
                  <a:close/>
                </a:path>
                <a:path w="83185" h="83184">
                  <a:moveTo>
                    <a:pt x="47485" y="69684"/>
                  </a:moveTo>
                  <a:lnTo>
                    <a:pt x="47434" y="69494"/>
                  </a:lnTo>
                  <a:lnTo>
                    <a:pt x="47371" y="69367"/>
                  </a:lnTo>
                  <a:lnTo>
                    <a:pt x="47307" y="69240"/>
                  </a:lnTo>
                  <a:lnTo>
                    <a:pt x="47167" y="69088"/>
                  </a:lnTo>
                  <a:lnTo>
                    <a:pt x="47015" y="68973"/>
                  </a:lnTo>
                  <a:lnTo>
                    <a:pt x="46837" y="68884"/>
                  </a:lnTo>
                  <a:lnTo>
                    <a:pt x="46647" y="68834"/>
                  </a:lnTo>
                  <a:lnTo>
                    <a:pt x="46405" y="68821"/>
                  </a:lnTo>
                  <a:lnTo>
                    <a:pt x="46266" y="68846"/>
                  </a:lnTo>
                  <a:lnTo>
                    <a:pt x="46761" y="70777"/>
                  </a:lnTo>
                  <a:lnTo>
                    <a:pt x="46901" y="70726"/>
                  </a:lnTo>
                  <a:lnTo>
                    <a:pt x="47155" y="70573"/>
                  </a:lnTo>
                  <a:lnTo>
                    <a:pt x="47282" y="70434"/>
                  </a:lnTo>
                  <a:lnTo>
                    <a:pt x="47358" y="70307"/>
                  </a:lnTo>
                  <a:lnTo>
                    <a:pt x="47421" y="70167"/>
                  </a:lnTo>
                  <a:lnTo>
                    <a:pt x="47472" y="69977"/>
                  </a:lnTo>
                  <a:lnTo>
                    <a:pt x="47485" y="69684"/>
                  </a:lnTo>
                  <a:close/>
                </a:path>
                <a:path w="83185" h="83184">
                  <a:moveTo>
                    <a:pt x="59156" y="73113"/>
                  </a:moveTo>
                  <a:lnTo>
                    <a:pt x="59118" y="72923"/>
                  </a:lnTo>
                  <a:lnTo>
                    <a:pt x="59080" y="72783"/>
                  </a:lnTo>
                  <a:lnTo>
                    <a:pt x="59004" y="72644"/>
                  </a:lnTo>
                  <a:lnTo>
                    <a:pt x="58889" y="72491"/>
                  </a:lnTo>
                  <a:lnTo>
                    <a:pt x="58750" y="72351"/>
                  </a:lnTo>
                  <a:lnTo>
                    <a:pt x="58572" y="72250"/>
                  </a:lnTo>
                  <a:lnTo>
                    <a:pt x="58394" y="72186"/>
                  </a:lnTo>
                  <a:lnTo>
                    <a:pt x="58204" y="72161"/>
                  </a:lnTo>
                  <a:lnTo>
                    <a:pt x="48158" y="72148"/>
                  </a:lnTo>
                  <a:lnTo>
                    <a:pt x="48018" y="72161"/>
                  </a:lnTo>
                  <a:lnTo>
                    <a:pt x="47815" y="72212"/>
                  </a:lnTo>
                  <a:lnTo>
                    <a:pt x="47650" y="72301"/>
                  </a:lnTo>
                  <a:lnTo>
                    <a:pt x="47485" y="72415"/>
                  </a:lnTo>
                  <a:lnTo>
                    <a:pt x="47358" y="72555"/>
                  </a:lnTo>
                  <a:lnTo>
                    <a:pt x="47256" y="72732"/>
                  </a:lnTo>
                  <a:lnTo>
                    <a:pt x="47167" y="73012"/>
                  </a:lnTo>
                  <a:lnTo>
                    <a:pt x="47155" y="73202"/>
                  </a:lnTo>
                  <a:lnTo>
                    <a:pt x="47193" y="73393"/>
                  </a:lnTo>
                  <a:lnTo>
                    <a:pt x="47244" y="73533"/>
                  </a:lnTo>
                  <a:lnTo>
                    <a:pt x="47307" y="73672"/>
                  </a:lnTo>
                  <a:lnTo>
                    <a:pt x="47421" y="73825"/>
                  </a:lnTo>
                  <a:lnTo>
                    <a:pt x="47561" y="73964"/>
                  </a:lnTo>
                  <a:lnTo>
                    <a:pt x="47739" y="74066"/>
                  </a:lnTo>
                  <a:lnTo>
                    <a:pt x="47917" y="74129"/>
                  </a:lnTo>
                  <a:lnTo>
                    <a:pt x="48107" y="74155"/>
                  </a:lnTo>
                  <a:lnTo>
                    <a:pt x="58153" y="74142"/>
                  </a:lnTo>
                  <a:lnTo>
                    <a:pt x="58305" y="74155"/>
                  </a:lnTo>
                  <a:lnTo>
                    <a:pt x="58496" y="74104"/>
                  </a:lnTo>
                  <a:lnTo>
                    <a:pt x="58661" y="74015"/>
                  </a:lnTo>
                  <a:lnTo>
                    <a:pt x="59004" y="73672"/>
                  </a:lnTo>
                  <a:lnTo>
                    <a:pt x="59080" y="73545"/>
                  </a:lnTo>
                  <a:lnTo>
                    <a:pt x="59143" y="73304"/>
                  </a:lnTo>
                  <a:lnTo>
                    <a:pt x="59156" y="73113"/>
                  </a:lnTo>
                  <a:close/>
                </a:path>
                <a:path w="83185" h="83184">
                  <a:moveTo>
                    <a:pt x="65811" y="40309"/>
                  </a:moveTo>
                  <a:lnTo>
                    <a:pt x="65582" y="37934"/>
                  </a:lnTo>
                  <a:lnTo>
                    <a:pt x="65112" y="35585"/>
                  </a:lnTo>
                  <a:lnTo>
                    <a:pt x="64427" y="33299"/>
                  </a:lnTo>
                  <a:lnTo>
                    <a:pt x="63817" y="31864"/>
                  </a:lnTo>
                  <a:lnTo>
                    <a:pt x="63817" y="40411"/>
                  </a:lnTo>
                  <a:lnTo>
                    <a:pt x="63817" y="42608"/>
                  </a:lnTo>
                  <a:lnTo>
                    <a:pt x="58483" y="55994"/>
                  </a:lnTo>
                  <a:lnTo>
                    <a:pt x="58483" y="27038"/>
                  </a:lnTo>
                  <a:lnTo>
                    <a:pt x="63817" y="40411"/>
                  </a:lnTo>
                  <a:lnTo>
                    <a:pt x="63817" y="31864"/>
                  </a:lnTo>
                  <a:lnTo>
                    <a:pt x="57823" y="23456"/>
                  </a:lnTo>
                  <a:lnTo>
                    <a:pt x="57823" y="26276"/>
                  </a:lnTo>
                  <a:lnTo>
                    <a:pt x="57823" y="56743"/>
                  </a:lnTo>
                  <a:lnTo>
                    <a:pt x="56743" y="57823"/>
                  </a:lnTo>
                  <a:lnTo>
                    <a:pt x="55994" y="57823"/>
                  </a:lnTo>
                  <a:lnTo>
                    <a:pt x="55994" y="58483"/>
                  </a:lnTo>
                  <a:lnTo>
                    <a:pt x="42583" y="63830"/>
                  </a:lnTo>
                  <a:lnTo>
                    <a:pt x="41490" y="63830"/>
                  </a:lnTo>
                  <a:lnTo>
                    <a:pt x="40398" y="63817"/>
                  </a:lnTo>
                  <a:lnTo>
                    <a:pt x="26987" y="58483"/>
                  </a:lnTo>
                  <a:lnTo>
                    <a:pt x="55994" y="58483"/>
                  </a:lnTo>
                  <a:lnTo>
                    <a:pt x="55994" y="57823"/>
                  </a:lnTo>
                  <a:lnTo>
                    <a:pt x="26238" y="57823"/>
                  </a:lnTo>
                  <a:lnTo>
                    <a:pt x="25158" y="56743"/>
                  </a:lnTo>
                  <a:lnTo>
                    <a:pt x="25158" y="26263"/>
                  </a:lnTo>
                  <a:lnTo>
                    <a:pt x="26250" y="25171"/>
                  </a:lnTo>
                  <a:lnTo>
                    <a:pt x="56718" y="25171"/>
                  </a:lnTo>
                  <a:lnTo>
                    <a:pt x="57823" y="26276"/>
                  </a:lnTo>
                  <a:lnTo>
                    <a:pt x="57823" y="23456"/>
                  </a:lnTo>
                  <a:lnTo>
                    <a:pt x="55994" y="21945"/>
                  </a:lnTo>
                  <a:lnTo>
                    <a:pt x="55968" y="24511"/>
                  </a:lnTo>
                  <a:lnTo>
                    <a:pt x="27000" y="24511"/>
                  </a:lnTo>
                  <a:lnTo>
                    <a:pt x="40398" y="19177"/>
                  </a:lnTo>
                  <a:lnTo>
                    <a:pt x="41490" y="19177"/>
                  </a:lnTo>
                  <a:lnTo>
                    <a:pt x="42583" y="19189"/>
                  </a:lnTo>
                  <a:lnTo>
                    <a:pt x="55968" y="24511"/>
                  </a:lnTo>
                  <a:lnTo>
                    <a:pt x="55968" y="21932"/>
                  </a:lnTo>
                  <a:lnTo>
                    <a:pt x="42684" y="17183"/>
                  </a:lnTo>
                  <a:lnTo>
                    <a:pt x="41490" y="17183"/>
                  </a:lnTo>
                  <a:lnTo>
                    <a:pt x="40297" y="17183"/>
                  </a:lnTo>
                  <a:lnTo>
                    <a:pt x="24511" y="24091"/>
                  </a:lnTo>
                  <a:lnTo>
                    <a:pt x="24511" y="27012"/>
                  </a:lnTo>
                  <a:lnTo>
                    <a:pt x="24511" y="55994"/>
                  </a:lnTo>
                  <a:lnTo>
                    <a:pt x="19164" y="42595"/>
                  </a:lnTo>
                  <a:lnTo>
                    <a:pt x="19164" y="40398"/>
                  </a:lnTo>
                  <a:lnTo>
                    <a:pt x="24511" y="27012"/>
                  </a:lnTo>
                  <a:lnTo>
                    <a:pt x="24511" y="24091"/>
                  </a:lnTo>
                  <a:lnTo>
                    <a:pt x="17170" y="40309"/>
                  </a:lnTo>
                  <a:lnTo>
                    <a:pt x="17170" y="42697"/>
                  </a:lnTo>
                  <a:lnTo>
                    <a:pt x="40297" y="65824"/>
                  </a:lnTo>
                  <a:lnTo>
                    <a:pt x="41490" y="65824"/>
                  </a:lnTo>
                  <a:lnTo>
                    <a:pt x="42684" y="65824"/>
                  </a:lnTo>
                  <a:lnTo>
                    <a:pt x="65811" y="42697"/>
                  </a:lnTo>
                  <a:lnTo>
                    <a:pt x="65811" y="40309"/>
                  </a:lnTo>
                  <a:close/>
                </a:path>
                <a:path w="83185" h="83184">
                  <a:moveTo>
                    <a:pt x="70815" y="58166"/>
                  </a:moveTo>
                  <a:lnTo>
                    <a:pt x="68821" y="58166"/>
                  </a:lnTo>
                  <a:lnTo>
                    <a:pt x="68821" y="58318"/>
                  </a:lnTo>
                  <a:lnTo>
                    <a:pt x="68872" y="58508"/>
                  </a:lnTo>
                  <a:lnTo>
                    <a:pt x="68961" y="58674"/>
                  </a:lnTo>
                  <a:lnTo>
                    <a:pt x="69151" y="58902"/>
                  </a:lnTo>
                  <a:lnTo>
                    <a:pt x="69303" y="59029"/>
                  </a:lnTo>
                  <a:lnTo>
                    <a:pt x="69430" y="59093"/>
                  </a:lnTo>
                  <a:lnTo>
                    <a:pt x="69672" y="59156"/>
                  </a:lnTo>
                  <a:lnTo>
                    <a:pt x="69862" y="59169"/>
                  </a:lnTo>
                  <a:lnTo>
                    <a:pt x="70053" y="59131"/>
                  </a:lnTo>
                  <a:lnTo>
                    <a:pt x="70205" y="59093"/>
                  </a:lnTo>
                  <a:lnTo>
                    <a:pt x="70332" y="59029"/>
                  </a:lnTo>
                  <a:lnTo>
                    <a:pt x="70485" y="58902"/>
                  </a:lnTo>
                  <a:lnTo>
                    <a:pt x="70624" y="58762"/>
                  </a:lnTo>
                  <a:lnTo>
                    <a:pt x="70726" y="58597"/>
                  </a:lnTo>
                  <a:lnTo>
                    <a:pt x="70789" y="58407"/>
                  </a:lnTo>
                  <a:lnTo>
                    <a:pt x="70815" y="58216"/>
                  </a:lnTo>
                  <a:close/>
                </a:path>
                <a:path w="83185" h="83184">
                  <a:moveTo>
                    <a:pt x="70815" y="24688"/>
                  </a:moveTo>
                  <a:lnTo>
                    <a:pt x="70764" y="24498"/>
                  </a:lnTo>
                  <a:lnTo>
                    <a:pt x="70675" y="24333"/>
                  </a:lnTo>
                  <a:lnTo>
                    <a:pt x="70561" y="24168"/>
                  </a:lnTo>
                  <a:lnTo>
                    <a:pt x="70421" y="24041"/>
                  </a:lnTo>
                  <a:lnTo>
                    <a:pt x="70243" y="23939"/>
                  </a:lnTo>
                  <a:lnTo>
                    <a:pt x="69964" y="23850"/>
                  </a:lnTo>
                  <a:lnTo>
                    <a:pt x="69773" y="23837"/>
                  </a:lnTo>
                  <a:lnTo>
                    <a:pt x="69430" y="23914"/>
                  </a:lnTo>
                  <a:lnTo>
                    <a:pt x="69303" y="23977"/>
                  </a:lnTo>
                  <a:lnTo>
                    <a:pt x="69151" y="24104"/>
                  </a:lnTo>
                  <a:lnTo>
                    <a:pt x="68961" y="24333"/>
                  </a:lnTo>
                  <a:lnTo>
                    <a:pt x="68897" y="24460"/>
                  </a:lnTo>
                  <a:lnTo>
                    <a:pt x="68834" y="24650"/>
                  </a:lnTo>
                  <a:lnTo>
                    <a:pt x="68821" y="24790"/>
                  </a:lnTo>
                  <a:lnTo>
                    <a:pt x="68821" y="58153"/>
                  </a:lnTo>
                  <a:lnTo>
                    <a:pt x="70815" y="58153"/>
                  </a:lnTo>
                  <a:lnTo>
                    <a:pt x="70815" y="24841"/>
                  </a:lnTo>
                  <a:lnTo>
                    <a:pt x="70815" y="24688"/>
                  </a:lnTo>
                  <a:close/>
                </a:path>
                <a:path w="83185" h="83184">
                  <a:moveTo>
                    <a:pt x="75806" y="12801"/>
                  </a:moveTo>
                  <a:lnTo>
                    <a:pt x="73812" y="8013"/>
                  </a:lnTo>
                  <a:lnTo>
                    <a:pt x="73812" y="12903"/>
                  </a:lnTo>
                  <a:lnTo>
                    <a:pt x="73812" y="13462"/>
                  </a:lnTo>
                  <a:lnTo>
                    <a:pt x="68427" y="18846"/>
                  </a:lnTo>
                  <a:lnTo>
                    <a:pt x="68148" y="18846"/>
                  </a:lnTo>
                  <a:lnTo>
                    <a:pt x="67868" y="18846"/>
                  </a:lnTo>
                  <a:lnTo>
                    <a:pt x="62484" y="13462"/>
                  </a:lnTo>
                  <a:lnTo>
                    <a:pt x="62484" y="12903"/>
                  </a:lnTo>
                  <a:lnTo>
                    <a:pt x="67868" y="7518"/>
                  </a:lnTo>
                  <a:lnTo>
                    <a:pt x="68148" y="7518"/>
                  </a:lnTo>
                  <a:lnTo>
                    <a:pt x="68427" y="7518"/>
                  </a:lnTo>
                  <a:lnTo>
                    <a:pt x="73812" y="12903"/>
                  </a:lnTo>
                  <a:lnTo>
                    <a:pt x="73812" y="8013"/>
                  </a:lnTo>
                  <a:lnTo>
                    <a:pt x="68516" y="5524"/>
                  </a:lnTo>
                  <a:lnTo>
                    <a:pt x="68148" y="5524"/>
                  </a:lnTo>
                  <a:lnTo>
                    <a:pt x="67767" y="5524"/>
                  </a:lnTo>
                  <a:lnTo>
                    <a:pt x="60477" y="12801"/>
                  </a:lnTo>
                  <a:lnTo>
                    <a:pt x="60477" y="13563"/>
                  </a:lnTo>
                  <a:lnTo>
                    <a:pt x="67767" y="20840"/>
                  </a:lnTo>
                  <a:lnTo>
                    <a:pt x="68148" y="20840"/>
                  </a:lnTo>
                  <a:lnTo>
                    <a:pt x="68516" y="20840"/>
                  </a:lnTo>
                  <a:lnTo>
                    <a:pt x="75806" y="13563"/>
                  </a:lnTo>
                  <a:lnTo>
                    <a:pt x="75806" y="12801"/>
                  </a:lnTo>
                  <a:close/>
                </a:path>
                <a:path w="83185" h="83184">
                  <a:moveTo>
                    <a:pt x="77470" y="69443"/>
                  </a:moveTo>
                  <a:lnTo>
                    <a:pt x="75476" y="64655"/>
                  </a:lnTo>
                  <a:lnTo>
                    <a:pt x="75476" y="69545"/>
                  </a:lnTo>
                  <a:lnTo>
                    <a:pt x="75476" y="70104"/>
                  </a:lnTo>
                  <a:lnTo>
                    <a:pt x="70091" y="75488"/>
                  </a:lnTo>
                  <a:lnTo>
                    <a:pt x="69811" y="75488"/>
                  </a:lnTo>
                  <a:lnTo>
                    <a:pt x="69532" y="75488"/>
                  </a:lnTo>
                  <a:lnTo>
                    <a:pt x="64147" y="70104"/>
                  </a:lnTo>
                  <a:lnTo>
                    <a:pt x="64147" y="69545"/>
                  </a:lnTo>
                  <a:lnTo>
                    <a:pt x="69532" y="64160"/>
                  </a:lnTo>
                  <a:lnTo>
                    <a:pt x="69811" y="64160"/>
                  </a:lnTo>
                  <a:lnTo>
                    <a:pt x="70091" y="64160"/>
                  </a:lnTo>
                  <a:lnTo>
                    <a:pt x="75476" y="69545"/>
                  </a:lnTo>
                  <a:lnTo>
                    <a:pt x="75476" y="64655"/>
                  </a:lnTo>
                  <a:lnTo>
                    <a:pt x="70192" y="62166"/>
                  </a:lnTo>
                  <a:lnTo>
                    <a:pt x="69811" y="62166"/>
                  </a:lnTo>
                  <a:lnTo>
                    <a:pt x="69430" y="62166"/>
                  </a:lnTo>
                  <a:lnTo>
                    <a:pt x="62153" y="69443"/>
                  </a:lnTo>
                  <a:lnTo>
                    <a:pt x="62153" y="70205"/>
                  </a:lnTo>
                  <a:lnTo>
                    <a:pt x="69430" y="77482"/>
                  </a:lnTo>
                  <a:lnTo>
                    <a:pt x="69811" y="77482"/>
                  </a:lnTo>
                  <a:lnTo>
                    <a:pt x="70192" y="77482"/>
                  </a:lnTo>
                  <a:lnTo>
                    <a:pt x="77470" y="70205"/>
                  </a:lnTo>
                  <a:lnTo>
                    <a:pt x="77470" y="69443"/>
                  </a:lnTo>
                  <a:close/>
                </a:path>
                <a:path w="83185" h="83184">
                  <a:moveTo>
                    <a:pt x="82994" y="4762"/>
                  </a:moveTo>
                  <a:lnTo>
                    <a:pt x="82981" y="4546"/>
                  </a:lnTo>
                  <a:lnTo>
                    <a:pt x="81330" y="1168"/>
                  </a:lnTo>
                  <a:lnTo>
                    <a:pt x="81330" y="4775"/>
                  </a:lnTo>
                  <a:lnTo>
                    <a:pt x="81330" y="4902"/>
                  </a:lnTo>
                  <a:lnTo>
                    <a:pt x="81330" y="78066"/>
                  </a:lnTo>
                  <a:lnTo>
                    <a:pt x="81318" y="78193"/>
                  </a:lnTo>
                  <a:lnTo>
                    <a:pt x="81318" y="78384"/>
                  </a:lnTo>
                  <a:lnTo>
                    <a:pt x="81292" y="78689"/>
                  </a:lnTo>
                  <a:lnTo>
                    <a:pt x="80797" y="79946"/>
                  </a:lnTo>
                  <a:lnTo>
                    <a:pt x="80721" y="80073"/>
                  </a:lnTo>
                  <a:lnTo>
                    <a:pt x="78828" y="81267"/>
                  </a:lnTo>
                  <a:lnTo>
                    <a:pt x="78676" y="81305"/>
                  </a:lnTo>
                  <a:lnTo>
                    <a:pt x="78371" y="81330"/>
                  </a:lnTo>
                  <a:lnTo>
                    <a:pt x="78219" y="81330"/>
                  </a:lnTo>
                  <a:lnTo>
                    <a:pt x="4610" y="81330"/>
                  </a:lnTo>
                  <a:lnTo>
                    <a:pt x="4305" y="81305"/>
                  </a:lnTo>
                  <a:lnTo>
                    <a:pt x="1905" y="79413"/>
                  </a:lnTo>
                  <a:lnTo>
                    <a:pt x="1841" y="79273"/>
                  </a:lnTo>
                  <a:lnTo>
                    <a:pt x="1752" y="78981"/>
                  </a:lnTo>
                  <a:lnTo>
                    <a:pt x="1727" y="78841"/>
                  </a:lnTo>
                  <a:lnTo>
                    <a:pt x="1689" y="78689"/>
                  </a:lnTo>
                  <a:lnTo>
                    <a:pt x="1663" y="78384"/>
                  </a:lnTo>
                  <a:lnTo>
                    <a:pt x="1663" y="78232"/>
                  </a:lnTo>
                  <a:lnTo>
                    <a:pt x="1663" y="4622"/>
                  </a:lnTo>
                  <a:lnTo>
                    <a:pt x="1689" y="4318"/>
                  </a:lnTo>
                  <a:lnTo>
                    <a:pt x="3581" y="1917"/>
                  </a:lnTo>
                  <a:lnTo>
                    <a:pt x="3721" y="1854"/>
                  </a:lnTo>
                  <a:lnTo>
                    <a:pt x="4013" y="1765"/>
                  </a:lnTo>
                  <a:lnTo>
                    <a:pt x="4152" y="1739"/>
                  </a:lnTo>
                  <a:lnTo>
                    <a:pt x="4305" y="1701"/>
                  </a:lnTo>
                  <a:lnTo>
                    <a:pt x="4610" y="1676"/>
                  </a:lnTo>
                  <a:lnTo>
                    <a:pt x="4762" y="1676"/>
                  </a:lnTo>
                  <a:lnTo>
                    <a:pt x="4889" y="1676"/>
                  </a:lnTo>
                  <a:lnTo>
                    <a:pt x="24676" y="1663"/>
                  </a:lnTo>
                  <a:lnTo>
                    <a:pt x="24803" y="1676"/>
                  </a:lnTo>
                  <a:lnTo>
                    <a:pt x="24968" y="1676"/>
                  </a:lnTo>
                  <a:lnTo>
                    <a:pt x="57988" y="1663"/>
                  </a:lnTo>
                  <a:lnTo>
                    <a:pt x="58115" y="1676"/>
                  </a:lnTo>
                  <a:lnTo>
                    <a:pt x="58267" y="1676"/>
                  </a:lnTo>
                  <a:lnTo>
                    <a:pt x="78054" y="1663"/>
                  </a:lnTo>
                  <a:lnTo>
                    <a:pt x="78181" y="1676"/>
                  </a:lnTo>
                  <a:lnTo>
                    <a:pt x="78346" y="1676"/>
                  </a:lnTo>
                  <a:lnTo>
                    <a:pt x="78676" y="1701"/>
                  </a:lnTo>
                  <a:lnTo>
                    <a:pt x="81254" y="4165"/>
                  </a:lnTo>
                  <a:lnTo>
                    <a:pt x="81292" y="4318"/>
                  </a:lnTo>
                  <a:lnTo>
                    <a:pt x="81318" y="4622"/>
                  </a:lnTo>
                  <a:lnTo>
                    <a:pt x="81318" y="4775"/>
                  </a:lnTo>
                  <a:lnTo>
                    <a:pt x="81330" y="1168"/>
                  </a:lnTo>
                  <a:lnTo>
                    <a:pt x="79146" y="101"/>
                  </a:lnTo>
                  <a:lnTo>
                    <a:pt x="78917" y="50"/>
                  </a:lnTo>
                  <a:lnTo>
                    <a:pt x="78447" y="12"/>
                  </a:lnTo>
                  <a:lnTo>
                    <a:pt x="78257" y="12"/>
                  </a:lnTo>
                  <a:lnTo>
                    <a:pt x="58153" y="0"/>
                  </a:lnTo>
                  <a:lnTo>
                    <a:pt x="24841" y="0"/>
                  </a:lnTo>
                  <a:lnTo>
                    <a:pt x="4775" y="0"/>
                  </a:lnTo>
                  <a:lnTo>
                    <a:pt x="4533" y="12"/>
                  </a:lnTo>
                  <a:lnTo>
                    <a:pt x="4064" y="50"/>
                  </a:lnTo>
                  <a:lnTo>
                    <a:pt x="88" y="3848"/>
                  </a:lnTo>
                  <a:lnTo>
                    <a:pt x="38" y="4076"/>
                  </a:lnTo>
                  <a:lnTo>
                    <a:pt x="0" y="4546"/>
                  </a:lnTo>
                  <a:lnTo>
                    <a:pt x="0" y="4737"/>
                  </a:lnTo>
                  <a:lnTo>
                    <a:pt x="0" y="4762"/>
                  </a:lnTo>
                  <a:lnTo>
                    <a:pt x="0" y="78460"/>
                  </a:lnTo>
                  <a:lnTo>
                    <a:pt x="38" y="78930"/>
                  </a:lnTo>
                  <a:lnTo>
                    <a:pt x="3835" y="82905"/>
                  </a:lnTo>
                  <a:lnTo>
                    <a:pt x="4064" y="82956"/>
                  </a:lnTo>
                  <a:lnTo>
                    <a:pt x="4533" y="82994"/>
                  </a:lnTo>
                  <a:lnTo>
                    <a:pt x="4724" y="82994"/>
                  </a:lnTo>
                  <a:lnTo>
                    <a:pt x="4762" y="82994"/>
                  </a:lnTo>
                  <a:lnTo>
                    <a:pt x="78460" y="82994"/>
                  </a:lnTo>
                  <a:lnTo>
                    <a:pt x="78917" y="82956"/>
                  </a:lnTo>
                  <a:lnTo>
                    <a:pt x="82181" y="80873"/>
                  </a:lnTo>
                  <a:lnTo>
                    <a:pt x="82321" y="80683"/>
                  </a:lnTo>
                  <a:lnTo>
                    <a:pt x="82537" y="80264"/>
                  </a:lnTo>
                  <a:lnTo>
                    <a:pt x="82715" y="79832"/>
                  </a:lnTo>
                  <a:lnTo>
                    <a:pt x="82854" y="79387"/>
                  </a:lnTo>
                  <a:lnTo>
                    <a:pt x="82892" y="79159"/>
                  </a:lnTo>
                  <a:lnTo>
                    <a:pt x="82943" y="78930"/>
                  </a:lnTo>
                  <a:lnTo>
                    <a:pt x="82981" y="78460"/>
                  </a:lnTo>
                  <a:lnTo>
                    <a:pt x="82994" y="78270"/>
                  </a:lnTo>
                  <a:lnTo>
                    <a:pt x="82994" y="481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728952" y="6509715"/>
              <a:ext cx="166370" cy="163195"/>
            </a:xfrm>
            <a:custGeom>
              <a:avLst/>
              <a:gdLst/>
              <a:ahLst/>
              <a:cxnLst/>
              <a:rect l="l" t="t" r="r" b="b"/>
              <a:pathLst>
                <a:path w="166369" h="163195">
                  <a:moveTo>
                    <a:pt x="7658" y="0"/>
                  </a:moveTo>
                  <a:lnTo>
                    <a:pt x="7277" y="0"/>
                  </a:lnTo>
                  <a:lnTo>
                    <a:pt x="6527" y="63"/>
                  </a:lnTo>
                  <a:lnTo>
                    <a:pt x="0" y="7277"/>
                  </a:lnTo>
                  <a:lnTo>
                    <a:pt x="0" y="8039"/>
                  </a:lnTo>
                  <a:lnTo>
                    <a:pt x="7277" y="15316"/>
                  </a:lnTo>
                  <a:lnTo>
                    <a:pt x="7658" y="15316"/>
                  </a:lnTo>
                  <a:lnTo>
                    <a:pt x="7658" y="13322"/>
                  </a:lnTo>
                  <a:lnTo>
                    <a:pt x="7378" y="13322"/>
                  </a:lnTo>
                  <a:lnTo>
                    <a:pt x="6832" y="13271"/>
                  </a:lnTo>
                  <a:lnTo>
                    <a:pt x="1993" y="7937"/>
                  </a:lnTo>
                  <a:lnTo>
                    <a:pt x="1993" y="7378"/>
                  </a:lnTo>
                  <a:lnTo>
                    <a:pt x="7378" y="1993"/>
                  </a:lnTo>
                  <a:lnTo>
                    <a:pt x="7658" y="1993"/>
                  </a:lnTo>
                  <a:lnTo>
                    <a:pt x="7658" y="0"/>
                  </a:lnTo>
                  <a:close/>
                </a:path>
                <a:path w="166369" h="163195">
                  <a:moveTo>
                    <a:pt x="15316" y="63919"/>
                  </a:moveTo>
                  <a:lnTo>
                    <a:pt x="13322" y="59118"/>
                  </a:lnTo>
                  <a:lnTo>
                    <a:pt x="13322" y="64020"/>
                  </a:lnTo>
                  <a:lnTo>
                    <a:pt x="13322" y="64579"/>
                  </a:lnTo>
                  <a:lnTo>
                    <a:pt x="7937" y="69964"/>
                  </a:lnTo>
                  <a:lnTo>
                    <a:pt x="7658" y="69964"/>
                  </a:lnTo>
                  <a:lnTo>
                    <a:pt x="7378" y="69964"/>
                  </a:lnTo>
                  <a:lnTo>
                    <a:pt x="1993" y="64579"/>
                  </a:lnTo>
                  <a:lnTo>
                    <a:pt x="1993" y="64020"/>
                  </a:lnTo>
                  <a:lnTo>
                    <a:pt x="7378" y="58635"/>
                  </a:lnTo>
                  <a:lnTo>
                    <a:pt x="7658" y="58635"/>
                  </a:lnTo>
                  <a:lnTo>
                    <a:pt x="7937" y="58635"/>
                  </a:lnTo>
                  <a:lnTo>
                    <a:pt x="13322" y="64020"/>
                  </a:lnTo>
                  <a:lnTo>
                    <a:pt x="13322" y="59118"/>
                  </a:lnTo>
                  <a:lnTo>
                    <a:pt x="8039" y="56642"/>
                  </a:lnTo>
                  <a:lnTo>
                    <a:pt x="7658" y="56642"/>
                  </a:lnTo>
                  <a:lnTo>
                    <a:pt x="7277" y="56642"/>
                  </a:lnTo>
                  <a:lnTo>
                    <a:pt x="0" y="63919"/>
                  </a:lnTo>
                  <a:lnTo>
                    <a:pt x="0" y="64681"/>
                  </a:lnTo>
                  <a:lnTo>
                    <a:pt x="7277" y="71958"/>
                  </a:lnTo>
                  <a:lnTo>
                    <a:pt x="7658" y="71958"/>
                  </a:lnTo>
                  <a:lnTo>
                    <a:pt x="8039" y="71958"/>
                  </a:lnTo>
                  <a:lnTo>
                    <a:pt x="15316" y="64681"/>
                  </a:lnTo>
                  <a:lnTo>
                    <a:pt x="15316" y="63919"/>
                  </a:lnTo>
                  <a:close/>
                </a:path>
                <a:path w="166369" h="163195">
                  <a:moveTo>
                    <a:pt x="40309" y="35775"/>
                  </a:moveTo>
                  <a:lnTo>
                    <a:pt x="38315" y="32334"/>
                  </a:lnTo>
                  <a:lnTo>
                    <a:pt x="38315" y="35864"/>
                  </a:lnTo>
                  <a:lnTo>
                    <a:pt x="38290" y="36322"/>
                  </a:lnTo>
                  <a:lnTo>
                    <a:pt x="35979" y="38315"/>
                  </a:lnTo>
                  <a:lnTo>
                    <a:pt x="35636" y="38290"/>
                  </a:lnTo>
                  <a:lnTo>
                    <a:pt x="33642" y="36093"/>
                  </a:lnTo>
                  <a:lnTo>
                    <a:pt x="33667" y="35636"/>
                  </a:lnTo>
                  <a:lnTo>
                    <a:pt x="35979" y="33642"/>
                  </a:lnTo>
                  <a:lnTo>
                    <a:pt x="36322" y="33667"/>
                  </a:lnTo>
                  <a:lnTo>
                    <a:pt x="38315" y="35864"/>
                  </a:lnTo>
                  <a:lnTo>
                    <a:pt x="38315" y="32334"/>
                  </a:lnTo>
                  <a:lnTo>
                    <a:pt x="37642" y="31978"/>
                  </a:lnTo>
                  <a:lnTo>
                    <a:pt x="37033" y="31775"/>
                  </a:lnTo>
                  <a:lnTo>
                    <a:pt x="36195" y="31648"/>
                  </a:lnTo>
                  <a:lnTo>
                    <a:pt x="35979" y="31648"/>
                  </a:lnTo>
                  <a:lnTo>
                    <a:pt x="35763" y="31648"/>
                  </a:lnTo>
                  <a:lnTo>
                    <a:pt x="31648" y="35763"/>
                  </a:lnTo>
                  <a:lnTo>
                    <a:pt x="31648" y="36182"/>
                  </a:lnTo>
                  <a:lnTo>
                    <a:pt x="35763" y="40309"/>
                  </a:lnTo>
                  <a:lnTo>
                    <a:pt x="35979" y="40309"/>
                  </a:lnTo>
                  <a:lnTo>
                    <a:pt x="36195" y="40309"/>
                  </a:lnTo>
                  <a:lnTo>
                    <a:pt x="40309" y="36195"/>
                  </a:lnTo>
                  <a:lnTo>
                    <a:pt x="40309" y="35775"/>
                  </a:lnTo>
                  <a:close/>
                </a:path>
                <a:path w="166369" h="163195">
                  <a:moveTo>
                    <a:pt x="44640" y="35560"/>
                  </a:moveTo>
                  <a:lnTo>
                    <a:pt x="44564" y="34709"/>
                  </a:lnTo>
                  <a:lnTo>
                    <a:pt x="44399" y="33870"/>
                  </a:lnTo>
                  <a:lnTo>
                    <a:pt x="44145" y="33058"/>
                  </a:lnTo>
                  <a:lnTo>
                    <a:pt x="43980" y="32651"/>
                  </a:lnTo>
                  <a:lnTo>
                    <a:pt x="43980" y="35585"/>
                  </a:lnTo>
                  <a:lnTo>
                    <a:pt x="43980" y="36372"/>
                  </a:lnTo>
                  <a:lnTo>
                    <a:pt x="36372" y="43980"/>
                  </a:lnTo>
                  <a:lnTo>
                    <a:pt x="35979" y="43980"/>
                  </a:lnTo>
                  <a:lnTo>
                    <a:pt x="35585" y="43967"/>
                  </a:lnTo>
                  <a:lnTo>
                    <a:pt x="27990" y="36360"/>
                  </a:lnTo>
                  <a:lnTo>
                    <a:pt x="27990" y="35585"/>
                  </a:lnTo>
                  <a:lnTo>
                    <a:pt x="35585" y="27978"/>
                  </a:lnTo>
                  <a:lnTo>
                    <a:pt x="35979" y="27978"/>
                  </a:lnTo>
                  <a:lnTo>
                    <a:pt x="36372" y="27990"/>
                  </a:lnTo>
                  <a:lnTo>
                    <a:pt x="43980" y="35585"/>
                  </a:lnTo>
                  <a:lnTo>
                    <a:pt x="43980" y="32651"/>
                  </a:lnTo>
                  <a:lnTo>
                    <a:pt x="36398" y="27317"/>
                  </a:lnTo>
                  <a:lnTo>
                    <a:pt x="35979" y="27317"/>
                  </a:lnTo>
                  <a:lnTo>
                    <a:pt x="35560" y="27317"/>
                  </a:lnTo>
                  <a:lnTo>
                    <a:pt x="27317" y="35547"/>
                  </a:lnTo>
                  <a:lnTo>
                    <a:pt x="27317" y="36398"/>
                  </a:lnTo>
                  <a:lnTo>
                    <a:pt x="35560" y="44640"/>
                  </a:lnTo>
                  <a:lnTo>
                    <a:pt x="35979" y="44640"/>
                  </a:lnTo>
                  <a:lnTo>
                    <a:pt x="36398" y="44640"/>
                  </a:lnTo>
                  <a:lnTo>
                    <a:pt x="44640" y="36410"/>
                  </a:lnTo>
                  <a:lnTo>
                    <a:pt x="44640" y="35560"/>
                  </a:lnTo>
                  <a:close/>
                </a:path>
                <a:path w="166369" h="163195">
                  <a:moveTo>
                    <a:pt x="97205" y="104584"/>
                  </a:moveTo>
                  <a:lnTo>
                    <a:pt x="97193" y="104432"/>
                  </a:lnTo>
                  <a:lnTo>
                    <a:pt x="97142" y="104241"/>
                  </a:lnTo>
                  <a:lnTo>
                    <a:pt x="97053" y="104076"/>
                  </a:lnTo>
                  <a:lnTo>
                    <a:pt x="96939" y="103911"/>
                  </a:lnTo>
                  <a:lnTo>
                    <a:pt x="96799" y="103784"/>
                  </a:lnTo>
                  <a:lnTo>
                    <a:pt x="96621" y="103682"/>
                  </a:lnTo>
                  <a:lnTo>
                    <a:pt x="96342" y="103593"/>
                  </a:lnTo>
                  <a:lnTo>
                    <a:pt x="96151" y="103581"/>
                  </a:lnTo>
                  <a:lnTo>
                    <a:pt x="95808" y="103657"/>
                  </a:lnTo>
                  <a:lnTo>
                    <a:pt x="95681" y="103720"/>
                  </a:lnTo>
                  <a:lnTo>
                    <a:pt x="95516" y="103847"/>
                  </a:lnTo>
                  <a:lnTo>
                    <a:pt x="95389" y="103987"/>
                  </a:lnTo>
                  <a:lnTo>
                    <a:pt x="95288" y="104152"/>
                  </a:lnTo>
                  <a:lnTo>
                    <a:pt x="95211" y="104394"/>
                  </a:lnTo>
                  <a:lnTo>
                    <a:pt x="95199" y="104533"/>
                  </a:lnTo>
                  <a:lnTo>
                    <a:pt x="95211" y="137896"/>
                  </a:lnTo>
                  <a:lnTo>
                    <a:pt x="95211" y="138049"/>
                  </a:lnTo>
                  <a:lnTo>
                    <a:pt x="95262" y="138239"/>
                  </a:lnTo>
                  <a:lnTo>
                    <a:pt x="95351" y="138404"/>
                  </a:lnTo>
                  <a:lnTo>
                    <a:pt x="95656" y="138722"/>
                  </a:lnTo>
                  <a:lnTo>
                    <a:pt x="95783" y="138798"/>
                  </a:lnTo>
                  <a:lnTo>
                    <a:pt x="96062" y="138887"/>
                  </a:lnTo>
                  <a:lnTo>
                    <a:pt x="96253" y="138899"/>
                  </a:lnTo>
                  <a:lnTo>
                    <a:pt x="96443" y="138861"/>
                  </a:lnTo>
                  <a:lnTo>
                    <a:pt x="96596" y="138823"/>
                  </a:lnTo>
                  <a:lnTo>
                    <a:pt x="96723" y="138760"/>
                  </a:lnTo>
                  <a:lnTo>
                    <a:pt x="96875" y="138633"/>
                  </a:lnTo>
                  <a:lnTo>
                    <a:pt x="97193" y="138087"/>
                  </a:lnTo>
                  <a:lnTo>
                    <a:pt x="97205" y="137947"/>
                  </a:lnTo>
                  <a:lnTo>
                    <a:pt x="97205" y="104584"/>
                  </a:lnTo>
                  <a:close/>
                </a:path>
                <a:path w="166369" h="163195">
                  <a:moveTo>
                    <a:pt x="107861" y="88595"/>
                  </a:moveTo>
                  <a:lnTo>
                    <a:pt x="107708" y="88595"/>
                  </a:lnTo>
                  <a:lnTo>
                    <a:pt x="107518" y="88646"/>
                  </a:lnTo>
                  <a:lnTo>
                    <a:pt x="107340" y="88734"/>
                  </a:lnTo>
                  <a:lnTo>
                    <a:pt x="107188" y="88849"/>
                  </a:lnTo>
                  <a:lnTo>
                    <a:pt x="106997" y="89077"/>
                  </a:lnTo>
                  <a:lnTo>
                    <a:pt x="106934" y="89204"/>
                  </a:lnTo>
                  <a:lnTo>
                    <a:pt x="106870" y="89446"/>
                  </a:lnTo>
                  <a:lnTo>
                    <a:pt x="106857" y="89636"/>
                  </a:lnTo>
                  <a:lnTo>
                    <a:pt x="106895" y="89827"/>
                  </a:lnTo>
                  <a:lnTo>
                    <a:pt x="106934" y="89966"/>
                  </a:lnTo>
                  <a:lnTo>
                    <a:pt x="106997" y="90106"/>
                  </a:lnTo>
                  <a:lnTo>
                    <a:pt x="107111" y="90258"/>
                  </a:lnTo>
                  <a:lnTo>
                    <a:pt x="107480" y="90512"/>
                  </a:lnTo>
                  <a:lnTo>
                    <a:pt x="107619" y="90563"/>
                  </a:lnTo>
                  <a:lnTo>
                    <a:pt x="107810" y="90589"/>
                  </a:lnTo>
                  <a:lnTo>
                    <a:pt x="107861" y="88595"/>
                  </a:lnTo>
                  <a:close/>
                </a:path>
                <a:path w="166369" h="163195">
                  <a:moveTo>
                    <a:pt x="118859" y="89535"/>
                  </a:moveTo>
                  <a:lnTo>
                    <a:pt x="118821" y="89344"/>
                  </a:lnTo>
                  <a:lnTo>
                    <a:pt x="118783" y="89204"/>
                  </a:lnTo>
                  <a:lnTo>
                    <a:pt x="118719" y="89065"/>
                  </a:lnTo>
                  <a:lnTo>
                    <a:pt x="118592" y="88912"/>
                  </a:lnTo>
                  <a:lnTo>
                    <a:pt x="118364" y="88722"/>
                  </a:lnTo>
                  <a:lnTo>
                    <a:pt x="118237" y="88658"/>
                  </a:lnTo>
                  <a:lnTo>
                    <a:pt x="118097" y="88607"/>
                  </a:lnTo>
                  <a:lnTo>
                    <a:pt x="117906" y="88582"/>
                  </a:lnTo>
                  <a:lnTo>
                    <a:pt x="107873" y="88582"/>
                  </a:lnTo>
                  <a:lnTo>
                    <a:pt x="107873" y="90576"/>
                  </a:lnTo>
                  <a:lnTo>
                    <a:pt x="117856" y="90576"/>
                  </a:lnTo>
                  <a:lnTo>
                    <a:pt x="118008" y="90576"/>
                  </a:lnTo>
                  <a:lnTo>
                    <a:pt x="118198" y="90525"/>
                  </a:lnTo>
                  <a:lnTo>
                    <a:pt x="118364" y="90436"/>
                  </a:lnTo>
                  <a:lnTo>
                    <a:pt x="118757" y="90004"/>
                  </a:lnTo>
                  <a:lnTo>
                    <a:pt x="118846" y="89725"/>
                  </a:lnTo>
                  <a:lnTo>
                    <a:pt x="118859" y="89535"/>
                  </a:lnTo>
                  <a:close/>
                </a:path>
                <a:path w="166369" h="163195">
                  <a:moveTo>
                    <a:pt x="142189" y="89535"/>
                  </a:moveTo>
                  <a:lnTo>
                    <a:pt x="142151" y="89344"/>
                  </a:lnTo>
                  <a:lnTo>
                    <a:pt x="142113" y="89204"/>
                  </a:lnTo>
                  <a:lnTo>
                    <a:pt x="142036" y="89065"/>
                  </a:lnTo>
                  <a:lnTo>
                    <a:pt x="141922" y="88912"/>
                  </a:lnTo>
                  <a:lnTo>
                    <a:pt x="141782" y="88773"/>
                  </a:lnTo>
                  <a:lnTo>
                    <a:pt x="141605" y="88671"/>
                  </a:lnTo>
                  <a:lnTo>
                    <a:pt x="141427" y="88607"/>
                  </a:lnTo>
                  <a:lnTo>
                    <a:pt x="141236" y="88582"/>
                  </a:lnTo>
                  <a:lnTo>
                    <a:pt x="131191" y="88582"/>
                  </a:lnTo>
                  <a:lnTo>
                    <a:pt x="131025" y="88595"/>
                  </a:lnTo>
                  <a:lnTo>
                    <a:pt x="130835" y="88646"/>
                  </a:lnTo>
                  <a:lnTo>
                    <a:pt x="119253" y="91960"/>
                  </a:lnTo>
                  <a:lnTo>
                    <a:pt x="119113" y="92011"/>
                  </a:lnTo>
                  <a:lnTo>
                    <a:pt x="118935" y="92100"/>
                  </a:lnTo>
                  <a:lnTo>
                    <a:pt x="118795" y="92240"/>
                  </a:lnTo>
                  <a:lnTo>
                    <a:pt x="118681" y="92392"/>
                  </a:lnTo>
                  <a:lnTo>
                    <a:pt x="118592" y="92570"/>
                  </a:lnTo>
                  <a:lnTo>
                    <a:pt x="118541" y="92760"/>
                  </a:lnTo>
                  <a:lnTo>
                    <a:pt x="118529" y="93052"/>
                  </a:lnTo>
                  <a:lnTo>
                    <a:pt x="118579" y="93243"/>
                  </a:lnTo>
                  <a:lnTo>
                    <a:pt x="118630" y="93370"/>
                  </a:lnTo>
                  <a:lnTo>
                    <a:pt x="118706" y="93497"/>
                  </a:lnTo>
                  <a:lnTo>
                    <a:pt x="118846" y="93649"/>
                  </a:lnTo>
                  <a:lnTo>
                    <a:pt x="118999" y="93764"/>
                  </a:lnTo>
                  <a:lnTo>
                    <a:pt x="119164" y="93853"/>
                  </a:lnTo>
                  <a:lnTo>
                    <a:pt x="119367" y="93903"/>
                  </a:lnTo>
                  <a:lnTo>
                    <a:pt x="119608" y="93916"/>
                  </a:lnTo>
                  <a:lnTo>
                    <a:pt x="119748" y="93891"/>
                  </a:lnTo>
                  <a:lnTo>
                    <a:pt x="131356" y="90576"/>
                  </a:lnTo>
                  <a:lnTo>
                    <a:pt x="141185" y="90576"/>
                  </a:lnTo>
                  <a:lnTo>
                    <a:pt x="141338" y="90576"/>
                  </a:lnTo>
                  <a:lnTo>
                    <a:pt x="141528" y="90525"/>
                  </a:lnTo>
                  <a:lnTo>
                    <a:pt x="141693" y="90436"/>
                  </a:lnTo>
                  <a:lnTo>
                    <a:pt x="142036" y="90093"/>
                  </a:lnTo>
                  <a:lnTo>
                    <a:pt x="142113" y="89966"/>
                  </a:lnTo>
                  <a:lnTo>
                    <a:pt x="142176" y="89725"/>
                  </a:lnTo>
                  <a:lnTo>
                    <a:pt x="142189" y="89535"/>
                  </a:lnTo>
                  <a:close/>
                </a:path>
                <a:path w="166369" h="163195">
                  <a:moveTo>
                    <a:pt x="148844" y="120040"/>
                  </a:moveTo>
                  <a:lnTo>
                    <a:pt x="148615" y="117665"/>
                  </a:lnTo>
                  <a:lnTo>
                    <a:pt x="148145" y="115316"/>
                  </a:lnTo>
                  <a:lnTo>
                    <a:pt x="147459" y="113030"/>
                  </a:lnTo>
                  <a:lnTo>
                    <a:pt x="146850" y="111594"/>
                  </a:lnTo>
                  <a:lnTo>
                    <a:pt x="146850" y="120142"/>
                  </a:lnTo>
                  <a:lnTo>
                    <a:pt x="146850" y="122339"/>
                  </a:lnTo>
                  <a:lnTo>
                    <a:pt x="141516" y="135724"/>
                  </a:lnTo>
                  <a:lnTo>
                    <a:pt x="141516" y="106768"/>
                  </a:lnTo>
                  <a:lnTo>
                    <a:pt x="146850" y="120142"/>
                  </a:lnTo>
                  <a:lnTo>
                    <a:pt x="146850" y="111594"/>
                  </a:lnTo>
                  <a:lnTo>
                    <a:pt x="140855" y="103187"/>
                  </a:lnTo>
                  <a:lnTo>
                    <a:pt x="140855" y="106006"/>
                  </a:lnTo>
                  <a:lnTo>
                    <a:pt x="140855" y="136474"/>
                  </a:lnTo>
                  <a:lnTo>
                    <a:pt x="139763" y="137566"/>
                  </a:lnTo>
                  <a:lnTo>
                    <a:pt x="108204" y="137566"/>
                  </a:lnTo>
                  <a:lnTo>
                    <a:pt x="108204" y="104902"/>
                  </a:lnTo>
                  <a:lnTo>
                    <a:pt x="139750" y="104902"/>
                  </a:lnTo>
                  <a:lnTo>
                    <a:pt x="140855" y="106006"/>
                  </a:lnTo>
                  <a:lnTo>
                    <a:pt x="140855" y="103187"/>
                  </a:lnTo>
                  <a:lnTo>
                    <a:pt x="125717" y="96913"/>
                  </a:lnTo>
                  <a:lnTo>
                    <a:pt x="124523" y="96913"/>
                  </a:lnTo>
                  <a:lnTo>
                    <a:pt x="124523" y="98920"/>
                  </a:lnTo>
                  <a:lnTo>
                    <a:pt x="125615" y="98920"/>
                  </a:lnTo>
                  <a:lnTo>
                    <a:pt x="127800" y="99136"/>
                  </a:lnTo>
                  <a:lnTo>
                    <a:pt x="139001" y="104241"/>
                  </a:lnTo>
                  <a:lnTo>
                    <a:pt x="107873" y="104241"/>
                  </a:lnTo>
                  <a:lnTo>
                    <a:pt x="107746" y="104267"/>
                  </a:lnTo>
                  <a:lnTo>
                    <a:pt x="107607" y="104355"/>
                  </a:lnTo>
                  <a:lnTo>
                    <a:pt x="107530" y="104495"/>
                  </a:lnTo>
                  <a:lnTo>
                    <a:pt x="107530" y="104660"/>
                  </a:lnTo>
                  <a:lnTo>
                    <a:pt x="107543" y="137782"/>
                  </a:lnTo>
                  <a:lnTo>
                    <a:pt x="107530" y="137972"/>
                  </a:lnTo>
                  <a:lnTo>
                    <a:pt x="107607" y="138112"/>
                  </a:lnTo>
                  <a:lnTo>
                    <a:pt x="107734" y="138201"/>
                  </a:lnTo>
                  <a:lnTo>
                    <a:pt x="107784" y="138226"/>
                  </a:lnTo>
                  <a:lnTo>
                    <a:pt x="139001" y="138226"/>
                  </a:lnTo>
                  <a:lnTo>
                    <a:pt x="137833" y="139192"/>
                  </a:lnTo>
                  <a:lnTo>
                    <a:pt x="125615" y="143560"/>
                  </a:lnTo>
                  <a:lnTo>
                    <a:pt x="124523" y="143560"/>
                  </a:lnTo>
                  <a:lnTo>
                    <a:pt x="124523" y="145554"/>
                  </a:lnTo>
                  <a:lnTo>
                    <a:pt x="125717" y="145554"/>
                  </a:lnTo>
                  <a:lnTo>
                    <a:pt x="128092" y="145326"/>
                  </a:lnTo>
                  <a:lnTo>
                    <a:pt x="148844" y="122428"/>
                  </a:lnTo>
                  <a:lnTo>
                    <a:pt x="148844" y="120040"/>
                  </a:lnTo>
                  <a:close/>
                </a:path>
                <a:path w="166369" h="163195">
                  <a:moveTo>
                    <a:pt x="155511" y="104584"/>
                  </a:moveTo>
                  <a:lnTo>
                    <a:pt x="155498" y="104432"/>
                  </a:lnTo>
                  <a:lnTo>
                    <a:pt x="155448" y="104241"/>
                  </a:lnTo>
                  <a:lnTo>
                    <a:pt x="155359" y="104076"/>
                  </a:lnTo>
                  <a:lnTo>
                    <a:pt x="155244" y="103911"/>
                  </a:lnTo>
                  <a:lnTo>
                    <a:pt x="155105" y="103784"/>
                  </a:lnTo>
                  <a:lnTo>
                    <a:pt x="154927" y="103682"/>
                  </a:lnTo>
                  <a:lnTo>
                    <a:pt x="154647" y="103593"/>
                  </a:lnTo>
                  <a:lnTo>
                    <a:pt x="154457" y="103581"/>
                  </a:lnTo>
                  <a:lnTo>
                    <a:pt x="154114" y="103657"/>
                  </a:lnTo>
                  <a:lnTo>
                    <a:pt x="153987" y="103720"/>
                  </a:lnTo>
                  <a:lnTo>
                    <a:pt x="153835" y="103847"/>
                  </a:lnTo>
                  <a:lnTo>
                    <a:pt x="153644" y="104076"/>
                  </a:lnTo>
                  <a:lnTo>
                    <a:pt x="153581" y="104203"/>
                  </a:lnTo>
                  <a:lnTo>
                    <a:pt x="153517" y="104394"/>
                  </a:lnTo>
                  <a:lnTo>
                    <a:pt x="153504" y="104533"/>
                  </a:lnTo>
                  <a:lnTo>
                    <a:pt x="153517" y="137896"/>
                  </a:lnTo>
                  <a:lnTo>
                    <a:pt x="153517" y="138049"/>
                  </a:lnTo>
                  <a:lnTo>
                    <a:pt x="153568" y="138239"/>
                  </a:lnTo>
                  <a:lnTo>
                    <a:pt x="153657" y="138404"/>
                  </a:lnTo>
                  <a:lnTo>
                    <a:pt x="153771" y="138569"/>
                  </a:lnTo>
                  <a:lnTo>
                    <a:pt x="153911" y="138696"/>
                  </a:lnTo>
                  <a:lnTo>
                    <a:pt x="154127" y="138823"/>
                  </a:lnTo>
                  <a:lnTo>
                    <a:pt x="154368" y="138887"/>
                  </a:lnTo>
                  <a:lnTo>
                    <a:pt x="154559" y="138899"/>
                  </a:lnTo>
                  <a:lnTo>
                    <a:pt x="154749" y="138861"/>
                  </a:lnTo>
                  <a:lnTo>
                    <a:pt x="154901" y="138823"/>
                  </a:lnTo>
                  <a:lnTo>
                    <a:pt x="155028" y="138760"/>
                  </a:lnTo>
                  <a:lnTo>
                    <a:pt x="155181" y="138633"/>
                  </a:lnTo>
                  <a:lnTo>
                    <a:pt x="155321" y="138493"/>
                  </a:lnTo>
                  <a:lnTo>
                    <a:pt x="155422" y="138328"/>
                  </a:lnTo>
                  <a:lnTo>
                    <a:pt x="155498" y="138087"/>
                  </a:lnTo>
                  <a:lnTo>
                    <a:pt x="155511" y="137947"/>
                  </a:lnTo>
                  <a:lnTo>
                    <a:pt x="155511" y="104584"/>
                  </a:lnTo>
                  <a:close/>
                </a:path>
                <a:path w="166369" h="163195">
                  <a:moveTo>
                    <a:pt x="166027" y="84505"/>
                  </a:moveTo>
                  <a:lnTo>
                    <a:pt x="166014" y="84264"/>
                  </a:lnTo>
                  <a:lnTo>
                    <a:pt x="164363" y="80899"/>
                  </a:lnTo>
                  <a:lnTo>
                    <a:pt x="164363" y="84632"/>
                  </a:lnTo>
                  <a:lnTo>
                    <a:pt x="164363" y="157797"/>
                  </a:lnTo>
                  <a:lnTo>
                    <a:pt x="164350" y="157924"/>
                  </a:lnTo>
                  <a:lnTo>
                    <a:pt x="164350" y="158127"/>
                  </a:lnTo>
                  <a:lnTo>
                    <a:pt x="164325" y="158432"/>
                  </a:lnTo>
                  <a:lnTo>
                    <a:pt x="163830" y="159689"/>
                  </a:lnTo>
                  <a:lnTo>
                    <a:pt x="163753" y="159816"/>
                  </a:lnTo>
                  <a:lnTo>
                    <a:pt x="161861" y="161010"/>
                  </a:lnTo>
                  <a:lnTo>
                    <a:pt x="161709" y="161048"/>
                  </a:lnTo>
                  <a:lnTo>
                    <a:pt x="161417" y="161074"/>
                  </a:lnTo>
                  <a:lnTo>
                    <a:pt x="161290" y="161061"/>
                  </a:lnTo>
                  <a:lnTo>
                    <a:pt x="141224" y="161061"/>
                  </a:lnTo>
                  <a:lnTo>
                    <a:pt x="87795" y="161061"/>
                  </a:lnTo>
                  <a:lnTo>
                    <a:pt x="87630" y="161061"/>
                  </a:lnTo>
                  <a:lnTo>
                    <a:pt x="85217" y="159689"/>
                  </a:lnTo>
                  <a:lnTo>
                    <a:pt x="85128" y="159562"/>
                  </a:lnTo>
                  <a:lnTo>
                    <a:pt x="84975" y="159296"/>
                  </a:lnTo>
                  <a:lnTo>
                    <a:pt x="84924" y="159143"/>
                  </a:lnTo>
                  <a:lnTo>
                    <a:pt x="84861" y="159004"/>
                  </a:lnTo>
                  <a:lnTo>
                    <a:pt x="84772" y="158711"/>
                  </a:lnTo>
                  <a:lnTo>
                    <a:pt x="84683" y="158127"/>
                  </a:lnTo>
                  <a:lnTo>
                    <a:pt x="84696" y="158000"/>
                  </a:lnTo>
                  <a:lnTo>
                    <a:pt x="84696" y="84543"/>
                  </a:lnTo>
                  <a:lnTo>
                    <a:pt x="84696" y="84353"/>
                  </a:lnTo>
                  <a:lnTo>
                    <a:pt x="84721" y="84048"/>
                  </a:lnTo>
                  <a:lnTo>
                    <a:pt x="84747" y="83908"/>
                  </a:lnTo>
                  <a:lnTo>
                    <a:pt x="84785" y="83756"/>
                  </a:lnTo>
                  <a:lnTo>
                    <a:pt x="84874" y="83464"/>
                  </a:lnTo>
                  <a:lnTo>
                    <a:pt x="84937" y="83324"/>
                  </a:lnTo>
                  <a:lnTo>
                    <a:pt x="84988" y="83185"/>
                  </a:lnTo>
                  <a:lnTo>
                    <a:pt x="86080" y="81927"/>
                  </a:lnTo>
                  <a:lnTo>
                    <a:pt x="86474" y="81699"/>
                  </a:lnTo>
                  <a:lnTo>
                    <a:pt x="86614" y="81648"/>
                  </a:lnTo>
                  <a:lnTo>
                    <a:pt x="86753" y="81584"/>
                  </a:lnTo>
                  <a:lnTo>
                    <a:pt x="87045" y="81495"/>
                  </a:lnTo>
                  <a:lnTo>
                    <a:pt x="87198" y="81470"/>
                  </a:lnTo>
                  <a:lnTo>
                    <a:pt x="87337" y="81432"/>
                  </a:lnTo>
                  <a:lnTo>
                    <a:pt x="87642" y="81407"/>
                  </a:lnTo>
                  <a:lnTo>
                    <a:pt x="87795" y="81407"/>
                  </a:lnTo>
                  <a:lnTo>
                    <a:pt x="161404" y="81407"/>
                  </a:lnTo>
                  <a:lnTo>
                    <a:pt x="161696" y="81432"/>
                  </a:lnTo>
                  <a:lnTo>
                    <a:pt x="164350" y="84353"/>
                  </a:lnTo>
                  <a:lnTo>
                    <a:pt x="164350" y="84505"/>
                  </a:lnTo>
                  <a:lnTo>
                    <a:pt x="164363" y="84632"/>
                  </a:lnTo>
                  <a:lnTo>
                    <a:pt x="164363" y="80899"/>
                  </a:lnTo>
                  <a:lnTo>
                    <a:pt x="162179" y="79832"/>
                  </a:lnTo>
                  <a:lnTo>
                    <a:pt x="161950" y="79781"/>
                  </a:lnTo>
                  <a:lnTo>
                    <a:pt x="161480" y="79743"/>
                  </a:lnTo>
                  <a:lnTo>
                    <a:pt x="161290" y="79743"/>
                  </a:lnTo>
                  <a:lnTo>
                    <a:pt x="161251" y="79743"/>
                  </a:lnTo>
                  <a:lnTo>
                    <a:pt x="87566" y="79743"/>
                  </a:lnTo>
                  <a:lnTo>
                    <a:pt x="87096" y="79781"/>
                  </a:lnTo>
                  <a:lnTo>
                    <a:pt x="83032" y="84277"/>
                  </a:lnTo>
                  <a:lnTo>
                    <a:pt x="83019" y="84467"/>
                  </a:lnTo>
                  <a:lnTo>
                    <a:pt x="83032" y="84632"/>
                  </a:lnTo>
                  <a:lnTo>
                    <a:pt x="83032" y="157797"/>
                  </a:lnTo>
                  <a:lnTo>
                    <a:pt x="83019" y="157924"/>
                  </a:lnTo>
                  <a:lnTo>
                    <a:pt x="83019" y="158191"/>
                  </a:lnTo>
                  <a:lnTo>
                    <a:pt x="83070" y="158661"/>
                  </a:lnTo>
                  <a:lnTo>
                    <a:pt x="83108" y="158889"/>
                  </a:lnTo>
                  <a:lnTo>
                    <a:pt x="83159" y="159118"/>
                  </a:lnTo>
                  <a:lnTo>
                    <a:pt x="83286" y="159575"/>
                  </a:lnTo>
                  <a:lnTo>
                    <a:pt x="83388" y="159791"/>
                  </a:lnTo>
                  <a:lnTo>
                    <a:pt x="83477" y="160007"/>
                  </a:lnTo>
                  <a:lnTo>
                    <a:pt x="86855" y="162636"/>
                  </a:lnTo>
                  <a:lnTo>
                    <a:pt x="87083" y="162687"/>
                  </a:lnTo>
                  <a:lnTo>
                    <a:pt x="87553" y="162725"/>
                  </a:lnTo>
                  <a:lnTo>
                    <a:pt x="87680" y="162725"/>
                  </a:lnTo>
                  <a:lnTo>
                    <a:pt x="87922" y="162725"/>
                  </a:lnTo>
                  <a:lnTo>
                    <a:pt x="107696" y="162725"/>
                  </a:lnTo>
                  <a:lnTo>
                    <a:pt x="107823" y="162737"/>
                  </a:lnTo>
                  <a:lnTo>
                    <a:pt x="107975" y="162725"/>
                  </a:lnTo>
                  <a:lnTo>
                    <a:pt x="141020" y="162725"/>
                  </a:lnTo>
                  <a:lnTo>
                    <a:pt x="141147" y="162737"/>
                  </a:lnTo>
                  <a:lnTo>
                    <a:pt x="141300" y="162725"/>
                  </a:lnTo>
                  <a:lnTo>
                    <a:pt x="161086" y="162725"/>
                  </a:lnTo>
                  <a:lnTo>
                    <a:pt x="161213" y="162737"/>
                  </a:lnTo>
                  <a:lnTo>
                    <a:pt x="161493" y="162737"/>
                  </a:lnTo>
                  <a:lnTo>
                    <a:pt x="161950" y="162699"/>
                  </a:lnTo>
                  <a:lnTo>
                    <a:pt x="165214" y="160616"/>
                  </a:lnTo>
                  <a:lnTo>
                    <a:pt x="165354" y="160426"/>
                  </a:lnTo>
                  <a:lnTo>
                    <a:pt x="166014" y="158203"/>
                  </a:lnTo>
                  <a:lnTo>
                    <a:pt x="166014" y="158000"/>
                  </a:lnTo>
                  <a:lnTo>
                    <a:pt x="166027" y="8450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441183" y="6171755"/>
              <a:ext cx="448309" cy="573405"/>
            </a:xfrm>
            <a:custGeom>
              <a:avLst/>
              <a:gdLst/>
              <a:ahLst/>
              <a:cxnLst/>
              <a:rect l="l" t="t" r="r" b="b"/>
              <a:pathLst>
                <a:path w="448310" h="573404">
                  <a:moveTo>
                    <a:pt x="1993" y="850"/>
                  </a:moveTo>
                  <a:lnTo>
                    <a:pt x="1943" y="660"/>
                  </a:lnTo>
                  <a:lnTo>
                    <a:pt x="1701" y="292"/>
                  </a:lnTo>
                  <a:lnTo>
                    <a:pt x="1511" y="139"/>
                  </a:lnTo>
                  <a:lnTo>
                    <a:pt x="1384" y="76"/>
                  </a:lnTo>
                  <a:lnTo>
                    <a:pt x="1143" y="12"/>
                  </a:lnTo>
                  <a:lnTo>
                    <a:pt x="952" y="0"/>
                  </a:lnTo>
                  <a:lnTo>
                    <a:pt x="762" y="38"/>
                  </a:lnTo>
                  <a:lnTo>
                    <a:pt x="622" y="76"/>
                  </a:lnTo>
                  <a:lnTo>
                    <a:pt x="482" y="139"/>
                  </a:lnTo>
                  <a:lnTo>
                    <a:pt x="330" y="254"/>
                  </a:lnTo>
                  <a:lnTo>
                    <a:pt x="76" y="622"/>
                  </a:lnTo>
                  <a:lnTo>
                    <a:pt x="25" y="762"/>
                  </a:lnTo>
                  <a:lnTo>
                    <a:pt x="0" y="952"/>
                  </a:lnTo>
                  <a:lnTo>
                    <a:pt x="0" y="12331"/>
                  </a:lnTo>
                  <a:lnTo>
                    <a:pt x="0" y="12471"/>
                  </a:lnTo>
                  <a:lnTo>
                    <a:pt x="50" y="12661"/>
                  </a:lnTo>
                  <a:lnTo>
                    <a:pt x="139" y="12839"/>
                  </a:lnTo>
                  <a:lnTo>
                    <a:pt x="254" y="13004"/>
                  </a:lnTo>
                  <a:lnTo>
                    <a:pt x="393" y="13131"/>
                  </a:lnTo>
                  <a:lnTo>
                    <a:pt x="571" y="13233"/>
                  </a:lnTo>
                  <a:lnTo>
                    <a:pt x="850" y="13322"/>
                  </a:lnTo>
                  <a:lnTo>
                    <a:pt x="1041" y="13335"/>
                  </a:lnTo>
                  <a:lnTo>
                    <a:pt x="1231" y="13296"/>
                  </a:lnTo>
                  <a:lnTo>
                    <a:pt x="1371" y="13246"/>
                  </a:lnTo>
                  <a:lnTo>
                    <a:pt x="1511" y="13182"/>
                  </a:lnTo>
                  <a:lnTo>
                    <a:pt x="1663" y="13068"/>
                  </a:lnTo>
                  <a:lnTo>
                    <a:pt x="1803" y="12928"/>
                  </a:lnTo>
                  <a:lnTo>
                    <a:pt x="1905" y="12750"/>
                  </a:lnTo>
                  <a:lnTo>
                    <a:pt x="1968" y="12573"/>
                  </a:lnTo>
                  <a:lnTo>
                    <a:pt x="1993" y="12382"/>
                  </a:lnTo>
                  <a:lnTo>
                    <a:pt x="1993" y="1003"/>
                  </a:lnTo>
                  <a:lnTo>
                    <a:pt x="1993" y="850"/>
                  </a:lnTo>
                  <a:close/>
                </a:path>
                <a:path w="448310" h="573404">
                  <a:moveTo>
                    <a:pt x="11341" y="1003"/>
                  </a:moveTo>
                  <a:lnTo>
                    <a:pt x="11328" y="850"/>
                  </a:lnTo>
                  <a:lnTo>
                    <a:pt x="11277" y="660"/>
                  </a:lnTo>
                  <a:lnTo>
                    <a:pt x="11188" y="482"/>
                  </a:lnTo>
                  <a:lnTo>
                    <a:pt x="11074" y="330"/>
                  </a:lnTo>
                  <a:lnTo>
                    <a:pt x="10845" y="139"/>
                  </a:lnTo>
                  <a:lnTo>
                    <a:pt x="10718" y="76"/>
                  </a:lnTo>
                  <a:lnTo>
                    <a:pt x="10477" y="12"/>
                  </a:lnTo>
                  <a:lnTo>
                    <a:pt x="10287" y="0"/>
                  </a:lnTo>
                  <a:lnTo>
                    <a:pt x="10096" y="38"/>
                  </a:lnTo>
                  <a:lnTo>
                    <a:pt x="9956" y="76"/>
                  </a:lnTo>
                  <a:lnTo>
                    <a:pt x="9817" y="139"/>
                  </a:lnTo>
                  <a:lnTo>
                    <a:pt x="9664" y="254"/>
                  </a:lnTo>
                  <a:lnTo>
                    <a:pt x="9410" y="622"/>
                  </a:lnTo>
                  <a:lnTo>
                    <a:pt x="9359" y="762"/>
                  </a:lnTo>
                  <a:lnTo>
                    <a:pt x="9334" y="952"/>
                  </a:lnTo>
                  <a:lnTo>
                    <a:pt x="9347" y="12331"/>
                  </a:lnTo>
                  <a:lnTo>
                    <a:pt x="9347" y="12471"/>
                  </a:lnTo>
                  <a:lnTo>
                    <a:pt x="9398" y="12661"/>
                  </a:lnTo>
                  <a:lnTo>
                    <a:pt x="9486" y="12839"/>
                  </a:lnTo>
                  <a:lnTo>
                    <a:pt x="9601" y="13004"/>
                  </a:lnTo>
                  <a:lnTo>
                    <a:pt x="9740" y="13131"/>
                  </a:lnTo>
                  <a:lnTo>
                    <a:pt x="9918" y="13233"/>
                  </a:lnTo>
                  <a:lnTo>
                    <a:pt x="10198" y="13322"/>
                  </a:lnTo>
                  <a:lnTo>
                    <a:pt x="10388" y="13335"/>
                  </a:lnTo>
                  <a:lnTo>
                    <a:pt x="10579" y="13296"/>
                  </a:lnTo>
                  <a:lnTo>
                    <a:pt x="10718" y="13246"/>
                  </a:lnTo>
                  <a:lnTo>
                    <a:pt x="10858" y="13182"/>
                  </a:lnTo>
                  <a:lnTo>
                    <a:pt x="11010" y="13068"/>
                  </a:lnTo>
                  <a:lnTo>
                    <a:pt x="11150" y="12928"/>
                  </a:lnTo>
                  <a:lnTo>
                    <a:pt x="11252" y="12750"/>
                  </a:lnTo>
                  <a:lnTo>
                    <a:pt x="11315" y="12573"/>
                  </a:lnTo>
                  <a:lnTo>
                    <a:pt x="11341" y="12382"/>
                  </a:lnTo>
                  <a:lnTo>
                    <a:pt x="11341" y="1003"/>
                  </a:lnTo>
                  <a:close/>
                </a:path>
                <a:path w="448310" h="573404">
                  <a:moveTo>
                    <a:pt x="379031" y="536587"/>
                  </a:moveTo>
                  <a:lnTo>
                    <a:pt x="379018" y="536460"/>
                  </a:lnTo>
                  <a:lnTo>
                    <a:pt x="378968" y="536219"/>
                  </a:lnTo>
                  <a:lnTo>
                    <a:pt x="378688" y="535457"/>
                  </a:lnTo>
                  <a:lnTo>
                    <a:pt x="378256" y="534733"/>
                  </a:lnTo>
                  <a:lnTo>
                    <a:pt x="377863" y="534289"/>
                  </a:lnTo>
                  <a:lnTo>
                    <a:pt x="377367" y="533895"/>
                  </a:lnTo>
                  <a:lnTo>
                    <a:pt x="377367" y="536752"/>
                  </a:lnTo>
                  <a:lnTo>
                    <a:pt x="377367" y="563968"/>
                  </a:lnTo>
                  <a:lnTo>
                    <a:pt x="377355" y="564095"/>
                  </a:lnTo>
                  <a:lnTo>
                    <a:pt x="377355" y="564261"/>
                  </a:lnTo>
                  <a:lnTo>
                    <a:pt x="377329" y="564578"/>
                  </a:lnTo>
                  <a:lnTo>
                    <a:pt x="375437" y="566991"/>
                  </a:lnTo>
                  <a:lnTo>
                    <a:pt x="375297" y="567055"/>
                  </a:lnTo>
                  <a:lnTo>
                    <a:pt x="375005" y="567143"/>
                  </a:lnTo>
                  <a:lnTo>
                    <a:pt x="374853" y="567169"/>
                  </a:lnTo>
                  <a:lnTo>
                    <a:pt x="374713" y="567207"/>
                  </a:lnTo>
                  <a:lnTo>
                    <a:pt x="374408" y="567232"/>
                  </a:lnTo>
                  <a:lnTo>
                    <a:pt x="374256" y="567232"/>
                  </a:lnTo>
                  <a:lnTo>
                    <a:pt x="371475" y="567232"/>
                  </a:lnTo>
                  <a:lnTo>
                    <a:pt x="371182" y="567207"/>
                  </a:lnTo>
                  <a:lnTo>
                    <a:pt x="369062" y="565861"/>
                  </a:lnTo>
                  <a:lnTo>
                    <a:pt x="368973" y="565734"/>
                  </a:lnTo>
                  <a:lnTo>
                    <a:pt x="368820" y="565467"/>
                  </a:lnTo>
                  <a:lnTo>
                    <a:pt x="368769" y="565315"/>
                  </a:lnTo>
                  <a:lnTo>
                    <a:pt x="368706" y="565175"/>
                  </a:lnTo>
                  <a:lnTo>
                    <a:pt x="368617" y="564883"/>
                  </a:lnTo>
                  <a:lnTo>
                    <a:pt x="368528" y="564286"/>
                  </a:lnTo>
                  <a:lnTo>
                    <a:pt x="368528" y="564134"/>
                  </a:lnTo>
                  <a:lnTo>
                    <a:pt x="368528" y="537768"/>
                  </a:lnTo>
                  <a:lnTo>
                    <a:pt x="368490" y="537616"/>
                  </a:lnTo>
                  <a:lnTo>
                    <a:pt x="368465" y="537375"/>
                  </a:lnTo>
                  <a:lnTo>
                    <a:pt x="368465" y="537121"/>
                  </a:lnTo>
                  <a:lnTo>
                    <a:pt x="369582" y="535165"/>
                  </a:lnTo>
                  <a:lnTo>
                    <a:pt x="369900" y="534974"/>
                  </a:lnTo>
                  <a:lnTo>
                    <a:pt x="370370" y="534809"/>
                  </a:lnTo>
                  <a:lnTo>
                    <a:pt x="374129" y="534797"/>
                  </a:lnTo>
                  <a:lnTo>
                    <a:pt x="374256" y="534797"/>
                  </a:lnTo>
                  <a:lnTo>
                    <a:pt x="374383" y="534797"/>
                  </a:lnTo>
                  <a:lnTo>
                    <a:pt x="374777" y="534733"/>
                  </a:lnTo>
                  <a:lnTo>
                    <a:pt x="375031" y="534733"/>
                  </a:lnTo>
                  <a:lnTo>
                    <a:pt x="377367" y="536752"/>
                  </a:lnTo>
                  <a:lnTo>
                    <a:pt x="377367" y="533895"/>
                  </a:lnTo>
                  <a:lnTo>
                    <a:pt x="377228" y="533768"/>
                  </a:lnTo>
                  <a:lnTo>
                    <a:pt x="376694" y="533463"/>
                  </a:lnTo>
                  <a:lnTo>
                    <a:pt x="375920" y="533184"/>
                  </a:lnTo>
                  <a:lnTo>
                    <a:pt x="375107" y="533069"/>
                  </a:lnTo>
                  <a:lnTo>
                    <a:pt x="374700" y="533069"/>
                  </a:lnTo>
                  <a:lnTo>
                    <a:pt x="374256" y="533133"/>
                  </a:lnTo>
                  <a:lnTo>
                    <a:pt x="370433" y="533133"/>
                  </a:lnTo>
                  <a:lnTo>
                    <a:pt x="370281" y="533133"/>
                  </a:lnTo>
                  <a:lnTo>
                    <a:pt x="370154" y="533146"/>
                  </a:lnTo>
                  <a:lnTo>
                    <a:pt x="366801" y="537044"/>
                  </a:lnTo>
                  <a:lnTo>
                    <a:pt x="366801" y="537451"/>
                  </a:lnTo>
                  <a:lnTo>
                    <a:pt x="366839" y="537870"/>
                  </a:lnTo>
                  <a:lnTo>
                    <a:pt x="366864" y="537997"/>
                  </a:lnTo>
                  <a:lnTo>
                    <a:pt x="366864" y="564095"/>
                  </a:lnTo>
                  <a:lnTo>
                    <a:pt x="366864" y="564261"/>
                  </a:lnTo>
                  <a:lnTo>
                    <a:pt x="366915" y="564832"/>
                  </a:lnTo>
                  <a:lnTo>
                    <a:pt x="366953" y="565061"/>
                  </a:lnTo>
                  <a:lnTo>
                    <a:pt x="367004" y="565289"/>
                  </a:lnTo>
                  <a:lnTo>
                    <a:pt x="367131" y="565746"/>
                  </a:lnTo>
                  <a:lnTo>
                    <a:pt x="367233" y="565962"/>
                  </a:lnTo>
                  <a:lnTo>
                    <a:pt x="367322" y="566178"/>
                  </a:lnTo>
                  <a:lnTo>
                    <a:pt x="370700" y="568807"/>
                  </a:lnTo>
                  <a:lnTo>
                    <a:pt x="370928" y="568858"/>
                  </a:lnTo>
                  <a:lnTo>
                    <a:pt x="371398" y="568896"/>
                  </a:lnTo>
                  <a:lnTo>
                    <a:pt x="371589" y="568896"/>
                  </a:lnTo>
                  <a:lnTo>
                    <a:pt x="371627" y="568896"/>
                  </a:lnTo>
                  <a:lnTo>
                    <a:pt x="374484" y="568896"/>
                  </a:lnTo>
                  <a:lnTo>
                    <a:pt x="374954" y="568858"/>
                  </a:lnTo>
                  <a:lnTo>
                    <a:pt x="379018" y="564362"/>
                  </a:lnTo>
                  <a:lnTo>
                    <a:pt x="379018" y="564172"/>
                  </a:lnTo>
                  <a:lnTo>
                    <a:pt x="379031" y="536587"/>
                  </a:lnTo>
                  <a:close/>
                </a:path>
                <a:path w="448310" h="573404">
                  <a:moveTo>
                    <a:pt x="382955" y="532777"/>
                  </a:moveTo>
                  <a:lnTo>
                    <a:pt x="381292" y="529844"/>
                  </a:lnTo>
                  <a:lnTo>
                    <a:pt x="381292" y="532866"/>
                  </a:lnTo>
                  <a:lnTo>
                    <a:pt x="381292" y="532930"/>
                  </a:lnTo>
                  <a:lnTo>
                    <a:pt x="381292" y="568020"/>
                  </a:lnTo>
                  <a:lnTo>
                    <a:pt x="381228" y="568502"/>
                  </a:lnTo>
                  <a:lnTo>
                    <a:pt x="378142" y="571169"/>
                  </a:lnTo>
                  <a:lnTo>
                    <a:pt x="378015" y="571169"/>
                  </a:lnTo>
                  <a:lnTo>
                    <a:pt x="377850" y="571169"/>
                  </a:lnTo>
                  <a:lnTo>
                    <a:pt x="367512" y="571169"/>
                  </a:lnTo>
                  <a:lnTo>
                    <a:pt x="367347" y="571169"/>
                  </a:lnTo>
                  <a:lnTo>
                    <a:pt x="367042" y="571144"/>
                  </a:lnTo>
                  <a:lnTo>
                    <a:pt x="365442" y="570331"/>
                  </a:lnTo>
                  <a:lnTo>
                    <a:pt x="364591" y="568439"/>
                  </a:lnTo>
                  <a:lnTo>
                    <a:pt x="364591" y="568299"/>
                  </a:lnTo>
                  <a:lnTo>
                    <a:pt x="364591" y="533590"/>
                  </a:lnTo>
                  <a:lnTo>
                    <a:pt x="364617" y="533311"/>
                  </a:lnTo>
                  <a:lnTo>
                    <a:pt x="364655" y="533171"/>
                  </a:lnTo>
                  <a:lnTo>
                    <a:pt x="364680" y="533031"/>
                  </a:lnTo>
                  <a:lnTo>
                    <a:pt x="364756" y="532765"/>
                  </a:lnTo>
                  <a:lnTo>
                    <a:pt x="364820" y="532638"/>
                  </a:lnTo>
                  <a:lnTo>
                    <a:pt x="364871" y="532511"/>
                  </a:lnTo>
                  <a:lnTo>
                    <a:pt x="364998" y="532257"/>
                  </a:lnTo>
                  <a:lnTo>
                    <a:pt x="365163" y="532015"/>
                  </a:lnTo>
                  <a:lnTo>
                    <a:pt x="365340" y="531799"/>
                  </a:lnTo>
                  <a:lnTo>
                    <a:pt x="365531" y="531596"/>
                  </a:lnTo>
                  <a:lnTo>
                    <a:pt x="367334" y="530860"/>
                  </a:lnTo>
                  <a:lnTo>
                    <a:pt x="367474" y="530860"/>
                  </a:lnTo>
                  <a:lnTo>
                    <a:pt x="379145" y="530860"/>
                  </a:lnTo>
                  <a:lnTo>
                    <a:pt x="379298" y="530872"/>
                  </a:lnTo>
                  <a:lnTo>
                    <a:pt x="379501" y="530885"/>
                  </a:lnTo>
                  <a:lnTo>
                    <a:pt x="379704" y="530923"/>
                  </a:lnTo>
                  <a:lnTo>
                    <a:pt x="379895" y="530987"/>
                  </a:lnTo>
                  <a:lnTo>
                    <a:pt x="380085" y="531063"/>
                  </a:lnTo>
                  <a:lnTo>
                    <a:pt x="380276" y="531164"/>
                  </a:lnTo>
                  <a:lnTo>
                    <a:pt x="380441" y="531279"/>
                  </a:lnTo>
                  <a:lnTo>
                    <a:pt x="381127" y="532168"/>
                  </a:lnTo>
                  <a:lnTo>
                    <a:pt x="381254" y="532561"/>
                  </a:lnTo>
                  <a:lnTo>
                    <a:pt x="381292" y="532866"/>
                  </a:lnTo>
                  <a:lnTo>
                    <a:pt x="381292" y="529844"/>
                  </a:lnTo>
                  <a:lnTo>
                    <a:pt x="379374" y="529196"/>
                  </a:lnTo>
                  <a:lnTo>
                    <a:pt x="379222" y="529196"/>
                  </a:lnTo>
                  <a:lnTo>
                    <a:pt x="379196" y="529196"/>
                  </a:lnTo>
                  <a:lnTo>
                    <a:pt x="367245" y="529196"/>
                  </a:lnTo>
                  <a:lnTo>
                    <a:pt x="366801" y="529234"/>
                  </a:lnTo>
                  <a:lnTo>
                    <a:pt x="366585" y="529285"/>
                  </a:lnTo>
                  <a:lnTo>
                    <a:pt x="366369" y="529323"/>
                  </a:lnTo>
                  <a:lnTo>
                    <a:pt x="365937" y="529450"/>
                  </a:lnTo>
                  <a:lnTo>
                    <a:pt x="363702" y="531215"/>
                  </a:lnTo>
                  <a:lnTo>
                    <a:pt x="363575" y="531393"/>
                  </a:lnTo>
                  <a:lnTo>
                    <a:pt x="362927" y="533514"/>
                  </a:lnTo>
                  <a:lnTo>
                    <a:pt x="362927" y="533704"/>
                  </a:lnTo>
                  <a:lnTo>
                    <a:pt x="362927" y="533730"/>
                  </a:lnTo>
                  <a:lnTo>
                    <a:pt x="362927" y="568528"/>
                  </a:lnTo>
                  <a:lnTo>
                    <a:pt x="362978" y="568972"/>
                  </a:lnTo>
                  <a:lnTo>
                    <a:pt x="364947" y="572071"/>
                  </a:lnTo>
                  <a:lnTo>
                    <a:pt x="365137" y="572198"/>
                  </a:lnTo>
                  <a:lnTo>
                    <a:pt x="365531" y="572414"/>
                  </a:lnTo>
                  <a:lnTo>
                    <a:pt x="365734" y="572490"/>
                  </a:lnTo>
                  <a:lnTo>
                    <a:pt x="365937" y="572579"/>
                  </a:lnTo>
                  <a:lnTo>
                    <a:pt x="366369" y="572706"/>
                  </a:lnTo>
                  <a:lnTo>
                    <a:pt x="366585" y="572757"/>
                  </a:lnTo>
                  <a:lnTo>
                    <a:pt x="366801" y="572795"/>
                  </a:lnTo>
                  <a:lnTo>
                    <a:pt x="367245" y="572846"/>
                  </a:lnTo>
                  <a:lnTo>
                    <a:pt x="367474" y="572846"/>
                  </a:lnTo>
                  <a:lnTo>
                    <a:pt x="377939" y="572833"/>
                  </a:lnTo>
                  <a:lnTo>
                    <a:pt x="378091" y="572833"/>
                  </a:lnTo>
                  <a:lnTo>
                    <a:pt x="378218" y="572833"/>
                  </a:lnTo>
                  <a:lnTo>
                    <a:pt x="378714" y="572782"/>
                  </a:lnTo>
                  <a:lnTo>
                    <a:pt x="378942" y="572744"/>
                  </a:lnTo>
                  <a:lnTo>
                    <a:pt x="379183" y="572693"/>
                  </a:lnTo>
                  <a:lnTo>
                    <a:pt x="379653" y="572554"/>
                  </a:lnTo>
                  <a:lnTo>
                    <a:pt x="379882" y="572452"/>
                  </a:lnTo>
                  <a:lnTo>
                    <a:pt x="380111" y="572363"/>
                  </a:lnTo>
                  <a:lnTo>
                    <a:pt x="380542" y="572135"/>
                  </a:lnTo>
                  <a:lnTo>
                    <a:pt x="380949" y="571855"/>
                  </a:lnTo>
                  <a:lnTo>
                    <a:pt x="381330" y="571550"/>
                  </a:lnTo>
                  <a:lnTo>
                    <a:pt x="381495" y="571373"/>
                  </a:lnTo>
                  <a:lnTo>
                    <a:pt x="381673" y="571207"/>
                  </a:lnTo>
                  <a:lnTo>
                    <a:pt x="381977" y="570826"/>
                  </a:lnTo>
                  <a:lnTo>
                    <a:pt x="382257" y="570420"/>
                  </a:lnTo>
                  <a:lnTo>
                    <a:pt x="382485" y="569988"/>
                  </a:lnTo>
                  <a:lnTo>
                    <a:pt x="382574" y="569760"/>
                  </a:lnTo>
                  <a:lnTo>
                    <a:pt x="382676" y="569531"/>
                  </a:lnTo>
                  <a:lnTo>
                    <a:pt x="382816" y="569061"/>
                  </a:lnTo>
                  <a:lnTo>
                    <a:pt x="382854" y="568833"/>
                  </a:lnTo>
                  <a:lnTo>
                    <a:pt x="382905" y="568591"/>
                  </a:lnTo>
                  <a:lnTo>
                    <a:pt x="382955" y="568096"/>
                  </a:lnTo>
                  <a:lnTo>
                    <a:pt x="382955" y="567893"/>
                  </a:lnTo>
                  <a:lnTo>
                    <a:pt x="382955" y="567855"/>
                  </a:lnTo>
                  <a:lnTo>
                    <a:pt x="382955" y="532930"/>
                  </a:lnTo>
                  <a:lnTo>
                    <a:pt x="382955" y="532777"/>
                  </a:lnTo>
                  <a:close/>
                </a:path>
                <a:path w="448310" h="573404">
                  <a:moveTo>
                    <a:pt x="391629" y="430491"/>
                  </a:moveTo>
                  <a:lnTo>
                    <a:pt x="389636" y="425704"/>
                  </a:lnTo>
                  <a:lnTo>
                    <a:pt x="389636" y="430593"/>
                  </a:lnTo>
                  <a:lnTo>
                    <a:pt x="389636" y="431152"/>
                  </a:lnTo>
                  <a:lnTo>
                    <a:pt x="384251" y="436537"/>
                  </a:lnTo>
                  <a:lnTo>
                    <a:pt x="383971" y="436537"/>
                  </a:lnTo>
                  <a:lnTo>
                    <a:pt x="383692" y="436549"/>
                  </a:lnTo>
                  <a:lnTo>
                    <a:pt x="383133" y="436499"/>
                  </a:lnTo>
                  <a:lnTo>
                    <a:pt x="378307" y="431165"/>
                  </a:lnTo>
                  <a:lnTo>
                    <a:pt x="378307" y="430606"/>
                  </a:lnTo>
                  <a:lnTo>
                    <a:pt x="383692" y="425221"/>
                  </a:lnTo>
                  <a:lnTo>
                    <a:pt x="383971" y="425221"/>
                  </a:lnTo>
                  <a:lnTo>
                    <a:pt x="384251" y="425208"/>
                  </a:lnTo>
                  <a:lnTo>
                    <a:pt x="384810" y="425259"/>
                  </a:lnTo>
                  <a:lnTo>
                    <a:pt x="389636" y="430593"/>
                  </a:lnTo>
                  <a:lnTo>
                    <a:pt x="389636" y="425704"/>
                  </a:lnTo>
                  <a:lnTo>
                    <a:pt x="384340" y="423214"/>
                  </a:lnTo>
                  <a:lnTo>
                    <a:pt x="383971" y="423214"/>
                  </a:lnTo>
                  <a:lnTo>
                    <a:pt x="383590" y="423227"/>
                  </a:lnTo>
                  <a:lnTo>
                    <a:pt x="376313" y="430504"/>
                  </a:lnTo>
                  <a:lnTo>
                    <a:pt x="376313" y="431266"/>
                  </a:lnTo>
                  <a:lnTo>
                    <a:pt x="383590" y="438543"/>
                  </a:lnTo>
                  <a:lnTo>
                    <a:pt x="383971" y="438543"/>
                  </a:lnTo>
                  <a:lnTo>
                    <a:pt x="384340" y="438531"/>
                  </a:lnTo>
                  <a:lnTo>
                    <a:pt x="391629" y="431253"/>
                  </a:lnTo>
                  <a:lnTo>
                    <a:pt x="391629" y="430491"/>
                  </a:lnTo>
                  <a:close/>
                </a:path>
                <a:path w="448310" h="573404">
                  <a:moveTo>
                    <a:pt x="393293" y="487133"/>
                  </a:moveTo>
                  <a:lnTo>
                    <a:pt x="391299" y="482346"/>
                  </a:lnTo>
                  <a:lnTo>
                    <a:pt x="391299" y="487235"/>
                  </a:lnTo>
                  <a:lnTo>
                    <a:pt x="391299" y="487794"/>
                  </a:lnTo>
                  <a:lnTo>
                    <a:pt x="385914" y="493179"/>
                  </a:lnTo>
                  <a:lnTo>
                    <a:pt x="385635" y="493179"/>
                  </a:lnTo>
                  <a:lnTo>
                    <a:pt x="385356" y="493179"/>
                  </a:lnTo>
                  <a:lnTo>
                    <a:pt x="379971" y="487794"/>
                  </a:lnTo>
                  <a:lnTo>
                    <a:pt x="379971" y="487235"/>
                  </a:lnTo>
                  <a:lnTo>
                    <a:pt x="385356" y="481850"/>
                  </a:lnTo>
                  <a:lnTo>
                    <a:pt x="385635" y="481850"/>
                  </a:lnTo>
                  <a:lnTo>
                    <a:pt x="385914" y="481850"/>
                  </a:lnTo>
                  <a:lnTo>
                    <a:pt x="391299" y="487235"/>
                  </a:lnTo>
                  <a:lnTo>
                    <a:pt x="391299" y="482346"/>
                  </a:lnTo>
                  <a:lnTo>
                    <a:pt x="386003" y="479856"/>
                  </a:lnTo>
                  <a:lnTo>
                    <a:pt x="385635" y="479856"/>
                  </a:lnTo>
                  <a:lnTo>
                    <a:pt x="385267" y="479856"/>
                  </a:lnTo>
                  <a:lnTo>
                    <a:pt x="377977" y="487133"/>
                  </a:lnTo>
                  <a:lnTo>
                    <a:pt x="377977" y="487895"/>
                  </a:lnTo>
                  <a:lnTo>
                    <a:pt x="385267" y="495173"/>
                  </a:lnTo>
                  <a:lnTo>
                    <a:pt x="385635" y="495173"/>
                  </a:lnTo>
                  <a:lnTo>
                    <a:pt x="386003" y="495173"/>
                  </a:lnTo>
                  <a:lnTo>
                    <a:pt x="393293" y="487895"/>
                  </a:lnTo>
                  <a:lnTo>
                    <a:pt x="393293" y="487133"/>
                  </a:lnTo>
                  <a:close/>
                </a:path>
                <a:path w="448310" h="573404">
                  <a:moveTo>
                    <a:pt x="416623" y="458990"/>
                  </a:moveTo>
                  <a:lnTo>
                    <a:pt x="414693" y="455599"/>
                  </a:lnTo>
                  <a:lnTo>
                    <a:pt x="414629" y="459079"/>
                  </a:lnTo>
                  <a:lnTo>
                    <a:pt x="414604" y="459536"/>
                  </a:lnTo>
                  <a:lnTo>
                    <a:pt x="412292" y="461530"/>
                  </a:lnTo>
                  <a:lnTo>
                    <a:pt x="411949" y="461518"/>
                  </a:lnTo>
                  <a:lnTo>
                    <a:pt x="409956" y="459320"/>
                  </a:lnTo>
                  <a:lnTo>
                    <a:pt x="409981" y="458863"/>
                  </a:lnTo>
                  <a:lnTo>
                    <a:pt x="414629" y="459079"/>
                  </a:lnTo>
                  <a:lnTo>
                    <a:pt x="414629" y="455561"/>
                  </a:lnTo>
                  <a:lnTo>
                    <a:pt x="413956" y="455193"/>
                  </a:lnTo>
                  <a:lnTo>
                    <a:pt x="413346" y="454990"/>
                  </a:lnTo>
                  <a:lnTo>
                    <a:pt x="412508" y="454863"/>
                  </a:lnTo>
                  <a:lnTo>
                    <a:pt x="412292" y="454863"/>
                  </a:lnTo>
                  <a:lnTo>
                    <a:pt x="412076" y="454875"/>
                  </a:lnTo>
                  <a:lnTo>
                    <a:pt x="407962" y="458990"/>
                  </a:lnTo>
                  <a:lnTo>
                    <a:pt x="407962" y="459409"/>
                  </a:lnTo>
                  <a:lnTo>
                    <a:pt x="412076" y="463537"/>
                  </a:lnTo>
                  <a:lnTo>
                    <a:pt x="412292" y="463537"/>
                  </a:lnTo>
                  <a:lnTo>
                    <a:pt x="412508" y="463524"/>
                  </a:lnTo>
                  <a:lnTo>
                    <a:pt x="416623" y="459409"/>
                  </a:lnTo>
                  <a:lnTo>
                    <a:pt x="416623" y="458990"/>
                  </a:lnTo>
                  <a:close/>
                </a:path>
                <a:path w="448310" h="573404">
                  <a:moveTo>
                    <a:pt x="420954" y="458774"/>
                  </a:moveTo>
                  <a:lnTo>
                    <a:pt x="420865" y="457923"/>
                  </a:lnTo>
                  <a:lnTo>
                    <a:pt x="420712" y="457085"/>
                  </a:lnTo>
                  <a:lnTo>
                    <a:pt x="420458" y="456272"/>
                  </a:lnTo>
                  <a:lnTo>
                    <a:pt x="420293" y="455879"/>
                  </a:lnTo>
                  <a:lnTo>
                    <a:pt x="420293" y="458800"/>
                  </a:lnTo>
                  <a:lnTo>
                    <a:pt x="420293" y="459587"/>
                  </a:lnTo>
                  <a:lnTo>
                    <a:pt x="412686" y="467194"/>
                  </a:lnTo>
                  <a:lnTo>
                    <a:pt x="412292" y="467194"/>
                  </a:lnTo>
                  <a:lnTo>
                    <a:pt x="411899" y="467194"/>
                  </a:lnTo>
                  <a:lnTo>
                    <a:pt x="404291" y="459587"/>
                  </a:lnTo>
                  <a:lnTo>
                    <a:pt x="404291" y="458812"/>
                  </a:lnTo>
                  <a:lnTo>
                    <a:pt x="411899" y="451205"/>
                  </a:lnTo>
                  <a:lnTo>
                    <a:pt x="412292" y="451205"/>
                  </a:lnTo>
                  <a:lnTo>
                    <a:pt x="412686" y="451205"/>
                  </a:lnTo>
                  <a:lnTo>
                    <a:pt x="420293" y="458800"/>
                  </a:lnTo>
                  <a:lnTo>
                    <a:pt x="420293" y="455879"/>
                  </a:lnTo>
                  <a:lnTo>
                    <a:pt x="412711" y="450532"/>
                  </a:lnTo>
                  <a:lnTo>
                    <a:pt x="412292" y="450532"/>
                  </a:lnTo>
                  <a:lnTo>
                    <a:pt x="411873" y="450545"/>
                  </a:lnTo>
                  <a:lnTo>
                    <a:pt x="403631" y="458774"/>
                  </a:lnTo>
                  <a:lnTo>
                    <a:pt x="403631" y="459625"/>
                  </a:lnTo>
                  <a:lnTo>
                    <a:pt x="411873" y="467868"/>
                  </a:lnTo>
                  <a:lnTo>
                    <a:pt x="412292" y="467868"/>
                  </a:lnTo>
                  <a:lnTo>
                    <a:pt x="412711" y="467855"/>
                  </a:lnTo>
                  <a:lnTo>
                    <a:pt x="420954" y="459625"/>
                  </a:lnTo>
                  <a:lnTo>
                    <a:pt x="420954" y="458774"/>
                  </a:lnTo>
                  <a:close/>
                </a:path>
                <a:path w="448310" h="573404">
                  <a:moveTo>
                    <a:pt x="436613" y="458000"/>
                  </a:moveTo>
                  <a:lnTo>
                    <a:pt x="436384" y="455625"/>
                  </a:lnTo>
                  <a:lnTo>
                    <a:pt x="435914" y="453275"/>
                  </a:lnTo>
                  <a:lnTo>
                    <a:pt x="435229" y="450989"/>
                  </a:lnTo>
                  <a:lnTo>
                    <a:pt x="434619" y="449554"/>
                  </a:lnTo>
                  <a:lnTo>
                    <a:pt x="434619" y="458101"/>
                  </a:lnTo>
                  <a:lnTo>
                    <a:pt x="434619" y="460298"/>
                  </a:lnTo>
                  <a:lnTo>
                    <a:pt x="413385" y="481520"/>
                  </a:lnTo>
                  <a:lnTo>
                    <a:pt x="412292" y="481520"/>
                  </a:lnTo>
                  <a:lnTo>
                    <a:pt x="411200" y="481520"/>
                  </a:lnTo>
                  <a:lnTo>
                    <a:pt x="389978" y="460298"/>
                  </a:lnTo>
                  <a:lnTo>
                    <a:pt x="389978" y="458101"/>
                  </a:lnTo>
                  <a:lnTo>
                    <a:pt x="411200" y="436880"/>
                  </a:lnTo>
                  <a:lnTo>
                    <a:pt x="412292" y="436880"/>
                  </a:lnTo>
                  <a:lnTo>
                    <a:pt x="413385" y="436880"/>
                  </a:lnTo>
                  <a:lnTo>
                    <a:pt x="434619" y="458101"/>
                  </a:lnTo>
                  <a:lnTo>
                    <a:pt x="434619" y="449554"/>
                  </a:lnTo>
                  <a:lnTo>
                    <a:pt x="413486" y="434873"/>
                  </a:lnTo>
                  <a:lnTo>
                    <a:pt x="412292" y="434873"/>
                  </a:lnTo>
                  <a:lnTo>
                    <a:pt x="411099" y="434886"/>
                  </a:lnTo>
                  <a:lnTo>
                    <a:pt x="387972" y="458012"/>
                  </a:lnTo>
                  <a:lnTo>
                    <a:pt x="387972" y="460400"/>
                  </a:lnTo>
                  <a:lnTo>
                    <a:pt x="411099" y="483527"/>
                  </a:lnTo>
                  <a:lnTo>
                    <a:pt x="412292" y="483527"/>
                  </a:lnTo>
                  <a:lnTo>
                    <a:pt x="413486" y="483514"/>
                  </a:lnTo>
                  <a:lnTo>
                    <a:pt x="436613" y="460387"/>
                  </a:lnTo>
                  <a:lnTo>
                    <a:pt x="436613" y="458000"/>
                  </a:lnTo>
                  <a:close/>
                </a:path>
                <a:path w="448310" h="573404">
                  <a:moveTo>
                    <a:pt x="448271" y="487133"/>
                  </a:moveTo>
                  <a:lnTo>
                    <a:pt x="446278" y="482346"/>
                  </a:lnTo>
                  <a:lnTo>
                    <a:pt x="446278" y="487235"/>
                  </a:lnTo>
                  <a:lnTo>
                    <a:pt x="446278" y="487794"/>
                  </a:lnTo>
                  <a:lnTo>
                    <a:pt x="440893" y="493179"/>
                  </a:lnTo>
                  <a:lnTo>
                    <a:pt x="440613" y="493179"/>
                  </a:lnTo>
                  <a:lnTo>
                    <a:pt x="440334" y="493179"/>
                  </a:lnTo>
                  <a:lnTo>
                    <a:pt x="434949" y="487794"/>
                  </a:lnTo>
                  <a:lnTo>
                    <a:pt x="434949" y="487235"/>
                  </a:lnTo>
                  <a:lnTo>
                    <a:pt x="440334" y="481850"/>
                  </a:lnTo>
                  <a:lnTo>
                    <a:pt x="440613" y="481850"/>
                  </a:lnTo>
                  <a:lnTo>
                    <a:pt x="440893" y="481850"/>
                  </a:lnTo>
                  <a:lnTo>
                    <a:pt x="446278" y="487235"/>
                  </a:lnTo>
                  <a:lnTo>
                    <a:pt x="446278" y="482346"/>
                  </a:lnTo>
                  <a:lnTo>
                    <a:pt x="440982" y="479856"/>
                  </a:lnTo>
                  <a:lnTo>
                    <a:pt x="440613" y="479856"/>
                  </a:lnTo>
                  <a:lnTo>
                    <a:pt x="440232" y="479856"/>
                  </a:lnTo>
                  <a:lnTo>
                    <a:pt x="432943" y="487133"/>
                  </a:lnTo>
                  <a:lnTo>
                    <a:pt x="432943" y="487895"/>
                  </a:lnTo>
                  <a:lnTo>
                    <a:pt x="440232" y="495173"/>
                  </a:lnTo>
                  <a:lnTo>
                    <a:pt x="440613" y="495173"/>
                  </a:lnTo>
                  <a:lnTo>
                    <a:pt x="440982" y="495173"/>
                  </a:lnTo>
                  <a:lnTo>
                    <a:pt x="448271" y="487895"/>
                  </a:lnTo>
                  <a:lnTo>
                    <a:pt x="448271" y="487133"/>
                  </a:lnTo>
                  <a:close/>
                </a:path>
                <a:path w="448310" h="573404">
                  <a:moveTo>
                    <a:pt x="448271" y="430491"/>
                  </a:moveTo>
                  <a:lnTo>
                    <a:pt x="446278" y="425704"/>
                  </a:lnTo>
                  <a:lnTo>
                    <a:pt x="446278" y="430593"/>
                  </a:lnTo>
                  <a:lnTo>
                    <a:pt x="446278" y="431152"/>
                  </a:lnTo>
                  <a:lnTo>
                    <a:pt x="440893" y="436537"/>
                  </a:lnTo>
                  <a:lnTo>
                    <a:pt x="440613" y="436537"/>
                  </a:lnTo>
                  <a:lnTo>
                    <a:pt x="440334" y="436549"/>
                  </a:lnTo>
                  <a:lnTo>
                    <a:pt x="439775" y="436499"/>
                  </a:lnTo>
                  <a:lnTo>
                    <a:pt x="434949" y="431165"/>
                  </a:lnTo>
                  <a:lnTo>
                    <a:pt x="434949" y="430606"/>
                  </a:lnTo>
                  <a:lnTo>
                    <a:pt x="440334" y="425221"/>
                  </a:lnTo>
                  <a:lnTo>
                    <a:pt x="440613" y="425221"/>
                  </a:lnTo>
                  <a:lnTo>
                    <a:pt x="440893" y="425208"/>
                  </a:lnTo>
                  <a:lnTo>
                    <a:pt x="441452" y="425259"/>
                  </a:lnTo>
                  <a:lnTo>
                    <a:pt x="446278" y="430593"/>
                  </a:lnTo>
                  <a:lnTo>
                    <a:pt x="446278" y="425704"/>
                  </a:lnTo>
                  <a:lnTo>
                    <a:pt x="440982" y="423214"/>
                  </a:lnTo>
                  <a:lnTo>
                    <a:pt x="440613" y="423214"/>
                  </a:lnTo>
                  <a:lnTo>
                    <a:pt x="440232" y="423227"/>
                  </a:lnTo>
                  <a:lnTo>
                    <a:pt x="432943" y="430504"/>
                  </a:lnTo>
                  <a:lnTo>
                    <a:pt x="432943" y="431266"/>
                  </a:lnTo>
                  <a:lnTo>
                    <a:pt x="440232" y="438543"/>
                  </a:lnTo>
                  <a:lnTo>
                    <a:pt x="440613" y="438543"/>
                  </a:lnTo>
                  <a:lnTo>
                    <a:pt x="440982" y="438531"/>
                  </a:lnTo>
                  <a:lnTo>
                    <a:pt x="448271" y="431253"/>
                  </a:lnTo>
                  <a:lnTo>
                    <a:pt x="448271" y="43049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475486" y="6124866"/>
              <a:ext cx="407670" cy="715645"/>
            </a:xfrm>
            <a:custGeom>
              <a:avLst/>
              <a:gdLst/>
              <a:ahLst/>
              <a:cxnLst/>
              <a:rect l="l" t="t" r="r" b="b"/>
              <a:pathLst>
                <a:path w="407669" h="715645">
                  <a:moveTo>
                    <a:pt x="8064" y="289674"/>
                  </a:moveTo>
                  <a:lnTo>
                    <a:pt x="1600" y="288544"/>
                  </a:lnTo>
                  <a:lnTo>
                    <a:pt x="0" y="297573"/>
                  </a:lnTo>
                  <a:lnTo>
                    <a:pt x="6464" y="298716"/>
                  </a:lnTo>
                  <a:lnTo>
                    <a:pt x="8064" y="289674"/>
                  </a:lnTo>
                  <a:close/>
                </a:path>
                <a:path w="407669" h="715645">
                  <a:moveTo>
                    <a:pt x="13373" y="297268"/>
                  </a:moveTo>
                  <a:lnTo>
                    <a:pt x="12077" y="297053"/>
                  </a:lnTo>
                  <a:lnTo>
                    <a:pt x="11849" y="298335"/>
                  </a:lnTo>
                  <a:lnTo>
                    <a:pt x="13144" y="298564"/>
                  </a:lnTo>
                  <a:lnTo>
                    <a:pt x="13373" y="297268"/>
                  </a:lnTo>
                  <a:close/>
                </a:path>
                <a:path w="407669" h="715645">
                  <a:moveTo>
                    <a:pt x="13830" y="294690"/>
                  </a:moveTo>
                  <a:lnTo>
                    <a:pt x="12534" y="294462"/>
                  </a:lnTo>
                  <a:lnTo>
                    <a:pt x="12306" y="295757"/>
                  </a:lnTo>
                  <a:lnTo>
                    <a:pt x="13601" y="295986"/>
                  </a:lnTo>
                  <a:lnTo>
                    <a:pt x="13830" y="294690"/>
                  </a:lnTo>
                  <a:close/>
                </a:path>
                <a:path w="407669" h="715645">
                  <a:moveTo>
                    <a:pt x="14287" y="292100"/>
                  </a:moveTo>
                  <a:lnTo>
                    <a:pt x="12992" y="291871"/>
                  </a:lnTo>
                  <a:lnTo>
                    <a:pt x="12763" y="293166"/>
                  </a:lnTo>
                  <a:lnTo>
                    <a:pt x="14058" y="293395"/>
                  </a:lnTo>
                  <a:lnTo>
                    <a:pt x="14287" y="292100"/>
                  </a:lnTo>
                  <a:close/>
                </a:path>
                <a:path w="407669" h="715645">
                  <a:moveTo>
                    <a:pt x="33134" y="226085"/>
                  </a:moveTo>
                  <a:lnTo>
                    <a:pt x="27457" y="222808"/>
                  </a:lnTo>
                  <a:lnTo>
                    <a:pt x="22872" y="230759"/>
                  </a:lnTo>
                  <a:lnTo>
                    <a:pt x="28549" y="234035"/>
                  </a:lnTo>
                  <a:lnTo>
                    <a:pt x="33134" y="226085"/>
                  </a:lnTo>
                  <a:close/>
                </a:path>
                <a:path w="407669" h="715645">
                  <a:moveTo>
                    <a:pt x="35547" y="235051"/>
                  </a:moveTo>
                  <a:lnTo>
                    <a:pt x="34404" y="234391"/>
                  </a:lnTo>
                  <a:lnTo>
                    <a:pt x="33756" y="235534"/>
                  </a:lnTo>
                  <a:lnTo>
                    <a:pt x="34886" y="236181"/>
                  </a:lnTo>
                  <a:lnTo>
                    <a:pt x="35547" y="235051"/>
                  </a:lnTo>
                  <a:close/>
                </a:path>
                <a:path w="407669" h="715645">
                  <a:moveTo>
                    <a:pt x="36855" y="232765"/>
                  </a:moveTo>
                  <a:lnTo>
                    <a:pt x="35712" y="232117"/>
                  </a:lnTo>
                  <a:lnTo>
                    <a:pt x="35064" y="233248"/>
                  </a:lnTo>
                  <a:lnTo>
                    <a:pt x="36195" y="233908"/>
                  </a:lnTo>
                  <a:lnTo>
                    <a:pt x="36855" y="232765"/>
                  </a:lnTo>
                  <a:close/>
                </a:path>
                <a:path w="407669" h="715645">
                  <a:moveTo>
                    <a:pt x="38163" y="230492"/>
                  </a:moveTo>
                  <a:lnTo>
                    <a:pt x="37020" y="229844"/>
                  </a:lnTo>
                  <a:lnTo>
                    <a:pt x="36372" y="230974"/>
                  </a:lnTo>
                  <a:lnTo>
                    <a:pt x="37503" y="231635"/>
                  </a:lnTo>
                  <a:lnTo>
                    <a:pt x="38163" y="230492"/>
                  </a:lnTo>
                  <a:close/>
                </a:path>
                <a:path w="407669" h="715645">
                  <a:moveTo>
                    <a:pt x="77647" y="184162"/>
                  </a:moveTo>
                  <a:lnTo>
                    <a:pt x="76809" y="183146"/>
                  </a:lnTo>
                  <a:lnTo>
                    <a:pt x="75806" y="183997"/>
                  </a:lnTo>
                  <a:lnTo>
                    <a:pt x="76644" y="185000"/>
                  </a:lnTo>
                  <a:lnTo>
                    <a:pt x="77647" y="184162"/>
                  </a:lnTo>
                  <a:close/>
                </a:path>
                <a:path w="407669" h="715645">
                  <a:moveTo>
                    <a:pt x="78460" y="174917"/>
                  </a:moveTo>
                  <a:lnTo>
                    <a:pt x="74244" y="169900"/>
                  </a:lnTo>
                  <a:lnTo>
                    <a:pt x="67208" y="175793"/>
                  </a:lnTo>
                  <a:lnTo>
                    <a:pt x="71424" y="180822"/>
                  </a:lnTo>
                  <a:lnTo>
                    <a:pt x="78460" y="174917"/>
                  </a:lnTo>
                  <a:close/>
                </a:path>
                <a:path w="407669" h="715645">
                  <a:moveTo>
                    <a:pt x="79654" y="182473"/>
                  </a:moveTo>
                  <a:lnTo>
                    <a:pt x="78816" y="181457"/>
                  </a:lnTo>
                  <a:lnTo>
                    <a:pt x="77812" y="182308"/>
                  </a:lnTo>
                  <a:lnTo>
                    <a:pt x="78651" y="183311"/>
                  </a:lnTo>
                  <a:lnTo>
                    <a:pt x="79654" y="182473"/>
                  </a:lnTo>
                  <a:close/>
                </a:path>
                <a:path w="407669" h="715645">
                  <a:moveTo>
                    <a:pt x="81673" y="180784"/>
                  </a:moveTo>
                  <a:lnTo>
                    <a:pt x="80835" y="179781"/>
                  </a:lnTo>
                  <a:lnTo>
                    <a:pt x="79832" y="180619"/>
                  </a:lnTo>
                  <a:lnTo>
                    <a:pt x="80670" y="181622"/>
                  </a:lnTo>
                  <a:lnTo>
                    <a:pt x="81673" y="180784"/>
                  </a:lnTo>
                  <a:close/>
                </a:path>
                <a:path w="407669" h="715645">
                  <a:moveTo>
                    <a:pt x="96837" y="621499"/>
                  </a:moveTo>
                  <a:lnTo>
                    <a:pt x="87325" y="605028"/>
                  </a:lnTo>
                  <a:lnTo>
                    <a:pt x="78803" y="609942"/>
                  </a:lnTo>
                  <a:lnTo>
                    <a:pt x="88315" y="626414"/>
                  </a:lnTo>
                  <a:lnTo>
                    <a:pt x="96837" y="621499"/>
                  </a:lnTo>
                  <a:close/>
                </a:path>
                <a:path w="407669" h="715645">
                  <a:moveTo>
                    <a:pt x="113284" y="612000"/>
                  </a:moveTo>
                  <a:lnTo>
                    <a:pt x="103771" y="595528"/>
                  </a:lnTo>
                  <a:lnTo>
                    <a:pt x="95250" y="600443"/>
                  </a:lnTo>
                  <a:lnTo>
                    <a:pt x="104762" y="616915"/>
                  </a:lnTo>
                  <a:lnTo>
                    <a:pt x="113284" y="612000"/>
                  </a:lnTo>
                  <a:close/>
                </a:path>
                <a:path w="407669" h="715645">
                  <a:moveTo>
                    <a:pt x="117779" y="47256"/>
                  </a:moveTo>
                  <a:lnTo>
                    <a:pt x="111213" y="47256"/>
                  </a:lnTo>
                  <a:lnTo>
                    <a:pt x="111213" y="59715"/>
                  </a:lnTo>
                  <a:lnTo>
                    <a:pt x="117779" y="59715"/>
                  </a:lnTo>
                  <a:lnTo>
                    <a:pt x="117779" y="47256"/>
                  </a:lnTo>
                  <a:close/>
                </a:path>
                <a:path w="407669" h="715645">
                  <a:moveTo>
                    <a:pt x="133108" y="47256"/>
                  </a:moveTo>
                  <a:lnTo>
                    <a:pt x="126542" y="47256"/>
                  </a:lnTo>
                  <a:lnTo>
                    <a:pt x="126542" y="59715"/>
                  </a:lnTo>
                  <a:lnTo>
                    <a:pt x="133108" y="59715"/>
                  </a:lnTo>
                  <a:lnTo>
                    <a:pt x="133108" y="47256"/>
                  </a:lnTo>
                  <a:close/>
                </a:path>
                <a:path w="407669" h="715645">
                  <a:moveTo>
                    <a:pt x="134632" y="150736"/>
                  </a:moveTo>
                  <a:lnTo>
                    <a:pt x="134188" y="149491"/>
                  </a:lnTo>
                  <a:lnTo>
                    <a:pt x="132956" y="149948"/>
                  </a:lnTo>
                  <a:lnTo>
                    <a:pt x="133400" y="151180"/>
                  </a:lnTo>
                  <a:lnTo>
                    <a:pt x="134632" y="150736"/>
                  </a:lnTo>
                  <a:close/>
                </a:path>
                <a:path w="407669" h="715645">
                  <a:moveTo>
                    <a:pt x="137096" y="149847"/>
                  </a:moveTo>
                  <a:lnTo>
                    <a:pt x="136652" y="148602"/>
                  </a:lnTo>
                  <a:lnTo>
                    <a:pt x="135420" y="149059"/>
                  </a:lnTo>
                  <a:lnTo>
                    <a:pt x="135864" y="150291"/>
                  </a:lnTo>
                  <a:lnTo>
                    <a:pt x="137096" y="149847"/>
                  </a:lnTo>
                  <a:close/>
                </a:path>
                <a:path w="407669" h="715645">
                  <a:moveTo>
                    <a:pt x="138544" y="142328"/>
                  </a:moveTo>
                  <a:lnTo>
                    <a:pt x="136309" y="136156"/>
                  </a:lnTo>
                  <a:lnTo>
                    <a:pt x="127673" y="139306"/>
                  </a:lnTo>
                  <a:lnTo>
                    <a:pt x="129921" y="145465"/>
                  </a:lnTo>
                  <a:lnTo>
                    <a:pt x="138544" y="142328"/>
                  </a:lnTo>
                  <a:close/>
                </a:path>
                <a:path w="407669" h="715645">
                  <a:moveTo>
                    <a:pt x="139560" y="148932"/>
                  </a:moveTo>
                  <a:lnTo>
                    <a:pt x="139115" y="147701"/>
                  </a:lnTo>
                  <a:lnTo>
                    <a:pt x="137883" y="148158"/>
                  </a:lnTo>
                  <a:lnTo>
                    <a:pt x="138328" y="149390"/>
                  </a:lnTo>
                  <a:lnTo>
                    <a:pt x="139560" y="148932"/>
                  </a:lnTo>
                  <a:close/>
                </a:path>
                <a:path w="407669" h="715645">
                  <a:moveTo>
                    <a:pt x="141846" y="666343"/>
                  </a:moveTo>
                  <a:lnTo>
                    <a:pt x="138569" y="660654"/>
                  </a:lnTo>
                  <a:lnTo>
                    <a:pt x="127774" y="666889"/>
                  </a:lnTo>
                  <a:lnTo>
                    <a:pt x="131051" y="672566"/>
                  </a:lnTo>
                  <a:lnTo>
                    <a:pt x="141846" y="666343"/>
                  </a:lnTo>
                  <a:close/>
                </a:path>
                <a:path w="407669" h="715645">
                  <a:moveTo>
                    <a:pt x="149504" y="679615"/>
                  </a:moveTo>
                  <a:lnTo>
                    <a:pt x="146227" y="673925"/>
                  </a:lnTo>
                  <a:lnTo>
                    <a:pt x="135432" y="680161"/>
                  </a:lnTo>
                  <a:lnTo>
                    <a:pt x="138709" y="685838"/>
                  </a:lnTo>
                  <a:lnTo>
                    <a:pt x="149504" y="679615"/>
                  </a:lnTo>
                  <a:close/>
                </a:path>
                <a:path w="407669" h="715645">
                  <a:moveTo>
                    <a:pt x="176593" y="49974"/>
                  </a:moveTo>
                  <a:lnTo>
                    <a:pt x="163271" y="49974"/>
                  </a:lnTo>
                  <a:lnTo>
                    <a:pt x="163271" y="54635"/>
                  </a:lnTo>
                  <a:lnTo>
                    <a:pt x="176593" y="54635"/>
                  </a:lnTo>
                  <a:lnTo>
                    <a:pt x="176593" y="49974"/>
                  </a:lnTo>
                  <a:close/>
                </a:path>
                <a:path w="407669" h="715645">
                  <a:moveTo>
                    <a:pt x="176593" y="33312"/>
                  </a:moveTo>
                  <a:lnTo>
                    <a:pt x="163271" y="33312"/>
                  </a:lnTo>
                  <a:lnTo>
                    <a:pt x="163271" y="37973"/>
                  </a:lnTo>
                  <a:lnTo>
                    <a:pt x="176593" y="37973"/>
                  </a:lnTo>
                  <a:lnTo>
                    <a:pt x="176593" y="33312"/>
                  </a:lnTo>
                  <a:close/>
                </a:path>
                <a:path w="407669" h="715645">
                  <a:moveTo>
                    <a:pt x="176593" y="16662"/>
                  </a:moveTo>
                  <a:lnTo>
                    <a:pt x="163271" y="16662"/>
                  </a:lnTo>
                  <a:lnTo>
                    <a:pt x="163271" y="21323"/>
                  </a:lnTo>
                  <a:lnTo>
                    <a:pt x="176593" y="21323"/>
                  </a:lnTo>
                  <a:lnTo>
                    <a:pt x="176593" y="16662"/>
                  </a:lnTo>
                  <a:close/>
                </a:path>
                <a:path w="407669" h="715645">
                  <a:moveTo>
                    <a:pt x="176593" y="0"/>
                  </a:moveTo>
                  <a:lnTo>
                    <a:pt x="163271" y="0"/>
                  </a:lnTo>
                  <a:lnTo>
                    <a:pt x="163271" y="4660"/>
                  </a:lnTo>
                  <a:lnTo>
                    <a:pt x="176593" y="4660"/>
                  </a:lnTo>
                  <a:lnTo>
                    <a:pt x="176593" y="0"/>
                  </a:lnTo>
                  <a:close/>
                </a:path>
                <a:path w="407669" h="715645">
                  <a:moveTo>
                    <a:pt x="181216" y="666838"/>
                  </a:moveTo>
                  <a:lnTo>
                    <a:pt x="171691" y="666838"/>
                  </a:lnTo>
                  <a:lnTo>
                    <a:pt x="171691" y="669505"/>
                  </a:lnTo>
                  <a:lnTo>
                    <a:pt x="181216" y="669505"/>
                  </a:lnTo>
                  <a:lnTo>
                    <a:pt x="181216" y="666838"/>
                  </a:lnTo>
                  <a:close/>
                </a:path>
                <a:path w="407669" h="715645">
                  <a:moveTo>
                    <a:pt x="181216" y="658507"/>
                  </a:moveTo>
                  <a:lnTo>
                    <a:pt x="171691" y="658507"/>
                  </a:lnTo>
                  <a:lnTo>
                    <a:pt x="171691" y="661174"/>
                  </a:lnTo>
                  <a:lnTo>
                    <a:pt x="181216" y="661174"/>
                  </a:lnTo>
                  <a:lnTo>
                    <a:pt x="181216" y="658507"/>
                  </a:lnTo>
                  <a:close/>
                </a:path>
                <a:path w="407669" h="715645">
                  <a:moveTo>
                    <a:pt x="181216" y="650176"/>
                  </a:moveTo>
                  <a:lnTo>
                    <a:pt x="171691" y="650176"/>
                  </a:lnTo>
                  <a:lnTo>
                    <a:pt x="171691" y="652843"/>
                  </a:lnTo>
                  <a:lnTo>
                    <a:pt x="181216" y="652843"/>
                  </a:lnTo>
                  <a:lnTo>
                    <a:pt x="181216" y="650176"/>
                  </a:lnTo>
                  <a:close/>
                </a:path>
                <a:path w="407669" h="715645">
                  <a:moveTo>
                    <a:pt x="181216" y="641845"/>
                  </a:moveTo>
                  <a:lnTo>
                    <a:pt x="171691" y="641845"/>
                  </a:lnTo>
                  <a:lnTo>
                    <a:pt x="171691" y="644512"/>
                  </a:lnTo>
                  <a:lnTo>
                    <a:pt x="181216" y="644512"/>
                  </a:lnTo>
                  <a:lnTo>
                    <a:pt x="181216" y="641845"/>
                  </a:lnTo>
                  <a:close/>
                </a:path>
                <a:path w="407669" h="715645">
                  <a:moveTo>
                    <a:pt x="181216" y="633514"/>
                  </a:moveTo>
                  <a:lnTo>
                    <a:pt x="171691" y="633514"/>
                  </a:lnTo>
                  <a:lnTo>
                    <a:pt x="171691" y="636181"/>
                  </a:lnTo>
                  <a:lnTo>
                    <a:pt x="181216" y="636181"/>
                  </a:lnTo>
                  <a:lnTo>
                    <a:pt x="181216" y="633514"/>
                  </a:lnTo>
                  <a:close/>
                </a:path>
                <a:path w="407669" h="715645">
                  <a:moveTo>
                    <a:pt x="181216" y="625182"/>
                  </a:moveTo>
                  <a:lnTo>
                    <a:pt x="171691" y="625182"/>
                  </a:lnTo>
                  <a:lnTo>
                    <a:pt x="171691" y="627849"/>
                  </a:lnTo>
                  <a:lnTo>
                    <a:pt x="181216" y="627849"/>
                  </a:lnTo>
                  <a:lnTo>
                    <a:pt x="181216" y="625182"/>
                  </a:lnTo>
                  <a:close/>
                </a:path>
                <a:path w="407669" h="715645">
                  <a:moveTo>
                    <a:pt x="181216" y="616864"/>
                  </a:moveTo>
                  <a:lnTo>
                    <a:pt x="171691" y="616864"/>
                  </a:lnTo>
                  <a:lnTo>
                    <a:pt x="171691" y="619531"/>
                  </a:lnTo>
                  <a:lnTo>
                    <a:pt x="181216" y="619531"/>
                  </a:lnTo>
                  <a:lnTo>
                    <a:pt x="181216" y="616864"/>
                  </a:lnTo>
                  <a:close/>
                </a:path>
                <a:path w="407669" h="715645">
                  <a:moveTo>
                    <a:pt x="181216" y="608545"/>
                  </a:moveTo>
                  <a:lnTo>
                    <a:pt x="171691" y="608545"/>
                  </a:lnTo>
                  <a:lnTo>
                    <a:pt x="171691" y="611212"/>
                  </a:lnTo>
                  <a:lnTo>
                    <a:pt x="181216" y="611212"/>
                  </a:lnTo>
                  <a:lnTo>
                    <a:pt x="181216" y="608545"/>
                  </a:lnTo>
                  <a:close/>
                </a:path>
                <a:path w="407669" h="715645">
                  <a:moveTo>
                    <a:pt x="181216" y="600202"/>
                  </a:moveTo>
                  <a:lnTo>
                    <a:pt x="171691" y="600202"/>
                  </a:lnTo>
                  <a:lnTo>
                    <a:pt x="171691" y="602869"/>
                  </a:lnTo>
                  <a:lnTo>
                    <a:pt x="181216" y="602869"/>
                  </a:lnTo>
                  <a:lnTo>
                    <a:pt x="181216" y="600202"/>
                  </a:lnTo>
                  <a:close/>
                </a:path>
                <a:path w="407669" h="715645">
                  <a:moveTo>
                    <a:pt x="181216" y="591883"/>
                  </a:moveTo>
                  <a:lnTo>
                    <a:pt x="171691" y="591883"/>
                  </a:lnTo>
                  <a:lnTo>
                    <a:pt x="171691" y="594537"/>
                  </a:lnTo>
                  <a:lnTo>
                    <a:pt x="181216" y="594537"/>
                  </a:lnTo>
                  <a:lnTo>
                    <a:pt x="181216" y="591883"/>
                  </a:lnTo>
                  <a:close/>
                </a:path>
                <a:path w="407669" h="715645">
                  <a:moveTo>
                    <a:pt x="199605" y="137515"/>
                  </a:moveTo>
                  <a:lnTo>
                    <a:pt x="198297" y="137515"/>
                  </a:lnTo>
                  <a:lnTo>
                    <a:pt x="198297" y="138811"/>
                  </a:lnTo>
                  <a:lnTo>
                    <a:pt x="199605" y="138811"/>
                  </a:lnTo>
                  <a:lnTo>
                    <a:pt x="199605" y="137515"/>
                  </a:lnTo>
                  <a:close/>
                </a:path>
                <a:path w="407669" h="715645">
                  <a:moveTo>
                    <a:pt x="202222" y="137515"/>
                  </a:moveTo>
                  <a:lnTo>
                    <a:pt x="200914" y="137515"/>
                  </a:lnTo>
                  <a:lnTo>
                    <a:pt x="200914" y="138811"/>
                  </a:lnTo>
                  <a:lnTo>
                    <a:pt x="202222" y="138811"/>
                  </a:lnTo>
                  <a:lnTo>
                    <a:pt x="202222" y="137515"/>
                  </a:lnTo>
                  <a:close/>
                </a:path>
                <a:path w="407669" h="715645">
                  <a:moveTo>
                    <a:pt x="204851" y="137515"/>
                  </a:moveTo>
                  <a:lnTo>
                    <a:pt x="203542" y="137515"/>
                  </a:lnTo>
                  <a:lnTo>
                    <a:pt x="203542" y="138811"/>
                  </a:lnTo>
                  <a:lnTo>
                    <a:pt x="204851" y="138811"/>
                  </a:lnTo>
                  <a:lnTo>
                    <a:pt x="204851" y="137515"/>
                  </a:lnTo>
                  <a:close/>
                </a:path>
                <a:path w="407669" h="715645">
                  <a:moveTo>
                    <a:pt x="206159" y="125691"/>
                  </a:moveTo>
                  <a:lnTo>
                    <a:pt x="196977" y="125691"/>
                  </a:lnTo>
                  <a:lnTo>
                    <a:pt x="196977" y="132245"/>
                  </a:lnTo>
                  <a:lnTo>
                    <a:pt x="206159" y="132245"/>
                  </a:lnTo>
                  <a:lnTo>
                    <a:pt x="206159" y="125691"/>
                  </a:lnTo>
                  <a:close/>
                </a:path>
                <a:path w="407669" h="715645">
                  <a:moveTo>
                    <a:pt x="238556" y="49974"/>
                  </a:moveTo>
                  <a:lnTo>
                    <a:pt x="225234" y="49974"/>
                  </a:lnTo>
                  <a:lnTo>
                    <a:pt x="225234" y="54635"/>
                  </a:lnTo>
                  <a:lnTo>
                    <a:pt x="238556" y="54635"/>
                  </a:lnTo>
                  <a:lnTo>
                    <a:pt x="238556" y="49974"/>
                  </a:lnTo>
                  <a:close/>
                </a:path>
                <a:path w="407669" h="715645">
                  <a:moveTo>
                    <a:pt x="238556" y="33312"/>
                  </a:moveTo>
                  <a:lnTo>
                    <a:pt x="225234" y="33312"/>
                  </a:lnTo>
                  <a:lnTo>
                    <a:pt x="225234" y="37973"/>
                  </a:lnTo>
                  <a:lnTo>
                    <a:pt x="238556" y="37973"/>
                  </a:lnTo>
                  <a:lnTo>
                    <a:pt x="238556" y="33312"/>
                  </a:lnTo>
                  <a:close/>
                </a:path>
                <a:path w="407669" h="715645">
                  <a:moveTo>
                    <a:pt x="238556" y="16662"/>
                  </a:moveTo>
                  <a:lnTo>
                    <a:pt x="225234" y="16662"/>
                  </a:lnTo>
                  <a:lnTo>
                    <a:pt x="225234" y="21323"/>
                  </a:lnTo>
                  <a:lnTo>
                    <a:pt x="238556" y="21323"/>
                  </a:lnTo>
                  <a:lnTo>
                    <a:pt x="238556" y="16662"/>
                  </a:lnTo>
                  <a:close/>
                </a:path>
                <a:path w="407669" h="715645">
                  <a:moveTo>
                    <a:pt x="238556" y="0"/>
                  </a:moveTo>
                  <a:lnTo>
                    <a:pt x="225234" y="0"/>
                  </a:lnTo>
                  <a:lnTo>
                    <a:pt x="225234" y="4660"/>
                  </a:lnTo>
                  <a:lnTo>
                    <a:pt x="238556" y="4660"/>
                  </a:lnTo>
                  <a:lnTo>
                    <a:pt x="238556" y="0"/>
                  </a:lnTo>
                  <a:close/>
                </a:path>
                <a:path w="407669" h="715645">
                  <a:moveTo>
                    <a:pt x="265176" y="148602"/>
                  </a:moveTo>
                  <a:lnTo>
                    <a:pt x="263944" y="148158"/>
                  </a:lnTo>
                  <a:lnTo>
                    <a:pt x="263499" y="149390"/>
                  </a:lnTo>
                  <a:lnTo>
                    <a:pt x="264731" y="149834"/>
                  </a:lnTo>
                  <a:lnTo>
                    <a:pt x="265176" y="148602"/>
                  </a:lnTo>
                  <a:close/>
                </a:path>
                <a:path w="407669" h="715645">
                  <a:moveTo>
                    <a:pt x="267639" y="149504"/>
                  </a:moveTo>
                  <a:lnTo>
                    <a:pt x="266407" y="149059"/>
                  </a:lnTo>
                  <a:lnTo>
                    <a:pt x="265963" y="150291"/>
                  </a:lnTo>
                  <a:lnTo>
                    <a:pt x="267195" y="150736"/>
                  </a:lnTo>
                  <a:lnTo>
                    <a:pt x="267639" y="149504"/>
                  </a:lnTo>
                  <a:close/>
                </a:path>
                <a:path w="407669" h="715645">
                  <a:moveTo>
                    <a:pt x="269481" y="666838"/>
                  </a:moveTo>
                  <a:lnTo>
                    <a:pt x="260832" y="666838"/>
                  </a:lnTo>
                  <a:lnTo>
                    <a:pt x="260832" y="669505"/>
                  </a:lnTo>
                  <a:lnTo>
                    <a:pt x="269481" y="669505"/>
                  </a:lnTo>
                  <a:lnTo>
                    <a:pt x="269481" y="666838"/>
                  </a:lnTo>
                  <a:close/>
                </a:path>
                <a:path w="407669" h="715645">
                  <a:moveTo>
                    <a:pt x="269481" y="658507"/>
                  </a:moveTo>
                  <a:lnTo>
                    <a:pt x="260832" y="658507"/>
                  </a:lnTo>
                  <a:lnTo>
                    <a:pt x="260832" y="661174"/>
                  </a:lnTo>
                  <a:lnTo>
                    <a:pt x="269481" y="661174"/>
                  </a:lnTo>
                  <a:lnTo>
                    <a:pt x="269481" y="658507"/>
                  </a:lnTo>
                  <a:close/>
                </a:path>
                <a:path w="407669" h="715645">
                  <a:moveTo>
                    <a:pt x="269481" y="650176"/>
                  </a:moveTo>
                  <a:lnTo>
                    <a:pt x="260832" y="650176"/>
                  </a:lnTo>
                  <a:lnTo>
                    <a:pt x="260832" y="652843"/>
                  </a:lnTo>
                  <a:lnTo>
                    <a:pt x="269481" y="652843"/>
                  </a:lnTo>
                  <a:lnTo>
                    <a:pt x="269481" y="650176"/>
                  </a:lnTo>
                  <a:close/>
                </a:path>
                <a:path w="407669" h="715645">
                  <a:moveTo>
                    <a:pt x="269481" y="641845"/>
                  </a:moveTo>
                  <a:lnTo>
                    <a:pt x="260832" y="641845"/>
                  </a:lnTo>
                  <a:lnTo>
                    <a:pt x="260832" y="644512"/>
                  </a:lnTo>
                  <a:lnTo>
                    <a:pt x="269481" y="644512"/>
                  </a:lnTo>
                  <a:lnTo>
                    <a:pt x="269481" y="641845"/>
                  </a:lnTo>
                  <a:close/>
                </a:path>
                <a:path w="407669" h="715645">
                  <a:moveTo>
                    <a:pt x="269481" y="633514"/>
                  </a:moveTo>
                  <a:lnTo>
                    <a:pt x="260832" y="633514"/>
                  </a:lnTo>
                  <a:lnTo>
                    <a:pt x="260832" y="636181"/>
                  </a:lnTo>
                  <a:lnTo>
                    <a:pt x="269481" y="636181"/>
                  </a:lnTo>
                  <a:lnTo>
                    <a:pt x="269481" y="633514"/>
                  </a:lnTo>
                  <a:close/>
                </a:path>
                <a:path w="407669" h="715645">
                  <a:moveTo>
                    <a:pt x="269481" y="625182"/>
                  </a:moveTo>
                  <a:lnTo>
                    <a:pt x="260832" y="625182"/>
                  </a:lnTo>
                  <a:lnTo>
                    <a:pt x="260832" y="627849"/>
                  </a:lnTo>
                  <a:lnTo>
                    <a:pt x="269481" y="627849"/>
                  </a:lnTo>
                  <a:lnTo>
                    <a:pt x="269481" y="625182"/>
                  </a:lnTo>
                  <a:close/>
                </a:path>
                <a:path w="407669" h="715645">
                  <a:moveTo>
                    <a:pt x="269481" y="616864"/>
                  </a:moveTo>
                  <a:lnTo>
                    <a:pt x="260832" y="616864"/>
                  </a:lnTo>
                  <a:lnTo>
                    <a:pt x="260832" y="619531"/>
                  </a:lnTo>
                  <a:lnTo>
                    <a:pt x="269481" y="619531"/>
                  </a:lnTo>
                  <a:lnTo>
                    <a:pt x="269481" y="616864"/>
                  </a:lnTo>
                  <a:close/>
                </a:path>
                <a:path w="407669" h="715645">
                  <a:moveTo>
                    <a:pt x="269481" y="608545"/>
                  </a:moveTo>
                  <a:lnTo>
                    <a:pt x="260832" y="608545"/>
                  </a:lnTo>
                  <a:lnTo>
                    <a:pt x="260832" y="611212"/>
                  </a:lnTo>
                  <a:lnTo>
                    <a:pt x="269481" y="611212"/>
                  </a:lnTo>
                  <a:lnTo>
                    <a:pt x="269481" y="608545"/>
                  </a:lnTo>
                  <a:close/>
                </a:path>
                <a:path w="407669" h="715645">
                  <a:moveTo>
                    <a:pt x="269481" y="600202"/>
                  </a:moveTo>
                  <a:lnTo>
                    <a:pt x="260832" y="600202"/>
                  </a:lnTo>
                  <a:lnTo>
                    <a:pt x="260832" y="602869"/>
                  </a:lnTo>
                  <a:lnTo>
                    <a:pt x="269481" y="602869"/>
                  </a:lnTo>
                  <a:lnTo>
                    <a:pt x="269481" y="600202"/>
                  </a:lnTo>
                  <a:close/>
                </a:path>
                <a:path w="407669" h="715645">
                  <a:moveTo>
                    <a:pt x="269481" y="591883"/>
                  </a:moveTo>
                  <a:lnTo>
                    <a:pt x="260832" y="591883"/>
                  </a:lnTo>
                  <a:lnTo>
                    <a:pt x="260832" y="594537"/>
                  </a:lnTo>
                  <a:lnTo>
                    <a:pt x="269481" y="594537"/>
                  </a:lnTo>
                  <a:lnTo>
                    <a:pt x="269481" y="591883"/>
                  </a:lnTo>
                  <a:close/>
                </a:path>
                <a:path w="407669" h="715645">
                  <a:moveTo>
                    <a:pt x="270103" y="150393"/>
                  </a:moveTo>
                  <a:lnTo>
                    <a:pt x="268871" y="149948"/>
                  </a:lnTo>
                  <a:lnTo>
                    <a:pt x="268427" y="151180"/>
                  </a:lnTo>
                  <a:lnTo>
                    <a:pt x="269659" y="151625"/>
                  </a:lnTo>
                  <a:lnTo>
                    <a:pt x="270103" y="150393"/>
                  </a:lnTo>
                  <a:close/>
                </a:path>
                <a:path w="407669" h="715645">
                  <a:moveTo>
                    <a:pt x="275297" y="4762"/>
                  </a:moveTo>
                  <a:lnTo>
                    <a:pt x="268732" y="4762"/>
                  </a:lnTo>
                  <a:lnTo>
                    <a:pt x="268732" y="17221"/>
                  </a:lnTo>
                  <a:lnTo>
                    <a:pt x="275297" y="17221"/>
                  </a:lnTo>
                  <a:lnTo>
                    <a:pt x="275297" y="4762"/>
                  </a:lnTo>
                  <a:close/>
                </a:path>
                <a:path w="407669" h="715645">
                  <a:moveTo>
                    <a:pt x="275374" y="139750"/>
                  </a:moveTo>
                  <a:lnTo>
                    <a:pt x="266750" y="136613"/>
                  </a:lnTo>
                  <a:lnTo>
                    <a:pt x="264502" y="142773"/>
                  </a:lnTo>
                  <a:lnTo>
                    <a:pt x="273126" y="145910"/>
                  </a:lnTo>
                  <a:lnTo>
                    <a:pt x="275374" y="139750"/>
                  </a:lnTo>
                  <a:close/>
                </a:path>
                <a:path w="407669" h="715645">
                  <a:moveTo>
                    <a:pt x="283248" y="709637"/>
                  </a:moveTo>
                  <a:lnTo>
                    <a:pt x="272465" y="703402"/>
                  </a:lnTo>
                  <a:lnTo>
                    <a:pt x="269176" y="709079"/>
                  </a:lnTo>
                  <a:lnTo>
                    <a:pt x="279971" y="715314"/>
                  </a:lnTo>
                  <a:lnTo>
                    <a:pt x="283248" y="709637"/>
                  </a:lnTo>
                  <a:close/>
                </a:path>
                <a:path w="407669" h="715645">
                  <a:moveTo>
                    <a:pt x="290614" y="4762"/>
                  </a:moveTo>
                  <a:lnTo>
                    <a:pt x="284048" y="4762"/>
                  </a:lnTo>
                  <a:lnTo>
                    <a:pt x="284048" y="17221"/>
                  </a:lnTo>
                  <a:lnTo>
                    <a:pt x="290614" y="17221"/>
                  </a:lnTo>
                  <a:lnTo>
                    <a:pt x="290614" y="4762"/>
                  </a:lnTo>
                  <a:close/>
                </a:path>
                <a:path w="407669" h="715645">
                  <a:moveTo>
                    <a:pt x="290918" y="696366"/>
                  </a:moveTo>
                  <a:lnTo>
                    <a:pt x="280136" y="690130"/>
                  </a:lnTo>
                  <a:lnTo>
                    <a:pt x="276847" y="695807"/>
                  </a:lnTo>
                  <a:lnTo>
                    <a:pt x="287642" y="702043"/>
                  </a:lnTo>
                  <a:lnTo>
                    <a:pt x="290918" y="696366"/>
                  </a:lnTo>
                  <a:close/>
                </a:path>
                <a:path w="407669" h="715645">
                  <a:moveTo>
                    <a:pt x="322999" y="181457"/>
                  </a:moveTo>
                  <a:lnTo>
                    <a:pt x="321995" y="180619"/>
                  </a:lnTo>
                  <a:lnTo>
                    <a:pt x="321157" y="181622"/>
                  </a:lnTo>
                  <a:lnTo>
                    <a:pt x="322160" y="182460"/>
                  </a:lnTo>
                  <a:lnTo>
                    <a:pt x="322999" y="181457"/>
                  </a:lnTo>
                  <a:close/>
                </a:path>
                <a:path w="407669" h="715645">
                  <a:moveTo>
                    <a:pt x="325018" y="183146"/>
                  </a:moveTo>
                  <a:lnTo>
                    <a:pt x="324002" y="182308"/>
                  </a:lnTo>
                  <a:lnTo>
                    <a:pt x="323164" y="183311"/>
                  </a:lnTo>
                  <a:lnTo>
                    <a:pt x="324167" y="184150"/>
                  </a:lnTo>
                  <a:lnTo>
                    <a:pt x="325018" y="183146"/>
                  </a:lnTo>
                  <a:close/>
                </a:path>
                <a:path w="407669" h="715645">
                  <a:moveTo>
                    <a:pt x="335610" y="176644"/>
                  </a:moveTo>
                  <a:lnTo>
                    <a:pt x="328587" y="170738"/>
                  </a:lnTo>
                  <a:lnTo>
                    <a:pt x="324370" y="175755"/>
                  </a:lnTo>
                  <a:lnTo>
                    <a:pt x="331406" y="181660"/>
                  </a:lnTo>
                  <a:lnTo>
                    <a:pt x="335610" y="176644"/>
                  </a:lnTo>
                  <a:close/>
                </a:path>
                <a:path w="407669" h="715645">
                  <a:moveTo>
                    <a:pt x="373570" y="604723"/>
                  </a:moveTo>
                  <a:lnTo>
                    <a:pt x="367004" y="604723"/>
                  </a:lnTo>
                  <a:lnTo>
                    <a:pt x="367004" y="617181"/>
                  </a:lnTo>
                  <a:lnTo>
                    <a:pt x="373570" y="617181"/>
                  </a:lnTo>
                  <a:lnTo>
                    <a:pt x="373570" y="604723"/>
                  </a:lnTo>
                  <a:close/>
                </a:path>
                <a:path w="407669" h="715645">
                  <a:moveTo>
                    <a:pt x="373570" y="578497"/>
                  </a:moveTo>
                  <a:lnTo>
                    <a:pt x="367004" y="578497"/>
                  </a:lnTo>
                  <a:lnTo>
                    <a:pt x="367004" y="590943"/>
                  </a:lnTo>
                  <a:lnTo>
                    <a:pt x="373570" y="590943"/>
                  </a:lnTo>
                  <a:lnTo>
                    <a:pt x="373570" y="578497"/>
                  </a:lnTo>
                  <a:close/>
                </a:path>
                <a:path w="407669" h="715645">
                  <a:moveTo>
                    <a:pt x="388886" y="604723"/>
                  </a:moveTo>
                  <a:lnTo>
                    <a:pt x="382320" y="604723"/>
                  </a:lnTo>
                  <a:lnTo>
                    <a:pt x="382320" y="617181"/>
                  </a:lnTo>
                  <a:lnTo>
                    <a:pt x="388886" y="617181"/>
                  </a:lnTo>
                  <a:lnTo>
                    <a:pt x="388886" y="604723"/>
                  </a:lnTo>
                  <a:close/>
                </a:path>
                <a:path w="407669" h="715645">
                  <a:moveTo>
                    <a:pt x="388886" y="578497"/>
                  </a:moveTo>
                  <a:lnTo>
                    <a:pt x="382320" y="578497"/>
                  </a:lnTo>
                  <a:lnTo>
                    <a:pt x="382320" y="590943"/>
                  </a:lnTo>
                  <a:lnTo>
                    <a:pt x="388886" y="590943"/>
                  </a:lnTo>
                  <a:lnTo>
                    <a:pt x="388886" y="578497"/>
                  </a:lnTo>
                  <a:close/>
                </a:path>
                <a:path w="407669" h="715645">
                  <a:moveTo>
                    <a:pt x="402450" y="55105"/>
                  </a:moveTo>
                  <a:lnTo>
                    <a:pt x="399122" y="55105"/>
                  </a:lnTo>
                  <a:lnTo>
                    <a:pt x="399122" y="65100"/>
                  </a:lnTo>
                  <a:lnTo>
                    <a:pt x="402450" y="65100"/>
                  </a:lnTo>
                  <a:lnTo>
                    <a:pt x="402450" y="55105"/>
                  </a:lnTo>
                  <a:close/>
                </a:path>
                <a:path w="407669" h="715645">
                  <a:moveTo>
                    <a:pt x="407466" y="45110"/>
                  </a:moveTo>
                  <a:lnTo>
                    <a:pt x="402463" y="45110"/>
                  </a:lnTo>
                  <a:lnTo>
                    <a:pt x="402463" y="75095"/>
                  </a:lnTo>
                  <a:lnTo>
                    <a:pt x="407466" y="75095"/>
                  </a:lnTo>
                  <a:lnTo>
                    <a:pt x="407466" y="4511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421511" y="6100609"/>
              <a:ext cx="523240" cy="746760"/>
            </a:xfrm>
            <a:custGeom>
              <a:avLst/>
              <a:gdLst/>
              <a:ahLst/>
              <a:cxnLst/>
              <a:rect l="l" t="t" r="r" b="b"/>
              <a:pathLst>
                <a:path w="523239" h="746759">
                  <a:moveTo>
                    <a:pt x="11328" y="83464"/>
                  </a:moveTo>
                  <a:lnTo>
                    <a:pt x="0" y="83464"/>
                  </a:lnTo>
                  <a:lnTo>
                    <a:pt x="0" y="88798"/>
                  </a:lnTo>
                  <a:lnTo>
                    <a:pt x="11328" y="88798"/>
                  </a:lnTo>
                  <a:lnTo>
                    <a:pt x="11328" y="83464"/>
                  </a:lnTo>
                  <a:close/>
                </a:path>
                <a:path w="523239" h="746759">
                  <a:moveTo>
                    <a:pt x="11328" y="66802"/>
                  </a:moveTo>
                  <a:lnTo>
                    <a:pt x="0" y="66802"/>
                  </a:lnTo>
                  <a:lnTo>
                    <a:pt x="0" y="72136"/>
                  </a:lnTo>
                  <a:lnTo>
                    <a:pt x="11328" y="72136"/>
                  </a:lnTo>
                  <a:lnTo>
                    <a:pt x="11328" y="66802"/>
                  </a:lnTo>
                  <a:close/>
                </a:path>
                <a:path w="523239" h="746759">
                  <a:moveTo>
                    <a:pt x="31013" y="83464"/>
                  </a:moveTo>
                  <a:lnTo>
                    <a:pt x="19685" y="83464"/>
                  </a:lnTo>
                  <a:lnTo>
                    <a:pt x="19685" y="88798"/>
                  </a:lnTo>
                  <a:lnTo>
                    <a:pt x="31013" y="88798"/>
                  </a:lnTo>
                  <a:lnTo>
                    <a:pt x="31013" y="83464"/>
                  </a:lnTo>
                  <a:close/>
                </a:path>
                <a:path w="523239" h="746759">
                  <a:moveTo>
                    <a:pt x="31013" y="66802"/>
                  </a:moveTo>
                  <a:lnTo>
                    <a:pt x="19685" y="66802"/>
                  </a:lnTo>
                  <a:lnTo>
                    <a:pt x="19685" y="72136"/>
                  </a:lnTo>
                  <a:lnTo>
                    <a:pt x="31013" y="72136"/>
                  </a:lnTo>
                  <a:lnTo>
                    <a:pt x="31013" y="66802"/>
                  </a:lnTo>
                  <a:close/>
                </a:path>
                <a:path w="523239" h="746759">
                  <a:moveTo>
                    <a:pt x="50673" y="83464"/>
                  </a:moveTo>
                  <a:lnTo>
                    <a:pt x="39357" y="83464"/>
                  </a:lnTo>
                  <a:lnTo>
                    <a:pt x="39357" y="88798"/>
                  </a:lnTo>
                  <a:lnTo>
                    <a:pt x="50673" y="88798"/>
                  </a:lnTo>
                  <a:lnTo>
                    <a:pt x="50673" y="83464"/>
                  </a:lnTo>
                  <a:close/>
                </a:path>
                <a:path w="523239" h="746759">
                  <a:moveTo>
                    <a:pt x="50673" y="66802"/>
                  </a:moveTo>
                  <a:lnTo>
                    <a:pt x="39357" y="66802"/>
                  </a:lnTo>
                  <a:lnTo>
                    <a:pt x="39357" y="72136"/>
                  </a:lnTo>
                  <a:lnTo>
                    <a:pt x="50673" y="72136"/>
                  </a:lnTo>
                  <a:lnTo>
                    <a:pt x="50673" y="66802"/>
                  </a:lnTo>
                  <a:close/>
                </a:path>
                <a:path w="523239" h="746759">
                  <a:moveTo>
                    <a:pt x="57238" y="627811"/>
                  </a:moveTo>
                  <a:lnTo>
                    <a:pt x="45910" y="627811"/>
                  </a:lnTo>
                  <a:lnTo>
                    <a:pt x="45910" y="633145"/>
                  </a:lnTo>
                  <a:lnTo>
                    <a:pt x="57238" y="633145"/>
                  </a:lnTo>
                  <a:lnTo>
                    <a:pt x="57238" y="627811"/>
                  </a:lnTo>
                  <a:close/>
                </a:path>
                <a:path w="523239" h="746759">
                  <a:moveTo>
                    <a:pt x="57238" y="611162"/>
                  </a:moveTo>
                  <a:lnTo>
                    <a:pt x="45910" y="611162"/>
                  </a:lnTo>
                  <a:lnTo>
                    <a:pt x="45910" y="616496"/>
                  </a:lnTo>
                  <a:lnTo>
                    <a:pt x="57238" y="616496"/>
                  </a:lnTo>
                  <a:lnTo>
                    <a:pt x="57238" y="611162"/>
                  </a:lnTo>
                  <a:close/>
                </a:path>
                <a:path w="523239" h="746759">
                  <a:moveTo>
                    <a:pt x="57238" y="444182"/>
                  </a:moveTo>
                  <a:lnTo>
                    <a:pt x="45910" y="444182"/>
                  </a:lnTo>
                  <a:lnTo>
                    <a:pt x="45910" y="449516"/>
                  </a:lnTo>
                  <a:lnTo>
                    <a:pt x="57238" y="449516"/>
                  </a:lnTo>
                  <a:lnTo>
                    <a:pt x="57238" y="444182"/>
                  </a:lnTo>
                  <a:close/>
                </a:path>
                <a:path w="523239" h="746759">
                  <a:moveTo>
                    <a:pt x="57238" y="427520"/>
                  </a:moveTo>
                  <a:lnTo>
                    <a:pt x="45910" y="427520"/>
                  </a:lnTo>
                  <a:lnTo>
                    <a:pt x="45910" y="432854"/>
                  </a:lnTo>
                  <a:lnTo>
                    <a:pt x="57238" y="432854"/>
                  </a:lnTo>
                  <a:lnTo>
                    <a:pt x="57238" y="427520"/>
                  </a:lnTo>
                  <a:close/>
                </a:path>
                <a:path w="523239" h="746759">
                  <a:moveTo>
                    <a:pt x="81584" y="619163"/>
                  </a:moveTo>
                  <a:lnTo>
                    <a:pt x="73939" y="619163"/>
                  </a:lnTo>
                  <a:lnTo>
                    <a:pt x="73939" y="625157"/>
                  </a:lnTo>
                  <a:lnTo>
                    <a:pt x="81584" y="625157"/>
                  </a:lnTo>
                  <a:lnTo>
                    <a:pt x="81584" y="619163"/>
                  </a:lnTo>
                  <a:close/>
                </a:path>
                <a:path w="523239" h="746759">
                  <a:moveTo>
                    <a:pt x="107899" y="631507"/>
                  </a:moveTo>
                  <a:lnTo>
                    <a:pt x="100253" y="631507"/>
                  </a:lnTo>
                  <a:lnTo>
                    <a:pt x="100253" y="637489"/>
                  </a:lnTo>
                  <a:lnTo>
                    <a:pt x="107899" y="637489"/>
                  </a:lnTo>
                  <a:lnTo>
                    <a:pt x="107899" y="631507"/>
                  </a:lnTo>
                  <a:close/>
                </a:path>
                <a:path w="523239" h="746759">
                  <a:moveTo>
                    <a:pt x="107899" y="606831"/>
                  </a:moveTo>
                  <a:lnTo>
                    <a:pt x="100253" y="606831"/>
                  </a:lnTo>
                  <a:lnTo>
                    <a:pt x="100253" y="612825"/>
                  </a:lnTo>
                  <a:lnTo>
                    <a:pt x="107899" y="612825"/>
                  </a:lnTo>
                  <a:lnTo>
                    <a:pt x="107899" y="606831"/>
                  </a:lnTo>
                  <a:close/>
                </a:path>
                <a:path w="523239" h="746759">
                  <a:moveTo>
                    <a:pt x="134454" y="554189"/>
                  </a:moveTo>
                  <a:lnTo>
                    <a:pt x="129120" y="554189"/>
                  </a:lnTo>
                  <a:lnTo>
                    <a:pt x="129120" y="565518"/>
                  </a:lnTo>
                  <a:lnTo>
                    <a:pt x="134454" y="565518"/>
                  </a:lnTo>
                  <a:lnTo>
                    <a:pt x="134454" y="554189"/>
                  </a:lnTo>
                  <a:close/>
                </a:path>
                <a:path w="523239" h="746759">
                  <a:moveTo>
                    <a:pt x="142506" y="601586"/>
                  </a:moveTo>
                  <a:lnTo>
                    <a:pt x="131178" y="601586"/>
                  </a:lnTo>
                  <a:lnTo>
                    <a:pt x="131178" y="606920"/>
                  </a:lnTo>
                  <a:lnTo>
                    <a:pt x="142506" y="606920"/>
                  </a:lnTo>
                  <a:lnTo>
                    <a:pt x="142506" y="601586"/>
                  </a:lnTo>
                  <a:close/>
                </a:path>
                <a:path w="523239" h="746759">
                  <a:moveTo>
                    <a:pt x="142506" y="584923"/>
                  </a:moveTo>
                  <a:lnTo>
                    <a:pt x="131178" y="584923"/>
                  </a:lnTo>
                  <a:lnTo>
                    <a:pt x="131178" y="590257"/>
                  </a:lnTo>
                  <a:lnTo>
                    <a:pt x="142506" y="590257"/>
                  </a:lnTo>
                  <a:lnTo>
                    <a:pt x="142506" y="584923"/>
                  </a:lnTo>
                  <a:close/>
                </a:path>
                <a:path w="523239" h="746759">
                  <a:moveTo>
                    <a:pt x="151117" y="554189"/>
                  </a:moveTo>
                  <a:lnTo>
                    <a:pt x="145783" y="554189"/>
                  </a:lnTo>
                  <a:lnTo>
                    <a:pt x="145783" y="565518"/>
                  </a:lnTo>
                  <a:lnTo>
                    <a:pt x="151117" y="565518"/>
                  </a:lnTo>
                  <a:lnTo>
                    <a:pt x="151117" y="554189"/>
                  </a:lnTo>
                  <a:close/>
                </a:path>
                <a:path w="523239" h="746759">
                  <a:moveTo>
                    <a:pt x="170522" y="52463"/>
                  </a:moveTo>
                  <a:lnTo>
                    <a:pt x="165188" y="52463"/>
                  </a:lnTo>
                  <a:lnTo>
                    <a:pt x="165188" y="63792"/>
                  </a:lnTo>
                  <a:lnTo>
                    <a:pt x="170522" y="63792"/>
                  </a:lnTo>
                  <a:lnTo>
                    <a:pt x="170522" y="52463"/>
                  </a:lnTo>
                  <a:close/>
                </a:path>
                <a:path w="523239" h="746759">
                  <a:moveTo>
                    <a:pt x="170522" y="32804"/>
                  </a:moveTo>
                  <a:lnTo>
                    <a:pt x="165188" y="32804"/>
                  </a:lnTo>
                  <a:lnTo>
                    <a:pt x="165188" y="44119"/>
                  </a:lnTo>
                  <a:lnTo>
                    <a:pt x="170522" y="44119"/>
                  </a:lnTo>
                  <a:lnTo>
                    <a:pt x="170522" y="32804"/>
                  </a:lnTo>
                  <a:close/>
                </a:path>
                <a:path w="523239" h="746759">
                  <a:moveTo>
                    <a:pt x="173024" y="705040"/>
                  </a:moveTo>
                  <a:lnTo>
                    <a:pt x="168109" y="696518"/>
                  </a:lnTo>
                  <a:lnTo>
                    <a:pt x="148793" y="707669"/>
                  </a:lnTo>
                  <a:lnTo>
                    <a:pt x="153708" y="716191"/>
                  </a:lnTo>
                  <a:lnTo>
                    <a:pt x="173024" y="705040"/>
                  </a:lnTo>
                  <a:close/>
                </a:path>
                <a:path w="523239" h="746759">
                  <a:moveTo>
                    <a:pt x="187185" y="52463"/>
                  </a:moveTo>
                  <a:lnTo>
                    <a:pt x="181851" y="52463"/>
                  </a:lnTo>
                  <a:lnTo>
                    <a:pt x="181851" y="63792"/>
                  </a:lnTo>
                  <a:lnTo>
                    <a:pt x="187185" y="63792"/>
                  </a:lnTo>
                  <a:lnTo>
                    <a:pt x="187185" y="52463"/>
                  </a:lnTo>
                  <a:close/>
                </a:path>
                <a:path w="523239" h="746759">
                  <a:moveTo>
                    <a:pt x="187185" y="32804"/>
                  </a:moveTo>
                  <a:lnTo>
                    <a:pt x="181851" y="32804"/>
                  </a:lnTo>
                  <a:lnTo>
                    <a:pt x="181851" y="44119"/>
                  </a:lnTo>
                  <a:lnTo>
                    <a:pt x="187185" y="44119"/>
                  </a:lnTo>
                  <a:lnTo>
                    <a:pt x="187185" y="32804"/>
                  </a:lnTo>
                  <a:close/>
                </a:path>
                <a:path w="523239" h="746759">
                  <a:moveTo>
                    <a:pt x="190449" y="735164"/>
                  </a:moveTo>
                  <a:lnTo>
                    <a:pt x="185534" y="726643"/>
                  </a:lnTo>
                  <a:lnTo>
                    <a:pt x="166217" y="737793"/>
                  </a:lnTo>
                  <a:lnTo>
                    <a:pt x="171132" y="746315"/>
                  </a:lnTo>
                  <a:lnTo>
                    <a:pt x="190449" y="735164"/>
                  </a:lnTo>
                  <a:close/>
                </a:path>
                <a:path w="523239" h="746759">
                  <a:moveTo>
                    <a:pt x="203327" y="524675"/>
                  </a:moveTo>
                  <a:lnTo>
                    <a:pt x="197993" y="524675"/>
                  </a:lnTo>
                  <a:lnTo>
                    <a:pt x="197993" y="536003"/>
                  </a:lnTo>
                  <a:lnTo>
                    <a:pt x="203327" y="536003"/>
                  </a:lnTo>
                  <a:lnTo>
                    <a:pt x="203327" y="524675"/>
                  </a:lnTo>
                  <a:close/>
                </a:path>
                <a:path w="523239" h="746759">
                  <a:moveTo>
                    <a:pt x="214630" y="581914"/>
                  </a:moveTo>
                  <a:lnTo>
                    <a:pt x="203314" y="581914"/>
                  </a:lnTo>
                  <a:lnTo>
                    <a:pt x="203314" y="587248"/>
                  </a:lnTo>
                  <a:lnTo>
                    <a:pt x="214630" y="587248"/>
                  </a:lnTo>
                  <a:lnTo>
                    <a:pt x="214630" y="581914"/>
                  </a:lnTo>
                  <a:close/>
                </a:path>
                <a:path w="523239" h="746759">
                  <a:moveTo>
                    <a:pt x="214630" y="565251"/>
                  </a:moveTo>
                  <a:lnTo>
                    <a:pt x="203314" y="565251"/>
                  </a:lnTo>
                  <a:lnTo>
                    <a:pt x="203314" y="570585"/>
                  </a:lnTo>
                  <a:lnTo>
                    <a:pt x="214630" y="570585"/>
                  </a:lnTo>
                  <a:lnTo>
                    <a:pt x="214630" y="565251"/>
                  </a:lnTo>
                  <a:close/>
                </a:path>
                <a:path w="523239" h="746759">
                  <a:moveTo>
                    <a:pt x="219964" y="524675"/>
                  </a:moveTo>
                  <a:lnTo>
                    <a:pt x="214630" y="524675"/>
                  </a:lnTo>
                  <a:lnTo>
                    <a:pt x="214630" y="536003"/>
                  </a:lnTo>
                  <a:lnTo>
                    <a:pt x="219964" y="536003"/>
                  </a:lnTo>
                  <a:lnTo>
                    <a:pt x="219964" y="524675"/>
                  </a:lnTo>
                  <a:close/>
                </a:path>
                <a:path w="523239" h="746759">
                  <a:moveTo>
                    <a:pt x="245554" y="585597"/>
                  </a:moveTo>
                  <a:lnTo>
                    <a:pt x="237896" y="585597"/>
                  </a:lnTo>
                  <a:lnTo>
                    <a:pt x="237896" y="591578"/>
                  </a:lnTo>
                  <a:lnTo>
                    <a:pt x="245554" y="591578"/>
                  </a:lnTo>
                  <a:lnTo>
                    <a:pt x="245554" y="585597"/>
                  </a:lnTo>
                  <a:close/>
                </a:path>
                <a:path w="523239" h="746759">
                  <a:moveTo>
                    <a:pt x="245554" y="560920"/>
                  </a:moveTo>
                  <a:lnTo>
                    <a:pt x="237896" y="560920"/>
                  </a:lnTo>
                  <a:lnTo>
                    <a:pt x="237896" y="566915"/>
                  </a:lnTo>
                  <a:lnTo>
                    <a:pt x="245554" y="566915"/>
                  </a:lnTo>
                  <a:lnTo>
                    <a:pt x="245554" y="560920"/>
                  </a:lnTo>
                  <a:close/>
                </a:path>
                <a:path w="523239" h="746759">
                  <a:moveTo>
                    <a:pt x="249212" y="524675"/>
                  </a:moveTo>
                  <a:lnTo>
                    <a:pt x="243890" y="524675"/>
                  </a:lnTo>
                  <a:lnTo>
                    <a:pt x="243890" y="536003"/>
                  </a:lnTo>
                  <a:lnTo>
                    <a:pt x="249212" y="536003"/>
                  </a:lnTo>
                  <a:lnTo>
                    <a:pt x="249212" y="524675"/>
                  </a:lnTo>
                  <a:close/>
                </a:path>
                <a:path w="523239" h="746759">
                  <a:moveTo>
                    <a:pt x="249212" y="0"/>
                  </a:moveTo>
                  <a:lnTo>
                    <a:pt x="243890" y="0"/>
                  </a:lnTo>
                  <a:lnTo>
                    <a:pt x="243890" y="11328"/>
                  </a:lnTo>
                  <a:lnTo>
                    <a:pt x="249212" y="11328"/>
                  </a:lnTo>
                  <a:lnTo>
                    <a:pt x="249212" y="0"/>
                  </a:lnTo>
                  <a:close/>
                </a:path>
                <a:path w="523239" h="746759">
                  <a:moveTo>
                    <a:pt x="265887" y="524675"/>
                  </a:moveTo>
                  <a:lnTo>
                    <a:pt x="260553" y="524675"/>
                  </a:lnTo>
                  <a:lnTo>
                    <a:pt x="260553" y="536003"/>
                  </a:lnTo>
                  <a:lnTo>
                    <a:pt x="265887" y="536003"/>
                  </a:lnTo>
                  <a:lnTo>
                    <a:pt x="265887" y="524675"/>
                  </a:lnTo>
                  <a:close/>
                </a:path>
                <a:path w="523239" h="746759">
                  <a:moveTo>
                    <a:pt x="265887" y="0"/>
                  </a:moveTo>
                  <a:lnTo>
                    <a:pt x="260553" y="0"/>
                  </a:lnTo>
                  <a:lnTo>
                    <a:pt x="260553" y="11328"/>
                  </a:lnTo>
                  <a:lnTo>
                    <a:pt x="265887" y="11328"/>
                  </a:lnTo>
                  <a:lnTo>
                    <a:pt x="265887" y="0"/>
                  </a:lnTo>
                  <a:close/>
                </a:path>
                <a:path w="523239" h="746759">
                  <a:moveTo>
                    <a:pt x="271881" y="573265"/>
                  </a:moveTo>
                  <a:lnTo>
                    <a:pt x="264223" y="573265"/>
                  </a:lnTo>
                  <a:lnTo>
                    <a:pt x="264223" y="579247"/>
                  </a:lnTo>
                  <a:lnTo>
                    <a:pt x="271881" y="579247"/>
                  </a:lnTo>
                  <a:lnTo>
                    <a:pt x="271881" y="573265"/>
                  </a:lnTo>
                  <a:close/>
                </a:path>
                <a:path w="523239" h="746759">
                  <a:moveTo>
                    <a:pt x="295122" y="524675"/>
                  </a:moveTo>
                  <a:lnTo>
                    <a:pt x="289801" y="524675"/>
                  </a:lnTo>
                  <a:lnTo>
                    <a:pt x="289801" y="536003"/>
                  </a:lnTo>
                  <a:lnTo>
                    <a:pt x="295122" y="536003"/>
                  </a:lnTo>
                  <a:lnTo>
                    <a:pt x="295122" y="524675"/>
                  </a:lnTo>
                  <a:close/>
                </a:path>
                <a:path w="523239" h="746759">
                  <a:moveTo>
                    <a:pt x="304584" y="585597"/>
                  </a:moveTo>
                  <a:lnTo>
                    <a:pt x="296926" y="585597"/>
                  </a:lnTo>
                  <a:lnTo>
                    <a:pt x="296926" y="591578"/>
                  </a:lnTo>
                  <a:lnTo>
                    <a:pt x="304584" y="591578"/>
                  </a:lnTo>
                  <a:lnTo>
                    <a:pt x="304584" y="585597"/>
                  </a:lnTo>
                  <a:close/>
                </a:path>
                <a:path w="523239" h="746759">
                  <a:moveTo>
                    <a:pt x="304584" y="560920"/>
                  </a:moveTo>
                  <a:lnTo>
                    <a:pt x="296926" y="560920"/>
                  </a:lnTo>
                  <a:lnTo>
                    <a:pt x="296926" y="566915"/>
                  </a:lnTo>
                  <a:lnTo>
                    <a:pt x="304584" y="566915"/>
                  </a:lnTo>
                  <a:lnTo>
                    <a:pt x="304584" y="560920"/>
                  </a:lnTo>
                  <a:close/>
                </a:path>
                <a:path w="523239" h="746759">
                  <a:moveTo>
                    <a:pt x="311797" y="524675"/>
                  </a:moveTo>
                  <a:lnTo>
                    <a:pt x="306463" y="524675"/>
                  </a:lnTo>
                  <a:lnTo>
                    <a:pt x="306463" y="536003"/>
                  </a:lnTo>
                  <a:lnTo>
                    <a:pt x="311797" y="536003"/>
                  </a:lnTo>
                  <a:lnTo>
                    <a:pt x="311797" y="524675"/>
                  </a:lnTo>
                  <a:close/>
                </a:path>
                <a:path w="523239" h="746759">
                  <a:moveTo>
                    <a:pt x="314820" y="3276"/>
                  </a:moveTo>
                  <a:lnTo>
                    <a:pt x="309486" y="3276"/>
                  </a:lnTo>
                  <a:lnTo>
                    <a:pt x="309486" y="14605"/>
                  </a:lnTo>
                  <a:lnTo>
                    <a:pt x="314820" y="14605"/>
                  </a:lnTo>
                  <a:lnTo>
                    <a:pt x="314820" y="3276"/>
                  </a:lnTo>
                  <a:close/>
                </a:path>
                <a:path w="523239" h="746759">
                  <a:moveTo>
                    <a:pt x="327914" y="68859"/>
                  </a:moveTo>
                  <a:lnTo>
                    <a:pt x="322592" y="68859"/>
                  </a:lnTo>
                  <a:lnTo>
                    <a:pt x="322592" y="80187"/>
                  </a:lnTo>
                  <a:lnTo>
                    <a:pt x="327914" y="80187"/>
                  </a:lnTo>
                  <a:lnTo>
                    <a:pt x="327914" y="68859"/>
                  </a:lnTo>
                  <a:close/>
                </a:path>
                <a:path w="523239" h="746759">
                  <a:moveTo>
                    <a:pt x="327914" y="49199"/>
                  </a:moveTo>
                  <a:lnTo>
                    <a:pt x="322592" y="49199"/>
                  </a:lnTo>
                  <a:lnTo>
                    <a:pt x="322592" y="60515"/>
                  </a:lnTo>
                  <a:lnTo>
                    <a:pt x="327914" y="60515"/>
                  </a:lnTo>
                  <a:lnTo>
                    <a:pt x="327914" y="49199"/>
                  </a:lnTo>
                  <a:close/>
                </a:path>
                <a:path w="523239" h="746759">
                  <a:moveTo>
                    <a:pt x="330898" y="573265"/>
                  </a:moveTo>
                  <a:lnTo>
                    <a:pt x="323240" y="573265"/>
                  </a:lnTo>
                  <a:lnTo>
                    <a:pt x="323240" y="579247"/>
                  </a:lnTo>
                  <a:lnTo>
                    <a:pt x="330898" y="579247"/>
                  </a:lnTo>
                  <a:lnTo>
                    <a:pt x="330898" y="573265"/>
                  </a:lnTo>
                  <a:close/>
                </a:path>
                <a:path w="523239" h="746759">
                  <a:moveTo>
                    <a:pt x="331470" y="3276"/>
                  </a:moveTo>
                  <a:lnTo>
                    <a:pt x="326136" y="3276"/>
                  </a:lnTo>
                  <a:lnTo>
                    <a:pt x="326136" y="14605"/>
                  </a:lnTo>
                  <a:lnTo>
                    <a:pt x="331470" y="14605"/>
                  </a:lnTo>
                  <a:lnTo>
                    <a:pt x="331470" y="3276"/>
                  </a:lnTo>
                  <a:close/>
                </a:path>
                <a:path w="523239" h="746759">
                  <a:moveTo>
                    <a:pt x="344589" y="68859"/>
                  </a:moveTo>
                  <a:lnTo>
                    <a:pt x="339255" y="68859"/>
                  </a:lnTo>
                  <a:lnTo>
                    <a:pt x="339255" y="80187"/>
                  </a:lnTo>
                  <a:lnTo>
                    <a:pt x="344589" y="80187"/>
                  </a:lnTo>
                  <a:lnTo>
                    <a:pt x="344589" y="68859"/>
                  </a:lnTo>
                  <a:close/>
                </a:path>
                <a:path w="523239" h="746759">
                  <a:moveTo>
                    <a:pt x="344589" y="49199"/>
                  </a:moveTo>
                  <a:lnTo>
                    <a:pt x="339255" y="49199"/>
                  </a:lnTo>
                  <a:lnTo>
                    <a:pt x="339255" y="60515"/>
                  </a:lnTo>
                  <a:lnTo>
                    <a:pt x="344589" y="60515"/>
                  </a:lnTo>
                  <a:lnTo>
                    <a:pt x="344589" y="49199"/>
                  </a:lnTo>
                  <a:close/>
                </a:path>
                <a:path w="523239" h="746759">
                  <a:moveTo>
                    <a:pt x="378612" y="575348"/>
                  </a:moveTo>
                  <a:lnTo>
                    <a:pt x="367284" y="575348"/>
                  </a:lnTo>
                  <a:lnTo>
                    <a:pt x="367284" y="580682"/>
                  </a:lnTo>
                  <a:lnTo>
                    <a:pt x="378612" y="580682"/>
                  </a:lnTo>
                  <a:lnTo>
                    <a:pt x="378612" y="575348"/>
                  </a:lnTo>
                  <a:close/>
                </a:path>
                <a:path w="523239" h="746759">
                  <a:moveTo>
                    <a:pt x="378612" y="558685"/>
                  </a:moveTo>
                  <a:lnTo>
                    <a:pt x="367284" y="558685"/>
                  </a:lnTo>
                  <a:lnTo>
                    <a:pt x="367284" y="564019"/>
                  </a:lnTo>
                  <a:lnTo>
                    <a:pt x="378612" y="564019"/>
                  </a:lnTo>
                  <a:lnTo>
                    <a:pt x="378612" y="558685"/>
                  </a:lnTo>
                  <a:close/>
                </a:path>
                <a:path w="523239" h="746759">
                  <a:moveTo>
                    <a:pt x="378993" y="207403"/>
                  </a:moveTo>
                  <a:lnTo>
                    <a:pt x="377977" y="206565"/>
                  </a:lnTo>
                  <a:lnTo>
                    <a:pt x="377139" y="207568"/>
                  </a:lnTo>
                  <a:lnTo>
                    <a:pt x="378142" y="208407"/>
                  </a:lnTo>
                  <a:lnTo>
                    <a:pt x="378993" y="207403"/>
                  </a:lnTo>
                  <a:close/>
                </a:path>
                <a:path w="523239" h="746759">
                  <a:moveTo>
                    <a:pt x="380987" y="209092"/>
                  </a:moveTo>
                  <a:lnTo>
                    <a:pt x="379984" y="208254"/>
                  </a:lnTo>
                  <a:lnTo>
                    <a:pt x="379145" y="209257"/>
                  </a:lnTo>
                  <a:lnTo>
                    <a:pt x="380149" y="210096"/>
                  </a:lnTo>
                  <a:lnTo>
                    <a:pt x="380987" y="209092"/>
                  </a:lnTo>
                  <a:close/>
                </a:path>
                <a:path w="523239" h="746759">
                  <a:moveTo>
                    <a:pt x="411391" y="444182"/>
                  </a:moveTo>
                  <a:lnTo>
                    <a:pt x="400075" y="444182"/>
                  </a:lnTo>
                  <a:lnTo>
                    <a:pt x="400075" y="449516"/>
                  </a:lnTo>
                  <a:lnTo>
                    <a:pt x="411391" y="449516"/>
                  </a:lnTo>
                  <a:lnTo>
                    <a:pt x="411391" y="444182"/>
                  </a:lnTo>
                  <a:close/>
                </a:path>
                <a:path w="523239" h="746759">
                  <a:moveTo>
                    <a:pt x="411391" y="427520"/>
                  </a:moveTo>
                  <a:lnTo>
                    <a:pt x="400075" y="427520"/>
                  </a:lnTo>
                  <a:lnTo>
                    <a:pt x="400075" y="432854"/>
                  </a:lnTo>
                  <a:lnTo>
                    <a:pt x="411391" y="432854"/>
                  </a:lnTo>
                  <a:lnTo>
                    <a:pt x="411391" y="427520"/>
                  </a:lnTo>
                  <a:close/>
                </a:path>
                <a:path w="523239" h="746759">
                  <a:moveTo>
                    <a:pt x="420077" y="256374"/>
                  </a:moveTo>
                  <a:lnTo>
                    <a:pt x="419417" y="255231"/>
                  </a:lnTo>
                  <a:lnTo>
                    <a:pt x="418287" y="255892"/>
                  </a:lnTo>
                  <a:lnTo>
                    <a:pt x="418934" y="257022"/>
                  </a:lnTo>
                  <a:lnTo>
                    <a:pt x="420077" y="256374"/>
                  </a:lnTo>
                  <a:close/>
                </a:path>
                <a:path w="523239" h="746759">
                  <a:moveTo>
                    <a:pt x="421386" y="258648"/>
                  </a:moveTo>
                  <a:lnTo>
                    <a:pt x="420738" y="257505"/>
                  </a:lnTo>
                  <a:lnTo>
                    <a:pt x="419595" y="258165"/>
                  </a:lnTo>
                  <a:lnTo>
                    <a:pt x="420255" y="259308"/>
                  </a:lnTo>
                  <a:lnTo>
                    <a:pt x="421386" y="258648"/>
                  </a:lnTo>
                  <a:close/>
                </a:path>
                <a:path w="523239" h="746759">
                  <a:moveTo>
                    <a:pt x="422706" y="260921"/>
                  </a:moveTo>
                  <a:lnTo>
                    <a:pt x="422059" y="259791"/>
                  </a:lnTo>
                  <a:lnTo>
                    <a:pt x="420916" y="260438"/>
                  </a:lnTo>
                  <a:lnTo>
                    <a:pt x="421576" y="261581"/>
                  </a:lnTo>
                  <a:lnTo>
                    <a:pt x="422706" y="260921"/>
                  </a:lnTo>
                  <a:close/>
                </a:path>
                <a:path w="523239" h="746759">
                  <a:moveTo>
                    <a:pt x="433590" y="256159"/>
                  </a:moveTo>
                  <a:lnTo>
                    <a:pt x="428993" y="248208"/>
                  </a:lnTo>
                  <a:lnTo>
                    <a:pt x="423316" y="251485"/>
                  </a:lnTo>
                  <a:lnTo>
                    <a:pt x="427913" y="259435"/>
                  </a:lnTo>
                  <a:lnTo>
                    <a:pt x="433590" y="256159"/>
                  </a:lnTo>
                  <a:close/>
                </a:path>
                <a:path w="523239" h="746759">
                  <a:moveTo>
                    <a:pt x="443242" y="318719"/>
                  </a:moveTo>
                  <a:lnTo>
                    <a:pt x="443026" y="317423"/>
                  </a:lnTo>
                  <a:lnTo>
                    <a:pt x="441731" y="317652"/>
                  </a:lnTo>
                  <a:lnTo>
                    <a:pt x="441960" y="318947"/>
                  </a:lnTo>
                  <a:lnTo>
                    <a:pt x="443242" y="318719"/>
                  </a:lnTo>
                  <a:close/>
                </a:path>
                <a:path w="523239" h="746759">
                  <a:moveTo>
                    <a:pt x="443699" y="321310"/>
                  </a:moveTo>
                  <a:lnTo>
                    <a:pt x="443484" y="320014"/>
                  </a:lnTo>
                  <a:lnTo>
                    <a:pt x="442188" y="320243"/>
                  </a:lnTo>
                  <a:lnTo>
                    <a:pt x="442417" y="321538"/>
                  </a:lnTo>
                  <a:lnTo>
                    <a:pt x="443699" y="321310"/>
                  </a:lnTo>
                  <a:close/>
                </a:path>
                <a:path w="523239" h="746759">
                  <a:moveTo>
                    <a:pt x="444157" y="323888"/>
                  </a:moveTo>
                  <a:lnTo>
                    <a:pt x="443941" y="322592"/>
                  </a:lnTo>
                  <a:lnTo>
                    <a:pt x="442645" y="322821"/>
                  </a:lnTo>
                  <a:lnTo>
                    <a:pt x="442874" y="324116"/>
                  </a:lnTo>
                  <a:lnTo>
                    <a:pt x="444157" y="323888"/>
                  </a:lnTo>
                  <a:close/>
                </a:path>
                <a:path w="523239" h="746759">
                  <a:moveTo>
                    <a:pt x="456018" y="323138"/>
                  </a:moveTo>
                  <a:lnTo>
                    <a:pt x="454431" y="314083"/>
                  </a:lnTo>
                  <a:lnTo>
                    <a:pt x="447967" y="315226"/>
                  </a:lnTo>
                  <a:lnTo>
                    <a:pt x="449567" y="324269"/>
                  </a:lnTo>
                  <a:lnTo>
                    <a:pt x="456018" y="323138"/>
                  </a:lnTo>
                  <a:close/>
                </a:path>
                <a:path w="523239" h="746759">
                  <a:moveTo>
                    <a:pt x="463854" y="444182"/>
                  </a:moveTo>
                  <a:lnTo>
                    <a:pt x="452539" y="444182"/>
                  </a:lnTo>
                  <a:lnTo>
                    <a:pt x="452539" y="449516"/>
                  </a:lnTo>
                  <a:lnTo>
                    <a:pt x="463854" y="449516"/>
                  </a:lnTo>
                  <a:lnTo>
                    <a:pt x="463854" y="444182"/>
                  </a:lnTo>
                  <a:close/>
                </a:path>
                <a:path w="523239" h="746759">
                  <a:moveTo>
                    <a:pt x="463854" y="427520"/>
                  </a:moveTo>
                  <a:lnTo>
                    <a:pt x="452539" y="427520"/>
                  </a:lnTo>
                  <a:lnTo>
                    <a:pt x="452539" y="432854"/>
                  </a:lnTo>
                  <a:lnTo>
                    <a:pt x="463854" y="432854"/>
                  </a:lnTo>
                  <a:lnTo>
                    <a:pt x="463854" y="427520"/>
                  </a:lnTo>
                  <a:close/>
                </a:path>
                <a:path w="523239" h="746759">
                  <a:moveTo>
                    <a:pt x="522897" y="90017"/>
                  </a:moveTo>
                  <a:lnTo>
                    <a:pt x="511568" y="90017"/>
                  </a:lnTo>
                  <a:lnTo>
                    <a:pt x="511568" y="95351"/>
                  </a:lnTo>
                  <a:lnTo>
                    <a:pt x="522897" y="95351"/>
                  </a:lnTo>
                  <a:lnTo>
                    <a:pt x="522897" y="90017"/>
                  </a:lnTo>
                  <a:close/>
                </a:path>
                <a:path w="523239" h="746759">
                  <a:moveTo>
                    <a:pt x="522897" y="73367"/>
                  </a:moveTo>
                  <a:lnTo>
                    <a:pt x="511568" y="73367"/>
                  </a:lnTo>
                  <a:lnTo>
                    <a:pt x="511568" y="78701"/>
                  </a:lnTo>
                  <a:lnTo>
                    <a:pt x="522897" y="78701"/>
                  </a:lnTo>
                  <a:lnTo>
                    <a:pt x="522897" y="73367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421511" y="6100609"/>
              <a:ext cx="523240" cy="704215"/>
            </a:xfrm>
            <a:custGeom>
              <a:avLst/>
              <a:gdLst/>
              <a:ahLst/>
              <a:cxnLst/>
              <a:rect l="l" t="t" r="r" b="b"/>
              <a:pathLst>
                <a:path w="523239" h="704215">
                  <a:moveTo>
                    <a:pt x="11328" y="71831"/>
                  </a:moveTo>
                  <a:lnTo>
                    <a:pt x="11277" y="71691"/>
                  </a:lnTo>
                  <a:lnTo>
                    <a:pt x="11087" y="71577"/>
                  </a:lnTo>
                  <a:lnTo>
                    <a:pt x="10769" y="71513"/>
                  </a:lnTo>
                  <a:lnTo>
                    <a:pt x="584" y="71513"/>
                  </a:lnTo>
                  <a:lnTo>
                    <a:pt x="355" y="71539"/>
                  </a:lnTo>
                  <a:lnTo>
                    <a:pt x="50" y="71691"/>
                  </a:lnTo>
                  <a:lnTo>
                    <a:pt x="0" y="71831"/>
                  </a:lnTo>
                  <a:lnTo>
                    <a:pt x="0" y="83667"/>
                  </a:lnTo>
                  <a:lnTo>
                    <a:pt x="101" y="83845"/>
                  </a:lnTo>
                  <a:lnTo>
                    <a:pt x="444" y="83972"/>
                  </a:lnTo>
                  <a:lnTo>
                    <a:pt x="10744" y="83972"/>
                  </a:lnTo>
                  <a:lnTo>
                    <a:pt x="11087" y="83921"/>
                  </a:lnTo>
                  <a:lnTo>
                    <a:pt x="11277" y="83794"/>
                  </a:lnTo>
                  <a:lnTo>
                    <a:pt x="11328" y="71831"/>
                  </a:lnTo>
                  <a:close/>
                </a:path>
                <a:path w="523239" h="704215">
                  <a:moveTo>
                    <a:pt x="31000" y="71831"/>
                  </a:moveTo>
                  <a:lnTo>
                    <a:pt x="30949" y="71691"/>
                  </a:lnTo>
                  <a:lnTo>
                    <a:pt x="30759" y="71577"/>
                  </a:lnTo>
                  <a:lnTo>
                    <a:pt x="30441" y="71513"/>
                  </a:lnTo>
                  <a:lnTo>
                    <a:pt x="20256" y="71513"/>
                  </a:lnTo>
                  <a:lnTo>
                    <a:pt x="20027" y="71539"/>
                  </a:lnTo>
                  <a:lnTo>
                    <a:pt x="19786" y="71640"/>
                  </a:lnTo>
                  <a:lnTo>
                    <a:pt x="19672" y="71831"/>
                  </a:lnTo>
                  <a:lnTo>
                    <a:pt x="19672" y="83667"/>
                  </a:lnTo>
                  <a:lnTo>
                    <a:pt x="19773" y="83845"/>
                  </a:lnTo>
                  <a:lnTo>
                    <a:pt x="20116" y="83972"/>
                  </a:lnTo>
                  <a:lnTo>
                    <a:pt x="30416" y="83972"/>
                  </a:lnTo>
                  <a:lnTo>
                    <a:pt x="30759" y="83921"/>
                  </a:lnTo>
                  <a:lnTo>
                    <a:pt x="30949" y="83794"/>
                  </a:lnTo>
                  <a:lnTo>
                    <a:pt x="31000" y="71831"/>
                  </a:lnTo>
                  <a:close/>
                </a:path>
                <a:path w="523239" h="704215">
                  <a:moveTo>
                    <a:pt x="50673" y="71831"/>
                  </a:moveTo>
                  <a:lnTo>
                    <a:pt x="50622" y="71691"/>
                  </a:lnTo>
                  <a:lnTo>
                    <a:pt x="50431" y="71577"/>
                  </a:lnTo>
                  <a:lnTo>
                    <a:pt x="50114" y="71513"/>
                  </a:lnTo>
                  <a:lnTo>
                    <a:pt x="39928" y="71513"/>
                  </a:lnTo>
                  <a:lnTo>
                    <a:pt x="39700" y="71539"/>
                  </a:lnTo>
                  <a:lnTo>
                    <a:pt x="39458" y="71640"/>
                  </a:lnTo>
                  <a:lnTo>
                    <a:pt x="39344" y="71831"/>
                  </a:lnTo>
                  <a:lnTo>
                    <a:pt x="39344" y="83667"/>
                  </a:lnTo>
                  <a:lnTo>
                    <a:pt x="39446" y="83845"/>
                  </a:lnTo>
                  <a:lnTo>
                    <a:pt x="39789" y="83972"/>
                  </a:lnTo>
                  <a:lnTo>
                    <a:pt x="50088" y="83972"/>
                  </a:lnTo>
                  <a:lnTo>
                    <a:pt x="50431" y="83921"/>
                  </a:lnTo>
                  <a:lnTo>
                    <a:pt x="50622" y="83794"/>
                  </a:lnTo>
                  <a:lnTo>
                    <a:pt x="50673" y="71831"/>
                  </a:lnTo>
                  <a:close/>
                </a:path>
                <a:path w="523239" h="704215">
                  <a:moveTo>
                    <a:pt x="57238" y="616216"/>
                  </a:moveTo>
                  <a:lnTo>
                    <a:pt x="56743" y="615950"/>
                  </a:lnTo>
                  <a:lnTo>
                    <a:pt x="46494" y="615950"/>
                  </a:lnTo>
                  <a:lnTo>
                    <a:pt x="46266" y="615975"/>
                  </a:lnTo>
                  <a:lnTo>
                    <a:pt x="45961" y="616127"/>
                  </a:lnTo>
                  <a:lnTo>
                    <a:pt x="45910" y="616267"/>
                  </a:lnTo>
                  <a:lnTo>
                    <a:pt x="45910" y="628091"/>
                  </a:lnTo>
                  <a:lnTo>
                    <a:pt x="46355" y="628408"/>
                  </a:lnTo>
                  <a:lnTo>
                    <a:pt x="56743" y="628408"/>
                  </a:lnTo>
                  <a:lnTo>
                    <a:pt x="57048" y="628332"/>
                  </a:lnTo>
                  <a:lnTo>
                    <a:pt x="57188" y="628230"/>
                  </a:lnTo>
                  <a:lnTo>
                    <a:pt x="57238" y="616216"/>
                  </a:lnTo>
                  <a:close/>
                </a:path>
                <a:path w="523239" h="704215">
                  <a:moveTo>
                    <a:pt x="57238" y="432600"/>
                  </a:moveTo>
                  <a:lnTo>
                    <a:pt x="56908" y="432358"/>
                  </a:lnTo>
                  <a:lnTo>
                    <a:pt x="56743" y="432333"/>
                  </a:lnTo>
                  <a:lnTo>
                    <a:pt x="46494" y="432333"/>
                  </a:lnTo>
                  <a:lnTo>
                    <a:pt x="46266" y="432358"/>
                  </a:lnTo>
                  <a:lnTo>
                    <a:pt x="45961" y="432511"/>
                  </a:lnTo>
                  <a:lnTo>
                    <a:pt x="45910" y="432650"/>
                  </a:lnTo>
                  <a:lnTo>
                    <a:pt x="45910" y="444474"/>
                  </a:lnTo>
                  <a:lnTo>
                    <a:pt x="46355" y="444792"/>
                  </a:lnTo>
                  <a:lnTo>
                    <a:pt x="56743" y="444792"/>
                  </a:lnTo>
                  <a:lnTo>
                    <a:pt x="57048" y="444715"/>
                  </a:lnTo>
                  <a:lnTo>
                    <a:pt x="57188" y="444614"/>
                  </a:lnTo>
                  <a:lnTo>
                    <a:pt x="57238" y="432600"/>
                  </a:lnTo>
                  <a:close/>
                </a:path>
                <a:path w="523239" h="704215">
                  <a:moveTo>
                    <a:pt x="100520" y="603123"/>
                  </a:moveTo>
                  <a:lnTo>
                    <a:pt x="100330" y="602830"/>
                  </a:lnTo>
                  <a:lnTo>
                    <a:pt x="100025" y="602602"/>
                  </a:lnTo>
                  <a:lnTo>
                    <a:pt x="99834" y="602538"/>
                  </a:lnTo>
                  <a:lnTo>
                    <a:pt x="82118" y="602513"/>
                  </a:lnTo>
                  <a:lnTo>
                    <a:pt x="81749" y="602653"/>
                  </a:lnTo>
                  <a:lnTo>
                    <a:pt x="81457" y="602907"/>
                  </a:lnTo>
                  <a:lnTo>
                    <a:pt x="81343" y="641210"/>
                  </a:lnTo>
                  <a:lnTo>
                    <a:pt x="81521" y="641489"/>
                  </a:lnTo>
                  <a:lnTo>
                    <a:pt x="81838" y="641731"/>
                  </a:lnTo>
                  <a:lnTo>
                    <a:pt x="82029" y="641794"/>
                  </a:lnTo>
                  <a:lnTo>
                    <a:pt x="99809" y="641794"/>
                  </a:lnTo>
                  <a:lnTo>
                    <a:pt x="100152" y="641654"/>
                  </a:lnTo>
                  <a:lnTo>
                    <a:pt x="100393" y="641413"/>
                  </a:lnTo>
                  <a:lnTo>
                    <a:pt x="100482" y="641210"/>
                  </a:lnTo>
                  <a:lnTo>
                    <a:pt x="100520" y="603123"/>
                  </a:lnTo>
                  <a:close/>
                </a:path>
                <a:path w="523239" h="704215">
                  <a:moveTo>
                    <a:pt x="142430" y="590042"/>
                  </a:moveTo>
                  <a:lnTo>
                    <a:pt x="142100" y="589800"/>
                  </a:lnTo>
                  <a:lnTo>
                    <a:pt x="141935" y="589775"/>
                  </a:lnTo>
                  <a:lnTo>
                    <a:pt x="131686" y="589775"/>
                  </a:lnTo>
                  <a:lnTo>
                    <a:pt x="131432" y="589800"/>
                  </a:lnTo>
                  <a:lnTo>
                    <a:pt x="131114" y="590016"/>
                  </a:lnTo>
                  <a:lnTo>
                    <a:pt x="131102" y="601916"/>
                  </a:lnTo>
                  <a:lnTo>
                    <a:pt x="131546" y="602234"/>
                  </a:lnTo>
                  <a:lnTo>
                    <a:pt x="141935" y="602234"/>
                  </a:lnTo>
                  <a:lnTo>
                    <a:pt x="142240" y="602157"/>
                  </a:lnTo>
                  <a:lnTo>
                    <a:pt x="142379" y="602056"/>
                  </a:lnTo>
                  <a:lnTo>
                    <a:pt x="142430" y="590042"/>
                  </a:lnTo>
                  <a:close/>
                </a:path>
                <a:path w="523239" h="704215">
                  <a:moveTo>
                    <a:pt x="182333" y="72059"/>
                  </a:moveTo>
                  <a:lnTo>
                    <a:pt x="182245" y="71704"/>
                  </a:lnTo>
                  <a:lnTo>
                    <a:pt x="182092" y="71526"/>
                  </a:lnTo>
                  <a:lnTo>
                    <a:pt x="170141" y="71513"/>
                  </a:lnTo>
                  <a:lnTo>
                    <a:pt x="169875" y="72009"/>
                  </a:lnTo>
                  <a:lnTo>
                    <a:pt x="169875" y="83489"/>
                  </a:lnTo>
                  <a:lnTo>
                    <a:pt x="170053" y="83921"/>
                  </a:lnTo>
                  <a:lnTo>
                    <a:pt x="182067" y="83972"/>
                  </a:lnTo>
                  <a:lnTo>
                    <a:pt x="182270" y="83718"/>
                  </a:lnTo>
                  <a:lnTo>
                    <a:pt x="182333" y="83426"/>
                  </a:lnTo>
                  <a:lnTo>
                    <a:pt x="182333" y="72059"/>
                  </a:lnTo>
                  <a:close/>
                </a:path>
                <a:path w="523239" h="704215">
                  <a:moveTo>
                    <a:pt x="182333" y="52971"/>
                  </a:moveTo>
                  <a:lnTo>
                    <a:pt x="182245" y="52641"/>
                  </a:lnTo>
                  <a:lnTo>
                    <a:pt x="182092" y="52489"/>
                  </a:lnTo>
                  <a:lnTo>
                    <a:pt x="170192" y="52476"/>
                  </a:lnTo>
                  <a:lnTo>
                    <a:pt x="169875" y="52920"/>
                  </a:lnTo>
                  <a:lnTo>
                    <a:pt x="169875" y="63309"/>
                  </a:lnTo>
                  <a:lnTo>
                    <a:pt x="169951" y="63614"/>
                  </a:lnTo>
                  <a:lnTo>
                    <a:pt x="170053" y="63754"/>
                  </a:lnTo>
                  <a:lnTo>
                    <a:pt x="182067" y="63804"/>
                  </a:lnTo>
                  <a:lnTo>
                    <a:pt x="182333" y="63309"/>
                  </a:lnTo>
                  <a:lnTo>
                    <a:pt x="182333" y="52971"/>
                  </a:lnTo>
                  <a:close/>
                </a:path>
                <a:path w="523239" h="704215">
                  <a:moveTo>
                    <a:pt x="182333" y="33286"/>
                  </a:moveTo>
                  <a:lnTo>
                    <a:pt x="182245" y="32956"/>
                  </a:lnTo>
                  <a:lnTo>
                    <a:pt x="182092" y="32804"/>
                  </a:lnTo>
                  <a:lnTo>
                    <a:pt x="170192" y="32791"/>
                  </a:lnTo>
                  <a:lnTo>
                    <a:pt x="169875" y="33235"/>
                  </a:lnTo>
                  <a:lnTo>
                    <a:pt x="169875" y="43624"/>
                  </a:lnTo>
                  <a:lnTo>
                    <a:pt x="169951" y="43929"/>
                  </a:lnTo>
                  <a:lnTo>
                    <a:pt x="170053" y="44069"/>
                  </a:lnTo>
                  <a:lnTo>
                    <a:pt x="182067" y="44119"/>
                  </a:lnTo>
                  <a:lnTo>
                    <a:pt x="182333" y="43624"/>
                  </a:lnTo>
                  <a:lnTo>
                    <a:pt x="182333" y="33286"/>
                  </a:lnTo>
                  <a:close/>
                </a:path>
                <a:path w="523239" h="704215">
                  <a:moveTo>
                    <a:pt x="261112" y="495"/>
                  </a:moveTo>
                  <a:lnTo>
                    <a:pt x="261023" y="165"/>
                  </a:lnTo>
                  <a:lnTo>
                    <a:pt x="260870" y="12"/>
                  </a:lnTo>
                  <a:lnTo>
                    <a:pt x="248970" y="0"/>
                  </a:lnTo>
                  <a:lnTo>
                    <a:pt x="248653" y="444"/>
                  </a:lnTo>
                  <a:lnTo>
                    <a:pt x="248653" y="10833"/>
                  </a:lnTo>
                  <a:lnTo>
                    <a:pt x="248729" y="11137"/>
                  </a:lnTo>
                  <a:lnTo>
                    <a:pt x="248831" y="11277"/>
                  </a:lnTo>
                  <a:lnTo>
                    <a:pt x="260845" y="11328"/>
                  </a:lnTo>
                  <a:lnTo>
                    <a:pt x="261112" y="10833"/>
                  </a:lnTo>
                  <a:lnTo>
                    <a:pt x="261112" y="495"/>
                  </a:lnTo>
                  <a:close/>
                </a:path>
                <a:path w="523239" h="704215">
                  <a:moveTo>
                    <a:pt x="264553" y="557593"/>
                  </a:moveTo>
                  <a:lnTo>
                    <a:pt x="263982" y="556691"/>
                  </a:lnTo>
                  <a:lnTo>
                    <a:pt x="246075" y="556602"/>
                  </a:lnTo>
                  <a:lnTo>
                    <a:pt x="245478" y="556920"/>
                  </a:lnTo>
                  <a:lnTo>
                    <a:pt x="245224" y="557593"/>
                  </a:lnTo>
                  <a:lnTo>
                    <a:pt x="245224" y="594956"/>
                  </a:lnTo>
                  <a:lnTo>
                    <a:pt x="245313" y="595337"/>
                  </a:lnTo>
                  <a:lnTo>
                    <a:pt x="245795" y="595820"/>
                  </a:lnTo>
                  <a:lnTo>
                    <a:pt x="263740" y="595896"/>
                  </a:lnTo>
                  <a:lnTo>
                    <a:pt x="264477" y="595299"/>
                  </a:lnTo>
                  <a:lnTo>
                    <a:pt x="264553" y="557593"/>
                  </a:lnTo>
                  <a:close/>
                </a:path>
                <a:path w="523239" h="704215">
                  <a:moveTo>
                    <a:pt x="279806" y="21247"/>
                  </a:moveTo>
                  <a:lnTo>
                    <a:pt x="279374" y="20332"/>
                  </a:lnTo>
                  <a:lnTo>
                    <a:pt x="278333" y="19761"/>
                  </a:lnTo>
                  <a:lnTo>
                    <a:pt x="232625" y="19608"/>
                  </a:lnTo>
                  <a:lnTo>
                    <a:pt x="231317" y="19837"/>
                  </a:lnTo>
                  <a:lnTo>
                    <a:pt x="230136" y="20840"/>
                  </a:lnTo>
                  <a:lnTo>
                    <a:pt x="230073" y="82346"/>
                  </a:lnTo>
                  <a:lnTo>
                    <a:pt x="230212" y="82892"/>
                  </a:lnTo>
                  <a:lnTo>
                    <a:pt x="231533" y="83820"/>
                  </a:lnTo>
                  <a:lnTo>
                    <a:pt x="277609" y="83959"/>
                  </a:lnTo>
                  <a:lnTo>
                    <a:pt x="279438" y="83185"/>
                  </a:lnTo>
                  <a:lnTo>
                    <a:pt x="279806" y="82334"/>
                  </a:lnTo>
                  <a:lnTo>
                    <a:pt x="279806" y="21247"/>
                  </a:lnTo>
                  <a:close/>
                </a:path>
                <a:path w="523239" h="704215">
                  <a:moveTo>
                    <a:pt x="314807" y="608622"/>
                  </a:moveTo>
                  <a:lnTo>
                    <a:pt x="314566" y="607796"/>
                  </a:lnTo>
                  <a:lnTo>
                    <a:pt x="312445" y="606374"/>
                  </a:lnTo>
                  <a:lnTo>
                    <a:pt x="238709" y="606171"/>
                  </a:lnTo>
                  <a:lnTo>
                    <a:pt x="235991" y="607148"/>
                  </a:lnTo>
                  <a:lnTo>
                    <a:pt x="235191" y="608634"/>
                  </a:lnTo>
                  <a:lnTo>
                    <a:pt x="235191" y="701649"/>
                  </a:lnTo>
                  <a:lnTo>
                    <a:pt x="235432" y="702500"/>
                  </a:lnTo>
                  <a:lnTo>
                    <a:pt x="237553" y="703910"/>
                  </a:lnTo>
                  <a:lnTo>
                    <a:pt x="310705" y="704151"/>
                  </a:lnTo>
                  <a:lnTo>
                    <a:pt x="312801" y="703795"/>
                  </a:lnTo>
                  <a:lnTo>
                    <a:pt x="314680" y="702259"/>
                  </a:lnTo>
                  <a:lnTo>
                    <a:pt x="314807" y="608622"/>
                  </a:lnTo>
                  <a:close/>
                </a:path>
                <a:path w="523239" h="704215">
                  <a:moveTo>
                    <a:pt x="323926" y="557593"/>
                  </a:moveTo>
                  <a:lnTo>
                    <a:pt x="323748" y="557047"/>
                  </a:lnTo>
                  <a:lnTo>
                    <a:pt x="323291" y="556679"/>
                  </a:lnTo>
                  <a:lnTo>
                    <a:pt x="305155" y="556602"/>
                  </a:lnTo>
                  <a:lnTo>
                    <a:pt x="304457" y="556856"/>
                  </a:lnTo>
                  <a:lnTo>
                    <a:pt x="304126" y="557593"/>
                  </a:lnTo>
                  <a:lnTo>
                    <a:pt x="304139" y="595058"/>
                  </a:lnTo>
                  <a:lnTo>
                    <a:pt x="304711" y="595820"/>
                  </a:lnTo>
                  <a:lnTo>
                    <a:pt x="323049" y="595896"/>
                  </a:lnTo>
                  <a:lnTo>
                    <a:pt x="323837" y="595299"/>
                  </a:lnTo>
                  <a:lnTo>
                    <a:pt x="323926" y="557593"/>
                  </a:lnTo>
                  <a:close/>
                </a:path>
                <a:path w="523239" h="704215">
                  <a:moveTo>
                    <a:pt x="326478" y="3784"/>
                  </a:moveTo>
                  <a:lnTo>
                    <a:pt x="326301" y="3327"/>
                  </a:lnTo>
                  <a:lnTo>
                    <a:pt x="326161" y="3276"/>
                  </a:lnTo>
                  <a:lnTo>
                    <a:pt x="314337" y="3276"/>
                  </a:lnTo>
                  <a:lnTo>
                    <a:pt x="314020" y="3721"/>
                  </a:lnTo>
                  <a:lnTo>
                    <a:pt x="314020" y="14109"/>
                  </a:lnTo>
                  <a:lnTo>
                    <a:pt x="314096" y="14414"/>
                  </a:lnTo>
                  <a:lnTo>
                    <a:pt x="314198" y="14554"/>
                  </a:lnTo>
                  <a:lnTo>
                    <a:pt x="326212" y="14605"/>
                  </a:lnTo>
                  <a:lnTo>
                    <a:pt x="326478" y="14109"/>
                  </a:lnTo>
                  <a:lnTo>
                    <a:pt x="326478" y="3784"/>
                  </a:lnTo>
                  <a:close/>
                </a:path>
                <a:path w="523239" h="704215">
                  <a:moveTo>
                    <a:pt x="340029" y="69367"/>
                  </a:moveTo>
                  <a:lnTo>
                    <a:pt x="339940" y="69037"/>
                  </a:lnTo>
                  <a:lnTo>
                    <a:pt x="339788" y="68884"/>
                  </a:lnTo>
                  <a:lnTo>
                    <a:pt x="327888" y="68872"/>
                  </a:lnTo>
                  <a:lnTo>
                    <a:pt x="327571" y="69316"/>
                  </a:lnTo>
                  <a:lnTo>
                    <a:pt x="327571" y="79705"/>
                  </a:lnTo>
                  <a:lnTo>
                    <a:pt x="327647" y="80010"/>
                  </a:lnTo>
                  <a:lnTo>
                    <a:pt x="327748" y="80149"/>
                  </a:lnTo>
                  <a:lnTo>
                    <a:pt x="339763" y="80200"/>
                  </a:lnTo>
                  <a:lnTo>
                    <a:pt x="340029" y="79705"/>
                  </a:lnTo>
                  <a:lnTo>
                    <a:pt x="340029" y="69367"/>
                  </a:lnTo>
                  <a:close/>
                </a:path>
                <a:path w="523239" h="704215">
                  <a:moveTo>
                    <a:pt x="340029" y="49682"/>
                  </a:moveTo>
                  <a:lnTo>
                    <a:pt x="339940" y="49352"/>
                  </a:lnTo>
                  <a:lnTo>
                    <a:pt x="339788" y="49199"/>
                  </a:lnTo>
                  <a:lnTo>
                    <a:pt x="327888" y="49187"/>
                  </a:lnTo>
                  <a:lnTo>
                    <a:pt x="327571" y="49631"/>
                  </a:lnTo>
                  <a:lnTo>
                    <a:pt x="327571" y="60020"/>
                  </a:lnTo>
                  <a:lnTo>
                    <a:pt x="327647" y="60325"/>
                  </a:lnTo>
                  <a:lnTo>
                    <a:pt x="327748" y="60464"/>
                  </a:lnTo>
                  <a:lnTo>
                    <a:pt x="339763" y="60515"/>
                  </a:lnTo>
                  <a:lnTo>
                    <a:pt x="340029" y="60020"/>
                  </a:lnTo>
                  <a:lnTo>
                    <a:pt x="340029" y="49682"/>
                  </a:lnTo>
                  <a:close/>
                </a:path>
                <a:path w="523239" h="704215">
                  <a:moveTo>
                    <a:pt x="340029" y="29565"/>
                  </a:moveTo>
                  <a:lnTo>
                    <a:pt x="339940" y="29210"/>
                  </a:lnTo>
                  <a:lnTo>
                    <a:pt x="339788" y="29032"/>
                  </a:lnTo>
                  <a:lnTo>
                    <a:pt x="327837" y="29019"/>
                  </a:lnTo>
                  <a:lnTo>
                    <a:pt x="327571" y="29502"/>
                  </a:lnTo>
                  <a:lnTo>
                    <a:pt x="327571" y="40995"/>
                  </a:lnTo>
                  <a:lnTo>
                    <a:pt x="327723" y="41389"/>
                  </a:lnTo>
                  <a:lnTo>
                    <a:pt x="327863" y="41478"/>
                  </a:lnTo>
                  <a:lnTo>
                    <a:pt x="339712" y="41478"/>
                  </a:lnTo>
                  <a:lnTo>
                    <a:pt x="339928" y="41313"/>
                  </a:lnTo>
                  <a:lnTo>
                    <a:pt x="340029" y="40932"/>
                  </a:lnTo>
                  <a:lnTo>
                    <a:pt x="340029" y="29565"/>
                  </a:lnTo>
                  <a:close/>
                </a:path>
                <a:path w="523239" h="704215">
                  <a:moveTo>
                    <a:pt x="378599" y="563537"/>
                  </a:moveTo>
                  <a:lnTo>
                    <a:pt x="378104" y="563270"/>
                  </a:lnTo>
                  <a:lnTo>
                    <a:pt x="367766" y="563270"/>
                  </a:lnTo>
                  <a:lnTo>
                    <a:pt x="367436" y="563359"/>
                  </a:lnTo>
                  <a:lnTo>
                    <a:pt x="367284" y="563511"/>
                  </a:lnTo>
                  <a:lnTo>
                    <a:pt x="367271" y="575411"/>
                  </a:lnTo>
                  <a:lnTo>
                    <a:pt x="367715" y="575729"/>
                  </a:lnTo>
                  <a:lnTo>
                    <a:pt x="378104" y="575729"/>
                  </a:lnTo>
                  <a:lnTo>
                    <a:pt x="378409" y="575652"/>
                  </a:lnTo>
                  <a:lnTo>
                    <a:pt x="378548" y="575551"/>
                  </a:lnTo>
                  <a:lnTo>
                    <a:pt x="378599" y="563537"/>
                  </a:lnTo>
                  <a:close/>
                </a:path>
                <a:path w="523239" h="704215">
                  <a:moveTo>
                    <a:pt x="411391" y="432650"/>
                  </a:moveTo>
                  <a:lnTo>
                    <a:pt x="411340" y="432511"/>
                  </a:lnTo>
                  <a:lnTo>
                    <a:pt x="410895" y="432333"/>
                  </a:lnTo>
                  <a:lnTo>
                    <a:pt x="400558" y="432333"/>
                  </a:lnTo>
                  <a:lnTo>
                    <a:pt x="400227" y="432422"/>
                  </a:lnTo>
                  <a:lnTo>
                    <a:pt x="400075" y="432574"/>
                  </a:lnTo>
                  <a:lnTo>
                    <a:pt x="400062" y="444474"/>
                  </a:lnTo>
                  <a:lnTo>
                    <a:pt x="400507" y="444792"/>
                  </a:lnTo>
                  <a:lnTo>
                    <a:pt x="410895" y="444792"/>
                  </a:lnTo>
                  <a:lnTo>
                    <a:pt x="411200" y="444715"/>
                  </a:lnTo>
                  <a:lnTo>
                    <a:pt x="411340" y="444614"/>
                  </a:lnTo>
                  <a:lnTo>
                    <a:pt x="411391" y="432650"/>
                  </a:lnTo>
                  <a:close/>
                </a:path>
                <a:path w="523239" h="704215">
                  <a:moveTo>
                    <a:pt x="463867" y="432650"/>
                  </a:moveTo>
                  <a:lnTo>
                    <a:pt x="463816" y="432511"/>
                  </a:lnTo>
                  <a:lnTo>
                    <a:pt x="463372" y="432333"/>
                  </a:lnTo>
                  <a:lnTo>
                    <a:pt x="453034" y="432333"/>
                  </a:lnTo>
                  <a:lnTo>
                    <a:pt x="452704" y="432422"/>
                  </a:lnTo>
                  <a:lnTo>
                    <a:pt x="452551" y="432574"/>
                  </a:lnTo>
                  <a:lnTo>
                    <a:pt x="452539" y="444474"/>
                  </a:lnTo>
                  <a:lnTo>
                    <a:pt x="452983" y="444792"/>
                  </a:lnTo>
                  <a:lnTo>
                    <a:pt x="463372" y="444792"/>
                  </a:lnTo>
                  <a:lnTo>
                    <a:pt x="463677" y="444715"/>
                  </a:lnTo>
                  <a:lnTo>
                    <a:pt x="463816" y="444614"/>
                  </a:lnTo>
                  <a:lnTo>
                    <a:pt x="463867" y="432650"/>
                  </a:lnTo>
                  <a:close/>
                </a:path>
                <a:path w="523239" h="704215">
                  <a:moveTo>
                    <a:pt x="522884" y="78397"/>
                  </a:moveTo>
                  <a:lnTo>
                    <a:pt x="522770" y="78257"/>
                  </a:lnTo>
                  <a:lnTo>
                    <a:pt x="522643" y="78193"/>
                  </a:lnTo>
                  <a:lnTo>
                    <a:pt x="522325" y="78130"/>
                  </a:lnTo>
                  <a:lnTo>
                    <a:pt x="512140" y="78130"/>
                  </a:lnTo>
                  <a:lnTo>
                    <a:pt x="511911" y="78155"/>
                  </a:lnTo>
                  <a:lnTo>
                    <a:pt x="511606" y="78308"/>
                  </a:lnTo>
                  <a:lnTo>
                    <a:pt x="511556" y="78447"/>
                  </a:lnTo>
                  <a:lnTo>
                    <a:pt x="511556" y="90271"/>
                  </a:lnTo>
                  <a:lnTo>
                    <a:pt x="512000" y="90589"/>
                  </a:lnTo>
                  <a:lnTo>
                    <a:pt x="522300" y="90589"/>
                  </a:lnTo>
                  <a:lnTo>
                    <a:pt x="522643" y="90538"/>
                  </a:lnTo>
                  <a:lnTo>
                    <a:pt x="522833" y="90411"/>
                  </a:lnTo>
                  <a:lnTo>
                    <a:pt x="522884" y="78397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803789" y="6700947"/>
              <a:ext cx="21590" cy="44450"/>
            </a:xfrm>
            <a:custGeom>
              <a:avLst/>
              <a:gdLst/>
              <a:ahLst/>
              <a:cxnLst/>
              <a:rect l="l" t="t" r="r" b="b"/>
              <a:pathLst>
                <a:path w="21589" h="44450">
                  <a:moveTo>
                    <a:pt x="1092" y="0"/>
                  </a:moveTo>
                  <a:lnTo>
                    <a:pt x="355" y="304"/>
                  </a:lnTo>
                  <a:lnTo>
                    <a:pt x="0" y="1130"/>
                  </a:lnTo>
                  <a:lnTo>
                    <a:pt x="12" y="43446"/>
                  </a:lnTo>
                  <a:lnTo>
                    <a:pt x="622" y="44310"/>
                  </a:lnTo>
                  <a:lnTo>
                    <a:pt x="20040" y="44411"/>
                  </a:lnTo>
                  <a:lnTo>
                    <a:pt x="20396" y="44348"/>
                  </a:lnTo>
                  <a:lnTo>
                    <a:pt x="21031" y="43764"/>
                  </a:lnTo>
                  <a:lnTo>
                    <a:pt x="21120" y="965"/>
                  </a:lnTo>
                  <a:lnTo>
                    <a:pt x="20497" y="114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97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555191" y="6625284"/>
              <a:ext cx="304800" cy="213995"/>
            </a:xfrm>
            <a:custGeom>
              <a:avLst/>
              <a:gdLst/>
              <a:ahLst/>
              <a:cxnLst/>
              <a:rect l="l" t="t" r="r" b="b"/>
              <a:pathLst>
                <a:path w="304800" h="213995">
                  <a:moveTo>
                    <a:pt x="12585" y="30099"/>
                  </a:moveTo>
                  <a:lnTo>
                    <a:pt x="12560" y="29870"/>
                  </a:lnTo>
                  <a:lnTo>
                    <a:pt x="12407" y="29565"/>
                  </a:lnTo>
                  <a:lnTo>
                    <a:pt x="12268" y="29514"/>
                  </a:lnTo>
                  <a:lnTo>
                    <a:pt x="444" y="29514"/>
                  </a:lnTo>
                  <a:lnTo>
                    <a:pt x="127" y="29959"/>
                  </a:lnTo>
                  <a:lnTo>
                    <a:pt x="127" y="40347"/>
                  </a:lnTo>
                  <a:lnTo>
                    <a:pt x="203" y="40652"/>
                  </a:lnTo>
                  <a:lnTo>
                    <a:pt x="304" y="40792"/>
                  </a:lnTo>
                  <a:lnTo>
                    <a:pt x="12319" y="40843"/>
                  </a:lnTo>
                  <a:lnTo>
                    <a:pt x="12585" y="40347"/>
                  </a:lnTo>
                  <a:lnTo>
                    <a:pt x="12585" y="30099"/>
                  </a:lnTo>
                  <a:close/>
                </a:path>
                <a:path w="304800" h="213995">
                  <a:moveTo>
                    <a:pt x="26149" y="115544"/>
                  </a:moveTo>
                  <a:lnTo>
                    <a:pt x="16573" y="99377"/>
                  </a:lnTo>
                  <a:lnTo>
                    <a:pt x="6388" y="105257"/>
                  </a:lnTo>
                  <a:lnTo>
                    <a:pt x="15887" y="121793"/>
                  </a:lnTo>
                  <a:lnTo>
                    <a:pt x="26098" y="115912"/>
                  </a:lnTo>
                  <a:lnTo>
                    <a:pt x="26149" y="115544"/>
                  </a:lnTo>
                  <a:close/>
                </a:path>
                <a:path w="304800" h="213995">
                  <a:moveTo>
                    <a:pt x="45466" y="143471"/>
                  </a:moveTo>
                  <a:lnTo>
                    <a:pt x="32194" y="121793"/>
                  </a:lnTo>
                  <a:lnTo>
                    <a:pt x="31940" y="121907"/>
                  </a:lnTo>
                  <a:lnTo>
                    <a:pt x="355" y="140131"/>
                  </a:lnTo>
                  <a:lnTo>
                    <a:pt x="177" y="140284"/>
                  </a:lnTo>
                  <a:lnTo>
                    <a:pt x="0" y="140601"/>
                  </a:lnTo>
                  <a:lnTo>
                    <a:pt x="50" y="141503"/>
                  </a:lnTo>
                  <a:lnTo>
                    <a:pt x="11976" y="162217"/>
                  </a:lnTo>
                  <a:lnTo>
                    <a:pt x="12407" y="162687"/>
                  </a:lnTo>
                  <a:lnTo>
                    <a:pt x="12827" y="162902"/>
                  </a:lnTo>
                  <a:lnTo>
                    <a:pt x="13144" y="162941"/>
                  </a:lnTo>
                  <a:lnTo>
                    <a:pt x="13335" y="162902"/>
                  </a:lnTo>
                  <a:lnTo>
                    <a:pt x="45085" y="144589"/>
                  </a:lnTo>
                  <a:lnTo>
                    <a:pt x="45440" y="144119"/>
                  </a:lnTo>
                  <a:lnTo>
                    <a:pt x="45466" y="143471"/>
                  </a:lnTo>
                  <a:close/>
                </a:path>
                <a:path w="304800" h="213995">
                  <a:moveTo>
                    <a:pt x="51892" y="202120"/>
                  </a:moveTo>
                  <a:lnTo>
                    <a:pt x="38836" y="179501"/>
                  </a:lnTo>
                  <a:lnTo>
                    <a:pt x="38519" y="179273"/>
                  </a:lnTo>
                  <a:lnTo>
                    <a:pt x="38150" y="179247"/>
                  </a:lnTo>
                  <a:lnTo>
                    <a:pt x="37744" y="179349"/>
                  </a:lnTo>
                  <a:lnTo>
                    <a:pt x="20066" y="189534"/>
                  </a:lnTo>
                  <a:lnTo>
                    <a:pt x="19900" y="189674"/>
                  </a:lnTo>
                  <a:lnTo>
                    <a:pt x="19634" y="189992"/>
                  </a:lnTo>
                  <a:lnTo>
                    <a:pt x="19519" y="190538"/>
                  </a:lnTo>
                  <a:lnTo>
                    <a:pt x="32626" y="213245"/>
                  </a:lnTo>
                  <a:lnTo>
                    <a:pt x="32943" y="213474"/>
                  </a:lnTo>
                  <a:lnTo>
                    <a:pt x="33312" y="213499"/>
                  </a:lnTo>
                  <a:lnTo>
                    <a:pt x="33718" y="213398"/>
                  </a:lnTo>
                  <a:lnTo>
                    <a:pt x="51244" y="203301"/>
                  </a:lnTo>
                  <a:lnTo>
                    <a:pt x="51562" y="203073"/>
                  </a:lnTo>
                  <a:lnTo>
                    <a:pt x="51828" y="202755"/>
                  </a:lnTo>
                  <a:lnTo>
                    <a:pt x="51892" y="202120"/>
                  </a:lnTo>
                  <a:close/>
                </a:path>
                <a:path w="304800" h="213995">
                  <a:moveTo>
                    <a:pt x="67614" y="175336"/>
                  </a:moveTo>
                  <a:lnTo>
                    <a:pt x="61683" y="165061"/>
                  </a:lnTo>
                  <a:lnTo>
                    <a:pt x="61328" y="164985"/>
                  </a:lnTo>
                  <a:lnTo>
                    <a:pt x="61137" y="165061"/>
                  </a:lnTo>
                  <a:lnTo>
                    <a:pt x="51168" y="170789"/>
                  </a:lnTo>
                  <a:lnTo>
                    <a:pt x="50914" y="171030"/>
                  </a:lnTo>
                  <a:lnTo>
                    <a:pt x="50850" y="171335"/>
                  </a:lnTo>
                  <a:lnTo>
                    <a:pt x="56769" y="181597"/>
                  </a:lnTo>
                  <a:lnTo>
                    <a:pt x="57010" y="181686"/>
                  </a:lnTo>
                  <a:lnTo>
                    <a:pt x="57226" y="181648"/>
                  </a:lnTo>
                  <a:lnTo>
                    <a:pt x="67233" y="175907"/>
                  </a:lnTo>
                  <a:lnTo>
                    <a:pt x="67538" y="175628"/>
                  </a:lnTo>
                  <a:lnTo>
                    <a:pt x="67614" y="175336"/>
                  </a:lnTo>
                  <a:close/>
                </a:path>
                <a:path w="304800" h="213995">
                  <a:moveTo>
                    <a:pt x="80962" y="45618"/>
                  </a:moveTo>
                  <a:lnTo>
                    <a:pt x="80467" y="45351"/>
                  </a:lnTo>
                  <a:lnTo>
                    <a:pt x="70218" y="45351"/>
                  </a:lnTo>
                  <a:lnTo>
                    <a:pt x="69989" y="45377"/>
                  </a:lnTo>
                  <a:lnTo>
                    <a:pt x="69684" y="45529"/>
                  </a:lnTo>
                  <a:lnTo>
                    <a:pt x="69634" y="45669"/>
                  </a:lnTo>
                  <a:lnTo>
                    <a:pt x="69634" y="57492"/>
                  </a:lnTo>
                  <a:lnTo>
                    <a:pt x="70078" y="57810"/>
                  </a:lnTo>
                  <a:lnTo>
                    <a:pt x="80467" y="57810"/>
                  </a:lnTo>
                  <a:lnTo>
                    <a:pt x="80772" y="57734"/>
                  </a:lnTo>
                  <a:lnTo>
                    <a:pt x="80911" y="57632"/>
                  </a:lnTo>
                  <a:lnTo>
                    <a:pt x="80962" y="45618"/>
                  </a:lnTo>
                  <a:close/>
                </a:path>
                <a:path w="304800" h="213995">
                  <a:moveTo>
                    <a:pt x="81534" y="584"/>
                  </a:moveTo>
                  <a:lnTo>
                    <a:pt x="81483" y="279"/>
                  </a:lnTo>
                  <a:lnTo>
                    <a:pt x="81292" y="12"/>
                  </a:lnTo>
                  <a:lnTo>
                    <a:pt x="69392" y="0"/>
                  </a:lnTo>
                  <a:lnTo>
                    <a:pt x="69075" y="444"/>
                  </a:lnTo>
                  <a:lnTo>
                    <a:pt x="69075" y="10833"/>
                  </a:lnTo>
                  <a:lnTo>
                    <a:pt x="69151" y="11137"/>
                  </a:lnTo>
                  <a:lnTo>
                    <a:pt x="69253" y="11277"/>
                  </a:lnTo>
                  <a:lnTo>
                    <a:pt x="81267" y="11328"/>
                  </a:lnTo>
                  <a:lnTo>
                    <a:pt x="81534" y="10833"/>
                  </a:lnTo>
                  <a:lnTo>
                    <a:pt x="81534" y="584"/>
                  </a:lnTo>
                  <a:close/>
                </a:path>
                <a:path w="304800" h="213995">
                  <a:moveTo>
                    <a:pt x="127431" y="584"/>
                  </a:moveTo>
                  <a:lnTo>
                    <a:pt x="127381" y="279"/>
                  </a:lnTo>
                  <a:lnTo>
                    <a:pt x="127190" y="12"/>
                  </a:lnTo>
                  <a:lnTo>
                    <a:pt x="115290" y="0"/>
                  </a:lnTo>
                  <a:lnTo>
                    <a:pt x="114973" y="444"/>
                  </a:lnTo>
                  <a:lnTo>
                    <a:pt x="114973" y="10833"/>
                  </a:lnTo>
                  <a:lnTo>
                    <a:pt x="115049" y="11137"/>
                  </a:lnTo>
                  <a:lnTo>
                    <a:pt x="115150" y="11277"/>
                  </a:lnTo>
                  <a:lnTo>
                    <a:pt x="127165" y="11328"/>
                  </a:lnTo>
                  <a:lnTo>
                    <a:pt x="127431" y="10833"/>
                  </a:lnTo>
                  <a:lnTo>
                    <a:pt x="127431" y="584"/>
                  </a:lnTo>
                  <a:close/>
                </a:path>
                <a:path w="304800" h="213995">
                  <a:moveTo>
                    <a:pt x="173304" y="584"/>
                  </a:moveTo>
                  <a:lnTo>
                    <a:pt x="173253" y="279"/>
                  </a:lnTo>
                  <a:lnTo>
                    <a:pt x="173062" y="12"/>
                  </a:lnTo>
                  <a:lnTo>
                    <a:pt x="161163" y="0"/>
                  </a:lnTo>
                  <a:lnTo>
                    <a:pt x="160845" y="444"/>
                  </a:lnTo>
                  <a:lnTo>
                    <a:pt x="160845" y="10833"/>
                  </a:lnTo>
                  <a:lnTo>
                    <a:pt x="160921" y="11137"/>
                  </a:lnTo>
                  <a:lnTo>
                    <a:pt x="161023" y="11277"/>
                  </a:lnTo>
                  <a:lnTo>
                    <a:pt x="173037" y="11328"/>
                  </a:lnTo>
                  <a:lnTo>
                    <a:pt x="173304" y="10833"/>
                  </a:lnTo>
                  <a:lnTo>
                    <a:pt x="173304" y="584"/>
                  </a:lnTo>
                  <a:close/>
                </a:path>
                <a:path w="304800" h="213995">
                  <a:moveTo>
                    <a:pt x="208699" y="200139"/>
                  </a:moveTo>
                  <a:lnTo>
                    <a:pt x="208483" y="199872"/>
                  </a:lnTo>
                  <a:lnTo>
                    <a:pt x="198501" y="194094"/>
                  </a:lnTo>
                  <a:lnTo>
                    <a:pt x="198043" y="193992"/>
                  </a:lnTo>
                  <a:lnTo>
                    <a:pt x="197904" y="194043"/>
                  </a:lnTo>
                  <a:lnTo>
                    <a:pt x="191947" y="204355"/>
                  </a:lnTo>
                  <a:lnTo>
                    <a:pt x="191935" y="204482"/>
                  </a:lnTo>
                  <a:lnTo>
                    <a:pt x="192125" y="204774"/>
                  </a:lnTo>
                  <a:lnTo>
                    <a:pt x="202095" y="210566"/>
                  </a:lnTo>
                  <a:lnTo>
                    <a:pt x="202628" y="210693"/>
                  </a:lnTo>
                  <a:lnTo>
                    <a:pt x="208699" y="200355"/>
                  </a:lnTo>
                  <a:lnTo>
                    <a:pt x="208699" y="200139"/>
                  </a:lnTo>
                  <a:close/>
                </a:path>
                <a:path w="304800" h="213995">
                  <a:moveTo>
                    <a:pt x="304571" y="104889"/>
                  </a:moveTo>
                  <a:lnTo>
                    <a:pt x="304469" y="104508"/>
                  </a:lnTo>
                  <a:lnTo>
                    <a:pt x="304330" y="104355"/>
                  </a:lnTo>
                  <a:lnTo>
                    <a:pt x="292430" y="104343"/>
                  </a:lnTo>
                  <a:lnTo>
                    <a:pt x="292265" y="104432"/>
                  </a:lnTo>
                  <a:lnTo>
                    <a:pt x="292112" y="104825"/>
                  </a:lnTo>
                  <a:lnTo>
                    <a:pt x="292112" y="116154"/>
                  </a:lnTo>
                  <a:lnTo>
                    <a:pt x="292188" y="116598"/>
                  </a:lnTo>
                  <a:lnTo>
                    <a:pt x="292379" y="116801"/>
                  </a:lnTo>
                  <a:lnTo>
                    <a:pt x="304304" y="116801"/>
                  </a:lnTo>
                  <a:lnTo>
                    <a:pt x="304469" y="116611"/>
                  </a:lnTo>
                  <a:lnTo>
                    <a:pt x="304571" y="116255"/>
                  </a:lnTo>
                  <a:lnTo>
                    <a:pt x="304571" y="104889"/>
                  </a:lnTo>
                  <a:close/>
                </a:path>
                <a:path w="304800" h="213995">
                  <a:moveTo>
                    <a:pt x="304571" y="78613"/>
                  </a:moveTo>
                  <a:lnTo>
                    <a:pt x="304469" y="78232"/>
                  </a:lnTo>
                  <a:lnTo>
                    <a:pt x="304330" y="78079"/>
                  </a:lnTo>
                  <a:lnTo>
                    <a:pt x="292430" y="78066"/>
                  </a:lnTo>
                  <a:lnTo>
                    <a:pt x="292265" y="78155"/>
                  </a:lnTo>
                  <a:lnTo>
                    <a:pt x="292112" y="78549"/>
                  </a:lnTo>
                  <a:lnTo>
                    <a:pt x="292112" y="89877"/>
                  </a:lnTo>
                  <a:lnTo>
                    <a:pt x="292188" y="90322"/>
                  </a:lnTo>
                  <a:lnTo>
                    <a:pt x="292379" y="90525"/>
                  </a:lnTo>
                  <a:lnTo>
                    <a:pt x="304304" y="90525"/>
                  </a:lnTo>
                  <a:lnTo>
                    <a:pt x="304469" y="90335"/>
                  </a:lnTo>
                  <a:lnTo>
                    <a:pt x="304571" y="89979"/>
                  </a:lnTo>
                  <a:lnTo>
                    <a:pt x="304571" y="7861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575709" y="6751825"/>
              <a:ext cx="17145" cy="24765"/>
            </a:xfrm>
            <a:custGeom>
              <a:avLst/>
              <a:gdLst/>
              <a:ahLst/>
              <a:cxnLst/>
              <a:rect l="l" t="t" r="r" b="b"/>
              <a:pathLst>
                <a:path w="17144" h="24765">
                  <a:moveTo>
                    <a:pt x="3759" y="0"/>
                  </a:moveTo>
                  <a:lnTo>
                    <a:pt x="0" y="2171"/>
                  </a:lnTo>
                  <a:lnTo>
                    <a:pt x="13030" y="24739"/>
                  </a:lnTo>
                  <a:lnTo>
                    <a:pt x="16789" y="22567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622268" y="6836535"/>
              <a:ext cx="108585" cy="75565"/>
            </a:xfrm>
            <a:custGeom>
              <a:avLst/>
              <a:gdLst/>
              <a:ahLst/>
              <a:cxnLst/>
              <a:rect l="l" t="t" r="r" b="b"/>
              <a:pathLst>
                <a:path w="108585" h="75565">
                  <a:moveTo>
                    <a:pt x="8140" y="0"/>
                  </a:moveTo>
                  <a:lnTo>
                    <a:pt x="6985" y="546"/>
                  </a:lnTo>
                  <a:lnTo>
                    <a:pt x="6553" y="66547"/>
                  </a:lnTo>
                  <a:lnTo>
                    <a:pt x="431" y="72682"/>
                  </a:lnTo>
                  <a:lnTo>
                    <a:pt x="0" y="73888"/>
                  </a:lnTo>
                  <a:lnTo>
                    <a:pt x="1587" y="75463"/>
                  </a:lnTo>
                  <a:lnTo>
                    <a:pt x="8915" y="68910"/>
                  </a:lnTo>
                  <a:lnTo>
                    <a:pt x="12750" y="68910"/>
                  </a:lnTo>
                  <a:lnTo>
                    <a:pt x="11836" y="73469"/>
                  </a:lnTo>
                  <a:lnTo>
                    <a:pt x="11836" y="74129"/>
                  </a:lnTo>
                  <a:lnTo>
                    <a:pt x="12471" y="75145"/>
                  </a:lnTo>
                  <a:lnTo>
                    <a:pt x="95199" y="75425"/>
                  </a:lnTo>
                  <a:lnTo>
                    <a:pt x="96431" y="74129"/>
                  </a:lnTo>
                  <a:lnTo>
                    <a:pt x="95516" y="68910"/>
                  </a:lnTo>
                  <a:lnTo>
                    <a:pt x="99352" y="68910"/>
                  </a:lnTo>
                  <a:lnTo>
                    <a:pt x="105486" y="75044"/>
                  </a:lnTo>
                  <a:lnTo>
                    <a:pt x="107010" y="75425"/>
                  </a:lnTo>
                  <a:lnTo>
                    <a:pt x="108267" y="73723"/>
                  </a:lnTo>
                  <a:lnTo>
                    <a:pt x="101701" y="66547"/>
                  </a:lnTo>
                  <a:lnTo>
                    <a:pt x="101701" y="1574"/>
                  </a:lnTo>
                  <a:lnTo>
                    <a:pt x="101168" y="419"/>
                  </a:lnTo>
                  <a:lnTo>
                    <a:pt x="8140" y="0"/>
                  </a:lnTo>
                  <a:close/>
                </a:path>
              </a:pathLst>
            </a:custGeom>
            <a:solidFill>
              <a:srgbClr val="BCBC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351894" y="6524706"/>
              <a:ext cx="649605" cy="212725"/>
            </a:xfrm>
            <a:custGeom>
              <a:avLst/>
              <a:gdLst/>
              <a:ahLst/>
              <a:cxnLst/>
              <a:rect l="l" t="t" r="r" b="b"/>
              <a:pathLst>
                <a:path w="649605" h="212725">
                  <a:moveTo>
                    <a:pt x="55565" y="119570"/>
                  </a:moveTo>
                  <a:lnTo>
                    <a:pt x="3254" y="142366"/>
                  </a:lnTo>
                  <a:lnTo>
                    <a:pt x="20" y="149034"/>
                  </a:lnTo>
                  <a:lnTo>
                    <a:pt x="269" y="150228"/>
                  </a:lnTo>
                  <a:lnTo>
                    <a:pt x="34140" y="209168"/>
                  </a:lnTo>
                  <a:lnTo>
                    <a:pt x="40440" y="212483"/>
                  </a:lnTo>
                  <a:lnTo>
                    <a:pt x="41875" y="212204"/>
                  </a:lnTo>
                  <a:lnTo>
                    <a:pt x="78159" y="190995"/>
                  </a:lnTo>
                  <a:lnTo>
                    <a:pt x="83589" y="185724"/>
                  </a:lnTo>
                  <a:lnTo>
                    <a:pt x="53165" y="185724"/>
                  </a:lnTo>
                  <a:lnTo>
                    <a:pt x="51831" y="185699"/>
                  </a:lnTo>
                  <a:lnTo>
                    <a:pt x="27341" y="161518"/>
                  </a:lnTo>
                  <a:lnTo>
                    <a:pt x="27422" y="156489"/>
                  </a:lnTo>
                  <a:lnTo>
                    <a:pt x="54092" y="133261"/>
                  </a:lnTo>
                  <a:lnTo>
                    <a:pt x="83584" y="133261"/>
                  </a:lnTo>
                  <a:lnTo>
                    <a:pt x="81219" y="130644"/>
                  </a:lnTo>
                  <a:lnTo>
                    <a:pt x="76825" y="126999"/>
                  </a:lnTo>
                  <a:lnTo>
                    <a:pt x="71961" y="124015"/>
                  </a:lnTo>
                  <a:lnTo>
                    <a:pt x="66729" y="121754"/>
                  </a:lnTo>
                  <a:lnTo>
                    <a:pt x="61229" y="120268"/>
                  </a:lnTo>
                  <a:lnTo>
                    <a:pt x="55565" y="119570"/>
                  </a:lnTo>
                  <a:close/>
                </a:path>
                <a:path w="649605" h="212725">
                  <a:moveTo>
                    <a:pt x="83584" y="133261"/>
                  </a:moveTo>
                  <a:lnTo>
                    <a:pt x="54092" y="133261"/>
                  </a:lnTo>
                  <a:lnTo>
                    <a:pt x="54943" y="133273"/>
                  </a:lnTo>
                  <a:lnTo>
                    <a:pt x="56543" y="133375"/>
                  </a:lnTo>
                  <a:lnTo>
                    <a:pt x="79720" y="161518"/>
                  </a:lnTo>
                  <a:lnTo>
                    <a:pt x="79657" y="162496"/>
                  </a:lnTo>
                  <a:lnTo>
                    <a:pt x="53165" y="185724"/>
                  </a:lnTo>
                  <a:lnTo>
                    <a:pt x="83589" y="185724"/>
                  </a:lnTo>
                  <a:lnTo>
                    <a:pt x="93348" y="155816"/>
                  </a:lnTo>
                  <a:lnTo>
                    <a:pt x="92429" y="150228"/>
                  </a:lnTo>
                  <a:lnTo>
                    <a:pt x="90706" y="144741"/>
                  </a:lnTo>
                  <a:lnTo>
                    <a:pt x="88217" y="139611"/>
                  </a:lnTo>
                  <a:lnTo>
                    <a:pt x="85042" y="134873"/>
                  </a:lnTo>
                  <a:lnTo>
                    <a:pt x="83584" y="133261"/>
                  </a:lnTo>
                  <a:close/>
                </a:path>
                <a:path w="649605" h="212725">
                  <a:moveTo>
                    <a:pt x="593588" y="119557"/>
                  </a:moveTo>
                  <a:lnTo>
                    <a:pt x="560892" y="139445"/>
                  </a:lnTo>
                  <a:lnTo>
                    <a:pt x="555582" y="161645"/>
                  </a:lnTo>
                  <a:lnTo>
                    <a:pt x="556199" y="166941"/>
                  </a:lnTo>
                  <a:lnTo>
                    <a:pt x="605780" y="211607"/>
                  </a:lnTo>
                  <a:lnTo>
                    <a:pt x="608752" y="212483"/>
                  </a:lnTo>
                  <a:lnTo>
                    <a:pt x="610238" y="212407"/>
                  </a:lnTo>
                  <a:lnTo>
                    <a:pt x="628415" y="185724"/>
                  </a:lnTo>
                  <a:lnTo>
                    <a:pt x="594553" y="185724"/>
                  </a:lnTo>
                  <a:lnTo>
                    <a:pt x="592966" y="185648"/>
                  </a:lnTo>
                  <a:lnTo>
                    <a:pt x="569278" y="161277"/>
                  </a:lnTo>
                  <a:lnTo>
                    <a:pt x="569382" y="156489"/>
                  </a:lnTo>
                  <a:lnTo>
                    <a:pt x="595264" y="133261"/>
                  </a:lnTo>
                  <a:lnTo>
                    <a:pt x="629988" y="133261"/>
                  </a:lnTo>
                  <a:lnTo>
                    <a:pt x="615470" y="124866"/>
                  </a:lnTo>
                  <a:lnTo>
                    <a:pt x="610441" y="122427"/>
                  </a:lnTo>
                  <a:lnTo>
                    <a:pt x="605018" y="120675"/>
                  </a:lnTo>
                  <a:lnTo>
                    <a:pt x="599392" y="119710"/>
                  </a:lnTo>
                  <a:lnTo>
                    <a:pt x="593588" y="119557"/>
                  </a:lnTo>
                  <a:close/>
                </a:path>
                <a:path w="649605" h="212725">
                  <a:moveTo>
                    <a:pt x="629988" y="133261"/>
                  </a:moveTo>
                  <a:lnTo>
                    <a:pt x="595264" y="133261"/>
                  </a:lnTo>
                  <a:lnTo>
                    <a:pt x="596534" y="133273"/>
                  </a:lnTo>
                  <a:lnTo>
                    <a:pt x="598020" y="133349"/>
                  </a:lnTo>
                  <a:lnTo>
                    <a:pt x="621680" y="161277"/>
                  </a:lnTo>
                  <a:lnTo>
                    <a:pt x="621558" y="162496"/>
                  </a:lnTo>
                  <a:lnTo>
                    <a:pt x="595849" y="185724"/>
                  </a:lnTo>
                  <a:lnTo>
                    <a:pt x="628415" y="185724"/>
                  </a:lnTo>
                  <a:lnTo>
                    <a:pt x="648204" y="151447"/>
                  </a:lnTo>
                  <a:lnTo>
                    <a:pt x="648770" y="150190"/>
                  </a:lnTo>
                  <a:lnTo>
                    <a:pt x="649007" y="149034"/>
                  </a:lnTo>
                  <a:lnTo>
                    <a:pt x="648907" y="146723"/>
                  </a:lnTo>
                  <a:lnTo>
                    <a:pt x="648617" y="145694"/>
                  </a:lnTo>
                  <a:lnTo>
                    <a:pt x="647919" y="144373"/>
                  </a:lnTo>
                  <a:lnTo>
                    <a:pt x="647004" y="143294"/>
                  </a:lnTo>
                  <a:lnTo>
                    <a:pt x="645912" y="142468"/>
                  </a:lnTo>
                  <a:lnTo>
                    <a:pt x="629988" y="133261"/>
                  </a:lnTo>
                  <a:close/>
                </a:path>
                <a:path w="649605" h="212725">
                  <a:moveTo>
                    <a:pt x="40236" y="0"/>
                  </a:moveTo>
                  <a:lnTo>
                    <a:pt x="810" y="61036"/>
                  </a:lnTo>
                  <a:lnTo>
                    <a:pt x="0" y="64998"/>
                  </a:lnTo>
                  <a:lnTo>
                    <a:pt x="107" y="65760"/>
                  </a:lnTo>
                  <a:lnTo>
                    <a:pt x="33556" y="87617"/>
                  </a:lnTo>
                  <a:lnTo>
                    <a:pt x="55324" y="92925"/>
                  </a:lnTo>
                  <a:lnTo>
                    <a:pt x="60988" y="92265"/>
                  </a:lnTo>
                  <a:lnTo>
                    <a:pt x="83587" y="79222"/>
                  </a:lnTo>
                  <a:lnTo>
                    <a:pt x="52619" y="79222"/>
                  </a:lnTo>
                  <a:lnTo>
                    <a:pt x="51031" y="79146"/>
                  </a:lnTo>
                  <a:lnTo>
                    <a:pt x="27368" y="55143"/>
                  </a:lnTo>
                  <a:lnTo>
                    <a:pt x="27456" y="49987"/>
                  </a:lnTo>
                  <a:lnTo>
                    <a:pt x="53330" y="26758"/>
                  </a:lnTo>
                  <a:lnTo>
                    <a:pt x="83600" y="26758"/>
                  </a:lnTo>
                  <a:lnTo>
                    <a:pt x="82502" y="25425"/>
                  </a:lnTo>
                  <a:lnTo>
                    <a:pt x="43234" y="876"/>
                  </a:lnTo>
                  <a:lnTo>
                    <a:pt x="41735" y="241"/>
                  </a:lnTo>
                  <a:lnTo>
                    <a:pt x="40236" y="0"/>
                  </a:lnTo>
                  <a:close/>
                </a:path>
                <a:path w="649605" h="212725">
                  <a:moveTo>
                    <a:pt x="83600" y="26758"/>
                  </a:moveTo>
                  <a:lnTo>
                    <a:pt x="53330" y="26758"/>
                  </a:lnTo>
                  <a:lnTo>
                    <a:pt x="54600" y="26771"/>
                  </a:lnTo>
                  <a:lnTo>
                    <a:pt x="56086" y="26847"/>
                  </a:lnTo>
                  <a:lnTo>
                    <a:pt x="79746" y="55143"/>
                  </a:lnTo>
                  <a:lnTo>
                    <a:pt x="79403" y="57696"/>
                  </a:lnTo>
                  <a:lnTo>
                    <a:pt x="53927" y="79222"/>
                  </a:lnTo>
                  <a:lnTo>
                    <a:pt x="83587" y="79222"/>
                  </a:lnTo>
                  <a:lnTo>
                    <a:pt x="93438" y="52565"/>
                  </a:lnTo>
                  <a:lnTo>
                    <a:pt x="93333" y="49987"/>
                  </a:lnTo>
                  <a:lnTo>
                    <a:pt x="92814" y="45542"/>
                  </a:lnTo>
                  <a:lnTo>
                    <a:pt x="91354" y="40030"/>
                  </a:lnTo>
                  <a:lnTo>
                    <a:pt x="89093" y="34709"/>
                  </a:lnTo>
                  <a:lnTo>
                    <a:pt x="86121" y="29819"/>
                  </a:lnTo>
                  <a:lnTo>
                    <a:pt x="83600" y="26758"/>
                  </a:lnTo>
                  <a:close/>
                </a:path>
                <a:path w="649605" h="212725">
                  <a:moveTo>
                    <a:pt x="608574" y="0"/>
                  </a:moveTo>
                  <a:lnTo>
                    <a:pt x="570855" y="21488"/>
                  </a:lnTo>
                  <a:lnTo>
                    <a:pt x="555666" y="56667"/>
                  </a:lnTo>
                  <a:lnTo>
                    <a:pt x="556597" y="62255"/>
                  </a:lnTo>
                  <a:lnTo>
                    <a:pt x="582285" y="90728"/>
                  </a:lnTo>
                  <a:lnTo>
                    <a:pt x="593448" y="92913"/>
                  </a:lnTo>
                  <a:lnTo>
                    <a:pt x="599151" y="92798"/>
                  </a:lnTo>
                  <a:lnTo>
                    <a:pt x="604777" y="91871"/>
                  </a:lnTo>
                  <a:lnTo>
                    <a:pt x="610225" y="90144"/>
                  </a:lnTo>
                  <a:lnTo>
                    <a:pt x="615356" y="87668"/>
                  </a:lnTo>
                  <a:lnTo>
                    <a:pt x="630272" y="79057"/>
                  </a:lnTo>
                  <a:lnTo>
                    <a:pt x="594121" y="79044"/>
                  </a:lnTo>
                  <a:lnTo>
                    <a:pt x="592483" y="78943"/>
                  </a:lnTo>
                  <a:lnTo>
                    <a:pt x="569445" y="55117"/>
                  </a:lnTo>
                  <a:lnTo>
                    <a:pt x="569522" y="49999"/>
                  </a:lnTo>
                  <a:lnTo>
                    <a:pt x="596026" y="26923"/>
                  </a:lnTo>
                  <a:lnTo>
                    <a:pt x="628514" y="26923"/>
                  </a:lnTo>
                  <a:lnTo>
                    <a:pt x="614886" y="3314"/>
                  </a:lnTo>
                  <a:lnTo>
                    <a:pt x="610022" y="50"/>
                  </a:lnTo>
                  <a:lnTo>
                    <a:pt x="608574" y="0"/>
                  </a:lnTo>
                  <a:close/>
                </a:path>
                <a:path w="649605" h="212725">
                  <a:moveTo>
                    <a:pt x="628514" y="26923"/>
                  </a:moveTo>
                  <a:lnTo>
                    <a:pt x="596026" y="26923"/>
                  </a:lnTo>
                  <a:lnTo>
                    <a:pt x="596852" y="26936"/>
                  </a:lnTo>
                  <a:lnTo>
                    <a:pt x="598452" y="27038"/>
                  </a:lnTo>
                  <a:lnTo>
                    <a:pt x="621481" y="55117"/>
                  </a:lnTo>
                  <a:lnTo>
                    <a:pt x="621426" y="55968"/>
                  </a:lnTo>
                  <a:lnTo>
                    <a:pt x="595087" y="79057"/>
                  </a:lnTo>
                  <a:lnTo>
                    <a:pt x="630294" y="79044"/>
                  </a:lnTo>
                  <a:lnTo>
                    <a:pt x="649032" y="64922"/>
                  </a:lnTo>
                  <a:lnTo>
                    <a:pt x="648987" y="63372"/>
                  </a:lnTo>
                  <a:lnTo>
                    <a:pt x="648744" y="62255"/>
                  </a:lnTo>
                  <a:lnTo>
                    <a:pt x="648185" y="61023"/>
                  </a:lnTo>
                  <a:lnTo>
                    <a:pt x="628514" y="26923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865966" y="6168764"/>
              <a:ext cx="40640" cy="32384"/>
            </a:xfrm>
            <a:custGeom>
              <a:avLst/>
              <a:gdLst/>
              <a:ahLst/>
              <a:cxnLst/>
              <a:rect l="l" t="t" r="r" b="b"/>
              <a:pathLst>
                <a:path w="40639" h="32385">
                  <a:moveTo>
                    <a:pt x="39522" y="0"/>
                  </a:moveTo>
                  <a:lnTo>
                    <a:pt x="1041" y="0"/>
                  </a:lnTo>
                  <a:lnTo>
                    <a:pt x="469" y="279"/>
                  </a:lnTo>
                  <a:lnTo>
                    <a:pt x="101" y="952"/>
                  </a:lnTo>
                  <a:lnTo>
                    <a:pt x="0" y="30695"/>
                  </a:lnTo>
                  <a:lnTo>
                    <a:pt x="152" y="31546"/>
                  </a:lnTo>
                  <a:lnTo>
                    <a:pt x="787" y="32321"/>
                  </a:lnTo>
                  <a:lnTo>
                    <a:pt x="39522" y="32359"/>
                  </a:lnTo>
                  <a:lnTo>
                    <a:pt x="40055" y="32130"/>
                  </a:lnTo>
                  <a:lnTo>
                    <a:pt x="40449" y="31407"/>
                  </a:lnTo>
                  <a:lnTo>
                    <a:pt x="40551" y="1676"/>
                  </a:lnTo>
                  <a:lnTo>
                    <a:pt x="40487" y="1104"/>
                  </a:lnTo>
                  <a:lnTo>
                    <a:pt x="39916" y="126"/>
                  </a:lnTo>
                  <a:lnTo>
                    <a:pt x="39522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7584" y="6491592"/>
              <a:ext cx="437280" cy="193509"/>
            </a:xfrm>
            <a:prstGeom prst="rect">
              <a:avLst/>
            </a:prstGeom>
          </p:spPr>
        </p:pic>
        <p:sp>
          <p:nvSpPr>
            <p:cNvPr id="105" name="object 105" descr=""/>
            <p:cNvSpPr/>
            <p:nvPr/>
          </p:nvSpPr>
          <p:spPr>
            <a:xfrm>
              <a:off x="1661160" y="6241899"/>
              <a:ext cx="30480" cy="31115"/>
            </a:xfrm>
            <a:custGeom>
              <a:avLst/>
              <a:gdLst/>
              <a:ahLst/>
              <a:cxnLst/>
              <a:rect l="l" t="t" r="r" b="b"/>
              <a:pathLst>
                <a:path w="30480" h="31114">
                  <a:moveTo>
                    <a:pt x="30200" y="0"/>
                  </a:moveTo>
                  <a:lnTo>
                    <a:pt x="241" y="0"/>
                  </a:lnTo>
                  <a:lnTo>
                    <a:pt x="0" y="241"/>
                  </a:lnTo>
                  <a:lnTo>
                    <a:pt x="0" y="30276"/>
                  </a:lnTo>
                  <a:lnTo>
                    <a:pt x="241" y="30518"/>
                  </a:lnTo>
                  <a:lnTo>
                    <a:pt x="30200" y="30518"/>
                  </a:lnTo>
                  <a:lnTo>
                    <a:pt x="30441" y="30276"/>
                  </a:lnTo>
                  <a:lnTo>
                    <a:pt x="30441" y="533"/>
                  </a:lnTo>
                  <a:lnTo>
                    <a:pt x="30441" y="241"/>
                  </a:lnTo>
                  <a:lnTo>
                    <a:pt x="3020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6" name="object 10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4355" y="6249503"/>
              <a:ext cx="143098" cy="126724"/>
            </a:xfrm>
            <a:prstGeom prst="rect">
              <a:avLst/>
            </a:prstGeom>
          </p:spPr>
        </p:pic>
        <p:sp>
          <p:nvSpPr>
            <p:cNvPr id="107" name="object 107" descr=""/>
            <p:cNvSpPr/>
            <p:nvPr/>
          </p:nvSpPr>
          <p:spPr>
            <a:xfrm>
              <a:off x="1464970" y="6401866"/>
              <a:ext cx="423545" cy="36195"/>
            </a:xfrm>
            <a:custGeom>
              <a:avLst/>
              <a:gdLst/>
              <a:ahLst/>
              <a:cxnLst/>
              <a:rect l="l" t="t" r="r" b="b"/>
              <a:pathLst>
                <a:path w="423544" h="36195">
                  <a:moveTo>
                    <a:pt x="35661" y="5994"/>
                  </a:moveTo>
                  <a:lnTo>
                    <a:pt x="35471" y="5702"/>
                  </a:lnTo>
                  <a:lnTo>
                    <a:pt x="6273" y="50"/>
                  </a:lnTo>
                  <a:lnTo>
                    <a:pt x="5981" y="0"/>
                  </a:lnTo>
                  <a:lnTo>
                    <a:pt x="5702" y="190"/>
                  </a:lnTo>
                  <a:lnTo>
                    <a:pt x="0" y="29591"/>
                  </a:lnTo>
                  <a:lnTo>
                    <a:pt x="190" y="29883"/>
                  </a:lnTo>
                  <a:lnTo>
                    <a:pt x="29679" y="35585"/>
                  </a:lnTo>
                  <a:lnTo>
                    <a:pt x="29972" y="35394"/>
                  </a:lnTo>
                  <a:lnTo>
                    <a:pt x="35661" y="5994"/>
                  </a:lnTo>
                  <a:close/>
                </a:path>
                <a:path w="423544" h="36195">
                  <a:moveTo>
                    <a:pt x="423037" y="29845"/>
                  </a:moveTo>
                  <a:lnTo>
                    <a:pt x="417601" y="393"/>
                  </a:lnTo>
                  <a:lnTo>
                    <a:pt x="417309" y="203"/>
                  </a:lnTo>
                  <a:lnTo>
                    <a:pt x="387781" y="5651"/>
                  </a:lnTo>
                  <a:lnTo>
                    <a:pt x="387578" y="5930"/>
                  </a:lnTo>
                  <a:lnTo>
                    <a:pt x="393026" y="35394"/>
                  </a:lnTo>
                  <a:lnTo>
                    <a:pt x="393306" y="35585"/>
                  </a:lnTo>
                  <a:lnTo>
                    <a:pt x="422554" y="30187"/>
                  </a:lnTo>
                  <a:lnTo>
                    <a:pt x="422846" y="30137"/>
                  </a:lnTo>
                  <a:lnTo>
                    <a:pt x="423037" y="29845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51028" y="6210655"/>
              <a:ext cx="116386" cy="116424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5143" y="6249445"/>
              <a:ext cx="143489" cy="126754"/>
            </a:xfrm>
            <a:prstGeom prst="rect">
              <a:avLst/>
            </a:prstGeom>
          </p:spPr>
        </p:pic>
      </p:grpSp>
      <p:sp>
        <p:nvSpPr>
          <p:cNvPr id="110" name="object 110" descr=""/>
          <p:cNvSpPr txBox="1"/>
          <p:nvPr/>
        </p:nvSpPr>
        <p:spPr>
          <a:xfrm>
            <a:off x="527300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204" algn="l"/>
              </a:tabLst>
            </a:pPr>
            <a:r>
              <a:rPr dirty="0" sz="1000" spc="-25">
                <a:latin typeface="Arial"/>
                <a:cs typeface="Arial"/>
              </a:rPr>
              <a:t>30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8"/>
            <a:ext cx="6480175" cy="7560309"/>
            <a:chOff x="0" y="8"/>
            <a:chExt cx="6480175" cy="756030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"/>
              <a:ext cx="6479997" cy="75599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428007"/>
              <a:ext cx="6480175" cy="3132455"/>
            </a:xfrm>
            <a:custGeom>
              <a:avLst/>
              <a:gdLst/>
              <a:ahLst/>
              <a:cxnLst/>
              <a:rect l="l" t="t" r="r" b="b"/>
              <a:pathLst>
                <a:path w="6480175" h="3132454">
                  <a:moveTo>
                    <a:pt x="6479997" y="0"/>
                  </a:moveTo>
                  <a:lnTo>
                    <a:pt x="0" y="0"/>
                  </a:lnTo>
                  <a:lnTo>
                    <a:pt x="0" y="3131997"/>
                  </a:lnTo>
                  <a:lnTo>
                    <a:pt x="6479997" y="3131997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2509" y="572503"/>
              <a:ext cx="2224405" cy="759460"/>
            </a:xfrm>
            <a:custGeom>
              <a:avLst/>
              <a:gdLst/>
              <a:ahLst/>
              <a:cxnLst/>
              <a:rect l="l" t="t" r="r" b="b"/>
              <a:pathLst>
                <a:path w="2224405" h="759460">
                  <a:moveTo>
                    <a:pt x="764514" y="0"/>
                  </a:moveTo>
                  <a:lnTo>
                    <a:pt x="0" y="84315"/>
                  </a:lnTo>
                  <a:lnTo>
                    <a:pt x="31953" y="374294"/>
                  </a:lnTo>
                  <a:lnTo>
                    <a:pt x="96393" y="367195"/>
                  </a:lnTo>
                  <a:lnTo>
                    <a:pt x="139661" y="759421"/>
                  </a:lnTo>
                  <a:lnTo>
                    <a:pt x="2223795" y="529590"/>
                  </a:lnTo>
                  <a:lnTo>
                    <a:pt x="2175573" y="92278"/>
                  </a:lnTo>
                  <a:lnTo>
                    <a:pt x="791527" y="244906"/>
                  </a:lnTo>
                  <a:lnTo>
                    <a:pt x="764514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4" y="540016"/>
              <a:ext cx="2288806" cy="82442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27150" y="629926"/>
              <a:ext cx="2073910" cy="629285"/>
            </a:xfrm>
            <a:custGeom>
              <a:avLst/>
              <a:gdLst/>
              <a:ahLst/>
              <a:cxnLst/>
              <a:rect l="l" t="t" r="r" b="b"/>
              <a:pathLst>
                <a:path w="2073910" h="629285">
                  <a:moveTo>
                    <a:pt x="613181" y="138049"/>
                  </a:moveTo>
                  <a:lnTo>
                    <a:pt x="590550" y="142481"/>
                  </a:lnTo>
                  <a:lnTo>
                    <a:pt x="591945" y="149600"/>
                  </a:lnTo>
                  <a:lnTo>
                    <a:pt x="593780" y="156286"/>
                  </a:lnTo>
                  <a:lnTo>
                    <a:pt x="618284" y="187886"/>
                  </a:lnTo>
                  <a:lnTo>
                    <a:pt x="630413" y="190667"/>
                  </a:lnTo>
                  <a:lnTo>
                    <a:pt x="637209" y="190436"/>
                  </a:lnTo>
                  <a:lnTo>
                    <a:pt x="668012" y="165404"/>
                  </a:lnTo>
                  <a:lnTo>
                    <a:pt x="629920" y="165404"/>
                  </a:lnTo>
                  <a:lnTo>
                    <a:pt x="626415" y="164033"/>
                  </a:lnTo>
                  <a:lnTo>
                    <a:pt x="623138" y="160693"/>
                  </a:lnTo>
                  <a:lnTo>
                    <a:pt x="618718" y="156286"/>
                  </a:lnTo>
                  <a:lnTo>
                    <a:pt x="615391" y="148729"/>
                  </a:lnTo>
                  <a:lnTo>
                    <a:pt x="613181" y="138049"/>
                  </a:lnTo>
                  <a:close/>
                </a:path>
                <a:path w="2073910" h="629285">
                  <a:moveTo>
                    <a:pt x="623455" y="0"/>
                  </a:moveTo>
                  <a:lnTo>
                    <a:pt x="587834" y="19201"/>
                  </a:lnTo>
                  <a:lnTo>
                    <a:pt x="582751" y="42367"/>
                  </a:lnTo>
                  <a:lnTo>
                    <a:pt x="583044" y="51117"/>
                  </a:lnTo>
                  <a:lnTo>
                    <a:pt x="599184" y="87177"/>
                  </a:lnTo>
                  <a:lnTo>
                    <a:pt x="634720" y="119951"/>
                  </a:lnTo>
                  <a:lnTo>
                    <a:pt x="641579" y="126898"/>
                  </a:lnTo>
                  <a:lnTo>
                    <a:pt x="645414" y="134188"/>
                  </a:lnTo>
                  <a:lnTo>
                    <a:pt x="646857" y="147259"/>
                  </a:lnTo>
                  <a:lnTo>
                    <a:pt x="646493" y="151371"/>
                  </a:lnTo>
                  <a:lnTo>
                    <a:pt x="645198" y="154406"/>
                  </a:lnTo>
                  <a:lnTo>
                    <a:pt x="642708" y="160566"/>
                  </a:lnTo>
                  <a:lnTo>
                    <a:pt x="638860" y="164033"/>
                  </a:lnTo>
                  <a:lnTo>
                    <a:pt x="633615" y="164807"/>
                  </a:lnTo>
                  <a:lnTo>
                    <a:pt x="629920" y="165404"/>
                  </a:lnTo>
                  <a:lnTo>
                    <a:pt x="668012" y="165404"/>
                  </a:lnTo>
                  <a:lnTo>
                    <a:pt x="668467" y="164272"/>
                  </a:lnTo>
                  <a:lnTo>
                    <a:pt x="670325" y="156054"/>
                  </a:lnTo>
                  <a:lnTo>
                    <a:pt x="670959" y="147205"/>
                  </a:lnTo>
                  <a:lnTo>
                    <a:pt x="670382" y="137883"/>
                  </a:lnTo>
                  <a:lnTo>
                    <a:pt x="650951" y="99606"/>
                  </a:lnTo>
                  <a:lnTo>
                    <a:pt x="644258" y="93370"/>
                  </a:lnTo>
                  <a:lnTo>
                    <a:pt x="642226" y="91414"/>
                  </a:lnTo>
                  <a:lnTo>
                    <a:pt x="638149" y="88011"/>
                  </a:lnTo>
                  <a:lnTo>
                    <a:pt x="631952" y="83210"/>
                  </a:lnTo>
                  <a:lnTo>
                    <a:pt x="626706" y="79209"/>
                  </a:lnTo>
                  <a:lnTo>
                    <a:pt x="622719" y="75666"/>
                  </a:lnTo>
                  <a:lnTo>
                    <a:pt x="607136" y="42367"/>
                  </a:lnTo>
                  <a:lnTo>
                    <a:pt x="607568" y="37744"/>
                  </a:lnTo>
                  <a:lnTo>
                    <a:pt x="609041" y="33870"/>
                  </a:lnTo>
                  <a:lnTo>
                    <a:pt x="610806" y="29108"/>
                  </a:lnTo>
                  <a:lnTo>
                    <a:pt x="613905" y="26466"/>
                  </a:lnTo>
                  <a:lnTo>
                    <a:pt x="622465" y="25514"/>
                  </a:lnTo>
                  <a:lnTo>
                    <a:pt x="654779" y="25514"/>
                  </a:lnTo>
                  <a:lnTo>
                    <a:pt x="654316" y="24244"/>
                  </a:lnTo>
                  <a:lnTo>
                    <a:pt x="647103" y="12471"/>
                  </a:lnTo>
                  <a:lnTo>
                    <a:pt x="642747" y="8089"/>
                  </a:lnTo>
                  <a:lnTo>
                    <a:pt x="631024" y="1397"/>
                  </a:lnTo>
                  <a:lnTo>
                    <a:pt x="623455" y="0"/>
                  </a:lnTo>
                  <a:close/>
                </a:path>
                <a:path w="2073910" h="629285">
                  <a:moveTo>
                    <a:pt x="654779" y="25514"/>
                  </a:moveTo>
                  <a:lnTo>
                    <a:pt x="622465" y="25514"/>
                  </a:lnTo>
                  <a:lnTo>
                    <a:pt x="625817" y="26682"/>
                  </a:lnTo>
                  <a:lnTo>
                    <a:pt x="631850" y="33413"/>
                  </a:lnTo>
                  <a:lnTo>
                    <a:pt x="634377" y="39090"/>
                  </a:lnTo>
                  <a:lnTo>
                    <a:pt x="635889" y="46609"/>
                  </a:lnTo>
                  <a:lnTo>
                    <a:pt x="658342" y="39204"/>
                  </a:lnTo>
                  <a:lnTo>
                    <a:pt x="656844" y="31178"/>
                  </a:lnTo>
                  <a:lnTo>
                    <a:pt x="654779" y="25514"/>
                  </a:lnTo>
                  <a:close/>
                </a:path>
                <a:path w="2073910" h="629285">
                  <a:moveTo>
                    <a:pt x="525195" y="13208"/>
                  </a:moveTo>
                  <a:lnTo>
                    <a:pt x="501192" y="15875"/>
                  </a:lnTo>
                  <a:lnTo>
                    <a:pt x="521601" y="200926"/>
                  </a:lnTo>
                  <a:lnTo>
                    <a:pt x="545604" y="198285"/>
                  </a:lnTo>
                  <a:lnTo>
                    <a:pt x="525195" y="13208"/>
                  </a:lnTo>
                  <a:close/>
                </a:path>
                <a:path w="2073910" h="629285">
                  <a:moveTo>
                    <a:pt x="365493" y="165366"/>
                  </a:moveTo>
                  <a:lnTo>
                    <a:pt x="342849" y="169824"/>
                  </a:lnTo>
                  <a:lnTo>
                    <a:pt x="344257" y="176934"/>
                  </a:lnTo>
                  <a:lnTo>
                    <a:pt x="346092" y="183603"/>
                  </a:lnTo>
                  <a:lnTo>
                    <a:pt x="370601" y="215203"/>
                  </a:lnTo>
                  <a:lnTo>
                    <a:pt x="382731" y="217979"/>
                  </a:lnTo>
                  <a:lnTo>
                    <a:pt x="389534" y="217741"/>
                  </a:lnTo>
                  <a:lnTo>
                    <a:pt x="420312" y="192722"/>
                  </a:lnTo>
                  <a:lnTo>
                    <a:pt x="382231" y="192722"/>
                  </a:lnTo>
                  <a:lnTo>
                    <a:pt x="378726" y="191363"/>
                  </a:lnTo>
                  <a:lnTo>
                    <a:pt x="375462" y="188010"/>
                  </a:lnTo>
                  <a:lnTo>
                    <a:pt x="371030" y="183603"/>
                  </a:lnTo>
                  <a:lnTo>
                    <a:pt x="367715" y="176047"/>
                  </a:lnTo>
                  <a:lnTo>
                    <a:pt x="365493" y="165366"/>
                  </a:lnTo>
                  <a:close/>
                </a:path>
                <a:path w="2073910" h="629285">
                  <a:moveTo>
                    <a:pt x="375767" y="27305"/>
                  </a:moveTo>
                  <a:lnTo>
                    <a:pt x="340135" y="46522"/>
                  </a:lnTo>
                  <a:lnTo>
                    <a:pt x="335053" y="69672"/>
                  </a:lnTo>
                  <a:lnTo>
                    <a:pt x="335343" y="78460"/>
                  </a:lnTo>
                  <a:lnTo>
                    <a:pt x="351499" y="114495"/>
                  </a:lnTo>
                  <a:lnTo>
                    <a:pt x="387032" y="147269"/>
                  </a:lnTo>
                  <a:lnTo>
                    <a:pt x="393897" y="154203"/>
                  </a:lnTo>
                  <a:lnTo>
                    <a:pt x="397738" y="161493"/>
                  </a:lnTo>
                  <a:lnTo>
                    <a:pt x="399161" y="174498"/>
                  </a:lnTo>
                  <a:lnTo>
                    <a:pt x="398792" y="178689"/>
                  </a:lnTo>
                  <a:lnTo>
                    <a:pt x="396751" y="183603"/>
                  </a:lnTo>
                  <a:lnTo>
                    <a:pt x="395008" y="187883"/>
                  </a:lnTo>
                  <a:lnTo>
                    <a:pt x="391160" y="191338"/>
                  </a:lnTo>
                  <a:lnTo>
                    <a:pt x="385927" y="192125"/>
                  </a:lnTo>
                  <a:lnTo>
                    <a:pt x="382231" y="192722"/>
                  </a:lnTo>
                  <a:lnTo>
                    <a:pt x="420312" y="192722"/>
                  </a:lnTo>
                  <a:lnTo>
                    <a:pt x="420772" y="191583"/>
                  </a:lnTo>
                  <a:lnTo>
                    <a:pt x="422629" y="183365"/>
                  </a:lnTo>
                  <a:lnTo>
                    <a:pt x="423259" y="174498"/>
                  </a:lnTo>
                  <a:lnTo>
                    <a:pt x="422681" y="165201"/>
                  </a:lnTo>
                  <a:lnTo>
                    <a:pt x="412521" y="139573"/>
                  </a:lnTo>
                  <a:lnTo>
                    <a:pt x="408571" y="133210"/>
                  </a:lnTo>
                  <a:lnTo>
                    <a:pt x="403250" y="126923"/>
                  </a:lnTo>
                  <a:lnTo>
                    <a:pt x="396570" y="120688"/>
                  </a:lnTo>
                  <a:lnTo>
                    <a:pt x="394550" y="118719"/>
                  </a:lnTo>
                  <a:lnTo>
                    <a:pt x="390448" y="115328"/>
                  </a:lnTo>
                  <a:lnTo>
                    <a:pt x="384263" y="110528"/>
                  </a:lnTo>
                  <a:lnTo>
                    <a:pt x="379031" y="106527"/>
                  </a:lnTo>
                  <a:lnTo>
                    <a:pt x="375018" y="102984"/>
                  </a:lnTo>
                  <a:lnTo>
                    <a:pt x="359435" y="69672"/>
                  </a:lnTo>
                  <a:lnTo>
                    <a:pt x="359867" y="65049"/>
                  </a:lnTo>
                  <a:lnTo>
                    <a:pt x="361340" y="61201"/>
                  </a:lnTo>
                  <a:lnTo>
                    <a:pt x="363131" y="56426"/>
                  </a:lnTo>
                  <a:lnTo>
                    <a:pt x="366217" y="53784"/>
                  </a:lnTo>
                  <a:lnTo>
                    <a:pt x="374764" y="52832"/>
                  </a:lnTo>
                  <a:lnTo>
                    <a:pt x="407087" y="52832"/>
                  </a:lnTo>
                  <a:lnTo>
                    <a:pt x="406615" y="51549"/>
                  </a:lnTo>
                  <a:lnTo>
                    <a:pt x="399402" y="39814"/>
                  </a:lnTo>
                  <a:lnTo>
                    <a:pt x="395046" y="35394"/>
                  </a:lnTo>
                  <a:lnTo>
                    <a:pt x="383324" y="28714"/>
                  </a:lnTo>
                  <a:lnTo>
                    <a:pt x="375767" y="27305"/>
                  </a:lnTo>
                  <a:close/>
                </a:path>
                <a:path w="2073910" h="629285">
                  <a:moveTo>
                    <a:pt x="407087" y="52832"/>
                  </a:moveTo>
                  <a:lnTo>
                    <a:pt x="374764" y="52832"/>
                  </a:lnTo>
                  <a:lnTo>
                    <a:pt x="378117" y="54025"/>
                  </a:lnTo>
                  <a:lnTo>
                    <a:pt x="384175" y="60718"/>
                  </a:lnTo>
                  <a:lnTo>
                    <a:pt x="386676" y="66408"/>
                  </a:lnTo>
                  <a:lnTo>
                    <a:pt x="388188" y="73939"/>
                  </a:lnTo>
                  <a:lnTo>
                    <a:pt x="410641" y="66522"/>
                  </a:lnTo>
                  <a:lnTo>
                    <a:pt x="409168" y="58496"/>
                  </a:lnTo>
                  <a:lnTo>
                    <a:pt x="407087" y="52832"/>
                  </a:lnTo>
                  <a:close/>
                </a:path>
                <a:path w="2073910" h="629285">
                  <a:moveTo>
                    <a:pt x="277495" y="40525"/>
                  </a:moveTo>
                  <a:lnTo>
                    <a:pt x="253492" y="43180"/>
                  </a:lnTo>
                  <a:lnTo>
                    <a:pt x="273900" y="228257"/>
                  </a:lnTo>
                  <a:lnTo>
                    <a:pt x="297916" y="225590"/>
                  </a:lnTo>
                  <a:lnTo>
                    <a:pt x="277495" y="40525"/>
                  </a:lnTo>
                  <a:close/>
                </a:path>
                <a:path w="2073910" h="629285">
                  <a:moveTo>
                    <a:pt x="148653" y="54737"/>
                  </a:moveTo>
                  <a:lnTo>
                    <a:pt x="124650" y="57391"/>
                  </a:lnTo>
                  <a:lnTo>
                    <a:pt x="145059" y="242468"/>
                  </a:lnTo>
                  <a:lnTo>
                    <a:pt x="169062" y="239801"/>
                  </a:lnTo>
                  <a:lnTo>
                    <a:pt x="160413" y="161391"/>
                  </a:lnTo>
                  <a:lnTo>
                    <a:pt x="189369" y="158191"/>
                  </a:lnTo>
                  <a:lnTo>
                    <a:pt x="213676" y="158191"/>
                  </a:lnTo>
                  <a:lnTo>
                    <a:pt x="210937" y="133324"/>
                  </a:lnTo>
                  <a:lnTo>
                    <a:pt x="157327" y="133324"/>
                  </a:lnTo>
                  <a:lnTo>
                    <a:pt x="148653" y="54737"/>
                  </a:lnTo>
                  <a:close/>
                </a:path>
                <a:path w="2073910" h="629285">
                  <a:moveTo>
                    <a:pt x="213676" y="158191"/>
                  </a:moveTo>
                  <a:lnTo>
                    <a:pt x="189369" y="158191"/>
                  </a:lnTo>
                  <a:lnTo>
                    <a:pt x="198018" y="236601"/>
                  </a:lnTo>
                  <a:lnTo>
                    <a:pt x="222021" y="233959"/>
                  </a:lnTo>
                  <a:lnTo>
                    <a:pt x="213676" y="158191"/>
                  </a:lnTo>
                  <a:close/>
                </a:path>
                <a:path w="2073910" h="629285">
                  <a:moveTo>
                    <a:pt x="201637" y="48895"/>
                  </a:moveTo>
                  <a:lnTo>
                    <a:pt x="177634" y="51549"/>
                  </a:lnTo>
                  <a:lnTo>
                    <a:pt x="186283" y="130124"/>
                  </a:lnTo>
                  <a:lnTo>
                    <a:pt x="157327" y="133324"/>
                  </a:lnTo>
                  <a:lnTo>
                    <a:pt x="210937" y="133324"/>
                  </a:lnTo>
                  <a:lnTo>
                    <a:pt x="201637" y="48895"/>
                  </a:lnTo>
                  <a:close/>
                </a:path>
                <a:path w="2073910" h="629285">
                  <a:moveTo>
                    <a:pt x="52920" y="96380"/>
                  </a:moveTo>
                  <a:lnTo>
                    <a:pt x="28625" y="96380"/>
                  </a:lnTo>
                  <a:lnTo>
                    <a:pt x="45948" y="253377"/>
                  </a:lnTo>
                  <a:lnTo>
                    <a:pt x="69951" y="250748"/>
                  </a:lnTo>
                  <a:lnTo>
                    <a:pt x="52920" y="96380"/>
                  </a:lnTo>
                  <a:close/>
                </a:path>
                <a:path w="2073910" h="629285">
                  <a:moveTo>
                    <a:pt x="74955" y="62865"/>
                  </a:moveTo>
                  <a:lnTo>
                    <a:pt x="0" y="71145"/>
                  </a:lnTo>
                  <a:lnTo>
                    <a:pt x="3111" y="99187"/>
                  </a:lnTo>
                  <a:lnTo>
                    <a:pt x="28625" y="96380"/>
                  </a:lnTo>
                  <a:lnTo>
                    <a:pt x="52920" y="96380"/>
                  </a:lnTo>
                  <a:lnTo>
                    <a:pt x="52628" y="93738"/>
                  </a:lnTo>
                  <a:lnTo>
                    <a:pt x="78041" y="90932"/>
                  </a:lnTo>
                  <a:lnTo>
                    <a:pt x="74955" y="62865"/>
                  </a:lnTo>
                  <a:close/>
                </a:path>
                <a:path w="2073910" h="629285">
                  <a:moveTo>
                    <a:pt x="1987743" y="111827"/>
                  </a:moveTo>
                  <a:lnTo>
                    <a:pt x="1944971" y="120635"/>
                  </a:lnTo>
                  <a:lnTo>
                    <a:pt x="1914566" y="151912"/>
                  </a:lnTo>
                  <a:lnTo>
                    <a:pt x="1906607" y="179330"/>
                  </a:lnTo>
                  <a:lnTo>
                    <a:pt x="1906892" y="194322"/>
                  </a:lnTo>
                  <a:lnTo>
                    <a:pt x="1925497" y="363181"/>
                  </a:lnTo>
                  <a:lnTo>
                    <a:pt x="1942132" y="402511"/>
                  </a:lnTo>
                  <a:lnTo>
                    <a:pt x="1978550" y="426521"/>
                  </a:lnTo>
                  <a:lnTo>
                    <a:pt x="1992686" y="429084"/>
                  </a:lnTo>
                  <a:lnTo>
                    <a:pt x="2007679" y="428802"/>
                  </a:lnTo>
                  <a:lnTo>
                    <a:pt x="2047041" y="412240"/>
                  </a:lnTo>
                  <a:lnTo>
                    <a:pt x="2068544" y="382143"/>
                  </a:lnTo>
                  <a:lnTo>
                    <a:pt x="1993531" y="382143"/>
                  </a:lnTo>
                  <a:lnTo>
                    <a:pt x="1986965" y="380263"/>
                  </a:lnTo>
                  <a:lnTo>
                    <a:pt x="1975459" y="371017"/>
                  </a:lnTo>
                  <a:lnTo>
                    <a:pt x="1972170" y="365010"/>
                  </a:lnTo>
                  <a:lnTo>
                    <a:pt x="1951863" y="180873"/>
                  </a:lnTo>
                  <a:lnTo>
                    <a:pt x="1953742" y="174256"/>
                  </a:lnTo>
                  <a:lnTo>
                    <a:pt x="1962962" y="162572"/>
                  </a:lnTo>
                  <a:lnTo>
                    <a:pt x="1968969" y="159245"/>
                  </a:lnTo>
                  <a:lnTo>
                    <a:pt x="1983790" y="157632"/>
                  </a:lnTo>
                  <a:lnTo>
                    <a:pt x="2049338" y="157632"/>
                  </a:lnTo>
                  <a:lnTo>
                    <a:pt x="2046236" y="150231"/>
                  </a:lnTo>
                  <a:lnTo>
                    <a:pt x="2038145" y="138443"/>
                  </a:lnTo>
                  <a:lnTo>
                    <a:pt x="2027491" y="128066"/>
                  </a:lnTo>
                  <a:lnTo>
                    <a:pt x="2015116" y="119805"/>
                  </a:lnTo>
                  <a:lnTo>
                    <a:pt x="2001866" y="114393"/>
                  </a:lnTo>
                  <a:lnTo>
                    <a:pt x="1987743" y="111827"/>
                  </a:lnTo>
                  <a:close/>
                </a:path>
                <a:path w="2073910" h="629285">
                  <a:moveTo>
                    <a:pt x="2067191" y="290969"/>
                  </a:moveTo>
                  <a:lnTo>
                    <a:pt x="2018207" y="290969"/>
                  </a:lnTo>
                  <a:lnTo>
                    <a:pt x="2024938" y="351777"/>
                  </a:lnTo>
                  <a:lnTo>
                    <a:pt x="2025738" y="359156"/>
                  </a:lnTo>
                  <a:lnTo>
                    <a:pt x="2023821" y="365734"/>
                  </a:lnTo>
                  <a:lnTo>
                    <a:pt x="2014410" y="377240"/>
                  </a:lnTo>
                  <a:lnTo>
                    <a:pt x="2008352" y="380517"/>
                  </a:lnTo>
                  <a:lnTo>
                    <a:pt x="1993531" y="382143"/>
                  </a:lnTo>
                  <a:lnTo>
                    <a:pt x="2068544" y="382143"/>
                  </a:lnTo>
                  <a:lnTo>
                    <a:pt x="2071068" y="375969"/>
                  </a:lnTo>
                  <a:lnTo>
                    <a:pt x="2073637" y="361858"/>
                  </a:lnTo>
                  <a:lnTo>
                    <a:pt x="2073363" y="346875"/>
                  </a:lnTo>
                  <a:lnTo>
                    <a:pt x="2067191" y="290969"/>
                  </a:lnTo>
                  <a:close/>
                </a:path>
                <a:path w="2073910" h="629285">
                  <a:moveTo>
                    <a:pt x="2061425" y="238747"/>
                  </a:moveTo>
                  <a:lnTo>
                    <a:pt x="1987130" y="246938"/>
                  </a:lnTo>
                  <a:lnTo>
                    <a:pt x="1992312" y="293839"/>
                  </a:lnTo>
                  <a:lnTo>
                    <a:pt x="2018207" y="290969"/>
                  </a:lnTo>
                  <a:lnTo>
                    <a:pt x="2067191" y="290969"/>
                  </a:lnTo>
                  <a:lnTo>
                    <a:pt x="2061425" y="238747"/>
                  </a:lnTo>
                  <a:close/>
                </a:path>
                <a:path w="2073910" h="629285">
                  <a:moveTo>
                    <a:pt x="2049338" y="157632"/>
                  </a:moveTo>
                  <a:lnTo>
                    <a:pt x="1983790" y="157632"/>
                  </a:lnTo>
                  <a:lnTo>
                    <a:pt x="1990394" y="159550"/>
                  </a:lnTo>
                  <a:lnTo>
                    <a:pt x="2002091" y="168910"/>
                  </a:lnTo>
                  <a:lnTo>
                    <a:pt x="2005431" y="174967"/>
                  </a:lnTo>
                  <a:lnTo>
                    <a:pt x="2010257" y="218655"/>
                  </a:lnTo>
                  <a:lnTo>
                    <a:pt x="2058631" y="213309"/>
                  </a:lnTo>
                  <a:lnTo>
                    <a:pt x="2054733" y="178015"/>
                  </a:lnTo>
                  <a:lnTo>
                    <a:pt x="2051765" y="163424"/>
                  </a:lnTo>
                  <a:lnTo>
                    <a:pt x="2049338" y="157632"/>
                  </a:lnTo>
                  <a:close/>
                </a:path>
                <a:path w="2073910" h="629285">
                  <a:moveTo>
                    <a:pt x="1749539" y="139979"/>
                  </a:moveTo>
                  <a:lnTo>
                    <a:pt x="1697164" y="145757"/>
                  </a:lnTo>
                  <a:lnTo>
                    <a:pt x="1731289" y="455282"/>
                  </a:lnTo>
                  <a:lnTo>
                    <a:pt x="1777949" y="450151"/>
                  </a:lnTo>
                  <a:lnTo>
                    <a:pt x="1756092" y="251929"/>
                  </a:lnTo>
                  <a:lnTo>
                    <a:pt x="1796741" y="251929"/>
                  </a:lnTo>
                  <a:lnTo>
                    <a:pt x="1749539" y="139979"/>
                  </a:lnTo>
                  <a:close/>
                </a:path>
                <a:path w="2073910" h="629285">
                  <a:moveTo>
                    <a:pt x="1796741" y="251929"/>
                  </a:moveTo>
                  <a:lnTo>
                    <a:pt x="1756092" y="251929"/>
                  </a:lnTo>
                  <a:lnTo>
                    <a:pt x="1842122" y="443064"/>
                  </a:lnTo>
                  <a:lnTo>
                    <a:pt x="1892223" y="437553"/>
                  </a:lnTo>
                  <a:lnTo>
                    <a:pt x="1881600" y="341185"/>
                  </a:lnTo>
                  <a:lnTo>
                    <a:pt x="1834375" y="341185"/>
                  </a:lnTo>
                  <a:lnTo>
                    <a:pt x="1796741" y="251929"/>
                  </a:lnTo>
                  <a:close/>
                </a:path>
                <a:path w="2073910" h="629285">
                  <a:moveTo>
                    <a:pt x="1858098" y="128003"/>
                  </a:moveTo>
                  <a:lnTo>
                    <a:pt x="1811439" y="133146"/>
                  </a:lnTo>
                  <a:lnTo>
                    <a:pt x="1834375" y="341185"/>
                  </a:lnTo>
                  <a:lnTo>
                    <a:pt x="1881600" y="341185"/>
                  </a:lnTo>
                  <a:lnTo>
                    <a:pt x="1858098" y="128003"/>
                  </a:lnTo>
                  <a:close/>
                </a:path>
                <a:path w="2073910" h="629285">
                  <a:moveTo>
                    <a:pt x="1162392" y="205460"/>
                  </a:moveTo>
                  <a:lnTo>
                    <a:pt x="1029601" y="220103"/>
                  </a:lnTo>
                  <a:lnTo>
                    <a:pt x="1063726" y="529653"/>
                  </a:lnTo>
                  <a:lnTo>
                    <a:pt x="1196530" y="515010"/>
                  </a:lnTo>
                  <a:lnTo>
                    <a:pt x="1192409" y="477621"/>
                  </a:lnTo>
                  <a:lnTo>
                    <a:pt x="1105204" y="477621"/>
                  </a:lnTo>
                  <a:lnTo>
                    <a:pt x="1095908" y="393192"/>
                  </a:lnTo>
                  <a:lnTo>
                    <a:pt x="1158836" y="386245"/>
                  </a:lnTo>
                  <a:lnTo>
                    <a:pt x="1154433" y="346290"/>
                  </a:lnTo>
                  <a:lnTo>
                    <a:pt x="1090739" y="346290"/>
                  </a:lnTo>
                  <a:lnTo>
                    <a:pt x="1081417" y="261861"/>
                  </a:lnTo>
                  <a:lnTo>
                    <a:pt x="1167574" y="252361"/>
                  </a:lnTo>
                  <a:lnTo>
                    <a:pt x="1162392" y="205460"/>
                  </a:lnTo>
                  <a:close/>
                </a:path>
                <a:path w="2073910" h="629285">
                  <a:moveTo>
                    <a:pt x="1327277" y="187299"/>
                  </a:moveTo>
                  <a:lnTo>
                    <a:pt x="1194473" y="201930"/>
                  </a:lnTo>
                  <a:lnTo>
                    <a:pt x="1228623" y="511467"/>
                  </a:lnTo>
                  <a:lnTo>
                    <a:pt x="1361401" y="496811"/>
                  </a:lnTo>
                  <a:lnTo>
                    <a:pt x="1357280" y="459435"/>
                  </a:lnTo>
                  <a:lnTo>
                    <a:pt x="1270101" y="459435"/>
                  </a:lnTo>
                  <a:lnTo>
                    <a:pt x="1260779" y="375005"/>
                  </a:lnTo>
                  <a:lnTo>
                    <a:pt x="1323733" y="368071"/>
                  </a:lnTo>
                  <a:lnTo>
                    <a:pt x="1319330" y="328104"/>
                  </a:lnTo>
                  <a:lnTo>
                    <a:pt x="1255610" y="328104"/>
                  </a:lnTo>
                  <a:lnTo>
                    <a:pt x="1246314" y="243687"/>
                  </a:lnTo>
                  <a:lnTo>
                    <a:pt x="1332445" y="234188"/>
                  </a:lnTo>
                  <a:lnTo>
                    <a:pt x="1327277" y="187299"/>
                  </a:lnTo>
                  <a:close/>
                </a:path>
                <a:path w="2073910" h="629285">
                  <a:moveTo>
                    <a:pt x="1451309" y="175220"/>
                  </a:moveTo>
                  <a:lnTo>
                    <a:pt x="1432966" y="175882"/>
                  </a:lnTo>
                  <a:lnTo>
                    <a:pt x="1359395" y="183984"/>
                  </a:lnTo>
                  <a:lnTo>
                    <a:pt x="1393494" y="493293"/>
                  </a:lnTo>
                  <a:lnTo>
                    <a:pt x="1440167" y="488149"/>
                  </a:lnTo>
                  <a:lnTo>
                    <a:pt x="1427314" y="371627"/>
                  </a:lnTo>
                  <a:lnTo>
                    <a:pt x="1454226" y="368668"/>
                  </a:lnTo>
                  <a:lnTo>
                    <a:pt x="1455686" y="368490"/>
                  </a:lnTo>
                  <a:lnTo>
                    <a:pt x="1458417" y="368198"/>
                  </a:lnTo>
                  <a:lnTo>
                    <a:pt x="1509375" y="368198"/>
                  </a:lnTo>
                  <a:lnTo>
                    <a:pt x="1500568" y="344817"/>
                  </a:lnTo>
                  <a:lnTo>
                    <a:pt x="1510145" y="331625"/>
                  </a:lnTo>
                  <a:lnTo>
                    <a:pt x="1512896" y="325488"/>
                  </a:lnTo>
                  <a:lnTo>
                    <a:pt x="1422209" y="325488"/>
                  </a:lnTo>
                  <a:lnTo>
                    <a:pt x="1411312" y="226479"/>
                  </a:lnTo>
                  <a:lnTo>
                    <a:pt x="1439456" y="223393"/>
                  </a:lnTo>
                  <a:lnTo>
                    <a:pt x="1510834" y="223393"/>
                  </a:lnTo>
                  <a:lnTo>
                    <a:pt x="1507104" y="212185"/>
                  </a:lnTo>
                  <a:lnTo>
                    <a:pt x="1500754" y="200574"/>
                  </a:lnTo>
                  <a:lnTo>
                    <a:pt x="1492605" y="191033"/>
                  </a:lnTo>
                  <a:lnTo>
                    <a:pt x="1481127" y="182793"/>
                  </a:lnTo>
                  <a:lnTo>
                    <a:pt x="1467362" y="177523"/>
                  </a:lnTo>
                  <a:lnTo>
                    <a:pt x="1451309" y="175220"/>
                  </a:lnTo>
                  <a:close/>
                </a:path>
                <a:path w="2073910" h="629285">
                  <a:moveTo>
                    <a:pt x="1509375" y="368198"/>
                  </a:moveTo>
                  <a:lnTo>
                    <a:pt x="1458417" y="368198"/>
                  </a:lnTo>
                  <a:lnTo>
                    <a:pt x="1499552" y="481596"/>
                  </a:lnTo>
                  <a:lnTo>
                    <a:pt x="1549996" y="476034"/>
                  </a:lnTo>
                  <a:lnTo>
                    <a:pt x="1509375" y="368198"/>
                  </a:lnTo>
                  <a:close/>
                </a:path>
                <a:path w="2073910" h="629285">
                  <a:moveTo>
                    <a:pt x="1191361" y="468109"/>
                  </a:moveTo>
                  <a:lnTo>
                    <a:pt x="1105204" y="477621"/>
                  </a:lnTo>
                  <a:lnTo>
                    <a:pt x="1192409" y="477621"/>
                  </a:lnTo>
                  <a:lnTo>
                    <a:pt x="1191361" y="468109"/>
                  </a:lnTo>
                  <a:close/>
                </a:path>
                <a:path w="2073910" h="629285">
                  <a:moveTo>
                    <a:pt x="1631905" y="206514"/>
                  </a:moveTo>
                  <a:lnTo>
                    <a:pt x="1584680" y="206514"/>
                  </a:lnTo>
                  <a:lnTo>
                    <a:pt x="1608493" y="422516"/>
                  </a:lnTo>
                  <a:lnTo>
                    <a:pt x="1572082" y="426542"/>
                  </a:lnTo>
                  <a:lnTo>
                    <a:pt x="1577225" y="473176"/>
                  </a:lnTo>
                  <a:lnTo>
                    <a:pt x="1696732" y="460019"/>
                  </a:lnTo>
                  <a:lnTo>
                    <a:pt x="1692017" y="417360"/>
                  </a:lnTo>
                  <a:lnTo>
                    <a:pt x="1655165" y="417360"/>
                  </a:lnTo>
                  <a:lnTo>
                    <a:pt x="1631905" y="206514"/>
                  </a:lnTo>
                  <a:close/>
                </a:path>
                <a:path w="2073910" h="629285">
                  <a:moveTo>
                    <a:pt x="1356233" y="449935"/>
                  </a:moveTo>
                  <a:lnTo>
                    <a:pt x="1270101" y="459435"/>
                  </a:lnTo>
                  <a:lnTo>
                    <a:pt x="1357280" y="459435"/>
                  </a:lnTo>
                  <a:lnTo>
                    <a:pt x="1356233" y="449935"/>
                  </a:lnTo>
                  <a:close/>
                </a:path>
                <a:path w="2073910" h="629285">
                  <a:moveTo>
                    <a:pt x="1691576" y="413372"/>
                  </a:moveTo>
                  <a:lnTo>
                    <a:pt x="1655165" y="417360"/>
                  </a:lnTo>
                  <a:lnTo>
                    <a:pt x="1692017" y="417360"/>
                  </a:lnTo>
                  <a:lnTo>
                    <a:pt x="1691576" y="413372"/>
                  </a:lnTo>
                  <a:close/>
                </a:path>
                <a:path w="2073910" h="629285">
                  <a:moveTo>
                    <a:pt x="1153668" y="339344"/>
                  </a:moveTo>
                  <a:lnTo>
                    <a:pt x="1090739" y="346290"/>
                  </a:lnTo>
                  <a:lnTo>
                    <a:pt x="1154433" y="346290"/>
                  </a:lnTo>
                  <a:lnTo>
                    <a:pt x="1153668" y="339344"/>
                  </a:lnTo>
                  <a:close/>
                </a:path>
                <a:path w="2073910" h="629285">
                  <a:moveTo>
                    <a:pt x="1318564" y="321157"/>
                  </a:moveTo>
                  <a:lnTo>
                    <a:pt x="1255610" y="328104"/>
                  </a:lnTo>
                  <a:lnTo>
                    <a:pt x="1319330" y="328104"/>
                  </a:lnTo>
                  <a:lnTo>
                    <a:pt x="1318564" y="321157"/>
                  </a:lnTo>
                  <a:close/>
                </a:path>
                <a:path w="2073910" h="629285">
                  <a:moveTo>
                    <a:pt x="1510834" y="223393"/>
                  </a:moveTo>
                  <a:lnTo>
                    <a:pt x="1439456" y="223393"/>
                  </a:lnTo>
                  <a:lnTo>
                    <a:pt x="1451300" y="223785"/>
                  </a:lnTo>
                  <a:lnTo>
                    <a:pt x="1460184" y="227912"/>
                  </a:lnTo>
                  <a:lnTo>
                    <a:pt x="1466107" y="235771"/>
                  </a:lnTo>
                  <a:lnTo>
                    <a:pt x="1469072" y="247357"/>
                  </a:lnTo>
                  <a:lnTo>
                    <a:pt x="1474876" y="299923"/>
                  </a:lnTo>
                  <a:lnTo>
                    <a:pt x="1472971" y="306565"/>
                  </a:lnTo>
                  <a:lnTo>
                    <a:pt x="1463776" y="318236"/>
                  </a:lnTo>
                  <a:lnTo>
                    <a:pt x="1457769" y="321538"/>
                  </a:lnTo>
                  <a:lnTo>
                    <a:pt x="1422209" y="325488"/>
                  </a:lnTo>
                  <a:lnTo>
                    <a:pt x="1512896" y="325488"/>
                  </a:lnTo>
                  <a:lnTo>
                    <a:pt x="1516470" y="317515"/>
                  </a:lnTo>
                  <a:lnTo>
                    <a:pt x="1519540" y="302487"/>
                  </a:lnTo>
                  <a:lnTo>
                    <a:pt x="1519351" y="286537"/>
                  </a:lnTo>
                  <a:lnTo>
                    <a:pt x="1514411" y="241604"/>
                  </a:lnTo>
                  <a:lnTo>
                    <a:pt x="1511656" y="225862"/>
                  </a:lnTo>
                  <a:lnTo>
                    <a:pt x="1510834" y="223393"/>
                  </a:lnTo>
                  <a:close/>
                </a:path>
                <a:path w="2073910" h="629285">
                  <a:moveTo>
                    <a:pt x="1662620" y="150723"/>
                  </a:moveTo>
                  <a:lnTo>
                    <a:pt x="1543113" y="163893"/>
                  </a:lnTo>
                  <a:lnTo>
                    <a:pt x="1548269" y="210540"/>
                  </a:lnTo>
                  <a:lnTo>
                    <a:pt x="1584680" y="206514"/>
                  </a:lnTo>
                  <a:lnTo>
                    <a:pt x="1631905" y="206514"/>
                  </a:lnTo>
                  <a:lnTo>
                    <a:pt x="1631340" y="201396"/>
                  </a:lnTo>
                  <a:lnTo>
                    <a:pt x="1667776" y="197370"/>
                  </a:lnTo>
                  <a:lnTo>
                    <a:pt x="1662620" y="150723"/>
                  </a:lnTo>
                  <a:close/>
                </a:path>
                <a:path w="2073910" h="629285">
                  <a:moveTo>
                    <a:pt x="879335" y="236689"/>
                  </a:moveTo>
                  <a:lnTo>
                    <a:pt x="826935" y="242468"/>
                  </a:lnTo>
                  <a:lnTo>
                    <a:pt x="861072" y="552005"/>
                  </a:lnTo>
                  <a:lnTo>
                    <a:pt x="907719" y="546862"/>
                  </a:lnTo>
                  <a:lnTo>
                    <a:pt x="885875" y="348640"/>
                  </a:lnTo>
                  <a:lnTo>
                    <a:pt x="926537" y="348640"/>
                  </a:lnTo>
                  <a:lnTo>
                    <a:pt x="879335" y="236689"/>
                  </a:lnTo>
                  <a:close/>
                </a:path>
                <a:path w="2073910" h="629285">
                  <a:moveTo>
                    <a:pt x="926537" y="348640"/>
                  </a:moveTo>
                  <a:lnTo>
                    <a:pt x="885875" y="348640"/>
                  </a:lnTo>
                  <a:lnTo>
                    <a:pt x="971905" y="539775"/>
                  </a:lnTo>
                  <a:lnTo>
                    <a:pt x="1022019" y="534250"/>
                  </a:lnTo>
                  <a:lnTo>
                    <a:pt x="1011397" y="437896"/>
                  </a:lnTo>
                  <a:lnTo>
                    <a:pt x="964171" y="437896"/>
                  </a:lnTo>
                  <a:lnTo>
                    <a:pt x="926537" y="348640"/>
                  </a:lnTo>
                  <a:close/>
                </a:path>
                <a:path w="2073910" h="629285">
                  <a:moveTo>
                    <a:pt x="987894" y="224701"/>
                  </a:moveTo>
                  <a:lnTo>
                    <a:pt x="941222" y="229857"/>
                  </a:lnTo>
                  <a:lnTo>
                    <a:pt x="964171" y="437896"/>
                  </a:lnTo>
                  <a:lnTo>
                    <a:pt x="1011397" y="437896"/>
                  </a:lnTo>
                  <a:lnTo>
                    <a:pt x="987894" y="224701"/>
                  </a:lnTo>
                  <a:close/>
                </a:path>
                <a:path w="2073910" h="629285">
                  <a:moveTo>
                    <a:pt x="760955" y="302044"/>
                  </a:moveTo>
                  <a:lnTo>
                    <a:pt x="713727" y="302044"/>
                  </a:lnTo>
                  <a:lnTo>
                    <a:pt x="737552" y="518033"/>
                  </a:lnTo>
                  <a:lnTo>
                    <a:pt x="701116" y="522033"/>
                  </a:lnTo>
                  <a:lnTo>
                    <a:pt x="706259" y="568706"/>
                  </a:lnTo>
                  <a:lnTo>
                    <a:pt x="825766" y="555510"/>
                  </a:lnTo>
                  <a:lnTo>
                    <a:pt x="821078" y="512889"/>
                  </a:lnTo>
                  <a:lnTo>
                    <a:pt x="784199" y="512889"/>
                  </a:lnTo>
                  <a:lnTo>
                    <a:pt x="760955" y="302044"/>
                  </a:lnTo>
                  <a:close/>
                </a:path>
                <a:path w="2073910" h="629285">
                  <a:moveTo>
                    <a:pt x="820635" y="508863"/>
                  </a:moveTo>
                  <a:lnTo>
                    <a:pt x="784199" y="512889"/>
                  </a:lnTo>
                  <a:lnTo>
                    <a:pt x="821078" y="512889"/>
                  </a:lnTo>
                  <a:lnTo>
                    <a:pt x="820635" y="508863"/>
                  </a:lnTo>
                  <a:close/>
                </a:path>
                <a:path w="2073910" h="629285">
                  <a:moveTo>
                    <a:pt x="791667" y="246227"/>
                  </a:moveTo>
                  <a:lnTo>
                    <a:pt x="672160" y="259397"/>
                  </a:lnTo>
                  <a:lnTo>
                    <a:pt x="677303" y="306057"/>
                  </a:lnTo>
                  <a:lnTo>
                    <a:pt x="713727" y="302044"/>
                  </a:lnTo>
                  <a:lnTo>
                    <a:pt x="760955" y="302044"/>
                  </a:lnTo>
                  <a:lnTo>
                    <a:pt x="760387" y="296887"/>
                  </a:lnTo>
                  <a:lnTo>
                    <a:pt x="796810" y="292874"/>
                  </a:lnTo>
                  <a:lnTo>
                    <a:pt x="791667" y="246227"/>
                  </a:lnTo>
                  <a:close/>
                </a:path>
                <a:path w="2073910" h="629285">
                  <a:moveTo>
                    <a:pt x="580149" y="267422"/>
                  </a:moveTo>
                  <a:lnTo>
                    <a:pt x="537357" y="276231"/>
                  </a:lnTo>
                  <a:lnTo>
                    <a:pt x="506952" y="307510"/>
                  </a:lnTo>
                  <a:lnTo>
                    <a:pt x="498981" y="334925"/>
                  </a:lnTo>
                  <a:lnTo>
                    <a:pt x="499262" y="349923"/>
                  </a:lnTo>
                  <a:lnTo>
                    <a:pt x="517880" y="518769"/>
                  </a:lnTo>
                  <a:lnTo>
                    <a:pt x="534525" y="558108"/>
                  </a:lnTo>
                  <a:lnTo>
                    <a:pt x="570931" y="582120"/>
                  </a:lnTo>
                  <a:lnTo>
                    <a:pt x="585073" y="584684"/>
                  </a:lnTo>
                  <a:lnTo>
                    <a:pt x="600075" y="584403"/>
                  </a:lnTo>
                  <a:lnTo>
                    <a:pt x="639429" y="567827"/>
                  </a:lnTo>
                  <a:lnTo>
                    <a:pt x="660939" y="537730"/>
                  </a:lnTo>
                  <a:lnTo>
                    <a:pt x="585939" y="537730"/>
                  </a:lnTo>
                  <a:lnTo>
                    <a:pt x="579361" y="535851"/>
                  </a:lnTo>
                  <a:lnTo>
                    <a:pt x="567842" y="526618"/>
                  </a:lnTo>
                  <a:lnTo>
                    <a:pt x="564578" y="520611"/>
                  </a:lnTo>
                  <a:lnTo>
                    <a:pt x="545071" y="343890"/>
                  </a:lnTo>
                  <a:lnTo>
                    <a:pt x="544271" y="336473"/>
                  </a:lnTo>
                  <a:lnTo>
                    <a:pt x="546150" y="329857"/>
                  </a:lnTo>
                  <a:lnTo>
                    <a:pt x="555358" y="318173"/>
                  </a:lnTo>
                  <a:lnTo>
                    <a:pt x="561352" y="314845"/>
                  </a:lnTo>
                  <a:lnTo>
                    <a:pt x="576160" y="313220"/>
                  </a:lnTo>
                  <a:lnTo>
                    <a:pt x="641728" y="313220"/>
                  </a:lnTo>
                  <a:lnTo>
                    <a:pt x="638630" y="305830"/>
                  </a:lnTo>
                  <a:lnTo>
                    <a:pt x="630536" y="294041"/>
                  </a:lnTo>
                  <a:lnTo>
                    <a:pt x="619887" y="283654"/>
                  </a:lnTo>
                  <a:lnTo>
                    <a:pt x="607514" y="275398"/>
                  </a:lnTo>
                  <a:lnTo>
                    <a:pt x="594267" y="269987"/>
                  </a:lnTo>
                  <a:lnTo>
                    <a:pt x="580149" y="267422"/>
                  </a:lnTo>
                  <a:close/>
                </a:path>
                <a:path w="2073910" h="629285">
                  <a:moveTo>
                    <a:pt x="659589" y="446582"/>
                  </a:moveTo>
                  <a:lnTo>
                    <a:pt x="610616" y="446582"/>
                  </a:lnTo>
                  <a:lnTo>
                    <a:pt x="618134" y="514769"/>
                  </a:lnTo>
                  <a:lnTo>
                    <a:pt x="616191" y="521322"/>
                  </a:lnTo>
                  <a:lnTo>
                    <a:pt x="606806" y="532828"/>
                  </a:lnTo>
                  <a:lnTo>
                    <a:pt x="600748" y="536117"/>
                  </a:lnTo>
                  <a:lnTo>
                    <a:pt x="585939" y="537730"/>
                  </a:lnTo>
                  <a:lnTo>
                    <a:pt x="660939" y="537730"/>
                  </a:lnTo>
                  <a:lnTo>
                    <a:pt x="663454" y="531575"/>
                  </a:lnTo>
                  <a:lnTo>
                    <a:pt x="666026" y="517456"/>
                  </a:lnTo>
                  <a:lnTo>
                    <a:pt x="665759" y="502462"/>
                  </a:lnTo>
                  <a:lnTo>
                    <a:pt x="659589" y="446582"/>
                  </a:lnTo>
                  <a:close/>
                </a:path>
                <a:path w="2073910" h="629285">
                  <a:moveTo>
                    <a:pt x="653821" y="394335"/>
                  </a:moveTo>
                  <a:lnTo>
                    <a:pt x="579513" y="402526"/>
                  </a:lnTo>
                  <a:lnTo>
                    <a:pt x="584708" y="449440"/>
                  </a:lnTo>
                  <a:lnTo>
                    <a:pt x="610616" y="446582"/>
                  </a:lnTo>
                  <a:lnTo>
                    <a:pt x="659589" y="446582"/>
                  </a:lnTo>
                  <a:lnTo>
                    <a:pt x="653821" y="394335"/>
                  </a:lnTo>
                  <a:close/>
                </a:path>
                <a:path w="2073910" h="629285">
                  <a:moveTo>
                    <a:pt x="641728" y="313220"/>
                  </a:moveTo>
                  <a:lnTo>
                    <a:pt x="576160" y="313220"/>
                  </a:lnTo>
                  <a:lnTo>
                    <a:pt x="582803" y="315150"/>
                  </a:lnTo>
                  <a:lnTo>
                    <a:pt x="594474" y="324523"/>
                  </a:lnTo>
                  <a:lnTo>
                    <a:pt x="597814" y="330568"/>
                  </a:lnTo>
                  <a:lnTo>
                    <a:pt x="602627" y="374243"/>
                  </a:lnTo>
                  <a:lnTo>
                    <a:pt x="651027" y="368922"/>
                  </a:lnTo>
                  <a:lnTo>
                    <a:pt x="647115" y="333616"/>
                  </a:lnTo>
                  <a:lnTo>
                    <a:pt x="644159" y="319021"/>
                  </a:lnTo>
                  <a:lnTo>
                    <a:pt x="641728" y="313220"/>
                  </a:lnTo>
                  <a:close/>
                </a:path>
                <a:path w="2073910" h="629285">
                  <a:moveTo>
                    <a:pt x="257454" y="304901"/>
                  </a:moveTo>
                  <a:lnTo>
                    <a:pt x="124650" y="319532"/>
                  </a:lnTo>
                  <a:lnTo>
                    <a:pt x="158788" y="629056"/>
                  </a:lnTo>
                  <a:lnTo>
                    <a:pt x="291592" y="614413"/>
                  </a:lnTo>
                  <a:lnTo>
                    <a:pt x="287469" y="577024"/>
                  </a:lnTo>
                  <a:lnTo>
                    <a:pt x="200266" y="577024"/>
                  </a:lnTo>
                  <a:lnTo>
                    <a:pt x="190969" y="492594"/>
                  </a:lnTo>
                  <a:lnTo>
                    <a:pt x="253923" y="485660"/>
                  </a:lnTo>
                  <a:lnTo>
                    <a:pt x="249497" y="445693"/>
                  </a:lnTo>
                  <a:lnTo>
                    <a:pt x="185801" y="445693"/>
                  </a:lnTo>
                  <a:lnTo>
                    <a:pt x="176479" y="361289"/>
                  </a:lnTo>
                  <a:lnTo>
                    <a:pt x="262610" y="351777"/>
                  </a:lnTo>
                  <a:lnTo>
                    <a:pt x="257454" y="304901"/>
                  </a:lnTo>
                  <a:close/>
                </a:path>
                <a:path w="2073910" h="629285">
                  <a:moveTo>
                    <a:pt x="341922" y="295579"/>
                  </a:moveTo>
                  <a:lnTo>
                    <a:pt x="289534" y="301345"/>
                  </a:lnTo>
                  <a:lnTo>
                    <a:pt x="323684" y="610895"/>
                  </a:lnTo>
                  <a:lnTo>
                    <a:pt x="370332" y="605751"/>
                  </a:lnTo>
                  <a:lnTo>
                    <a:pt x="348475" y="407530"/>
                  </a:lnTo>
                  <a:lnTo>
                    <a:pt x="389131" y="407530"/>
                  </a:lnTo>
                  <a:lnTo>
                    <a:pt x="341922" y="295579"/>
                  </a:lnTo>
                  <a:close/>
                </a:path>
                <a:path w="2073910" h="629285">
                  <a:moveTo>
                    <a:pt x="389131" y="407530"/>
                  </a:moveTo>
                  <a:lnTo>
                    <a:pt x="348475" y="407530"/>
                  </a:lnTo>
                  <a:lnTo>
                    <a:pt x="434517" y="598678"/>
                  </a:lnTo>
                  <a:lnTo>
                    <a:pt x="484619" y="593140"/>
                  </a:lnTo>
                  <a:lnTo>
                    <a:pt x="473993" y="496785"/>
                  </a:lnTo>
                  <a:lnTo>
                    <a:pt x="426770" y="496785"/>
                  </a:lnTo>
                  <a:lnTo>
                    <a:pt x="389131" y="407530"/>
                  </a:lnTo>
                  <a:close/>
                </a:path>
                <a:path w="2073910" h="629285">
                  <a:moveTo>
                    <a:pt x="286423" y="567537"/>
                  </a:moveTo>
                  <a:lnTo>
                    <a:pt x="200266" y="577024"/>
                  </a:lnTo>
                  <a:lnTo>
                    <a:pt x="287469" y="577024"/>
                  </a:lnTo>
                  <a:lnTo>
                    <a:pt x="286423" y="567537"/>
                  </a:lnTo>
                  <a:close/>
                </a:path>
                <a:path w="2073910" h="629285">
                  <a:moveTo>
                    <a:pt x="450481" y="283591"/>
                  </a:moveTo>
                  <a:lnTo>
                    <a:pt x="403834" y="288734"/>
                  </a:lnTo>
                  <a:lnTo>
                    <a:pt x="426770" y="496785"/>
                  </a:lnTo>
                  <a:lnTo>
                    <a:pt x="473993" y="496785"/>
                  </a:lnTo>
                  <a:lnTo>
                    <a:pt x="450481" y="283591"/>
                  </a:lnTo>
                  <a:close/>
                </a:path>
                <a:path w="2073910" h="629285">
                  <a:moveTo>
                    <a:pt x="248729" y="438759"/>
                  </a:moveTo>
                  <a:lnTo>
                    <a:pt x="185801" y="445693"/>
                  </a:lnTo>
                  <a:lnTo>
                    <a:pt x="249497" y="445693"/>
                  </a:lnTo>
                  <a:lnTo>
                    <a:pt x="248729" y="43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62837" y="5314391"/>
              <a:ext cx="3973195" cy="1824355"/>
            </a:xfrm>
            <a:custGeom>
              <a:avLst/>
              <a:gdLst/>
              <a:ahLst/>
              <a:cxnLst/>
              <a:rect l="l" t="t" r="r" b="b"/>
              <a:pathLst>
                <a:path w="3973195" h="1824354">
                  <a:moveTo>
                    <a:pt x="3973067" y="0"/>
                  </a:moveTo>
                  <a:lnTo>
                    <a:pt x="0" y="0"/>
                  </a:lnTo>
                  <a:lnTo>
                    <a:pt x="0" y="1824227"/>
                  </a:lnTo>
                  <a:lnTo>
                    <a:pt x="3973067" y="1824227"/>
                  </a:lnTo>
                  <a:lnTo>
                    <a:pt x="3973067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377287" y="6012966"/>
              <a:ext cx="3745865" cy="0"/>
            </a:xfrm>
            <a:custGeom>
              <a:avLst/>
              <a:gdLst/>
              <a:ahLst/>
              <a:cxnLst/>
              <a:rect l="l" t="t" r="r" b="b"/>
              <a:pathLst>
                <a:path w="3745865" h="0">
                  <a:moveTo>
                    <a:pt x="0" y="0"/>
                  </a:moveTo>
                  <a:lnTo>
                    <a:pt x="3745788" y="0"/>
                  </a:lnTo>
                </a:path>
              </a:pathLst>
            </a:custGeom>
            <a:ln w="381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262837" y="5314391"/>
            <a:ext cx="3973195" cy="1824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5005"/>
              </a:lnSpc>
            </a:pPr>
            <a:r>
              <a:rPr dirty="0" sz="4500" spc="-545">
                <a:solidFill>
                  <a:srgbClr val="FFFFFF"/>
                </a:solidFill>
                <a:latin typeface="Trebuchet MS"/>
                <a:cs typeface="Trebuchet MS"/>
              </a:rPr>
              <a:t>Wenliang</a:t>
            </a:r>
            <a:r>
              <a:rPr dirty="0" sz="4500" spc="-4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500" spc="-695">
                <a:solidFill>
                  <a:srgbClr val="FFFFFF"/>
                </a:solidFill>
                <a:latin typeface="Trebuchet MS"/>
                <a:cs typeface="Trebuchet MS"/>
              </a:rPr>
              <a:t>Li</a:t>
            </a:r>
            <a:endParaRPr sz="4500">
              <a:latin typeface="Trebuchet MS"/>
              <a:cs typeface="Trebuchet MS"/>
            </a:endParaRPr>
          </a:p>
          <a:p>
            <a:pPr algn="ctr" marL="1905">
              <a:lnSpc>
                <a:spcPts val="6530"/>
              </a:lnSpc>
              <a:spcBef>
                <a:spcPts val="220"/>
              </a:spcBef>
            </a:pPr>
            <a:r>
              <a:rPr dirty="0" sz="5550" spc="-745" b="1">
                <a:solidFill>
                  <a:srgbClr val="FFFFFF"/>
                </a:solidFill>
                <a:latin typeface="Trebuchet MS"/>
                <a:cs typeface="Trebuchet MS"/>
              </a:rPr>
              <a:t>Water</a:t>
            </a:r>
            <a:r>
              <a:rPr dirty="0" sz="5550" spc="-4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50" spc="-500" b="1">
                <a:solidFill>
                  <a:srgbClr val="FFFFFF"/>
                </a:solidFill>
                <a:latin typeface="Trebuchet MS"/>
                <a:cs typeface="Trebuchet MS"/>
              </a:rPr>
              <a:t>Warrior</a:t>
            </a:r>
            <a:endParaRPr sz="5550">
              <a:latin typeface="Trebuchet MS"/>
              <a:cs typeface="Trebuchet MS"/>
            </a:endParaRPr>
          </a:p>
          <a:p>
            <a:pPr algn="ctr" marR="6350">
              <a:lnSpc>
                <a:spcPts val="2030"/>
              </a:lnSpc>
            </a:pPr>
            <a:r>
              <a:rPr dirty="0" sz="1800" spc="-330">
                <a:solidFill>
                  <a:srgbClr val="FFFFFF"/>
                </a:solidFill>
                <a:latin typeface="Trebuchet MS"/>
                <a:cs typeface="Trebuchet MS"/>
              </a:rPr>
              <a:t>PhD</a:t>
            </a:r>
            <a:r>
              <a:rPr dirty="0" sz="18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Trebuchet MS"/>
                <a:cs typeface="Trebuchet MS"/>
              </a:rPr>
              <a:t>Student</a:t>
            </a:r>
            <a:r>
              <a:rPr dirty="0" sz="18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sz="18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80">
                <a:solidFill>
                  <a:srgbClr val="FFFFFF"/>
                </a:solidFill>
                <a:latin typeface="Trebuchet MS"/>
                <a:cs typeface="Trebuchet MS"/>
              </a:rPr>
              <a:t>Cranfield</a:t>
            </a:r>
            <a:r>
              <a:rPr dirty="0" sz="180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University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9998" y="12"/>
            <a:ext cx="4212005" cy="7559992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6885661" y="765830"/>
            <a:ext cx="3220720" cy="2405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500" b="1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dirty="0" sz="3000" spc="-43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825" b="1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endParaRPr sz="3000">
              <a:latin typeface="Trebuchet MS"/>
              <a:cs typeface="Trebuchet MS"/>
            </a:endParaRPr>
          </a:p>
          <a:p>
            <a:pPr algn="ctr" marL="26670" marR="15875" indent="-3175">
              <a:lnSpc>
                <a:spcPct val="100000"/>
              </a:lnSpc>
              <a:spcBef>
                <a:spcPts val="800"/>
              </a:spcBef>
            </a:pPr>
            <a:r>
              <a:rPr dirty="0" sz="1000" spc="-25">
                <a:latin typeface="Trebuchet MS"/>
                <a:cs typeface="Trebuchet MS"/>
              </a:rPr>
              <a:t>I </a:t>
            </a:r>
            <a:r>
              <a:rPr dirty="0" sz="1000">
                <a:latin typeface="Trebuchet MS"/>
                <a:cs typeface="Trebuchet MS"/>
              </a:rPr>
              <a:t>am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PhD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student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25">
                <a:latin typeface="Trebuchet MS"/>
                <a:cs typeface="Trebuchet MS"/>
              </a:rPr>
              <a:t> Cranfield </a:t>
            </a:r>
            <a:r>
              <a:rPr dirty="0" sz="1000" spc="-10">
                <a:latin typeface="Trebuchet MS"/>
                <a:cs typeface="Trebuchet MS"/>
              </a:rPr>
              <a:t>University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researching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developing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new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ways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can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test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55">
                <a:latin typeface="Trebuchet MS"/>
                <a:cs typeface="Trebuchet MS"/>
              </a:rPr>
              <a:t>water.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am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part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of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research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team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investigating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low-cost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paper-</a:t>
            </a:r>
            <a:r>
              <a:rPr dirty="0" sz="1000" spc="-10">
                <a:latin typeface="Trebuchet MS"/>
                <a:cs typeface="Trebuchet MS"/>
              </a:rPr>
              <a:t>based </a:t>
            </a:r>
            <a:r>
              <a:rPr dirty="0" sz="1000">
                <a:latin typeface="Trebuchet MS"/>
                <a:cs typeface="Trebuchet MS"/>
              </a:rPr>
              <a:t>method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detecting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antimicrobial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resistance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water.</a:t>
            </a:r>
            <a:endParaRPr sz="1000">
              <a:latin typeface="Trebuchet MS"/>
              <a:cs typeface="Trebuchet MS"/>
            </a:endParaRPr>
          </a:p>
          <a:p>
            <a:pPr algn="ctr" marL="12065" marR="5080">
              <a:lnSpc>
                <a:spcPct val="100000"/>
              </a:lnSpc>
              <a:spcBef>
                <a:spcPts val="570"/>
              </a:spcBef>
            </a:pPr>
            <a:r>
              <a:rPr dirty="0" sz="1000" spc="-20">
                <a:latin typeface="Trebuchet MS"/>
                <a:cs typeface="Trebuchet MS"/>
              </a:rPr>
              <a:t>Antimicrobial</a:t>
            </a:r>
            <a:r>
              <a:rPr dirty="0" sz="1000" spc="-10">
                <a:latin typeface="Trebuchet MS"/>
                <a:cs typeface="Trebuchet MS"/>
              </a:rPr>
              <a:t> resistance </a:t>
            </a:r>
            <a:r>
              <a:rPr dirty="0" sz="1000">
                <a:latin typeface="Trebuchet MS"/>
                <a:cs typeface="Trebuchet MS"/>
              </a:rPr>
              <a:t>is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when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bacteria,</a:t>
            </a:r>
            <a:r>
              <a:rPr dirty="0" sz="1000" spc="-10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viruses,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fungi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parasites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change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over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time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no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longer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respond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to </a:t>
            </a:r>
            <a:r>
              <a:rPr dirty="0" sz="1000">
                <a:latin typeface="Trebuchet MS"/>
                <a:cs typeface="Trebuchet MS"/>
              </a:rPr>
              <a:t>medicines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making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infections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harder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5">
                <a:latin typeface="Trebuchet MS"/>
                <a:cs typeface="Trebuchet MS"/>
              </a:rPr>
              <a:t> treat.</a:t>
            </a:r>
            <a:r>
              <a:rPr dirty="0" sz="1000" spc="-12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This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means we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are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greater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risk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disease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spread,</a:t>
            </a:r>
            <a:r>
              <a:rPr dirty="0" sz="1000" spc="-10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severe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illness,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death.</a:t>
            </a:r>
            <a:endParaRPr sz="1000">
              <a:latin typeface="Trebuchet MS"/>
              <a:cs typeface="Trebuchet MS"/>
            </a:endParaRPr>
          </a:p>
          <a:p>
            <a:pPr algn="ctr" marL="129539" marR="121920">
              <a:lnSpc>
                <a:spcPct val="100000"/>
              </a:lnSpc>
              <a:spcBef>
                <a:spcPts val="565"/>
              </a:spcBef>
            </a:pPr>
            <a:r>
              <a:rPr dirty="0" sz="1000" spc="70">
                <a:latin typeface="Trebuchet MS"/>
                <a:cs typeface="Trebuchet MS"/>
              </a:rPr>
              <a:t>My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PhD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research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has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been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great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way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see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45">
                <a:latin typeface="Trebuchet MS"/>
                <a:cs typeface="Trebuchet MS"/>
              </a:rPr>
              <a:t>real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life </a:t>
            </a:r>
            <a:r>
              <a:rPr dirty="0" sz="1000" spc="-10">
                <a:latin typeface="Trebuchet MS"/>
                <a:cs typeface="Trebuchet MS"/>
              </a:rPr>
              <a:t>application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1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science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lessons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10">
                <a:latin typeface="Trebuchet MS"/>
                <a:cs typeface="Trebuchet MS"/>
              </a:rPr>
              <a:t> degree.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7043657" y="3360622"/>
            <a:ext cx="2905125" cy="882650"/>
            <a:chOff x="7043657" y="3360622"/>
            <a:chExt cx="2905125" cy="882650"/>
          </a:xfrm>
        </p:grpSpPr>
        <p:sp>
          <p:nvSpPr>
            <p:cNvPr id="14" name="object 14" descr=""/>
            <p:cNvSpPr/>
            <p:nvPr/>
          </p:nvSpPr>
          <p:spPr>
            <a:xfrm>
              <a:off x="7043657" y="3365111"/>
              <a:ext cx="2905125" cy="0"/>
            </a:xfrm>
            <a:custGeom>
              <a:avLst/>
              <a:gdLst/>
              <a:ahLst/>
              <a:cxnLst/>
              <a:rect l="l" t="t" r="r" b="b"/>
              <a:pathLst>
                <a:path w="2905125" h="0">
                  <a:moveTo>
                    <a:pt x="0" y="0"/>
                  </a:moveTo>
                  <a:lnTo>
                    <a:pt x="2904680" y="0"/>
                  </a:lnTo>
                </a:path>
              </a:pathLst>
            </a:custGeom>
            <a:ln w="8978">
              <a:solidFill>
                <a:srgbClr val="E8FAF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043657" y="4238550"/>
              <a:ext cx="2905125" cy="0"/>
            </a:xfrm>
            <a:custGeom>
              <a:avLst/>
              <a:gdLst/>
              <a:ahLst/>
              <a:cxnLst/>
              <a:rect l="l" t="t" r="r" b="b"/>
              <a:pathLst>
                <a:path w="2905125" h="0">
                  <a:moveTo>
                    <a:pt x="0" y="0"/>
                  </a:moveTo>
                  <a:lnTo>
                    <a:pt x="2904680" y="0"/>
                  </a:lnTo>
                </a:path>
              </a:pathLst>
            </a:custGeom>
            <a:ln w="8978">
              <a:solidFill>
                <a:srgbClr val="E8FAF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7118168" y="3395630"/>
            <a:ext cx="2758440" cy="797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090"/>
              </a:lnSpc>
              <a:spcBef>
                <a:spcPts val="100"/>
              </a:spcBef>
            </a:pPr>
            <a:r>
              <a:rPr dirty="0" sz="1900" spc="-245" b="1">
                <a:solidFill>
                  <a:srgbClr val="E8FAFA"/>
                </a:solidFill>
                <a:latin typeface="Trebuchet MS"/>
                <a:cs typeface="Trebuchet MS"/>
              </a:rPr>
              <a:t>“It</a:t>
            </a:r>
            <a:r>
              <a:rPr dirty="0" sz="1900" spc="-21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60" b="1">
                <a:solidFill>
                  <a:srgbClr val="E8FAFA"/>
                </a:solidFill>
                <a:latin typeface="Trebuchet MS"/>
                <a:cs typeface="Trebuchet MS"/>
              </a:rPr>
              <a:t>is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40" b="1">
                <a:solidFill>
                  <a:srgbClr val="E8FAFA"/>
                </a:solidFill>
                <a:latin typeface="Trebuchet MS"/>
                <a:cs typeface="Trebuchet MS"/>
              </a:rPr>
              <a:t>exciting</a:t>
            </a:r>
            <a:r>
              <a:rPr dirty="0" sz="1900" spc="-21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00" b="1">
                <a:solidFill>
                  <a:srgbClr val="E8FAFA"/>
                </a:solidFill>
                <a:latin typeface="Trebuchet MS"/>
                <a:cs typeface="Trebuchet MS"/>
              </a:rPr>
              <a:t>to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370" b="1">
                <a:solidFill>
                  <a:srgbClr val="E8FAFA"/>
                </a:solidFill>
                <a:latin typeface="Trebuchet MS"/>
                <a:cs typeface="Trebuchet MS"/>
              </a:rPr>
              <a:t>be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00" b="1">
                <a:solidFill>
                  <a:srgbClr val="E8FAFA"/>
                </a:solidFill>
                <a:latin typeface="Trebuchet MS"/>
                <a:cs typeface="Trebuchet MS"/>
              </a:rPr>
              <a:t>part</a:t>
            </a:r>
            <a:r>
              <a:rPr dirty="0" sz="1900" spc="-21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5" b="1">
                <a:solidFill>
                  <a:srgbClr val="E8FAFA"/>
                </a:solidFill>
                <a:latin typeface="Trebuchet MS"/>
                <a:cs typeface="Trebuchet MS"/>
              </a:rPr>
              <a:t>of</a:t>
            </a:r>
            <a:endParaRPr sz="1900">
              <a:latin typeface="Trebuchet MS"/>
              <a:cs typeface="Trebuchet MS"/>
            </a:endParaRPr>
          </a:p>
          <a:p>
            <a:pPr algn="ctr" marL="12700" marR="5080">
              <a:lnSpc>
                <a:spcPts val="1900"/>
              </a:lnSpc>
              <a:spcBef>
                <a:spcPts val="190"/>
              </a:spcBef>
            </a:pPr>
            <a:r>
              <a:rPr dirty="0" sz="1900" spc="-275" b="1">
                <a:solidFill>
                  <a:srgbClr val="E8FAFA"/>
                </a:solidFill>
                <a:latin typeface="Trebuchet MS"/>
                <a:cs typeface="Trebuchet MS"/>
              </a:rPr>
              <a:t>something</a:t>
            </a:r>
            <a:r>
              <a:rPr dirty="0" sz="1900" spc="-21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that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14" b="1">
                <a:solidFill>
                  <a:srgbClr val="E8FAFA"/>
                </a:solidFill>
                <a:latin typeface="Trebuchet MS"/>
                <a:cs typeface="Trebuchet MS"/>
              </a:rPr>
              <a:t>will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54" b="1">
                <a:solidFill>
                  <a:srgbClr val="E8FAFA"/>
                </a:solidFill>
                <a:latin typeface="Trebuchet MS"/>
                <a:cs typeface="Trebuchet MS"/>
              </a:rPr>
              <a:t>help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04" b="1">
                <a:solidFill>
                  <a:srgbClr val="E8FAFA"/>
                </a:solidFill>
                <a:latin typeface="Trebuchet MS"/>
                <a:cs typeface="Trebuchet MS"/>
              </a:rPr>
              <a:t>society </a:t>
            </a:r>
            <a:r>
              <a:rPr dirty="0" sz="1900" spc="-254" b="1">
                <a:solidFill>
                  <a:srgbClr val="E8FAFA"/>
                </a:solidFill>
                <a:latin typeface="Trebuchet MS"/>
                <a:cs typeface="Trebuchet MS"/>
              </a:rPr>
              <a:t>in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54" b="1">
                <a:solidFill>
                  <a:srgbClr val="E8FAFA"/>
                </a:solidFill>
                <a:latin typeface="Trebuchet MS"/>
                <a:cs typeface="Trebuchet MS"/>
              </a:rPr>
              <a:t>such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50" b="1">
                <a:solidFill>
                  <a:srgbClr val="E8FAFA"/>
                </a:solidFill>
                <a:latin typeface="Trebuchet MS"/>
                <a:cs typeface="Trebuchet MS"/>
              </a:rPr>
              <a:t>a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315" b="1">
                <a:solidFill>
                  <a:srgbClr val="E8FAFA"/>
                </a:solidFill>
                <a:latin typeface="Trebuchet MS"/>
                <a:cs typeface="Trebuchet MS"/>
              </a:rPr>
              <a:t>huge</a:t>
            </a:r>
            <a:r>
              <a:rPr dirty="0" sz="1900" spc="-229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415" b="1">
                <a:solidFill>
                  <a:srgbClr val="E8FAFA"/>
                </a:solidFill>
                <a:latin typeface="Trebuchet MS"/>
                <a:cs typeface="Trebuchet MS"/>
              </a:rPr>
              <a:t>way.”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839628" y="4432930"/>
            <a:ext cx="3312795" cy="2296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0165" marR="36195" indent="-635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became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interested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science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during</a:t>
            </a:r>
            <a:r>
              <a:rPr dirty="0" sz="1000" spc="50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first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chemistry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lesson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40">
                <a:latin typeface="Trebuchet MS"/>
                <a:cs typeface="Trebuchet MS"/>
              </a:rPr>
              <a:t>junior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high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school</a:t>
            </a:r>
            <a:r>
              <a:rPr dirty="0" sz="1000" spc="-25">
                <a:latin typeface="Trebuchet MS"/>
                <a:cs typeface="Trebuchet MS"/>
              </a:rPr>
              <a:t> and </a:t>
            </a:r>
            <a:r>
              <a:rPr dirty="0" sz="1000" spc="-10">
                <a:latin typeface="Trebuchet MS"/>
                <a:cs typeface="Trebuchet MS"/>
              </a:rPr>
              <a:t>immediately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fell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love.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found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chemistry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so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interesting, </a:t>
            </a:r>
            <a:r>
              <a:rPr dirty="0" sz="1000" spc="-20">
                <a:latin typeface="Trebuchet MS"/>
                <a:cs typeface="Trebuchet MS"/>
              </a:rPr>
              <a:t>there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is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always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more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explore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learn.</a:t>
            </a:r>
            <a:r>
              <a:rPr dirty="0" sz="1000" spc="-10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It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a</a:t>
            </a:r>
            <a:r>
              <a:rPr dirty="0" sz="1000" spc="50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magical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world.</a:t>
            </a:r>
            <a:endParaRPr sz="1000">
              <a:latin typeface="Trebuchet MS"/>
              <a:cs typeface="Trebuchet MS"/>
            </a:endParaRPr>
          </a:p>
          <a:p>
            <a:pPr algn="ctr" marL="82550" marR="74930">
              <a:lnSpc>
                <a:spcPct val="100000"/>
              </a:lnSpc>
              <a:spcBef>
                <a:spcPts val="565"/>
              </a:spcBef>
            </a:pPr>
            <a:r>
              <a:rPr dirty="0" sz="1000" spc="-25">
                <a:latin typeface="Trebuchet MS"/>
                <a:cs typeface="Trebuchet MS"/>
              </a:rPr>
              <a:t>I </a:t>
            </a:r>
            <a:r>
              <a:rPr dirty="0" sz="1000">
                <a:latin typeface="Trebuchet MS"/>
                <a:cs typeface="Trebuchet MS"/>
              </a:rPr>
              <a:t>spend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most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day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carrying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out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experiments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a </a:t>
            </a:r>
            <a:r>
              <a:rPr dirty="0" sz="1000" spc="-55">
                <a:latin typeface="Trebuchet MS"/>
                <a:cs typeface="Trebuchet MS"/>
              </a:rPr>
              <a:t>lab.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Eventually,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lab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results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will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used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develop </a:t>
            </a:r>
            <a:r>
              <a:rPr dirty="0" sz="1000">
                <a:latin typeface="Trebuchet MS"/>
                <a:cs typeface="Trebuchet MS"/>
              </a:rPr>
              <a:t>new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innovations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water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testing.</a:t>
            </a:r>
            <a:r>
              <a:rPr dirty="0" sz="1000" spc="-10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It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is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never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boring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doing research.</a:t>
            </a:r>
            <a:endParaRPr sz="10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  <a:spcBef>
                <a:spcPts val="570"/>
              </a:spcBef>
            </a:pPr>
            <a:r>
              <a:rPr dirty="0" sz="1000">
                <a:latin typeface="Trebuchet MS"/>
                <a:cs typeface="Trebuchet MS"/>
              </a:rPr>
              <a:t>In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future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people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will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able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purchase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these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kits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and </a:t>
            </a:r>
            <a:r>
              <a:rPr dirty="0" sz="1000">
                <a:latin typeface="Trebuchet MS"/>
                <a:cs typeface="Trebuchet MS"/>
              </a:rPr>
              <a:t>test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water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quality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for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themselves!</a:t>
            </a:r>
            <a:endParaRPr sz="1000">
              <a:latin typeface="Trebuchet MS"/>
              <a:cs typeface="Trebuchet MS"/>
            </a:endParaRPr>
          </a:p>
          <a:p>
            <a:pPr algn="ctr" marL="201930" marR="162560">
              <a:lnSpc>
                <a:spcPct val="102200"/>
              </a:lnSpc>
              <a:spcBef>
                <a:spcPts val="605"/>
              </a:spcBef>
            </a:pP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Find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out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more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about</a:t>
            </a:r>
            <a:r>
              <a:rPr dirty="0" u="sng" sz="1200" spc="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Wenliang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Li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by</a:t>
            </a:r>
            <a:r>
              <a:rPr dirty="0" u="sng" sz="120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visiting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sz="12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Cranfield</a:t>
            </a:r>
            <a:r>
              <a:rPr dirty="0" u="sng" sz="1200" spc="3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University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03993" y="2921266"/>
            <a:ext cx="2946400" cy="3688715"/>
            <a:chOff x="3803993" y="2921266"/>
            <a:chExt cx="2946400" cy="368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3993" y="2921266"/>
              <a:ext cx="2946006" cy="12294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3993" y="4150728"/>
              <a:ext cx="2946006" cy="122946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4000" y="5380189"/>
              <a:ext cx="2945998" cy="1229461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7032002" y="12"/>
            <a:ext cx="3660140" cy="7560309"/>
            <a:chOff x="7032002" y="12"/>
            <a:chExt cx="3660140" cy="7560309"/>
          </a:xfrm>
        </p:grpSpPr>
        <p:sp>
          <p:nvSpPr>
            <p:cNvPr id="7" name="object 7" descr=""/>
            <p:cNvSpPr/>
            <p:nvPr/>
          </p:nvSpPr>
          <p:spPr>
            <a:xfrm>
              <a:off x="7032002" y="12"/>
              <a:ext cx="3660140" cy="7560309"/>
            </a:xfrm>
            <a:custGeom>
              <a:avLst/>
              <a:gdLst/>
              <a:ahLst/>
              <a:cxnLst/>
              <a:rect l="l" t="t" r="r" b="b"/>
              <a:pathLst>
                <a:path w="3660140" h="7560309">
                  <a:moveTo>
                    <a:pt x="3660000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660000" y="7559992"/>
                  </a:lnTo>
                  <a:lnTo>
                    <a:pt x="3660000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283995" y="540004"/>
              <a:ext cx="2868295" cy="1843405"/>
            </a:xfrm>
            <a:custGeom>
              <a:avLst/>
              <a:gdLst/>
              <a:ahLst/>
              <a:cxnLst/>
              <a:rect l="l" t="t" r="r" b="b"/>
              <a:pathLst>
                <a:path w="2868295" h="1843405">
                  <a:moveTo>
                    <a:pt x="2868002" y="0"/>
                  </a:moveTo>
                  <a:lnTo>
                    <a:pt x="0" y="0"/>
                  </a:lnTo>
                  <a:lnTo>
                    <a:pt x="0" y="1843341"/>
                  </a:lnTo>
                  <a:lnTo>
                    <a:pt x="2868002" y="1843341"/>
                  </a:lnTo>
                  <a:lnTo>
                    <a:pt x="2868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3630" y="589486"/>
              <a:ext cx="2511617" cy="174437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3983" y="3778046"/>
              <a:ext cx="1434007" cy="186739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17991" y="3778046"/>
              <a:ext cx="1434007" cy="1867395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527300" y="1932654"/>
            <a:ext cx="3053715" cy="11772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dirty="0" sz="950" spc="-20">
                <a:latin typeface="Trebuchet MS"/>
                <a:cs typeface="Trebuchet MS"/>
              </a:rPr>
              <a:t>Water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testing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able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help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detect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outbreaks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COVID-</a:t>
            </a:r>
            <a:r>
              <a:rPr dirty="0" sz="950" spc="-50">
                <a:latin typeface="Trebuchet MS"/>
                <a:cs typeface="Trebuchet MS"/>
              </a:rPr>
              <a:t>19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well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uncover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serious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health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problems </a:t>
            </a:r>
            <a:r>
              <a:rPr dirty="0" sz="950">
                <a:latin typeface="Trebuchet MS"/>
                <a:cs typeface="Trebuchet MS"/>
              </a:rPr>
              <a:t>such</a:t>
            </a:r>
            <a:r>
              <a:rPr dirty="0" sz="950" spc="1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190">
                <a:latin typeface="Trebuchet MS"/>
                <a:cs typeface="Trebuchet MS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antimicrobial</a:t>
            </a:r>
            <a:r>
              <a:rPr dirty="0" u="sng" sz="950" spc="204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spc="-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resistance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3099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where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medicine</a:t>
            </a:r>
            <a:r>
              <a:rPr dirty="0" sz="950" spc="-25">
                <a:latin typeface="Trebuchet MS"/>
                <a:cs typeface="Trebuchet MS"/>
              </a:rPr>
              <a:t> (antibiotics)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25">
                <a:latin typeface="Trebuchet MS"/>
                <a:cs typeface="Trebuchet MS"/>
              </a:rPr>
              <a:t> and </a:t>
            </a:r>
            <a:r>
              <a:rPr dirty="0" sz="950">
                <a:latin typeface="Trebuchet MS"/>
                <a:cs typeface="Trebuchet MS"/>
              </a:rPr>
              <a:t>animals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take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supply.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mean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bacteria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fungi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become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resistant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medicine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designed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kill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27300" y="3130468"/>
            <a:ext cx="2880995" cy="695960"/>
          </a:xfrm>
          <a:prstGeom prst="rect">
            <a:avLst/>
          </a:prstGeom>
        </p:spPr>
        <p:txBody>
          <a:bodyPr wrap="square" lIns="0" tIns="1168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1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1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investigate</a:t>
            </a:r>
            <a:r>
              <a:rPr dirty="0" sz="120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water</a:t>
            </a:r>
            <a:r>
              <a:rPr dirty="0" sz="120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detective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3099"/>
              </a:lnSpc>
              <a:spcBef>
                <a:spcPts val="660"/>
              </a:spcBef>
            </a:pP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phone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microscope </a:t>
            </a:r>
            <a:r>
              <a:rPr dirty="0" sz="950" spc="-25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kit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105">
                <a:latin typeface="Trebuchet MS"/>
                <a:cs typeface="Trebuchet MS"/>
              </a:rPr>
              <a:t>–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assembly </a:t>
            </a:r>
            <a:r>
              <a:rPr dirty="0" sz="950">
                <a:latin typeface="Trebuchet MS"/>
                <a:cs typeface="Trebuchet MS"/>
              </a:rPr>
              <a:t>instructions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in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kit.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0004" y="3939971"/>
            <a:ext cx="1506029" cy="113394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18029" y="3939971"/>
            <a:ext cx="1506029" cy="1133944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527300" y="5185622"/>
            <a:ext cx="2955290" cy="18719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detect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samples?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950" spc="50" b="1">
                <a:latin typeface="Calibri"/>
                <a:cs typeface="Calibri"/>
              </a:rPr>
              <a:t>Sample</a:t>
            </a:r>
            <a:r>
              <a:rPr dirty="0" sz="95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ideas</a:t>
            </a:r>
            <a:endParaRPr sz="950">
              <a:latin typeface="Calibri"/>
              <a:cs typeface="Calibri"/>
            </a:endParaRPr>
          </a:p>
          <a:p>
            <a:pPr marL="156210" indent="-144145">
              <a:lnSpc>
                <a:spcPct val="100000"/>
              </a:lnSpc>
              <a:spcBef>
                <a:spcPts val="8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5">
                <a:latin typeface="Trebuchet MS"/>
                <a:cs typeface="Trebuchet MS"/>
              </a:rPr>
              <a:t>Tap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17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5">
                <a:latin typeface="Trebuchet MS"/>
                <a:cs typeface="Trebuchet MS"/>
              </a:rPr>
              <a:t>River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1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Pond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17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Sea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1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Muddy</a:t>
            </a:r>
            <a:r>
              <a:rPr dirty="0" sz="950" spc="1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notice?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see?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know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something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alive?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791300" y="1925510"/>
            <a:ext cx="2893695" cy="8648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Under</a:t>
            </a:r>
            <a:r>
              <a:rPr dirty="0" sz="1200" spc="7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200" spc="1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lens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These</a:t>
            </a:r>
            <a:r>
              <a:rPr dirty="0" sz="950" spc="-25">
                <a:latin typeface="Trebuchet MS"/>
                <a:cs typeface="Trebuchet MS"/>
              </a:rPr>
              <a:t> are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screen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shots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taken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camera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microscope</a:t>
            </a:r>
            <a:r>
              <a:rPr dirty="0" sz="950" spc="9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attached.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 one </a:t>
            </a:r>
            <a:r>
              <a:rPr dirty="0" sz="950" spc="-25">
                <a:latin typeface="Trebuchet MS"/>
                <a:cs typeface="Trebuchet MS"/>
              </a:rPr>
              <a:t>is?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791300" y="6734868"/>
            <a:ext cx="3037205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 b="1">
                <a:latin typeface="Calibri"/>
                <a:cs typeface="Calibri"/>
              </a:rPr>
              <a:t>Have</a:t>
            </a:r>
            <a:r>
              <a:rPr dirty="0" sz="950" spc="85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a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go</a:t>
            </a:r>
            <a:r>
              <a:rPr dirty="0" sz="950" spc="85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at</a:t>
            </a:r>
            <a:r>
              <a:rPr dirty="0" sz="950" spc="7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taking</a:t>
            </a:r>
            <a:r>
              <a:rPr dirty="0" sz="950" spc="5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your</a:t>
            </a:r>
            <a:r>
              <a:rPr dirty="0" sz="950" spc="5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own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close</a:t>
            </a:r>
            <a:r>
              <a:rPr dirty="0" sz="950" spc="8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up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spc="60" b="1">
                <a:latin typeface="Calibri"/>
                <a:cs typeface="Calibri"/>
              </a:rPr>
              <a:t>shots</a:t>
            </a:r>
            <a:r>
              <a:rPr dirty="0" sz="950" spc="8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and</a:t>
            </a:r>
            <a:r>
              <a:rPr dirty="0" sz="950" spc="9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asking </a:t>
            </a:r>
            <a:r>
              <a:rPr dirty="0" sz="950" b="1">
                <a:latin typeface="Calibri"/>
                <a:cs typeface="Calibri"/>
              </a:rPr>
              <a:t>your</a:t>
            </a:r>
            <a:r>
              <a:rPr dirty="0" sz="950" spc="45" b="1">
                <a:latin typeface="Calibri"/>
                <a:cs typeface="Calibri"/>
              </a:rPr>
              <a:t> </a:t>
            </a:r>
            <a:r>
              <a:rPr dirty="0" sz="950" spc="60" b="1">
                <a:latin typeface="Calibri"/>
                <a:cs typeface="Calibri"/>
              </a:rPr>
              <a:t>classmates</a:t>
            </a:r>
            <a:r>
              <a:rPr dirty="0" sz="950" spc="70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to</a:t>
            </a:r>
            <a:r>
              <a:rPr dirty="0" sz="950" spc="85" b="1">
                <a:latin typeface="Calibri"/>
                <a:cs typeface="Calibri"/>
              </a:rPr>
              <a:t> </a:t>
            </a:r>
            <a:r>
              <a:rPr dirty="0" sz="950" spc="55" b="1">
                <a:latin typeface="Calibri"/>
                <a:cs typeface="Calibri"/>
              </a:rPr>
              <a:t>guess</a:t>
            </a:r>
            <a:r>
              <a:rPr dirty="0" sz="950" spc="85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7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they</a:t>
            </a:r>
            <a:r>
              <a:rPr dirty="0" sz="950" spc="60" b="1">
                <a:latin typeface="Calibri"/>
                <a:cs typeface="Calibri"/>
              </a:rPr>
              <a:t> </a:t>
            </a:r>
            <a:r>
              <a:rPr dirty="0" sz="950" spc="-20" b="1">
                <a:latin typeface="Calibri"/>
                <a:cs typeface="Calibri"/>
              </a:rPr>
              <a:t>are.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0004" y="540004"/>
            <a:ext cx="3939870" cy="544576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80"/>
              <a:t>What’s</a:t>
            </a:r>
            <a:r>
              <a:rPr dirty="0" spc="-630"/>
              <a:t> </a:t>
            </a:r>
            <a:r>
              <a:rPr dirty="0" spc="-595"/>
              <a:t>in</a:t>
            </a:r>
            <a:r>
              <a:rPr dirty="0" spc="-625"/>
              <a:t> </a:t>
            </a:r>
            <a:r>
              <a:rPr dirty="0" spc="-570"/>
              <a:t>our</a:t>
            </a:r>
            <a:r>
              <a:rPr dirty="0" spc="-625"/>
              <a:t> </a:t>
            </a:r>
            <a:r>
              <a:rPr dirty="0" spc="-570"/>
              <a:t>water?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527300" y="1298154"/>
            <a:ext cx="6129020" cy="5283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260" b="1">
                <a:latin typeface="Trebuchet MS"/>
                <a:cs typeface="Trebuchet MS"/>
              </a:rPr>
              <a:t>Engineers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such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170" b="1">
                <a:latin typeface="Trebuchet MS"/>
                <a:cs typeface="Trebuchet MS"/>
              </a:rPr>
              <a:t>as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70" b="1">
                <a:latin typeface="Trebuchet MS"/>
                <a:cs typeface="Trebuchet MS"/>
              </a:rPr>
              <a:t>Wenliang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95" b="1">
                <a:latin typeface="Trebuchet MS"/>
                <a:cs typeface="Trebuchet MS"/>
              </a:rPr>
              <a:t>Li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29" b="1">
                <a:latin typeface="Trebuchet MS"/>
                <a:cs typeface="Trebuchet MS"/>
              </a:rPr>
              <a:t>are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70" b="1">
                <a:latin typeface="Trebuchet MS"/>
                <a:cs typeface="Trebuchet MS"/>
              </a:rPr>
              <a:t>developing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40" b="1">
                <a:latin typeface="Trebuchet MS"/>
                <a:cs typeface="Trebuchet MS"/>
              </a:rPr>
              <a:t>technology </a:t>
            </a:r>
            <a:r>
              <a:rPr dirty="0" sz="1800" spc="-195" b="1">
                <a:latin typeface="Trebuchet MS"/>
                <a:cs typeface="Trebuchet MS"/>
              </a:rPr>
              <a:t>that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can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85" b="1">
                <a:latin typeface="Trebuchet MS"/>
                <a:cs typeface="Trebuchet MS"/>
              </a:rPr>
              <a:t>tell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35" b="1">
                <a:latin typeface="Trebuchet MS"/>
                <a:cs typeface="Trebuchet MS"/>
              </a:rPr>
              <a:t>us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what </a:t>
            </a:r>
            <a:r>
              <a:rPr dirty="0" sz="1800" spc="-160" b="1">
                <a:latin typeface="Trebuchet MS"/>
                <a:cs typeface="Trebuchet MS"/>
              </a:rPr>
              <a:t>is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in</a:t>
            </a:r>
            <a:r>
              <a:rPr dirty="0" sz="1800" spc="-245" b="1">
                <a:latin typeface="Trebuchet MS"/>
                <a:cs typeface="Trebuchet MS"/>
              </a:rPr>
              <a:t> our </a:t>
            </a:r>
            <a:r>
              <a:rPr dirty="0" sz="1800" spc="-254" b="1">
                <a:latin typeface="Trebuchet MS"/>
                <a:cs typeface="Trebuchet MS"/>
              </a:rPr>
              <a:t>water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70" b="1">
                <a:latin typeface="Trebuchet MS"/>
                <a:cs typeface="Trebuchet MS"/>
              </a:rPr>
              <a:t>what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180" b="1">
                <a:latin typeface="Trebuchet MS"/>
                <a:cs typeface="Trebuchet MS"/>
              </a:rPr>
              <a:t>this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can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85" b="1">
                <a:latin typeface="Trebuchet MS"/>
                <a:cs typeface="Trebuchet MS"/>
              </a:rPr>
              <a:t>tell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35" b="1">
                <a:latin typeface="Trebuchet MS"/>
                <a:cs typeface="Trebuchet MS"/>
              </a:rPr>
              <a:t>us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60" b="1">
                <a:latin typeface="Trebuchet MS"/>
                <a:cs typeface="Trebuchet MS"/>
              </a:rPr>
              <a:t>about</a:t>
            </a:r>
            <a:r>
              <a:rPr dirty="0" sz="1800" spc="-245" b="1">
                <a:latin typeface="Trebuchet MS"/>
                <a:cs typeface="Trebuchet MS"/>
              </a:rPr>
              <a:t> our </a:t>
            </a:r>
            <a:r>
              <a:rPr dirty="0" sz="1800" spc="-225" b="1">
                <a:latin typeface="Trebuchet MS"/>
                <a:cs typeface="Trebuchet MS"/>
              </a:rPr>
              <a:t>health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the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310" b="1">
                <a:latin typeface="Trebuchet MS"/>
                <a:cs typeface="Trebuchet MS"/>
              </a:rPr>
              <a:t>environment.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283996" y="2540660"/>
            <a:ext cx="2868295" cy="123761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What</a:t>
            </a:r>
            <a:r>
              <a:rPr dirty="0" sz="1200" spc="10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are</a:t>
            </a:r>
            <a:r>
              <a:rPr dirty="0" sz="1200" spc="8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you</a:t>
            </a:r>
            <a:r>
              <a:rPr dirty="0" sz="1200" spc="1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looking</a:t>
            </a:r>
            <a:r>
              <a:rPr dirty="0" sz="1200" spc="110" b="1">
                <a:latin typeface="Calibri"/>
                <a:cs typeface="Calibri"/>
              </a:rPr>
              <a:t> </a:t>
            </a:r>
            <a:r>
              <a:rPr dirty="0" sz="1200" spc="-20" b="1">
                <a:latin typeface="Calibri"/>
                <a:cs typeface="Calibri"/>
              </a:rPr>
              <a:t>for?</a:t>
            </a:r>
            <a:endParaRPr sz="1200">
              <a:latin typeface="Calibri"/>
              <a:cs typeface="Calibri"/>
            </a:endParaRPr>
          </a:p>
          <a:p>
            <a:pPr marL="107950" marR="212090">
              <a:lnSpc>
                <a:spcPct val="100000"/>
              </a:lnSpc>
              <a:spcBef>
                <a:spcPts val="235"/>
              </a:spcBef>
            </a:pPr>
            <a:r>
              <a:rPr dirty="0" sz="950">
                <a:latin typeface="Trebuchet MS"/>
                <a:cs typeface="Trebuchet MS"/>
              </a:rPr>
              <a:t>Within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every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drop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0">
                <a:latin typeface="Trebuchet MS"/>
                <a:cs typeface="Trebuchet MS"/>
              </a:rPr>
              <a:t> particular, </a:t>
            </a:r>
            <a:r>
              <a:rPr dirty="0" sz="950" spc="-20">
                <a:latin typeface="Trebuchet MS"/>
                <a:cs typeface="Trebuchet MS"/>
              </a:rPr>
              <a:t>lives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invisible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world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alive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huge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variety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microscopic </a:t>
            </a:r>
            <a:r>
              <a:rPr dirty="0" sz="950" spc="-30">
                <a:latin typeface="Trebuchet MS"/>
                <a:cs typeface="Trebuchet MS"/>
              </a:rPr>
              <a:t>creatures.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 </a:t>
            </a:r>
            <a:r>
              <a:rPr dirty="0" sz="950" spc="-10">
                <a:latin typeface="Trebuchet MS"/>
                <a:cs typeface="Trebuchet MS"/>
              </a:rPr>
              <a:t>find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simple </a:t>
            </a:r>
            <a:r>
              <a:rPr dirty="0" sz="950" spc="-45">
                <a:latin typeface="Trebuchet MS"/>
                <a:cs typeface="Trebuchet MS"/>
              </a:rPr>
              <a:t>life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forms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such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bacteria,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oxygen-</a:t>
            </a:r>
            <a:r>
              <a:rPr dirty="0" sz="950" spc="-10">
                <a:latin typeface="Trebuchet MS"/>
                <a:cs typeface="Trebuchet MS"/>
              </a:rPr>
              <a:t>producers </a:t>
            </a:r>
            <a:r>
              <a:rPr dirty="0" sz="950" spc="-45">
                <a:latin typeface="Trebuchet MS"/>
                <a:cs typeface="Trebuchet MS"/>
              </a:rPr>
              <a:t>like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algae,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microscopic animals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like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bears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alien-like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protozoa.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283996" y="5802757"/>
            <a:ext cx="2868295" cy="121729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Health</a:t>
            </a:r>
            <a:r>
              <a:rPr dirty="0" sz="1200" spc="18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and</a:t>
            </a:r>
            <a:r>
              <a:rPr dirty="0" sz="1200" spc="180" b="1">
                <a:latin typeface="Calibri"/>
                <a:cs typeface="Calibri"/>
              </a:rPr>
              <a:t> </a:t>
            </a:r>
            <a:r>
              <a:rPr dirty="0" sz="1200" spc="50" b="1">
                <a:latin typeface="Calibri"/>
                <a:cs typeface="Calibri"/>
              </a:rPr>
              <a:t>safety</a:t>
            </a:r>
            <a:endParaRPr sz="1200">
              <a:latin typeface="Calibri"/>
              <a:cs typeface="Calibri"/>
            </a:endParaRPr>
          </a:p>
          <a:p>
            <a:pPr marL="107950" marR="193040">
              <a:lnSpc>
                <a:spcPts val="1450"/>
              </a:lnSpc>
              <a:spcBef>
                <a:spcPts val="50"/>
              </a:spcBef>
            </a:pPr>
            <a:r>
              <a:rPr dirty="0" sz="950">
                <a:latin typeface="Trebuchet MS"/>
                <a:cs typeface="Trebuchet MS"/>
              </a:rPr>
              <a:t>Work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adult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visiting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sources. Collect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safe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access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point.</a:t>
            </a:r>
            <a:endParaRPr sz="950">
              <a:latin typeface="Trebuchet MS"/>
              <a:cs typeface="Trebuchet MS"/>
            </a:endParaRPr>
          </a:p>
          <a:p>
            <a:pPr marL="107950">
              <a:lnSpc>
                <a:spcPct val="100000"/>
              </a:lnSpc>
              <a:spcBef>
                <a:spcPts val="220"/>
              </a:spcBef>
            </a:pPr>
            <a:r>
              <a:rPr dirty="0" sz="950" spc="-10">
                <a:latin typeface="Trebuchet MS"/>
                <a:cs typeface="Trebuchet MS"/>
              </a:rPr>
              <a:t>Wear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gloves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collecting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</a:t>
            </a:r>
            <a:endParaRPr sz="950">
              <a:latin typeface="Trebuchet MS"/>
              <a:cs typeface="Trebuchet MS"/>
            </a:endParaRPr>
          </a:p>
          <a:p>
            <a:pPr marL="107950" marR="262255">
              <a:lnSpc>
                <a:spcPct val="102600"/>
              </a:lnSpc>
              <a:spcBef>
                <a:spcPts val="285"/>
              </a:spcBef>
            </a:pPr>
            <a:r>
              <a:rPr dirty="0" sz="950">
                <a:latin typeface="Trebuchet MS"/>
                <a:cs typeface="Trebuchet MS"/>
              </a:rPr>
              <a:t>Wash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soap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after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working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804005" y="2921266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09"/>
              </a:spcBef>
            </a:pPr>
            <a:r>
              <a:rPr dirty="0" sz="1350" spc="-1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804005" y="4150728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309"/>
              </a:spcBef>
            </a:pPr>
            <a:r>
              <a:rPr dirty="0" sz="1350" spc="10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804005" y="5380189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309"/>
              </a:spcBef>
            </a:pPr>
            <a:r>
              <a:rPr dirty="0" sz="1350" spc="100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5277002" y="2921266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5250">
              <a:lnSpc>
                <a:spcPct val="100000"/>
              </a:lnSpc>
              <a:spcBef>
                <a:spcPts val="309"/>
              </a:spcBef>
            </a:pPr>
            <a:r>
              <a:rPr dirty="0" sz="1350" spc="9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5277002" y="4150728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09"/>
              </a:spcBef>
            </a:pPr>
            <a:r>
              <a:rPr dirty="0" sz="1350" spc="150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277002" y="5380189"/>
            <a:ext cx="290195" cy="29019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9369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309"/>
              </a:spcBef>
            </a:pPr>
            <a:r>
              <a:rPr dirty="0" sz="1350" spc="13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527300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2570" algn="l"/>
              </a:tabLst>
            </a:pPr>
            <a:r>
              <a:rPr dirty="0" sz="1000" spc="-25">
                <a:latin typeface="Arial"/>
                <a:cs typeface="Arial"/>
              </a:rPr>
              <a:t>32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7487996" y="12"/>
            <a:ext cx="3204210" cy="7560309"/>
            <a:chOff x="7487996" y="12"/>
            <a:chExt cx="3204210" cy="7560309"/>
          </a:xfrm>
        </p:grpSpPr>
        <p:sp>
          <p:nvSpPr>
            <p:cNvPr id="4" name="object 4" descr=""/>
            <p:cNvSpPr/>
            <p:nvPr/>
          </p:nvSpPr>
          <p:spPr>
            <a:xfrm>
              <a:off x="7487996" y="12"/>
              <a:ext cx="3204210" cy="7560309"/>
            </a:xfrm>
            <a:custGeom>
              <a:avLst/>
              <a:gdLst/>
              <a:ahLst/>
              <a:cxnLst/>
              <a:rect l="l" t="t" r="r" b="b"/>
              <a:pathLst>
                <a:path w="3204209" h="7560309">
                  <a:moveTo>
                    <a:pt x="3204006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204006" y="7559992"/>
                  </a:lnTo>
                  <a:lnTo>
                    <a:pt x="3204006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740002" y="540004"/>
              <a:ext cx="2412365" cy="2203450"/>
            </a:xfrm>
            <a:custGeom>
              <a:avLst/>
              <a:gdLst/>
              <a:ahLst/>
              <a:cxnLst/>
              <a:rect l="l" t="t" r="r" b="b"/>
              <a:pathLst>
                <a:path w="2412365" h="2203450">
                  <a:moveTo>
                    <a:pt x="2411996" y="0"/>
                  </a:moveTo>
                  <a:lnTo>
                    <a:pt x="0" y="0"/>
                  </a:lnTo>
                  <a:lnTo>
                    <a:pt x="0" y="2203348"/>
                  </a:lnTo>
                  <a:lnTo>
                    <a:pt x="2411996" y="2203348"/>
                  </a:lnTo>
                  <a:lnTo>
                    <a:pt x="2411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8174" y="763851"/>
              <a:ext cx="1755651" cy="17556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7300" y="441580"/>
            <a:ext cx="6652895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39559" algn="l"/>
              </a:tabLst>
            </a:pPr>
            <a:r>
              <a:rPr dirty="0" u="heavy" sz="2700" spc="-47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Can</a:t>
            </a:r>
            <a:r>
              <a:rPr dirty="0" u="heavy" sz="2700" spc="-39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47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you</a:t>
            </a:r>
            <a:r>
              <a:rPr dirty="0" u="heavy" sz="2700" spc="-38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33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spot</a:t>
            </a:r>
            <a:r>
              <a:rPr dirty="0" u="heavy" sz="2700" spc="-39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35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anything</a:t>
            </a:r>
            <a:r>
              <a:rPr dirty="0" u="heavy" sz="2700" spc="-38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38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from</a:t>
            </a:r>
            <a:r>
              <a:rPr dirty="0" u="heavy" sz="2700" spc="-39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26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this</a:t>
            </a:r>
            <a:r>
              <a:rPr dirty="0" u="heavy" sz="2700" spc="-385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 </a:t>
            </a:r>
            <a:r>
              <a:rPr dirty="0" u="heavy" sz="2700" spc="-30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table?</a:t>
            </a:r>
            <a:r>
              <a:rPr dirty="0" u="heavy" sz="2700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</a:rPr>
              <a:t>	</a:t>
            </a:r>
            <a:endParaRPr sz="2700"/>
          </a:p>
        </p:txBody>
      </p:sp>
      <p:sp>
        <p:nvSpPr>
          <p:cNvPr id="8" name="object 8" descr=""/>
          <p:cNvSpPr txBox="1"/>
          <p:nvPr/>
        </p:nvSpPr>
        <p:spPr>
          <a:xfrm>
            <a:off x="7740001" y="2743339"/>
            <a:ext cx="2412365" cy="158686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spc="50" b="1">
                <a:latin typeface="Calibri"/>
                <a:cs typeface="Calibri"/>
              </a:rPr>
              <a:t>Citizen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45" b="1">
                <a:latin typeface="Calibri"/>
                <a:cs typeface="Calibri"/>
              </a:rPr>
              <a:t>science</a:t>
            </a:r>
            <a:endParaRPr sz="1200">
              <a:latin typeface="Calibri"/>
              <a:cs typeface="Calibri"/>
            </a:endParaRPr>
          </a:p>
          <a:p>
            <a:pPr marL="107950" marR="238125">
              <a:lnSpc>
                <a:spcPct val="102600"/>
              </a:lnSpc>
              <a:spcBef>
                <a:spcPts val="515"/>
              </a:spcBef>
            </a:pPr>
            <a:r>
              <a:rPr dirty="0" sz="950">
                <a:latin typeface="Trebuchet MS"/>
                <a:cs typeface="Trebuchet MS"/>
              </a:rPr>
              <a:t>Ask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teacher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sign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this </a:t>
            </a:r>
            <a:r>
              <a:rPr dirty="0" sz="950" spc="-35">
                <a:latin typeface="Trebuchet MS"/>
                <a:cs typeface="Trebuchet MS"/>
              </a:rPr>
              <a:t>‘Citizen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Science’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project.</a:t>
            </a:r>
            <a:endParaRPr sz="950">
              <a:latin typeface="Trebuchet MS"/>
              <a:cs typeface="Trebuchet MS"/>
            </a:endParaRPr>
          </a:p>
          <a:p>
            <a:pPr marL="107950" marR="295275">
              <a:lnSpc>
                <a:spcPct val="102600"/>
              </a:lnSpc>
              <a:spcBef>
                <a:spcPts val="570"/>
              </a:spcBef>
            </a:pPr>
            <a:r>
              <a:rPr dirty="0" sz="950">
                <a:latin typeface="Trebuchet MS"/>
                <a:cs typeface="Trebuchet MS"/>
              </a:rPr>
              <a:t>Find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local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source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take </a:t>
            </a:r>
            <a:r>
              <a:rPr dirty="0" sz="950" spc="-10">
                <a:latin typeface="Trebuchet MS"/>
                <a:cs typeface="Trebuchet MS"/>
              </a:rPr>
              <a:t>temperature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50">
                <a:latin typeface="Trebuchet MS"/>
                <a:cs typeface="Trebuchet MS"/>
              </a:rPr>
              <a:t>pH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readings.</a:t>
            </a:r>
            <a:endParaRPr sz="950">
              <a:latin typeface="Trebuchet MS"/>
              <a:cs typeface="Trebuchet MS"/>
            </a:endParaRPr>
          </a:p>
          <a:p>
            <a:pPr marL="107950" marR="522605">
              <a:lnSpc>
                <a:spcPct val="102600"/>
              </a:lnSpc>
              <a:spcBef>
                <a:spcPts val="565"/>
              </a:spcBef>
            </a:pPr>
            <a:r>
              <a:rPr dirty="0" sz="950">
                <a:latin typeface="Trebuchet MS"/>
                <a:cs typeface="Trebuchet MS"/>
              </a:rPr>
              <a:t>Upload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findings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along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nearly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1,700,000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people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at: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https://www.monitorwater.org/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4" y="1157211"/>
            <a:ext cx="6623989" cy="272872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690404" y="1203550"/>
            <a:ext cx="36322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828253" y="1203550"/>
            <a:ext cx="71183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r>
              <a:rPr dirty="0" sz="95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features</a:t>
            </a:r>
            <a:endParaRPr sz="950">
              <a:latin typeface="Calibri"/>
              <a:cs typeface="Calibri"/>
            </a:endParaRPr>
          </a:p>
        </p:txBody>
      </p:sp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540004" y="1426900"/>
          <a:ext cx="6624320" cy="558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4280"/>
                <a:gridCol w="1440180"/>
                <a:gridCol w="3959860"/>
              </a:tblGrid>
              <a:tr h="447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Bacteria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90170">
                        <a:lnSpc>
                          <a:spcPct val="102600"/>
                        </a:lnSpc>
                        <a:spcBef>
                          <a:spcPts val="560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Single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celled,</a:t>
                      </a:r>
                      <a:r>
                        <a:rPr dirty="0" sz="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dots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strands,</a:t>
                      </a:r>
                      <a:r>
                        <a:rPr dirty="0" sz="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just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visible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strongest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magnification,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cyanobacteria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are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larger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7112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Protozoa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Single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celled,</a:t>
                      </a:r>
                      <a:r>
                        <a:rPr dirty="0" sz="95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dirty="0" sz="95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tiny</a:t>
                      </a:r>
                      <a:r>
                        <a:rPr dirty="0" sz="95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hairs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pseudopodia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35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  <a:tr h="5289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Algae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Single</a:t>
                      </a:r>
                      <a:r>
                        <a:rPr dirty="0" sz="950" spc="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celled,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mostly</a:t>
                      </a:r>
                      <a:r>
                        <a:rPr dirty="0" sz="950" spc="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green,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sometimes</a:t>
                      </a:r>
                      <a:r>
                        <a:rPr dirty="0" sz="950" spc="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yellow-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brown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222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Rotifers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950" spc="-15">
                          <a:latin typeface="Trebuchet MS"/>
                          <a:cs typeface="Trebuchet MS"/>
                        </a:rPr>
                        <a:t>Wheel-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like,</a:t>
                      </a:r>
                      <a:r>
                        <a:rPr dirty="0" sz="95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hairy</a:t>
                      </a:r>
                      <a:r>
                        <a:rPr dirty="0" sz="950" spc="-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appendages,</a:t>
                      </a:r>
                      <a:r>
                        <a:rPr dirty="0" sz="95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transparent,</a:t>
                      </a:r>
                      <a:r>
                        <a:rPr dirty="0" sz="95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free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swimming</a:t>
                      </a:r>
                      <a:r>
                        <a:rPr dirty="0" sz="950" spc="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attached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950" spc="-20">
                          <a:latin typeface="Trebuchet MS"/>
                          <a:cs typeface="Trebuchet MS"/>
                        </a:rPr>
                        <a:t>0.2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65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mm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07314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40" b="1">
                          <a:latin typeface="Calibri"/>
                          <a:cs typeface="Calibri"/>
                        </a:rPr>
                        <a:t>Gastrotrichs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950" spc="-30">
                          <a:latin typeface="Trebuchet MS"/>
                          <a:cs typeface="Trebuchet MS"/>
                        </a:rPr>
                        <a:t>Two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tails,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hairy,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round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mouth</a:t>
                      </a:r>
                      <a:r>
                        <a:rPr dirty="0" sz="950" spc="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opening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950" spc="-95">
                          <a:latin typeface="Trebuchet MS"/>
                          <a:cs typeface="Trebuchet MS"/>
                        </a:rPr>
                        <a:t>0.1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0.5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mm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07314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Worms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long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thin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body,</a:t>
                      </a:r>
                      <a:r>
                        <a:rPr dirty="0" sz="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many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non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related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forms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35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Bryozoa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1316355">
                        <a:lnSpc>
                          <a:spcPct val="102600"/>
                        </a:lnSpc>
                        <a:spcBef>
                          <a:spcPts val="815"/>
                        </a:spcBef>
                      </a:pPr>
                      <a:r>
                        <a:rPr dirty="0" sz="950" spc="-10">
                          <a:latin typeface="Trebuchet MS"/>
                          <a:cs typeface="Trebuchet MS"/>
                        </a:rPr>
                        <a:t>Plant-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like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jelly-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like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colony,</a:t>
                      </a:r>
                      <a:r>
                        <a:rPr dirty="0" sz="9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crown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dirty="0" sz="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tentacles Individuals: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0.25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dirty="0" sz="95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mm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0350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40" b="1">
                          <a:latin typeface="Calibri"/>
                          <a:cs typeface="Calibri"/>
                        </a:rPr>
                        <a:t>Hydra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220345">
                        <a:lnSpc>
                          <a:spcPct val="102600"/>
                        </a:lnSpc>
                        <a:spcBef>
                          <a:spcPts val="815"/>
                        </a:spcBef>
                      </a:pPr>
                      <a:r>
                        <a:rPr dirty="0" sz="950" spc="-20">
                          <a:latin typeface="Trebuchet MS"/>
                          <a:cs typeface="Trebuchet MS"/>
                        </a:rPr>
                        <a:t>Green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brown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colourless,</a:t>
                      </a:r>
                      <a:r>
                        <a:rPr dirty="0" sz="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dirty="0" sz="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tentacles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contract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 stretch Extended: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55"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45">
                          <a:latin typeface="Trebuchet MS"/>
                          <a:cs typeface="Trebuchet MS"/>
                        </a:rPr>
                        <a:t>mm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0350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89535" marR="409575">
                        <a:lnSpc>
                          <a:spcPct val="102600"/>
                        </a:lnSpc>
                        <a:spcBef>
                          <a:spcPts val="815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Water</a:t>
                      </a:r>
                      <a:r>
                        <a:rPr dirty="0" sz="950" spc="10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20" b="1">
                          <a:latin typeface="Calibri"/>
                          <a:cs typeface="Calibri"/>
                        </a:rPr>
                        <a:t>bears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 (Tardigrades)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103505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950" spc="70">
                          <a:latin typeface="Trebuchet MS"/>
                          <a:cs typeface="Trebuchet MS"/>
                        </a:rPr>
                        <a:t>8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stumpy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30">
                          <a:latin typeface="Trebuchet MS"/>
                          <a:cs typeface="Trebuchet MS"/>
                        </a:rPr>
                        <a:t>legs,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slow</a:t>
                      </a:r>
                      <a:r>
                        <a:rPr dirty="0" sz="950" spc="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moving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950" spc="-135">
                          <a:latin typeface="Trebuchet MS"/>
                          <a:cs typeface="Trebuchet MS"/>
                        </a:rPr>
                        <a:t>&lt;1</a:t>
                      </a:r>
                      <a:r>
                        <a:rPr dirty="0" sz="95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35">
                          <a:latin typeface="Trebuchet MS"/>
                          <a:cs typeface="Trebuchet MS"/>
                        </a:rPr>
                        <a:t>mm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107314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 b="1">
                          <a:latin typeface="Calibri"/>
                          <a:cs typeface="Calibri"/>
                        </a:rPr>
                        <a:t>Arthropods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 spc="-10">
                          <a:latin typeface="Trebuchet MS"/>
                          <a:cs typeface="Trebuchet MS"/>
                        </a:rPr>
                        <a:t>Jointed</a:t>
                      </a:r>
                      <a:r>
                        <a:rPr dirty="0" sz="950" spc="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10">
                          <a:latin typeface="Trebuchet MS"/>
                          <a:cs typeface="Trebuchet MS"/>
                        </a:rPr>
                        <a:t>limbs;</a:t>
                      </a:r>
                      <a:r>
                        <a:rPr dirty="0" sz="950" spc="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many</a:t>
                      </a:r>
                      <a:r>
                        <a:rPr dirty="0" sz="950" spc="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groups</a:t>
                      </a:r>
                      <a:r>
                        <a:rPr dirty="0" sz="950" spc="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75">
                          <a:latin typeface="Trebuchet MS"/>
                          <a:cs typeface="Trebuchet MS"/>
                        </a:rPr>
                        <a:t>e.g.</a:t>
                      </a:r>
                      <a:r>
                        <a:rPr dirty="0" sz="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crustaceans</a:t>
                      </a:r>
                      <a:r>
                        <a:rPr dirty="0" sz="950" spc="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50">
                          <a:latin typeface="Trebuchet MS"/>
                          <a:cs typeface="Trebuchet MS"/>
                        </a:rPr>
                        <a:t>(‘water</a:t>
                      </a:r>
                      <a:r>
                        <a:rPr dirty="0" sz="950" spc="-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55">
                          <a:latin typeface="Trebuchet MS"/>
                          <a:cs typeface="Trebuchet MS"/>
                        </a:rPr>
                        <a:t>fleas’),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mites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35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89535" marR="129539">
                        <a:lnSpc>
                          <a:spcPct val="102600"/>
                        </a:lnSpc>
                        <a:spcBef>
                          <a:spcPts val="815"/>
                        </a:spcBef>
                      </a:pPr>
                      <a:r>
                        <a:rPr dirty="0" sz="950" b="1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950" spc="19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-10" b="1">
                          <a:latin typeface="Calibri"/>
                          <a:cs typeface="Calibri"/>
                        </a:rPr>
                        <a:t>arthropods: </a:t>
                      </a:r>
                      <a:r>
                        <a:rPr dirty="0" sz="950" spc="50" b="1">
                          <a:latin typeface="Calibri"/>
                          <a:cs typeface="Calibri"/>
                        </a:rPr>
                        <a:t>Insect</a:t>
                      </a:r>
                      <a:r>
                        <a:rPr dirty="0" sz="95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50" spc="50" b="1">
                          <a:latin typeface="Calibri"/>
                          <a:cs typeface="Calibri"/>
                        </a:rPr>
                        <a:t>stages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B="0" marT="103505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950">
                          <a:latin typeface="Trebuchet MS"/>
                          <a:cs typeface="Trebuchet MS"/>
                        </a:rPr>
                        <a:t>Wide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variety</a:t>
                      </a:r>
                      <a:r>
                        <a:rPr dirty="0" sz="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dirty="0" sz="95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950" spc="-20">
                          <a:latin typeface="Trebuchet MS"/>
                          <a:cs typeface="Trebuchet MS"/>
                        </a:rPr>
                        <a:t>forms</a:t>
                      </a:r>
                      <a:endParaRPr sz="950">
                        <a:latin typeface="Trebuchet MS"/>
                        <a:cs typeface="Trebuchet MS"/>
                      </a:endParaRPr>
                    </a:p>
                  </a:txBody>
                  <a:tcPr marL="0" marR="0" marB="0" marT="635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3019" y="1535804"/>
            <a:ext cx="434340" cy="22860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55399" y="2000491"/>
            <a:ext cx="457199" cy="25717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61114" y="2531787"/>
            <a:ext cx="445769" cy="24574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55399" y="3075467"/>
            <a:ext cx="457199" cy="20002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72545" y="3627652"/>
            <a:ext cx="422909" cy="120014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55399" y="4071252"/>
            <a:ext cx="457199" cy="257174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66829" y="4617722"/>
            <a:ext cx="417194" cy="18859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255399" y="5124187"/>
            <a:ext cx="457199" cy="200024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66829" y="5636367"/>
            <a:ext cx="422909" cy="194309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55399" y="6119972"/>
            <a:ext cx="457199" cy="257174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70639" y="6596909"/>
            <a:ext cx="419100" cy="320040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8786269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40">
                <a:latin typeface="Arial"/>
                <a:cs typeface="Arial"/>
              </a:rPr>
              <a:t>33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916002" y="12"/>
            <a:ext cx="4776470" cy="7560309"/>
            <a:chOff x="5916002" y="12"/>
            <a:chExt cx="4776470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5916002" y="12"/>
              <a:ext cx="4776470" cy="7560309"/>
            </a:xfrm>
            <a:custGeom>
              <a:avLst/>
              <a:gdLst/>
              <a:ahLst/>
              <a:cxnLst/>
              <a:rect l="l" t="t" r="r" b="b"/>
              <a:pathLst>
                <a:path w="4776470" h="7560309">
                  <a:moveTo>
                    <a:pt x="4776000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776000" y="7559992"/>
                  </a:lnTo>
                  <a:lnTo>
                    <a:pt x="4776000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8008" y="1368005"/>
              <a:ext cx="3959987" cy="520692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27300" y="1932654"/>
            <a:ext cx="2288540" cy="91249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Public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systems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often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series </a:t>
            </a:r>
            <a:r>
              <a:rPr dirty="0" sz="950" spc="-25">
                <a:latin typeface="Trebuchet MS"/>
                <a:cs typeface="Trebuchet MS"/>
              </a:rPr>
              <a:t>of water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treatment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steps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include: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74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  <a:tab pos="1092200" algn="l"/>
              </a:tabLst>
            </a:pPr>
            <a:r>
              <a:rPr dirty="0" sz="950" spc="-10">
                <a:latin typeface="Trebuchet MS"/>
                <a:cs typeface="Trebuchet MS"/>
              </a:rPr>
              <a:t>Coagulation</a:t>
            </a:r>
            <a:r>
              <a:rPr dirty="0" sz="950">
                <a:latin typeface="Trebuchet MS"/>
                <a:cs typeface="Trebuchet MS"/>
              </a:rPr>
              <a:t>	</a:t>
            </a:r>
            <a:r>
              <a:rPr dirty="0" sz="950" spc="145">
                <a:solidFill>
                  <a:srgbClr val="43D4D8"/>
                </a:solidFill>
                <a:latin typeface="Arial"/>
                <a:cs typeface="Arial"/>
              </a:rPr>
              <a:t>■</a:t>
            </a:r>
            <a:r>
              <a:rPr dirty="0" sz="950" spc="220">
                <a:solidFill>
                  <a:srgbClr val="43D4D8"/>
                </a:solidFill>
                <a:latin typeface="Arial"/>
                <a:cs typeface="Arial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Flocculation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24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  <a:tab pos="1092200" algn="l"/>
              </a:tabLst>
            </a:pPr>
            <a:r>
              <a:rPr dirty="0" sz="950" spc="-10">
                <a:latin typeface="Trebuchet MS"/>
                <a:cs typeface="Trebuchet MS"/>
              </a:rPr>
              <a:t>Sedimentation</a:t>
            </a:r>
            <a:r>
              <a:rPr dirty="0" sz="950">
                <a:latin typeface="Trebuchet MS"/>
                <a:cs typeface="Trebuchet MS"/>
              </a:rPr>
              <a:t>	</a:t>
            </a:r>
            <a:r>
              <a:rPr dirty="0" sz="950" spc="145">
                <a:solidFill>
                  <a:srgbClr val="43D4D8"/>
                </a:solidFill>
                <a:latin typeface="Arial"/>
                <a:cs typeface="Arial"/>
              </a:rPr>
              <a:t>■</a:t>
            </a:r>
            <a:r>
              <a:rPr dirty="0" sz="950" spc="220">
                <a:solidFill>
                  <a:srgbClr val="43D4D8"/>
                </a:solidFill>
                <a:latin typeface="Arial"/>
                <a:cs typeface="Arial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Filtration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24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Disinfection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248" y="2847583"/>
            <a:ext cx="2445385" cy="101790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research</a:t>
            </a:r>
            <a:endParaRPr sz="1200">
              <a:latin typeface="Calibri"/>
              <a:cs typeface="Calibri"/>
            </a:endParaRPr>
          </a:p>
          <a:p>
            <a:pPr marL="156210" marR="252729" indent="-144145">
              <a:lnSpc>
                <a:spcPct val="102600"/>
              </a:lnSpc>
              <a:spcBef>
                <a:spcPts val="66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</a:t>
            </a:r>
            <a:r>
              <a:rPr dirty="0" sz="950" spc="-10">
                <a:latin typeface="Trebuchet MS"/>
                <a:cs typeface="Trebuchet MS"/>
              </a:rPr>
              <a:t>find</a:t>
            </a:r>
            <a:r>
              <a:rPr dirty="0" sz="950">
                <a:latin typeface="Trebuchet MS"/>
                <a:cs typeface="Trebuchet MS"/>
              </a:rPr>
              <a:t> 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these </a:t>
            </a:r>
            <a:r>
              <a:rPr dirty="0" sz="950" spc="-10">
                <a:latin typeface="Trebuchet MS"/>
                <a:cs typeface="Trebuchet MS"/>
              </a:rPr>
              <a:t>different </a:t>
            </a:r>
            <a:r>
              <a:rPr dirty="0" sz="950">
                <a:latin typeface="Trebuchet MS"/>
                <a:cs typeface="Trebuchet MS"/>
              </a:rPr>
              <a:t>stages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mean?</a:t>
            </a:r>
            <a:endParaRPr sz="950">
              <a:latin typeface="Trebuchet MS"/>
              <a:cs typeface="Trebuchet MS"/>
            </a:endParaRPr>
          </a:p>
          <a:p>
            <a:pPr marL="156210" marR="5080" indent="-144145">
              <a:lnSpc>
                <a:spcPct val="102600"/>
              </a:lnSpc>
              <a:spcBef>
                <a:spcPts val="21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see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happening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‘Water </a:t>
            </a:r>
            <a:r>
              <a:rPr dirty="0" sz="950">
                <a:latin typeface="Trebuchet MS"/>
                <a:cs typeface="Trebuchet MS"/>
              </a:rPr>
              <a:t>treatment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steps’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image?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300" y="3867823"/>
            <a:ext cx="2545715" cy="99123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Stage</a:t>
            </a:r>
            <a:r>
              <a:rPr dirty="0" sz="1200" spc="-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45" b="1">
                <a:solidFill>
                  <a:srgbClr val="14C9CF"/>
                </a:solidFill>
                <a:latin typeface="Calibri"/>
                <a:cs typeface="Calibri"/>
              </a:rPr>
              <a:t>1</a:t>
            </a:r>
            <a:r>
              <a:rPr dirty="0" sz="1200" spc="-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-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Flocculation</a:t>
            </a:r>
            <a:endParaRPr sz="1200">
              <a:latin typeface="Calibri"/>
              <a:cs typeface="Calibri"/>
            </a:endParaRPr>
          </a:p>
          <a:p>
            <a:pPr marL="12700" marR="168275">
              <a:lnSpc>
                <a:spcPct val="102600"/>
              </a:lnSpc>
              <a:spcBef>
                <a:spcPts val="660"/>
              </a:spcBef>
            </a:pPr>
            <a:r>
              <a:rPr dirty="0" sz="950" spc="-10">
                <a:latin typeface="Trebuchet MS"/>
                <a:cs typeface="Trebuchet MS"/>
              </a:rPr>
              <a:t>Flocculation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treatment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technique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particles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combine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create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bigger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</a:pPr>
            <a:r>
              <a:rPr dirty="0" sz="950" spc="-20">
                <a:latin typeface="Trebuchet MS"/>
                <a:cs typeface="Trebuchet MS"/>
              </a:rPr>
              <a:t>clusters,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flocs,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are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removed</a:t>
            </a:r>
            <a:r>
              <a:rPr dirty="0" sz="950" spc="-20">
                <a:latin typeface="Trebuchet MS"/>
                <a:cs typeface="Trebuchet MS"/>
              </a:rPr>
              <a:t> from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300" y="4861064"/>
            <a:ext cx="2501900" cy="174307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flocculate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950" b="1">
                <a:latin typeface="Calibri"/>
                <a:cs typeface="Calibri"/>
              </a:rPr>
              <a:t>Prepare</a:t>
            </a:r>
            <a:r>
              <a:rPr dirty="0" sz="950" spc="18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the</a:t>
            </a:r>
            <a:r>
              <a:rPr dirty="0" sz="950" spc="20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water</a:t>
            </a:r>
            <a:r>
              <a:rPr dirty="0" sz="950" spc="150" b="1">
                <a:latin typeface="Calibri"/>
                <a:cs typeface="Calibri"/>
              </a:rPr>
              <a:t> </a:t>
            </a:r>
            <a:r>
              <a:rPr dirty="0" sz="950" spc="-10" b="1">
                <a:latin typeface="Calibri"/>
                <a:cs typeface="Calibri"/>
              </a:rPr>
              <a:t>pollutant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710"/>
              </a:spcBef>
            </a:pPr>
            <a:r>
              <a:rPr dirty="0" sz="950" spc="-45">
                <a:latin typeface="Trebuchet MS"/>
                <a:cs typeface="Trebuchet MS"/>
              </a:rPr>
              <a:t>Ideally,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day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two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before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you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filter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devices.</a:t>
            </a:r>
            <a:endParaRPr sz="950">
              <a:latin typeface="Trebuchet MS"/>
              <a:cs typeface="Trebuchet MS"/>
            </a:endParaRPr>
          </a:p>
          <a:p>
            <a:pPr marL="156210" marR="24130" indent="-144145">
              <a:lnSpc>
                <a:spcPct val="102600"/>
              </a:lnSpc>
              <a:spcBef>
                <a:spcPts val="70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In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65">
                <a:latin typeface="Trebuchet MS"/>
                <a:cs typeface="Trebuchet MS"/>
              </a:rPr>
              <a:t>jug,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mix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all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ingredients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together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polluted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24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Mix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solution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thoroughly.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950">
                <a:latin typeface="Trebuchet MS"/>
                <a:cs typeface="Trebuchet MS"/>
              </a:rPr>
              <a:t>Divide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between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two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cups.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191271" y="1932771"/>
            <a:ext cx="2394585" cy="1241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32740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Put 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teaspoon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flocculant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>
                <a:latin typeface="Trebuchet MS"/>
                <a:cs typeface="Trebuchet MS"/>
              </a:rPr>
              <a:t> one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cups.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b="1">
                <a:latin typeface="Calibri"/>
                <a:cs typeface="Calibri"/>
              </a:rPr>
              <a:t>What</a:t>
            </a:r>
            <a:r>
              <a:rPr dirty="0" sz="950" spc="175" b="1">
                <a:latin typeface="Calibri"/>
                <a:cs typeface="Calibri"/>
              </a:rPr>
              <a:t> </a:t>
            </a:r>
            <a:r>
              <a:rPr dirty="0" sz="950" spc="35" b="1">
                <a:latin typeface="Calibri"/>
                <a:cs typeface="Calibri"/>
              </a:rPr>
              <a:t>happens?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Compare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cup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have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flocculant.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>
                <a:latin typeface="Trebuchet MS"/>
                <a:cs typeface="Trebuchet MS"/>
              </a:rPr>
              <a:t>Why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0">
                <a:latin typeface="Trebuchet MS"/>
                <a:cs typeface="Trebuchet MS"/>
              </a:rPr>
              <a:t> happening?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540003"/>
            <a:ext cx="3703421" cy="5445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80"/>
              <a:t>Cleaning</a:t>
            </a:r>
            <a:r>
              <a:rPr dirty="0" spc="-630"/>
              <a:t> </a:t>
            </a:r>
            <a:r>
              <a:rPr dirty="0" spc="-860"/>
              <a:t>up</a:t>
            </a:r>
            <a:r>
              <a:rPr dirty="0" spc="-625"/>
              <a:t> </a:t>
            </a:r>
            <a:r>
              <a:rPr dirty="0" spc="-570"/>
              <a:t>our</a:t>
            </a:r>
            <a:r>
              <a:rPr dirty="0" spc="-625"/>
              <a:t> </a:t>
            </a:r>
            <a:r>
              <a:rPr dirty="0" spc="-459"/>
              <a:t>act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527300" y="1298154"/>
            <a:ext cx="4775835" cy="5283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240" b="1">
                <a:latin typeface="Trebuchet MS"/>
                <a:cs typeface="Trebuchet MS"/>
              </a:rPr>
              <a:t>Public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29" b="1">
                <a:latin typeface="Trebuchet MS"/>
                <a:cs typeface="Trebuchet MS"/>
              </a:rPr>
              <a:t>drinking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water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45" b="1">
                <a:latin typeface="Trebuchet MS"/>
                <a:cs typeface="Trebuchet MS"/>
              </a:rPr>
              <a:t>systems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80" b="1">
                <a:latin typeface="Trebuchet MS"/>
                <a:cs typeface="Trebuchet MS"/>
              </a:rPr>
              <a:t>use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10" b="1">
                <a:latin typeface="Trebuchet MS"/>
                <a:cs typeface="Trebuchet MS"/>
              </a:rPr>
              <a:t>different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water</a:t>
            </a:r>
            <a:r>
              <a:rPr dirty="0" sz="1800" spc="-220" b="1">
                <a:latin typeface="Trebuchet MS"/>
                <a:cs typeface="Trebuchet MS"/>
              </a:rPr>
              <a:t> </a:t>
            </a:r>
            <a:r>
              <a:rPr dirty="0" sz="1800" spc="-225" b="1">
                <a:latin typeface="Trebuchet MS"/>
                <a:cs typeface="Trebuchet MS"/>
              </a:rPr>
              <a:t>treatment </a:t>
            </a:r>
            <a:r>
              <a:rPr dirty="0" sz="1800" spc="-300" b="1">
                <a:latin typeface="Trebuchet MS"/>
                <a:cs typeface="Trebuchet MS"/>
              </a:rPr>
              <a:t>methods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to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provide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195" b="1">
                <a:latin typeface="Trebuchet MS"/>
                <a:cs typeface="Trebuchet MS"/>
              </a:rPr>
              <a:t>safe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29" b="1">
                <a:latin typeface="Trebuchet MS"/>
                <a:cs typeface="Trebuchet MS"/>
              </a:rPr>
              <a:t>drinking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water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145" b="1">
                <a:latin typeface="Trebuchet MS"/>
                <a:cs typeface="Trebuchet MS"/>
              </a:rPr>
              <a:t>for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320" b="1">
                <a:latin typeface="Trebuchet MS"/>
                <a:cs typeface="Trebuchet MS"/>
              </a:rPr>
              <a:t>communities.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167996" y="6574929"/>
            <a:ext cx="3960495" cy="445134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2075" rIns="0" bIns="0" rtlCol="0" vert="horz">
            <a:spAutoFit/>
          </a:bodyPr>
          <a:lstStyle/>
          <a:p>
            <a:pPr marL="107950" marR="367030">
              <a:lnSpc>
                <a:spcPts val="1070"/>
              </a:lnSpc>
              <a:spcBef>
                <a:spcPts val="725"/>
              </a:spcBef>
            </a:pPr>
            <a:r>
              <a:rPr dirty="0" sz="950">
                <a:latin typeface="Trebuchet MS"/>
                <a:cs typeface="Trebuchet MS"/>
              </a:rPr>
              <a:t>Image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taken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https://www.cdc.gov/healthywater/drinking/</a:t>
            </a:r>
            <a:r>
              <a:rPr dirty="0" sz="950" spc="500" b="1">
                <a:latin typeface="Calibri"/>
                <a:cs typeface="Calibri"/>
              </a:rPr>
              <a:t> 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public/water_treatment.html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4006" y="3416846"/>
            <a:ext cx="2448001" cy="1295996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3204006" y="3416846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300" spc="-1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203994" y="4712855"/>
            <a:ext cx="2448560" cy="2393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762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37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Divide</a:t>
            </a:r>
            <a:r>
              <a:rPr dirty="0" sz="900" spc="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pollutant</a:t>
            </a:r>
            <a:r>
              <a:rPr dirty="0" sz="900" spc="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900" spc="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cups.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4006" y="5031041"/>
            <a:ext cx="2448001" cy="1295996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3203994" y="5031028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290"/>
              </a:spcBef>
            </a:pPr>
            <a:r>
              <a:rPr dirty="0" sz="1300" spc="9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203994" y="6327038"/>
            <a:ext cx="2448560" cy="2393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762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37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happens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flocculant?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27300" y="7197929"/>
            <a:ext cx="13817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475" algn="l"/>
              </a:tabLst>
            </a:pPr>
            <a:r>
              <a:rPr dirty="0" sz="1000" spc="-25">
                <a:latin typeface="Arial"/>
                <a:cs typeface="Arial"/>
              </a:rPr>
              <a:t>34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916002" y="12"/>
            <a:ext cx="4776470" cy="7560309"/>
            <a:chOff x="5916002" y="12"/>
            <a:chExt cx="4776470" cy="7560309"/>
          </a:xfrm>
        </p:grpSpPr>
        <p:sp>
          <p:nvSpPr>
            <p:cNvPr id="4" name="object 4" descr=""/>
            <p:cNvSpPr/>
            <p:nvPr/>
          </p:nvSpPr>
          <p:spPr>
            <a:xfrm>
              <a:off x="5916002" y="12"/>
              <a:ext cx="4776470" cy="7560309"/>
            </a:xfrm>
            <a:custGeom>
              <a:avLst/>
              <a:gdLst/>
              <a:ahLst/>
              <a:cxnLst/>
              <a:rect l="l" t="t" r="r" b="b"/>
              <a:pathLst>
                <a:path w="4776470" h="7560309">
                  <a:moveTo>
                    <a:pt x="4776000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776000" y="7559992"/>
                  </a:lnTo>
                  <a:lnTo>
                    <a:pt x="4776000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67996" y="2472880"/>
              <a:ext cx="3984625" cy="3528060"/>
            </a:xfrm>
            <a:custGeom>
              <a:avLst/>
              <a:gdLst/>
              <a:ahLst/>
              <a:cxnLst/>
              <a:rect l="l" t="t" r="r" b="b"/>
              <a:pathLst>
                <a:path w="3984625" h="3528060">
                  <a:moveTo>
                    <a:pt x="3984002" y="0"/>
                  </a:moveTo>
                  <a:lnTo>
                    <a:pt x="0" y="0"/>
                  </a:lnTo>
                  <a:lnTo>
                    <a:pt x="0" y="3527996"/>
                  </a:lnTo>
                  <a:lnTo>
                    <a:pt x="3984002" y="3527996"/>
                  </a:lnTo>
                  <a:lnTo>
                    <a:pt x="3984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78001" y="540016"/>
              <a:ext cx="2573997" cy="1752864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527300" y="385469"/>
            <a:ext cx="2366645" cy="150431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Stage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two</a:t>
            </a:r>
            <a:r>
              <a:rPr dirty="0" sz="1200" spc="1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filtering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660"/>
              </a:spcBef>
            </a:pPr>
            <a:r>
              <a:rPr dirty="0" sz="950" spc="-20">
                <a:latin typeface="Trebuchet MS"/>
                <a:cs typeface="Trebuchet MS"/>
              </a:rPr>
              <a:t>After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flocculation,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treated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filters.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spc="-10">
                <a:latin typeface="Trebuchet MS"/>
                <a:cs typeface="Trebuchet MS"/>
              </a:rPr>
              <a:t>Investigate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different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types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filters.</a:t>
            </a:r>
            <a:endParaRPr sz="950">
              <a:latin typeface="Trebuchet MS"/>
              <a:cs typeface="Trebuchet MS"/>
            </a:endParaRPr>
          </a:p>
          <a:p>
            <a:pPr marL="12700" marR="304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either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flocculation experiment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new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samples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build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 spc="-30">
                <a:latin typeface="Trebuchet MS"/>
                <a:cs typeface="Trebuchet MS"/>
              </a:rPr>
              <a:t>filtering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system.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300" y="2013625"/>
            <a:ext cx="2456815" cy="2724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40005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Build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200" spc="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70" b="1">
                <a:solidFill>
                  <a:srgbClr val="14C9CF"/>
                </a:solidFill>
                <a:latin typeface="Calibri"/>
                <a:cs typeface="Calibri"/>
              </a:rPr>
              <a:t>test</a:t>
            </a:r>
            <a:r>
              <a:rPr dirty="0" sz="120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your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own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simple</a:t>
            </a:r>
            <a:r>
              <a:rPr dirty="0" sz="1200" spc="1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water</a:t>
            </a:r>
            <a:r>
              <a:rPr dirty="0" sz="1200" spc="114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filtering</a:t>
            </a:r>
            <a:r>
              <a:rPr dirty="0" sz="1200" spc="1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14C9CF"/>
                </a:solidFill>
                <a:latin typeface="Calibri"/>
                <a:cs typeface="Calibri"/>
              </a:rPr>
              <a:t>system</a:t>
            </a:r>
            <a:r>
              <a:rPr dirty="0" sz="1200" spc="17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using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‘capillary</a:t>
            </a:r>
            <a:r>
              <a:rPr dirty="0" sz="1200" spc="30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action’.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660"/>
              </a:spcBef>
            </a:pPr>
            <a:r>
              <a:rPr dirty="0" sz="950">
                <a:latin typeface="Trebuchet MS"/>
                <a:cs typeface="Trebuchet MS"/>
              </a:rPr>
              <a:t>Mix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dirty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sample.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example,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mixing soil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water.</a:t>
            </a:r>
            <a:endParaRPr sz="950">
              <a:latin typeface="Trebuchet MS"/>
              <a:cs typeface="Trebuchet MS"/>
            </a:endParaRPr>
          </a:p>
          <a:p>
            <a:pPr marL="12700" marR="110489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own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filtering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system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using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absorbent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cloth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material.</a:t>
            </a:r>
            <a:endParaRPr sz="950">
              <a:latin typeface="Trebuchet MS"/>
              <a:cs typeface="Trebuchet MS"/>
            </a:endParaRPr>
          </a:p>
          <a:p>
            <a:pPr marL="12700" marR="194310">
              <a:lnSpc>
                <a:spcPct val="102600"/>
              </a:lnSpc>
              <a:spcBef>
                <a:spcPts val="850"/>
              </a:spcBef>
            </a:pPr>
            <a:r>
              <a:rPr dirty="0" sz="950" i="1">
                <a:latin typeface="Trebuchet MS"/>
                <a:cs typeface="Trebuchet MS"/>
              </a:rPr>
              <a:t>Handy </a:t>
            </a:r>
            <a:r>
              <a:rPr dirty="0" sz="950" spc="-45" i="1">
                <a:latin typeface="Trebuchet MS"/>
                <a:cs typeface="Trebuchet MS"/>
              </a:rPr>
              <a:t>hints: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What </a:t>
            </a:r>
            <a:r>
              <a:rPr dirty="0" sz="950" spc="-10" i="1">
                <a:latin typeface="Trebuchet MS"/>
                <a:cs typeface="Trebuchet MS"/>
              </a:rPr>
              <a:t>absorbent</a:t>
            </a:r>
            <a:r>
              <a:rPr dirty="0" sz="95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materials</a:t>
            </a:r>
            <a:r>
              <a:rPr dirty="0" sz="95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do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know?</a:t>
            </a:r>
            <a:endParaRPr sz="950">
              <a:latin typeface="Trebuchet MS"/>
              <a:cs typeface="Trebuchet MS"/>
            </a:endParaRPr>
          </a:p>
          <a:p>
            <a:pPr marL="12700" marR="14605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all-purpose cloth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paper </a:t>
            </a:r>
            <a:r>
              <a:rPr dirty="0" sz="950">
                <a:latin typeface="Trebuchet MS"/>
                <a:cs typeface="Trebuchet MS"/>
              </a:rPr>
              <a:t>towels?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Compare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materials.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Does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better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other?</a:t>
            </a:r>
            <a:endParaRPr sz="950">
              <a:latin typeface="Trebuchet MS"/>
              <a:cs typeface="Trebuchet MS"/>
            </a:endParaRPr>
          </a:p>
          <a:p>
            <a:pPr marL="12700" marR="565785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another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stage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 spc="-30">
                <a:latin typeface="Trebuchet MS"/>
                <a:cs typeface="Trebuchet MS"/>
              </a:rPr>
              <a:t>filtering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system?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167996" y="6000877"/>
            <a:ext cx="3984625" cy="101917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 i="1">
                <a:latin typeface="Calibri"/>
                <a:cs typeface="Calibri"/>
              </a:rPr>
              <a:t>DataHive</a:t>
            </a:r>
            <a:r>
              <a:rPr dirty="0" sz="1200" spc="235" b="1" i="1">
                <a:latin typeface="Calibri"/>
                <a:cs typeface="Calibri"/>
              </a:rPr>
              <a:t> </a:t>
            </a:r>
            <a:r>
              <a:rPr dirty="0" sz="1200" spc="-10" b="1" i="1">
                <a:latin typeface="Calibri"/>
                <a:cs typeface="Calibri"/>
              </a:rPr>
              <a:t>Edition</a:t>
            </a:r>
            <a:endParaRPr sz="1200">
              <a:latin typeface="Calibri"/>
              <a:cs typeface="Calibri"/>
            </a:endParaRPr>
          </a:p>
          <a:p>
            <a:pPr marL="107950" marR="666750">
              <a:lnSpc>
                <a:spcPts val="1070"/>
              </a:lnSpc>
              <a:spcBef>
                <a:spcPts val="540"/>
              </a:spcBef>
            </a:pPr>
            <a:r>
              <a:rPr dirty="0" sz="950" spc="-55">
                <a:latin typeface="Trebuchet MS"/>
                <a:cs typeface="Trebuchet MS"/>
              </a:rPr>
              <a:t>Try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different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filtering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activity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‘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This</a:t>
            </a:r>
            <a:r>
              <a:rPr dirty="0" u="sng" sz="9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is</a:t>
            </a:r>
            <a:r>
              <a:rPr dirty="0" u="sng" sz="9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Engineering:</a:t>
            </a:r>
            <a:r>
              <a:rPr dirty="0" u="sng" sz="9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sz="950" spc="2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Sustainable</a:t>
            </a:r>
            <a:r>
              <a:rPr dirty="0" u="sng" sz="950" spc="1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Futures</a:t>
            </a:r>
            <a:r>
              <a:rPr dirty="0" sz="950" spc="-10">
                <a:latin typeface="Trebuchet MS"/>
                <a:cs typeface="Trebuchet MS"/>
              </a:rPr>
              <a:t>’.</a:t>
            </a:r>
            <a:endParaRPr sz="950">
              <a:latin typeface="Trebuchet MS"/>
              <a:cs typeface="Trebuchet MS"/>
            </a:endParaRPr>
          </a:p>
          <a:p>
            <a:pPr marL="107950" marR="233045">
              <a:lnSpc>
                <a:spcPts val="1070"/>
              </a:lnSpc>
              <a:spcBef>
                <a:spcPts val="575"/>
              </a:spcBef>
            </a:pPr>
            <a:r>
              <a:rPr dirty="0" sz="950" spc="-10">
                <a:latin typeface="Trebuchet MS"/>
                <a:cs typeface="Trebuchet MS"/>
              </a:rPr>
              <a:t>Visit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https://data.redfern.uk/</a:t>
            </a:r>
            <a:r>
              <a:rPr dirty="0" sz="950" spc="110" b="1"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find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interactive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challenge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along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DataHive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Green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4006" y="540016"/>
            <a:ext cx="2447988" cy="1223987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3204006" y="540004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300" spc="-1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203994" y="1764004"/>
            <a:ext cx="2448560" cy="2393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762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375"/>
              </a:spcBef>
            </a:pP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filtering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system.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4006" y="2002993"/>
            <a:ext cx="2447988" cy="122400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4006" y="3465982"/>
            <a:ext cx="2447988" cy="122400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3203994" y="2002993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290"/>
              </a:spcBef>
            </a:pPr>
            <a:r>
              <a:rPr dirty="0" sz="1300" spc="9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203994" y="3465982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marL="87630">
              <a:lnSpc>
                <a:spcPct val="100000"/>
              </a:lnSpc>
              <a:spcBef>
                <a:spcPts val="290"/>
              </a:spcBef>
            </a:pPr>
            <a:r>
              <a:rPr dirty="0" sz="1300" spc="10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203994" y="3226993"/>
            <a:ext cx="2448560" cy="2393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762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375"/>
              </a:spcBef>
            </a:pP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dirty="0" sz="900" spc="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filtering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system.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203994" y="4581994"/>
            <a:ext cx="2448560" cy="36512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1594" rIns="0" bIns="0" rtlCol="0" vert="horz">
            <a:spAutoFit/>
          </a:bodyPr>
          <a:lstStyle/>
          <a:p>
            <a:pPr marL="76200" marR="438150">
              <a:lnSpc>
                <a:spcPts val="990"/>
              </a:lnSpc>
              <a:spcBef>
                <a:spcPts val="484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Compare</a:t>
            </a:r>
            <a:r>
              <a:rPr dirty="0" sz="900" spc="2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dirty="0" sz="9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materials.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900" spc="2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you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notice?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167996" y="540004"/>
            <a:ext cx="1410335" cy="175577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Mini-</a:t>
            </a:r>
            <a:r>
              <a:rPr dirty="0" sz="1200" spc="40" b="1">
                <a:latin typeface="Calibri"/>
                <a:cs typeface="Calibri"/>
              </a:rPr>
              <a:t>glossary</a:t>
            </a:r>
            <a:endParaRPr sz="1200">
              <a:latin typeface="Calibri"/>
              <a:cs typeface="Calibri"/>
            </a:endParaRPr>
          </a:p>
          <a:p>
            <a:pPr marL="107950" marR="361315">
              <a:lnSpc>
                <a:spcPct val="102600"/>
              </a:lnSpc>
              <a:spcBef>
                <a:spcPts val="515"/>
              </a:spcBef>
            </a:pPr>
            <a:r>
              <a:rPr dirty="0" sz="950" spc="-20">
                <a:latin typeface="Trebuchet MS"/>
                <a:cs typeface="Trebuchet MS"/>
              </a:rPr>
              <a:t>Capillary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action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movement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upwards </a:t>
            </a:r>
            <a:r>
              <a:rPr dirty="0" sz="950">
                <a:latin typeface="Trebuchet MS"/>
                <a:cs typeface="Trebuchet MS"/>
              </a:rPr>
              <a:t>against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gravity.</a:t>
            </a:r>
            <a:endParaRPr sz="950">
              <a:latin typeface="Trebuchet MS"/>
              <a:cs typeface="Trebuchet MS"/>
            </a:endParaRPr>
          </a:p>
          <a:p>
            <a:pPr algn="just" marL="107950" marR="267970">
              <a:lnSpc>
                <a:spcPct val="102600"/>
              </a:lnSpc>
              <a:spcBef>
                <a:spcPts val="57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think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happening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photo?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0004" y="5159959"/>
            <a:ext cx="5111991" cy="272872"/>
          </a:xfrm>
          <a:prstGeom prst="rect">
            <a:avLst/>
          </a:prstGeom>
        </p:spPr>
      </p:pic>
      <p:graphicFrame>
        <p:nvGraphicFramePr>
          <p:cNvPr id="21" name="object 21" descr=""/>
          <p:cNvGraphicFramePr>
            <a:graphicFrameLocks noGrp="1"/>
          </p:cNvGraphicFramePr>
          <p:nvPr/>
        </p:nvGraphicFramePr>
        <p:xfrm>
          <a:off x="540004" y="5429656"/>
          <a:ext cx="5112385" cy="1582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7835"/>
                <a:gridCol w="1691639"/>
                <a:gridCol w="1691639"/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F7F8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 descr=""/>
          <p:cNvSpPr txBox="1"/>
          <p:nvPr/>
        </p:nvSpPr>
        <p:spPr>
          <a:xfrm>
            <a:off x="709838" y="5206305"/>
            <a:ext cx="138874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Absorbent</a:t>
            </a:r>
            <a:r>
              <a:rPr dirty="0" sz="950" spc="3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filter</a:t>
            </a:r>
            <a:r>
              <a:rPr dirty="0" sz="950" spc="2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material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628507" y="5206305"/>
            <a:ext cx="970915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55" b="1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dirty="0" sz="95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5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filtering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423226" y="5206305"/>
            <a:ext cx="765810" cy="173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-10" b="1">
                <a:solidFill>
                  <a:srgbClr val="FFFFFF"/>
                </a:solidFill>
                <a:latin typeface="Calibri"/>
                <a:cs typeface="Calibri"/>
              </a:rPr>
              <a:t>Observations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7099138" y="2726484"/>
            <a:ext cx="2118995" cy="3021330"/>
            <a:chOff x="7099138" y="2726484"/>
            <a:chExt cx="2118995" cy="3021330"/>
          </a:xfrm>
        </p:grpSpPr>
        <p:sp>
          <p:nvSpPr>
            <p:cNvPr id="26" name="object 26" descr=""/>
            <p:cNvSpPr/>
            <p:nvPr/>
          </p:nvSpPr>
          <p:spPr>
            <a:xfrm>
              <a:off x="7099138" y="2726484"/>
              <a:ext cx="2118995" cy="2967990"/>
            </a:xfrm>
            <a:custGeom>
              <a:avLst/>
              <a:gdLst/>
              <a:ahLst/>
              <a:cxnLst/>
              <a:rect l="l" t="t" r="r" b="b"/>
              <a:pathLst>
                <a:path w="2118995" h="2967990">
                  <a:moveTo>
                    <a:pt x="1530648" y="2596857"/>
                  </a:moveTo>
                  <a:lnTo>
                    <a:pt x="588232" y="2596857"/>
                  </a:lnTo>
                  <a:lnTo>
                    <a:pt x="607581" y="2599430"/>
                  </a:lnTo>
                  <a:lnTo>
                    <a:pt x="625324" y="2606809"/>
                  </a:lnTo>
                  <a:lnTo>
                    <a:pt x="640583" y="2618487"/>
                  </a:lnTo>
                  <a:lnTo>
                    <a:pt x="652481" y="2633954"/>
                  </a:lnTo>
                  <a:lnTo>
                    <a:pt x="814190" y="2914053"/>
                  </a:lnTo>
                  <a:lnTo>
                    <a:pt x="831452" y="2936478"/>
                  </a:lnTo>
                  <a:lnTo>
                    <a:pt x="853584" y="2953408"/>
                  </a:lnTo>
                  <a:lnTo>
                    <a:pt x="879314" y="2964107"/>
                  </a:lnTo>
                  <a:lnTo>
                    <a:pt x="907370" y="2967837"/>
                  </a:lnTo>
                  <a:lnTo>
                    <a:pt x="1211510" y="2967837"/>
                  </a:lnTo>
                  <a:lnTo>
                    <a:pt x="1265296" y="2953408"/>
                  </a:lnTo>
                  <a:lnTo>
                    <a:pt x="1304690" y="2914053"/>
                  </a:lnTo>
                  <a:lnTo>
                    <a:pt x="1466386" y="2633954"/>
                  </a:lnTo>
                  <a:lnTo>
                    <a:pt x="1478291" y="2618487"/>
                  </a:lnTo>
                  <a:lnTo>
                    <a:pt x="1493554" y="2606809"/>
                  </a:lnTo>
                  <a:lnTo>
                    <a:pt x="1511299" y="2599430"/>
                  </a:lnTo>
                  <a:lnTo>
                    <a:pt x="1530648" y="2596857"/>
                  </a:lnTo>
                  <a:close/>
                </a:path>
                <a:path w="2118995" h="2967990">
                  <a:moveTo>
                    <a:pt x="218017" y="2383215"/>
                  </a:moveTo>
                  <a:lnTo>
                    <a:pt x="100438" y="2383215"/>
                  </a:lnTo>
                  <a:lnTo>
                    <a:pt x="118484" y="2384501"/>
                  </a:lnTo>
                  <a:lnTo>
                    <a:pt x="134758" y="2392406"/>
                  </a:lnTo>
                  <a:lnTo>
                    <a:pt x="147123" y="2406357"/>
                  </a:lnTo>
                  <a:lnTo>
                    <a:pt x="194227" y="2487968"/>
                  </a:lnTo>
                  <a:lnTo>
                    <a:pt x="200135" y="2505647"/>
                  </a:lnTo>
                  <a:lnTo>
                    <a:pt x="198848" y="2523693"/>
                  </a:lnTo>
                  <a:lnTo>
                    <a:pt x="190939" y="2539967"/>
                  </a:lnTo>
                  <a:lnTo>
                    <a:pt x="176980" y="2552331"/>
                  </a:lnTo>
                  <a:lnTo>
                    <a:pt x="181273" y="2559761"/>
                  </a:lnTo>
                  <a:lnTo>
                    <a:pt x="193178" y="2575228"/>
                  </a:lnTo>
                  <a:lnTo>
                    <a:pt x="208441" y="2586905"/>
                  </a:lnTo>
                  <a:lnTo>
                    <a:pt x="226186" y="2594285"/>
                  </a:lnTo>
                  <a:lnTo>
                    <a:pt x="245535" y="2596857"/>
                  </a:lnTo>
                  <a:lnTo>
                    <a:pt x="1873345" y="2596857"/>
                  </a:lnTo>
                  <a:lnTo>
                    <a:pt x="1910438" y="2586905"/>
                  </a:lnTo>
                  <a:lnTo>
                    <a:pt x="1937607" y="2559761"/>
                  </a:lnTo>
                  <a:lnTo>
                    <a:pt x="1941899" y="2552331"/>
                  </a:lnTo>
                  <a:lnTo>
                    <a:pt x="1927941" y="2539967"/>
                  </a:lnTo>
                  <a:lnTo>
                    <a:pt x="1920032" y="2523693"/>
                  </a:lnTo>
                  <a:lnTo>
                    <a:pt x="1918745" y="2505647"/>
                  </a:lnTo>
                  <a:lnTo>
                    <a:pt x="1924653" y="2487968"/>
                  </a:lnTo>
                  <a:lnTo>
                    <a:pt x="1942411" y="2457208"/>
                  </a:lnTo>
                  <a:lnTo>
                    <a:pt x="295344" y="2457208"/>
                  </a:lnTo>
                  <a:lnTo>
                    <a:pt x="264930" y="2451063"/>
                  </a:lnTo>
                  <a:lnTo>
                    <a:pt x="240082" y="2434309"/>
                  </a:lnTo>
                  <a:lnTo>
                    <a:pt x="223323" y="2409465"/>
                  </a:lnTo>
                  <a:lnTo>
                    <a:pt x="218017" y="2383215"/>
                  </a:lnTo>
                  <a:close/>
                </a:path>
                <a:path w="2118995" h="2967990">
                  <a:moveTo>
                    <a:pt x="1826538" y="2300884"/>
                  </a:moveTo>
                  <a:lnTo>
                    <a:pt x="295344" y="2300884"/>
                  </a:lnTo>
                  <a:lnTo>
                    <a:pt x="325759" y="2307031"/>
                  </a:lnTo>
                  <a:lnTo>
                    <a:pt x="350607" y="2323790"/>
                  </a:lnTo>
                  <a:lnTo>
                    <a:pt x="367366" y="2348638"/>
                  </a:lnTo>
                  <a:lnTo>
                    <a:pt x="373513" y="2379052"/>
                  </a:lnTo>
                  <a:lnTo>
                    <a:pt x="367366" y="2409465"/>
                  </a:lnTo>
                  <a:lnTo>
                    <a:pt x="350607" y="2434309"/>
                  </a:lnTo>
                  <a:lnTo>
                    <a:pt x="325759" y="2451063"/>
                  </a:lnTo>
                  <a:lnTo>
                    <a:pt x="295344" y="2457208"/>
                  </a:lnTo>
                  <a:lnTo>
                    <a:pt x="1942411" y="2457208"/>
                  </a:lnTo>
                  <a:lnTo>
                    <a:pt x="1827041" y="2457107"/>
                  </a:lnTo>
                  <a:lnTo>
                    <a:pt x="1796621" y="2450962"/>
                  </a:lnTo>
                  <a:lnTo>
                    <a:pt x="1771773" y="2434207"/>
                  </a:lnTo>
                  <a:lnTo>
                    <a:pt x="1755017" y="2409363"/>
                  </a:lnTo>
                  <a:lnTo>
                    <a:pt x="1748872" y="2378951"/>
                  </a:lnTo>
                  <a:lnTo>
                    <a:pt x="1755017" y="2348536"/>
                  </a:lnTo>
                  <a:lnTo>
                    <a:pt x="1771773" y="2323688"/>
                  </a:lnTo>
                  <a:lnTo>
                    <a:pt x="1796621" y="2306929"/>
                  </a:lnTo>
                  <a:lnTo>
                    <a:pt x="1826538" y="2300884"/>
                  </a:lnTo>
                  <a:close/>
                </a:path>
                <a:path w="2118995" h="2967990">
                  <a:moveTo>
                    <a:pt x="2087126" y="2300782"/>
                  </a:moveTo>
                  <a:lnTo>
                    <a:pt x="1827041" y="2300782"/>
                  </a:lnTo>
                  <a:lnTo>
                    <a:pt x="1857453" y="2306929"/>
                  </a:lnTo>
                  <a:lnTo>
                    <a:pt x="1882297" y="2323688"/>
                  </a:lnTo>
                  <a:lnTo>
                    <a:pt x="1899051" y="2348536"/>
                  </a:lnTo>
                  <a:lnTo>
                    <a:pt x="1905196" y="2378951"/>
                  </a:lnTo>
                  <a:lnTo>
                    <a:pt x="1899051" y="2409363"/>
                  </a:lnTo>
                  <a:lnTo>
                    <a:pt x="1882297" y="2434207"/>
                  </a:lnTo>
                  <a:lnTo>
                    <a:pt x="1857453" y="2450962"/>
                  </a:lnTo>
                  <a:lnTo>
                    <a:pt x="1827041" y="2457107"/>
                  </a:lnTo>
                  <a:lnTo>
                    <a:pt x="1942470" y="2457107"/>
                  </a:lnTo>
                  <a:lnTo>
                    <a:pt x="1971770" y="2406357"/>
                  </a:lnTo>
                  <a:lnTo>
                    <a:pt x="1984127" y="2392406"/>
                  </a:lnTo>
                  <a:lnTo>
                    <a:pt x="2000397" y="2384501"/>
                  </a:lnTo>
                  <a:lnTo>
                    <a:pt x="2018442" y="2383215"/>
                  </a:lnTo>
                  <a:lnTo>
                    <a:pt x="2039532" y="2383215"/>
                  </a:lnTo>
                  <a:lnTo>
                    <a:pt x="2087126" y="2300782"/>
                  </a:lnTo>
                  <a:close/>
                </a:path>
                <a:path w="2118995" h="2967990">
                  <a:moveTo>
                    <a:pt x="82759" y="2062645"/>
                  </a:moveTo>
                  <a:lnTo>
                    <a:pt x="9925" y="2188781"/>
                  </a:lnTo>
                  <a:lnTo>
                    <a:pt x="2481" y="2206821"/>
                  </a:lnTo>
                  <a:lnTo>
                    <a:pt x="0" y="2225878"/>
                  </a:lnTo>
                  <a:lnTo>
                    <a:pt x="2481" y="2244934"/>
                  </a:lnTo>
                  <a:lnTo>
                    <a:pt x="9925" y="2262974"/>
                  </a:lnTo>
                  <a:lnTo>
                    <a:pt x="82759" y="2389124"/>
                  </a:lnTo>
                  <a:lnTo>
                    <a:pt x="100438" y="2383215"/>
                  </a:lnTo>
                  <a:lnTo>
                    <a:pt x="218017" y="2383215"/>
                  </a:lnTo>
                  <a:lnTo>
                    <a:pt x="240082" y="2323790"/>
                  </a:lnTo>
                  <a:lnTo>
                    <a:pt x="295344" y="2300884"/>
                  </a:lnTo>
                  <a:lnTo>
                    <a:pt x="1826538" y="2300884"/>
                  </a:lnTo>
                  <a:lnTo>
                    <a:pt x="1827041" y="2300782"/>
                  </a:lnTo>
                  <a:lnTo>
                    <a:pt x="2087126" y="2300782"/>
                  </a:lnTo>
                  <a:lnTo>
                    <a:pt x="2108955" y="2262974"/>
                  </a:lnTo>
                  <a:lnTo>
                    <a:pt x="2116399" y="2244934"/>
                  </a:lnTo>
                  <a:lnTo>
                    <a:pt x="2118880" y="2225878"/>
                  </a:lnTo>
                  <a:lnTo>
                    <a:pt x="2116399" y="2206821"/>
                  </a:lnTo>
                  <a:lnTo>
                    <a:pt x="2108955" y="2188781"/>
                  </a:lnTo>
                  <a:lnTo>
                    <a:pt x="2090343" y="2156548"/>
                  </a:lnTo>
                  <a:lnTo>
                    <a:pt x="294024" y="2156548"/>
                  </a:lnTo>
                  <a:lnTo>
                    <a:pt x="263609" y="2150401"/>
                  </a:lnTo>
                  <a:lnTo>
                    <a:pt x="238761" y="2133642"/>
                  </a:lnTo>
                  <a:lnTo>
                    <a:pt x="222002" y="2108794"/>
                  </a:lnTo>
                  <a:lnTo>
                    <a:pt x="215855" y="2078380"/>
                  </a:lnTo>
                  <a:lnTo>
                    <a:pt x="217843" y="2068546"/>
                  </a:lnTo>
                  <a:lnTo>
                    <a:pt x="100438" y="2068546"/>
                  </a:lnTo>
                  <a:lnTo>
                    <a:pt x="82759" y="2062645"/>
                  </a:lnTo>
                  <a:close/>
                </a:path>
                <a:path w="2118995" h="2967990">
                  <a:moveTo>
                    <a:pt x="2039532" y="2383215"/>
                  </a:moveTo>
                  <a:lnTo>
                    <a:pt x="2018442" y="2383215"/>
                  </a:lnTo>
                  <a:lnTo>
                    <a:pt x="2036121" y="2389124"/>
                  </a:lnTo>
                  <a:lnTo>
                    <a:pt x="2039532" y="2383215"/>
                  </a:lnTo>
                  <a:close/>
                </a:path>
                <a:path w="2118995" h="2967990">
                  <a:moveTo>
                    <a:pt x="1810447" y="2000211"/>
                  </a:moveTo>
                  <a:lnTo>
                    <a:pt x="294024" y="2000211"/>
                  </a:lnTo>
                  <a:lnTo>
                    <a:pt x="324438" y="2006358"/>
                  </a:lnTo>
                  <a:lnTo>
                    <a:pt x="349286" y="2023117"/>
                  </a:lnTo>
                  <a:lnTo>
                    <a:pt x="366045" y="2047966"/>
                  </a:lnTo>
                  <a:lnTo>
                    <a:pt x="372192" y="2078380"/>
                  </a:lnTo>
                  <a:lnTo>
                    <a:pt x="366045" y="2108794"/>
                  </a:lnTo>
                  <a:lnTo>
                    <a:pt x="349286" y="2133642"/>
                  </a:lnTo>
                  <a:lnTo>
                    <a:pt x="324438" y="2150401"/>
                  </a:lnTo>
                  <a:lnTo>
                    <a:pt x="294024" y="2156548"/>
                  </a:lnTo>
                  <a:lnTo>
                    <a:pt x="2090343" y="2156548"/>
                  </a:lnTo>
                  <a:lnTo>
                    <a:pt x="2088781" y="2153843"/>
                  </a:lnTo>
                  <a:lnTo>
                    <a:pt x="1823827" y="2153843"/>
                  </a:lnTo>
                  <a:lnTo>
                    <a:pt x="1793422" y="2147696"/>
                  </a:lnTo>
                  <a:lnTo>
                    <a:pt x="1768582" y="2130937"/>
                  </a:lnTo>
                  <a:lnTo>
                    <a:pt x="1751829" y="2106089"/>
                  </a:lnTo>
                  <a:lnTo>
                    <a:pt x="1745684" y="2075675"/>
                  </a:lnTo>
                  <a:lnTo>
                    <a:pt x="1751829" y="2045260"/>
                  </a:lnTo>
                  <a:lnTo>
                    <a:pt x="1768582" y="2020412"/>
                  </a:lnTo>
                  <a:lnTo>
                    <a:pt x="1793422" y="2003653"/>
                  </a:lnTo>
                  <a:lnTo>
                    <a:pt x="1810447" y="2000211"/>
                  </a:lnTo>
                  <a:close/>
                </a:path>
                <a:path w="2118995" h="2967990">
                  <a:moveTo>
                    <a:pt x="1944120" y="1997506"/>
                  </a:moveTo>
                  <a:lnTo>
                    <a:pt x="1823827" y="1997506"/>
                  </a:lnTo>
                  <a:lnTo>
                    <a:pt x="1854242" y="2003653"/>
                  </a:lnTo>
                  <a:lnTo>
                    <a:pt x="1879090" y="2020412"/>
                  </a:lnTo>
                  <a:lnTo>
                    <a:pt x="1895849" y="2045260"/>
                  </a:lnTo>
                  <a:lnTo>
                    <a:pt x="1901996" y="2075675"/>
                  </a:lnTo>
                  <a:lnTo>
                    <a:pt x="1895849" y="2106089"/>
                  </a:lnTo>
                  <a:lnTo>
                    <a:pt x="1879090" y="2130937"/>
                  </a:lnTo>
                  <a:lnTo>
                    <a:pt x="1854242" y="2147696"/>
                  </a:lnTo>
                  <a:lnTo>
                    <a:pt x="1823827" y="2153843"/>
                  </a:lnTo>
                  <a:lnTo>
                    <a:pt x="2088781" y="2153843"/>
                  </a:lnTo>
                  <a:lnTo>
                    <a:pt x="2039528" y="2068546"/>
                  </a:lnTo>
                  <a:lnTo>
                    <a:pt x="2018442" y="2068546"/>
                  </a:lnTo>
                  <a:lnTo>
                    <a:pt x="2000397" y="2067256"/>
                  </a:lnTo>
                  <a:lnTo>
                    <a:pt x="1984127" y="2059350"/>
                  </a:lnTo>
                  <a:lnTo>
                    <a:pt x="1971770" y="2045398"/>
                  </a:lnTo>
                  <a:lnTo>
                    <a:pt x="1944120" y="1997506"/>
                  </a:lnTo>
                  <a:close/>
                </a:path>
                <a:path w="2118995" h="2967990">
                  <a:moveTo>
                    <a:pt x="1873345" y="370979"/>
                  </a:moveTo>
                  <a:lnTo>
                    <a:pt x="245535" y="370979"/>
                  </a:lnTo>
                  <a:lnTo>
                    <a:pt x="226186" y="373552"/>
                  </a:lnTo>
                  <a:lnTo>
                    <a:pt x="193178" y="392609"/>
                  </a:lnTo>
                  <a:lnTo>
                    <a:pt x="9925" y="704850"/>
                  </a:lnTo>
                  <a:lnTo>
                    <a:pt x="0" y="741962"/>
                  </a:lnTo>
                  <a:lnTo>
                    <a:pt x="2481" y="761017"/>
                  </a:lnTo>
                  <a:lnTo>
                    <a:pt x="9925" y="779056"/>
                  </a:lnTo>
                  <a:lnTo>
                    <a:pt x="181273" y="1075842"/>
                  </a:lnTo>
                  <a:lnTo>
                    <a:pt x="188717" y="1093882"/>
                  </a:lnTo>
                  <a:lnTo>
                    <a:pt x="191198" y="1112939"/>
                  </a:lnTo>
                  <a:lnTo>
                    <a:pt x="188717" y="1131995"/>
                  </a:lnTo>
                  <a:lnTo>
                    <a:pt x="181273" y="1150035"/>
                  </a:lnTo>
                  <a:lnTo>
                    <a:pt x="9925" y="1446822"/>
                  </a:lnTo>
                  <a:lnTo>
                    <a:pt x="2481" y="1464862"/>
                  </a:lnTo>
                  <a:lnTo>
                    <a:pt x="0" y="1483918"/>
                  </a:lnTo>
                  <a:lnTo>
                    <a:pt x="2481" y="1502975"/>
                  </a:lnTo>
                  <a:lnTo>
                    <a:pt x="9925" y="1521015"/>
                  </a:lnTo>
                  <a:lnTo>
                    <a:pt x="181273" y="1817801"/>
                  </a:lnTo>
                  <a:lnTo>
                    <a:pt x="188717" y="1835841"/>
                  </a:lnTo>
                  <a:lnTo>
                    <a:pt x="191198" y="1854898"/>
                  </a:lnTo>
                  <a:lnTo>
                    <a:pt x="188717" y="1873955"/>
                  </a:lnTo>
                  <a:lnTo>
                    <a:pt x="181273" y="1891995"/>
                  </a:lnTo>
                  <a:lnTo>
                    <a:pt x="176980" y="1899437"/>
                  </a:lnTo>
                  <a:lnTo>
                    <a:pt x="190939" y="1911794"/>
                  </a:lnTo>
                  <a:lnTo>
                    <a:pt x="198848" y="1928064"/>
                  </a:lnTo>
                  <a:lnTo>
                    <a:pt x="200135" y="1946109"/>
                  </a:lnTo>
                  <a:lnTo>
                    <a:pt x="194227" y="1963788"/>
                  </a:lnTo>
                  <a:lnTo>
                    <a:pt x="147123" y="2045398"/>
                  </a:lnTo>
                  <a:lnTo>
                    <a:pt x="134758" y="2059350"/>
                  </a:lnTo>
                  <a:lnTo>
                    <a:pt x="118484" y="2067256"/>
                  </a:lnTo>
                  <a:lnTo>
                    <a:pt x="100438" y="2068546"/>
                  </a:lnTo>
                  <a:lnTo>
                    <a:pt x="217843" y="2068546"/>
                  </a:lnTo>
                  <a:lnTo>
                    <a:pt x="222002" y="2047966"/>
                  </a:lnTo>
                  <a:lnTo>
                    <a:pt x="238761" y="2023117"/>
                  </a:lnTo>
                  <a:lnTo>
                    <a:pt x="263609" y="2006358"/>
                  </a:lnTo>
                  <a:lnTo>
                    <a:pt x="294024" y="2000211"/>
                  </a:lnTo>
                  <a:lnTo>
                    <a:pt x="1810447" y="2000211"/>
                  </a:lnTo>
                  <a:lnTo>
                    <a:pt x="1823827" y="1997506"/>
                  </a:lnTo>
                  <a:lnTo>
                    <a:pt x="1944120" y="1997506"/>
                  </a:lnTo>
                  <a:lnTo>
                    <a:pt x="1924653" y="1963788"/>
                  </a:lnTo>
                  <a:lnTo>
                    <a:pt x="1918745" y="1946109"/>
                  </a:lnTo>
                  <a:lnTo>
                    <a:pt x="1920032" y="1928064"/>
                  </a:lnTo>
                  <a:lnTo>
                    <a:pt x="1927941" y="1911794"/>
                  </a:lnTo>
                  <a:lnTo>
                    <a:pt x="1941899" y="1899437"/>
                  </a:lnTo>
                  <a:lnTo>
                    <a:pt x="1937607" y="1891995"/>
                  </a:lnTo>
                  <a:lnTo>
                    <a:pt x="1930163" y="1873955"/>
                  </a:lnTo>
                  <a:lnTo>
                    <a:pt x="1927682" y="1854898"/>
                  </a:lnTo>
                  <a:lnTo>
                    <a:pt x="1930163" y="1835841"/>
                  </a:lnTo>
                  <a:lnTo>
                    <a:pt x="1937607" y="1817801"/>
                  </a:lnTo>
                  <a:lnTo>
                    <a:pt x="2108955" y="1521015"/>
                  </a:lnTo>
                  <a:lnTo>
                    <a:pt x="2116399" y="1502975"/>
                  </a:lnTo>
                  <a:lnTo>
                    <a:pt x="2118880" y="1483918"/>
                  </a:lnTo>
                  <a:lnTo>
                    <a:pt x="2116399" y="1464862"/>
                  </a:lnTo>
                  <a:lnTo>
                    <a:pt x="2108955" y="1446822"/>
                  </a:lnTo>
                  <a:lnTo>
                    <a:pt x="1937607" y="1150035"/>
                  </a:lnTo>
                  <a:lnTo>
                    <a:pt x="1930163" y="1131995"/>
                  </a:lnTo>
                  <a:lnTo>
                    <a:pt x="1927682" y="1112939"/>
                  </a:lnTo>
                  <a:lnTo>
                    <a:pt x="1930163" y="1093882"/>
                  </a:lnTo>
                  <a:lnTo>
                    <a:pt x="1937607" y="1075842"/>
                  </a:lnTo>
                  <a:lnTo>
                    <a:pt x="2108955" y="779056"/>
                  </a:lnTo>
                  <a:lnTo>
                    <a:pt x="2116399" y="761017"/>
                  </a:lnTo>
                  <a:lnTo>
                    <a:pt x="2118880" y="741962"/>
                  </a:lnTo>
                  <a:lnTo>
                    <a:pt x="2116399" y="722902"/>
                  </a:lnTo>
                  <a:lnTo>
                    <a:pt x="2108955" y="704850"/>
                  </a:lnTo>
                  <a:lnTo>
                    <a:pt x="1937607" y="408076"/>
                  </a:lnTo>
                  <a:lnTo>
                    <a:pt x="1925701" y="392609"/>
                  </a:lnTo>
                  <a:lnTo>
                    <a:pt x="1910438" y="380931"/>
                  </a:lnTo>
                  <a:lnTo>
                    <a:pt x="1892694" y="373552"/>
                  </a:lnTo>
                  <a:lnTo>
                    <a:pt x="1873345" y="370979"/>
                  </a:lnTo>
                  <a:close/>
                </a:path>
                <a:path w="2118995" h="2967990">
                  <a:moveTo>
                    <a:pt x="2036121" y="2062645"/>
                  </a:moveTo>
                  <a:lnTo>
                    <a:pt x="2018442" y="2068546"/>
                  </a:lnTo>
                  <a:lnTo>
                    <a:pt x="2039528" y="2068546"/>
                  </a:lnTo>
                  <a:lnTo>
                    <a:pt x="2036121" y="2062645"/>
                  </a:lnTo>
                  <a:close/>
                </a:path>
                <a:path w="2118995" h="2967990">
                  <a:moveTo>
                    <a:pt x="1230788" y="0"/>
                  </a:moveTo>
                  <a:lnTo>
                    <a:pt x="888091" y="0"/>
                  </a:lnTo>
                  <a:lnTo>
                    <a:pt x="868742" y="2570"/>
                  </a:lnTo>
                  <a:lnTo>
                    <a:pt x="850998" y="9947"/>
                  </a:lnTo>
                  <a:lnTo>
                    <a:pt x="835735" y="21624"/>
                  </a:lnTo>
                  <a:lnTo>
                    <a:pt x="823829" y="37096"/>
                  </a:lnTo>
                  <a:lnTo>
                    <a:pt x="652481" y="333883"/>
                  </a:lnTo>
                  <a:lnTo>
                    <a:pt x="640583" y="349350"/>
                  </a:lnTo>
                  <a:lnTo>
                    <a:pt x="625324" y="361027"/>
                  </a:lnTo>
                  <a:lnTo>
                    <a:pt x="607581" y="368406"/>
                  </a:lnTo>
                  <a:lnTo>
                    <a:pt x="588232" y="370979"/>
                  </a:lnTo>
                  <a:lnTo>
                    <a:pt x="1530648" y="370979"/>
                  </a:lnTo>
                  <a:lnTo>
                    <a:pt x="1493554" y="361027"/>
                  </a:lnTo>
                  <a:lnTo>
                    <a:pt x="1466386" y="333883"/>
                  </a:lnTo>
                  <a:lnTo>
                    <a:pt x="1295050" y="37096"/>
                  </a:lnTo>
                  <a:lnTo>
                    <a:pt x="1283145" y="21624"/>
                  </a:lnTo>
                  <a:lnTo>
                    <a:pt x="1267882" y="9947"/>
                  </a:lnTo>
                  <a:lnTo>
                    <a:pt x="1250137" y="2570"/>
                  </a:lnTo>
                  <a:lnTo>
                    <a:pt x="1230788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61923" y="3421996"/>
              <a:ext cx="225983" cy="92731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414765" y="4451537"/>
              <a:ext cx="375285" cy="0"/>
            </a:xfrm>
            <a:custGeom>
              <a:avLst/>
              <a:gdLst/>
              <a:ahLst/>
              <a:cxnLst/>
              <a:rect l="l" t="t" r="r" b="b"/>
              <a:pathLst>
                <a:path w="375284" h="0">
                  <a:moveTo>
                    <a:pt x="0" y="0"/>
                  </a:moveTo>
                  <a:lnTo>
                    <a:pt x="374688" y="0"/>
                  </a:lnTo>
                </a:path>
              </a:pathLst>
            </a:custGeom>
            <a:ln w="3708">
              <a:solidFill>
                <a:srgbClr val="F7F7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414755" y="3707726"/>
              <a:ext cx="1487805" cy="746125"/>
            </a:xfrm>
            <a:custGeom>
              <a:avLst/>
              <a:gdLst/>
              <a:ahLst/>
              <a:cxnLst/>
              <a:rect l="l" t="t" r="r" b="b"/>
              <a:pathLst>
                <a:path w="1487804" h="746125">
                  <a:moveTo>
                    <a:pt x="1116660" y="743813"/>
                  </a:moveTo>
                  <a:lnTo>
                    <a:pt x="1112113" y="687451"/>
                  </a:lnTo>
                  <a:lnTo>
                    <a:pt x="1100175" y="635723"/>
                  </a:lnTo>
                  <a:lnTo>
                    <a:pt x="1081366" y="586066"/>
                  </a:lnTo>
                  <a:lnTo>
                    <a:pt x="1062520" y="550799"/>
                  </a:lnTo>
                  <a:lnTo>
                    <a:pt x="1031684" y="507580"/>
                  </a:lnTo>
                  <a:lnTo>
                    <a:pt x="995299" y="468909"/>
                  </a:lnTo>
                  <a:lnTo>
                    <a:pt x="964387" y="443534"/>
                  </a:lnTo>
                  <a:lnTo>
                    <a:pt x="919365" y="415404"/>
                  </a:lnTo>
                  <a:lnTo>
                    <a:pt x="870953" y="393598"/>
                  </a:lnTo>
                  <a:lnTo>
                    <a:pt x="832688" y="381977"/>
                  </a:lnTo>
                  <a:lnTo>
                    <a:pt x="780326" y="373227"/>
                  </a:lnTo>
                  <a:lnTo>
                    <a:pt x="743826" y="370979"/>
                  </a:lnTo>
                  <a:lnTo>
                    <a:pt x="727252" y="371602"/>
                  </a:lnTo>
                  <a:lnTo>
                    <a:pt x="687451" y="375526"/>
                  </a:lnTo>
                  <a:lnTo>
                    <a:pt x="635723" y="387464"/>
                  </a:lnTo>
                  <a:lnTo>
                    <a:pt x="586066" y="406273"/>
                  </a:lnTo>
                  <a:lnTo>
                    <a:pt x="550799" y="425132"/>
                  </a:lnTo>
                  <a:lnTo>
                    <a:pt x="507580" y="455955"/>
                  </a:lnTo>
                  <a:lnTo>
                    <a:pt x="468896" y="492328"/>
                  </a:lnTo>
                  <a:lnTo>
                    <a:pt x="443522" y="523252"/>
                  </a:lnTo>
                  <a:lnTo>
                    <a:pt x="415404" y="568274"/>
                  </a:lnTo>
                  <a:lnTo>
                    <a:pt x="393598" y="616673"/>
                  </a:lnTo>
                  <a:lnTo>
                    <a:pt x="381990" y="654951"/>
                  </a:lnTo>
                  <a:lnTo>
                    <a:pt x="373227" y="707313"/>
                  </a:lnTo>
                  <a:lnTo>
                    <a:pt x="370992" y="743813"/>
                  </a:lnTo>
                  <a:lnTo>
                    <a:pt x="370992" y="744093"/>
                  </a:lnTo>
                  <a:lnTo>
                    <a:pt x="371030" y="744270"/>
                  </a:lnTo>
                  <a:lnTo>
                    <a:pt x="371729" y="745299"/>
                  </a:lnTo>
                  <a:lnTo>
                    <a:pt x="372033" y="745502"/>
                  </a:lnTo>
                  <a:lnTo>
                    <a:pt x="372211" y="745566"/>
                  </a:lnTo>
                  <a:lnTo>
                    <a:pt x="372376" y="745617"/>
                  </a:lnTo>
                  <a:lnTo>
                    <a:pt x="372567" y="745655"/>
                  </a:lnTo>
                  <a:lnTo>
                    <a:pt x="372745" y="745667"/>
                  </a:lnTo>
                  <a:lnTo>
                    <a:pt x="372922" y="745667"/>
                  </a:lnTo>
                  <a:lnTo>
                    <a:pt x="373100" y="745655"/>
                  </a:lnTo>
                  <a:lnTo>
                    <a:pt x="373291" y="745617"/>
                  </a:lnTo>
                  <a:lnTo>
                    <a:pt x="373938" y="745299"/>
                  </a:lnTo>
                  <a:lnTo>
                    <a:pt x="374078" y="745197"/>
                  </a:lnTo>
                  <a:lnTo>
                    <a:pt x="374650" y="744181"/>
                  </a:lnTo>
                  <a:lnTo>
                    <a:pt x="374688" y="743902"/>
                  </a:lnTo>
                  <a:lnTo>
                    <a:pt x="379183" y="688022"/>
                  </a:lnTo>
                  <a:lnTo>
                    <a:pt x="391007" y="636803"/>
                  </a:lnTo>
                  <a:lnTo>
                    <a:pt x="409625" y="587654"/>
                  </a:lnTo>
                  <a:lnTo>
                    <a:pt x="428294" y="552729"/>
                  </a:lnTo>
                  <a:lnTo>
                    <a:pt x="458825" y="509930"/>
                  </a:lnTo>
                  <a:lnTo>
                    <a:pt x="494830" y="471639"/>
                  </a:lnTo>
                  <a:lnTo>
                    <a:pt x="525449" y="446519"/>
                  </a:lnTo>
                  <a:lnTo>
                    <a:pt x="570026" y="418668"/>
                  </a:lnTo>
                  <a:lnTo>
                    <a:pt x="617943" y="397078"/>
                  </a:lnTo>
                  <a:lnTo>
                    <a:pt x="655840" y="385597"/>
                  </a:lnTo>
                  <a:lnTo>
                    <a:pt x="707682" y="376910"/>
                  </a:lnTo>
                  <a:lnTo>
                    <a:pt x="743826" y="374688"/>
                  </a:lnTo>
                  <a:lnTo>
                    <a:pt x="760222" y="375297"/>
                  </a:lnTo>
                  <a:lnTo>
                    <a:pt x="799630" y="379183"/>
                  </a:lnTo>
                  <a:lnTo>
                    <a:pt x="850836" y="391020"/>
                  </a:lnTo>
                  <a:lnTo>
                    <a:pt x="899998" y="409625"/>
                  </a:lnTo>
                  <a:lnTo>
                    <a:pt x="934910" y="428294"/>
                  </a:lnTo>
                  <a:lnTo>
                    <a:pt x="977709" y="458825"/>
                  </a:lnTo>
                  <a:lnTo>
                    <a:pt x="1016000" y="494830"/>
                  </a:lnTo>
                  <a:lnTo>
                    <a:pt x="1041120" y="525449"/>
                  </a:lnTo>
                  <a:lnTo>
                    <a:pt x="1068959" y="570026"/>
                  </a:lnTo>
                  <a:lnTo>
                    <a:pt x="1090561" y="617956"/>
                  </a:lnTo>
                  <a:lnTo>
                    <a:pt x="1102055" y="655840"/>
                  </a:lnTo>
                  <a:lnTo>
                    <a:pt x="1110729" y="707682"/>
                  </a:lnTo>
                  <a:lnTo>
                    <a:pt x="1112951" y="743813"/>
                  </a:lnTo>
                  <a:lnTo>
                    <a:pt x="1112964" y="744093"/>
                  </a:lnTo>
                  <a:lnTo>
                    <a:pt x="1113002" y="744270"/>
                  </a:lnTo>
                  <a:lnTo>
                    <a:pt x="1113053" y="744435"/>
                  </a:lnTo>
                  <a:lnTo>
                    <a:pt x="1113688" y="745299"/>
                  </a:lnTo>
                  <a:lnTo>
                    <a:pt x="1114005" y="745502"/>
                  </a:lnTo>
                  <a:lnTo>
                    <a:pt x="1114171" y="745566"/>
                  </a:lnTo>
                  <a:lnTo>
                    <a:pt x="1114348" y="745617"/>
                  </a:lnTo>
                  <a:lnTo>
                    <a:pt x="1114526" y="745655"/>
                  </a:lnTo>
                  <a:lnTo>
                    <a:pt x="1114717" y="745667"/>
                  </a:lnTo>
                  <a:lnTo>
                    <a:pt x="1114894" y="745667"/>
                  </a:lnTo>
                  <a:lnTo>
                    <a:pt x="1115060" y="745655"/>
                  </a:lnTo>
                  <a:lnTo>
                    <a:pt x="1115250" y="745617"/>
                  </a:lnTo>
                  <a:lnTo>
                    <a:pt x="1115428" y="745566"/>
                  </a:lnTo>
                  <a:lnTo>
                    <a:pt x="1115593" y="745502"/>
                  </a:lnTo>
                  <a:lnTo>
                    <a:pt x="1115758" y="745413"/>
                  </a:lnTo>
                  <a:lnTo>
                    <a:pt x="1115898" y="745299"/>
                  </a:lnTo>
                  <a:lnTo>
                    <a:pt x="1116050" y="745197"/>
                  </a:lnTo>
                  <a:lnTo>
                    <a:pt x="1116177" y="745070"/>
                  </a:lnTo>
                  <a:lnTo>
                    <a:pt x="1116291" y="744931"/>
                  </a:lnTo>
                  <a:lnTo>
                    <a:pt x="1116380" y="744766"/>
                  </a:lnTo>
                  <a:lnTo>
                    <a:pt x="1116482" y="744613"/>
                  </a:lnTo>
                  <a:lnTo>
                    <a:pt x="1116545" y="744435"/>
                  </a:lnTo>
                  <a:lnTo>
                    <a:pt x="1116609" y="744270"/>
                  </a:lnTo>
                  <a:lnTo>
                    <a:pt x="1116660" y="743902"/>
                  </a:lnTo>
                  <a:close/>
                </a:path>
                <a:path w="1487804" h="746125">
                  <a:moveTo>
                    <a:pt x="1190853" y="743813"/>
                  </a:moveTo>
                  <a:lnTo>
                    <a:pt x="1190104" y="723950"/>
                  </a:lnTo>
                  <a:lnTo>
                    <a:pt x="1188161" y="700062"/>
                  </a:lnTo>
                  <a:lnTo>
                    <a:pt x="1182255" y="656615"/>
                  </a:lnTo>
                  <a:lnTo>
                    <a:pt x="1171092" y="614210"/>
                  </a:lnTo>
                  <a:lnTo>
                    <a:pt x="1156817" y="572744"/>
                  </a:lnTo>
                  <a:lnTo>
                    <a:pt x="1137589" y="533349"/>
                  </a:lnTo>
                  <a:lnTo>
                    <a:pt x="1115504" y="495465"/>
                  </a:lnTo>
                  <a:lnTo>
                    <a:pt x="1088961" y="460565"/>
                  </a:lnTo>
                  <a:lnTo>
                    <a:pt x="1059916" y="427723"/>
                  </a:lnTo>
                  <a:lnTo>
                    <a:pt x="1027074" y="398678"/>
                  </a:lnTo>
                  <a:lnTo>
                    <a:pt x="992174" y="372135"/>
                  </a:lnTo>
                  <a:lnTo>
                    <a:pt x="954290" y="350050"/>
                  </a:lnTo>
                  <a:lnTo>
                    <a:pt x="914882" y="330822"/>
                  </a:lnTo>
                  <a:lnTo>
                    <a:pt x="873429" y="316547"/>
                  </a:lnTo>
                  <a:lnTo>
                    <a:pt x="831024" y="305384"/>
                  </a:lnTo>
                  <a:lnTo>
                    <a:pt x="787577" y="299478"/>
                  </a:lnTo>
                  <a:lnTo>
                    <a:pt x="743813" y="296786"/>
                  </a:lnTo>
                  <a:lnTo>
                    <a:pt x="723950" y="297522"/>
                  </a:lnTo>
                  <a:lnTo>
                    <a:pt x="676236" y="302234"/>
                  </a:lnTo>
                  <a:lnTo>
                    <a:pt x="637273" y="309981"/>
                  </a:lnTo>
                  <a:lnTo>
                    <a:pt x="591388" y="323900"/>
                  </a:lnTo>
                  <a:lnTo>
                    <a:pt x="554672" y="339102"/>
                  </a:lnTo>
                  <a:lnTo>
                    <a:pt x="512381" y="361708"/>
                  </a:lnTo>
                  <a:lnTo>
                    <a:pt x="479361" y="383781"/>
                  </a:lnTo>
                  <a:lnTo>
                    <a:pt x="442290" y="414197"/>
                  </a:lnTo>
                  <a:lnTo>
                    <a:pt x="414197" y="442290"/>
                  </a:lnTo>
                  <a:lnTo>
                    <a:pt x="383781" y="479361"/>
                  </a:lnTo>
                  <a:lnTo>
                    <a:pt x="361708" y="512394"/>
                  </a:lnTo>
                  <a:lnTo>
                    <a:pt x="339102" y="554685"/>
                  </a:lnTo>
                  <a:lnTo>
                    <a:pt x="323888" y="591388"/>
                  </a:lnTo>
                  <a:lnTo>
                    <a:pt x="309968" y="637286"/>
                  </a:lnTo>
                  <a:lnTo>
                    <a:pt x="302234" y="676236"/>
                  </a:lnTo>
                  <a:lnTo>
                    <a:pt x="297535" y="723950"/>
                  </a:lnTo>
                  <a:lnTo>
                    <a:pt x="296786" y="743813"/>
                  </a:lnTo>
                  <a:lnTo>
                    <a:pt x="296799" y="744093"/>
                  </a:lnTo>
                  <a:lnTo>
                    <a:pt x="296837" y="744270"/>
                  </a:lnTo>
                  <a:lnTo>
                    <a:pt x="297535" y="745299"/>
                  </a:lnTo>
                  <a:lnTo>
                    <a:pt x="297840" y="745502"/>
                  </a:lnTo>
                  <a:lnTo>
                    <a:pt x="298018" y="745566"/>
                  </a:lnTo>
                  <a:lnTo>
                    <a:pt x="298183" y="745617"/>
                  </a:lnTo>
                  <a:lnTo>
                    <a:pt x="298373" y="745655"/>
                  </a:lnTo>
                  <a:lnTo>
                    <a:pt x="298551" y="745667"/>
                  </a:lnTo>
                  <a:lnTo>
                    <a:pt x="298729" y="745667"/>
                  </a:lnTo>
                  <a:lnTo>
                    <a:pt x="298907" y="745655"/>
                  </a:lnTo>
                  <a:lnTo>
                    <a:pt x="299097" y="745617"/>
                  </a:lnTo>
                  <a:lnTo>
                    <a:pt x="299262" y="745566"/>
                  </a:lnTo>
                  <a:lnTo>
                    <a:pt x="299440" y="745502"/>
                  </a:lnTo>
                  <a:lnTo>
                    <a:pt x="299669" y="745363"/>
                  </a:lnTo>
                  <a:lnTo>
                    <a:pt x="299885" y="745197"/>
                  </a:lnTo>
                  <a:lnTo>
                    <a:pt x="300456" y="744181"/>
                  </a:lnTo>
                  <a:lnTo>
                    <a:pt x="300494" y="743902"/>
                  </a:lnTo>
                  <a:lnTo>
                    <a:pt x="301231" y="724115"/>
                  </a:lnTo>
                  <a:lnTo>
                    <a:pt x="305892" y="676795"/>
                  </a:lnTo>
                  <a:lnTo>
                    <a:pt x="313575" y="638162"/>
                  </a:lnTo>
                  <a:lnTo>
                    <a:pt x="327380" y="592645"/>
                  </a:lnTo>
                  <a:lnTo>
                    <a:pt x="342455" y="556247"/>
                  </a:lnTo>
                  <a:lnTo>
                    <a:pt x="364871" y="514311"/>
                  </a:lnTo>
                  <a:lnTo>
                    <a:pt x="386765" y="481558"/>
                  </a:lnTo>
                  <a:lnTo>
                    <a:pt x="416941" y="444792"/>
                  </a:lnTo>
                  <a:lnTo>
                    <a:pt x="444792" y="416941"/>
                  </a:lnTo>
                  <a:lnTo>
                    <a:pt x="481558" y="386765"/>
                  </a:lnTo>
                  <a:lnTo>
                    <a:pt x="514311" y="364871"/>
                  </a:lnTo>
                  <a:lnTo>
                    <a:pt x="556260" y="342455"/>
                  </a:lnTo>
                  <a:lnTo>
                    <a:pt x="592645" y="327380"/>
                  </a:lnTo>
                  <a:lnTo>
                    <a:pt x="638149" y="313588"/>
                  </a:lnTo>
                  <a:lnTo>
                    <a:pt x="676795" y="305892"/>
                  </a:lnTo>
                  <a:lnTo>
                    <a:pt x="724115" y="301231"/>
                  </a:lnTo>
                  <a:lnTo>
                    <a:pt x="743813" y="300494"/>
                  </a:lnTo>
                  <a:lnTo>
                    <a:pt x="763511" y="301231"/>
                  </a:lnTo>
                  <a:lnTo>
                    <a:pt x="810844" y="305892"/>
                  </a:lnTo>
                  <a:lnTo>
                    <a:pt x="849477" y="313588"/>
                  </a:lnTo>
                  <a:lnTo>
                    <a:pt x="894994" y="327380"/>
                  </a:lnTo>
                  <a:lnTo>
                    <a:pt x="931392" y="342455"/>
                  </a:lnTo>
                  <a:lnTo>
                    <a:pt x="973328" y="364871"/>
                  </a:lnTo>
                  <a:lnTo>
                    <a:pt x="1006081" y="386765"/>
                  </a:lnTo>
                  <a:lnTo>
                    <a:pt x="1042847" y="416941"/>
                  </a:lnTo>
                  <a:lnTo>
                    <a:pt x="1070698" y="444792"/>
                  </a:lnTo>
                  <a:lnTo>
                    <a:pt x="1100874" y="481558"/>
                  </a:lnTo>
                  <a:lnTo>
                    <a:pt x="1122756" y="514311"/>
                  </a:lnTo>
                  <a:lnTo>
                    <a:pt x="1145184" y="556247"/>
                  </a:lnTo>
                  <a:lnTo>
                    <a:pt x="1160246" y="592645"/>
                  </a:lnTo>
                  <a:lnTo>
                    <a:pt x="1174064" y="638162"/>
                  </a:lnTo>
                  <a:lnTo>
                    <a:pt x="1181747" y="676795"/>
                  </a:lnTo>
                  <a:lnTo>
                    <a:pt x="1186408" y="724115"/>
                  </a:lnTo>
                  <a:lnTo>
                    <a:pt x="1187132" y="743813"/>
                  </a:lnTo>
                  <a:lnTo>
                    <a:pt x="1187196" y="744270"/>
                  </a:lnTo>
                  <a:lnTo>
                    <a:pt x="1187259" y="744435"/>
                  </a:lnTo>
                  <a:lnTo>
                    <a:pt x="1187894" y="745299"/>
                  </a:lnTo>
                  <a:lnTo>
                    <a:pt x="1188199" y="745502"/>
                  </a:lnTo>
                  <a:lnTo>
                    <a:pt x="1188364" y="745566"/>
                  </a:lnTo>
                  <a:lnTo>
                    <a:pt x="1188554" y="745617"/>
                  </a:lnTo>
                  <a:lnTo>
                    <a:pt x="1188720" y="745655"/>
                  </a:lnTo>
                  <a:lnTo>
                    <a:pt x="1188910" y="745667"/>
                  </a:lnTo>
                  <a:lnTo>
                    <a:pt x="1189088" y="745667"/>
                  </a:lnTo>
                  <a:lnTo>
                    <a:pt x="1189266" y="745655"/>
                  </a:lnTo>
                  <a:lnTo>
                    <a:pt x="1189456" y="745617"/>
                  </a:lnTo>
                  <a:lnTo>
                    <a:pt x="1189621" y="745566"/>
                  </a:lnTo>
                  <a:lnTo>
                    <a:pt x="1189799" y="745502"/>
                  </a:lnTo>
                  <a:lnTo>
                    <a:pt x="1190028" y="745363"/>
                  </a:lnTo>
                  <a:lnTo>
                    <a:pt x="1190244" y="745197"/>
                  </a:lnTo>
                  <a:lnTo>
                    <a:pt x="1190485" y="744931"/>
                  </a:lnTo>
                  <a:lnTo>
                    <a:pt x="1190688" y="744613"/>
                  </a:lnTo>
                  <a:lnTo>
                    <a:pt x="1190752" y="744435"/>
                  </a:lnTo>
                  <a:lnTo>
                    <a:pt x="1190802" y="744270"/>
                  </a:lnTo>
                  <a:lnTo>
                    <a:pt x="1190840" y="744093"/>
                  </a:lnTo>
                  <a:lnTo>
                    <a:pt x="1190853" y="743902"/>
                  </a:lnTo>
                  <a:close/>
                </a:path>
                <a:path w="1487804" h="746125">
                  <a:moveTo>
                    <a:pt x="1487639" y="743724"/>
                  </a:moveTo>
                  <a:lnTo>
                    <a:pt x="1487614" y="743585"/>
                  </a:lnTo>
                  <a:lnTo>
                    <a:pt x="1486395" y="710768"/>
                  </a:lnTo>
                  <a:lnTo>
                    <a:pt x="1483156" y="671004"/>
                  </a:lnTo>
                  <a:lnTo>
                    <a:pt x="1478584" y="631355"/>
                  </a:lnTo>
                  <a:lnTo>
                    <a:pt x="1465694" y="566534"/>
                  </a:lnTo>
                  <a:lnTo>
                    <a:pt x="1454746" y="528154"/>
                  </a:lnTo>
                  <a:lnTo>
                    <a:pt x="1442516" y="490181"/>
                  </a:lnTo>
                  <a:lnTo>
                    <a:pt x="1417231" y="429120"/>
                  </a:lnTo>
                  <a:lnTo>
                    <a:pt x="1399019" y="393611"/>
                  </a:lnTo>
                  <a:lnTo>
                    <a:pt x="1379613" y="358736"/>
                  </a:lnTo>
                  <a:lnTo>
                    <a:pt x="1342885" y="303771"/>
                  </a:lnTo>
                  <a:lnTo>
                    <a:pt x="1318107" y="272516"/>
                  </a:lnTo>
                  <a:lnTo>
                    <a:pt x="1292275" y="242100"/>
                  </a:lnTo>
                  <a:lnTo>
                    <a:pt x="1245539" y="195364"/>
                  </a:lnTo>
                  <a:lnTo>
                    <a:pt x="1215123" y="169532"/>
                  </a:lnTo>
                  <a:lnTo>
                    <a:pt x="1183855" y="144741"/>
                  </a:lnTo>
                  <a:lnTo>
                    <a:pt x="1128890" y="108013"/>
                  </a:lnTo>
                  <a:lnTo>
                    <a:pt x="1094028" y="88620"/>
                  </a:lnTo>
                  <a:lnTo>
                    <a:pt x="1058519" y="70408"/>
                  </a:lnTo>
                  <a:lnTo>
                    <a:pt x="997458" y="45110"/>
                  </a:lnTo>
                  <a:lnTo>
                    <a:pt x="959472" y="32893"/>
                  </a:lnTo>
                  <a:lnTo>
                    <a:pt x="921105" y="21958"/>
                  </a:lnTo>
                  <a:lnTo>
                    <a:pt x="856272" y="9055"/>
                  </a:lnTo>
                  <a:lnTo>
                    <a:pt x="816635" y="4470"/>
                  </a:lnTo>
                  <a:lnTo>
                    <a:pt x="776871" y="1231"/>
                  </a:lnTo>
                  <a:lnTo>
                    <a:pt x="743813" y="0"/>
                  </a:lnTo>
                  <a:lnTo>
                    <a:pt x="710768" y="1231"/>
                  </a:lnTo>
                  <a:lnTo>
                    <a:pt x="671004" y="4470"/>
                  </a:lnTo>
                  <a:lnTo>
                    <a:pt x="631367" y="9055"/>
                  </a:lnTo>
                  <a:lnTo>
                    <a:pt x="566534" y="21958"/>
                  </a:lnTo>
                  <a:lnTo>
                    <a:pt x="528154" y="32893"/>
                  </a:lnTo>
                  <a:lnTo>
                    <a:pt x="490181" y="45110"/>
                  </a:lnTo>
                  <a:lnTo>
                    <a:pt x="429107" y="70408"/>
                  </a:lnTo>
                  <a:lnTo>
                    <a:pt x="393611" y="88620"/>
                  </a:lnTo>
                  <a:lnTo>
                    <a:pt x="358736" y="108013"/>
                  </a:lnTo>
                  <a:lnTo>
                    <a:pt x="303784" y="144741"/>
                  </a:lnTo>
                  <a:lnTo>
                    <a:pt x="272516" y="169532"/>
                  </a:lnTo>
                  <a:lnTo>
                    <a:pt x="242100" y="195364"/>
                  </a:lnTo>
                  <a:lnTo>
                    <a:pt x="195364" y="242100"/>
                  </a:lnTo>
                  <a:lnTo>
                    <a:pt x="169532" y="272516"/>
                  </a:lnTo>
                  <a:lnTo>
                    <a:pt x="144741" y="303771"/>
                  </a:lnTo>
                  <a:lnTo>
                    <a:pt x="108013" y="358736"/>
                  </a:lnTo>
                  <a:lnTo>
                    <a:pt x="88620" y="393611"/>
                  </a:lnTo>
                  <a:lnTo>
                    <a:pt x="70408" y="429120"/>
                  </a:lnTo>
                  <a:lnTo>
                    <a:pt x="45110" y="490181"/>
                  </a:lnTo>
                  <a:lnTo>
                    <a:pt x="32893" y="528154"/>
                  </a:lnTo>
                  <a:lnTo>
                    <a:pt x="21945" y="566534"/>
                  </a:lnTo>
                  <a:lnTo>
                    <a:pt x="9055" y="631355"/>
                  </a:lnTo>
                  <a:lnTo>
                    <a:pt x="4470" y="671004"/>
                  </a:lnTo>
                  <a:lnTo>
                    <a:pt x="1231" y="710768"/>
                  </a:lnTo>
                  <a:lnTo>
                    <a:pt x="0" y="743813"/>
                  </a:lnTo>
                  <a:lnTo>
                    <a:pt x="12" y="744093"/>
                  </a:lnTo>
                  <a:lnTo>
                    <a:pt x="50" y="744270"/>
                  </a:lnTo>
                  <a:lnTo>
                    <a:pt x="749" y="745299"/>
                  </a:lnTo>
                  <a:lnTo>
                    <a:pt x="1485" y="745629"/>
                  </a:lnTo>
                  <a:lnTo>
                    <a:pt x="1765" y="745667"/>
                  </a:lnTo>
                  <a:lnTo>
                    <a:pt x="1943" y="745667"/>
                  </a:lnTo>
                  <a:lnTo>
                    <a:pt x="2120" y="745655"/>
                  </a:lnTo>
                  <a:lnTo>
                    <a:pt x="2311" y="745617"/>
                  </a:lnTo>
                  <a:lnTo>
                    <a:pt x="2476" y="745566"/>
                  </a:lnTo>
                  <a:lnTo>
                    <a:pt x="2654" y="745502"/>
                  </a:lnTo>
                  <a:lnTo>
                    <a:pt x="2882" y="745363"/>
                  </a:lnTo>
                  <a:lnTo>
                    <a:pt x="3098" y="745197"/>
                  </a:lnTo>
                  <a:lnTo>
                    <a:pt x="3670" y="744181"/>
                  </a:lnTo>
                  <a:lnTo>
                    <a:pt x="3708" y="743902"/>
                  </a:lnTo>
                  <a:lnTo>
                    <a:pt x="4940" y="710933"/>
                  </a:lnTo>
                  <a:lnTo>
                    <a:pt x="8166" y="671360"/>
                  </a:lnTo>
                  <a:lnTo>
                    <a:pt x="12712" y="631926"/>
                  </a:lnTo>
                  <a:lnTo>
                    <a:pt x="25552" y="567423"/>
                  </a:lnTo>
                  <a:lnTo>
                    <a:pt x="36436" y="529234"/>
                  </a:lnTo>
                  <a:lnTo>
                    <a:pt x="48590" y="491439"/>
                  </a:lnTo>
                  <a:lnTo>
                    <a:pt x="73761" y="430682"/>
                  </a:lnTo>
                  <a:lnTo>
                    <a:pt x="91897" y="395363"/>
                  </a:lnTo>
                  <a:lnTo>
                    <a:pt x="111188" y="360667"/>
                  </a:lnTo>
                  <a:lnTo>
                    <a:pt x="147726" y="305981"/>
                  </a:lnTo>
                  <a:lnTo>
                    <a:pt x="172402" y="274866"/>
                  </a:lnTo>
                  <a:lnTo>
                    <a:pt x="198094" y="244602"/>
                  </a:lnTo>
                  <a:lnTo>
                    <a:pt x="244602" y="198094"/>
                  </a:lnTo>
                  <a:lnTo>
                    <a:pt x="274866" y="172389"/>
                  </a:lnTo>
                  <a:lnTo>
                    <a:pt x="305981" y="147726"/>
                  </a:lnTo>
                  <a:lnTo>
                    <a:pt x="360667" y="111188"/>
                  </a:lnTo>
                  <a:lnTo>
                    <a:pt x="395351" y="91897"/>
                  </a:lnTo>
                  <a:lnTo>
                    <a:pt x="430682" y="73774"/>
                  </a:lnTo>
                  <a:lnTo>
                    <a:pt x="491439" y="48602"/>
                  </a:lnTo>
                  <a:lnTo>
                    <a:pt x="529234" y="36436"/>
                  </a:lnTo>
                  <a:lnTo>
                    <a:pt x="567423" y="25552"/>
                  </a:lnTo>
                  <a:lnTo>
                    <a:pt x="631926" y="12725"/>
                  </a:lnTo>
                  <a:lnTo>
                    <a:pt x="671360" y="8166"/>
                  </a:lnTo>
                  <a:lnTo>
                    <a:pt x="710933" y="4953"/>
                  </a:lnTo>
                  <a:lnTo>
                    <a:pt x="743813" y="3721"/>
                  </a:lnTo>
                  <a:lnTo>
                    <a:pt x="776706" y="4953"/>
                  </a:lnTo>
                  <a:lnTo>
                    <a:pt x="816267" y="8166"/>
                  </a:lnTo>
                  <a:lnTo>
                    <a:pt x="855713" y="12725"/>
                  </a:lnTo>
                  <a:lnTo>
                    <a:pt x="920216" y="25552"/>
                  </a:lnTo>
                  <a:lnTo>
                    <a:pt x="958392" y="36436"/>
                  </a:lnTo>
                  <a:lnTo>
                    <a:pt x="996188" y="48602"/>
                  </a:lnTo>
                  <a:lnTo>
                    <a:pt x="1056957" y="73774"/>
                  </a:lnTo>
                  <a:lnTo>
                    <a:pt x="1092276" y="91897"/>
                  </a:lnTo>
                  <a:lnTo>
                    <a:pt x="1126972" y="111188"/>
                  </a:lnTo>
                  <a:lnTo>
                    <a:pt x="1181658" y="147726"/>
                  </a:lnTo>
                  <a:lnTo>
                    <a:pt x="1212773" y="172389"/>
                  </a:lnTo>
                  <a:lnTo>
                    <a:pt x="1243037" y="198094"/>
                  </a:lnTo>
                  <a:lnTo>
                    <a:pt x="1289532" y="244602"/>
                  </a:lnTo>
                  <a:lnTo>
                    <a:pt x="1315237" y="274866"/>
                  </a:lnTo>
                  <a:lnTo>
                    <a:pt x="1339900" y="305981"/>
                  </a:lnTo>
                  <a:lnTo>
                    <a:pt x="1376438" y="360667"/>
                  </a:lnTo>
                  <a:lnTo>
                    <a:pt x="1395742" y="395363"/>
                  </a:lnTo>
                  <a:lnTo>
                    <a:pt x="1413865" y="430682"/>
                  </a:lnTo>
                  <a:lnTo>
                    <a:pt x="1439037" y="491439"/>
                  </a:lnTo>
                  <a:lnTo>
                    <a:pt x="1451203" y="529234"/>
                  </a:lnTo>
                  <a:lnTo>
                    <a:pt x="1462087" y="567423"/>
                  </a:lnTo>
                  <a:lnTo>
                    <a:pt x="1474927" y="631926"/>
                  </a:lnTo>
                  <a:lnTo>
                    <a:pt x="1479473" y="671360"/>
                  </a:lnTo>
                  <a:lnTo>
                    <a:pt x="1482699" y="710933"/>
                  </a:lnTo>
                  <a:lnTo>
                    <a:pt x="1483842" y="741959"/>
                  </a:lnTo>
                  <a:lnTo>
                    <a:pt x="1413357" y="741959"/>
                  </a:lnTo>
                  <a:lnTo>
                    <a:pt x="1412316" y="714070"/>
                  </a:lnTo>
                  <a:lnTo>
                    <a:pt x="1409407" y="678256"/>
                  </a:lnTo>
                  <a:lnTo>
                    <a:pt x="1400581" y="613181"/>
                  </a:lnTo>
                  <a:lnTo>
                    <a:pt x="1383830" y="549668"/>
                  </a:lnTo>
                  <a:lnTo>
                    <a:pt x="1362481" y="487565"/>
                  </a:lnTo>
                  <a:lnTo>
                    <a:pt x="1333665" y="428548"/>
                  </a:lnTo>
                  <a:lnTo>
                    <a:pt x="1300594" y="371805"/>
                  </a:lnTo>
                  <a:lnTo>
                    <a:pt x="1260817" y="319532"/>
                  </a:lnTo>
                  <a:lnTo>
                    <a:pt x="1217307" y="270319"/>
                  </a:lnTo>
                  <a:lnTo>
                    <a:pt x="1168107" y="226822"/>
                  </a:lnTo>
                  <a:lnTo>
                    <a:pt x="1115847" y="187058"/>
                  </a:lnTo>
                  <a:lnTo>
                    <a:pt x="1059091" y="153987"/>
                  </a:lnTo>
                  <a:lnTo>
                    <a:pt x="1000074" y="125171"/>
                  </a:lnTo>
                  <a:lnTo>
                    <a:pt x="937971" y="103797"/>
                  </a:lnTo>
                  <a:lnTo>
                    <a:pt x="874458" y="87058"/>
                  </a:lnTo>
                  <a:lnTo>
                    <a:pt x="809371" y="78219"/>
                  </a:lnTo>
                  <a:lnTo>
                    <a:pt x="743826" y="74193"/>
                  </a:lnTo>
                  <a:lnTo>
                    <a:pt x="714070" y="75298"/>
                  </a:lnTo>
                  <a:lnTo>
                    <a:pt x="642581" y="82346"/>
                  </a:lnTo>
                  <a:lnTo>
                    <a:pt x="584212" y="93954"/>
                  </a:lnTo>
                  <a:lnTo>
                    <a:pt x="515480" y="114808"/>
                  </a:lnTo>
                  <a:lnTo>
                    <a:pt x="460502" y="137591"/>
                  </a:lnTo>
                  <a:lnTo>
                    <a:pt x="397154" y="171450"/>
                  </a:lnTo>
                  <a:lnTo>
                    <a:pt x="347675" y="204508"/>
                  </a:lnTo>
                  <a:lnTo>
                    <a:pt x="292150" y="250075"/>
                  </a:lnTo>
                  <a:lnTo>
                    <a:pt x="250075" y="292150"/>
                  </a:lnTo>
                  <a:lnTo>
                    <a:pt x="204508" y="347687"/>
                  </a:lnTo>
                  <a:lnTo>
                    <a:pt x="171437" y="397154"/>
                  </a:lnTo>
                  <a:lnTo>
                    <a:pt x="137579" y="460502"/>
                  </a:lnTo>
                  <a:lnTo>
                    <a:pt x="114808" y="515480"/>
                  </a:lnTo>
                  <a:lnTo>
                    <a:pt x="93954" y="584212"/>
                  </a:lnTo>
                  <a:lnTo>
                    <a:pt x="82346" y="642581"/>
                  </a:lnTo>
                  <a:lnTo>
                    <a:pt x="75311" y="714070"/>
                  </a:lnTo>
                  <a:lnTo>
                    <a:pt x="74206" y="743813"/>
                  </a:lnTo>
                  <a:lnTo>
                    <a:pt x="74206" y="744093"/>
                  </a:lnTo>
                  <a:lnTo>
                    <a:pt x="74244" y="744270"/>
                  </a:lnTo>
                  <a:lnTo>
                    <a:pt x="74942" y="745299"/>
                  </a:lnTo>
                  <a:lnTo>
                    <a:pt x="75679" y="745629"/>
                  </a:lnTo>
                  <a:lnTo>
                    <a:pt x="75958" y="745667"/>
                  </a:lnTo>
                  <a:lnTo>
                    <a:pt x="76136" y="745667"/>
                  </a:lnTo>
                  <a:lnTo>
                    <a:pt x="76314" y="745655"/>
                  </a:lnTo>
                  <a:lnTo>
                    <a:pt x="76504" y="745617"/>
                  </a:lnTo>
                  <a:lnTo>
                    <a:pt x="76669" y="745566"/>
                  </a:lnTo>
                  <a:lnTo>
                    <a:pt x="76847" y="745502"/>
                  </a:lnTo>
                  <a:lnTo>
                    <a:pt x="77076" y="745363"/>
                  </a:lnTo>
                  <a:lnTo>
                    <a:pt x="77292" y="745197"/>
                  </a:lnTo>
                  <a:lnTo>
                    <a:pt x="77863" y="744181"/>
                  </a:lnTo>
                  <a:lnTo>
                    <a:pt x="77901" y="743902"/>
                  </a:lnTo>
                  <a:lnTo>
                    <a:pt x="81915" y="678637"/>
                  </a:lnTo>
                  <a:lnTo>
                    <a:pt x="90703" y="613905"/>
                  </a:lnTo>
                  <a:lnTo>
                    <a:pt x="107353" y="550748"/>
                  </a:lnTo>
                  <a:lnTo>
                    <a:pt x="128600" y="488975"/>
                  </a:lnTo>
                  <a:lnTo>
                    <a:pt x="157238" y="430288"/>
                  </a:lnTo>
                  <a:lnTo>
                    <a:pt x="190144" y="373862"/>
                  </a:lnTo>
                  <a:lnTo>
                    <a:pt x="229679" y="321881"/>
                  </a:lnTo>
                  <a:lnTo>
                    <a:pt x="272948" y="272948"/>
                  </a:lnTo>
                  <a:lnTo>
                    <a:pt x="321881" y="229679"/>
                  </a:lnTo>
                  <a:lnTo>
                    <a:pt x="373862" y="190144"/>
                  </a:lnTo>
                  <a:lnTo>
                    <a:pt x="430288" y="157251"/>
                  </a:lnTo>
                  <a:lnTo>
                    <a:pt x="488988" y="128600"/>
                  </a:lnTo>
                  <a:lnTo>
                    <a:pt x="550748" y="107353"/>
                  </a:lnTo>
                  <a:lnTo>
                    <a:pt x="613905" y="90703"/>
                  </a:lnTo>
                  <a:lnTo>
                    <a:pt x="678624" y="81915"/>
                  </a:lnTo>
                  <a:lnTo>
                    <a:pt x="743826" y="77901"/>
                  </a:lnTo>
                  <a:lnTo>
                    <a:pt x="773404" y="79006"/>
                  </a:lnTo>
                  <a:lnTo>
                    <a:pt x="844499" y="86017"/>
                  </a:lnTo>
                  <a:lnTo>
                    <a:pt x="902538" y="97561"/>
                  </a:lnTo>
                  <a:lnTo>
                    <a:pt x="970889" y="118300"/>
                  </a:lnTo>
                  <a:lnTo>
                    <a:pt x="1025563" y="140944"/>
                  </a:lnTo>
                  <a:lnTo>
                    <a:pt x="1088567" y="174612"/>
                  </a:lnTo>
                  <a:lnTo>
                    <a:pt x="1137780" y="207492"/>
                  </a:lnTo>
                  <a:lnTo>
                    <a:pt x="1192987" y="252806"/>
                  </a:lnTo>
                  <a:lnTo>
                    <a:pt x="1234833" y="294652"/>
                  </a:lnTo>
                  <a:lnTo>
                    <a:pt x="1280147" y="349872"/>
                  </a:lnTo>
                  <a:lnTo>
                    <a:pt x="1313027" y="399072"/>
                  </a:lnTo>
                  <a:lnTo>
                    <a:pt x="1346695" y="462064"/>
                  </a:lnTo>
                  <a:lnTo>
                    <a:pt x="1369352" y="516737"/>
                  </a:lnTo>
                  <a:lnTo>
                    <a:pt x="1390078" y="585101"/>
                  </a:lnTo>
                  <a:lnTo>
                    <a:pt x="1401622" y="643140"/>
                  </a:lnTo>
                  <a:lnTo>
                    <a:pt x="1408633" y="714235"/>
                  </a:lnTo>
                  <a:lnTo>
                    <a:pt x="1409661" y="741959"/>
                  </a:lnTo>
                  <a:lnTo>
                    <a:pt x="1339164" y="741959"/>
                  </a:lnTo>
                  <a:lnTo>
                    <a:pt x="1338249" y="717359"/>
                  </a:lnTo>
                  <a:lnTo>
                    <a:pt x="1335659" y="685533"/>
                  </a:lnTo>
                  <a:lnTo>
                    <a:pt x="1327797" y="627659"/>
                  </a:lnTo>
                  <a:lnTo>
                    <a:pt x="1312913" y="571182"/>
                  </a:lnTo>
                  <a:lnTo>
                    <a:pt x="1293914" y="515962"/>
                  </a:lnTo>
                  <a:lnTo>
                    <a:pt x="1268298" y="463473"/>
                  </a:lnTo>
                  <a:lnTo>
                    <a:pt x="1238897" y="413029"/>
                  </a:lnTo>
                  <a:lnTo>
                    <a:pt x="1203528" y="366547"/>
                  </a:lnTo>
                  <a:lnTo>
                    <a:pt x="1164856" y="322783"/>
                  </a:lnTo>
                  <a:lnTo>
                    <a:pt x="1121105" y="284111"/>
                  </a:lnTo>
                  <a:lnTo>
                    <a:pt x="1074623" y="248742"/>
                  </a:lnTo>
                  <a:lnTo>
                    <a:pt x="1024153" y="219341"/>
                  </a:lnTo>
                  <a:lnTo>
                    <a:pt x="971677" y="193725"/>
                  </a:lnTo>
                  <a:lnTo>
                    <a:pt x="916444" y="174726"/>
                  </a:lnTo>
                  <a:lnTo>
                    <a:pt x="859980" y="159842"/>
                  </a:lnTo>
                  <a:lnTo>
                    <a:pt x="802106" y="151980"/>
                  </a:lnTo>
                  <a:lnTo>
                    <a:pt x="743826" y="148399"/>
                  </a:lnTo>
                  <a:lnTo>
                    <a:pt x="717359" y="149390"/>
                  </a:lnTo>
                  <a:lnTo>
                    <a:pt x="653796" y="155651"/>
                  </a:lnTo>
                  <a:lnTo>
                    <a:pt x="601903" y="165963"/>
                  </a:lnTo>
                  <a:lnTo>
                    <a:pt x="540778" y="184505"/>
                  </a:lnTo>
                  <a:lnTo>
                    <a:pt x="491896" y="204762"/>
                  </a:lnTo>
                  <a:lnTo>
                    <a:pt x="435559" y="234861"/>
                  </a:lnTo>
                  <a:lnTo>
                    <a:pt x="391566" y="264261"/>
                  </a:lnTo>
                  <a:lnTo>
                    <a:pt x="342188" y="304774"/>
                  </a:lnTo>
                  <a:lnTo>
                    <a:pt x="304774" y="342188"/>
                  </a:lnTo>
                  <a:lnTo>
                    <a:pt x="264261" y="391579"/>
                  </a:lnTo>
                  <a:lnTo>
                    <a:pt x="234861" y="435571"/>
                  </a:lnTo>
                  <a:lnTo>
                    <a:pt x="204749" y="491896"/>
                  </a:lnTo>
                  <a:lnTo>
                    <a:pt x="184505" y="540778"/>
                  </a:lnTo>
                  <a:lnTo>
                    <a:pt x="165963" y="601903"/>
                  </a:lnTo>
                  <a:lnTo>
                    <a:pt x="155638" y="653796"/>
                  </a:lnTo>
                  <a:lnTo>
                    <a:pt x="149377" y="717359"/>
                  </a:lnTo>
                  <a:lnTo>
                    <a:pt x="148399" y="743813"/>
                  </a:lnTo>
                  <a:lnTo>
                    <a:pt x="148412" y="744093"/>
                  </a:lnTo>
                  <a:lnTo>
                    <a:pt x="148450" y="744270"/>
                  </a:lnTo>
                  <a:lnTo>
                    <a:pt x="149148" y="745299"/>
                  </a:lnTo>
                  <a:lnTo>
                    <a:pt x="149885" y="745629"/>
                  </a:lnTo>
                  <a:lnTo>
                    <a:pt x="150164" y="745667"/>
                  </a:lnTo>
                  <a:lnTo>
                    <a:pt x="150342" y="745667"/>
                  </a:lnTo>
                  <a:lnTo>
                    <a:pt x="150520" y="745655"/>
                  </a:lnTo>
                  <a:lnTo>
                    <a:pt x="150710" y="745617"/>
                  </a:lnTo>
                  <a:lnTo>
                    <a:pt x="150876" y="745566"/>
                  </a:lnTo>
                  <a:lnTo>
                    <a:pt x="151053" y="745502"/>
                  </a:lnTo>
                  <a:lnTo>
                    <a:pt x="151282" y="745363"/>
                  </a:lnTo>
                  <a:lnTo>
                    <a:pt x="151498" y="745197"/>
                  </a:lnTo>
                  <a:lnTo>
                    <a:pt x="152069" y="744181"/>
                  </a:lnTo>
                  <a:lnTo>
                    <a:pt x="152107" y="743902"/>
                  </a:lnTo>
                  <a:lnTo>
                    <a:pt x="153085" y="717524"/>
                  </a:lnTo>
                  <a:lnTo>
                    <a:pt x="159308" y="654354"/>
                  </a:lnTo>
                  <a:lnTo>
                    <a:pt x="169570" y="602780"/>
                  </a:lnTo>
                  <a:lnTo>
                    <a:pt x="187985" y="542048"/>
                  </a:lnTo>
                  <a:lnTo>
                    <a:pt x="208102" y="493471"/>
                  </a:lnTo>
                  <a:lnTo>
                    <a:pt x="238036" y="437476"/>
                  </a:lnTo>
                  <a:lnTo>
                    <a:pt x="267246" y="393763"/>
                  </a:lnTo>
                  <a:lnTo>
                    <a:pt x="307517" y="344690"/>
                  </a:lnTo>
                  <a:lnTo>
                    <a:pt x="344690" y="307517"/>
                  </a:lnTo>
                  <a:lnTo>
                    <a:pt x="393763" y="267258"/>
                  </a:lnTo>
                  <a:lnTo>
                    <a:pt x="437489" y="238036"/>
                  </a:lnTo>
                  <a:lnTo>
                    <a:pt x="493471" y="208114"/>
                  </a:lnTo>
                  <a:lnTo>
                    <a:pt x="542048" y="187998"/>
                  </a:lnTo>
                  <a:lnTo>
                    <a:pt x="602780" y="169557"/>
                  </a:lnTo>
                  <a:lnTo>
                    <a:pt x="654354" y="159308"/>
                  </a:lnTo>
                  <a:lnTo>
                    <a:pt x="717537" y="153085"/>
                  </a:lnTo>
                  <a:lnTo>
                    <a:pt x="743826" y="152107"/>
                  </a:lnTo>
                  <a:lnTo>
                    <a:pt x="770115" y="153085"/>
                  </a:lnTo>
                  <a:lnTo>
                    <a:pt x="833272" y="159308"/>
                  </a:lnTo>
                  <a:lnTo>
                    <a:pt x="884847" y="169557"/>
                  </a:lnTo>
                  <a:lnTo>
                    <a:pt x="945591" y="187998"/>
                  </a:lnTo>
                  <a:lnTo>
                    <a:pt x="994168" y="208114"/>
                  </a:lnTo>
                  <a:lnTo>
                    <a:pt x="1050150" y="238036"/>
                  </a:lnTo>
                  <a:lnTo>
                    <a:pt x="1093876" y="267258"/>
                  </a:lnTo>
                  <a:lnTo>
                    <a:pt x="1142936" y="307517"/>
                  </a:lnTo>
                  <a:lnTo>
                    <a:pt x="1180122" y="344690"/>
                  </a:lnTo>
                  <a:lnTo>
                    <a:pt x="1220393" y="393763"/>
                  </a:lnTo>
                  <a:lnTo>
                    <a:pt x="1249603" y="437476"/>
                  </a:lnTo>
                  <a:lnTo>
                    <a:pt x="1279525" y="493471"/>
                  </a:lnTo>
                  <a:lnTo>
                    <a:pt x="1299654" y="542048"/>
                  </a:lnTo>
                  <a:lnTo>
                    <a:pt x="1318069" y="602780"/>
                  </a:lnTo>
                  <a:lnTo>
                    <a:pt x="1328331" y="654354"/>
                  </a:lnTo>
                  <a:lnTo>
                    <a:pt x="1334554" y="717524"/>
                  </a:lnTo>
                  <a:lnTo>
                    <a:pt x="1335455" y="741959"/>
                  </a:lnTo>
                  <a:lnTo>
                    <a:pt x="1264958" y="741959"/>
                  </a:lnTo>
                  <a:lnTo>
                    <a:pt x="1264170" y="720661"/>
                  </a:lnTo>
                  <a:lnTo>
                    <a:pt x="1261910" y="692797"/>
                  </a:lnTo>
                  <a:lnTo>
                    <a:pt x="1255026" y="642137"/>
                  </a:lnTo>
                  <a:lnTo>
                    <a:pt x="1241996" y="592696"/>
                  </a:lnTo>
                  <a:lnTo>
                    <a:pt x="1225372" y="544347"/>
                  </a:lnTo>
                  <a:lnTo>
                    <a:pt x="1202944" y="498398"/>
                  </a:lnTo>
                  <a:lnTo>
                    <a:pt x="1177201" y="454228"/>
                  </a:lnTo>
                  <a:lnTo>
                    <a:pt x="1146238" y="413550"/>
                  </a:lnTo>
                  <a:lnTo>
                    <a:pt x="1112380" y="375259"/>
                  </a:lnTo>
                  <a:lnTo>
                    <a:pt x="1074077" y="341388"/>
                  </a:lnTo>
                  <a:lnTo>
                    <a:pt x="1033399" y="310426"/>
                  </a:lnTo>
                  <a:lnTo>
                    <a:pt x="989228" y="284695"/>
                  </a:lnTo>
                  <a:lnTo>
                    <a:pt x="943279" y="262267"/>
                  </a:lnTo>
                  <a:lnTo>
                    <a:pt x="894943" y="245630"/>
                  </a:lnTo>
                  <a:lnTo>
                    <a:pt x="845502" y="232600"/>
                  </a:lnTo>
                  <a:lnTo>
                    <a:pt x="794842" y="225717"/>
                  </a:lnTo>
                  <a:lnTo>
                    <a:pt x="743813" y="222580"/>
                  </a:lnTo>
                  <a:lnTo>
                    <a:pt x="720661" y="223443"/>
                  </a:lnTo>
                  <a:lnTo>
                    <a:pt x="665022" y="228930"/>
                  </a:lnTo>
                  <a:lnTo>
                    <a:pt x="619582" y="237972"/>
                  </a:lnTo>
                  <a:lnTo>
                    <a:pt x="566077" y="254203"/>
                  </a:lnTo>
                  <a:lnTo>
                    <a:pt x="523290" y="271932"/>
                  </a:lnTo>
                  <a:lnTo>
                    <a:pt x="473976" y="298284"/>
                  </a:lnTo>
                  <a:lnTo>
                    <a:pt x="435457" y="324015"/>
                  </a:lnTo>
                  <a:lnTo>
                    <a:pt x="392239" y="359486"/>
                  </a:lnTo>
                  <a:lnTo>
                    <a:pt x="359486" y="392239"/>
                  </a:lnTo>
                  <a:lnTo>
                    <a:pt x="324027" y="435457"/>
                  </a:lnTo>
                  <a:lnTo>
                    <a:pt x="298284" y="473964"/>
                  </a:lnTo>
                  <a:lnTo>
                    <a:pt x="271919" y="523278"/>
                  </a:lnTo>
                  <a:lnTo>
                    <a:pt x="254203" y="566077"/>
                  </a:lnTo>
                  <a:lnTo>
                    <a:pt x="237972" y="619594"/>
                  </a:lnTo>
                  <a:lnTo>
                    <a:pt x="228930" y="665022"/>
                  </a:lnTo>
                  <a:lnTo>
                    <a:pt x="223456" y="720661"/>
                  </a:lnTo>
                  <a:lnTo>
                    <a:pt x="222592" y="743813"/>
                  </a:lnTo>
                  <a:lnTo>
                    <a:pt x="222605" y="744093"/>
                  </a:lnTo>
                  <a:lnTo>
                    <a:pt x="222643" y="744270"/>
                  </a:lnTo>
                  <a:lnTo>
                    <a:pt x="223342" y="745299"/>
                  </a:lnTo>
                  <a:lnTo>
                    <a:pt x="224078" y="745629"/>
                  </a:lnTo>
                  <a:lnTo>
                    <a:pt x="224358" y="745667"/>
                  </a:lnTo>
                  <a:lnTo>
                    <a:pt x="224536" y="745667"/>
                  </a:lnTo>
                  <a:lnTo>
                    <a:pt x="224713" y="745655"/>
                  </a:lnTo>
                  <a:lnTo>
                    <a:pt x="224904" y="745617"/>
                  </a:lnTo>
                  <a:lnTo>
                    <a:pt x="225069" y="745566"/>
                  </a:lnTo>
                  <a:lnTo>
                    <a:pt x="225247" y="745502"/>
                  </a:lnTo>
                  <a:lnTo>
                    <a:pt x="225475" y="745363"/>
                  </a:lnTo>
                  <a:lnTo>
                    <a:pt x="225691" y="745197"/>
                  </a:lnTo>
                  <a:lnTo>
                    <a:pt x="226263" y="744181"/>
                  </a:lnTo>
                  <a:lnTo>
                    <a:pt x="226301" y="743902"/>
                  </a:lnTo>
                  <a:lnTo>
                    <a:pt x="227152" y="720826"/>
                  </a:lnTo>
                  <a:lnTo>
                    <a:pt x="232600" y="665568"/>
                  </a:lnTo>
                  <a:lnTo>
                    <a:pt x="241566" y="620471"/>
                  </a:lnTo>
                  <a:lnTo>
                    <a:pt x="257683" y="567347"/>
                  </a:lnTo>
                  <a:lnTo>
                    <a:pt x="275285" y="524865"/>
                  </a:lnTo>
                  <a:lnTo>
                    <a:pt x="301447" y="475894"/>
                  </a:lnTo>
                  <a:lnTo>
                    <a:pt x="326999" y="437654"/>
                  </a:lnTo>
                  <a:lnTo>
                    <a:pt x="362229" y="394754"/>
                  </a:lnTo>
                  <a:lnTo>
                    <a:pt x="394741" y="362229"/>
                  </a:lnTo>
                  <a:lnTo>
                    <a:pt x="437654" y="326999"/>
                  </a:lnTo>
                  <a:lnTo>
                    <a:pt x="475894" y="301447"/>
                  </a:lnTo>
                  <a:lnTo>
                    <a:pt x="524852" y="275285"/>
                  </a:lnTo>
                  <a:lnTo>
                    <a:pt x="567347" y="257683"/>
                  </a:lnTo>
                  <a:lnTo>
                    <a:pt x="620471" y="241566"/>
                  </a:lnTo>
                  <a:lnTo>
                    <a:pt x="665568" y="232587"/>
                  </a:lnTo>
                  <a:lnTo>
                    <a:pt x="720826" y="227164"/>
                  </a:lnTo>
                  <a:lnTo>
                    <a:pt x="743813" y="226301"/>
                  </a:lnTo>
                  <a:lnTo>
                    <a:pt x="766813" y="227164"/>
                  </a:lnTo>
                  <a:lnTo>
                    <a:pt x="822058" y="232587"/>
                  </a:lnTo>
                  <a:lnTo>
                    <a:pt x="867168" y="241566"/>
                  </a:lnTo>
                  <a:lnTo>
                    <a:pt x="920292" y="257683"/>
                  </a:lnTo>
                  <a:lnTo>
                    <a:pt x="962774" y="275285"/>
                  </a:lnTo>
                  <a:lnTo>
                    <a:pt x="1011745" y="301447"/>
                  </a:lnTo>
                  <a:lnTo>
                    <a:pt x="1049985" y="326999"/>
                  </a:lnTo>
                  <a:lnTo>
                    <a:pt x="1092885" y="362229"/>
                  </a:lnTo>
                  <a:lnTo>
                    <a:pt x="1125410" y="394754"/>
                  </a:lnTo>
                  <a:lnTo>
                    <a:pt x="1160640" y="437654"/>
                  </a:lnTo>
                  <a:lnTo>
                    <a:pt x="1186192" y="475894"/>
                  </a:lnTo>
                  <a:lnTo>
                    <a:pt x="1212354" y="524865"/>
                  </a:lnTo>
                  <a:lnTo>
                    <a:pt x="1229944" y="567347"/>
                  </a:lnTo>
                  <a:lnTo>
                    <a:pt x="1246060" y="620471"/>
                  </a:lnTo>
                  <a:lnTo>
                    <a:pt x="1255039" y="665568"/>
                  </a:lnTo>
                  <a:lnTo>
                    <a:pt x="1260487" y="720826"/>
                  </a:lnTo>
                  <a:lnTo>
                    <a:pt x="1261338" y="743813"/>
                  </a:lnTo>
                  <a:lnTo>
                    <a:pt x="1261351" y="744080"/>
                  </a:lnTo>
                  <a:lnTo>
                    <a:pt x="1261389" y="744270"/>
                  </a:lnTo>
                  <a:lnTo>
                    <a:pt x="1261440" y="744435"/>
                  </a:lnTo>
                  <a:lnTo>
                    <a:pt x="1261503" y="744613"/>
                  </a:lnTo>
                  <a:lnTo>
                    <a:pt x="1261643" y="744842"/>
                  </a:lnTo>
                  <a:lnTo>
                    <a:pt x="1261745" y="744994"/>
                  </a:lnTo>
                  <a:lnTo>
                    <a:pt x="1261935" y="745197"/>
                  </a:lnTo>
                  <a:lnTo>
                    <a:pt x="1262075" y="745299"/>
                  </a:lnTo>
                  <a:lnTo>
                    <a:pt x="1262824" y="745629"/>
                  </a:lnTo>
                  <a:lnTo>
                    <a:pt x="1263091" y="745667"/>
                  </a:lnTo>
                  <a:lnTo>
                    <a:pt x="1263192" y="745667"/>
                  </a:lnTo>
                  <a:lnTo>
                    <a:pt x="1485874" y="745667"/>
                  </a:lnTo>
                  <a:lnTo>
                    <a:pt x="1486065" y="745655"/>
                  </a:lnTo>
                  <a:lnTo>
                    <a:pt x="1486242" y="745617"/>
                  </a:lnTo>
                  <a:lnTo>
                    <a:pt x="1486408" y="745566"/>
                  </a:lnTo>
                  <a:lnTo>
                    <a:pt x="1486585" y="745502"/>
                  </a:lnTo>
                  <a:lnTo>
                    <a:pt x="1486814" y="745363"/>
                  </a:lnTo>
                  <a:lnTo>
                    <a:pt x="1487462" y="744601"/>
                  </a:lnTo>
                  <a:lnTo>
                    <a:pt x="1487538" y="744448"/>
                  </a:lnTo>
                  <a:lnTo>
                    <a:pt x="1487589" y="744270"/>
                  </a:lnTo>
                  <a:lnTo>
                    <a:pt x="1487639" y="743902"/>
                  </a:lnTo>
                  <a:lnTo>
                    <a:pt x="1487639" y="74372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59512" y="4195920"/>
              <a:ext cx="210952" cy="79142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85736" y="3807133"/>
              <a:ext cx="114401" cy="195398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8246974" y="3719004"/>
              <a:ext cx="42545" cy="222885"/>
            </a:xfrm>
            <a:custGeom>
              <a:avLst/>
              <a:gdLst/>
              <a:ahLst/>
              <a:cxnLst/>
              <a:rect l="l" t="t" r="r" b="b"/>
              <a:pathLst>
                <a:path w="42545" h="222885">
                  <a:moveTo>
                    <a:pt x="3683" y="220967"/>
                  </a:moveTo>
                  <a:lnTo>
                    <a:pt x="25" y="220332"/>
                  </a:lnTo>
                  <a:lnTo>
                    <a:pt x="0" y="220599"/>
                  </a:lnTo>
                  <a:lnTo>
                    <a:pt x="0" y="220789"/>
                  </a:lnTo>
                  <a:lnTo>
                    <a:pt x="25" y="220967"/>
                  </a:lnTo>
                  <a:lnTo>
                    <a:pt x="63" y="221145"/>
                  </a:lnTo>
                  <a:lnTo>
                    <a:pt x="152" y="221399"/>
                  </a:lnTo>
                  <a:lnTo>
                    <a:pt x="279" y="221653"/>
                  </a:lnTo>
                  <a:lnTo>
                    <a:pt x="393" y="221792"/>
                  </a:lnTo>
                  <a:lnTo>
                    <a:pt x="508" y="221932"/>
                  </a:lnTo>
                  <a:lnTo>
                    <a:pt x="635" y="222046"/>
                  </a:lnTo>
                  <a:lnTo>
                    <a:pt x="787" y="222173"/>
                  </a:lnTo>
                  <a:lnTo>
                    <a:pt x="939" y="222262"/>
                  </a:lnTo>
                  <a:lnTo>
                    <a:pt x="1092" y="222351"/>
                  </a:lnTo>
                  <a:lnTo>
                    <a:pt x="1270" y="222415"/>
                  </a:lnTo>
                  <a:lnTo>
                    <a:pt x="1447" y="222465"/>
                  </a:lnTo>
                  <a:lnTo>
                    <a:pt x="1625" y="222491"/>
                  </a:lnTo>
                  <a:lnTo>
                    <a:pt x="1803" y="222504"/>
                  </a:lnTo>
                  <a:lnTo>
                    <a:pt x="1993" y="222504"/>
                  </a:lnTo>
                  <a:lnTo>
                    <a:pt x="3416" y="221653"/>
                  </a:lnTo>
                  <a:lnTo>
                    <a:pt x="3556" y="221411"/>
                  </a:lnTo>
                  <a:lnTo>
                    <a:pt x="3619" y="221246"/>
                  </a:lnTo>
                  <a:lnTo>
                    <a:pt x="3670" y="221068"/>
                  </a:lnTo>
                  <a:close/>
                </a:path>
                <a:path w="42545" h="222885">
                  <a:moveTo>
                    <a:pt x="42291" y="1714"/>
                  </a:moveTo>
                  <a:lnTo>
                    <a:pt x="40487" y="0"/>
                  </a:lnTo>
                  <a:lnTo>
                    <a:pt x="40309" y="0"/>
                  </a:lnTo>
                  <a:lnTo>
                    <a:pt x="38608" y="1524"/>
                  </a:lnTo>
                  <a:lnTo>
                    <a:pt x="38" y="220319"/>
                  </a:lnTo>
                  <a:lnTo>
                    <a:pt x="3695" y="220954"/>
                  </a:lnTo>
                  <a:lnTo>
                    <a:pt x="42265" y="2171"/>
                  </a:lnTo>
                  <a:lnTo>
                    <a:pt x="39154" y="1625"/>
                  </a:lnTo>
                  <a:lnTo>
                    <a:pt x="42265" y="2159"/>
                  </a:lnTo>
                  <a:lnTo>
                    <a:pt x="42291" y="1905"/>
                  </a:lnTo>
                  <a:lnTo>
                    <a:pt x="42291" y="171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55744" y="3972759"/>
              <a:ext cx="173060" cy="145817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7135889" y="2761335"/>
              <a:ext cx="1403350" cy="1043305"/>
            </a:xfrm>
            <a:custGeom>
              <a:avLst/>
              <a:gdLst/>
              <a:ahLst/>
              <a:cxnLst/>
              <a:rect l="l" t="t" r="r" b="b"/>
              <a:pathLst>
                <a:path w="1403350" h="1043304">
                  <a:moveTo>
                    <a:pt x="760260" y="706259"/>
                  </a:moveTo>
                  <a:lnTo>
                    <a:pt x="753757" y="682117"/>
                  </a:lnTo>
                  <a:lnTo>
                    <a:pt x="753618" y="681774"/>
                  </a:lnTo>
                  <a:lnTo>
                    <a:pt x="753249" y="681139"/>
                  </a:lnTo>
                  <a:lnTo>
                    <a:pt x="752881" y="680516"/>
                  </a:lnTo>
                  <a:lnTo>
                    <a:pt x="589546" y="397624"/>
                  </a:lnTo>
                  <a:lnTo>
                    <a:pt x="589178" y="396963"/>
                  </a:lnTo>
                  <a:lnTo>
                    <a:pt x="563473" y="411810"/>
                  </a:lnTo>
                  <a:lnTo>
                    <a:pt x="727138" y="695299"/>
                  </a:lnTo>
                  <a:lnTo>
                    <a:pt x="727544" y="695985"/>
                  </a:lnTo>
                  <a:lnTo>
                    <a:pt x="728713" y="698246"/>
                  </a:lnTo>
                  <a:lnTo>
                    <a:pt x="729488" y="700278"/>
                  </a:lnTo>
                  <a:lnTo>
                    <a:pt x="730046" y="702398"/>
                  </a:lnTo>
                  <a:lnTo>
                    <a:pt x="730402" y="704557"/>
                  </a:lnTo>
                  <a:lnTo>
                    <a:pt x="730554" y="706742"/>
                  </a:lnTo>
                  <a:lnTo>
                    <a:pt x="730478" y="708926"/>
                  </a:lnTo>
                  <a:lnTo>
                    <a:pt x="727544" y="718235"/>
                  </a:lnTo>
                  <a:lnTo>
                    <a:pt x="563473" y="1002411"/>
                  </a:lnTo>
                  <a:lnTo>
                    <a:pt x="545287" y="1013548"/>
                  </a:lnTo>
                  <a:lnTo>
                    <a:pt x="544918" y="1013548"/>
                  </a:lnTo>
                  <a:lnTo>
                    <a:pt x="544207" y="1013548"/>
                  </a:lnTo>
                  <a:lnTo>
                    <a:pt x="216052" y="1013548"/>
                  </a:lnTo>
                  <a:lnTo>
                    <a:pt x="213512" y="1013434"/>
                  </a:lnTo>
                  <a:lnTo>
                    <a:pt x="197142" y="1003058"/>
                  </a:lnTo>
                  <a:lnTo>
                    <a:pt x="196773" y="1002423"/>
                  </a:lnTo>
                  <a:lnTo>
                    <a:pt x="196418" y="1001788"/>
                  </a:lnTo>
                  <a:lnTo>
                    <a:pt x="33134" y="718985"/>
                  </a:lnTo>
                  <a:lnTo>
                    <a:pt x="33083" y="718858"/>
                  </a:lnTo>
                  <a:lnTo>
                    <a:pt x="32715" y="718248"/>
                  </a:lnTo>
                  <a:lnTo>
                    <a:pt x="29705" y="707478"/>
                  </a:lnTo>
                  <a:lnTo>
                    <a:pt x="29781" y="705294"/>
                  </a:lnTo>
                  <a:lnTo>
                    <a:pt x="32715" y="695985"/>
                  </a:lnTo>
                  <a:lnTo>
                    <a:pt x="33070" y="695350"/>
                  </a:lnTo>
                  <a:lnTo>
                    <a:pt x="196773" y="411810"/>
                  </a:lnTo>
                  <a:lnTo>
                    <a:pt x="214960" y="400672"/>
                  </a:lnTo>
                  <a:lnTo>
                    <a:pt x="215315" y="400672"/>
                  </a:lnTo>
                  <a:lnTo>
                    <a:pt x="216052" y="400672"/>
                  </a:lnTo>
                  <a:lnTo>
                    <a:pt x="216789" y="400672"/>
                  </a:lnTo>
                  <a:lnTo>
                    <a:pt x="543458" y="400672"/>
                  </a:lnTo>
                  <a:lnTo>
                    <a:pt x="544195" y="400672"/>
                  </a:lnTo>
                  <a:lnTo>
                    <a:pt x="546735" y="400786"/>
                  </a:lnTo>
                  <a:lnTo>
                    <a:pt x="563079" y="411137"/>
                  </a:lnTo>
                  <a:lnTo>
                    <a:pt x="563473" y="411797"/>
                  </a:lnTo>
                  <a:lnTo>
                    <a:pt x="589178" y="396951"/>
                  </a:lnTo>
                  <a:lnTo>
                    <a:pt x="588810" y="396328"/>
                  </a:lnTo>
                  <a:lnTo>
                    <a:pt x="587895" y="394741"/>
                  </a:lnTo>
                  <a:lnTo>
                    <a:pt x="555167" y="372097"/>
                  </a:lnTo>
                  <a:lnTo>
                    <a:pt x="545045" y="371030"/>
                  </a:lnTo>
                  <a:lnTo>
                    <a:pt x="544918" y="371005"/>
                  </a:lnTo>
                  <a:lnTo>
                    <a:pt x="213499" y="371005"/>
                  </a:lnTo>
                  <a:lnTo>
                    <a:pt x="208419" y="371500"/>
                  </a:lnTo>
                  <a:lnTo>
                    <a:pt x="174282" y="391960"/>
                  </a:lnTo>
                  <a:lnTo>
                    <a:pt x="171627" y="396087"/>
                  </a:lnTo>
                  <a:lnTo>
                    <a:pt x="171450" y="396341"/>
                  </a:lnTo>
                  <a:lnTo>
                    <a:pt x="171221" y="396722"/>
                  </a:lnTo>
                  <a:lnTo>
                    <a:pt x="171069" y="396951"/>
                  </a:lnTo>
                  <a:lnTo>
                    <a:pt x="170776" y="397471"/>
                  </a:lnTo>
                  <a:lnTo>
                    <a:pt x="170713" y="397598"/>
                  </a:lnTo>
                  <a:lnTo>
                    <a:pt x="7010" y="681139"/>
                  </a:lnTo>
                  <a:lnTo>
                    <a:pt x="5740" y="683361"/>
                  </a:lnTo>
                  <a:lnTo>
                    <a:pt x="0" y="707974"/>
                  </a:lnTo>
                  <a:lnTo>
                    <a:pt x="330" y="713066"/>
                  </a:lnTo>
                  <a:lnTo>
                    <a:pt x="6464" y="732078"/>
                  </a:lnTo>
                  <a:lnTo>
                    <a:pt x="6642" y="732459"/>
                  </a:lnTo>
                  <a:lnTo>
                    <a:pt x="7010" y="733082"/>
                  </a:lnTo>
                  <a:lnTo>
                    <a:pt x="170675" y="1016571"/>
                  </a:lnTo>
                  <a:lnTo>
                    <a:pt x="171081" y="1017257"/>
                  </a:lnTo>
                  <a:lnTo>
                    <a:pt x="172351" y="1019479"/>
                  </a:lnTo>
                  <a:lnTo>
                    <a:pt x="205079" y="1042123"/>
                  </a:lnTo>
                  <a:lnTo>
                    <a:pt x="214909" y="1043203"/>
                  </a:lnTo>
                  <a:lnTo>
                    <a:pt x="215315" y="1043241"/>
                  </a:lnTo>
                  <a:lnTo>
                    <a:pt x="216052" y="1043241"/>
                  </a:lnTo>
                  <a:lnTo>
                    <a:pt x="216789" y="1043241"/>
                  </a:lnTo>
                  <a:lnTo>
                    <a:pt x="543318" y="1043228"/>
                  </a:lnTo>
                  <a:lnTo>
                    <a:pt x="543458" y="1043241"/>
                  </a:lnTo>
                  <a:lnTo>
                    <a:pt x="544195" y="1043241"/>
                  </a:lnTo>
                  <a:lnTo>
                    <a:pt x="544918" y="1043241"/>
                  </a:lnTo>
                  <a:lnTo>
                    <a:pt x="546747" y="1043241"/>
                  </a:lnTo>
                  <a:lnTo>
                    <a:pt x="551827" y="1042720"/>
                  </a:lnTo>
                  <a:lnTo>
                    <a:pt x="585965" y="1022261"/>
                  </a:lnTo>
                  <a:lnTo>
                    <a:pt x="588657" y="1018082"/>
                  </a:lnTo>
                  <a:lnTo>
                    <a:pt x="588810" y="1017879"/>
                  </a:lnTo>
                  <a:lnTo>
                    <a:pt x="589165" y="1017270"/>
                  </a:lnTo>
                  <a:lnTo>
                    <a:pt x="589407" y="1016850"/>
                  </a:lnTo>
                  <a:lnTo>
                    <a:pt x="589534" y="1016635"/>
                  </a:lnTo>
                  <a:lnTo>
                    <a:pt x="752881" y="733704"/>
                  </a:lnTo>
                  <a:lnTo>
                    <a:pt x="753249" y="733082"/>
                  </a:lnTo>
                  <a:lnTo>
                    <a:pt x="753605" y="732447"/>
                  </a:lnTo>
                  <a:lnTo>
                    <a:pt x="754519" y="730872"/>
                  </a:lnTo>
                  <a:lnTo>
                    <a:pt x="756627" y="726211"/>
                  </a:lnTo>
                  <a:lnTo>
                    <a:pt x="758266" y="721385"/>
                  </a:lnTo>
                  <a:lnTo>
                    <a:pt x="759421" y="716419"/>
                  </a:lnTo>
                  <a:lnTo>
                    <a:pt x="760095" y="711352"/>
                  </a:lnTo>
                  <a:lnTo>
                    <a:pt x="760260" y="706259"/>
                  </a:lnTo>
                  <a:close/>
                </a:path>
                <a:path w="1403350" h="1043304">
                  <a:moveTo>
                    <a:pt x="1231734" y="646277"/>
                  </a:moveTo>
                  <a:lnTo>
                    <a:pt x="1206030" y="631444"/>
                  </a:lnTo>
                  <a:lnTo>
                    <a:pt x="1204658" y="633590"/>
                  </a:lnTo>
                  <a:lnTo>
                    <a:pt x="1203261" y="635266"/>
                  </a:lnTo>
                  <a:lnTo>
                    <a:pt x="1187843" y="642569"/>
                  </a:lnTo>
                  <a:lnTo>
                    <a:pt x="1187488" y="642569"/>
                  </a:lnTo>
                  <a:lnTo>
                    <a:pt x="1186764" y="642569"/>
                  </a:lnTo>
                  <a:lnTo>
                    <a:pt x="858621" y="642556"/>
                  </a:lnTo>
                  <a:lnTo>
                    <a:pt x="839698" y="632066"/>
                  </a:lnTo>
                  <a:lnTo>
                    <a:pt x="839330" y="631456"/>
                  </a:lnTo>
                  <a:lnTo>
                    <a:pt x="838974" y="630821"/>
                  </a:lnTo>
                  <a:lnTo>
                    <a:pt x="675665" y="347967"/>
                  </a:lnTo>
                  <a:lnTo>
                    <a:pt x="675271" y="347268"/>
                  </a:lnTo>
                  <a:lnTo>
                    <a:pt x="649566" y="362115"/>
                  </a:lnTo>
                  <a:lnTo>
                    <a:pt x="813231" y="645604"/>
                  </a:lnTo>
                  <a:lnTo>
                    <a:pt x="813625" y="646290"/>
                  </a:lnTo>
                  <a:lnTo>
                    <a:pt x="847636" y="671144"/>
                  </a:lnTo>
                  <a:lnTo>
                    <a:pt x="857567" y="672223"/>
                  </a:lnTo>
                  <a:lnTo>
                    <a:pt x="857897" y="672249"/>
                  </a:lnTo>
                  <a:lnTo>
                    <a:pt x="858608" y="672249"/>
                  </a:lnTo>
                  <a:lnTo>
                    <a:pt x="859345" y="672249"/>
                  </a:lnTo>
                  <a:lnTo>
                    <a:pt x="859472" y="672236"/>
                  </a:lnTo>
                  <a:lnTo>
                    <a:pt x="1185887" y="672236"/>
                  </a:lnTo>
                  <a:lnTo>
                    <a:pt x="1186040" y="672249"/>
                  </a:lnTo>
                  <a:lnTo>
                    <a:pt x="1186751" y="672249"/>
                  </a:lnTo>
                  <a:lnTo>
                    <a:pt x="1187488" y="672249"/>
                  </a:lnTo>
                  <a:lnTo>
                    <a:pt x="1189304" y="672249"/>
                  </a:lnTo>
                  <a:lnTo>
                    <a:pt x="1194384" y="671741"/>
                  </a:lnTo>
                  <a:lnTo>
                    <a:pt x="1228521" y="651281"/>
                  </a:lnTo>
                  <a:lnTo>
                    <a:pt x="1231150" y="647204"/>
                  </a:lnTo>
                  <a:lnTo>
                    <a:pt x="1231366" y="646912"/>
                  </a:lnTo>
                  <a:lnTo>
                    <a:pt x="1231734" y="646290"/>
                  </a:lnTo>
                  <a:close/>
                </a:path>
                <a:path w="1403350" h="1043304">
                  <a:moveTo>
                    <a:pt x="1231734" y="25971"/>
                  </a:moveTo>
                  <a:lnTo>
                    <a:pt x="1231366" y="25349"/>
                  </a:lnTo>
                  <a:lnTo>
                    <a:pt x="1230452" y="23761"/>
                  </a:lnTo>
                  <a:lnTo>
                    <a:pt x="1227480" y="19621"/>
                  </a:lnTo>
                  <a:lnTo>
                    <a:pt x="1192682" y="292"/>
                  </a:lnTo>
                  <a:lnTo>
                    <a:pt x="1187678" y="38"/>
                  </a:lnTo>
                  <a:lnTo>
                    <a:pt x="1187488" y="12"/>
                  </a:lnTo>
                  <a:lnTo>
                    <a:pt x="1187119" y="12"/>
                  </a:lnTo>
                  <a:lnTo>
                    <a:pt x="1186764" y="12"/>
                  </a:lnTo>
                  <a:lnTo>
                    <a:pt x="1186027" y="0"/>
                  </a:lnTo>
                  <a:lnTo>
                    <a:pt x="1185900" y="12"/>
                  </a:lnTo>
                  <a:lnTo>
                    <a:pt x="859332" y="12"/>
                  </a:lnTo>
                  <a:lnTo>
                    <a:pt x="858621" y="12"/>
                  </a:lnTo>
                  <a:lnTo>
                    <a:pt x="857897" y="0"/>
                  </a:lnTo>
                  <a:lnTo>
                    <a:pt x="856068" y="0"/>
                  </a:lnTo>
                  <a:lnTo>
                    <a:pt x="850988" y="520"/>
                  </a:lnTo>
                  <a:lnTo>
                    <a:pt x="816851" y="20980"/>
                  </a:lnTo>
                  <a:lnTo>
                    <a:pt x="814146" y="25171"/>
                  </a:lnTo>
                  <a:lnTo>
                    <a:pt x="814006" y="25361"/>
                  </a:lnTo>
                  <a:lnTo>
                    <a:pt x="813638" y="25984"/>
                  </a:lnTo>
                  <a:lnTo>
                    <a:pt x="813269" y="26606"/>
                  </a:lnTo>
                  <a:lnTo>
                    <a:pt x="649566" y="310159"/>
                  </a:lnTo>
                  <a:lnTo>
                    <a:pt x="648296" y="312369"/>
                  </a:lnTo>
                  <a:lnTo>
                    <a:pt x="642556" y="336981"/>
                  </a:lnTo>
                  <a:lnTo>
                    <a:pt x="642886" y="342087"/>
                  </a:lnTo>
                  <a:lnTo>
                    <a:pt x="649046" y="361137"/>
                  </a:lnTo>
                  <a:lnTo>
                    <a:pt x="649198" y="361467"/>
                  </a:lnTo>
                  <a:lnTo>
                    <a:pt x="649566" y="362102"/>
                  </a:lnTo>
                  <a:lnTo>
                    <a:pt x="675271" y="347268"/>
                  </a:lnTo>
                  <a:lnTo>
                    <a:pt x="672261" y="336499"/>
                  </a:lnTo>
                  <a:lnTo>
                    <a:pt x="672338" y="334314"/>
                  </a:lnTo>
                  <a:lnTo>
                    <a:pt x="675271" y="325005"/>
                  </a:lnTo>
                  <a:lnTo>
                    <a:pt x="675627" y="324370"/>
                  </a:lnTo>
                  <a:lnTo>
                    <a:pt x="839330" y="40830"/>
                  </a:lnTo>
                  <a:lnTo>
                    <a:pt x="857529" y="29692"/>
                  </a:lnTo>
                  <a:lnTo>
                    <a:pt x="857897" y="29692"/>
                  </a:lnTo>
                  <a:lnTo>
                    <a:pt x="858608" y="29692"/>
                  </a:lnTo>
                  <a:lnTo>
                    <a:pt x="859345" y="29705"/>
                  </a:lnTo>
                  <a:lnTo>
                    <a:pt x="1186014" y="29692"/>
                  </a:lnTo>
                  <a:lnTo>
                    <a:pt x="1186751" y="29692"/>
                  </a:lnTo>
                  <a:lnTo>
                    <a:pt x="1187030" y="29705"/>
                  </a:lnTo>
                  <a:lnTo>
                    <a:pt x="1205611" y="40106"/>
                  </a:lnTo>
                  <a:lnTo>
                    <a:pt x="1206030" y="40817"/>
                  </a:lnTo>
                  <a:lnTo>
                    <a:pt x="1231734" y="25971"/>
                  </a:lnTo>
                  <a:close/>
                </a:path>
                <a:path w="1403350" h="1043304">
                  <a:moveTo>
                    <a:pt x="1402803" y="335280"/>
                  </a:moveTo>
                  <a:lnTo>
                    <a:pt x="1396415" y="311340"/>
                  </a:lnTo>
                  <a:lnTo>
                    <a:pt x="1396174" y="310781"/>
                  </a:lnTo>
                  <a:lnTo>
                    <a:pt x="1395806" y="310159"/>
                  </a:lnTo>
                  <a:lnTo>
                    <a:pt x="1384947" y="316445"/>
                  </a:lnTo>
                  <a:lnTo>
                    <a:pt x="1395793" y="310159"/>
                  </a:lnTo>
                  <a:lnTo>
                    <a:pt x="1395450" y="309537"/>
                  </a:lnTo>
                  <a:lnTo>
                    <a:pt x="1232128" y="26682"/>
                  </a:lnTo>
                  <a:lnTo>
                    <a:pt x="1231734" y="25984"/>
                  </a:lnTo>
                  <a:lnTo>
                    <a:pt x="1206030" y="40830"/>
                  </a:lnTo>
                  <a:lnTo>
                    <a:pt x="1369695" y="324319"/>
                  </a:lnTo>
                  <a:lnTo>
                    <a:pt x="1370101" y="325005"/>
                  </a:lnTo>
                  <a:lnTo>
                    <a:pt x="1373111" y="335775"/>
                  </a:lnTo>
                  <a:lnTo>
                    <a:pt x="1373035" y="337959"/>
                  </a:lnTo>
                  <a:lnTo>
                    <a:pt x="1370291" y="346951"/>
                  </a:lnTo>
                  <a:lnTo>
                    <a:pt x="1370114" y="347256"/>
                  </a:lnTo>
                  <a:lnTo>
                    <a:pt x="1369898" y="347611"/>
                  </a:lnTo>
                  <a:lnTo>
                    <a:pt x="1369745" y="347891"/>
                  </a:lnTo>
                  <a:lnTo>
                    <a:pt x="1206042" y="631444"/>
                  </a:lnTo>
                  <a:lnTo>
                    <a:pt x="1231734" y="646277"/>
                  </a:lnTo>
                  <a:lnTo>
                    <a:pt x="1395425" y="362762"/>
                  </a:lnTo>
                  <a:lnTo>
                    <a:pt x="1395577" y="362483"/>
                  </a:lnTo>
                  <a:lnTo>
                    <a:pt x="1395793" y="362115"/>
                  </a:lnTo>
                  <a:lnTo>
                    <a:pt x="1396161" y="361467"/>
                  </a:lnTo>
                  <a:lnTo>
                    <a:pt x="1402651" y="340372"/>
                  </a:lnTo>
                  <a:lnTo>
                    <a:pt x="1402803" y="3352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588339" y="2980600"/>
              <a:ext cx="1593215" cy="1345565"/>
            </a:xfrm>
            <a:custGeom>
              <a:avLst/>
              <a:gdLst/>
              <a:ahLst/>
              <a:cxnLst/>
              <a:rect l="l" t="t" r="r" b="b"/>
              <a:pathLst>
                <a:path w="1593215" h="1345564">
                  <a:moveTo>
                    <a:pt x="286359" y="1231125"/>
                  </a:moveTo>
                  <a:lnTo>
                    <a:pt x="286346" y="1230947"/>
                  </a:lnTo>
                  <a:lnTo>
                    <a:pt x="286308" y="1230769"/>
                  </a:lnTo>
                  <a:lnTo>
                    <a:pt x="285953" y="1230045"/>
                  </a:lnTo>
                  <a:lnTo>
                    <a:pt x="285775" y="1229829"/>
                  </a:lnTo>
                  <a:lnTo>
                    <a:pt x="3060" y="992593"/>
                  </a:lnTo>
                  <a:lnTo>
                    <a:pt x="2832" y="992441"/>
                  </a:lnTo>
                  <a:lnTo>
                    <a:pt x="2667" y="992352"/>
                  </a:lnTo>
                  <a:lnTo>
                    <a:pt x="2501" y="992289"/>
                  </a:lnTo>
                  <a:lnTo>
                    <a:pt x="2324" y="992238"/>
                  </a:lnTo>
                  <a:lnTo>
                    <a:pt x="2146" y="992200"/>
                  </a:lnTo>
                  <a:lnTo>
                    <a:pt x="1968" y="992174"/>
                  </a:lnTo>
                  <a:lnTo>
                    <a:pt x="1790" y="992174"/>
                  </a:lnTo>
                  <a:lnTo>
                    <a:pt x="1600" y="992187"/>
                  </a:lnTo>
                  <a:lnTo>
                    <a:pt x="0" y="993902"/>
                  </a:lnTo>
                  <a:lnTo>
                    <a:pt x="0" y="994092"/>
                  </a:lnTo>
                  <a:lnTo>
                    <a:pt x="12" y="994270"/>
                  </a:lnTo>
                  <a:lnTo>
                    <a:pt x="660" y="995451"/>
                  </a:lnTo>
                  <a:lnTo>
                    <a:pt x="2082" y="993762"/>
                  </a:lnTo>
                  <a:lnTo>
                    <a:pt x="673" y="995451"/>
                  </a:lnTo>
                  <a:lnTo>
                    <a:pt x="283311" y="1232611"/>
                  </a:lnTo>
                  <a:lnTo>
                    <a:pt x="283527" y="1232789"/>
                  </a:lnTo>
                  <a:lnTo>
                    <a:pt x="283857" y="1232941"/>
                  </a:lnTo>
                  <a:lnTo>
                    <a:pt x="284035" y="1232992"/>
                  </a:lnTo>
                  <a:lnTo>
                    <a:pt x="284213" y="1233030"/>
                  </a:lnTo>
                  <a:lnTo>
                    <a:pt x="284391" y="1233043"/>
                  </a:lnTo>
                  <a:lnTo>
                    <a:pt x="284581" y="1233055"/>
                  </a:lnTo>
                  <a:lnTo>
                    <a:pt x="284937" y="1233004"/>
                  </a:lnTo>
                  <a:lnTo>
                    <a:pt x="285115" y="1232954"/>
                  </a:lnTo>
                  <a:lnTo>
                    <a:pt x="285280" y="1232890"/>
                  </a:lnTo>
                  <a:lnTo>
                    <a:pt x="285445" y="1232801"/>
                  </a:lnTo>
                  <a:lnTo>
                    <a:pt x="285597" y="1232712"/>
                  </a:lnTo>
                  <a:lnTo>
                    <a:pt x="285737" y="1232585"/>
                  </a:lnTo>
                  <a:lnTo>
                    <a:pt x="285991" y="1232331"/>
                  </a:lnTo>
                  <a:lnTo>
                    <a:pt x="286080" y="1232166"/>
                  </a:lnTo>
                  <a:lnTo>
                    <a:pt x="286245" y="1231849"/>
                  </a:lnTo>
                  <a:lnTo>
                    <a:pt x="286296" y="1231671"/>
                  </a:lnTo>
                  <a:lnTo>
                    <a:pt x="286334" y="1231493"/>
                  </a:lnTo>
                  <a:lnTo>
                    <a:pt x="286359" y="1231315"/>
                  </a:lnTo>
                  <a:lnTo>
                    <a:pt x="286359" y="1231125"/>
                  </a:lnTo>
                  <a:close/>
                </a:path>
                <a:path w="1593215" h="1345564">
                  <a:moveTo>
                    <a:pt x="291998" y="92760"/>
                  </a:moveTo>
                  <a:lnTo>
                    <a:pt x="291719" y="92760"/>
                  </a:lnTo>
                  <a:lnTo>
                    <a:pt x="291185" y="92811"/>
                  </a:lnTo>
                  <a:lnTo>
                    <a:pt x="288912" y="93700"/>
                  </a:lnTo>
                  <a:lnTo>
                    <a:pt x="288683" y="93840"/>
                  </a:lnTo>
                  <a:lnTo>
                    <a:pt x="286435" y="98056"/>
                  </a:lnTo>
                  <a:lnTo>
                    <a:pt x="286435" y="98602"/>
                  </a:lnTo>
                  <a:lnTo>
                    <a:pt x="291719" y="103886"/>
                  </a:lnTo>
                  <a:lnTo>
                    <a:pt x="291998" y="103886"/>
                  </a:lnTo>
                  <a:lnTo>
                    <a:pt x="291998" y="92760"/>
                  </a:lnTo>
                  <a:close/>
                </a:path>
                <a:path w="1593215" h="1345564">
                  <a:moveTo>
                    <a:pt x="353212" y="98044"/>
                  </a:moveTo>
                  <a:lnTo>
                    <a:pt x="347929" y="92748"/>
                  </a:lnTo>
                  <a:lnTo>
                    <a:pt x="347662" y="92748"/>
                  </a:lnTo>
                  <a:lnTo>
                    <a:pt x="292011" y="92748"/>
                  </a:lnTo>
                  <a:lnTo>
                    <a:pt x="292011" y="103873"/>
                  </a:lnTo>
                  <a:lnTo>
                    <a:pt x="347649" y="103873"/>
                  </a:lnTo>
                  <a:lnTo>
                    <a:pt x="347929" y="103873"/>
                  </a:lnTo>
                  <a:lnTo>
                    <a:pt x="348462" y="103822"/>
                  </a:lnTo>
                  <a:lnTo>
                    <a:pt x="350735" y="102933"/>
                  </a:lnTo>
                  <a:lnTo>
                    <a:pt x="350964" y="102793"/>
                  </a:lnTo>
                  <a:lnTo>
                    <a:pt x="353212" y="98590"/>
                  </a:lnTo>
                  <a:lnTo>
                    <a:pt x="353212" y="98044"/>
                  </a:lnTo>
                  <a:close/>
                </a:path>
                <a:path w="1593215" h="1345564">
                  <a:moveTo>
                    <a:pt x="418134" y="70497"/>
                  </a:moveTo>
                  <a:lnTo>
                    <a:pt x="407009" y="70497"/>
                  </a:lnTo>
                  <a:lnTo>
                    <a:pt x="407009" y="70777"/>
                  </a:lnTo>
                  <a:lnTo>
                    <a:pt x="412292" y="76073"/>
                  </a:lnTo>
                  <a:lnTo>
                    <a:pt x="412838" y="76073"/>
                  </a:lnTo>
                  <a:lnTo>
                    <a:pt x="413385" y="76022"/>
                  </a:lnTo>
                  <a:lnTo>
                    <a:pt x="413651" y="75946"/>
                  </a:lnTo>
                  <a:lnTo>
                    <a:pt x="413918" y="75895"/>
                  </a:lnTo>
                  <a:lnTo>
                    <a:pt x="418134" y="70777"/>
                  </a:lnTo>
                  <a:lnTo>
                    <a:pt x="418134" y="70497"/>
                  </a:lnTo>
                  <a:close/>
                </a:path>
                <a:path w="1593215" h="1345564">
                  <a:moveTo>
                    <a:pt x="445960" y="42392"/>
                  </a:moveTo>
                  <a:lnTo>
                    <a:pt x="440677" y="37109"/>
                  </a:lnTo>
                  <a:lnTo>
                    <a:pt x="440397" y="37109"/>
                  </a:lnTo>
                  <a:lnTo>
                    <a:pt x="418122" y="37109"/>
                  </a:lnTo>
                  <a:lnTo>
                    <a:pt x="418122" y="14846"/>
                  </a:lnTo>
                  <a:lnTo>
                    <a:pt x="418134" y="14566"/>
                  </a:lnTo>
                  <a:lnTo>
                    <a:pt x="412851" y="9271"/>
                  </a:lnTo>
                  <a:lnTo>
                    <a:pt x="412305" y="9271"/>
                  </a:lnTo>
                  <a:lnTo>
                    <a:pt x="407009" y="14566"/>
                  </a:lnTo>
                  <a:lnTo>
                    <a:pt x="407009" y="14833"/>
                  </a:lnTo>
                  <a:lnTo>
                    <a:pt x="407009" y="37109"/>
                  </a:lnTo>
                  <a:lnTo>
                    <a:pt x="384746" y="37109"/>
                  </a:lnTo>
                  <a:lnTo>
                    <a:pt x="384467" y="37109"/>
                  </a:lnTo>
                  <a:lnTo>
                    <a:pt x="381660" y="38049"/>
                  </a:lnTo>
                  <a:lnTo>
                    <a:pt x="381431" y="38188"/>
                  </a:lnTo>
                  <a:lnTo>
                    <a:pt x="379183" y="42392"/>
                  </a:lnTo>
                  <a:lnTo>
                    <a:pt x="379183" y="42938"/>
                  </a:lnTo>
                  <a:lnTo>
                    <a:pt x="384467" y="48234"/>
                  </a:lnTo>
                  <a:lnTo>
                    <a:pt x="384746" y="48234"/>
                  </a:lnTo>
                  <a:lnTo>
                    <a:pt x="407009" y="48234"/>
                  </a:lnTo>
                  <a:lnTo>
                    <a:pt x="407009" y="70485"/>
                  </a:lnTo>
                  <a:lnTo>
                    <a:pt x="418122" y="70485"/>
                  </a:lnTo>
                  <a:lnTo>
                    <a:pt x="418122" y="48234"/>
                  </a:lnTo>
                  <a:lnTo>
                    <a:pt x="440397" y="48234"/>
                  </a:lnTo>
                  <a:lnTo>
                    <a:pt x="440677" y="48234"/>
                  </a:lnTo>
                  <a:lnTo>
                    <a:pt x="441210" y="48183"/>
                  </a:lnTo>
                  <a:lnTo>
                    <a:pt x="443484" y="47294"/>
                  </a:lnTo>
                  <a:lnTo>
                    <a:pt x="443712" y="47155"/>
                  </a:lnTo>
                  <a:lnTo>
                    <a:pt x="445960" y="42938"/>
                  </a:lnTo>
                  <a:lnTo>
                    <a:pt x="445960" y="42392"/>
                  </a:lnTo>
                  <a:close/>
                </a:path>
                <a:path w="1593215" h="1345564">
                  <a:moveTo>
                    <a:pt x="458939" y="129857"/>
                  </a:moveTo>
                  <a:lnTo>
                    <a:pt x="458660" y="129857"/>
                  </a:lnTo>
                  <a:lnTo>
                    <a:pt x="458127" y="129908"/>
                  </a:lnTo>
                  <a:lnTo>
                    <a:pt x="455853" y="130797"/>
                  </a:lnTo>
                  <a:lnTo>
                    <a:pt x="455625" y="130937"/>
                  </a:lnTo>
                  <a:lnTo>
                    <a:pt x="453377" y="135140"/>
                  </a:lnTo>
                  <a:lnTo>
                    <a:pt x="453377" y="135686"/>
                  </a:lnTo>
                  <a:lnTo>
                    <a:pt x="458660" y="140982"/>
                  </a:lnTo>
                  <a:lnTo>
                    <a:pt x="458939" y="140982"/>
                  </a:lnTo>
                  <a:lnTo>
                    <a:pt x="458939" y="129857"/>
                  </a:lnTo>
                  <a:close/>
                </a:path>
                <a:path w="1593215" h="1345564">
                  <a:moveTo>
                    <a:pt x="492328" y="163245"/>
                  </a:moveTo>
                  <a:lnTo>
                    <a:pt x="481203" y="163245"/>
                  </a:lnTo>
                  <a:lnTo>
                    <a:pt x="481203" y="163525"/>
                  </a:lnTo>
                  <a:lnTo>
                    <a:pt x="486486" y="168808"/>
                  </a:lnTo>
                  <a:lnTo>
                    <a:pt x="487032" y="168808"/>
                  </a:lnTo>
                  <a:lnTo>
                    <a:pt x="492328" y="163525"/>
                  </a:lnTo>
                  <a:lnTo>
                    <a:pt x="492328" y="163245"/>
                  </a:lnTo>
                  <a:close/>
                </a:path>
                <a:path w="1593215" h="1345564">
                  <a:moveTo>
                    <a:pt x="507250" y="1103223"/>
                  </a:moveTo>
                  <a:lnTo>
                    <a:pt x="507238" y="1103045"/>
                  </a:lnTo>
                  <a:lnTo>
                    <a:pt x="505536" y="1103249"/>
                  </a:lnTo>
                  <a:lnTo>
                    <a:pt x="507225" y="1102944"/>
                  </a:lnTo>
                  <a:lnTo>
                    <a:pt x="443217" y="739952"/>
                  </a:lnTo>
                  <a:lnTo>
                    <a:pt x="443166" y="739673"/>
                  </a:lnTo>
                  <a:lnTo>
                    <a:pt x="443014" y="739330"/>
                  </a:lnTo>
                  <a:lnTo>
                    <a:pt x="442912" y="739190"/>
                  </a:lnTo>
                  <a:lnTo>
                    <a:pt x="442798" y="739051"/>
                  </a:lnTo>
                  <a:lnTo>
                    <a:pt x="442544" y="738797"/>
                  </a:lnTo>
                  <a:lnTo>
                    <a:pt x="442226" y="738593"/>
                  </a:lnTo>
                  <a:lnTo>
                    <a:pt x="442061" y="738517"/>
                  </a:lnTo>
                  <a:lnTo>
                    <a:pt x="441807" y="738441"/>
                  </a:lnTo>
                  <a:lnTo>
                    <a:pt x="441528" y="738403"/>
                  </a:lnTo>
                  <a:lnTo>
                    <a:pt x="441350" y="738403"/>
                  </a:lnTo>
                  <a:lnTo>
                    <a:pt x="439877" y="739203"/>
                  </a:lnTo>
                  <a:lnTo>
                    <a:pt x="439737" y="739419"/>
                  </a:lnTo>
                  <a:lnTo>
                    <a:pt x="439661" y="739597"/>
                  </a:lnTo>
                  <a:lnTo>
                    <a:pt x="439585" y="739851"/>
                  </a:lnTo>
                  <a:lnTo>
                    <a:pt x="439547" y="740130"/>
                  </a:lnTo>
                  <a:lnTo>
                    <a:pt x="439547" y="740308"/>
                  </a:lnTo>
                  <a:lnTo>
                    <a:pt x="439559" y="740498"/>
                  </a:lnTo>
                  <a:lnTo>
                    <a:pt x="503567" y="1103591"/>
                  </a:lnTo>
                  <a:lnTo>
                    <a:pt x="505269" y="1105128"/>
                  </a:lnTo>
                  <a:lnTo>
                    <a:pt x="505447" y="1105128"/>
                  </a:lnTo>
                  <a:lnTo>
                    <a:pt x="507098" y="1104011"/>
                  </a:lnTo>
                  <a:lnTo>
                    <a:pt x="507212" y="1103680"/>
                  </a:lnTo>
                  <a:lnTo>
                    <a:pt x="507250" y="1103401"/>
                  </a:lnTo>
                  <a:lnTo>
                    <a:pt x="507250" y="1103223"/>
                  </a:lnTo>
                  <a:close/>
                </a:path>
                <a:path w="1593215" h="1345564">
                  <a:moveTo>
                    <a:pt x="520153" y="135140"/>
                  </a:moveTo>
                  <a:lnTo>
                    <a:pt x="514870" y="129857"/>
                  </a:lnTo>
                  <a:lnTo>
                    <a:pt x="514591" y="129857"/>
                  </a:lnTo>
                  <a:lnTo>
                    <a:pt x="492328" y="129857"/>
                  </a:lnTo>
                  <a:lnTo>
                    <a:pt x="492328" y="107594"/>
                  </a:lnTo>
                  <a:lnTo>
                    <a:pt x="492328" y="107315"/>
                  </a:lnTo>
                  <a:lnTo>
                    <a:pt x="492277" y="106768"/>
                  </a:lnTo>
                  <a:lnTo>
                    <a:pt x="487045" y="102019"/>
                  </a:lnTo>
                  <a:lnTo>
                    <a:pt x="486498" y="102019"/>
                  </a:lnTo>
                  <a:lnTo>
                    <a:pt x="481203" y="107315"/>
                  </a:lnTo>
                  <a:lnTo>
                    <a:pt x="481203" y="107581"/>
                  </a:lnTo>
                  <a:lnTo>
                    <a:pt x="481203" y="129857"/>
                  </a:lnTo>
                  <a:lnTo>
                    <a:pt x="458952" y="129857"/>
                  </a:lnTo>
                  <a:lnTo>
                    <a:pt x="458952" y="140982"/>
                  </a:lnTo>
                  <a:lnTo>
                    <a:pt x="481203" y="140982"/>
                  </a:lnTo>
                  <a:lnTo>
                    <a:pt x="481203" y="163233"/>
                  </a:lnTo>
                  <a:lnTo>
                    <a:pt x="492328" y="163233"/>
                  </a:lnTo>
                  <a:lnTo>
                    <a:pt x="492328" y="140982"/>
                  </a:lnTo>
                  <a:lnTo>
                    <a:pt x="514591" y="140982"/>
                  </a:lnTo>
                  <a:lnTo>
                    <a:pt x="514870" y="140982"/>
                  </a:lnTo>
                  <a:lnTo>
                    <a:pt x="515404" y="140931"/>
                  </a:lnTo>
                  <a:lnTo>
                    <a:pt x="515950" y="140830"/>
                  </a:lnTo>
                  <a:lnTo>
                    <a:pt x="516470" y="140665"/>
                  </a:lnTo>
                  <a:lnTo>
                    <a:pt x="516724" y="140550"/>
                  </a:lnTo>
                  <a:lnTo>
                    <a:pt x="516978" y="140462"/>
                  </a:lnTo>
                  <a:lnTo>
                    <a:pt x="520153" y="135686"/>
                  </a:lnTo>
                  <a:lnTo>
                    <a:pt x="520153" y="135140"/>
                  </a:lnTo>
                  <a:close/>
                </a:path>
                <a:path w="1593215" h="1345564">
                  <a:moveTo>
                    <a:pt x="533133" y="74206"/>
                  </a:moveTo>
                  <a:lnTo>
                    <a:pt x="532853" y="74206"/>
                  </a:lnTo>
                  <a:lnTo>
                    <a:pt x="532320" y="74256"/>
                  </a:lnTo>
                  <a:lnTo>
                    <a:pt x="527570" y="79489"/>
                  </a:lnTo>
                  <a:lnTo>
                    <a:pt x="527570" y="80035"/>
                  </a:lnTo>
                  <a:lnTo>
                    <a:pt x="532041" y="85217"/>
                  </a:lnTo>
                  <a:lnTo>
                    <a:pt x="532320" y="85280"/>
                  </a:lnTo>
                  <a:lnTo>
                    <a:pt x="532853" y="85331"/>
                  </a:lnTo>
                  <a:lnTo>
                    <a:pt x="533133" y="85331"/>
                  </a:lnTo>
                  <a:lnTo>
                    <a:pt x="533133" y="74206"/>
                  </a:lnTo>
                  <a:close/>
                </a:path>
                <a:path w="1593215" h="1345564">
                  <a:moveTo>
                    <a:pt x="538695" y="5295"/>
                  </a:moveTo>
                  <a:lnTo>
                    <a:pt x="533412" y="0"/>
                  </a:lnTo>
                  <a:lnTo>
                    <a:pt x="533133" y="0"/>
                  </a:lnTo>
                  <a:lnTo>
                    <a:pt x="477494" y="12"/>
                  </a:lnTo>
                  <a:lnTo>
                    <a:pt x="477215" y="12"/>
                  </a:lnTo>
                  <a:lnTo>
                    <a:pt x="476681" y="63"/>
                  </a:lnTo>
                  <a:lnTo>
                    <a:pt x="471932" y="5308"/>
                  </a:lnTo>
                  <a:lnTo>
                    <a:pt x="471932" y="5854"/>
                  </a:lnTo>
                  <a:lnTo>
                    <a:pt x="477215" y="11137"/>
                  </a:lnTo>
                  <a:lnTo>
                    <a:pt x="477494" y="11137"/>
                  </a:lnTo>
                  <a:lnTo>
                    <a:pt x="533133" y="11125"/>
                  </a:lnTo>
                  <a:lnTo>
                    <a:pt x="533412" y="11125"/>
                  </a:lnTo>
                  <a:lnTo>
                    <a:pt x="533946" y="11074"/>
                  </a:lnTo>
                  <a:lnTo>
                    <a:pt x="536219" y="10185"/>
                  </a:lnTo>
                  <a:lnTo>
                    <a:pt x="536448" y="10045"/>
                  </a:lnTo>
                  <a:lnTo>
                    <a:pt x="538695" y="5842"/>
                  </a:lnTo>
                  <a:lnTo>
                    <a:pt x="538695" y="5295"/>
                  </a:lnTo>
                  <a:close/>
                </a:path>
                <a:path w="1593215" h="1345564">
                  <a:moveTo>
                    <a:pt x="594347" y="79489"/>
                  </a:moveTo>
                  <a:lnTo>
                    <a:pt x="589064" y="74206"/>
                  </a:lnTo>
                  <a:lnTo>
                    <a:pt x="588784" y="74206"/>
                  </a:lnTo>
                  <a:lnTo>
                    <a:pt x="533146" y="74218"/>
                  </a:lnTo>
                  <a:lnTo>
                    <a:pt x="533146" y="85331"/>
                  </a:lnTo>
                  <a:lnTo>
                    <a:pt x="588784" y="85331"/>
                  </a:lnTo>
                  <a:lnTo>
                    <a:pt x="589064" y="85331"/>
                  </a:lnTo>
                  <a:lnTo>
                    <a:pt x="589597" y="85280"/>
                  </a:lnTo>
                  <a:lnTo>
                    <a:pt x="589876" y="85217"/>
                  </a:lnTo>
                  <a:lnTo>
                    <a:pt x="590143" y="85178"/>
                  </a:lnTo>
                  <a:lnTo>
                    <a:pt x="594347" y="80035"/>
                  </a:lnTo>
                  <a:lnTo>
                    <a:pt x="594347" y="79489"/>
                  </a:lnTo>
                  <a:close/>
                </a:path>
                <a:path w="1593215" h="1345564">
                  <a:moveTo>
                    <a:pt x="734314" y="423303"/>
                  </a:moveTo>
                  <a:lnTo>
                    <a:pt x="733577" y="423303"/>
                  </a:lnTo>
                  <a:lnTo>
                    <a:pt x="732129" y="423456"/>
                  </a:lnTo>
                  <a:lnTo>
                    <a:pt x="719467" y="437426"/>
                  </a:lnTo>
                  <a:lnTo>
                    <a:pt x="719480" y="438886"/>
                  </a:lnTo>
                  <a:lnTo>
                    <a:pt x="733590" y="452983"/>
                  </a:lnTo>
                  <a:lnTo>
                    <a:pt x="734314" y="452983"/>
                  </a:lnTo>
                  <a:lnTo>
                    <a:pt x="734314" y="423303"/>
                  </a:lnTo>
                  <a:close/>
                </a:path>
                <a:path w="1593215" h="1345564">
                  <a:moveTo>
                    <a:pt x="781278" y="419354"/>
                  </a:moveTo>
                  <a:lnTo>
                    <a:pt x="766191" y="404749"/>
                  </a:lnTo>
                  <a:lnTo>
                    <a:pt x="764730" y="404837"/>
                  </a:lnTo>
                  <a:lnTo>
                    <a:pt x="753579" y="412178"/>
                  </a:lnTo>
                  <a:lnTo>
                    <a:pt x="779284" y="427024"/>
                  </a:lnTo>
                  <a:lnTo>
                    <a:pt x="781278" y="419354"/>
                  </a:lnTo>
                  <a:close/>
                </a:path>
                <a:path w="1593215" h="1345564">
                  <a:moveTo>
                    <a:pt x="942835" y="829322"/>
                  </a:moveTo>
                  <a:lnTo>
                    <a:pt x="939609" y="827468"/>
                  </a:lnTo>
                  <a:lnTo>
                    <a:pt x="755256" y="1146771"/>
                  </a:lnTo>
                  <a:lnTo>
                    <a:pt x="755129" y="1147013"/>
                  </a:lnTo>
                  <a:lnTo>
                    <a:pt x="755027" y="1147368"/>
                  </a:lnTo>
                  <a:lnTo>
                    <a:pt x="755002" y="1147737"/>
                  </a:lnTo>
                  <a:lnTo>
                    <a:pt x="755015" y="1147914"/>
                  </a:lnTo>
                  <a:lnTo>
                    <a:pt x="755040" y="1148092"/>
                  </a:lnTo>
                  <a:lnTo>
                    <a:pt x="755091" y="1148270"/>
                  </a:lnTo>
                  <a:lnTo>
                    <a:pt x="755154" y="1148448"/>
                  </a:lnTo>
                  <a:lnTo>
                    <a:pt x="755243" y="1148600"/>
                  </a:lnTo>
                  <a:lnTo>
                    <a:pt x="755332" y="1148753"/>
                  </a:lnTo>
                  <a:lnTo>
                    <a:pt x="755446" y="1148905"/>
                  </a:lnTo>
                  <a:lnTo>
                    <a:pt x="755573" y="1149045"/>
                  </a:lnTo>
                  <a:lnTo>
                    <a:pt x="755700" y="1149159"/>
                  </a:lnTo>
                  <a:lnTo>
                    <a:pt x="756018" y="1149362"/>
                  </a:lnTo>
                  <a:lnTo>
                    <a:pt x="756894" y="1149565"/>
                  </a:lnTo>
                  <a:lnTo>
                    <a:pt x="757250" y="1149515"/>
                  </a:lnTo>
                  <a:lnTo>
                    <a:pt x="757428" y="1149477"/>
                  </a:lnTo>
                  <a:lnTo>
                    <a:pt x="757605" y="1149413"/>
                  </a:lnTo>
                  <a:lnTo>
                    <a:pt x="757770" y="1149337"/>
                  </a:lnTo>
                  <a:lnTo>
                    <a:pt x="757910" y="1149223"/>
                  </a:lnTo>
                  <a:lnTo>
                    <a:pt x="758063" y="1149121"/>
                  </a:lnTo>
                  <a:lnTo>
                    <a:pt x="758317" y="1148867"/>
                  </a:lnTo>
                  <a:lnTo>
                    <a:pt x="758469" y="1148626"/>
                  </a:lnTo>
                  <a:lnTo>
                    <a:pt x="942835" y="829322"/>
                  </a:lnTo>
                  <a:close/>
                </a:path>
                <a:path w="1593215" h="1345564">
                  <a:moveTo>
                    <a:pt x="943076" y="828344"/>
                  </a:moveTo>
                  <a:lnTo>
                    <a:pt x="943063" y="828167"/>
                  </a:lnTo>
                  <a:lnTo>
                    <a:pt x="943038" y="827989"/>
                  </a:lnTo>
                  <a:lnTo>
                    <a:pt x="942682" y="827252"/>
                  </a:lnTo>
                  <a:lnTo>
                    <a:pt x="942505" y="827049"/>
                  </a:lnTo>
                  <a:lnTo>
                    <a:pt x="942365" y="826922"/>
                  </a:lnTo>
                  <a:lnTo>
                    <a:pt x="941362" y="826528"/>
                  </a:lnTo>
                  <a:lnTo>
                    <a:pt x="941082" y="826528"/>
                  </a:lnTo>
                  <a:lnTo>
                    <a:pt x="939888" y="827087"/>
                  </a:lnTo>
                  <a:lnTo>
                    <a:pt x="939749" y="827227"/>
                  </a:lnTo>
                  <a:lnTo>
                    <a:pt x="939647" y="827379"/>
                  </a:lnTo>
                  <a:lnTo>
                    <a:pt x="942822" y="829310"/>
                  </a:lnTo>
                  <a:lnTo>
                    <a:pt x="942949" y="829068"/>
                  </a:lnTo>
                  <a:lnTo>
                    <a:pt x="943051" y="828713"/>
                  </a:lnTo>
                  <a:lnTo>
                    <a:pt x="943076" y="828344"/>
                  </a:lnTo>
                  <a:close/>
                </a:path>
                <a:path w="1593215" h="1345564">
                  <a:moveTo>
                    <a:pt x="1269301" y="1216977"/>
                  </a:moveTo>
                  <a:lnTo>
                    <a:pt x="1269276" y="1216812"/>
                  </a:lnTo>
                  <a:lnTo>
                    <a:pt x="1269212" y="1216634"/>
                  </a:lnTo>
                  <a:lnTo>
                    <a:pt x="1268539" y="1215694"/>
                  </a:lnTo>
                  <a:lnTo>
                    <a:pt x="1268310" y="1215529"/>
                  </a:lnTo>
                  <a:lnTo>
                    <a:pt x="1268145" y="1215453"/>
                  </a:lnTo>
                  <a:lnTo>
                    <a:pt x="1267790" y="1215351"/>
                  </a:lnTo>
                  <a:lnTo>
                    <a:pt x="1267625" y="1215326"/>
                  </a:lnTo>
                  <a:lnTo>
                    <a:pt x="1267434" y="1215326"/>
                  </a:lnTo>
                  <a:lnTo>
                    <a:pt x="1267256" y="1215339"/>
                  </a:lnTo>
                  <a:lnTo>
                    <a:pt x="1267079" y="1215364"/>
                  </a:lnTo>
                  <a:lnTo>
                    <a:pt x="1266901" y="1215402"/>
                  </a:lnTo>
                  <a:lnTo>
                    <a:pt x="920254" y="1341577"/>
                  </a:lnTo>
                  <a:lnTo>
                    <a:pt x="919924" y="1341729"/>
                  </a:lnTo>
                  <a:lnTo>
                    <a:pt x="919708" y="1341894"/>
                  </a:lnTo>
                  <a:lnTo>
                    <a:pt x="919568" y="1342021"/>
                  </a:lnTo>
                  <a:lnTo>
                    <a:pt x="919441" y="1342148"/>
                  </a:lnTo>
                  <a:lnTo>
                    <a:pt x="919340" y="1342301"/>
                  </a:lnTo>
                  <a:lnTo>
                    <a:pt x="919251" y="1342453"/>
                  </a:lnTo>
                  <a:lnTo>
                    <a:pt x="919099" y="1342796"/>
                  </a:lnTo>
                  <a:lnTo>
                    <a:pt x="919060" y="1342961"/>
                  </a:lnTo>
                  <a:lnTo>
                    <a:pt x="919035" y="1343152"/>
                  </a:lnTo>
                  <a:lnTo>
                    <a:pt x="919022" y="1343329"/>
                  </a:lnTo>
                  <a:lnTo>
                    <a:pt x="919594" y="1344637"/>
                  </a:lnTo>
                  <a:lnTo>
                    <a:pt x="919784" y="1344815"/>
                  </a:lnTo>
                  <a:lnTo>
                    <a:pt x="920711" y="1345171"/>
                  </a:lnTo>
                  <a:lnTo>
                    <a:pt x="920902" y="1345171"/>
                  </a:lnTo>
                  <a:lnTo>
                    <a:pt x="921080" y="1345158"/>
                  </a:lnTo>
                  <a:lnTo>
                    <a:pt x="921258" y="1345133"/>
                  </a:lnTo>
                  <a:lnTo>
                    <a:pt x="921435" y="1345095"/>
                  </a:lnTo>
                  <a:lnTo>
                    <a:pt x="1268082" y="1218920"/>
                  </a:lnTo>
                  <a:lnTo>
                    <a:pt x="1268323" y="1218819"/>
                  </a:lnTo>
                  <a:lnTo>
                    <a:pt x="1269212" y="1217714"/>
                  </a:lnTo>
                  <a:lnTo>
                    <a:pt x="1269276" y="1217536"/>
                  </a:lnTo>
                  <a:lnTo>
                    <a:pt x="1269301" y="1217345"/>
                  </a:lnTo>
                  <a:lnTo>
                    <a:pt x="1269301" y="1216977"/>
                  </a:lnTo>
                  <a:close/>
                </a:path>
                <a:path w="1593215" h="1345564">
                  <a:moveTo>
                    <a:pt x="1421841" y="177685"/>
                  </a:moveTo>
                  <a:lnTo>
                    <a:pt x="1421485" y="177063"/>
                  </a:lnTo>
                  <a:lnTo>
                    <a:pt x="1420583" y="175475"/>
                  </a:lnTo>
                  <a:lnTo>
                    <a:pt x="1417599" y="171335"/>
                  </a:lnTo>
                  <a:lnTo>
                    <a:pt x="1382814" y="152006"/>
                  </a:lnTo>
                  <a:lnTo>
                    <a:pt x="1377746" y="151765"/>
                  </a:lnTo>
                  <a:lnTo>
                    <a:pt x="1377607" y="151739"/>
                  </a:lnTo>
                  <a:lnTo>
                    <a:pt x="1046162" y="151739"/>
                  </a:lnTo>
                  <a:lnTo>
                    <a:pt x="1041095" y="152234"/>
                  </a:lnTo>
                  <a:lnTo>
                    <a:pt x="1006944" y="172694"/>
                  </a:lnTo>
                  <a:lnTo>
                    <a:pt x="1004506" y="176504"/>
                  </a:lnTo>
                  <a:lnTo>
                    <a:pt x="1004100" y="177076"/>
                  </a:lnTo>
                  <a:lnTo>
                    <a:pt x="1003744" y="177685"/>
                  </a:lnTo>
                  <a:lnTo>
                    <a:pt x="1003376" y="178333"/>
                  </a:lnTo>
                  <a:lnTo>
                    <a:pt x="839673" y="461873"/>
                  </a:lnTo>
                  <a:lnTo>
                    <a:pt x="839304" y="462521"/>
                  </a:lnTo>
                  <a:lnTo>
                    <a:pt x="838390" y="464096"/>
                  </a:lnTo>
                  <a:lnTo>
                    <a:pt x="836282" y="468744"/>
                  </a:lnTo>
                  <a:lnTo>
                    <a:pt x="834644" y="473583"/>
                  </a:lnTo>
                  <a:lnTo>
                    <a:pt x="833488" y="478548"/>
                  </a:lnTo>
                  <a:lnTo>
                    <a:pt x="832815" y="483616"/>
                  </a:lnTo>
                  <a:lnTo>
                    <a:pt x="832662" y="488708"/>
                  </a:lnTo>
                  <a:lnTo>
                    <a:pt x="832980" y="493801"/>
                  </a:lnTo>
                  <a:lnTo>
                    <a:pt x="833818" y="498830"/>
                  </a:lnTo>
                  <a:lnTo>
                    <a:pt x="835139" y="503770"/>
                  </a:lnTo>
                  <a:lnTo>
                    <a:pt x="836930" y="508533"/>
                  </a:lnTo>
                  <a:lnTo>
                    <a:pt x="839012" y="512572"/>
                  </a:lnTo>
                  <a:lnTo>
                    <a:pt x="839304" y="513194"/>
                  </a:lnTo>
                  <a:lnTo>
                    <a:pt x="839673" y="513816"/>
                  </a:lnTo>
                  <a:lnTo>
                    <a:pt x="840028" y="514438"/>
                  </a:lnTo>
                  <a:lnTo>
                    <a:pt x="1003338" y="797306"/>
                  </a:lnTo>
                  <a:lnTo>
                    <a:pt x="1003744" y="797991"/>
                  </a:lnTo>
                  <a:lnTo>
                    <a:pt x="1029436" y="783145"/>
                  </a:lnTo>
                  <a:lnTo>
                    <a:pt x="1029081" y="782523"/>
                  </a:lnTo>
                  <a:lnTo>
                    <a:pt x="865784" y="499719"/>
                  </a:lnTo>
                  <a:lnTo>
                    <a:pt x="865733" y="499592"/>
                  </a:lnTo>
                  <a:lnTo>
                    <a:pt x="865365" y="498983"/>
                  </a:lnTo>
                  <a:lnTo>
                    <a:pt x="862355" y="488213"/>
                  </a:lnTo>
                  <a:lnTo>
                    <a:pt x="862431" y="486029"/>
                  </a:lnTo>
                  <a:lnTo>
                    <a:pt x="865733" y="476084"/>
                  </a:lnTo>
                  <a:lnTo>
                    <a:pt x="1029436" y="192544"/>
                  </a:lnTo>
                  <a:lnTo>
                    <a:pt x="1029550" y="192354"/>
                  </a:lnTo>
                  <a:lnTo>
                    <a:pt x="1047635" y="181406"/>
                  </a:lnTo>
                  <a:lnTo>
                    <a:pt x="1047978" y="181406"/>
                  </a:lnTo>
                  <a:lnTo>
                    <a:pt x="1048715" y="181406"/>
                  </a:lnTo>
                  <a:lnTo>
                    <a:pt x="1376870" y="181406"/>
                  </a:lnTo>
                  <a:lnTo>
                    <a:pt x="1379410" y="181521"/>
                  </a:lnTo>
                  <a:lnTo>
                    <a:pt x="1395755" y="191871"/>
                  </a:lnTo>
                  <a:lnTo>
                    <a:pt x="1396149" y="192532"/>
                  </a:lnTo>
                  <a:lnTo>
                    <a:pt x="1421841" y="177685"/>
                  </a:lnTo>
                  <a:close/>
                </a:path>
                <a:path w="1593215" h="1345564">
                  <a:moveTo>
                    <a:pt x="1592922" y="486994"/>
                  </a:moveTo>
                  <a:lnTo>
                    <a:pt x="1586547" y="463130"/>
                  </a:lnTo>
                  <a:lnTo>
                    <a:pt x="1586280" y="462508"/>
                  </a:lnTo>
                  <a:lnTo>
                    <a:pt x="1585912" y="461873"/>
                  </a:lnTo>
                  <a:lnTo>
                    <a:pt x="1585556" y="461251"/>
                  </a:lnTo>
                  <a:lnTo>
                    <a:pt x="1422209" y="178358"/>
                  </a:lnTo>
                  <a:lnTo>
                    <a:pt x="1421841" y="177698"/>
                  </a:lnTo>
                  <a:lnTo>
                    <a:pt x="1396149" y="192544"/>
                  </a:lnTo>
                  <a:lnTo>
                    <a:pt x="1396504" y="193167"/>
                  </a:lnTo>
                  <a:lnTo>
                    <a:pt x="1559814" y="476034"/>
                  </a:lnTo>
                  <a:lnTo>
                    <a:pt x="1560220" y="476719"/>
                  </a:lnTo>
                  <a:lnTo>
                    <a:pt x="1560309" y="476897"/>
                  </a:lnTo>
                  <a:lnTo>
                    <a:pt x="1561388" y="478980"/>
                  </a:lnTo>
                  <a:lnTo>
                    <a:pt x="1562150" y="481012"/>
                  </a:lnTo>
                  <a:lnTo>
                    <a:pt x="1562722" y="483133"/>
                  </a:lnTo>
                  <a:lnTo>
                    <a:pt x="1563065" y="485292"/>
                  </a:lnTo>
                  <a:lnTo>
                    <a:pt x="1563217" y="487476"/>
                  </a:lnTo>
                  <a:lnTo>
                    <a:pt x="1563154" y="489661"/>
                  </a:lnTo>
                  <a:lnTo>
                    <a:pt x="1559852" y="499605"/>
                  </a:lnTo>
                  <a:lnTo>
                    <a:pt x="1396149" y="783145"/>
                  </a:lnTo>
                  <a:lnTo>
                    <a:pt x="1394777" y="785304"/>
                  </a:lnTo>
                  <a:lnTo>
                    <a:pt x="1393393" y="786980"/>
                  </a:lnTo>
                  <a:lnTo>
                    <a:pt x="1377962" y="794283"/>
                  </a:lnTo>
                  <a:lnTo>
                    <a:pt x="1377607" y="794283"/>
                  </a:lnTo>
                  <a:lnTo>
                    <a:pt x="1376870" y="794283"/>
                  </a:lnTo>
                  <a:lnTo>
                    <a:pt x="1048715" y="794283"/>
                  </a:lnTo>
                  <a:lnTo>
                    <a:pt x="1046175" y="794169"/>
                  </a:lnTo>
                  <a:lnTo>
                    <a:pt x="1029804" y="783793"/>
                  </a:lnTo>
                  <a:lnTo>
                    <a:pt x="1029436" y="783158"/>
                  </a:lnTo>
                  <a:lnTo>
                    <a:pt x="1003744" y="798004"/>
                  </a:lnTo>
                  <a:lnTo>
                    <a:pt x="1004087" y="798626"/>
                  </a:lnTo>
                  <a:lnTo>
                    <a:pt x="1037742" y="822858"/>
                  </a:lnTo>
                  <a:lnTo>
                    <a:pt x="1047572" y="823937"/>
                  </a:lnTo>
                  <a:lnTo>
                    <a:pt x="1047978" y="823976"/>
                  </a:lnTo>
                  <a:lnTo>
                    <a:pt x="1048715" y="823976"/>
                  </a:lnTo>
                  <a:lnTo>
                    <a:pt x="1049451" y="823976"/>
                  </a:lnTo>
                  <a:lnTo>
                    <a:pt x="1375994" y="823963"/>
                  </a:lnTo>
                  <a:lnTo>
                    <a:pt x="1376133" y="823976"/>
                  </a:lnTo>
                  <a:lnTo>
                    <a:pt x="1376870" y="823976"/>
                  </a:lnTo>
                  <a:lnTo>
                    <a:pt x="1377607" y="823976"/>
                  </a:lnTo>
                  <a:lnTo>
                    <a:pt x="1379423" y="823976"/>
                  </a:lnTo>
                  <a:lnTo>
                    <a:pt x="1384490" y="823455"/>
                  </a:lnTo>
                  <a:lnTo>
                    <a:pt x="1418640" y="802995"/>
                  </a:lnTo>
                  <a:lnTo>
                    <a:pt x="1421180" y="799020"/>
                  </a:lnTo>
                  <a:lnTo>
                    <a:pt x="1421472" y="798614"/>
                  </a:lnTo>
                  <a:lnTo>
                    <a:pt x="1421828" y="798004"/>
                  </a:lnTo>
                  <a:lnTo>
                    <a:pt x="1422209" y="797369"/>
                  </a:lnTo>
                  <a:lnTo>
                    <a:pt x="1585544" y="514438"/>
                  </a:lnTo>
                  <a:lnTo>
                    <a:pt x="1585912" y="513816"/>
                  </a:lnTo>
                  <a:lnTo>
                    <a:pt x="1586280" y="513181"/>
                  </a:lnTo>
                  <a:lnTo>
                    <a:pt x="1587182" y="511606"/>
                  </a:lnTo>
                  <a:lnTo>
                    <a:pt x="1589303" y="506945"/>
                  </a:lnTo>
                  <a:lnTo>
                    <a:pt x="1590941" y="502119"/>
                  </a:lnTo>
                  <a:lnTo>
                    <a:pt x="1592097" y="497154"/>
                  </a:lnTo>
                  <a:lnTo>
                    <a:pt x="1592757" y="492086"/>
                  </a:lnTo>
                  <a:lnTo>
                    <a:pt x="1592922" y="48699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385266" y="2962058"/>
              <a:ext cx="1038860" cy="1449070"/>
            </a:xfrm>
            <a:custGeom>
              <a:avLst/>
              <a:gdLst/>
              <a:ahLst/>
              <a:cxnLst/>
              <a:rect l="l" t="t" r="r" b="b"/>
              <a:pathLst>
                <a:path w="1038859" h="1449070">
                  <a:moveTo>
                    <a:pt x="355854" y="444703"/>
                  </a:moveTo>
                  <a:lnTo>
                    <a:pt x="355612" y="440918"/>
                  </a:lnTo>
                  <a:lnTo>
                    <a:pt x="354990" y="437172"/>
                  </a:lnTo>
                  <a:lnTo>
                    <a:pt x="354545" y="435495"/>
                  </a:lnTo>
                  <a:lnTo>
                    <a:pt x="354507" y="435343"/>
                  </a:lnTo>
                  <a:lnTo>
                    <a:pt x="327812" y="408127"/>
                  </a:lnTo>
                  <a:lnTo>
                    <a:pt x="316560" y="406654"/>
                  </a:lnTo>
                  <a:lnTo>
                    <a:pt x="312762" y="406895"/>
                  </a:lnTo>
                  <a:lnTo>
                    <a:pt x="309029" y="407530"/>
                  </a:lnTo>
                  <a:lnTo>
                    <a:pt x="307187" y="408012"/>
                  </a:lnTo>
                  <a:lnTo>
                    <a:pt x="307035" y="408063"/>
                  </a:lnTo>
                  <a:lnTo>
                    <a:pt x="0" y="490334"/>
                  </a:lnTo>
                  <a:lnTo>
                    <a:pt x="1714" y="496697"/>
                  </a:lnTo>
                  <a:lnTo>
                    <a:pt x="308749" y="414426"/>
                  </a:lnTo>
                  <a:lnTo>
                    <a:pt x="308902" y="414388"/>
                  </a:lnTo>
                  <a:lnTo>
                    <a:pt x="308787" y="413994"/>
                  </a:lnTo>
                  <a:lnTo>
                    <a:pt x="308902" y="414375"/>
                  </a:lnTo>
                  <a:lnTo>
                    <a:pt x="310413" y="413981"/>
                  </a:lnTo>
                  <a:lnTo>
                    <a:pt x="313524" y="413461"/>
                  </a:lnTo>
                  <a:lnTo>
                    <a:pt x="316661" y="413258"/>
                  </a:lnTo>
                  <a:lnTo>
                    <a:pt x="319811" y="413359"/>
                  </a:lnTo>
                  <a:lnTo>
                    <a:pt x="348132" y="437032"/>
                  </a:lnTo>
                  <a:lnTo>
                    <a:pt x="348538" y="438556"/>
                  </a:lnTo>
                  <a:lnTo>
                    <a:pt x="349046" y="441667"/>
                  </a:lnTo>
                  <a:lnTo>
                    <a:pt x="349250" y="444804"/>
                  </a:lnTo>
                  <a:lnTo>
                    <a:pt x="349148" y="447967"/>
                  </a:lnTo>
                  <a:lnTo>
                    <a:pt x="325704" y="476237"/>
                  </a:lnTo>
                  <a:lnTo>
                    <a:pt x="325526" y="476275"/>
                  </a:lnTo>
                  <a:lnTo>
                    <a:pt x="325323" y="476326"/>
                  </a:lnTo>
                  <a:lnTo>
                    <a:pt x="325170" y="476389"/>
                  </a:lnTo>
                  <a:lnTo>
                    <a:pt x="18300" y="558596"/>
                  </a:lnTo>
                  <a:lnTo>
                    <a:pt x="15849" y="561835"/>
                  </a:lnTo>
                  <a:lnTo>
                    <a:pt x="15875" y="562152"/>
                  </a:lnTo>
                  <a:lnTo>
                    <a:pt x="16979" y="564248"/>
                  </a:lnTo>
                  <a:lnTo>
                    <a:pt x="18719" y="565035"/>
                  </a:lnTo>
                  <a:lnTo>
                    <a:pt x="18872" y="565061"/>
                  </a:lnTo>
                  <a:lnTo>
                    <a:pt x="327037" y="482688"/>
                  </a:lnTo>
                  <a:lnTo>
                    <a:pt x="327190" y="482650"/>
                  </a:lnTo>
                  <a:lnTo>
                    <a:pt x="327342" y="482612"/>
                  </a:lnTo>
                  <a:lnTo>
                    <a:pt x="329018" y="482155"/>
                  </a:lnTo>
                  <a:lnTo>
                    <a:pt x="355244" y="452259"/>
                  </a:lnTo>
                  <a:lnTo>
                    <a:pt x="355739" y="448500"/>
                  </a:lnTo>
                  <a:lnTo>
                    <a:pt x="355854" y="444703"/>
                  </a:lnTo>
                  <a:close/>
                </a:path>
                <a:path w="1038859" h="1449070">
                  <a:moveTo>
                    <a:pt x="532168" y="12"/>
                  </a:moveTo>
                  <a:lnTo>
                    <a:pt x="531888" y="12"/>
                  </a:lnTo>
                  <a:lnTo>
                    <a:pt x="531355" y="63"/>
                  </a:lnTo>
                  <a:lnTo>
                    <a:pt x="529082" y="952"/>
                  </a:lnTo>
                  <a:lnTo>
                    <a:pt x="528853" y="1092"/>
                  </a:lnTo>
                  <a:lnTo>
                    <a:pt x="526605" y="5295"/>
                  </a:lnTo>
                  <a:lnTo>
                    <a:pt x="526605" y="5842"/>
                  </a:lnTo>
                  <a:lnTo>
                    <a:pt x="531888" y="11137"/>
                  </a:lnTo>
                  <a:lnTo>
                    <a:pt x="532168" y="11137"/>
                  </a:lnTo>
                  <a:lnTo>
                    <a:pt x="532168" y="12"/>
                  </a:lnTo>
                  <a:close/>
                </a:path>
                <a:path w="1038859" h="1449070">
                  <a:moveTo>
                    <a:pt x="584098" y="162941"/>
                  </a:moveTo>
                  <a:lnTo>
                    <a:pt x="578815" y="157657"/>
                  </a:lnTo>
                  <a:lnTo>
                    <a:pt x="578269" y="157657"/>
                  </a:lnTo>
                  <a:lnTo>
                    <a:pt x="572973" y="162941"/>
                  </a:lnTo>
                  <a:lnTo>
                    <a:pt x="572973" y="163220"/>
                  </a:lnTo>
                  <a:lnTo>
                    <a:pt x="584098" y="163220"/>
                  </a:lnTo>
                  <a:lnTo>
                    <a:pt x="584098" y="162941"/>
                  </a:lnTo>
                  <a:close/>
                </a:path>
                <a:path w="1038859" h="1449070">
                  <a:moveTo>
                    <a:pt x="593382" y="5283"/>
                  </a:moveTo>
                  <a:lnTo>
                    <a:pt x="588098" y="0"/>
                  </a:lnTo>
                  <a:lnTo>
                    <a:pt x="587819" y="0"/>
                  </a:lnTo>
                  <a:lnTo>
                    <a:pt x="532180" y="12"/>
                  </a:lnTo>
                  <a:lnTo>
                    <a:pt x="532180" y="11125"/>
                  </a:lnTo>
                  <a:lnTo>
                    <a:pt x="587819" y="11125"/>
                  </a:lnTo>
                  <a:lnTo>
                    <a:pt x="588098" y="11125"/>
                  </a:lnTo>
                  <a:lnTo>
                    <a:pt x="588632" y="11074"/>
                  </a:lnTo>
                  <a:lnTo>
                    <a:pt x="593382" y="5829"/>
                  </a:lnTo>
                  <a:lnTo>
                    <a:pt x="593382" y="5283"/>
                  </a:lnTo>
                  <a:close/>
                </a:path>
                <a:path w="1038859" h="1449070">
                  <a:moveTo>
                    <a:pt x="611924" y="190779"/>
                  </a:moveTo>
                  <a:lnTo>
                    <a:pt x="606640" y="185483"/>
                  </a:lnTo>
                  <a:lnTo>
                    <a:pt x="606361" y="185483"/>
                  </a:lnTo>
                  <a:lnTo>
                    <a:pt x="584111" y="185508"/>
                  </a:lnTo>
                  <a:lnTo>
                    <a:pt x="584111" y="163233"/>
                  </a:lnTo>
                  <a:lnTo>
                    <a:pt x="572985" y="163233"/>
                  </a:lnTo>
                  <a:lnTo>
                    <a:pt x="572985" y="185508"/>
                  </a:lnTo>
                  <a:lnTo>
                    <a:pt x="550722" y="185508"/>
                  </a:lnTo>
                  <a:lnTo>
                    <a:pt x="550443" y="185483"/>
                  </a:lnTo>
                  <a:lnTo>
                    <a:pt x="545160" y="190779"/>
                  </a:lnTo>
                  <a:lnTo>
                    <a:pt x="545160" y="191325"/>
                  </a:lnTo>
                  <a:lnTo>
                    <a:pt x="550443" y="196621"/>
                  </a:lnTo>
                  <a:lnTo>
                    <a:pt x="550722" y="196621"/>
                  </a:lnTo>
                  <a:lnTo>
                    <a:pt x="572985" y="196621"/>
                  </a:lnTo>
                  <a:lnTo>
                    <a:pt x="572985" y="218884"/>
                  </a:lnTo>
                  <a:lnTo>
                    <a:pt x="572985" y="219163"/>
                  </a:lnTo>
                  <a:lnTo>
                    <a:pt x="573036" y="219697"/>
                  </a:lnTo>
                  <a:lnTo>
                    <a:pt x="578269" y="224447"/>
                  </a:lnTo>
                  <a:lnTo>
                    <a:pt x="578815" y="224447"/>
                  </a:lnTo>
                  <a:lnTo>
                    <a:pt x="584111" y="219163"/>
                  </a:lnTo>
                  <a:lnTo>
                    <a:pt x="584111" y="218884"/>
                  </a:lnTo>
                  <a:lnTo>
                    <a:pt x="584111" y="196621"/>
                  </a:lnTo>
                  <a:lnTo>
                    <a:pt x="606361" y="196621"/>
                  </a:lnTo>
                  <a:lnTo>
                    <a:pt x="606640" y="196621"/>
                  </a:lnTo>
                  <a:lnTo>
                    <a:pt x="607174" y="196570"/>
                  </a:lnTo>
                  <a:lnTo>
                    <a:pt x="611924" y="191325"/>
                  </a:lnTo>
                  <a:lnTo>
                    <a:pt x="611924" y="190779"/>
                  </a:lnTo>
                  <a:close/>
                </a:path>
                <a:path w="1038859" h="1449070">
                  <a:moveTo>
                    <a:pt x="671283" y="1409725"/>
                  </a:moveTo>
                  <a:lnTo>
                    <a:pt x="671017" y="1409725"/>
                  </a:lnTo>
                  <a:lnTo>
                    <a:pt x="670471" y="1409776"/>
                  </a:lnTo>
                  <a:lnTo>
                    <a:pt x="665721" y="1415021"/>
                  </a:lnTo>
                  <a:lnTo>
                    <a:pt x="665721" y="1415567"/>
                  </a:lnTo>
                  <a:lnTo>
                    <a:pt x="671017" y="1420850"/>
                  </a:lnTo>
                  <a:lnTo>
                    <a:pt x="671283" y="1420850"/>
                  </a:lnTo>
                  <a:lnTo>
                    <a:pt x="671283" y="1409725"/>
                  </a:lnTo>
                  <a:close/>
                </a:path>
                <a:path w="1038859" h="1449070">
                  <a:moveTo>
                    <a:pt x="732497" y="1415021"/>
                  </a:moveTo>
                  <a:lnTo>
                    <a:pt x="727214" y="1409725"/>
                  </a:lnTo>
                  <a:lnTo>
                    <a:pt x="726948" y="1409725"/>
                  </a:lnTo>
                  <a:lnTo>
                    <a:pt x="671296" y="1409725"/>
                  </a:lnTo>
                  <a:lnTo>
                    <a:pt x="671296" y="1420850"/>
                  </a:lnTo>
                  <a:lnTo>
                    <a:pt x="726935" y="1420850"/>
                  </a:lnTo>
                  <a:lnTo>
                    <a:pt x="727214" y="1420850"/>
                  </a:lnTo>
                  <a:lnTo>
                    <a:pt x="727748" y="1420799"/>
                  </a:lnTo>
                  <a:lnTo>
                    <a:pt x="732497" y="1415567"/>
                  </a:lnTo>
                  <a:lnTo>
                    <a:pt x="732497" y="1415021"/>
                  </a:lnTo>
                  <a:close/>
                </a:path>
                <a:path w="1038859" h="1449070">
                  <a:moveTo>
                    <a:pt x="736206" y="92748"/>
                  </a:moveTo>
                  <a:lnTo>
                    <a:pt x="735926" y="92748"/>
                  </a:lnTo>
                  <a:lnTo>
                    <a:pt x="735393" y="92798"/>
                  </a:lnTo>
                  <a:lnTo>
                    <a:pt x="730643" y="98031"/>
                  </a:lnTo>
                  <a:lnTo>
                    <a:pt x="730643" y="98577"/>
                  </a:lnTo>
                  <a:lnTo>
                    <a:pt x="735114" y="103759"/>
                  </a:lnTo>
                  <a:lnTo>
                    <a:pt x="735393" y="103822"/>
                  </a:lnTo>
                  <a:lnTo>
                    <a:pt x="735926" y="103873"/>
                  </a:lnTo>
                  <a:lnTo>
                    <a:pt x="736206" y="103873"/>
                  </a:lnTo>
                  <a:lnTo>
                    <a:pt x="736206" y="92748"/>
                  </a:lnTo>
                  <a:close/>
                </a:path>
                <a:path w="1038859" h="1449070">
                  <a:moveTo>
                    <a:pt x="778865" y="227876"/>
                  </a:moveTo>
                  <a:lnTo>
                    <a:pt x="773582" y="222580"/>
                  </a:lnTo>
                  <a:lnTo>
                    <a:pt x="773303" y="222580"/>
                  </a:lnTo>
                  <a:lnTo>
                    <a:pt x="717664" y="222580"/>
                  </a:lnTo>
                  <a:lnTo>
                    <a:pt x="717397" y="222592"/>
                  </a:lnTo>
                  <a:lnTo>
                    <a:pt x="716851" y="222643"/>
                  </a:lnTo>
                  <a:lnTo>
                    <a:pt x="712101" y="227888"/>
                  </a:lnTo>
                  <a:lnTo>
                    <a:pt x="712101" y="228434"/>
                  </a:lnTo>
                  <a:lnTo>
                    <a:pt x="717397" y="233718"/>
                  </a:lnTo>
                  <a:lnTo>
                    <a:pt x="717664" y="233718"/>
                  </a:lnTo>
                  <a:lnTo>
                    <a:pt x="773303" y="233705"/>
                  </a:lnTo>
                  <a:lnTo>
                    <a:pt x="773582" y="233705"/>
                  </a:lnTo>
                  <a:lnTo>
                    <a:pt x="774115" y="233654"/>
                  </a:lnTo>
                  <a:lnTo>
                    <a:pt x="776389" y="232765"/>
                  </a:lnTo>
                  <a:lnTo>
                    <a:pt x="776617" y="232625"/>
                  </a:lnTo>
                  <a:lnTo>
                    <a:pt x="778865" y="228422"/>
                  </a:lnTo>
                  <a:lnTo>
                    <a:pt x="778865" y="227876"/>
                  </a:lnTo>
                  <a:close/>
                </a:path>
                <a:path w="1038859" h="1449070">
                  <a:moveTo>
                    <a:pt x="843788" y="200329"/>
                  </a:moveTo>
                  <a:lnTo>
                    <a:pt x="832662" y="200329"/>
                  </a:lnTo>
                  <a:lnTo>
                    <a:pt x="832662" y="200609"/>
                  </a:lnTo>
                  <a:lnTo>
                    <a:pt x="837946" y="205905"/>
                  </a:lnTo>
                  <a:lnTo>
                    <a:pt x="838492" y="205905"/>
                  </a:lnTo>
                  <a:lnTo>
                    <a:pt x="839038" y="205854"/>
                  </a:lnTo>
                  <a:lnTo>
                    <a:pt x="839304" y="205778"/>
                  </a:lnTo>
                  <a:lnTo>
                    <a:pt x="839571" y="205727"/>
                  </a:lnTo>
                  <a:lnTo>
                    <a:pt x="843788" y="200609"/>
                  </a:lnTo>
                  <a:lnTo>
                    <a:pt x="843788" y="200329"/>
                  </a:lnTo>
                  <a:close/>
                </a:path>
                <a:path w="1038859" h="1449070">
                  <a:moveTo>
                    <a:pt x="853071" y="1443113"/>
                  </a:moveTo>
                  <a:lnTo>
                    <a:pt x="841946" y="1443113"/>
                  </a:lnTo>
                  <a:lnTo>
                    <a:pt x="841946" y="1443393"/>
                  </a:lnTo>
                  <a:lnTo>
                    <a:pt x="847229" y="1448689"/>
                  </a:lnTo>
                  <a:lnTo>
                    <a:pt x="847775" y="1448689"/>
                  </a:lnTo>
                  <a:lnTo>
                    <a:pt x="853071" y="1443393"/>
                  </a:lnTo>
                  <a:lnTo>
                    <a:pt x="853071" y="1443113"/>
                  </a:lnTo>
                  <a:close/>
                </a:path>
                <a:path w="1038859" h="1449070">
                  <a:moveTo>
                    <a:pt x="862342" y="89039"/>
                  </a:moveTo>
                  <a:lnTo>
                    <a:pt x="851217" y="89039"/>
                  </a:lnTo>
                  <a:lnTo>
                    <a:pt x="851217" y="89319"/>
                  </a:lnTo>
                  <a:lnTo>
                    <a:pt x="856500" y="94615"/>
                  </a:lnTo>
                  <a:lnTo>
                    <a:pt x="857046" y="94615"/>
                  </a:lnTo>
                  <a:lnTo>
                    <a:pt x="857592" y="94564"/>
                  </a:lnTo>
                  <a:lnTo>
                    <a:pt x="857859" y="94488"/>
                  </a:lnTo>
                  <a:lnTo>
                    <a:pt x="858126" y="94437"/>
                  </a:lnTo>
                  <a:lnTo>
                    <a:pt x="862342" y="89319"/>
                  </a:lnTo>
                  <a:lnTo>
                    <a:pt x="862342" y="89039"/>
                  </a:lnTo>
                  <a:close/>
                </a:path>
                <a:path w="1038859" h="1449070">
                  <a:moveTo>
                    <a:pt x="871613" y="172237"/>
                  </a:moveTo>
                  <a:lnTo>
                    <a:pt x="866330" y="166941"/>
                  </a:lnTo>
                  <a:lnTo>
                    <a:pt x="866051" y="166941"/>
                  </a:lnTo>
                  <a:lnTo>
                    <a:pt x="843800" y="166954"/>
                  </a:lnTo>
                  <a:lnTo>
                    <a:pt x="843800" y="144665"/>
                  </a:lnTo>
                  <a:lnTo>
                    <a:pt x="843788" y="144399"/>
                  </a:lnTo>
                  <a:lnTo>
                    <a:pt x="838504" y="139115"/>
                  </a:lnTo>
                  <a:lnTo>
                    <a:pt x="837958" y="139115"/>
                  </a:lnTo>
                  <a:lnTo>
                    <a:pt x="832662" y="144399"/>
                  </a:lnTo>
                  <a:lnTo>
                    <a:pt x="832662" y="144678"/>
                  </a:lnTo>
                  <a:lnTo>
                    <a:pt x="832675" y="166954"/>
                  </a:lnTo>
                  <a:lnTo>
                    <a:pt x="810412" y="166954"/>
                  </a:lnTo>
                  <a:lnTo>
                    <a:pt x="810133" y="166941"/>
                  </a:lnTo>
                  <a:lnTo>
                    <a:pt x="804849" y="172237"/>
                  </a:lnTo>
                  <a:lnTo>
                    <a:pt x="804849" y="172783"/>
                  </a:lnTo>
                  <a:lnTo>
                    <a:pt x="810133" y="178066"/>
                  </a:lnTo>
                  <a:lnTo>
                    <a:pt x="810412" y="178066"/>
                  </a:lnTo>
                  <a:lnTo>
                    <a:pt x="832675" y="178066"/>
                  </a:lnTo>
                  <a:lnTo>
                    <a:pt x="832675" y="200317"/>
                  </a:lnTo>
                  <a:lnTo>
                    <a:pt x="843800" y="200317"/>
                  </a:lnTo>
                  <a:lnTo>
                    <a:pt x="843800" y="178066"/>
                  </a:lnTo>
                  <a:lnTo>
                    <a:pt x="866051" y="178066"/>
                  </a:lnTo>
                  <a:lnTo>
                    <a:pt x="866330" y="178066"/>
                  </a:lnTo>
                  <a:lnTo>
                    <a:pt x="866863" y="178015"/>
                  </a:lnTo>
                  <a:lnTo>
                    <a:pt x="869137" y="177126"/>
                  </a:lnTo>
                  <a:lnTo>
                    <a:pt x="869365" y="176987"/>
                  </a:lnTo>
                  <a:lnTo>
                    <a:pt x="871613" y="172783"/>
                  </a:lnTo>
                  <a:lnTo>
                    <a:pt x="871613" y="172237"/>
                  </a:lnTo>
                  <a:close/>
                </a:path>
                <a:path w="1038859" h="1449070">
                  <a:moveTo>
                    <a:pt x="880884" y="1415021"/>
                  </a:moveTo>
                  <a:lnTo>
                    <a:pt x="875601" y="1409725"/>
                  </a:lnTo>
                  <a:lnTo>
                    <a:pt x="875322" y="1409725"/>
                  </a:lnTo>
                  <a:lnTo>
                    <a:pt x="853071" y="1409725"/>
                  </a:lnTo>
                  <a:lnTo>
                    <a:pt x="853071" y="1387462"/>
                  </a:lnTo>
                  <a:lnTo>
                    <a:pt x="853071" y="1387182"/>
                  </a:lnTo>
                  <a:lnTo>
                    <a:pt x="853020" y="1386649"/>
                  </a:lnTo>
                  <a:lnTo>
                    <a:pt x="850595" y="1382852"/>
                  </a:lnTo>
                  <a:lnTo>
                    <a:pt x="850379" y="1382687"/>
                  </a:lnTo>
                  <a:lnTo>
                    <a:pt x="847788" y="1381899"/>
                  </a:lnTo>
                  <a:lnTo>
                    <a:pt x="847242" y="1381899"/>
                  </a:lnTo>
                  <a:lnTo>
                    <a:pt x="841946" y="1387182"/>
                  </a:lnTo>
                  <a:lnTo>
                    <a:pt x="841946" y="1387449"/>
                  </a:lnTo>
                  <a:lnTo>
                    <a:pt x="841946" y="1409725"/>
                  </a:lnTo>
                  <a:lnTo>
                    <a:pt x="819683" y="1409725"/>
                  </a:lnTo>
                  <a:lnTo>
                    <a:pt x="819404" y="1409725"/>
                  </a:lnTo>
                  <a:lnTo>
                    <a:pt x="814120" y="1415021"/>
                  </a:lnTo>
                  <a:lnTo>
                    <a:pt x="814120" y="1415567"/>
                  </a:lnTo>
                  <a:lnTo>
                    <a:pt x="819404" y="1420850"/>
                  </a:lnTo>
                  <a:lnTo>
                    <a:pt x="819683" y="1420850"/>
                  </a:lnTo>
                  <a:lnTo>
                    <a:pt x="841946" y="1420850"/>
                  </a:lnTo>
                  <a:lnTo>
                    <a:pt x="841946" y="1443101"/>
                  </a:lnTo>
                  <a:lnTo>
                    <a:pt x="853071" y="1443101"/>
                  </a:lnTo>
                  <a:lnTo>
                    <a:pt x="853071" y="1420850"/>
                  </a:lnTo>
                  <a:lnTo>
                    <a:pt x="875322" y="1420850"/>
                  </a:lnTo>
                  <a:lnTo>
                    <a:pt x="875601" y="1420850"/>
                  </a:lnTo>
                  <a:lnTo>
                    <a:pt x="876134" y="1420799"/>
                  </a:lnTo>
                  <a:lnTo>
                    <a:pt x="880884" y="1415567"/>
                  </a:lnTo>
                  <a:lnTo>
                    <a:pt x="880884" y="1415021"/>
                  </a:lnTo>
                  <a:close/>
                </a:path>
                <a:path w="1038859" h="1449070">
                  <a:moveTo>
                    <a:pt x="884593" y="55651"/>
                  </a:moveTo>
                  <a:lnTo>
                    <a:pt x="862342" y="55651"/>
                  </a:lnTo>
                  <a:lnTo>
                    <a:pt x="862342" y="33388"/>
                  </a:lnTo>
                  <a:lnTo>
                    <a:pt x="862342" y="33108"/>
                  </a:lnTo>
                  <a:lnTo>
                    <a:pt x="862291" y="32575"/>
                  </a:lnTo>
                  <a:lnTo>
                    <a:pt x="857059" y="27813"/>
                  </a:lnTo>
                  <a:lnTo>
                    <a:pt x="856513" y="27813"/>
                  </a:lnTo>
                  <a:lnTo>
                    <a:pt x="851217" y="33108"/>
                  </a:lnTo>
                  <a:lnTo>
                    <a:pt x="851217" y="33375"/>
                  </a:lnTo>
                  <a:lnTo>
                    <a:pt x="851217" y="55651"/>
                  </a:lnTo>
                  <a:lnTo>
                    <a:pt x="828954" y="55651"/>
                  </a:lnTo>
                  <a:lnTo>
                    <a:pt x="828675" y="55651"/>
                  </a:lnTo>
                  <a:lnTo>
                    <a:pt x="825868" y="56591"/>
                  </a:lnTo>
                  <a:lnTo>
                    <a:pt x="825639" y="56730"/>
                  </a:lnTo>
                  <a:lnTo>
                    <a:pt x="823391" y="60934"/>
                  </a:lnTo>
                  <a:lnTo>
                    <a:pt x="823391" y="61480"/>
                  </a:lnTo>
                  <a:lnTo>
                    <a:pt x="828675" y="66776"/>
                  </a:lnTo>
                  <a:lnTo>
                    <a:pt x="828954" y="66776"/>
                  </a:lnTo>
                  <a:lnTo>
                    <a:pt x="851217" y="66776"/>
                  </a:lnTo>
                  <a:lnTo>
                    <a:pt x="851217" y="89027"/>
                  </a:lnTo>
                  <a:lnTo>
                    <a:pt x="862342" y="89027"/>
                  </a:lnTo>
                  <a:lnTo>
                    <a:pt x="862342" y="66776"/>
                  </a:lnTo>
                  <a:lnTo>
                    <a:pt x="884593" y="66776"/>
                  </a:lnTo>
                  <a:lnTo>
                    <a:pt x="884593" y="55651"/>
                  </a:lnTo>
                  <a:close/>
                </a:path>
                <a:path w="1038859" h="1449070">
                  <a:moveTo>
                    <a:pt x="890168" y="60934"/>
                  </a:moveTo>
                  <a:lnTo>
                    <a:pt x="884885" y="55651"/>
                  </a:lnTo>
                  <a:lnTo>
                    <a:pt x="884605" y="55651"/>
                  </a:lnTo>
                  <a:lnTo>
                    <a:pt x="884605" y="66776"/>
                  </a:lnTo>
                  <a:lnTo>
                    <a:pt x="884885" y="66776"/>
                  </a:lnTo>
                  <a:lnTo>
                    <a:pt x="887691" y="65836"/>
                  </a:lnTo>
                  <a:lnTo>
                    <a:pt x="887920" y="65697"/>
                  </a:lnTo>
                  <a:lnTo>
                    <a:pt x="890168" y="61480"/>
                  </a:lnTo>
                  <a:lnTo>
                    <a:pt x="890168" y="60934"/>
                  </a:lnTo>
                  <a:close/>
                </a:path>
                <a:path w="1038859" h="1449070">
                  <a:moveTo>
                    <a:pt x="945807" y="116586"/>
                  </a:moveTo>
                  <a:lnTo>
                    <a:pt x="940523" y="111290"/>
                  </a:lnTo>
                  <a:lnTo>
                    <a:pt x="940257" y="111290"/>
                  </a:lnTo>
                  <a:lnTo>
                    <a:pt x="884605" y="111290"/>
                  </a:lnTo>
                  <a:lnTo>
                    <a:pt x="884326" y="111302"/>
                  </a:lnTo>
                  <a:lnTo>
                    <a:pt x="879043" y="116598"/>
                  </a:lnTo>
                  <a:lnTo>
                    <a:pt x="879043" y="117144"/>
                  </a:lnTo>
                  <a:lnTo>
                    <a:pt x="884326" y="122428"/>
                  </a:lnTo>
                  <a:lnTo>
                    <a:pt x="884605" y="122428"/>
                  </a:lnTo>
                  <a:lnTo>
                    <a:pt x="940244" y="122415"/>
                  </a:lnTo>
                  <a:lnTo>
                    <a:pt x="940523" y="122415"/>
                  </a:lnTo>
                  <a:lnTo>
                    <a:pt x="941057" y="122364"/>
                  </a:lnTo>
                  <a:lnTo>
                    <a:pt x="945807" y="117132"/>
                  </a:lnTo>
                  <a:lnTo>
                    <a:pt x="945807" y="116586"/>
                  </a:lnTo>
                  <a:close/>
                </a:path>
                <a:path w="1038859" h="1449070">
                  <a:moveTo>
                    <a:pt x="977341" y="92748"/>
                  </a:moveTo>
                  <a:lnTo>
                    <a:pt x="977061" y="92748"/>
                  </a:lnTo>
                  <a:lnTo>
                    <a:pt x="976528" y="92798"/>
                  </a:lnTo>
                  <a:lnTo>
                    <a:pt x="971778" y="98031"/>
                  </a:lnTo>
                  <a:lnTo>
                    <a:pt x="971778" y="98577"/>
                  </a:lnTo>
                  <a:lnTo>
                    <a:pt x="976249" y="103759"/>
                  </a:lnTo>
                  <a:lnTo>
                    <a:pt x="976528" y="103822"/>
                  </a:lnTo>
                  <a:lnTo>
                    <a:pt x="977061" y="103873"/>
                  </a:lnTo>
                  <a:lnTo>
                    <a:pt x="977341" y="103873"/>
                  </a:lnTo>
                  <a:lnTo>
                    <a:pt x="977341" y="92748"/>
                  </a:lnTo>
                  <a:close/>
                </a:path>
                <a:path w="1038859" h="1449070">
                  <a:moveTo>
                    <a:pt x="1020013" y="190779"/>
                  </a:moveTo>
                  <a:lnTo>
                    <a:pt x="1014730" y="185483"/>
                  </a:lnTo>
                  <a:lnTo>
                    <a:pt x="1014450" y="185483"/>
                  </a:lnTo>
                  <a:lnTo>
                    <a:pt x="958799" y="185508"/>
                  </a:lnTo>
                  <a:lnTo>
                    <a:pt x="958519" y="185483"/>
                  </a:lnTo>
                  <a:lnTo>
                    <a:pt x="953236" y="190779"/>
                  </a:lnTo>
                  <a:lnTo>
                    <a:pt x="953236" y="191325"/>
                  </a:lnTo>
                  <a:lnTo>
                    <a:pt x="958519" y="196621"/>
                  </a:lnTo>
                  <a:lnTo>
                    <a:pt x="958799" y="196621"/>
                  </a:lnTo>
                  <a:lnTo>
                    <a:pt x="1014450" y="196621"/>
                  </a:lnTo>
                  <a:lnTo>
                    <a:pt x="1014730" y="196621"/>
                  </a:lnTo>
                  <a:lnTo>
                    <a:pt x="1015263" y="196570"/>
                  </a:lnTo>
                  <a:lnTo>
                    <a:pt x="1020013" y="191325"/>
                  </a:lnTo>
                  <a:lnTo>
                    <a:pt x="1020013" y="190779"/>
                  </a:lnTo>
                  <a:close/>
                </a:path>
                <a:path w="1038859" h="1449070">
                  <a:moveTo>
                    <a:pt x="1020013" y="23837"/>
                  </a:moveTo>
                  <a:lnTo>
                    <a:pt x="1014730" y="18542"/>
                  </a:lnTo>
                  <a:lnTo>
                    <a:pt x="1014450" y="18542"/>
                  </a:lnTo>
                  <a:lnTo>
                    <a:pt x="958799" y="18554"/>
                  </a:lnTo>
                  <a:lnTo>
                    <a:pt x="958519" y="18554"/>
                  </a:lnTo>
                  <a:lnTo>
                    <a:pt x="957986" y="18605"/>
                  </a:lnTo>
                  <a:lnTo>
                    <a:pt x="953236" y="23850"/>
                  </a:lnTo>
                  <a:lnTo>
                    <a:pt x="953236" y="24396"/>
                  </a:lnTo>
                  <a:lnTo>
                    <a:pt x="958519" y="29679"/>
                  </a:lnTo>
                  <a:lnTo>
                    <a:pt x="958799" y="29679"/>
                  </a:lnTo>
                  <a:lnTo>
                    <a:pt x="1014450" y="29667"/>
                  </a:lnTo>
                  <a:lnTo>
                    <a:pt x="1014730" y="29667"/>
                  </a:lnTo>
                  <a:lnTo>
                    <a:pt x="1015263" y="29616"/>
                  </a:lnTo>
                  <a:lnTo>
                    <a:pt x="1020013" y="24384"/>
                  </a:lnTo>
                  <a:lnTo>
                    <a:pt x="1020013" y="23837"/>
                  </a:lnTo>
                  <a:close/>
                </a:path>
                <a:path w="1038859" h="1449070">
                  <a:moveTo>
                    <a:pt x="1038567" y="98031"/>
                  </a:moveTo>
                  <a:lnTo>
                    <a:pt x="1033272" y="92748"/>
                  </a:lnTo>
                  <a:lnTo>
                    <a:pt x="1032992" y="92748"/>
                  </a:lnTo>
                  <a:lnTo>
                    <a:pt x="1010742" y="92760"/>
                  </a:lnTo>
                  <a:lnTo>
                    <a:pt x="1010742" y="70485"/>
                  </a:lnTo>
                  <a:lnTo>
                    <a:pt x="1010729" y="70218"/>
                  </a:lnTo>
                  <a:lnTo>
                    <a:pt x="1005446" y="64922"/>
                  </a:lnTo>
                  <a:lnTo>
                    <a:pt x="1004900" y="64922"/>
                  </a:lnTo>
                  <a:lnTo>
                    <a:pt x="999604" y="70218"/>
                  </a:lnTo>
                  <a:lnTo>
                    <a:pt x="999604" y="70497"/>
                  </a:lnTo>
                  <a:lnTo>
                    <a:pt x="999617" y="92760"/>
                  </a:lnTo>
                  <a:lnTo>
                    <a:pt x="977353" y="92760"/>
                  </a:lnTo>
                  <a:lnTo>
                    <a:pt x="977353" y="103873"/>
                  </a:lnTo>
                  <a:lnTo>
                    <a:pt x="999617" y="103873"/>
                  </a:lnTo>
                  <a:lnTo>
                    <a:pt x="999617" y="126136"/>
                  </a:lnTo>
                  <a:lnTo>
                    <a:pt x="999617" y="126415"/>
                  </a:lnTo>
                  <a:lnTo>
                    <a:pt x="999667" y="126949"/>
                  </a:lnTo>
                  <a:lnTo>
                    <a:pt x="1002093" y="130746"/>
                  </a:lnTo>
                  <a:lnTo>
                    <a:pt x="1002309" y="130911"/>
                  </a:lnTo>
                  <a:lnTo>
                    <a:pt x="1004900" y="131699"/>
                  </a:lnTo>
                  <a:lnTo>
                    <a:pt x="1005446" y="131699"/>
                  </a:lnTo>
                  <a:lnTo>
                    <a:pt x="1010742" y="126415"/>
                  </a:lnTo>
                  <a:lnTo>
                    <a:pt x="1010742" y="126136"/>
                  </a:lnTo>
                  <a:lnTo>
                    <a:pt x="1010742" y="103873"/>
                  </a:lnTo>
                  <a:lnTo>
                    <a:pt x="1032992" y="103873"/>
                  </a:lnTo>
                  <a:lnTo>
                    <a:pt x="1033272" y="103873"/>
                  </a:lnTo>
                  <a:lnTo>
                    <a:pt x="1033818" y="103822"/>
                  </a:lnTo>
                  <a:lnTo>
                    <a:pt x="1034084" y="103759"/>
                  </a:lnTo>
                  <a:lnTo>
                    <a:pt x="1034351" y="103720"/>
                  </a:lnTo>
                  <a:lnTo>
                    <a:pt x="1034872" y="103555"/>
                  </a:lnTo>
                  <a:lnTo>
                    <a:pt x="1038567" y="98577"/>
                  </a:lnTo>
                  <a:lnTo>
                    <a:pt x="1038567" y="9803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66357" y="3327506"/>
              <a:ext cx="430256" cy="249469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8795563" y="3333038"/>
              <a:ext cx="11430" cy="48260"/>
            </a:xfrm>
            <a:custGeom>
              <a:avLst/>
              <a:gdLst/>
              <a:ahLst/>
              <a:cxnLst/>
              <a:rect l="l" t="t" r="r" b="b"/>
              <a:pathLst>
                <a:path w="11429" h="48260">
                  <a:moveTo>
                    <a:pt x="11125" y="5295"/>
                  </a:moveTo>
                  <a:lnTo>
                    <a:pt x="5842" y="0"/>
                  </a:lnTo>
                  <a:lnTo>
                    <a:pt x="5295" y="0"/>
                  </a:lnTo>
                  <a:lnTo>
                    <a:pt x="0" y="5295"/>
                  </a:lnTo>
                  <a:lnTo>
                    <a:pt x="0" y="5562"/>
                  </a:lnTo>
                  <a:lnTo>
                    <a:pt x="0" y="42659"/>
                  </a:lnTo>
                  <a:lnTo>
                    <a:pt x="0" y="42938"/>
                  </a:lnTo>
                  <a:lnTo>
                    <a:pt x="50" y="43484"/>
                  </a:lnTo>
                  <a:lnTo>
                    <a:pt x="5295" y="48234"/>
                  </a:lnTo>
                  <a:lnTo>
                    <a:pt x="5842" y="48234"/>
                  </a:lnTo>
                  <a:lnTo>
                    <a:pt x="11125" y="42938"/>
                  </a:lnTo>
                  <a:lnTo>
                    <a:pt x="11125" y="42659"/>
                  </a:lnTo>
                  <a:lnTo>
                    <a:pt x="11112" y="5575"/>
                  </a:lnTo>
                  <a:lnTo>
                    <a:pt x="11125" y="529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31064" y="3342918"/>
              <a:ext cx="95587" cy="95600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8888298" y="3462883"/>
              <a:ext cx="48260" cy="11430"/>
            </a:xfrm>
            <a:custGeom>
              <a:avLst/>
              <a:gdLst/>
              <a:ahLst/>
              <a:cxnLst/>
              <a:rect l="l" t="t" r="r" b="b"/>
              <a:pathLst>
                <a:path w="48259" h="11429">
                  <a:moveTo>
                    <a:pt x="5575" y="12"/>
                  </a:moveTo>
                  <a:lnTo>
                    <a:pt x="5295" y="12"/>
                  </a:lnTo>
                  <a:lnTo>
                    <a:pt x="4749" y="63"/>
                  </a:lnTo>
                  <a:lnTo>
                    <a:pt x="0" y="5295"/>
                  </a:lnTo>
                  <a:lnTo>
                    <a:pt x="0" y="5842"/>
                  </a:lnTo>
                  <a:lnTo>
                    <a:pt x="5295" y="11137"/>
                  </a:lnTo>
                  <a:lnTo>
                    <a:pt x="5575" y="11137"/>
                  </a:lnTo>
                  <a:lnTo>
                    <a:pt x="5575" y="12"/>
                  </a:lnTo>
                  <a:close/>
                </a:path>
                <a:path w="48259" h="11429">
                  <a:moveTo>
                    <a:pt x="48247" y="5283"/>
                  </a:moveTo>
                  <a:lnTo>
                    <a:pt x="42951" y="0"/>
                  </a:lnTo>
                  <a:lnTo>
                    <a:pt x="42684" y="0"/>
                  </a:lnTo>
                  <a:lnTo>
                    <a:pt x="5588" y="0"/>
                  </a:lnTo>
                  <a:lnTo>
                    <a:pt x="5588" y="11125"/>
                  </a:lnTo>
                  <a:lnTo>
                    <a:pt x="42672" y="11125"/>
                  </a:lnTo>
                  <a:lnTo>
                    <a:pt x="42951" y="11125"/>
                  </a:lnTo>
                  <a:lnTo>
                    <a:pt x="43497" y="11074"/>
                  </a:lnTo>
                  <a:lnTo>
                    <a:pt x="48247" y="5829"/>
                  </a:lnTo>
                  <a:lnTo>
                    <a:pt x="48247" y="528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31059" y="3498380"/>
              <a:ext cx="95601" cy="95575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8795563" y="3555618"/>
              <a:ext cx="11430" cy="48260"/>
            </a:xfrm>
            <a:custGeom>
              <a:avLst/>
              <a:gdLst/>
              <a:ahLst/>
              <a:cxnLst/>
              <a:rect l="l" t="t" r="r" b="b"/>
              <a:pathLst>
                <a:path w="11429" h="48260">
                  <a:moveTo>
                    <a:pt x="11125" y="5295"/>
                  </a:moveTo>
                  <a:lnTo>
                    <a:pt x="6654" y="127"/>
                  </a:lnTo>
                  <a:lnTo>
                    <a:pt x="6388" y="50"/>
                  </a:lnTo>
                  <a:lnTo>
                    <a:pt x="5842" y="0"/>
                  </a:lnTo>
                  <a:lnTo>
                    <a:pt x="5295" y="0"/>
                  </a:lnTo>
                  <a:lnTo>
                    <a:pt x="4749" y="50"/>
                  </a:lnTo>
                  <a:lnTo>
                    <a:pt x="4483" y="127"/>
                  </a:lnTo>
                  <a:lnTo>
                    <a:pt x="4216" y="177"/>
                  </a:lnTo>
                  <a:lnTo>
                    <a:pt x="0" y="5295"/>
                  </a:lnTo>
                  <a:lnTo>
                    <a:pt x="0" y="5575"/>
                  </a:lnTo>
                  <a:lnTo>
                    <a:pt x="0" y="42672"/>
                  </a:lnTo>
                  <a:lnTo>
                    <a:pt x="0" y="42951"/>
                  </a:lnTo>
                  <a:lnTo>
                    <a:pt x="50" y="43484"/>
                  </a:lnTo>
                  <a:lnTo>
                    <a:pt x="5295" y="48234"/>
                  </a:lnTo>
                  <a:lnTo>
                    <a:pt x="5842" y="48234"/>
                  </a:lnTo>
                  <a:lnTo>
                    <a:pt x="11125" y="42951"/>
                  </a:lnTo>
                  <a:lnTo>
                    <a:pt x="11125" y="42672"/>
                  </a:lnTo>
                  <a:lnTo>
                    <a:pt x="11112" y="5575"/>
                  </a:lnTo>
                  <a:lnTo>
                    <a:pt x="11125" y="529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75611" y="3498375"/>
              <a:ext cx="95599" cy="95589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8665718" y="3462883"/>
              <a:ext cx="48260" cy="11430"/>
            </a:xfrm>
            <a:custGeom>
              <a:avLst/>
              <a:gdLst/>
              <a:ahLst/>
              <a:cxnLst/>
              <a:rect l="l" t="t" r="r" b="b"/>
              <a:pathLst>
                <a:path w="48259" h="11429">
                  <a:moveTo>
                    <a:pt x="5562" y="12"/>
                  </a:moveTo>
                  <a:lnTo>
                    <a:pt x="5283" y="12"/>
                  </a:lnTo>
                  <a:lnTo>
                    <a:pt x="4749" y="63"/>
                  </a:lnTo>
                  <a:lnTo>
                    <a:pt x="0" y="5295"/>
                  </a:lnTo>
                  <a:lnTo>
                    <a:pt x="0" y="5842"/>
                  </a:lnTo>
                  <a:lnTo>
                    <a:pt x="5283" y="11137"/>
                  </a:lnTo>
                  <a:lnTo>
                    <a:pt x="5562" y="11137"/>
                  </a:lnTo>
                  <a:lnTo>
                    <a:pt x="5562" y="12"/>
                  </a:lnTo>
                  <a:close/>
                </a:path>
                <a:path w="48259" h="11429">
                  <a:moveTo>
                    <a:pt x="48247" y="5283"/>
                  </a:moveTo>
                  <a:lnTo>
                    <a:pt x="42951" y="0"/>
                  </a:lnTo>
                  <a:lnTo>
                    <a:pt x="42672" y="0"/>
                  </a:lnTo>
                  <a:lnTo>
                    <a:pt x="5575" y="0"/>
                  </a:lnTo>
                  <a:lnTo>
                    <a:pt x="5575" y="11125"/>
                  </a:lnTo>
                  <a:lnTo>
                    <a:pt x="42672" y="11125"/>
                  </a:lnTo>
                  <a:lnTo>
                    <a:pt x="42951" y="11125"/>
                  </a:lnTo>
                  <a:lnTo>
                    <a:pt x="45758" y="10185"/>
                  </a:lnTo>
                  <a:lnTo>
                    <a:pt x="45999" y="10033"/>
                  </a:lnTo>
                  <a:lnTo>
                    <a:pt x="48120" y="6642"/>
                  </a:lnTo>
                  <a:lnTo>
                    <a:pt x="48196" y="6388"/>
                  </a:lnTo>
                  <a:lnTo>
                    <a:pt x="48247" y="5829"/>
                  </a:lnTo>
                  <a:lnTo>
                    <a:pt x="48247" y="528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75615" y="3342925"/>
              <a:ext cx="95600" cy="95587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7135889" y="3892816"/>
              <a:ext cx="485140" cy="654050"/>
            </a:xfrm>
            <a:custGeom>
              <a:avLst/>
              <a:gdLst/>
              <a:ahLst/>
              <a:cxnLst/>
              <a:rect l="l" t="t" r="r" b="b"/>
              <a:pathLst>
                <a:path w="485140" h="654050">
                  <a:moveTo>
                    <a:pt x="484835" y="638149"/>
                  </a:moveTo>
                  <a:lnTo>
                    <a:pt x="470738" y="624039"/>
                  </a:lnTo>
                  <a:lnTo>
                    <a:pt x="470014" y="624039"/>
                  </a:lnTo>
                  <a:lnTo>
                    <a:pt x="216065" y="624027"/>
                  </a:lnTo>
                  <a:lnTo>
                    <a:pt x="213512" y="623912"/>
                  </a:lnTo>
                  <a:lnTo>
                    <a:pt x="211353" y="623544"/>
                  </a:lnTo>
                  <a:lnTo>
                    <a:pt x="197142" y="613524"/>
                  </a:lnTo>
                  <a:lnTo>
                    <a:pt x="196964" y="613244"/>
                  </a:lnTo>
                  <a:lnTo>
                    <a:pt x="196773" y="612914"/>
                  </a:lnTo>
                  <a:lnTo>
                    <a:pt x="196418" y="612279"/>
                  </a:lnTo>
                  <a:lnTo>
                    <a:pt x="33108" y="329425"/>
                  </a:lnTo>
                  <a:lnTo>
                    <a:pt x="32715" y="328726"/>
                  </a:lnTo>
                  <a:lnTo>
                    <a:pt x="31546" y="326453"/>
                  </a:lnTo>
                  <a:lnTo>
                    <a:pt x="30772" y="324408"/>
                  </a:lnTo>
                  <a:lnTo>
                    <a:pt x="30213" y="322300"/>
                  </a:lnTo>
                  <a:lnTo>
                    <a:pt x="29857" y="320141"/>
                  </a:lnTo>
                  <a:lnTo>
                    <a:pt x="29705" y="317957"/>
                  </a:lnTo>
                  <a:lnTo>
                    <a:pt x="29781" y="315772"/>
                  </a:lnTo>
                  <a:lnTo>
                    <a:pt x="32702" y="306476"/>
                  </a:lnTo>
                  <a:lnTo>
                    <a:pt x="32854" y="306222"/>
                  </a:lnTo>
                  <a:lnTo>
                    <a:pt x="33070" y="305828"/>
                  </a:lnTo>
                  <a:lnTo>
                    <a:pt x="196786" y="22275"/>
                  </a:lnTo>
                  <a:lnTo>
                    <a:pt x="198780" y="14617"/>
                  </a:lnTo>
                  <a:lnTo>
                    <a:pt x="198691" y="13157"/>
                  </a:lnTo>
                  <a:lnTo>
                    <a:pt x="183692" y="0"/>
                  </a:lnTo>
                  <a:lnTo>
                    <a:pt x="182232" y="88"/>
                  </a:lnTo>
                  <a:lnTo>
                    <a:pt x="171081" y="7442"/>
                  </a:lnTo>
                  <a:lnTo>
                    <a:pt x="7010" y="291617"/>
                  </a:lnTo>
                  <a:lnTo>
                    <a:pt x="0" y="318439"/>
                  </a:lnTo>
                  <a:lnTo>
                    <a:pt x="330" y="323532"/>
                  </a:lnTo>
                  <a:lnTo>
                    <a:pt x="6426" y="342480"/>
                  </a:lnTo>
                  <a:lnTo>
                    <a:pt x="6642" y="342938"/>
                  </a:lnTo>
                  <a:lnTo>
                    <a:pt x="7010" y="343560"/>
                  </a:lnTo>
                  <a:lnTo>
                    <a:pt x="171069" y="627735"/>
                  </a:lnTo>
                  <a:lnTo>
                    <a:pt x="171437" y="628370"/>
                  </a:lnTo>
                  <a:lnTo>
                    <a:pt x="172351" y="629945"/>
                  </a:lnTo>
                  <a:lnTo>
                    <a:pt x="205079" y="652602"/>
                  </a:lnTo>
                  <a:lnTo>
                    <a:pt x="214909" y="653669"/>
                  </a:lnTo>
                  <a:lnTo>
                    <a:pt x="215315" y="653707"/>
                  </a:lnTo>
                  <a:lnTo>
                    <a:pt x="216052" y="653707"/>
                  </a:lnTo>
                  <a:lnTo>
                    <a:pt x="216789" y="653719"/>
                  </a:lnTo>
                  <a:lnTo>
                    <a:pt x="470001" y="653707"/>
                  </a:lnTo>
                  <a:lnTo>
                    <a:pt x="470738" y="653719"/>
                  </a:lnTo>
                  <a:lnTo>
                    <a:pt x="484835" y="639610"/>
                  </a:lnTo>
                  <a:lnTo>
                    <a:pt x="484835" y="63814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04975" y="3787482"/>
              <a:ext cx="219229" cy="135045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7596543" y="3892816"/>
              <a:ext cx="1584960" cy="731520"/>
            </a:xfrm>
            <a:custGeom>
              <a:avLst/>
              <a:gdLst/>
              <a:ahLst/>
              <a:cxnLst/>
              <a:rect l="l" t="t" r="r" b="b"/>
              <a:pathLst>
                <a:path w="1584959" h="731520">
                  <a:moveTo>
                    <a:pt x="103860" y="715670"/>
                  </a:moveTo>
                  <a:lnTo>
                    <a:pt x="99517" y="705904"/>
                  </a:lnTo>
                  <a:lnTo>
                    <a:pt x="25323" y="631710"/>
                  </a:lnTo>
                  <a:lnTo>
                    <a:pt x="15557" y="627354"/>
                  </a:lnTo>
                  <a:lnTo>
                    <a:pt x="14109" y="627354"/>
                  </a:lnTo>
                  <a:lnTo>
                    <a:pt x="0" y="641477"/>
                  </a:lnTo>
                  <a:lnTo>
                    <a:pt x="0" y="642924"/>
                  </a:lnTo>
                  <a:lnTo>
                    <a:pt x="4343" y="652691"/>
                  </a:lnTo>
                  <a:lnTo>
                    <a:pt x="78536" y="726884"/>
                  </a:lnTo>
                  <a:lnTo>
                    <a:pt x="88303" y="731240"/>
                  </a:lnTo>
                  <a:lnTo>
                    <a:pt x="89750" y="731240"/>
                  </a:lnTo>
                  <a:lnTo>
                    <a:pt x="103860" y="717118"/>
                  </a:lnTo>
                  <a:lnTo>
                    <a:pt x="103860" y="715670"/>
                  </a:lnTo>
                  <a:close/>
                </a:path>
                <a:path w="1584959" h="731520">
                  <a:moveTo>
                    <a:pt x="1114717" y="624027"/>
                  </a:moveTo>
                  <a:lnTo>
                    <a:pt x="1113980" y="624027"/>
                  </a:lnTo>
                  <a:lnTo>
                    <a:pt x="1112532" y="624179"/>
                  </a:lnTo>
                  <a:lnTo>
                    <a:pt x="1099870" y="638136"/>
                  </a:lnTo>
                  <a:lnTo>
                    <a:pt x="1099870" y="639597"/>
                  </a:lnTo>
                  <a:lnTo>
                    <a:pt x="1113980" y="653707"/>
                  </a:lnTo>
                  <a:lnTo>
                    <a:pt x="1114717" y="653707"/>
                  </a:lnTo>
                  <a:lnTo>
                    <a:pt x="1114717" y="624027"/>
                  </a:lnTo>
                  <a:close/>
                </a:path>
                <a:path w="1584959" h="731520">
                  <a:moveTo>
                    <a:pt x="1577708" y="291617"/>
                  </a:moveTo>
                  <a:lnTo>
                    <a:pt x="1577352" y="290995"/>
                  </a:lnTo>
                  <a:lnTo>
                    <a:pt x="1413637" y="7442"/>
                  </a:lnTo>
                  <a:lnTo>
                    <a:pt x="1401038" y="0"/>
                  </a:lnTo>
                  <a:lnTo>
                    <a:pt x="1399578" y="50"/>
                  </a:lnTo>
                  <a:lnTo>
                    <a:pt x="1385938" y="14630"/>
                  </a:lnTo>
                  <a:lnTo>
                    <a:pt x="1385989" y="16078"/>
                  </a:lnTo>
                  <a:lnTo>
                    <a:pt x="1387944" y="22275"/>
                  </a:lnTo>
                  <a:lnTo>
                    <a:pt x="1551635" y="305816"/>
                  </a:lnTo>
                  <a:lnTo>
                    <a:pt x="1552016" y="306463"/>
                  </a:lnTo>
                  <a:lnTo>
                    <a:pt x="1577708" y="291617"/>
                  </a:lnTo>
                  <a:close/>
                </a:path>
                <a:path w="1584959" h="731520">
                  <a:moveTo>
                    <a:pt x="1584718" y="316738"/>
                  </a:moveTo>
                  <a:lnTo>
                    <a:pt x="1578368" y="292938"/>
                  </a:lnTo>
                  <a:lnTo>
                    <a:pt x="1578076" y="292252"/>
                  </a:lnTo>
                  <a:lnTo>
                    <a:pt x="1577708" y="291630"/>
                  </a:lnTo>
                  <a:lnTo>
                    <a:pt x="1552016" y="306463"/>
                  </a:lnTo>
                  <a:lnTo>
                    <a:pt x="1552130" y="306692"/>
                  </a:lnTo>
                  <a:lnTo>
                    <a:pt x="1553184" y="308711"/>
                  </a:lnTo>
                  <a:lnTo>
                    <a:pt x="1553946" y="310769"/>
                  </a:lnTo>
                  <a:lnTo>
                    <a:pt x="1554518" y="312889"/>
                  </a:lnTo>
                  <a:lnTo>
                    <a:pt x="1554861" y="315048"/>
                  </a:lnTo>
                  <a:lnTo>
                    <a:pt x="1555013" y="317233"/>
                  </a:lnTo>
                  <a:lnTo>
                    <a:pt x="1554949" y="319417"/>
                  </a:lnTo>
                  <a:lnTo>
                    <a:pt x="1552371" y="328091"/>
                  </a:lnTo>
                  <a:lnTo>
                    <a:pt x="1552016" y="328726"/>
                  </a:lnTo>
                  <a:lnTo>
                    <a:pt x="1551647" y="329361"/>
                  </a:lnTo>
                  <a:lnTo>
                    <a:pt x="1387944" y="612902"/>
                  </a:lnTo>
                  <a:lnTo>
                    <a:pt x="1369758" y="624039"/>
                  </a:lnTo>
                  <a:lnTo>
                    <a:pt x="1369402" y="624039"/>
                  </a:lnTo>
                  <a:lnTo>
                    <a:pt x="1368679" y="624039"/>
                  </a:lnTo>
                  <a:lnTo>
                    <a:pt x="1367929" y="624027"/>
                  </a:lnTo>
                  <a:lnTo>
                    <a:pt x="1114729" y="624027"/>
                  </a:lnTo>
                  <a:lnTo>
                    <a:pt x="1114729" y="653707"/>
                  </a:lnTo>
                  <a:lnTo>
                    <a:pt x="1367929" y="653707"/>
                  </a:lnTo>
                  <a:lnTo>
                    <a:pt x="1368666" y="653707"/>
                  </a:lnTo>
                  <a:lnTo>
                    <a:pt x="1369402" y="653719"/>
                  </a:lnTo>
                  <a:lnTo>
                    <a:pt x="1371219" y="653719"/>
                  </a:lnTo>
                  <a:lnTo>
                    <a:pt x="1407198" y="636689"/>
                  </a:lnTo>
                  <a:lnTo>
                    <a:pt x="1413078" y="628637"/>
                  </a:lnTo>
                  <a:lnTo>
                    <a:pt x="1413268" y="628370"/>
                  </a:lnTo>
                  <a:lnTo>
                    <a:pt x="1413637" y="627735"/>
                  </a:lnTo>
                  <a:lnTo>
                    <a:pt x="1414005" y="627100"/>
                  </a:lnTo>
                  <a:lnTo>
                    <a:pt x="1577340" y="344195"/>
                  </a:lnTo>
                  <a:lnTo>
                    <a:pt x="1577708" y="343560"/>
                  </a:lnTo>
                  <a:lnTo>
                    <a:pt x="1578076" y="342925"/>
                  </a:lnTo>
                  <a:lnTo>
                    <a:pt x="1578978" y="341350"/>
                  </a:lnTo>
                  <a:lnTo>
                    <a:pt x="1581099" y="336702"/>
                  </a:lnTo>
                  <a:lnTo>
                    <a:pt x="1582737" y="331863"/>
                  </a:lnTo>
                  <a:lnTo>
                    <a:pt x="1583893" y="326898"/>
                  </a:lnTo>
                  <a:lnTo>
                    <a:pt x="1584553" y="321830"/>
                  </a:lnTo>
                  <a:lnTo>
                    <a:pt x="1584718" y="31673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2945" y="3778210"/>
              <a:ext cx="219247" cy="144320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7420331" y="4158462"/>
              <a:ext cx="1477010" cy="1096645"/>
            </a:xfrm>
            <a:custGeom>
              <a:avLst/>
              <a:gdLst/>
              <a:ahLst/>
              <a:cxnLst/>
              <a:rect l="l" t="t" r="r" b="b"/>
              <a:pathLst>
                <a:path w="1477009" h="1096645">
                  <a:moveTo>
                    <a:pt x="66763" y="1090422"/>
                  </a:moveTo>
                  <a:lnTo>
                    <a:pt x="61480" y="1085126"/>
                  </a:lnTo>
                  <a:lnTo>
                    <a:pt x="61214" y="1085126"/>
                  </a:lnTo>
                  <a:lnTo>
                    <a:pt x="5562" y="1085126"/>
                  </a:lnTo>
                  <a:lnTo>
                    <a:pt x="5283" y="1085126"/>
                  </a:lnTo>
                  <a:lnTo>
                    <a:pt x="4749" y="1085176"/>
                  </a:lnTo>
                  <a:lnTo>
                    <a:pt x="0" y="1090409"/>
                  </a:lnTo>
                  <a:lnTo>
                    <a:pt x="0" y="1090955"/>
                  </a:lnTo>
                  <a:lnTo>
                    <a:pt x="5283" y="1096251"/>
                  </a:lnTo>
                  <a:lnTo>
                    <a:pt x="5562" y="1096251"/>
                  </a:lnTo>
                  <a:lnTo>
                    <a:pt x="61201" y="1096251"/>
                  </a:lnTo>
                  <a:lnTo>
                    <a:pt x="61480" y="1096251"/>
                  </a:lnTo>
                  <a:lnTo>
                    <a:pt x="62014" y="1096200"/>
                  </a:lnTo>
                  <a:lnTo>
                    <a:pt x="66763" y="1090968"/>
                  </a:lnTo>
                  <a:lnTo>
                    <a:pt x="66763" y="1090422"/>
                  </a:lnTo>
                  <a:close/>
                </a:path>
                <a:path w="1477009" h="1096645">
                  <a:moveTo>
                    <a:pt x="66763" y="496849"/>
                  </a:moveTo>
                  <a:lnTo>
                    <a:pt x="61480" y="491553"/>
                  </a:lnTo>
                  <a:lnTo>
                    <a:pt x="61214" y="491553"/>
                  </a:lnTo>
                  <a:lnTo>
                    <a:pt x="38950" y="491553"/>
                  </a:lnTo>
                  <a:lnTo>
                    <a:pt x="38950" y="469290"/>
                  </a:lnTo>
                  <a:lnTo>
                    <a:pt x="38938" y="469023"/>
                  </a:lnTo>
                  <a:lnTo>
                    <a:pt x="38887" y="468490"/>
                  </a:lnTo>
                  <a:lnTo>
                    <a:pt x="33655" y="463740"/>
                  </a:lnTo>
                  <a:lnTo>
                    <a:pt x="33108" y="463740"/>
                  </a:lnTo>
                  <a:lnTo>
                    <a:pt x="27813" y="469023"/>
                  </a:lnTo>
                  <a:lnTo>
                    <a:pt x="27813" y="469303"/>
                  </a:lnTo>
                  <a:lnTo>
                    <a:pt x="27825" y="491553"/>
                  </a:lnTo>
                  <a:lnTo>
                    <a:pt x="5562" y="491553"/>
                  </a:lnTo>
                  <a:lnTo>
                    <a:pt x="5283" y="491566"/>
                  </a:lnTo>
                  <a:lnTo>
                    <a:pt x="0" y="496849"/>
                  </a:lnTo>
                  <a:lnTo>
                    <a:pt x="0" y="497395"/>
                  </a:lnTo>
                  <a:lnTo>
                    <a:pt x="5283" y="502691"/>
                  </a:lnTo>
                  <a:lnTo>
                    <a:pt x="5562" y="502691"/>
                  </a:lnTo>
                  <a:lnTo>
                    <a:pt x="27825" y="502678"/>
                  </a:lnTo>
                  <a:lnTo>
                    <a:pt x="27825" y="524941"/>
                  </a:lnTo>
                  <a:lnTo>
                    <a:pt x="27825" y="525221"/>
                  </a:lnTo>
                  <a:lnTo>
                    <a:pt x="27876" y="525754"/>
                  </a:lnTo>
                  <a:lnTo>
                    <a:pt x="33108" y="530504"/>
                  </a:lnTo>
                  <a:lnTo>
                    <a:pt x="33655" y="530504"/>
                  </a:lnTo>
                  <a:lnTo>
                    <a:pt x="38950" y="525221"/>
                  </a:lnTo>
                  <a:lnTo>
                    <a:pt x="38950" y="524941"/>
                  </a:lnTo>
                  <a:lnTo>
                    <a:pt x="38950" y="502678"/>
                  </a:lnTo>
                  <a:lnTo>
                    <a:pt x="61201" y="502678"/>
                  </a:lnTo>
                  <a:lnTo>
                    <a:pt x="61480" y="502678"/>
                  </a:lnTo>
                  <a:lnTo>
                    <a:pt x="62014" y="502627"/>
                  </a:lnTo>
                  <a:lnTo>
                    <a:pt x="66763" y="497395"/>
                  </a:lnTo>
                  <a:lnTo>
                    <a:pt x="66763" y="496849"/>
                  </a:lnTo>
                  <a:close/>
                </a:path>
                <a:path w="1477009" h="1096645">
                  <a:moveTo>
                    <a:pt x="102743" y="204000"/>
                  </a:moveTo>
                  <a:lnTo>
                    <a:pt x="96342" y="193040"/>
                  </a:lnTo>
                  <a:lnTo>
                    <a:pt x="96431" y="191858"/>
                  </a:lnTo>
                  <a:lnTo>
                    <a:pt x="96507" y="191414"/>
                  </a:lnTo>
                  <a:lnTo>
                    <a:pt x="96532" y="191274"/>
                  </a:lnTo>
                  <a:lnTo>
                    <a:pt x="90970" y="190296"/>
                  </a:lnTo>
                  <a:lnTo>
                    <a:pt x="90944" y="190436"/>
                  </a:lnTo>
                  <a:lnTo>
                    <a:pt x="90817" y="191160"/>
                  </a:lnTo>
                  <a:lnTo>
                    <a:pt x="90678" y="192887"/>
                  </a:lnTo>
                  <a:lnTo>
                    <a:pt x="90716" y="194627"/>
                  </a:lnTo>
                  <a:lnTo>
                    <a:pt x="90932" y="196354"/>
                  </a:lnTo>
                  <a:lnTo>
                    <a:pt x="100101" y="208991"/>
                  </a:lnTo>
                  <a:lnTo>
                    <a:pt x="102743" y="204000"/>
                  </a:lnTo>
                  <a:close/>
                </a:path>
                <a:path w="1477009" h="1096645">
                  <a:moveTo>
                    <a:pt x="107645" y="178600"/>
                  </a:moveTo>
                  <a:lnTo>
                    <a:pt x="106959" y="178485"/>
                  </a:lnTo>
                  <a:lnTo>
                    <a:pt x="105537" y="178371"/>
                  </a:lnTo>
                  <a:lnTo>
                    <a:pt x="104127" y="178409"/>
                  </a:lnTo>
                  <a:lnTo>
                    <a:pt x="90970" y="190284"/>
                  </a:lnTo>
                  <a:lnTo>
                    <a:pt x="96532" y="191262"/>
                  </a:lnTo>
                  <a:lnTo>
                    <a:pt x="96570" y="191135"/>
                  </a:lnTo>
                  <a:lnTo>
                    <a:pt x="96608" y="190842"/>
                  </a:lnTo>
                  <a:lnTo>
                    <a:pt x="105384" y="184035"/>
                  </a:lnTo>
                  <a:lnTo>
                    <a:pt x="106248" y="184099"/>
                  </a:lnTo>
                  <a:lnTo>
                    <a:pt x="106667" y="184175"/>
                  </a:lnTo>
                  <a:lnTo>
                    <a:pt x="107645" y="178600"/>
                  </a:lnTo>
                  <a:close/>
                </a:path>
                <a:path w="1477009" h="1096645">
                  <a:moveTo>
                    <a:pt x="109982" y="181203"/>
                  </a:moveTo>
                  <a:lnTo>
                    <a:pt x="109105" y="179362"/>
                  </a:lnTo>
                  <a:lnTo>
                    <a:pt x="108559" y="178943"/>
                  </a:lnTo>
                  <a:lnTo>
                    <a:pt x="108305" y="178803"/>
                  </a:lnTo>
                  <a:lnTo>
                    <a:pt x="108178" y="178765"/>
                  </a:lnTo>
                  <a:lnTo>
                    <a:pt x="108051" y="178714"/>
                  </a:lnTo>
                  <a:lnTo>
                    <a:pt x="107784" y="178638"/>
                  </a:lnTo>
                  <a:lnTo>
                    <a:pt x="107645" y="178612"/>
                  </a:lnTo>
                  <a:lnTo>
                    <a:pt x="106667" y="184175"/>
                  </a:lnTo>
                  <a:lnTo>
                    <a:pt x="106807" y="184213"/>
                  </a:lnTo>
                  <a:lnTo>
                    <a:pt x="107073" y="184226"/>
                  </a:lnTo>
                  <a:lnTo>
                    <a:pt x="107353" y="184226"/>
                  </a:lnTo>
                  <a:lnTo>
                    <a:pt x="109982" y="181483"/>
                  </a:lnTo>
                  <a:lnTo>
                    <a:pt x="109982" y="181203"/>
                  </a:lnTo>
                  <a:close/>
                </a:path>
                <a:path w="1477009" h="1096645">
                  <a:moveTo>
                    <a:pt x="136055" y="233400"/>
                  </a:moveTo>
                  <a:lnTo>
                    <a:pt x="136017" y="232981"/>
                  </a:lnTo>
                  <a:lnTo>
                    <a:pt x="135978" y="232841"/>
                  </a:lnTo>
                  <a:lnTo>
                    <a:pt x="135953" y="232702"/>
                  </a:lnTo>
                  <a:lnTo>
                    <a:pt x="134251" y="230822"/>
                  </a:lnTo>
                  <a:lnTo>
                    <a:pt x="134124" y="230771"/>
                  </a:lnTo>
                  <a:lnTo>
                    <a:pt x="133858" y="230695"/>
                  </a:lnTo>
                  <a:lnTo>
                    <a:pt x="133578" y="230644"/>
                  </a:lnTo>
                  <a:lnTo>
                    <a:pt x="133311" y="230632"/>
                  </a:lnTo>
                  <a:lnTo>
                    <a:pt x="133032" y="230632"/>
                  </a:lnTo>
                  <a:lnTo>
                    <a:pt x="130848" y="231940"/>
                  </a:lnTo>
                  <a:lnTo>
                    <a:pt x="128689" y="242849"/>
                  </a:lnTo>
                  <a:lnTo>
                    <a:pt x="86093" y="235343"/>
                  </a:lnTo>
                  <a:lnTo>
                    <a:pt x="85902" y="235305"/>
                  </a:lnTo>
                  <a:lnTo>
                    <a:pt x="85763" y="235267"/>
                  </a:lnTo>
                  <a:lnTo>
                    <a:pt x="85559" y="235254"/>
                  </a:lnTo>
                  <a:lnTo>
                    <a:pt x="85344" y="235242"/>
                  </a:lnTo>
                  <a:lnTo>
                    <a:pt x="85178" y="235267"/>
                  </a:lnTo>
                  <a:lnTo>
                    <a:pt x="84937" y="235280"/>
                  </a:lnTo>
                  <a:lnTo>
                    <a:pt x="84797" y="235318"/>
                  </a:lnTo>
                  <a:lnTo>
                    <a:pt x="84658" y="235343"/>
                  </a:lnTo>
                  <a:lnTo>
                    <a:pt x="84480" y="235407"/>
                  </a:lnTo>
                  <a:lnTo>
                    <a:pt x="84340" y="235458"/>
                  </a:lnTo>
                  <a:lnTo>
                    <a:pt x="84175" y="235534"/>
                  </a:lnTo>
                  <a:lnTo>
                    <a:pt x="83934" y="235661"/>
                  </a:lnTo>
                  <a:lnTo>
                    <a:pt x="83705" y="235826"/>
                  </a:lnTo>
                  <a:lnTo>
                    <a:pt x="83489" y="236004"/>
                  </a:lnTo>
                  <a:lnTo>
                    <a:pt x="83362" y="236118"/>
                  </a:lnTo>
                  <a:lnTo>
                    <a:pt x="83121" y="236410"/>
                  </a:lnTo>
                  <a:lnTo>
                    <a:pt x="82943" y="236664"/>
                  </a:lnTo>
                  <a:lnTo>
                    <a:pt x="82854" y="236867"/>
                  </a:lnTo>
                  <a:lnTo>
                    <a:pt x="82778" y="237045"/>
                  </a:lnTo>
                  <a:lnTo>
                    <a:pt x="82715" y="237223"/>
                  </a:lnTo>
                  <a:lnTo>
                    <a:pt x="82651" y="237413"/>
                  </a:lnTo>
                  <a:lnTo>
                    <a:pt x="82626" y="237566"/>
                  </a:lnTo>
                  <a:lnTo>
                    <a:pt x="82600" y="237718"/>
                  </a:lnTo>
                  <a:lnTo>
                    <a:pt x="82575" y="237972"/>
                  </a:lnTo>
                  <a:lnTo>
                    <a:pt x="82575" y="238137"/>
                  </a:lnTo>
                  <a:lnTo>
                    <a:pt x="82613" y="238556"/>
                  </a:lnTo>
                  <a:lnTo>
                    <a:pt x="82664" y="238798"/>
                  </a:lnTo>
                  <a:lnTo>
                    <a:pt x="82753" y="239052"/>
                  </a:lnTo>
                  <a:lnTo>
                    <a:pt x="82842" y="239268"/>
                  </a:lnTo>
                  <a:lnTo>
                    <a:pt x="83007" y="239585"/>
                  </a:lnTo>
                  <a:lnTo>
                    <a:pt x="90830" y="253885"/>
                  </a:lnTo>
                  <a:lnTo>
                    <a:pt x="93052" y="255346"/>
                  </a:lnTo>
                  <a:lnTo>
                    <a:pt x="93472" y="255346"/>
                  </a:lnTo>
                  <a:lnTo>
                    <a:pt x="96139" y="252641"/>
                  </a:lnTo>
                  <a:lnTo>
                    <a:pt x="96126" y="252374"/>
                  </a:lnTo>
                  <a:lnTo>
                    <a:pt x="96100" y="252095"/>
                  </a:lnTo>
                  <a:lnTo>
                    <a:pt x="96050" y="251815"/>
                  </a:lnTo>
                  <a:lnTo>
                    <a:pt x="95999" y="251688"/>
                  </a:lnTo>
                  <a:lnTo>
                    <a:pt x="95961" y="251561"/>
                  </a:lnTo>
                  <a:lnTo>
                    <a:pt x="95846" y="251294"/>
                  </a:lnTo>
                  <a:lnTo>
                    <a:pt x="95796" y="251167"/>
                  </a:lnTo>
                  <a:lnTo>
                    <a:pt x="90716" y="241896"/>
                  </a:lnTo>
                  <a:lnTo>
                    <a:pt x="127711" y="248424"/>
                  </a:lnTo>
                  <a:lnTo>
                    <a:pt x="125971" y="258292"/>
                  </a:lnTo>
                  <a:lnTo>
                    <a:pt x="125958" y="258419"/>
                  </a:lnTo>
                  <a:lnTo>
                    <a:pt x="125933" y="258699"/>
                  </a:lnTo>
                  <a:lnTo>
                    <a:pt x="125933" y="258838"/>
                  </a:lnTo>
                  <a:lnTo>
                    <a:pt x="125971" y="259257"/>
                  </a:lnTo>
                  <a:lnTo>
                    <a:pt x="126009" y="259384"/>
                  </a:lnTo>
                  <a:lnTo>
                    <a:pt x="126034" y="259537"/>
                  </a:lnTo>
                  <a:lnTo>
                    <a:pt x="128689" y="261594"/>
                  </a:lnTo>
                  <a:lnTo>
                    <a:pt x="128968" y="261594"/>
                  </a:lnTo>
                  <a:lnTo>
                    <a:pt x="129247" y="261569"/>
                  </a:lnTo>
                  <a:lnTo>
                    <a:pt x="129374" y="261531"/>
                  </a:lnTo>
                  <a:lnTo>
                    <a:pt x="129514" y="261505"/>
                  </a:lnTo>
                  <a:lnTo>
                    <a:pt x="131546" y="259270"/>
                  </a:lnTo>
                  <a:lnTo>
                    <a:pt x="133718" y="246837"/>
                  </a:lnTo>
                  <a:lnTo>
                    <a:pt x="133807" y="246468"/>
                  </a:lnTo>
                  <a:lnTo>
                    <a:pt x="136004" y="233946"/>
                  </a:lnTo>
                  <a:lnTo>
                    <a:pt x="136029" y="233807"/>
                  </a:lnTo>
                  <a:lnTo>
                    <a:pt x="136055" y="233527"/>
                  </a:lnTo>
                  <a:lnTo>
                    <a:pt x="136055" y="233400"/>
                  </a:lnTo>
                  <a:close/>
                </a:path>
                <a:path w="1477009" h="1096645">
                  <a:moveTo>
                    <a:pt x="265239" y="435914"/>
                  </a:moveTo>
                  <a:lnTo>
                    <a:pt x="264502" y="435914"/>
                  </a:lnTo>
                  <a:lnTo>
                    <a:pt x="263055" y="436067"/>
                  </a:lnTo>
                  <a:lnTo>
                    <a:pt x="250405" y="450024"/>
                  </a:lnTo>
                  <a:lnTo>
                    <a:pt x="250405" y="451485"/>
                  </a:lnTo>
                  <a:lnTo>
                    <a:pt x="264502" y="465594"/>
                  </a:lnTo>
                  <a:lnTo>
                    <a:pt x="265239" y="465594"/>
                  </a:lnTo>
                  <a:lnTo>
                    <a:pt x="265239" y="435914"/>
                  </a:lnTo>
                  <a:close/>
                </a:path>
                <a:path w="1477009" h="1096645">
                  <a:moveTo>
                    <a:pt x="344995" y="450024"/>
                  </a:moveTo>
                  <a:lnTo>
                    <a:pt x="330898" y="435914"/>
                  </a:lnTo>
                  <a:lnTo>
                    <a:pt x="330174" y="435914"/>
                  </a:lnTo>
                  <a:lnTo>
                    <a:pt x="265252" y="435902"/>
                  </a:lnTo>
                  <a:lnTo>
                    <a:pt x="265252" y="465582"/>
                  </a:lnTo>
                  <a:lnTo>
                    <a:pt x="330161" y="465582"/>
                  </a:lnTo>
                  <a:lnTo>
                    <a:pt x="330898" y="465594"/>
                  </a:lnTo>
                  <a:lnTo>
                    <a:pt x="332346" y="465442"/>
                  </a:lnTo>
                  <a:lnTo>
                    <a:pt x="344995" y="451485"/>
                  </a:lnTo>
                  <a:lnTo>
                    <a:pt x="344995" y="450024"/>
                  </a:lnTo>
                  <a:close/>
                </a:path>
                <a:path w="1477009" h="1096645">
                  <a:moveTo>
                    <a:pt x="636219" y="306070"/>
                  </a:moveTo>
                  <a:lnTo>
                    <a:pt x="635952" y="306070"/>
                  </a:lnTo>
                  <a:lnTo>
                    <a:pt x="635406" y="306120"/>
                  </a:lnTo>
                  <a:lnTo>
                    <a:pt x="630656" y="311365"/>
                  </a:lnTo>
                  <a:lnTo>
                    <a:pt x="630656" y="311912"/>
                  </a:lnTo>
                  <a:lnTo>
                    <a:pt x="635952" y="317195"/>
                  </a:lnTo>
                  <a:lnTo>
                    <a:pt x="636219" y="317195"/>
                  </a:lnTo>
                  <a:lnTo>
                    <a:pt x="636219" y="306070"/>
                  </a:lnTo>
                  <a:close/>
                </a:path>
                <a:path w="1477009" h="1096645">
                  <a:moveTo>
                    <a:pt x="636219" y="120586"/>
                  </a:moveTo>
                  <a:lnTo>
                    <a:pt x="635952" y="120586"/>
                  </a:lnTo>
                  <a:lnTo>
                    <a:pt x="635406" y="120637"/>
                  </a:lnTo>
                  <a:lnTo>
                    <a:pt x="630656" y="125869"/>
                  </a:lnTo>
                  <a:lnTo>
                    <a:pt x="630656" y="126415"/>
                  </a:lnTo>
                  <a:lnTo>
                    <a:pt x="635952" y="131711"/>
                  </a:lnTo>
                  <a:lnTo>
                    <a:pt x="636219" y="131711"/>
                  </a:lnTo>
                  <a:lnTo>
                    <a:pt x="636219" y="120586"/>
                  </a:lnTo>
                  <a:close/>
                </a:path>
                <a:path w="1477009" h="1096645">
                  <a:moveTo>
                    <a:pt x="697433" y="311365"/>
                  </a:moveTo>
                  <a:lnTo>
                    <a:pt x="692150" y="306070"/>
                  </a:lnTo>
                  <a:lnTo>
                    <a:pt x="691883" y="306070"/>
                  </a:lnTo>
                  <a:lnTo>
                    <a:pt x="636231" y="306070"/>
                  </a:lnTo>
                  <a:lnTo>
                    <a:pt x="636231" y="317195"/>
                  </a:lnTo>
                  <a:lnTo>
                    <a:pt x="691870" y="317195"/>
                  </a:lnTo>
                  <a:lnTo>
                    <a:pt x="692150" y="317195"/>
                  </a:lnTo>
                  <a:lnTo>
                    <a:pt x="692683" y="317144"/>
                  </a:lnTo>
                  <a:lnTo>
                    <a:pt x="697433" y="311912"/>
                  </a:lnTo>
                  <a:lnTo>
                    <a:pt x="697433" y="311365"/>
                  </a:lnTo>
                  <a:close/>
                </a:path>
                <a:path w="1477009" h="1096645">
                  <a:moveTo>
                    <a:pt x="697433" y="125869"/>
                  </a:moveTo>
                  <a:lnTo>
                    <a:pt x="692150" y="120586"/>
                  </a:lnTo>
                  <a:lnTo>
                    <a:pt x="691870" y="120586"/>
                  </a:lnTo>
                  <a:lnTo>
                    <a:pt x="636231" y="120599"/>
                  </a:lnTo>
                  <a:lnTo>
                    <a:pt x="636231" y="131724"/>
                  </a:lnTo>
                  <a:lnTo>
                    <a:pt x="691883" y="131724"/>
                  </a:lnTo>
                  <a:lnTo>
                    <a:pt x="692150" y="131711"/>
                  </a:lnTo>
                  <a:lnTo>
                    <a:pt x="697433" y="126415"/>
                  </a:lnTo>
                  <a:lnTo>
                    <a:pt x="697433" y="125869"/>
                  </a:lnTo>
                  <a:close/>
                </a:path>
                <a:path w="1477009" h="1096645">
                  <a:moveTo>
                    <a:pt x="753084" y="398437"/>
                  </a:moveTo>
                  <a:lnTo>
                    <a:pt x="723404" y="398437"/>
                  </a:lnTo>
                  <a:lnTo>
                    <a:pt x="723404" y="399173"/>
                  </a:lnTo>
                  <a:lnTo>
                    <a:pt x="737514" y="413270"/>
                  </a:lnTo>
                  <a:lnTo>
                    <a:pt x="738974" y="413270"/>
                  </a:lnTo>
                  <a:lnTo>
                    <a:pt x="753084" y="399173"/>
                  </a:lnTo>
                  <a:lnTo>
                    <a:pt x="753084" y="398437"/>
                  </a:lnTo>
                  <a:close/>
                </a:path>
                <a:path w="1477009" h="1096645">
                  <a:moveTo>
                    <a:pt x="790181" y="51219"/>
                  </a:moveTo>
                  <a:lnTo>
                    <a:pt x="790041" y="49771"/>
                  </a:lnTo>
                  <a:lnTo>
                    <a:pt x="789762" y="48348"/>
                  </a:lnTo>
                  <a:lnTo>
                    <a:pt x="789343" y="46939"/>
                  </a:lnTo>
                  <a:lnTo>
                    <a:pt x="788771" y="45593"/>
                  </a:lnTo>
                  <a:lnTo>
                    <a:pt x="788085" y="44310"/>
                  </a:lnTo>
                  <a:lnTo>
                    <a:pt x="787285" y="43103"/>
                  </a:lnTo>
                  <a:lnTo>
                    <a:pt x="786358" y="41973"/>
                  </a:lnTo>
                  <a:lnTo>
                    <a:pt x="785837" y="41452"/>
                  </a:lnTo>
                  <a:lnTo>
                    <a:pt x="785329" y="40944"/>
                  </a:lnTo>
                  <a:lnTo>
                    <a:pt x="749249" y="4864"/>
                  </a:lnTo>
                  <a:lnTo>
                    <a:pt x="748741" y="4356"/>
                  </a:lnTo>
                  <a:lnTo>
                    <a:pt x="748220" y="3835"/>
                  </a:lnTo>
                  <a:lnTo>
                    <a:pt x="747090" y="2921"/>
                  </a:lnTo>
                  <a:lnTo>
                    <a:pt x="745883" y="2095"/>
                  </a:lnTo>
                  <a:lnTo>
                    <a:pt x="744601" y="1409"/>
                  </a:lnTo>
                  <a:lnTo>
                    <a:pt x="743242" y="850"/>
                  </a:lnTo>
                  <a:lnTo>
                    <a:pt x="741857" y="431"/>
                  </a:lnTo>
                  <a:lnTo>
                    <a:pt x="741603" y="393"/>
                  </a:lnTo>
                  <a:lnTo>
                    <a:pt x="740422" y="152"/>
                  </a:lnTo>
                  <a:lnTo>
                    <a:pt x="739736" y="88"/>
                  </a:lnTo>
                  <a:lnTo>
                    <a:pt x="739089" y="25"/>
                  </a:lnTo>
                  <a:lnTo>
                    <a:pt x="738962" y="0"/>
                  </a:lnTo>
                  <a:lnTo>
                    <a:pt x="737514" y="0"/>
                  </a:lnTo>
                  <a:lnTo>
                    <a:pt x="736053" y="139"/>
                  </a:lnTo>
                  <a:lnTo>
                    <a:pt x="727748" y="4356"/>
                  </a:lnTo>
                  <a:lnTo>
                    <a:pt x="727240" y="4864"/>
                  </a:lnTo>
                  <a:lnTo>
                    <a:pt x="727113" y="5003"/>
                  </a:lnTo>
                  <a:lnTo>
                    <a:pt x="701154" y="30962"/>
                  </a:lnTo>
                  <a:lnTo>
                    <a:pt x="701154" y="51943"/>
                  </a:lnTo>
                  <a:lnTo>
                    <a:pt x="701154" y="30962"/>
                  </a:lnTo>
                  <a:lnTo>
                    <a:pt x="691299" y="40817"/>
                  </a:lnTo>
                  <a:lnTo>
                    <a:pt x="691159" y="40932"/>
                  </a:lnTo>
                  <a:lnTo>
                    <a:pt x="690651" y="41452"/>
                  </a:lnTo>
                  <a:lnTo>
                    <a:pt x="686295" y="51219"/>
                  </a:lnTo>
                  <a:lnTo>
                    <a:pt x="686295" y="52679"/>
                  </a:lnTo>
                  <a:lnTo>
                    <a:pt x="686447" y="54127"/>
                  </a:lnTo>
                  <a:lnTo>
                    <a:pt x="686727" y="55562"/>
                  </a:lnTo>
                  <a:lnTo>
                    <a:pt x="686854" y="55981"/>
                  </a:lnTo>
                  <a:lnTo>
                    <a:pt x="687146" y="56946"/>
                  </a:lnTo>
                  <a:lnTo>
                    <a:pt x="700417" y="66789"/>
                  </a:lnTo>
                  <a:lnTo>
                    <a:pt x="701865" y="66789"/>
                  </a:lnTo>
                  <a:lnTo>
                    <a:pt x="701992" y="66776"/>
                  </a:lnTo>
                  <a:lnTo>
                    <a:pt x="723404" y="66776"/>
                  </a:lnTo>
                  <a:lnTo>
                    <a:pt x="723404" y="398424"/>
                  </a:lnTo>
                  <a:lnTo>
                    <a:pt x="753084" y="398424"/>
                  </a:lnTo>
                  <a:lnTo>
                    <a:pt x="753084" y="66776"/>
                  </a:lnTo>
                  <a:lnTo>
                    <a:pt x="774496" y="66776"/>
                  </a:lnTo>
                  <a:lnTo>
                    <a:pt x="774623" y="66789"/>
                  </a:lnTo>
                  <a:lnTo>
                    <a:pt x="775347" y="66789"/>
                  </a:lnTo>
                  <a:lnTo>
                    <a:pt x="776071" y="66789"/>
                  </a:lnTo>
                  <a:lnTo>
                    <a:pt x="785837" y="62445"/>
                  </a:lnTo>
                  <a:lnTo>
                    <a:pt x="786358" y="61925"/>
                  </a:lnTo>
                  <a:lnTo>
                    <a:pt x="786765" y="61417"/>
                  </a:lnTo>
                  <a:lnTo>
                    <a:pt x="787285" y="60794"/>
                  </a:lnTo>
                  <a:lnTo>
                    <a:pt x="788085" y="59588"/>
                  </a:lnTo>
                  <a:lnTo>
                    <a:pt x="790181" y="52679"/>
                  </a:lnTo>
                  <a:lnTo>
                    <a:pt x="790181" y="51219"/>
                  </a:lnTo>
                  <a:close/>
                </a:path>
                <a:path w="1477009" h="1096645">
                  <a:moveTo>
                    <a:pt x="818007" y="339458"/>
                  </a:moveTo>
                  <a:lnTo>
                    <a:pt x="806881" y="339458"/>
                  </a:lnTo>
                  <a:lnTo>
                    <a:pt x="806881" y="339737"/>
                  </a:lnTo>
                  <a:lnTo>
                    <a:pt x="812165" y="345033"/>
                  </a:lnTo>
                  <a:lnTo>
                    <a:pt x="812711" y="345033"/>
                  </a:lnTo>
                  <a:lnTo>
                    <a:pt x="818007" y="339737"/>
                  </a:lnTo>
                  <a:lnTo>
                    <a:pt x="818007" y="339458"/>
                  </a:lnTo>
                  <a:close/>
                </a:path>
                <a:path w="1477009" h="1096645">
                  <a:moveTo>
                    <a:pt x="818007" y="153974"/>
                  </a:moveTo>
                  <a:lnTo>
                    <a:pt x="806881" y="153974"/>
                  </a:lnTo>
                  <a:lnTo>
                    <a:pt x="806881" y="154254"/>
                  </a:lnTo>
                  <a:lnTo>
                    <a:pt x="812165" y="159537"/>
                  </a:lnTo>
                  <a:lnTo>
                    <a:pt x="812711" y="159537"/>
                  </a:lnTo>
                  <a:lnTo>
                    <a:pt x="818007" y="154254"/>
                  </a:lnTo>
                  <a:lnTo>
                    <a:pt x="818007" y="153974"/>
                  </a:lnTo>
                  <a:close/>
                </a:path>
                <a:path w="1477009" h="1096645">
                  <a:moveTo>
                    <a:pt x="845820" y="311365"/>
                  </a:moveTo>
                  <a:lnTo>
                    <a:pt x="840536" y="306070"/>
                  </a:lnTo>
                  <a:lnTo>
                    <a:pt x="840257" y="306070"/>
                  </a:lnTo>
                  <a:lnTo>
                    <a:pt x="818007" y="306070"/>
                  </a:lnTo>
                  <a:lnTo>
                    <a:pt x="818007" y="283806"/>
                  </a:lnTo>
                  <a:lnTo>
                    <a:pt x="818007" y="283527"/>
                  </a:lnTo>
                  <a:lnTo>
                    <a:pt x="817956" y="282994"/>
                  </a:lnTo>
                  <a:lnTo>
                    <a:pt x="812723" y="278244"/>
                  </a:lnTo>
                  <a:lnTo>
                    <a:pt x="812177" y="278244"/>
                  </a:lnTo>
                  <a:lnTo>
                    <a:pt x="806881" y="283527"/>
                  </a:lnTo>
                  <a:lnTo>
                    <a:pt x="806881" y="283794"/>
                  </a:lnTo>
                  <a:lnTo>
                    <a:pt x="806881" y="306070"/>
                  </a:lnTo>
                  <a:lnTo>
                    <a:pt x="784618" y="306070"/>
                  </a:lnTo>
                  <a:lnTo>
                    <a:pt x="784339" y="306070"/>
                  </a:lnTo>
                  <a:lnTo>
                    <a:pt x="779056" y="311365"/>
                  </a:lnTo>
                  <a:lnTo>
                    <a:pt x="779056" y="311912"/>
                  </a:lnTo>
                  <a:lnTo>
                    <a:pt x="784339" y="317195"/>
                  </a:lnTo>
                  <a:lnTo>
                    <a:pt x="784618" y="317195"/>
                  </a:lnTo>
                  <a:lnTo>
                    <a:pt x="806881" y="317195"/>
                  </a:lnTo>
                  <a:lnTo>
                    <a:pt x="806881" y="339445"/>
                  </a:lnTo>
                  <a:lnTo>
                    <a:pt x="818007" y="339445"/>
                  </a:lnTo>
                  <a:lnTo>
                    <a:pt x="818007" y="317195"/>
                  </a:lnTo>
                  <a:lnTo>
                    <a:pt x="840257" y="317195"/>
                  </a:lnTo>
                  <a:lnTo>
                    <a:pt x="840536" y="317195"/>
                  </a:lnTo>
                  <a:lnTo>
                    <a:pt x="841070" y="317144"/>
                  </a:lnTo>
                  <a:lnTo>
                    <a:pt x="843343" y="316255"/>
                  </a:lnTo>
                  <a:lnTo>
                    <a:pt x="843572" y="316115"/>
                  </a:lnTo>
                  <a:lnTo>
                    <a:pt x="845820" y="311912"/>
                  </a:lnTo>
                  <a:lnTo>
                    <a:pt x="845820" y="311365"/>
                  </a:lnTo>
                  <a:close/>
                </a:path>
                <a:path w="1477009" h="1096645">
                  <a:moveTo>
                    <a:pt x="845820" y="125869"/>
                  </a:moveTo>
                  <a:lnTo>
                    <a:pt x="840536" y="120586"/>
                  </a:lnTo>
                  <a:lnTo>
                    <a:pt x="840257" y="120586"/>
                  </a:lnTo>
                  <a:lnTo>
                    <a:pt x="818007" y="120599"/>
                  </a:lnTo>
                  <a:lnTo>
                    <a:pt x="818007" y="98323"/>
                  </a:lnTo>
                  <a:lnTo>
                    <a:pt x="818007" y="98044"/>
                  </a:lnTo>
                  <a:lnTo>
                    <a:pt x="817956" y="97497"/>
                  </a:lnTo>
                  <a:lnTo>
                    <a:pt x="812723" y="92748"/>
                  </a:lnTo>
                  <a:lnTo>
                    <a:pt x="812177" y="92748"/>
                  </a:lnTo>
                  <a:lnTo>
                    <a:pt x="806881" y="98044"/>
                  </a:lnTo>
                  <a:lnTo>
                    <a:pt x="806881" y="98323"/>
                  </a:lnTo>
                  <a:lnTo>
                    <a:pt x="806881" y="120599"/>
                  </a:lnTo>
                  <a:lnTo>
                    <a:pt x="784618" y="120599"/>
                  </a:lnTo>
                  <a:lnTo>
                    <a:pt x="784339" y="120586"/>
                  </a:lnTo>
                  <a:lnTo>
                    <a:pt x="779056" y="125869"/>
                  </a:lnTo>
                  <a:lnTo>
                    <a:pt x="779056" y="126415"/>
                  </a:lnTo>
                  <a:lnTo>
                    <a:pt x="784339" y="131711"/>
                  </a:lnTo>
                  <a:lnTo>
                    <a:pt x="784618" y="131711"/>
                  </a:lnTo>
                  <a:lnTo>
                    <a:pt x="806881" y="131724"/>
                  </a:lnTo>
                  <a:lnTo>
                    <a:pt x="806881" y="153962"/>
                  </a:lnTo>
                  <a:lnTo>
                    <a:pt x="818007" y="153962"/>
                  </a:lnTo>
                  <a:lnTo>
                    <a:pt x="818007" y="131724"/>
                  </a:lnTo>
                  <a:lnTo>
                    <a:pt x="840257" y="131724"/>
                  </a:lnTo>
                  <a:lnTo>
                    <a:pt x="840536" y="131711"/>
                  </a:lnTo>
                  <a:lnTo>
                    <a:pt x="841070" y="131660"/>
                  </a:lnTo>
                  <a:lnTo>
                    <a:pt x="845820" y="126415"/>
                  </a:lnTo>
                  <a:lnTo>
                    <a:pt x="845820" y="125869"/>
                  </a:lnTo>
                  <a:close/>
                </a:path>
                <a:path w="1477009" h="1096645">
                  <a:moveTo>
                    <a:pt x="1146314" y="435914"/>
                  </a:moveTo>
                  <a:lnTo>
                    <a:pt x="1145590" y="435914"/>
                  </a:lnTo>
                  <a:lnTo>
                    <a:pt x="1144143" y="436067"/>
                  </a:lnTo>
                  <a:lnTo>
                    <a:pt x="1131481" y="450024"/>
                  </a:lnTo>
                  <a:lnTo>
                    <a:pt x="1131481" y="451485"/>
                  </a:lnTo>
                  <a:lnTo>
                    <a:pt x="1145590" y="465594"/>
                  </a:lnTo>
                  <a:lnTo>
                    <a:pt x="1146314" y="465594"/>
                  </a:lnTo>
                  <a:lnTo>
                    <a:pt x="1146314" y="435914"/>
                  </a:lnTo>
                  <a:close/>
                </a:path>
                <a:path w="1477009" h="1096645">
                  <a:moveTo>
                    <a:pt x="1300289" y="375831"/>
                  </a:moveTo>
                  <a:lnTo>
                    <a:pt x="1286167" y="361708"/>
                  </a:lnTo>
                  <a:lnTo>
                    <a:pt x="1284719" y="361708"/>
                  </a:lnTo>
                  <a:lnTo>
                    <a:pt x="1274953" y="366064"/>
                  </a:lnTo>
                  <a:lnTo>
                    <a:pt x="1205103" y="435902"/>
                  </a:lnTo>
                  <a:lnTo>
                    <a:pt x="1146327" y="435902"/>
                  </a:lnTo>
                  <a:lnTo>
                    <a:pt x="1146327" y="465582"/>
                  </a:lnTo>
                  <a:lnTo>
                    <a:pt x="1210513" y="465582"/>
                  </a:lnTo>
                  <a:lnTo>
                    <a:pt x="1211237" y="465582"/>
                  </a:lnTo>
                  <a:lnTo>
                    <a:pt x="1211986" y="465594"/>
                  </a:lnTo>
                  <a:lnTo>
                    <a:pt x="1217599" y="464172"/>
                  </a:lnTo>
                  <a:lnTo>
                    <a:pt x="1218882" y="463499"/>
                  </a:lnTo>
                  <a:lnTo>
                    <a:pt x="1220101" y="462686"/>
                  </a:lnTo>
                  <a:lnTo>
                    <a:pt x="1221219" y="461759"/>
                  </a:lnTo>
                  <a:lnTo>
                    <a:pt x="1221740" y="461238"/>
                  </a:lnTo>
                  <a:lnTo>
                    <a:pt x="1222248" y="460730"/>
                  </a:lnTo>
                  <a:lnTo>
                    <a:pt x="1295920" y="387045"/>
                  </a:lnTo>
                  <a:lnTo>
                    <a:pt x="1296454" y="386537"/>
                  </a:lnTo>
                  <a:lnTo>
                    <a:pt x="1300289" y="377278"/>
                  </a:lnTo>
                  <a:lnTo>
                    <a:pt x="1300289" y="375831"/>
                  </a:lnTo>
                  <a:close/>
                </a:path>
                <a:path w="1477009" h="1096645">
                  <a:moveTo>
                    <a:pt x="1470926" y="1085126"/>
                  </a:moveTo>
                  <a:lnTo>
                    <a:pt x="1415288" y="1085126"/>
                  </a:lnTo>
                  <a:lnTo>
                    <a:pt x="1415008" y="1085126"/>
                  </a:lnTo>
                  <a:lnTo>
                    <a:pt x="1414462" y="1085176"/>
                  </a:lnTo>
                  <a:lnTo>
                    <a:pt x="1409712" y="1090409"/>
                  </a:lnTo>
                  <a:lnTo>
                    <a:pt x="1409712" y="1090955"/>
                  </a:lnTo>
                  <a:lnTo>
                    <a:pt x="1415008" y="1096251"/>
                  </a:lnTo>
                  <a:lnTo>
                    <a:pt x="1415288" y="1096251"/>
                  </a:lnTo>
                  <a:lnTo>
                    <a:pt x="1470926" y="1096251"/>
                  </a:lnTo>
                  <a:lnTo>
                    <a:pt x="1470926" y="1085126"/>
                  </a:lnTo>
                  <a:close/>
                </a:path>
                <a:path w="1477009" h="1096645">
                  <a:moveTo>
                    <a:pt x="1470926" y="491553"/>
                  </a:moveTo>
                  <a:lnTo>
                    <a:pt x="1448676" y="491553"/>
                  </a:lnTo>
                  <a:lnTo>
                    <a:pt x="1448676" y="469303"/>
                  </a:lnTo>
                  <a:lnTo>
                    <a:pt x="1448676" y="469023"/>
                  </a:lnTo>
                  <a:lnTo>
                    <a:pt x="1448625" y="468490"/>
                  </a:lnTo>
                  <a:lnTo>
                    <a:pt x="1443380" y="463740"/>
                  </a:lnTo>
                  <a:lnTo>
                    <a:pt x="1442834" y="463740"/>
                  </a:lnTo>
                  <a:lnTo>
                    <a:pt x="1437551" y="469023"/>
                  </a:lnTo>
                  <a:lnTo>
                    <a:pt x="1437551" y="469290"/>
                  </a:lnTo>
                  <a:lnTo>
                    <a:pt x="1437551" y="491553"/>
                  </a:lnTo>
                  <a:lnTo>
                    <a:pt x="1415288" y="491553"/>
                  </a:lnTo>
                  <a:lnTo>
                    <a:pt x="1415008" y="491566"/>
                  </a:lnTo>
                  <a:lnTo>
                    <a:pt x="1414462" y="491617"/>
                  </a:lnTo>
                  <a:lnTo>
                    <a:pt x="1409712" y="496849"/>
                  </a:lnTo>
                  <a:lnTo>
                    <a:pt x="1409712" y="497395"/>
                  </a:lnTo>
                  <a:lnTo>
                    <a:pt x="1415008" y="502691"/>
                  </a:lnTo>
                  <a:lnTo>
                    <a:pt x="1415288" y="502691"/>
                  </a:lnTo>
                  <a:lnTo>
                    <a:pt x="1437551" y="502678"/>
                  </a:lnTo>
                  <a:lnTo>
                    <a:pt x="1437551" y="524941"/>
                  </a:lnTo>
                  <a:lnTo>
                    <a:pt x="1437551" y="525221"/>
                  </a:lnTo>
                  <a:lnTo>
                    <a:pt x="1437601" y="525754"/>
                  </a:lnTo>
                  <a:lnTo>
                    <a:pt x="1442834" y="530504"/>
                  </a:lnTo>
                  <a:lnTo>
                    <a:pt x="1443380" y="530504"/>
                  </a:lnTo>
                  <a:lnTo>
                    <a:pt x="1448676" y="525221"/>
                  </a:lnTo>
                  <a:lnTo>
                    <a:pt x="1448676" y="524941"/>
                  </a:lnTo>
                  <a:lnTo>
                    <a:pt x="1448676" y="502678"/>
                  </a:lnTo>
                  <a:lnTo>
                    <a:pt x="1470926" y="502678"/>
                  </a:lnTo>
                  <a:lnTo>
                    <a:pt x="1470926" y="491553"/>
                  </a:lnTo>
                  <a:close/>
                </a:path>
                <a:path w="1477009" h="1096645">
                  <a:moveTo>
                    <a:pt x="1476502" y="1090422"/>
                  </a:moveTo>
                  <a:lnTo>
                    <a:pt x="1471218" y="1085126"/>
                  </a:lnTo>
                  <a:lnTo>
                    <a:pt x="1470939" y="1085126"/>
                  </a:lnTo>
                  <a:lnTo>
                    <a:pt x="1470939" y="1096251"/>
                  </a:lnTo>
                  <a:lnTo>
                    <a:pt x="1471218" y="1096251"/>
                  </a:lnTo>
                  <a:lnTo>
                    <a:pt x="1476502" y="1090968"/>
                  </a:lnTo>
                  <a:lnTo>
                    <a:pt x="1476502" y="1090422"/>
                  </a:lnTo>
                  <a:close/>
                </a:path>
                <a:path w="1477009" h="1096645">
                  <a:moveTo>
                    <a:pt x="1476502" y="496849"/>
                  </a:moveTo>
                  <a:lnTo>
                    <a:pt x="1471218" y="491553"/>
                  </a:lnTo>
                  <a:lnTo>
                    <a:pt x="1470939" y="491553"/>
                  </a:lnTo>
                  <a:lnTo>
                    <a:pt x="1470939" y="502678"/>
                  </a:lnTo>
                  <a:lnTo>
                    <a:pt x="1471218" y="502678"/>
                  </a:lnTo>
                  <a:lnTo>
                    <a:pt x="1476502" y="497395"/>
                  </a:lnTo>
                  <a:lnTo>
                    <a:pt x="1476502" y="49684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7511301" y="4059593"/>
              <a:ext cx="161925" cy="314960"/>
            </a:xfrm>
            <a:custGeom>
              <a:avLst/>
              <a:gdLst/>
              <a:ahLst/>
              <a:cxnLst/>
              <a:rect l="l" t="t" r="r" b="b"/>
              <a:pathLst>
                <a:path w="161925" h="314960">
                  <a:moveTo>
                    <a:pt x="5613" y="289445"/>
                  </a:moveTo>
                  <a:lnTo>
                    <a:pt x="2857" y="286816"/>
                  </a:lnTo>
                  <a:lnTo>
                    <a:pt x="2717" y="286829"/>
                  </a:lnTo>
                  <a:lnTo>
                    <a:pt x="2578" y="286829"/>
                  </a:lnTo>
                  <a:lnTo>
                    <a:pt x="2311" y="286854"/>
                  </a:lnTo>
                  <a:lnTo>
                    <a:pt x="2171" y="286893"/>
                  </a:lnTo>
                  <a:lnTo>
                    <a:pt x="2032" y="286918"/>
                  </a:lnTo>
                  <a:lnTo>
                    <a:pt x="0" y="289153"/>
                  </a:lnTo>
                  <a:lnTo>
                    <a:pt x="5562" y="290131"/>
                  </a:lnTo>
                  <a:lnTo>
                    <a:pt x="5600" y="290004"/>
                  </a:lnTo>
                  <a:lnTo>
                    <a:pt x="5613" y="289712"/>
                  </a:lnTo>
                  <a:lnTo>
                    <a:pt x="5613" y="289445"/>
                  </a:lnTo>
                  <a:close/>
                </a:path>
                <a:path w="161925" h="314960">
                  <a:moveTo>
                    <a:pt x="13284" y="305219"/>
                  </a:moveTo>
                  <a:lnTo>
                    <a:pt x="13258" y="304952"/>
                  </a:lnTo>
                  <a:lnTo>
                    <a:pt x="13208" y="304673"/>
                  </a:lnTo>
                  <a:lnTo>
                    <a:pt x="13157" y="304546"/>
                  </a:lnTo>
                  <a:lnTo>
                    <a:pt x="13119" y="304406"/>
                  </a:lnTo>
                  <a:lnTo>
                    <a:pt x="13017" y="304152"/>
                  </a:lnTo>
                  <a:lnTo>
                    <a:pt x="12877" y="303911"/>
                  </a:lnTo>
                  <a:lnTo>
                    <a:pt x="12725" y="303682"/>
                  </a:lnTo>
                  <a:lnTo>
                    <a:pt x="12547" y="303466"/>
                  </a:lnTo>
                  <a:lnTo>
                    <a:pt x="12357" y="303276"/>
                  </a:lnTo>
                  <a:lnTo>
                    <a:pt x="12141" y="303085"/>
                  </a:lnTo>
                  <a:lnTo>
                    <a:pt x="11912" y="302933"/>
                  </a:lnTo>
                  <a:lnTo>
                    <a:pt x="11785" y="302869"/>
                  </a:lnTo>
                  <a:lnTo>
                    <a:pt x="9131" y="307860"/>
                  </a:lnTo>
                  <a:lnTo>
                    <a:pt x="9512" y="308038"/>
                  </a:lnTo>
                  <a:lnTo>
                    <a:pt x="10045" y="308178"/>
                  </a:lnTo>
                  <a:lnTo>
                    <a:pt x="10185" y="308178"/>
                  </a:lnTo>
                  <a:lnTo>
                    <a:pt x="10325" y="308203"/>
                  </a:lnTo>
                  <a:lnTo>
                    <a:pt x="10604" y="308203"/>
                  </a:lnTo>
                  <a:lnTo>
                    <a:pt x="10744" y="308178"/>
                  </a:lnTo>
                  <a:lnTo>
                    <a:pt x="10871" y="308165"/>
                  </a:lnTo>
                  <a:lnTo>
                    <a:pt x="13284" y="305498"/>
                  </a:lnTo>
                  <a:lnTo>
                    <a:pt x="13284" y="305219"/>
                  </a:lnTo>
                  <a:close/>
                </a:path>
                <a:path w="161925" h="314960">
                  <a:moveTo>
                    <a:pt x="16675" y="277469"/>
                  </a:moveTo>
                  <a:lnTo>
                    <a:pt x="16535" y="277444"/>
                  </a:lnTo>
                  <a:lnTo>
                    <a:pt x="16268" y="277431"/>
                  </a:lnTo>
                  <a:lnTo>
                    <a:pt x="15989" y="277431"/>
                  </a:lnTo>
                  <a:lnTo>
                    <a:pt x="14147" y="278307"/>
                  </a:lnTo>
                  <a:lnTo>
                    <a:pt x="13360" y="280174"/>
                  </a:lnTo>
                  <a:lnTo>
                    <a:pt x="13360" y="280454"/>
                  </a:lnTo>
                  <a:lnTo>
                    <a:pt x="14236" y="282295"/>
                  </a:lnTo>
                  <a:lnTo>
                    <a:pt x="14554" y="282575"/>
                  </a:lnTo>
                  <a:lnTo>
                    <a:pt x="14782" y="282714"/>
                  </a:lnTo>
                  <a:lnTo>
                    <a:pt x="15036" y="282854"/>
                  </a:lnTo>
                  <a:lnTo>
                    <a:pt x="15163" y="282892"/>
                  </a:lnTo>
                  <a:lnTo>
                    <a:pt x="15290" y="282943"/>
                  </a:lnTo>
                  <a:lnTo>
                    <a:pt x="15557" y="283019"/>
                  </a:lnTo>
                  <a:lnTo>
                    <a:pt x="15697" y="283044"/>
                  </a:lnTo>
                  <a:lnTo>
                    <a:pt x="16675" y="277469"/>
                  </a:lnTo>
                  <a:close/>
                </a:path>
                <a:path w="161925" h="314960">
                  <a:moveTo>
                    <a:pt x="24447" y="226009"/>
                  </a:moveTo>
                  <a:lnTo>
                    <a:pt x="24307" y="225983"/>
                  </a:lnTo>
                  <a:lnTo>
                    <a:pt x="23380" y="225755"/>
                  </a:lnTo>
                  <a:lnTo>
                    <a:pt x="18275" y="218465"/>
                  </a:lnTo>
                  <a:lnTo>
                    <a:pt x="18326" y="217741"/>
                  </a:lnTo>
                  <a:lnTo>
                    <a:pt x="18364" y="217512"/>
                  </a:lnTo>
                  <a:lnTo>
                    <a:pt x="18389" y="217385"/>
                  </a:lnTo>
                  <a:lnTo>
                    <a:pt x="18415" y="217246"/>
                  </a:lnTo>
                  <a:lnTo>
                    <a:pt x="20180" y="207251"/>
                  </a:lnTo>
                  <a:lnTo>
                    <a:pt x="20205" y="207124"/>
                  </a:lnTo>
                  <a:lnTo>
                    <a:pt x="20231" y="206832"/>
                  </a:lnTo>
                  <a:lnTo>
                    <a:pt x="20231" y="206565"/>
                  </a:lnTo>
                  <a:lnTo>
                    <a:pt x="17475" y="203936"/>
                  </a:lnTo>
                  <a:lnTo>
                    <a:pt x="17208" y="203936"/>
                  </a:lnTo>
                  <a:lnTo>
                    <a:pt x="12827" y="216395"/>
                  </a:lnTo>
                  <a:lnTo>
                    <a:pt x="12801" y="216522"/>
                  </a:lnTo>
                  <a:lnTo>
                    <a:pt x="12712" y="217030"/>
                  </a:lnTo>
                  <a:lnTo>
                    <a:pt x="12611" y="218313"/>
                  </a:lnTo>
                  <a:lnTo>
                    <a:pt x="12649" y="219595"/>
                  </a:lnTo>
                  <a:lnTo>
                    <a:pt x="23266" y="231546"/>
                  </a:lnTo>
                  <a:lnTo>
                    <a:pt x="23469" y="231584"/>
                  </a:lnTo>
                  <a:lnTo>
                    <a:pt x="24434" y="226021"/>
                  </a:lnTo>
                  <a:close/>
                </a:path>
                <a:path w="161925" h="314960">
                  <a:moveTo>
                    <a:pt x="27470" y="254190"/>
                  </a:moveTo>
                  <a:lnTo>
                    <a:pt x="21793" y="244551"/>
                  </a:lnTo>
                  <a:lnTo>
                    <a:pt x="21793" y="253542"/>
                  </a:lnTo>
                  <a:lnTo>
                    <a:pt x="21767" y="254508"/>
                  </a:lnTo>
                  <a:lnTo>
                    <a:pt x="16776" y="258787"/>
                  </a:lnTo>
                  <a:lnTo>
                    <a:pt x="16205" y="258737"/>
                  </a:lnTo>
                  <a:lnTo>
                    <a:pt x="16078" y="258711"/>
                  </a:lnTo>
                  <a:lnTo>
                    <a:pt x="15938" y="258686"/>
                  </a:lnTo>
                  <a:lnTo>
                    <a:pt x="12039" y="254241"/>
                  </a:lnTo>
                  <a:lnTo>
                    <a:pt x="12065" y="253288"/>
                  </a:lnTo>
                  <a:lnTo>
                    <a:pt x="16573" y="249008"/>
                  </a:lnTo>
                  <a:lnTo>
                    <a:pt x="17526" y="249034"/>
                  </a:lnTo>
                  <a:lnTo>
                    <a:pt x="17767" y="249085"/>
                  </a:lnTo>
                  <a:lnTo>
                    <a:pt x="17894" y="249123"/>
                  </a:lnTo>
                  <a:lnTo>
                    <a:pt x="18465" y="249250"/>
                  </a:lnTo>
                  <a:lnTo>
                    <a:pt x="19342" y="249643"/>
                  </a:lnTo>
                  <a:lnTo>
                    <a:pt x="21793" y="253542"/>
                  </a:lnTo>
                  <a:lnTo>
                    <a:pt x="21793" y="244551"/>
                  </a:lnTo>
                  <a:lnTo>
                    <a:pt x="21221" y="244259"/>
                  </a:lnTo>
                  <a:lnTo>
                    <a:pt x="20256" y="243878"/>
                  </a:lnTo>
                  <a:lnTo>
                    <a:pt x="19253" y="243611"/>
                  </a:lnTo>
                  <a:lnTo>
                    <a:pt x="18884" y="243547"/>
                  </a:lnTo>
                  <a:lnTo>
                    <a:pt x="18745" y="243522"/>
                  </a:lnTo>
                  <a:lnTo>
                    <a:pt x="18618" y="243484"/>
                  </a:lnTo>
                  <a:lnTo>
                    <a:pt x="18237" y="243420"/>
                  </a:lnTo>
                  <a:lnTo>
                    <a:pt x="17208" y="243344"/>
                  </a:lnTo>
                  <a:lnTo>
                    <a:pt x="16167" y="243370"/>
                  </a:lnTo>
                  <a:lnTo>
                    <a:pt x="15138" y="243484"/>
                  </a:lnTo>
                  <a:lnTo>
                    <a:pt x="6362" y="253606"/>
                  </a:lnTo>
                  <a:lnTo>
                    <a:pt x="6388" y="254647"/>
                  </a:lnTo>
                  <a:lnTo>
                    <a:pt x="15087" y="264274"/>
                  </a:lnTo>
                  <a:lnTo>
                    <a:pt x="15595" y="264375"/>
                  </a:lnTo>
                  <a:lnTo>
                    <a:pt x="16624" y="264452"/>
                  </a:lnTo>
                  <a:lnTo>
                    <a:pt x="17665" y="264426"/>
                  </a:lnTo>
                  <a:lnTo>
                    <a:pt x="18694" y="264299"/>
                  </a:lnTo>
                  <a:lnTo>
                    <a:pt x="27393" y="255219"/>
                  </a:lnTo>
                  <a:lnTo>
                    <a:pt x="27470" y="254190"/>
                  </a:lnTo>
                  <a:close/>
                </a:path>
                <a:path w="161925" h="314960">
                  <a:moveTo>
                    <a:pt x="53200" y="286232"/>
                  </a:moveTo>
                  <a:lnTo>
                    <a:pt x="53162" y="285813"/>
                  </a:lnTo>
                  <a:lnTo>
                    <a:pt x="53124" y="285686"/>
                  </a:lnTo>
                  <a:lnTo>
                    <a:pt x="53098" y="285546"/>
                  </a:lnTo>
                  <a:lnTo>
                    <a:pt x="50444" y="283476"/>
                  </a:lnTo>
                  <a:lnTo>
                    <a:pt x="50165" y="283476"/>
                  </a:lnTo>
                  <a:lnTo>
                    <a:pt x="47739" y="285280"/>
                  </a:lnTo>
                  <a:lnTo>
                    <a:pt x="47688" y="285407"/>
                  </a:lnTo>
                  <a:lnTo>
                    <a:pt x="47612" y="285673"/>
                  </a:lnTo>
                  <a:lnTo>
                    <a:pt x="47586" y="285813"/>
                  </a:lnTo>
                  <a:lnTo>
                    <a:pt x="44183" y="305130"/>
                  </a:lnTo>
                  <a:lnTo>
                    <a:pt x="26733" y="284060"/>
                  </a:lnTo>
                  <a:lnTo>
                    <a:pt x="26631" y="283921"/>
                  </a:lnTo>
                  <a:lnTo>
                    <a:pt x="16675" y="277482"/>
                  </a:lnTo>
                  <a:lnTo>
                    <a:pt x="15697" y="283044"/>
                  </a:lnTo>
                  <a:lnTo>
                    <a:pt x="16383" y="283184"/>
                  </a:lnTo>
                  <a:lnTo>
                    <a:pt x="17284" y="283476"/>
                  </a:lnTo>
                  <a:lnTo>
                    <a:pt x="22059" y="287261"/>
                  </a:lnTo>
                  <a:lnTo>
                    <a:pt x="22174" y="287413"/>
                  </a:lnTo>
                  <a:lnTo>
                    <a:pt x="22301" y="287566"/>
                  </a:lnTo>
                  <a:lnTo>
                    <a:pt x="43637" y="313309"/>
                  </a:lnTo>
                  <a:lnTo>
                    <a:pt x="43853" y="313563"/>
                  </a:lnTo>
                  <a:lnTo>
                    <a:pt x="44018" y="313728"/>
                  </a:lnTo>
                  <a:lnTo>
                    <a:pt x="44272" y="313931"/>
                  </a:lnTo>
                  <a:lnTo>
                    <a:pt x="44500" y="314071"/>
                  </a:lnTo>
                  <a:lnTo>
                    <a:pt x="44754" y="314210"/>
                  </a:lnTo>
                  <a:lnTo>
                    <a:pt x="45021" y="314312"/>
                  </a:lnTo>
                  <a:lnTo>
                    <a:pt x="45199" y="314363"/>
                  </a:lnTo>
                  <a:lnTo>
                    <a:pt x="45554" y="314426"/>
                  </a:lnTo>
                  <a:lnTo>
                    <a:pt x="45732" y="314452"/>
                  </a:lnTo>
                  <a:lnTo>
                    <a:pt x="46101" y="314452"/>
                  </a:lnTo>
                  <a:lnTo>
                    <a:pt x="46393" y="314413"/>
                  </a:lnTo>
                  <a:lnTo>
                    <a:pt x="46520" y="314375"/>
                  </a:lnTo>
                  <a:lnTo>
                    <a:pt x="46659" y="314350"/>
                  </a:lnTo>
                  <a:lnTo>
                    <a:pt x="46926" y="314261"/>
                  </a:lnTo>
                  <a:lnTo>
                    <a:pt x="47180" y="314159"/>
                  </a:lnTo>
                  <a:lnTo>
                    <a:pt x="47320" y="314071"/>
                  </a:lnTo>
                  <a:lnTo>
                    <a:pt x="47485" y="313956"/>
                  </a:lnTo>
                  <a:lnTo>
                    <a:pt x="47650" y="313855"/>
                  </a:lnTo>
                  <a:lnTo>
                    <a:pt x="47853" y="313690"/>
                  </a:lnTo>
                  <a:lnTo>
                    <a:pt x="48183" y="313296"/>
                  </a:lnTo>
                  <a:lnTo>
                    <a:pt x="48298" y="313131"/>
                  </a:lnTo>
                  <a:lnTo>
                    <a:pt x="48475" y="312813"/>
                  </a:lnTo>
                  <a:lnTo>
                    <a:pt x="48539" y="312648"/>
                  </a:lnTo>
                  <a:lnTo>
                    <a:pt x="48590" y="312521"/>
                  </a:lnTo>
                  <a:lnTo>
                    <a:pt x="48641" y="312343"/>
                  </a:lnTo>
                  <a:lnTo>
                    <a:pt x="48691" y="312115"/>
                  </a:lnTo>
                  <a:lnTo>
                    <a:pt x="53162" y="286778"/>
                  </a:lnTo>
                  <a:lnTo>
                    <a:pt x="53174" y="286651"/>
                  </a:lnTo>
                  <a:lnTo>
                    <a:pt x="53200" y="286372"/>
                  </a:lnTo>
                  <a:lnTo>
                    <a:pt x="53200" y="286232"/>
                  </a:lnTo>
                  <a:close/>
                </a:path>
                <a:path w="161925" h="314960">
                  <a:moveTo>
                    <a:pt x="57772" y="133591"/>
                  </a:moveTo>
                  <a:lnTo>
                    <a:pt x="57734" y="133172"/>
                  </a:lnTo>
                  <a:lnTo>
                    <a:pt x="52146" y="134023"/>
                  </a:lnTo>
                  <a:lnTo>
                    <a:pt x="52235" y="134429"/>
                  </a:lnTo>
                  <a:lnTo>
                    <a:pt x="52285" y="134556"/>
                  </a:lnTo>
                  <a:lnTo>
                    <a:pt x="52324" y="134683"/>
                  </a:lnTo>
                  <a:lnTo>
                    <a:pt x="52451" y="134937"/>
                  </a:lnTo>
                  <a:lnTo>
                    <a:pt x="52590" y="135178"/>
                  </a:lnTo>
                  <a:lnTo>
                    <a:pt x="52755" y="135394"/>
                  </a:lnTo>
                  <a:lnTo>
                    <a:pt x="52946" y="135610"/>
                  </a:lnTo>
                  <a:lnTo>
                    <a:pt x="53149" y="135788"/>
                  </a:lnTo>
                  <a:lnTo>
                    <a:pt x="53378" y="135953"/>
                  </a:lnTo>
                  <a:lnTo>
                    <a:pt x="53606" y="136105"/>
                  </a:lnTo>
                  <a:lnTo>
                    <a:pt x="53733" y="136156"/>
                  </a:lnTo>
                  <a:lnTo>
                    <a:pt x="53860" y="136220"/>
                  </a:lnTo>
                  <a:lnTo>
                    <a:pt x="54127" y="136309"/>
                  </a:lnTo>
                  <a:lnTo>
                    <a:pt x="54267" y="136334"/>
                  </a:lnTo>
                  <a:lnTo>
                    <a:pt x="54394" y="136372"/>
                  </a:lnTo>
                  <a:lnTo>
                    <a:pt x="54673" y="136410"/>
                  </a:lnTo>
                  <a:lnTo>
                    <a:pt x="54813" y="136410"/>
                  </a:lnTo>
                  <a:lnTo>
                    <a:pt x="54952" y="136423"/>
                  </a:lnTo>
                  <a:lnTo>
                    <a:pt x="55219" y="136410"/>
                  </a:lnTo>
                  <a:lnTo>
                    <a:pt x="55359" y="136385"/>
                  </a:lnTo>
                  <a:lnTo>
                    <a:pt x="55499" y="136372"/>
                  </a:lnTo>
                  <a:lnTo>
                    <a:pt x="55765" y="136296"/>
                  </a:lnTo>
                  <a:lnTo>
                    <a:pt x="56032" y="136207"/>
                  </a:lnTo>
                  <a:lnTo>
                    <a:pt x="56273" y="136093"/>
                  </a:lnTo>
                  <a:lnTo>
                    <a:pt x="56400" y="136004"/>
                  </a:lnTo>
                  <a:lnTo>
                    <a:pt x="57492" y="134797"/>
                  </a:lnTo>
                  <a:lnTo>
                    <a:pt x="57556" y="134670"/>
                  </a:lnTo>
                  <a:lnTo>
                    <a:pt x="57645" y="134416"/>
                  </a:lnTo>
                  <a:lnTo>
                    <a:pt x="57721" y="134137"/>
                  </a:lnTo>
                  <a:lnTo>
                    <a:pt x="57759" y="133870"/>
                  </a:lnTo>
                  <a:lnTo>
                    <a:pt x="57759" y="133718"/>
                  </a:lnTo>
                  <a:lnTo>
                    <a:pt x="57772" y="133591"/>
                  </a:lnTo>
                  <a:close/>
                </a:path>
                <a:path w="161925" h="314960">
                  <a:moveTo>
                    <a:pt x="65811" y="214731"/>
                  </a:moveTo>
                  <a:lnTo>
                    <a:pt x="65773" y="214312"/>
                  </a:lnTo>
                  <a:lnTo>
                    <a:pt x="65735" y="214185"/>
                  </a:lnTo>
                  <a:lnTo>
                    <a:pt x="65709" y="214045"/>
                  </a:lnTo>
                  <a:lnTo>
                    <a:pt x="63055" y="211975"/>
                  </a:lnTo>
                  <a:lnTo>
                    <a:pt x="62776" y="211975"/>
                  </a:lnTo>
                  <a:lnTo>
                    <a:pt x="60350" y="213779"/>
                  </a:lnTo>
                  <a:lnTo>
                    <a:pt x="60223" y="214172"/>
                  </a:lnTo>
                  <a:lnTo>
                    <a:pt x="60198" y="214299"/>
                  </a:lnTo>
                  <a:lnTo>
                    <a:pt x="58432" y="224294"/>
                  </a:lnTo>
                  <a:lnTo>
                    <a:pt x="58407" y="224434"/>
                  </a:lnTo>
                  <a:lnTo>
                    <a:pt x="50863" y="230606"/>
                  </a:lnTo>
                  <a:lnTo>
                    <a:pt x="50139" y="230543"/>
                  </a:lnTo>
                  <a:lnTo>
                    <a:pt x="49911" y="230505"/>
                  </a:lnTo>
                  <a:lnTo>
                    <a:pt x="49771" y="230479"/>
                  </a:lnTo>
                  <a:lnTo>
                    <a:pt x="49631" y="230454"/>
                  </a:lnTo>
                  <a:lnTo>
                    <a:pt x="24447" y="226021"/>
                  </a:lnTo>
                  <a:lnTo>
                    <a:pt x="23469" y="231584"/>
                  </a:lnTo>
                  <a:lnTo>
                    <a:pt x="23609" y="231622"/>
                  </a:lnTo>
                  <a:lnTo>
                    <a:pt x="48793" y="236054"/>
                  </a:lnTo>
                  <a:lnTo>
                    <a:pt x="48933" y="236080"/>
                  </a:lnTo>
                  <a:lnTo>
                    <a:pt x="49428" y="236169"/>
                  </a:lnTo>
                  <a:lnTo>
                    <a:pt x="50711" y="236258"/>
                  </a:lnTo>
                  <a:lnTo>
                    <a:pt x="51993" y="236232"/>
                  </a:lnTo>
                  <a:lnTo>
                    <a:pt x="53276" y="236080"/>
                  </a:lnTo>
                  <a:lnTo>
                    <a:pt x="63957" y="225539"/>
                  </a:lnTo>
                  <a:lnTo>
                    <a:pt x="63982" y="225412"/>
                  </a:lnTo>
                  <a:lnTo>
                    <a:pt x="63995" y="225272"/>
                  </a:lnTo>
                  <a:lnTo>
                    <a:pt x="65760" y="215277"/>
                  </a:lnTo>
                  <a:lnTo>
                    <a:pt x="65786" y="215150"/>
                  </a:lnTo>
                  <a:lnTo>
                    <a:pt x="65811" y="214871"/>
                  </a:lnTo>
                  <a:lnTo>
                    <a:pt x="65811" y="214731"/>
                  </a:lnTo>
                  <a:close/>
                </a:path>
                <a:path w="161925" h="314960">
                  <a:moveTo>
                    <a:pt x="88569" y="153009"/>
                  </a:moveTo>
                  <a:lnTo>
                    <a:pt x="83667" y="150190"/>
                  </a:lnTo>
                  <a:lnTo>
                    <a:pt x="83489" y="150545"/>
                  </a:lnTo>
                  <a:lnTo>
                    <a:pt x="83400" y="150812"/>
                  </a:lnTo>
                  <a:lnTo>
                    <a:pt x="83312" y="151231"/>
                  </a:lnTo>
                  <a:lnTo>
                    <a:pt x="83286" y="151638"/>
                  </a:lnTo>
                  <a:lnTo>
                    <a:pt x="83312" y="151930"/>
                  </a:lnTo>
                  <a:lnTo>
                    <a:pt x="85217" y="154266"/>
                  </a:lnTo>
                  <a:lnTo>
                    <a:pt x="85344" y="154317"/>
                  </a:lnTo>
                  <a:lnTo>
                    <a:pt x="85610" y="154381"/>
                  </a:lnTo>
                  <a:lnTo>
                    <a:pt x="86169" y="154419"/>
                  </a:lnTo>
                  <a:lnTo>
                    <a:pt x="86309" y="154406"/>
                  </a:lnTo>
                  <a:lnTo>
                    <a:pt x="86448" y="154406"/>
                  </a:lnTo>
                  <a:lnTo>
                    <a:pt x="88341" y="153352"/>
                  </a:lnTo>
                  <a:lnTo>
                    <a:pt x="88569" y="153009"/>
                  </a:lnTo>
                  <a:close/>
                </a:path>
                <a:path w="161925" h="314960">
                  <a:moveTo>
                    <a:pt x="101803" y="129146"/>
                  </a:moveTo>
                  <a:lnTo>
                    <a:pt x="101790" y="129006"/>
                  </a:lnTo>
                  <a:lnTo>
                    <a:pt x="101739" y="128739"/>
                  </a:lnTo>
                  <a:lnTo>
                    <a:pt x="101701" y="128600"/>
                  </a:lnTo>
                  <a:lnTo>
                    <a:pt x="101676" y="128460"/>
                  </a:lnTo>
                  <a:lnTo>
                    <a:pt x="98793" y="126504"/>
                  </a:lnTo>
                  <a:lnTo>
                    <a:pt x="98653" y="126517"/>
                  </a:lnTo>
                  <a:lnTo>
                    <a:pt x="96532" y="127914"/>
                  </a:lnTo>
                  <a:lnTo>
                    <a:pt x="91490" y="136601"/>
                  </a:lnTo>
                  <a:lnTo>
                    <a:pt x="54102" y="115011"/>
                  </a:lnTo>
                  <a:lnTo>
                    <a:pt x="53873" y="114871"/>
                  </a:lnTo>
                  <a:lnTo>
                    <a:pt x="53657" y="114744"/>
                  </a:lnTo>
                  <a:lnTo>
                    <a:pt x="53505" y="114668"/>
                  </a:lnTo>
                  <a:lnTo>
                    <a:pt x="53276" y="114604"/>
                  </a:lnTo>
                  <a:lnTo>
                    <a:pt x="53136" y="114566"/>
                  </a:lnTo>
                  <a:lnTo>
                    <a:pt x="52832" y="114503"/>
                  </a:lnTo>
                  <a:lnTo>
                    <a:pt x="52616" y="114490"/>
                  </a:lnTo>
                  <a:lnTo>
                    <a:pt x="52451" y="114490"/>
                  </a:lnTo>
                  <a:lnTo>
                    <a:pt x="52133" y="114515"/>
                  </a:lnTo>
                  <a:lnTo>
                    <a:pt x="51968" y="114541"/>
                  </a:lnTo>
                  <a:lnTo>
                    <a:pt x="51663" y="114604"/>
                  </a:lnTo>
                  <a:lnTo>
                    <a:pt x="51371" y="114693"/>
                  </a:lnTo>
                  <a:lnTo>
                    <a:pt x="51117" y="114808"/>
                  </a:lnTo>
                  <a:lnTo>
                    <a:pt x="50888" y="114960"/>
                  </a:lnTo>
                  <a:lnTo>
                    <a:pt x="50749" y="115062"/>
                  </a:lnTo>
                  <a:lnTo>
                    <a:pt x="50457" y="115303"/>
                  </a:lnTo>
                  <a:lnTo>
                    <a:pt x="50266" y="115519"/>
                  </a:lnTo>
                  <a:lnTo>
                    <a:pt x="50101" y="115735"/>
                  </a:lnTo>
                  <a:lnTo>
                    <a:pt x="49898" y="116103"/>
                  </a:lnTo>
                  <a:lnTo>
                    <a:pt x="49847" y="116230"/>
                  </a:lnTo>
                  <a:lnTo>
                    <a:pt x="49784" y="116395"/>
                  </a:lnTo>
                  <a:lnTo>
                    <a:pt x="49682" y="116776"/>
                  </a:lnTo>
                  <a:lnTo>
                    <a:pt x="49644" y="117043"/>
                  </a:lnTo>
                  <a:lnTo>
                    <a:pt x="49631" y="117284"/>
                  </a:lnTo>
                  <a:lnTo>
                    <a:pt x="49644" y="117500"/>
                  </a:lnTo>
                  <a:lnTo>
                    <a:pt x="49669" y="117741"/>
                  </a:lnTo>
                  <a:lnTo>
                    <a:pt x="52146" y="134010"/>
                  </a:lnTo>
                  <a:lnTo>
                    <a:pt x="57734" y="133159"/>
                  </a:lnTo>
                  <a:lnTo>
                    <a:pt x="56134" y="122720"/>
                  </a:lnTo>
                  <a:lnTo>
                    <a:pt x="88671" y="141503"/>
                  </a:lnTo>
                  <a:lnTo>
                    <a:pt x="83667" y="150177"/>
                  </a:lnTo>
                  <a:lnTo>
                    <a:pt x="88569" y="152996"/>
                  </a:lnTo>
                  <a:lnTo>
                    <a:pt x="94919" y="141986"/>
                  </a:lnTo>
                  <a:lnTo>
                    <a:pt x="95046" y="141782"/>
                  </a:lnTo>
                  <a:lnTo>
                    <a:pt x="101422" y="130733"/>
                  </a:lnTo>
                  <a:lnTo>
                    <a:pt x="101612" y="130378"/>
                  </a:lnTo>
                  <a:lnTo>
                    <a:pt x="101650" y="130238"/>
                  </a:lnTo>
                  <a:lnTo>
                    <a:pt x="101701" y="130111"/>
                  </a:lnTo>
                  <a:lnTo>
                    <a:pt x="101765" y="129832"/>
                  </a:lnTo>
                  <a:lnTo>
                    <a:pt x="101790" y="129565"/>
                  </a:lnTo>
                  <a:lnTo>
                    <a:pt x="101803" y="129146"/>
                  </a:lnTo>
                  <a:close/>
                </a:path>
                <a:path w="161925" h="314960">
                  <a:moveTo>
                    <a:pt x="112547" y="46786"/>
                  </a:moveTo>
                  <a:lnTo>
                    <a:pt x="107454" y="37947"/>
                  </a:lnTo>
                  <a:lnTo>
                    <a:pt x="107264" y="37833"/>
                  </a:lnTo>
                  <a:lnTo>
                    <a:pt x="107137" y="37757"/>
                  </a:lnTo>
                  <a:lnTo>
                    <a:pt x="106870" y="37617"/>
                  </a:lnTo>
                  <a:lnTo>
                    <a:pt x="106870" y="47358"/>
                  </a:lnTo>
                  <a:lnTo>
                    <a:pt x="106807" y="47828"/>
                  </a:lnTo>
                  <a:lnTo>
                    <a:pt x="102069" y="51854"/>
                  </a:lnTo>
                  <a:lnTo>
                    <a:pt x="101587" y="51828"/>
                  </a:lnTo>
                  <a:lnTo>
                    <a:pt x="99428" y="51117"/>
                  </a:lnTo>
                  <a:lnTo>
                    <a:pt x="97104" y="46558"/>
                  </a:lnTo>
                  <a:lnTo>
                    <a:pt x="97167" y="46088"/>
                  </a:lnTo>
                  <a:lnTo>
                    <a:pt x="101904" y="42062"/>
                  </a:lnTo>
                  <a:lnTo>
                    <a:pt x="102387" y="42087"/>
                  </a:lnTo>
                  <a:lnTo>
                    <a:pt x="103327" y="42252"/>
                  </a:lnTo>
                  <a:lnTo>
                    <a:pt x="103784" y="42405"/>
                  </a:lnTo>
                  <a:lnTo>
                    <a:pt x="104432" y="42722"/>
                  </a:lnTo>
                  <a:lnTo>
                    <a:pt x="104559" y="42799"/>
                  </a:lnTo>
                  <a:lnTo>
                    <a:pt x="105397" y="43434"/>
                  </a:lnTo>
                  <a:lnTo>
                    <a:pt x="106870" y="47358"/>
                  </a:lnTo>
                  <a:lnTo>
                    <a:pt x="106870" y="37617"/>
                  </a:lnTo>
                  <a:lnTo>
                    <a:pt x="101815" y="36410"/>
                  </a:lnTo>
                  <a:lnTo>
                    <a:pt x="100787" y="36474"/>
                  </a:lnTo>
                  <a:lnTo>
                    <a:pt x="91427" y="47129"/>
                  </a:lnTo>
                  <a:lnTo>
                    <a:pt x="91503" y="48158"/>
                  </a:lnTo>
                  <a:lnTo>
                    <a:pt x="96583" y="56019"/>
                  </a:lnTo>
                  <a:lnTo>
                    <a:pt x="96710" y="56083"/>
                  </a:lnTo>
                  <a:lnTo>
                    <a:pt x="97167" y="56349"/>
                  </a:lnTo>
                  <a:lnTo>
                    <a:pt x="98107" y="56781"/>
                  </a:lnTo>
                  <a:lnTo>
                    <a:pt x="99085" y="57099"/>
                  </a:lnTo>
                  <a:lnTo>
                    <a:pt x="100101" y="57340"/>
                  </a:lnTo>
                  <a:lnTo>
                    <a:pt x="101117" y="57467"/>
                  </a:lnTo>
                  <a:lnTo>
                    <a:pt x="102158" y="57505"/>
                  </a:lnTo>
                  <a:lnTo>
                    <a:pt x="103187" y="57442"/>
                  </a:lnTo>
                  <a:lnTo>
                    <a:pt x="112509" y="47815"/>
                  </a:lnTo>
                  <a:lnTo>
                    <a:pt x="112547" y="46786"/>
                  </a:lnTo>
                  <a:close/>
                </a:path>
                <a:path w="161925" h="314960">
                  <a:moveTo>
                    <a:pt x="121323" y="95478"/>
                  </a:moveTo>
                  <a:lnTo>
                    <a:pt x="120726" y="93802"/>
                  </a:lnTo>
                  <a:lnTo>
                    <a:pt x="120650" y="93675"/>
                  </a:lnTo>
                  <a:lnTo>
                    <a:pt x="113436" y="89344"/>
                  </a:lnTo>
                  <a:lnTo>
                    <a:pt x="115874" y="85115"/>
                  </a:lnTo>
                  <a:lnTo>
                    <a:pt x="115951" y="84988"/>
                  </a:lnTo>
                  <a:lnTo>
                    <a:pt x="116065" y="84747"/>
                  </a:lnTo>
                  <a:lnTo>
                    <a:pt x="116103" y="84607"/>
                  </a:lnTo>
                  <a:lnTo>
                    <a:pt x="116154" y="84480"/>
                  </a:lnTo>
                  <a:lnTo>
                    <a:pt x="116217" y="84201"/>
                  </a:lnTo>
                  <a:lnTo>
                    <a:pt x="116230" y="84074"/>
                  </a:lnTo>
                  <a:lnTo>
                    <a:pt x="116255" y="83934"/>
                  </a:lnTo>
                  <a:lnTo>
                    <a:pt x="116255" y="83527"/>
                  </a:lnTo>
                  <a:lnTo>
                    <a:pt x="116243" y="83388"/>
                  </a:lnTo>
                  <a:lnTo>
                    <a:pt x="116192" y="83108"/>
                  </a:lnTo>
                  <a:lnTo>
                    <a:pt x="116154" y="82981"/>
                  </a:lnTo>
                  <a:lnTo>
                    <a:pt x="116128" y="82842"/>
                  </a:lnTo>
                  <a:lnTo>
                    <a:pt x="113385" y="80873"/>
                  </a:lnTo>
                  <a:lnTo>
                    <a:pt x="112839" y="80937"/>
                  </a:lnTo>
                  <a:lnTo>
                    <a:pt x="108534" y="86525"/>
                  </a:lnTo>
                  <a:lnTo>
                    <a:pt x="102082" y="82791"/>
                  </a:lnTo>
                  <a:lnTo>
                    <a:pt x="101714" y="82600"/>
                  </a:lnTo>
                  <a:lnTo>
                    <a:pt x="101574" y="82550"/>
                  </a:lnTo>
                  <a:lnTo>
                    <a:pt x="101180" y="82448"/>
                  </a:lnTo>
                  <a:lnTo>
                    <a:pt x="100622" y="82410"/>
                  </a:lnTo>
                  <a:lnTo>
                    <a:pt x="100495" y="82423"/>
                  </a:lnTo>
                  <a:lnTo>
                    <a:pt x="100355" y="82423"/>
                  </a:lnTo>
                  <a:lnTo>
                    <a:pt x="97840" y="85293"/>
                  </a:lnTo>
                  <a:lnTo>
                    <a:pt x="97904" y="85839"/>
                  </a:lnTo>
                  <a:lnTo>
                    <a:pt x="99250" y="87680"/>
                  </a:lnTo>
                  <a:lnTo>
                    <a:pt x="105702" y="91414"/>
                  </a:lnTo>
                  <a:lnTo>
                    <a:pt x="99999" y="101307"/>
                  </a:lnTo>
                  <a:lnTo>
                    <a:pt x="76581" y="77089"/>
                  </a:lnTo>
                  <a:lnTo>
                    <a:pt x="76263" y="76809"/>
                  </a:lnTo>
                  <a:lnTo>
                    <a:pt x="76034" y="76657"/>
                  </a:lnTo>
                  <a:lnTo>
                    <a:pt x="75793" y="76530"/>
                  </a:lnTo>
                  <a:lnTo>
                    <a:pt x="75666" y="76479"/>
                  </a:lnTo>
                  <a:lnTo>
                    <a:pt x="75539" y="76403"/>
                  </a:lnTo>
                  <a:lnTo>
                    <a:pt x="75145" y="76288"/>
                  </a:lnTo>
                  <a:lnTo>
                    <a:pt x="75006" y="76263"/>
                  </a:lnTo>
                  <a:lnTo>
                    <a:pt x="74726" y="76238"/>
                  </a:lnTo>
                  <a:lnTo>
                    <a:pt x="74180" y="76250"/>
                  </a:lnTo>
                  <a:lnTo>
                    <a:pt x="73901" y="76301"/>
                  </a:lnTo>
                  <a:lnTo>
                    <a:pt x="73634" y="76377"/>
                  </a:lnTo>
                  <a:lnTo>
                    <a:pt x="73507" y="76441"/>
                  </a:lnTo>
                  <a:lnTo>
                    <a:pt x="73380" y="76492"/>
                  </a:lnTo>
                  <a:lnTo>
                    <a:pt x="71958" y="77939"/>
                  </a:lnTo>
                  <a:lnTo>
                    <a:pt x="71894" y="78066"/>
                  </a:lnTo>
                  <a:lnTo>
                    <a:pt x="71780" y="78460"/>
                  </a:lnTo>
                  <a:lnTo>
                    <a:pt x="71755" y="78613"/>
                  </a:lnTo>
                  <a:lnTo>
                    <a:pt x="71729" y="78879"/>
                  </a:lnTo>
                  <a:lnTo>
                    <a:pt x="71729" y="79006"/>
                  </a:lnTo>
                  <a:lnTo>
                    <a:pt x="71716" y="79159"/>
                  </a:lnTo>
                  <a:lnTo>
                    <a:pt x="72517" y="81026"/>
                  </a:lnTo>
                  <a:lnTo>
                    <a:pt x="98552" y="107937"/>
                  </a:lnTo>
                  <a:lnTo>
                    <a:pt x="98767" y="108140"/>
                  </a:lnTo>
                  <a:lnTo>
                    <a:pt x="99085" y="108369"/>
                  </a:lnTo>
                  <a:lnTo>
                    <a:pt x="99288" y="108496"/>
                  </a:lnTo>
                  <a:lnTo>
                    <a:pt x="99568" y="108610"/>
                  </a:lnTo>
                  <a:lnTo>
                    <a:pt x="99733" y="108673"/>
                  </a:lnTo>
                  <a:lnTo>
                    <a:pt x="99949" y="108724"/>
                  </a:lnTo>
                  <a:lnTo>
                    <a:pt x="100114" y="108762"/>
                  </a:lnTo>
                  <a:lnTo>
                    <a:pt x="100317" y="108788"/>
                  </a:lnTo>
                  <a:lnTo>
                    <a:pt x="100774" y="108788"/>
                  </a:lnTo>
                  <a:lnTo>
                    <a:pt x="100952" y="108775"/>
                  </a:lnTo>
                  <a:lnTo>
                    <a:pt x="101092" y="108750"/>
                  </a:lnTo>
                  <a:lnTo>
                    <a:pt x="101219" y="108724"/>
                  </a:lnTo>
                  <a:lnTo>
                    <a:pt x="101485" y="108648"/>
                  </a:lnTo>
                  <a:lnTo>
                    <a:pt x="101714" y="108572"/>
                  </a:lnTo>
                  <a:lnTo>
                    <a:pt x="101841" y="108508"/>
                  </a:lnTo>
                  <a:lnTo>
                    <a:pt x="101993" y="108419"/>
                  </a:lnTo>
                  <a:lnTo>
                    <a:pt x="102196" y="108292"/>
                  </a:lnTo>
                  <a:lnTo>
                    <a:pt x="102425" y="108127"/>
                  </a:lnTo>
                  <a:lnTo>
                    <a:pt x="102641" y="107899"/>
                  </a:lnTo>
                  <a:lnTo>
                    <a:pt x="102806" y="107734"/>
                  </a:lnTo>
                  <a:lnTo>
                    <a:pt x="102908" y="107569"/>
                  </a:lnTo>
                  <a:lnTo>
                    <a:pt x="102997" y="107429"/>
                  </a:lnTo>
                  <a:lnTo>
                    <a:pt x="103124" y="107213"/>
                  </a:lnTo>
                  <a:lnTo>
                    <a:pt x="110604" y="94246"/>
                  </a:lnTo>
                  <a:lnTo>
                    <a:pt x="117068" y="97980"/>
                  </a:lnTo>
                  <a:lnTo>
                    <a:pt x="117449" y="98158"/>
                  </a:lnTo>
                  <a:lnTo>
                    <a:pt x="117716" y="98247"/>
                  </a:lnTo>
                  <a:lnTo>
                    <a:pt x="117983" y="98310"/>
                  </a:lnTo>
                  <a:lnTo>
                    <a:pt x="118541" y="98348"/>
                  </a:lnTo>
                  <a:lnTo>
                    <a:pt x="118668" y="98336"/>
                  </a:lnTo>
                  <a:lnTo>
                    <a:pt x="118808" y="98336"/>
                  </a:lnTo>
                  <a:lnTo>
                    <a:pt x="119087" y="98285"/>
                  </a:lnTo>
                  <a:lnTo>
                    <a:pt x="119621" y="98120"/>
                  </a:lnTo>
                  <a:lnTo>
                    <a:pt x="119862" y="97993"/>
                  </a:lnTo>
                  <a:lnTo>
                    <a:pt x="121297" y="95885"/>
                  </a:lnTo>
                  <a:lnTo>
                    <a:pt x="121323" y="95478"/>
                  </a:lnTo>
                  <a:close/>
                </a:path>
                <a:path w="161925" h="314960">
                  <a:moveTo>
                    <a:pt x="161099" y="27381"/>
                  </a:moveTo>
                  <a:lnTo>
                    <a:pt x="156210" y="24561"/>
                  </a:lnTo>
                  <a:lnTo>
                    <a:pt x="151168" y="33274"/>
                  </a:lnTo>
                  <a:lnTo>
                    <a:pt x="151053" y="33464"/>
                  </a:lnTo>
                  <a:lnTo>
                    <a:pt x="144716" y="37198"/>
                  </a:lnTo>
                  <a:lnTo>
                    <a:pt x="143992" y="37172"/>
                  </a:lnTo>
                  <a:lnTo>
                    <a:pt x="140982" y="36271"/>
                  </a:lnTo>
                  <a:lnTo>
                    <a:pt x="140741" y="36118"/>
                  </a:lnTo>
                  <a:lnTo>
                    <a:pt x="118833" y="23507"/>
                  </a:lnTo>
                  <a:lnTo>
                    <a:pt x="118592" y="23355"/>
                  </a:lnTo>
                  <a:lnTo>
                    <a:pt x="118389" y="23228"/>
                  </a:lnTo>
                  <a:lnTo>
                    <a:pt x="118224" y="23139"/>
                  </a:lnTo>
                  <a:lnTo>
                    <a:pt x="117690" y="22733"/>
                  </a:lnTo>
                  <a:lnTo>
                    <a:pt x="114871" y="17005"/>
                  </a:lnTo>
                  <a:lnTo>
                    <a:pt x="114896" y="16268"/>
                  </a:lnTo>
                  <a:lnTo>
                    <a:pt x="115874" y="13157"/>
                  </a:lnTo>
                  <a:lnTo>
                    <a:pt x="115938" y="13017"/>
                  </a:lnTo>
                  <a:lnTo>
                    <a:pt x="121005" y="4229"/>
                  </a:lnTo>
                  <a:lnTo>
                    <a:pt x="121196" y="3873"/>
                  </a:lnTo>
                  <a:lnTo>
                    <a:pt x="121285" y="3606"/>
                  </a:lnTo>
                  <a:lnTo>
                    <a:pt x="121373" y="3187"/>
                  </a:lnTo>
                  <a:lnTo>
                    <a:pt x="121399" y="2781"/>
                  </a:lnTo>
                  <a:lnTo>
                    <a:pt x="121373" y="2489"/>
                  </a:lnTo>
                  <a:lnTo>
                    <a:pt x="119468" y="152"/>
                  </a:lnTo>
                  <a:lnTo>
                    <a:pt x="119341" y="101"/>
                  </a:lnTo>
                  <a:lnTo>
                    <a:pt x="119075" y="38"/>
                  </a:lnTo>
                  <a:lnTo>
                    <a:pt x="118935" y="25"/>
                  </a:lnTo>
                  <a:lnTo>
                    <a:pt x="118795" y="0"/>
                  </a:lnTo>
                  <a:lnTo>
                    <a:pt x="118376" y="0"/>
                  </a:lnTo>
                  <a:lnTo>
                    <a:pt x="118237" y="12"/>
                  </a:lnTo>
                  <a:lnTo>
                    <a:pt x="110883" y="10477"/>
                  </a:lnTo>
                  <a:lnTo>
                    <a:pt x="110655" y="10883"/>
                  </a:lnTo>
                  <a:lnTo>
                    <a:pt x="109207" y="17094"/>
                  </a:lnTo>
                  <a:lnTo>
                    <a:pt x="109296" y="18389"/>
                  </a:lnTo>
                  <a:lnTo>
                    <a:pt x="115646" y="28168"/>
                  </a:lnTo>
                  <a:lnTo>
                    <a:pt x="115773" y="28232"/>
                  </a:lnTo>
                  <a:lnTo>
                    <a:pt x="138036" y="41084"/>
                  </a:lnTo>
                  <a:lnTo>
                    <a:pt x="138595" y="41414"/>
                  </a:lnTo>
                  <a:lnTo>
                    <a:pt x="139776" y="41935"/>
                  </a:lnTo>
                  <a:lnTo>
                    <a:pt x="140995" y="42354"/>
                  </a:lnTo>
                  <a:lnTo>
                    <a:pt x="142252" y="42659"/>
                  </a:lnTo>
                  <a:lnTo>
                    <a:pt x="143522" y="42811"/>
                  </a:lnTo>
                  <a:lnTo>
                    <a:pt x="144818" y="42849"/>
                  </a:lnTo>
                  <a:lnTo>
                    <a:pt x="146100" y="42773"/>
                  </a:lnTo>
                  <a:lnTo>
                    <a:pt x="156019" y="36169"/>
                  </a:lnTo>
                  <a:lnTo>
                    <a:pt x="161099" y="27381"/>
                  </a:lnTo>
                  <a:close/>
                </a:path>
                <a:path w="161925" h="314960">
                  <a:moveTo>
                    <a:pt x="161480" y="25908"/>
                  </a:moveTo>
                  <a:lnTo>
                    <a:pt x="160058" y="23520"/>
                  </a:lnTo>
                  <a:lnTo>
                    <a:pt x="159689" y="23329"/>
                  </a:lnTo>
                  <a:lnTo>
                    <a:pt x="159423" y="23241"/>
                  </a:lnTo>
                  <a:lnTo>
                    <a:pt x="159016" y="23152"/>
                  </a:lnTo>
                  <a:lnTo>
                    <a:pt x="158597" y="23126"/>
                  </a:lnTo>
                  <a:lnTo>
                    <a:pt x="158051" y="23190"/>
                  </a:lnTo>
                  <a:lnTo>
                    <a:pt x="156197" y="24549"/>
                  </a:lnTo>
                  <a:lnTo>
                    <a:pt x="161086" y="27368"/>
                  </a:lnTo>
                  <a:lnTo>
                    <a:pt x="161277" y="27000"/>
                  </a:lnTo>
                  <a:lnTo>
                    <a:pt x="161366" y="26733"/>
                  </a:lnTo>
                  <a:lnTo>
                    <a:pt x="161455" y="26327"/>
                  </a:lnTo>
                  <a:lnTo>
                    <a:pt x="161480" y="2590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7621892" y="3809745"/>
              <a:ext cx="400685" cy="264795"/>
            </a:xfrm>
            <a:custGeom>
              <a:avLst/>
              <a:gdLst/>
              <a:ahLst/>
              <a:cxnLst/>
              <a:rect l="l" t="t" r="r" b="b"/>
              <a:pathLst>
                <a:path w="400684" h="264795">
                  <a:moveTo>
                    <a:pt x="5283" y="262978"/>
                  </a:moveTo>
                  <a:lnTo>
                    <a:pt x="381" y="260159"/>
                  </a:lnTo>
                  <a:lnTo>
                    <a:pt x="203" y="260527"/>
                  </a:lnTo>
                  <a:lnTo>
                    <a:pt x="114" y="260794"/>
                  </a:lnTo>
                  <a:lnTo>
                    <a:pt x="25" y="261200"/>
                  </a:lnTo>
                  <a:lnTo>
                    <a:pt x="0" y="261620"/>
                  </a:lnTo>
                  <a:lnTo>
                    <a:pt x="25" y="261899"/>
                  </a:lnTo>
                  <a:lnTo>
                    <a:pt x="1422" y="264007"/>
                  </a:lnTo>
                  <a:lnTo>
                    <a:pt x="1790" y="264210"/>
                  </a:lnTo>
                  <a:lnTo>
                    <a:pt x="2057" y="264287"/>
                  </a:lnTo>
                  <a:lnTo>
                    <a:pt x="2463" y="264375"/>
                  </a:lnTo>
                  <a:lnTo>
                    <a:pt x="2882" y="264401"/>
                  </a:lnTo>
                  <a:lnTo>
                    <a:pt x="3429" y="264337"/>
                  </a:lnTo>
                  <a:lnTo>
                    <a:pt x="5054" y="263334"/>
                  </a:lnTo>
                  <a:lnTo>
                    <a:pt x="5283" y="262978"/>
                  </a:lnTo>
                  <a:close/>
                </a:path>
                <a:path w="400684" h="264795">
                  <a:moveTo>
                    <a:pt x="113144" y="206336"/>
                  </a:moveTo>
                  <a:lnTo>
                    <a:pt x="113131" y="206197"/>
                  </a:lnTo>
                  <a:lnTo>
                    <a:pt x="113055" y="205778"/>
                  </a:lnTo>
                  <a:lnTo>
                    <a:pt x="113004" y="205651"/>
                  </a:lnTo>
                  <a:lnTo>
                    <a:pt x="112966" y="205524"/>
                  </a:lnTo>
                  <a:lnTo>
                    <a:pt x="112864" y="205257"/>
                  </a:lnTo>
                  <a:lnTo>
                    <a:pt x="112725" y="205028"/>
                  </a:lnTo>
                  <a:lnTo>
                    <a:pt x="112572" y="204787"/>
                  </a:lnTo>
                  <a:lnTo>
                    <a:pt x="112395" y="204584"/>
                  </a:lnTo>
                  <a:lnTo>
                    <a:pt x="112191" y="204381"/>
                  </a:lnTo>
                  <a:lnTo>
                    <a:pt x="111975" y="204216"/>
                  </a:lnTo>
                  <a:lnTo>
                    <a:pt x="110426" y="203682"/>
                  </a:lnTo>
                  <a:lnTo>
                    <a:pt x="110147" y="203682"/>
                  </a:lnTo>
                  <a:lnTo>
                    <a:pt x="108953" y="204025"/>
                  </a:lnTo>
                  <a:lnTo>
                    <a:pt x="108496" y="204330"/>
                  </a:lnTo>
                  <a:lnTo>
                    <a:pt x="100799" y="210794"/>
                  </a:lnTo>
                  <a:lnTo>
                    <a:pt x="72999" y="177660"/>
                  </a:lnTo>
                  <a:lnTo>
                    <a:pt x="72872" y="177495"/>
                  </a:lnTo>
                  <a:lnTo>
                    <a:pt x="72707" y="177317"/>
                  </a:lnTo>
                  <a:lnTo>
                    <a:pt x="72580" y="177190"/>
                  </a:lnTo>
                  <a:lnTo>
                    <a:pt x="72390" y="177038"/>
                  </a:lnTo>
                  <a:lnTo>
                    <a:pt x="72161" y="176885"/>
                  </a:lnTo>
                  <a:lnTo>
                    <a:pt x="71996" y="176796"/>
                  </a:lnTo>
                  <a:lnTo>
                    <a:pt x="71666" y="176644"/>
                  </a:lnTo>
                  <a:lnTo>
                    <a:pt x="71399" y="176568"/>
                  </a:lnTo>
                  <a:lnTo>
                    <a:pt x="71094" y="176491"/>
                  </a:lnTo>
                  <a:lnTo>
                    <a:pt x="70954" y="176479"/>
                  </a:lnTo>
                  <a:lnTo>
                    <a:pt x="70535" y="176479"/>
                  </a:lnTo>
                  <a:lnTo>
                    <a:pt x="70256" y="176504"/>
                  </a:lnTo>
                  <a:lnTo>
                    <a:pt x="70015" y="176568"/>
                  </a:lnTo>
                  <a:lnTo>
                    <a:pt x="69761" y="176644"/>
                  </a:lnTo>
                  <a:lnTo>
                    <a:pt x="69507" y="176745"/>
                  </a:lnTo>
                  <a:lnTo>
                    <a:pt x="69227" y="176885"/>
                  </a:lnTo>
                  <a:lnTo>
                    <a:pt x="69075" y="177012"/>
                  </a:lnTo>
                  <a:lnTo>
                    <a:pt x="68884" y="177139"/>
                  </a:lnTo>
                  <a:lnTo>
                    <a:pt x="68694" y="177330"/>
                  </a:lnTo>
                  <a:lnTo>
                    <a:pt x="68440" y="177609"/>
                  </a:lnTo>
                  <a:lnTo>
                    <a:pt x="68364" y="177736"/>
                  </a:lnTo>
                  <a:lnTo>
                    <a:pt x="68148" y="178104"/>
                  </a:lnTo>
                  <a:lnTo>
                    <a:pt x="68033" y="178384"/>
                  </a:lnTo>
                  <a:lnTo>
                    <a:pt x="67983" y="178536"/>
                  </a:lnTo>
                  <a:lnTo>
                    <a:pt x="67932" y="178752"/>
                  </a:lnTo>
                  <a:lnTo>
                    <a:pt x="64706" y="194906"/>
                  </a:lnTo>
                  <a:lnTo>
                    <a:pt x="64668" y="195033"/>
                  </a:lnTo>
                  <a:lnTo>
                    <a:pt x="64643" y="195300"/>
                  </a:lnTo>
                  <a:lnTo>
                    <a:pt x="64643" y="195580"/>
                  </a:lnTo>
                  <a:lnTo>
                    <a:pt x="67322" y="198272"/>
                  </a:lnTo>
                  <a:lnTo>
                    <a:pt x="67602" y="198272"/>
                  </a:lnTo>
                  <a:lnTo>
                    <a:pt x="69469" y="197446"/>
                  </a:lnTo>
                  <a:lnTo>
                    <a:pt x="69735" y="197154"/>
                  </a:lnTo>
                  <a:lnTo>
                    <a:pt x="69811" y="197027"/>
                  </a:lnTo>
                  <a:lnTo>
                    <a:pt x="70027" y="196672"/>
                  </a:lnTo>
                  <a:lnTo>
                    <a:pt x="70218" y="196138"/>
                  </a:lnTo>
                  <a:lnTo>
                    <a:pt x="70243" y="196011"/>
                  </a:lnTo>
                  <a:lnTo>
                    <a:pt x="72313" y="185648"/>
                  </a:lnTo>
                  <a:lnTo>
                    <a:pt x="96469" y="214426"/>
                  </a:lnTo>
                  <a:lnTo>
                    <a:pt x="88798" y="220865"/>
                  </a:lnTo>
                  <a:lnTo>
                    <a:pt x="88493" y="221157"/>
                  </a:lnTo>
                  <a:lnTo>
                    <a:pt x="87782" y="222935"/>
                  </a:lnTo>
                  <a:lnTo>
                    <a:pt x="87782" y="223215"/>
                  </a:lnTo>
                  <a:lnTo>
                    <a:pt x="87795" y="223342"/>
                  </a:lnTo>
                  <a:lnTo>
                    <a:pt x="87871" y="223761"/>
                  </a:lnTo>
                  <a:lnTo>
                    <a:pt x="87922" y="223888"/>
                  </a:lnTo>
                  <a:lnTo>
                    <a:pt x="87960" y="224015"/>
                  </a:lnTo>
                  <a:lnTo>
                    <a:pt x="88061" y="224282"/>
                  </a:lnTo>
                  <a:lnTo>
                    <a:pt x="88201" y="224510"/>
                  </a:lnTo>
                  <a:lnTo>
                    <a:pt x="88353" y="224751"/>
                  </a:lnTo>
                  <a:lnTo>
                    <a:pt x="88531" y="224967"/>
                  </a:lnTo>
                  <a:lnTo>
                    <a:pt x="88734" y="225158"/>
                  </a:lnTo>
                  <a:lnTo>
                    <a:pt x="88950" y="225323"/>
                  </a:lnTo>
                  <a:lnTo>
                    <a:pt x="90500" y="225869"/>
                  </a:lnTo>
                  <a:lnTo>
                    <a:pt x="90779" y="225869"/>
                  </a:lnTo>
                  <a:lnTo>
                    <a:pt x="92430" y="225196"/>
                  </a:lnTo>
                  <a:lnTo>
                    <a:pt x="102146" y="217055"/>
                  </a:lnTo>
                  <a:lnTo>
                    <a:pt x="102387" y="216852"/>
                  </a:lnTo>
                  <a:lnTo>
                    <a:pt x="112128" y="208673"/>
                  </a:lnTo>
                  <a:lnTo>
                    <a:pt x="112433" y="208381"/>
                  </a:lnTo>
                  <a:lnTo>
                    <a:pt x="113144" y="206603"/>
                  </a:lnTo>
                  <a:lnTo>
                    <a:pt x="113144" y="206336"/>
                  </a:lnTo>
                  <a:close/>
                </a:path>
                <a:path w="400684" h="264795">
                  <a:moveTo>
                    <a:pt x="143687" y="175475"/>
                  </a:moveTo>
                  <a:lnTo>
                    <a:pt x="140017" y="164795"/>
                  </a:lnTo>
                  <a:lnTo>
                    <a:pt x="139928" y="164668"/>
                  </a:lnTo>
                  <a:lnTo>
                    <a:pt x="139725" y="164490"/>
                  </a:lnTo>
                  <a:lnTo>
                    <a:pt x="138455" y="162953"/>
                  </a:lnTo>
                  <a:lnTo>
                    <a:pt x="138366" y="162826"/>
                  </a:lnTo>
                  <a:lnTo>
                    <a:pt x="138036" y="162445"/>
                  </a:lnTo>
                  <a:lnTo>
                    <a:pt x="138036" y="175260"/>
                  </a:lnTo>
                  <a:lnTo>
                    <a:pt x="127622" y="184912"/>
                  </a:lnTo>
                  <a:lnTo>
                    <a:pt x="126631" y="184823"/>
                  </a:lnTo>
                  <a:lnTo>
                    <a:pt x="120408" y="181419"/>
                  </a:lnTo>
                  <a:lnTo>
                    <a:pt x="120230" y="181216"/>
                  </a:lnTo>
                  <a:lnTo>
                    <a:pt x="113868" y="173647"/>
                  </a:lnTo>
                  <a:lnTo>
                    <a:pt x="123405" y="165646"/>
                  </a:lnTo>
                  <a:lnTo>
                    <a:pt x="123532" y="165531"/>
                  </a:lnTo>
                  <a:lnTo>
                    <a:pt x="123672" y="165417"/>
                  </a:lnTo>
                  <a:lnTo>
                    <a:pt x="127876" y="163791"/>
                  </a:lnTo>
                  <a:lnTo>
                    <a:pt x="128968" y="163817"/>
                  </a:lnTo>
                  <a:lnTo>
                    <a:pt x="130060" y="163982"/>
                  </a:lnTo>
                  <a:lnTo>
                    <a:pt x="130759" y="164185"/>
                  </a:lnTo>
                  <a:lnTo>
                    <a:pt x="131445" y="164452"/>
                  </a:lnTo>
                  <a:lnTo>
                    <a:pt x="131762" y="164642"/>
                  </a:lnTo>
                  <a:lnTo>
                    <a:pt x="132092" y="164795"/>
                  </a:lnTo>
                  <a:lnTo>
                    <a:pt x="132702" y="165201"/>
                  </a:lnTo>
                  <a:lnTo>
                    <a:pt x="133273" y="165658"/>
                  </a:lnTo>
                  <a:lnTo>
                    <a:pt x="133807" y="166166"/>
                  </a:lnTo>
                  <a:lnTo>
                    <a:pt x="133896" y="166293"/>
                  </a:lnTo>
                  <a:lnTo>
                    <a:pt x="134035" y="166458"/>
                  </a:lnTo>
                  <a:lnTo>
                    <a:pt x="135686" y="168427"/>
                  </a:lnTo>
                  <a:lnTo>
                    <a:pt x="135788" y="168567"/>
                  </a:lnTo>
                  <a:lnTo>
                    <a:pt x="136004" y="168808"/>
                  </a:lnTo>
                  <a:lnTo>
                    <a:pt x="138036" y="175260"/>
                  </a:lnTo>
                  <a:lnTo>
                    <a:pt x="138036" y="162445"/>
                  </a:lnTo>
                  <a:lnTo>
                    <a:pt x="128828" y="158127"/>
                  </a:lnTo>
                  <a:lnTo>
                    <a:pt x="127533" y="158140"/>
                  </a:lnTo>
                  <a:lnTo>
                    <a:pt x="120027" y="161086"/>
                  </a:lnTo>
                  <a:lnTo>
                    <a:pt x="119900" y="161201"/>
                  </a:lnTo>
                  <a:lnTo>
                    <a:pt x="119735" y="161340"/>
                  </a:lnTo>
                  <a:lnTo>
                    <a:pt x="110401" y="169164"/>
                  </a:lnTo>
                  <a:lnTo>
                    <a:pt x="109677" y="167830"/>
                  </a:lnTo>
                  <a:lnTo>
                    <a:pt x="108991" y="166230"/>
                  </a:lnTo>
                  <a:lnTo>
                    <a:pt x="108470" y="164553"/>
                  </a:lnTo>
                  <a:lnTo>
                    <a:pt x="108115" y="162852"/>
                  </a:lnTo>
                  <a:lnTo>
                    <a:pt x="107924" y="161112"/>
                  </a:lnTo>
                  <a:lnTo>
                    <a:pt x="107899" y="159372"/>
                  </a:lnTo>
                  <a:lnTo>
                    <a:pt x="108051" y="157632"/>
                  </a:lnTo>
                  <a:lnTo>
                    <a:pt x="114236" y="146481"/>
                  </a:lnTo>
                  <a:lnTo>
                    <a:pt x="115265" y="144424"/>
                  </a:lnTo>
                  <a:lnTo>
                    <a:pt x="115252" y="144157"/>
                  </a:lnTo>
                  <a:lnTo>
                    <a:pt x="115227" y="143878"/>
                  </a:lnTo>
                  <a:lnTo>
                    <a:pt x="115176" y="143598"/>
                  </a:lnTo>
                  <a:lnTo>
                    <a:pt x="115125" y="143471"/>
                  </a:lnTo>
                  <a:lnTo>
                    <a:pt x="115087" y="143332"/>
                  </a:lnTo>
                  <a:lnTo>
                    <a:pt x="112547" y="141490"/>
                  </a:lnTo>
                  <a:lnTo>
                    <a:pt x="112268" y="141490"/>
                  </a:lnTo>
                  <a:lnTo>
                    <a:pt x="112128" y="141516"/>
                  </a:lnTo>
                  <a:lnTo>
                    <a:pt x="111988" y="141528"/>
                  </a:lnTo>
                  <a:lnTo>
                    <a:pt x="110617" y="142151"/>
                  </a:lnTo>
                  <a:lnTo>
                    <a:pt x="102247" y="159169"/>
                  </a:lnTo>
                  <a:lnTo>
                    <a:pt x="102273" y="161467"/>
                  </a:lnTo>
                  <a:lnTo>
                    <a:pt x="107581" y="174942"/>
                  </a:lnTo>
                  <a:lnTo>
                    <a:pt x="107721" y="175107"/>
                  </a:lnTo>
                  <a:lnTo>
                    <a:pt x="115887" y="184835"/>
                  </a:lnTo>
                  <a:lnTo>
                    <a:pt x="116484" y="185547"/>
                  </a:lnTo>
                  <a:lnTo>
                    <a:pt x="117589" y="186626"/>
                  </a:lnTo>
                  <a:lnTo>
                    <a:pt x="127406" y="190563"/>
                  </a:lnTo>
                  <a:lnTo>
                    <a:pt x="128943" y="190550"/>
                  </a:lnTo>
                  <a:lnTo>
                    <a:pt x="143560" y="177012"/>
                  </a:lnTo>
                  <a:lnTo>
                    <a:pt x="143687" y="175475"/>
                  </a:lnTo>
                  <a:close/>
                </a:path>
                <a:path w="400684" h="264795">
                  <a:moveTo>
                    <a:pt x="149390" y="123355"/>
                  </a:moveTo>
                  <a:lnTo>
                    <a:pt x="141719" y="119583"/>
                  </a:lnTo>
                  <a:lnTo>
                    <a:pt x="140690" y="119595"/>
                  </a:lnTo>
                  <a:lnTo>
                    <a:pt x="130771" y="129730"/>
                  </a:lnTo>
                  <a:lnTo>
                    <a:pt x="130784" y="130771"/>
                  </a:lnTo>
                  <a:lnTo>
                    <a:pt x="133248" y="136918"/>
                  </a:lnTo>
                  <a:lnTo>
                    <a:pt x="137579" y="133273"/>
                  </a:lnTo>
                  <a:lnTo>
                    <a:pt x="137147" y="132689"/>
                  </a:lnTo>
                  <a:lnTo>
                    <a:pt x="136918" y="132270"/>
                  </a:lnTo>
                  <a:lnTo>
                    <a:pt x="136652" y="131610"/>
                  </a:lnTo>
                  <a:lnTo>
                    <a:pt x="136486" y="130898"/>
                  </a:lnTo>
                  <a:lnTo>
                    <a:pt x="136423" y="129946"/>
                  </a:lnTo>
                  <a:lnTo>
                    <a:pt x="136563" y="129006"/>
                  </a:lnTo>
                  <a:lnTo>
                    <a:pt x="141020" y="125247"/>
                  </a:lnTo>
                  <a:lnTo>
                    <a:pt x="141744" y="125260"/>
                  </a:lnTo>
                  <a:lnTo>
                    <a:pt x="145059" y="126987"/>
                  </a:lnTo>
                  <a:lnTo>
                    <a:pt x="149390" y="123355"/>
                  </a:lnTo>
                  <a:close/>
                </a:path>
                <a:path w="400684" h="264795">
                  <a:moveTo>
                    <a:pt x="288391" y="87236"/>
                  </a:moveTo>
                  <a:lnTo>
                    <a:pt x="288378" y="86817"/>
                  </a:lnTo>
                  <a:lnTo>
                    <a:pt x="288264" y="86283"/>
                  </a:lnTo>
                  <a:lnTo>
                    <a:pt x="288213" y="86156"/>
                  </a:lnTo>
                  <a:lnTo>
                    <a:pt x="288175" y="86029"/>
                  </a:lnTo>
                  <a:lnTo>
                    <a:pt x="288048" y="85775"/>
                  </a:lnTo>
                  <a:lnTo>
                    <a:pt x="287972" y="85648"/>
                  </a:lnTo>
                  <a:lnTo>
                    <a:pt x="287909" y="85521"/>
                  </a:lnTo>
                  <a:lnTo>
                    <a:pt x="287731" y="85305"/>
                  </a:lnTo>
                  <a:lnTo>
                    <a:pt x="287553" y="85102"/>
                  </a:lnTo>
                  <a:lnTo>
                    <a:pt x="287235" y="84836"/>
                  </a:lnTo>
                  <a:lnTo>
                    <a:pt x="286880" y="84607"/>
                  </a:lnTo>
                  <a:lnTo>
                    <a:pt x="286753" y="84556"/>
                  </a:lnTo>
                  <a:lnTo>
                    <a:pt x="286626" y="84493"/>
                  </a:lnTo>
                  <a:lnTo>
                    <a:pt x="286372" y="84404"/>
                  </a:lnTo>
                  <a:lnTo>
                    <a:pt x="286232" y="84378"/>
                  </a:lnTo>
                  <a:lnTo>
                    <a:pt x="286092" y="84340"/>
                  </a:lnTo>
                  <a:lnTo>
                    <a:pt x="285826" y="84302"/>
                  </a:lnTo>
                  <a:lnTo>
                    <a:pt x="285686" y="84302"/>
                  </a:lnTo>
                  <a:lnTo>
                    <a:pt x="285546" y="84289"/>
                  </a:lnTo>
                  <a:lnTo>
                    <a:pt x="285267" y="84302"/>
                  </a:lnTo>
                  <a:lnTo>
                    <a:pt x="284721" y="84416"/>
                  </a:lnTo>
                  <a:lnTo>
                    <a:pt x="284594" y="84467"/>
                  </a:lnTo>
                  <a:lnTo>
                    <a:pt x="275158" y="87896"/>
                  </a:lnTo>
                  <a:lnTo>
                    <a:pt x="260311" y="47053"/>
                  </a:lnTo>
                  <a:lnTo>
                    <a:pt x="260223" y="46837"/>
                  </a:lnTo>
                  <a:lnTo>
                    <a:pt x="260159" y="46710"/>
                  </a:lnTo>
                  <a:lnTo>
                    <a:pt x="260070" y="46558"/>
                  </a:lnTo>
                  <a:lnTo>
                    <a:pt x="259956" y="46405"/>
                  </a:lnTo>
                  <a:lnTo>
                    <a:pt x="259854" y="46253"/>
                  </a:lnTo>
                  <a:lnTo>
                    <a:pt x="259638" y="46024"/>
                  </a:lnTo>
                  <a:lnTo>
                    <a:pt x="259461" y="45847"/>
                  </a:lnTo>
                  <a:lnTo>
                    <a:pt x="259245" y="45681"/>
                  </a:lnTo>
                  <a:lnTo>
                    <a:pt x="259118" y="45631"/>
                  </a:lnTo>
                  <a:lnTo>
                    <a:pt x="258965" y="45529"/>
                  </a:lnTo>
                  <a:lnTo>
                    <a:pt x="258762" y="45415"/>
                  </a:lnTo>
                  <a:lnTo>
                    <a:pt x="258622" y="45377"/>
                  </a:lnTo>
                  <a:lnTo>
                    <a:pt x="258495" y="45326"/>
                  </a:lnTo>
                  <a:lnTo>
                    <a:pt x="258229" y="45262"/>
                  </a:lnTo>
                  <a:lnTo>
                    <a:pt x="258089" y="45237"/>
                  </a:lnTo>
                  <a:lnTo>
                    <a:pt x="257949" y="45212"/>
                  </a:lnTo>
                  <a:lnTo>
                    <a:pt x="257771" y="45212"/>
                  </a:lnTo>
                  <a:lnTo>
                    <a:pt x="257644" y="45212"/>
                  </a:lnTo>
                  <a:lnTo>
                    <a:pt x="257403" y="45212"/>
                  </a:lnTo>
                  <a:lnTo>
                    <a:pt x="257276" y="45237"/>
                  </a:lnTo>
                  <a:lnTo>
                    <a:pt x="257124" y="45250"/>
                  </a:lnTo>
                  <a:lnTo>
                    <a:pt x="256857" y="45313"/>
                  </a:lnTo>
                  <a:lnTo>
                    <a:pt x="256679" y="45377"/>
                  </a:lnTo>
                  <a:lnTo>
                    <a:pt x="256463" y="45453"/>
                  </a:lnTo>
                  <a:lnTo>
                    <a:pt x="256298" y="45542"/>
                  </a:lnTo>
                  <a:lnTo>
                    <a:pt x="256095" y="45669"/>
                  </a:lnTo>
                  <a:lnTo>
                    <a:pt x="255955" y="45770"/>
                  </a:lnTo>
                  <a:lnTo>
                    <a:pt x="255752" y="45948"/>
                  </a:lnTo>
                  <a:lnTo>
                    <a:pt x="255485" y="46215"/>
                  </a:lnTo>
                  <a:lnTo>
                    <a:pt x="255282" y="46469"/>
                  </a:lnTo>
                  <a:lnTo>
                    <a:pt x="255143" y="46710"/>
                  </a:lnTo>
                  <a:lnTo>
                    <a:pt x="246672" y="60617"/>
                  </a:lnTo>
                  <a:lnTo>
                    <a:pt x="246595" y="60744"/>
                  </a:lnTo>
                  <a:lnTo>
                    <a:pt x="246253" y="62217"/>
                  </a:lnTo>
                  <a:lnTo>
                    <a:pt x="246303" y="62623"/>
                  </a:lnTo>
                  <a:lnTo>
                    <a:pt x="246341" y="62763"/>
                  </a:lnTo>
                  <a:lnTo>
                    <a:pt x="246367" y="62903"/>
                  </a:lnTo>
                  <a:lnTo>
                    <a:pt x="247611" y="64503"/>
                  </a:lnTo>
                  <a:lnTo>
                    <a:pt x="247980" y="64706"/>
                  </a:lnTo>
                  <a:lnTo>
                    <a:pt x="248107" y="64757"/>
                  </a:lnTo>
                  <a:lnTo>
                    <a:pt x="248513" y="64871"/>
                  </a:lnTo>
                  <a:lnTo>
                    <a:pt x="248653" y="64884"/>
                  </a:lnTo>
                  <a:lnTo>
                    <a:pt x="248780" y="64909"/>
                  </a:lnTo>
                  <a:lnTo>
                    <a:pt x="257009" y="54521"/>
                  </a:lnTo>
                  <a:lnTo>
                    <a:pt x="269849" y="89827"/>
                  </a:lnTo>
                  <a:lnTo>
                    <a:pt x="260426" y="93256"/>
                  </a:lnTo>
                  <a:lnTo>
                    <a:pt x="260299" y="93319"/>
                  </a:lnTo>
                  <a:lnTo>
                    <a:pt x="258572" y="95808"/>
                  </a:lnTo>
                  <a:lnTo>
                    <a:pt x="258584" y="96227"/>
                  </a:lnTo>
                  <a:lnTo>
                    <a:pt x="258699" y="96761"/>
                  </a:lnTo>
                  <a:lnTo>
                    <a:pt x="258749" y="96888"/>
                  </a:lnTo>
                  <a:lnTo>
                    <a:pt x="258787" y="97015"/>
                  </a:lnTo>
                  <a:lnTo>
                    <a:pt x="258914" y="97282"/>
                  </a:lnTo>
                  <a:lnTo>
                    <a:pt x="259054" y="97523"/>
                  </a:lnTo>
                  <a:lnTo>
                    <a:pt x="259232" y="97739"/>
                  </a:lnTo>
                  <a:lnTo>
                    <a:pt x="259410" y="97942"/>
                  </a:lnTo>
                  <a:lnTo>
                    <a:pt x="259626" y="98132"/>
                  </a:lnTo>
                  <a:lnTo>
                    <a:pt x="260083" y="98437"/>
                  </a:lnTo>
                  <a:lnTo>
                    <a:pt x="260210" y="98488"/>
                  </a:lnTo>
                  <a:lnTo>
                    <a:pt x="260337" y="98552"/>
                  </a:lnTo>
                  <a:lnTo>
                    <a:pt x="260591" y="98640"/>
                  </a:lnTo>
                  <a:lnTo>
                    <a:pt x="260731" y="98666"/>
                  </a:lnTo>
                  <a:lnTo>
                    <a:pt x="260870" y="98704"/>
                  </a:lnTo>
                  <a:lnTo>
                    <a:pt x="261137" y="98742"/>
                  </a:lnTo>
                  <a:lnTo>
                    <a:pt x="261277" y="98742"/>
                  </a:lnTo>
                  <a:lnTo>
                    <a:pt x="261416" y="98755"/>
                  </a:lnTo>
                  <a:lnTo>
                    <a:pt x="261696" y="98742"/>
                  </a:lnTo>
                  <a:lnTo>
                    <a:pt x="262242" y="98628"/>
                  </a:lnTo>
                  <a:lnTo>
                    <a:pt x="262369" y="98577"/>
                  </a:lnTo>
                  <a:lnTo>
                    <a:pt x="274256" y="94246"/>
                  </a:lnTo>
                  <a:lnTo>
                    <a:pt x="274447" y="94170"/>
                  </a:lnTo>
                  <a:lnTo>
                    <a:pt x="274574" y="94132"/>
                  </a:lnTo>
                  <a:lnTo>
                    <a:pt x="286524" y="89776"/>
                  </a:lnTo>
                  <a:lnTo>
                    <a:pt x="286664" y="89725"/>
                  </a:lnTo>
                  <a:lnTo>
                    <a:pt x="288378" y="87388"/>
                  </a:lnTo>
                  <a:lnTo>
                    <a:pt x="288391" y="87236"/>
                  </a:lnTo>
                  <a:close/>
                </a:path>
                <a:path w="400684" h="264795">
                  <a:moveTo>
                    <a:pt x="328714" y="63360"/>
                  </a:moveTo>
                  <a:lnTo>
                    <a:pt x="328625" y="61823"/>
                  </a:lnTo>
                  <a:lnTo>
                    <a:pt x="328383" y="60299"/>
                  </a:lnTo>
                  <a:lnTo>
                    <a:pt x="328002" y="58813"/>
                  </a:lnTo>
                  <a:lnTo>
                    <a:pt x="327799" y="58242"/>
                  </a:lnTo>
                  <a:lnTo>
                    <a:pt x="327748" y="58089"/>
                  </a:lnTo>
                  <a:lnTo>
                    <a:pt x="327685" y="57962"/>
                  </a:lnTo>
                  <a:lnTo>
                    <a:pt x="327494" y="57365"/>
                  </a:lnTo>
                  <a:lnTo>
                    <a:pt x="326821" y="55981"/>
                  </a:lnTo>
                  <a:lnTo>
                    <a:pt x="326021" y="54660"/>
                  </a:lnTo>
                  <a:lnTo>
                    <a:pt x="325094" y="53428"/>
                  </a:lnTo>
                  <a:lnTo>
                    <a:pt x="324053" y="52285"/>
                  </a:lnTo>
                  <a:lnTo>
                    <a:pt x="323049" y="51396"/>
                  </a:lnTo>
                  <a:lnTo>
                    <a:pt x="323049" y="63398"/>
                  </a:lnTo>
                  <a:lnTo>
                    <a:pt x="323011" y="64376"/>
                  </a:lnTo>
                  <a:lnTo>
                    <a:pt x="313055" y="73494"/>
                  </a:lnTo>
                  <a:lnTo>
                    <a:pt x="311099" y="73317"/>
                  </a:lnTo>
                  <a:lnTo>
                    <a:pt x="303631" y="67056"/>
                  </a:lnTo>
                  <a:lnTo>
                    <a:pt x="303580" y="66890"/>
                  </a:lnTo>
                  <a:lnTo>
                    <a:pt x="303542" y="66751"/>
                  </a:lnTo>
                  <a:lnTo>
                    <a:pt x="303466" y="66611"/>
                  </a:lnTo>
                  <a:lnTo>
                    <a:pt x="303415" y="66433"/>
                  </a:lnTo>
                  <a:lnTo>
                    <a:pt x="303174" y="65468"/>
                  </a:lnTo>
                  <a:lnTo>
                    <a:pt x="303022" y="64490"/>
                  </a:lnTo>
                  <a:lnTo>
                    <a:pt x="302971" y="63512"/>
                  </a:lnTo>
                  <a:lnTo>
                    <a:pt x="303009" y="62534"/>
                  </a:lnTo>
                  <a:lnTo>
                    <a:pt x="313448" y="53428"/>
                  </a:lnTo>
                  <a:lnTo>
                    <a:pt x="314921" y="53594"/>
                  </a:lnTo>
                  <a:lnTo>
                    <a:pt x="322376" y="59905"/>
                  </a:lnTo>
                  <a:lnTo>
                    <a:pt x="322427" y="60032"/>
                  </a:lnTo>
                  <a:lnTo>
                    <a:pt x="322846" y="61442"/>
                  </a:lnTo>
                  <a:lnTo>
                    <a:pt x="322999" y="62407"/>
                  </a:lnTo>
                  <a:lnTo>
                    <a:pt x="323049" y="63398"/>
                  </a:lnTo>
                  <a:lnTo>
                    <a:pt x="323049" y="51396"/>
                  </a:lnTo>
                  <a:lnTo>
                    <a:pt x="316496" y="48171"/>
                  </a:lnTo>
                  <a:lnTo>
                    <a:pt x="316699" y="47840"/>
                  </a:lnTo>
                  <a:lnTo>
                    <a:pt x="318223" y="41643"/>
                  </a:lnTo>
                  <a:lnTo>
                    <a:pt x="318147" y="40347"/>
                  </a:lnTo>
                  <a:lnTo>
                    <a:pt x="317957" y="39077"/>
                  </a:lnTo>
                  <a:lnTo>
                    <a:pt x="317627" y="37833"/>
                  </a:lnTo>
                  <a:lnTo>
                    <a:pt x="317500" y="37490"/>
                  </a:lnTo>
                  <a:lnTo>
                    <a:pt x="317474" y="37350"/>
                  </a:lnTo>
                  <a:lnTo>
                    <a:pt x="317423" y="37223"/>
                  </a:lnTo>
                  <a:lnTo>
                    <a:pt x="317373" y="37084"/>
                  </a:lnTo>
                  <a:lnTo>
                    <a:pt x="317195" y="36614"/>
                  </a:lnTo>
                  <a:lnTo>
                    <a:pt x="312559" y="30924"/>
                  </a:lnTo>
                  <a:lnTo>
                    <a:pt x="312559" y="41668"/>
                  </a:lnTo>
                  <a:lnTo>
                    <a:pt x="312534" y="42405"/>
                  </a:lnTo>
                  <a:lnTo>
                    <a:pt x="307301" y="48844"/>
                  </a:lnTo>
                  <a:lnTo>
                    <a:pt x="306590" y="49022"/>
                  </a:lnTo>
                  <a:lnTo>
                    <a:pt x="305130" y="49174"/>
                  </a:lnTo>
                  <a:lnTo>
                    <a:pt x="304393" y="49149"/>
                  </a:lnTo>
                  <a:lnTo>
                    <a:pt x="298043" y="44119"/>
                  </a:lnTo>
                  <a:lnTo>
                    <a:pt x="297954" y="43916"/>
                  </a:lnTo>
                  <a:lnTo>
                    <a:pt x="297713" y="42837"/>
                  </a:lnTo>
                  <a:lnTo>
                    <a:pt x="297624" y="41744"/>
                  </a:lnTo>
                  <a:lnTo>
                    <a:pt x="297764" y="40297"/>
                  </a:lnTo>
                  <a:lnTo>
                    <a:pt x="305054" y="34239"/>
                  </a:lnTo>
                  <a:lnTo>
                    <a:pt x="305790" y="34277"/>
                  </a:lnTo>
                  <a:lnTo>
                    <a:pt x="312140" y="39293"/>
                  </a:lnTo>
                  <a:lnTo>
                    <a:pt x="312229" y="39497"/>
                  </a:lnTo>
                  <a:lnTo>
                    <a:pt x="312470" y="40576"/>
                  </a:lnTo>
                  <a:lnTo>
                    <a:pt x="312559" y="41668"/>
                  </a:lnTo>
                  <a:lnTo>
                    <a:pt x="312559" y="30924"/>
                  </a:lnTo>
                  <a:lnTo>
                    <a:pt x="305028" y="28575"/>
                  </a:lnTo>
                  <a:lnTo>
                    <a:pt x="303733" y="28651"/>
                  </a:lnTo>
                  <a:lnTo>
                    <a:pt x="291960" y="41770"/>
                  </a:lnTo>
                  <a:lnTo>
                    <a:pt x="292036" y="43065"/>
                  </a:lnTo>
                  <a:lnTo>
                    <a:pt x="292227" y="44335"/>
                  </a:lnTo>
                  <a:lnTo>
                    <a:pt x="292557" y="45580"/>
                  </a:lnTo>
                  <a:lnTo>
                    <a:pt x="292709" y="46024"/>
                  </a:lnTo>
                  <a:lnTo>
                    <a:pt x="292773" y="46189"/>
                  </a:lnTo>
                  <a:lnTo>
                    <a:pt x="292989" y="46799"/>
                  </a:lnTo>
                  <a:lnTo>
                    <a:pt x="293547" y="47955"/>
                  </a:lnTo>
                  <a:lnTo>
                    <a:pt x="300494" y="54000"/>
                  </a:lnTo>
                  <a:lnTo>
                    <a:pt x="299910" y="54800"/>
                  </a:lnTo>
                  <a:lnTo>
                    <a:pt x="297307" y="63538"/>
                  </a:lnTo>
                  <a:lnTo>
                    <a:pt x="297395" y="65074"/>
                  </a:lnTo>
                  <a:lnTo>
                    <a:pt x="297624" y="66598"/>
                  </a:lnTo>
                  <a:lnTo>
                    <a:pt x="298005" y="68097"/>
                  </a:lnTo>
                  <a:lnTo>
                    <a:pt x="298208" y="68668"/>
                  </a:lnTo>
                  <a:lnTo>
                    <a:pt x="298272" y="68821"/>
                  </a:lnTo>
                  <a:lnTo>
                    <a:pt x="313093" y="79146"/>
                  </a:lnTo>
                  <a:lnTo>
                    <a:pt x="314629" y="79070"/>
                  </a:lnTo>
                  <a:lnTo>
                    <a:pt x="328637" y="64909"/>
                  </a:lnTo>
                  <a:lnTo>
                    <a:pt x="328714" y="63360"/>
                  </a:lnTo>
                  <a:close/>
                </a:path>
                <a:path w="400684" h="264795">
                  <a:moveTo>
                    <a:pt x="351383" y="25908"/>
                  </a:moveTo>
                  <a:lnTo>
                    <a:pt x="351320" y="24879"/>
                  </a:lnTo>
                  <a:lnTo>
                    <a:pt x="351167" y="23850"/>
                  </a:lnTo>
                  <a:lnTo>
                    <a:pt x="350913" y="22847"/>
                  </a:lnTo>
                  <a:lnTo>
                    <a:pt x="350774" y="22491"/>
                  </a:lnTo>
                  <a:lnTo>
                    <a:pt x="350735" y="22364"/>
                  </a:lnTo>
                  <a:lnTo>
                    <a:pt x="350672" y="22237"/>
                  </a:lnTo>
                  <a:lnTo>
                    <a:pt x="350545" y="21882"/>
                  </a:lnTo>
                  <a:lnTo>
                    <a:pt x="345744" y="16649"/>
                  </a:lnTo>
                  <a:lnTo>
                    <a:pt x="345719" y="25933"/>
                  </a:lnTo>
                  <a:lnTo>
                    <a:pt x="345630" y="26885"/>
                  </a:lnTo>
                  <a:lnTo>
                    <a:pt x="340855" y="30861"/>
                  </a:lnTo>
                  <a:lnTo>
                    <a:pt x="339902" y="30772"/>
                  </a:lnTo>
                  <a:lnTo>
                    <a:pt x="336308" y="27863"/>
                  </a:lnTo>
                  <a:lnTo>
                    <a:pt x="336245" y="27686"/>
                  </a:lnTo>
                  <a:lnTo>
                    <a:pt x="336169" y="27508"/>
                  </a:lnTo>
                  <a:lnTo>
                    <a:pt x="336029" y="26949"/>
                  </a:lnTo>
                  <a:lnTo>
                    <a:pt x="335927" y="25996"/>
                  </a:lnTo>
                  <a:lnTo>
                    <a:pt x="336067" y="24815"/>
                  </a:lnTo>
                  <a:lnTo>
                    <a:pt x="340791" y="21082"/>
                  </a:lnTo>
                  <a:lnTo>
                    <a:pt x="341744" y="21170"/>
                  </a:lnTo>
                  <a:lnTo>
                    <a:pt x="345452" y="24422"/>
                  </a:lnTo>
                  <a:lnTo>
                    <a:pt x="345617" y="24993"/>
                  </a:lnTo>
                  <a:lnTo>
                    <a:pt x="345719" y="25933"/>
                  </a:lnTo>
                  <a:lnTo>
                    <a:pt x="345719" y="16649"/>
                  </a:lnTo>
                  <a:lnTo>
                    <a:pt x="340766" y="15417"/>
                  </a:lnTo>
                  <a:lnTo>
                    <a:pt x="339725" y="15481"/>
                  </a:lnTo>
                  <a:lnTo>
                    <a:pt x="330263" y="26035"/>
                  </a:lnTo>
                  <a:lnTo>
                    <a:pt x="330327" y="27063"/>
                  </a:lnTo>
                  <a:lnTo>
                    <a:pt x="330479" y="28092"/>
                  </a:lnTo>
                  <a:lnTo>
                    <a:pt x="330733" y="29095"/>
                  </a:lnTo>
                  <a:lnTo>
                    <a:pt x="330847" y="29438"/>
                  </a:lnTo>
                  <a:lnTo>
                    <a:pt x="330911" y="29578"/>
                  </a:lnTo>
                  <a:lnTo>
                    <a:pt x="331101" y="30060"/>
                  </a:lnTo>
                  <a:lnTo>
                    <a:pt x="340880" y="36512"/>
                  </a:lnTo>
                  <a:lnTo>
                    <a:pt x="341922" y="36461"/>
                  </a:lnTo>
                  <a:lnTo>
                    <a:pt x="351332" y="26936"/>
                  </a:lnTo>
                  <a:lnTo>
                    <a:pt x="351383" y="25908"/>
                  </a:lnTo>
                  <a:close/>
                </a:path>
                <a:path w="400684" h="264795">
                  <a:moveTo>
                    <a:pt x="384721" y="2806"/>
                  </a:moveTo>
                  <a:lnTo>
                    <a:pt x="384708" y="2527"/>
                  </a:lnTo>
                  <a:lnTo>
                    <a:pt x="384594" y="1981"/>
                  </a:lnTo>
                  <a:lnTo>
                    <a:pt x="384378" y="1473"/>
                  </a:lnTo>
                  <a:lnTo>
                    <a:pt x="384238" y="1231"/>
                  </a:lnTo>
                  <a:lnTo>
                    <a:pt x="382016" y="0"/>
                  </a:lnTo>
                  <a:lnTo>
                    <a:pt x="381876" y="0"/>
                  </a:lnTo>
                  <a:lnTo>
                    <a:pt x="381457" y="25"/>
                  </a:lnTo>
                  <a:lnTo>
                    <a:pt x="381050" y="114"/>
                  </a:lnTo>
                  <a:lnTo>
                    <a:pt x="380923" y="165"/>
                  </a:lnTo>
                  <a:lnTo>
                    <a:pt x="382854" y="5473"/>
                  </a:lnTo>
                  <a:lnTo>
                    <a:pt x="384708" y="3086"/>
                  </a:lnTo>
                  <a:lnTo>
                    <a:pt x="384708" y="2946"/>
                  </a:lnTo>
                  <a:lnTo>
                    <a:pt x="384721" y="2806"/>
                  </a:lnTo>
                  <a:close/>
                </a:path>
                <a:path w="400684" h="264795">
                  <a:moveTo>
                    <a:pt x="398678" y="48971"/>
                  </a:moveTo>
                  <a:lnTo>
                    <a:pt x="396735" y="43649"/>
                  </a:lnTo>
                  <a:lnTo>
                    <a:pt x="387235" y="47129"/>
                  </a:lnTo>
                  <a:lnTo>
                    <a:pt x="387083" y="47180"/>
                  </a:lnTo>
                  <a:lnTo>
                    <a:pt x="386029" y="47472"/>
                  </a:lnTo>
                  <a:lnTo>
                    <a:pt x="385305" y="47586"/>
                  </a:lnTo>
                  <a:lnTo>
                    <a:pt x="384568" y="47625"/>
                  </a:lnTo>
                  <a:lnTo>
                    <a:pt x="383832" y="47586"/>
                  </a:lnTo>
                  <a:lnTo>
                    <a:pt x="377571" y="42887"/>
                  </a:lnTo>
                  <a:lnTo>
                    <a:pt x="377520" y="42722"/>
                  </a:lnTo>
                  <a:lnTo>
                    <a:pt x="377482" y="42570"/>
                  </a:lnTo>
                  <a:lnTo>
                    <a:pt x="368782" y="18719"/>
                  </a:lnTo>
                  <a:lnTo>
                    <a:pt x="368731" y="18554"/>
                  </a:lnTo>
                  <a:lnTo>
                    <a:pt x="368668" y="18415"/>
                  </a:lnTo>
                  <a:lnTo>
                    <a:pt x="368604" y="18211"/>
                  </a:lnTo>
                  <a:lnTo>
                    <a:pt x="368427" y="17487"/>
                  </a:lnTo>
                  <a:lnTo>
                    <a:pt x="368312" y="16776"/>
                  </a:lnTo>
                  <a:lnTo>
                    <a:pt x="368274" y="16040"/>
                  </a:lnTo>
                  <a:lnTo>
                    <a:pt x="368300" y="15303"/>
                  </a:lnTo>
                  <a:lnTo>
                    <a:pt x="373189" y="8991"/>
                  </a:lnTo>
                  <a:lnTo>
                    <a:pt x="373316" y="8940"/>
                  </a:lnTo>
                  <a:lnTo>
                    <a:pt x="382854" y="5473"/>
                  </a:lnTo>
                  <a:lnTo>
                    <a:pt x="380911" y="165"/>
                  </a:lnTo>
                  <a:lnTo>
                    <a:pt x="371398" y="3632"/>
                  </a:lnTo>
                  <a:lnTo>
                    <a:pt x="371246" y="3683"/>
                  </a:lnTo>
                  <a:lnTo>
                    <a:pt x="371106" y="3733"/>
                  </a:lnTo>
                  <a:lnTo>
                    <a:pt x="370649" y="3898"/>
                  </a:lnTo>
                  <a:lnTo>
                    <a:pt x="369481" y="4457"/>
                  </a:lnTo>
                  <a:lnTo>
                    <a:pt x="362610" y="16065"/>
                  </a:lnTo>
                  <a:lnTo>
                    <a:pt x="362686" y="17360"/>
                  </a:lnTo>
                  <a:lnTo>
                    <a:pt x="362877" y="18630"/>
                  </a:lnTo>
                  <a:lnTo>
                    <a:pt x="363194" y="19875"/>
                  </a:lnTo>
                  <a:lnTo>
                    <a:pt x="363334" y="20269"/>
                  </a:lnTo>
                  <a:lnTo>
                    <a:pt x="363410" y="20485"/>
                  </a:lnTo>
                  <a:lnTo>
                    <a:pt x="372148" y="44500"/>
                  </a:lnTo>
                  <a:lnTo>
                    <a:pt x="372211" y="44653"/>
                  </a:lnTo>
                  <a:lnTo>
                    <a:pt x="384606" y="53276"/>
                  </a:lnTo>
                  <a:lnTo>
                    <a:pt x="385889" y="53213"/>
                  </a:lnTo>
                  <a:lnTo>
                    <a:pt x="387159" y="53009"/>
                  </a:lnTo>
                  <a:lnTo>
                    <a:pt x="388416" y="52705"/>
                  </a:lnTo>
                  <a:lnTo>
                    <a:pt x="388785" y="52565"/>
                  </a:lnTo>
                  <a:lnTo>
                    <a:pt x="389013" y="52489"/>
                  </a:lnTo>
                  <a:lnTo>
                    <a:pt x="398678" y="48971"/>
                  </a:lnTo>
                  <a:close/>
                </a:path>
                <a:path w="400684" h="264795">
                  <a:moveTo>
                    <a:pt x="400545" y="46291"/>
                  </a:moveTo>
                  <a:lnTo>
                    <a:pt x="400532" y="46012"/>
                  </a:lnTo>
                  <a:lnTo>
                    <a:pt x="400418" y="45478"/>
                  </a:lnTo>
                  <a:lnTo>
                    <a:pt x="400202" y="44970"/>
                  </a:lnTo>
                  <a:lnTo>
                    <a:pt x="400126" y="44843"/>
                  </a:lnTo>
                  <a:lnTo>
                    <a:pt x="400062" y="44716"/>
                  </a:lnTo>
                  <a:lnTo>
                    <a:pt x="399884" y="44500"/>
                  </a:lnTo>
                  <a:lnTo>
                    <a:pt x="399707" y="44297"/>
                  </a:lnTo>
                  <a:lnTo>
                    <a:pt x="399389" y="44030"/>
                  </a:lnTo>
                  <a:lnTo>
                    <a:pt x="399034" y="43802"/>
                  </a:lnTo>
                  <a:lnTo>
                    <a:pt x="398907" y="43751"/>
                  </a:lnTo>
                  <a:lnTo>
                    <a:pt x="398780" y="43688"/>
                  </a:lnTo>
                  <a:lnTo>
                    <a:pt x="398526" y="43599"/>
                  </a:lnTo>
                  <a:lnTo>
                    <a:pt x="398386" y="43573"/>
                  </a:lnTo>
                  <a:lnTo>
                    <a:pt x="398246" y="43535"/>
                  </a:lnTo>
                  <a:lnTo>
                    <a:pt x="397979" y="43497"/>
                  </a:lnTo>
                  <a:lnTo>
                    <a:pt x="397840" y="43497"/>
                  </a:lnTo>
                  <a:lnTo>
                    <a:pt x="397700" y="43484"/>
                  </a:lnTo>
                  <a:lnTo>
                    <a:pt x="397421" y="43497"/>
                  </a:lnTo>
                  <a:lnTo>
                    <a:pt x="396875" y="43611"/>
                  </a:lnTo>
                  <a:lnTo>
                    <a:pt x="396748" y="43649"/>
                  </a:lnTo>
                  <a:lnTo>
                    <a:pt x="398678" y="48971"/>
                  </a:lnTo>
                  <a:lnTo>
                    <a:pt x="399986" y="47980"/>
                  </a:lnTo>
                  <a:lnTo>
                    <a:pt x="400532" y="46583"/>
                  </a:lnTo>
                  <a:lnTo>
                    <a:pt x="400532" y="46431"/>
                  </a:lnTo>
                  <a:lnTo>
                    <a:pt x="400545" y="4629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752664" y="3795433"/>
              <a:ext cx="480695" cy="156210"/>
            </a:xfrm>
            <a:custGeom>
              <a:avLst/>
              <a:gdLst/>
              <a:ahLst/>
              <a:cxnLst/>
              <a:rect l="l" t="t" r="r" b="b"/>
              <a:pathLst>
                <a:path w="480695" h="156210">
                  <a:moveTo>
                    <a:pt x="21094" y="144843"/>
                  </a:moveTo>
                  <a:lnTo>
                    <a:pt x="18707" y="137782"/>
                  </a:lnTo>
                  <a:lnTo>
                    <a:pt x="18618" y="137655"/>
                  </a:lnTo>
                  <a:lnTo>
                    <a:pt x="18491" y="137541"/>
                  </a:lnTo>
                  <a:lnTo>
                    <a:pt x="18288" y="137274"/>
                  </a:lnTo>
                  <a:lnTo>
                    <a:pt x="17538" y="136550"/>
                  </a:lnTo>
                  <a:lnTo>
                    <a:pt x="16738" y="135902"/>
                  </a:lnTo>
                  <a:lnTo>
                    <a:pt x="15875" y="135331"/>
                  </a:lnTo>
                  <a:lnTo>
                    <a:pt x="15430" y="135102"/>
                  </a:lnTo>
                  <a:lnTo>
                    <a:pt x="15430" y="144627"/>
                  </a:lnTo>
                  <a:lnTo>
                    <a:pt x="15392" y="145097"/>
                  </a:lnTo>
                  <a:lnTo>
                    <a:pt x="10845" y="149326"/>
                  </a:lnTo>
                  <a:lnTo>
                    <a:pt x="10121" y="149313"/>
                  </a:lnTo>
                  <a:lnTo>
                    <a:pt x="5651" y="144259"/>
                  </a:lnTo>
                  <a:lnTo>
                    <a:pt x="5791" y="143319"/>
                  </a:lnTo>
                  <a:lnTo>
                    <a:pt x="10248" y="139560"/>
                  </a:lnTo>
                  <a:lnTo>
                    <a:pt x="10972" y="139573"/>
                  </a:lnTo>
                  <a:lnTo>
                    <a:pt x="14376" y="141427"/>
                  </a:lnTo>
                  <a:lnTo>
                    <a:pt x="14719" y="141884"/>
                  </a:lnTo>
                  <a:lnTo>
                    <a:pt x="15138" y="142748"/>
                  </a:lnTo>
                  <a:lnTo>
                    <a:pt x="15379" y="143675"/>
                  </a:lnTo>
                  <a:lnTo>
                    <a:pt x="15430" y="144627"/>
                  </a:lnTo>
                  <a:lnTo>
                    <a:pt x="15430" y="135102"/>
                  </a:lnTo>
                  <a:lnTo>
                    <a:pt x="10947" y="133896"/>
                  </a:lnTo>
                  <a:lnTo>
                    <a:pt x="9918" y="133908"/>
                  </a:lnTo>
                  <a:lnTo>
                    <a:pt x="0" y="144043"/>
                  </a:lnTo>
                  <a:lnTo>
                    <a:pt x="12" y="145084"/>
                  </a:lnTo>
                  <a:lnTo>
                    <a:pt x="2336" y="151066"/>
                  </a:lnTo>
                  <a:lnTo>
                    <a:pt x="2463" y="151231"/>
                  </a:lnTo>
                  <a:lnTo>
                    <a:pt x="10147" y="154990"/>
                  </a:lnTo>
                  <a:lnTo>
                    <a:pt x="11176" y="154978"/>
                  </a:lnTo>
                  <a:lnTo>
                    <a:pt x="21005" y="145872"/>
                  </a:lnTo>
                  <a:lnTo>
                    <a:pt x="21094" y="144843"/>
                  </a:lnTo>
                  <a:close/>
                </a:path>
                <a:path w="480695" h="156210">
                  <a:moveTo>
                    <a:pt x="73787" y="143941"/>
                  </a:moveTo>
                  <a:lnTo>
                    <a:pt x="73774" y="143789"/>
                  </a:lnTo>
                  <a:lnTo>
                    <a:pt x="73698" y="143383"/>
                  </a:lnTo>
                  <a:lnTo>
                    <a:pt x="73647" y="143256"/>
                  </a:lnTo>
                  <a:lnTo>
                    <a:pt x="73609" y="143129"/>
                  </a:lnTo>
                  <a:lnTo>
                    <a:pt x="73507" y="142862"/>
                  </a:lnTo>
                  <a:lnTo>
                    <a:pt x="73367" y="142633"/>
                  </a:lnTo>
                  <a:lnTo>
                    <a:pt x="71069" y="141287"/>
                  </a:lnTo>
                  <a:lnTo>
                    <a:pt x="70789" y="141287"/>
                  </a:lnTo>
                  <a:lnTo>
                    <a:pt x="69138" y="141935"/>
                  </a:lnTo>
                  <a:lnTo>
                    <a:pt x="61366" y="148463"/>
                  </a:lnTo>
                  <a:lnTo>
                    <a:pt x="61150" y="148628"/>
                  </a:lnTo>
                  <a:lnTo>
                    <a:pt x="60985" y="148793"/>
                  </a:lnTo>
                  <a:lnTo>
                    <a:pt x="56921" y="150291"/>
                  </a:lnTo>
                  <a:lnTo>
                    <a:pt x="56184" y="150291"/>
                  </a:lnTo>
                  <a:lnTo>
                    <a:pt x="50850" y="147739"/>
                  </a:lnTo>
                  <a:lnTo>
                    <a:pt x="34315" y="128041"/>
                  </a:lnTo>
                  <a:lnTo>
                    <a:pt x="34137" y="127825"/>
                  </a:lnTo>
                  <a:lnTo>
                    <a:pt x="32486" y="122847"/>
                  </a:lnTo>
                  <a:lnTo>
                    <a:pt x="32512" y="122491"/>
                  </a:lnTo>
                  <a:lnTo>
                    <a:pt x="35039" y="117525"/>
                  </a:lnTo>
                  <a:lnTo>
                    <a:pt x="35255" y="117335"/>
                  </a:lnTo>
                  <a:lnTo>
                    <a:pt x="43027" y="110820"/>
                  </a:lnTo>
                  <a:lnTo>
                    <a:pt x="44043" y="108750"/>
                  </a:lnTo>
                  <a:lnTo>
                    <a:pt x="44043" y="108483"/>
                  </a:lnTo>
                  <a:lnTo>
                    <a:pt x="44030" y="108331"/>
                  </a:lnTo>
                  <a:lnTo>
                    <a:pt x="43954" y="107924"/>
                  </a:lnTo>
                  <a:lnTo>
                    <a:pt x="43903" y="107797"/>
                  </a:lnTo>
                  <a:lnTo>
                    <a:pt x="43865" y="107670"/>
                  </a:lnTo>
                  <a:lnTo>
                    <a:pt x="43764" y="107403"/>
                  </a:lnTo>
                  <a:lnTo>
                    <a:pt x="43624" y="107175"/>
                  </a:lnTo>
                  <a:lnTo>
                    <a:pt x="41592" y="105841"/>
                  </a:lnTo>
                  <a:lnTo>
                    <a:pt x="41452" y="105841"/>
                  </a:lnTo>
                  <a:lnTo>
                    <a:pt x="41325" y="105816"/>
                  </a:lnTo>
                  <a:lnTo>
                    <a:pt x="41046" y="105816"/>
                  </a:lnTo>
                  <a:lnTo>
                    <a:pt x="40906" y="105841"/>
                  </a:lnTo>
                  <a:lnTo>
                    <a:pt x="40767" y="105854"/>
                  </a:lnTo>
                  <a:lnTo>
                    <a:pt x="39395" y="106476"/>
                  </a:lnTo>
                  <a:lnTo>
                    <a:pt x="31635" y="112991"/>
                  </a:lnTo>
                  <a:lnTo>
                    <a:pt x="31419" y="113182"/>
                  </a:lnTo>
                  <a:lnTo>
                    <a:pt x="26835" y="122643"/>
                  </a:lnTo>
                  <a:lnTo>
                    <a:pt x="26847" y="123926"/>
                  </a:lnTo>
                  <a:lnTo>
                    <a:pt x="29806" y="131457"/>
                  </a:lnTo>
                  <a:lnTo>
                    <a:pt x="29984" y="131686"/>
                  </a:lnTo>
                  <a:lnTo>
                    <a:pt x="46329" y="151142"/>
                  </a:lnTo>
                  <a:lnTo>
                    <a:pt x="46850" y="151752"/>
                  </a:lnTo>
                  <a:lnTo>
                    <a:pt x="47764" y="152654"/>
                  </a:lnTo>
                  <a:lnTo>
                    <a:pt x="55968" y="155956"/>
                  </a:lnTo>
                  <a:lnTo>
                    <a:pt x="57264" y="155943"/>
                  </a:lnTo>
                  <a:lnTo>
                    <a:pt x="64909" y="152882"/>
                  </a:lnTo>
                  <a:lnTo>
                    <a:pt x="65036" y="152755"/>
                  </a:lnTo>
                  <a:lnTo>
                    <a:pt x="72758" y="146278"/>
                  </a:lnTo>
                  <a:lnTo>
                    <a:pt x="73787" y="144208"/>
                  </a:lnTo>
                  <a:lnTo>
                    <a:pt x="73787" y="143941"/>
                  </a:lnTo>
                  <a:close/>
                </a:path>
                <a:path w="480695" h="156210">
                  <a:moveTo>
                    <a:pt x="363664" y="14389"/>
                  </a:moveTo>
                  <a:lnTo>
                    <a:pt x="363651" y="13690"/>
                  </a:lnTo>
                  <a:lnTo>
                    <a:pt x="349961" y="0"/>
                  </a:lnTo>
                  <a:lnTo>
                    <a:pt x="349402" y="0"/>
                  </a:lnTo>
                  <a:lnTo>
                    <a:pt x="349262" y="0"/>
                  </a:lnTo>
                  <a:lnTo>
                    <a:pt x="349123" y="0"/>
                  </a:lnTo>
                  <a:lnTo>
                    <a:pt x="348399" y="0"/>
                  </a:lnTo>
                  <a:lnTo>
                    <a:pt x="346659" y="177"/>
                  </a:lnTo>
                  <a:lnTo>
                    <a:pt x="332435" y="12242"/>
                  </a:lnTo>
                  <a:lnTo>
                    <a:pt x="332384" y="12369"/>
                  </a:lnTo>
                  <a:lnTo>
                    <a:pt x="332333" y="12649"/>
                  </a:lnTo>
                  <a:lnTo>
                    <a:pt x="332320" y="12788"/>
                  </a:lnTo>
                  <a:lnTo>
                    <a:pt x="332295" y="12928"/>
                  </a:lnTo>
                  <a:lnTo>
                    <a:pt x="332295" y="13195"/>
                  </a:lnTo>
                  <a:lnTo>
                    <a:pt x="332359" y="13741"/>
                  </a:lnTo>
                  <a:lnTo>
                    <a:pt x="332435" y="14020"/>
                  </a:lnTo>
                  <a:lnTo>
                    <a:pt x="332536" y="14287"/>
                  </a:lnTo>
                  <a:lnTo>
                    <a:pt x="332663" y="14528"/>
                  </a:lnTo>
                  <a:lnTo>
                    <a:pt x="334251" y="15798"/>
                  </a:lnTo>
                  <a:lnTo>
                    <a:pt x="334378" y="15849"/>
                  </a:lnTo>
                  <a:lnTo>
                    <a:pt x="334924" y="15938"/>
                  </a:lnTo>
                  <a:lnTo>
                    <a:pt x="335203" y="15938"/>
                  </a:lnTo>
                  <a:lnTo>
                    <a:pt x="335343" y="15925"/>
                  </a:lnTo>
                  <a:lnTo>
                    <a:pt x="335483" y="15925"/>
                  </a:lnTo>
                  <a:lnTo>
                    <a:pt x="336867" y="15328"/>
                  </a:lnTo>
                  <a:lnTo>
                    <a:pt x="337807" y="13995"/>
                  </a:lnTo>
                  <a:lnTo>
                    <a:pt x="338366" y="12547"/>
                  </a:lnTo>
                  <a:lnTo>
                    <a:pt x="348678" y="5664"/>
                  </a:lnTo>
                  <a:lnTo>
                    <a:pt x="349123" y="5664"/>
                  </a:lnTo>
                  <a:lnTo>
                    <a:pt x="349262" y="5664"/>
                  </a:lnTo>
                  <a:lnTo>
                    <a:pt x="349402" y="5664"/>
                  </a:lnTo>
                  <a:lnTo>
                    <a:pt x="349681" y="5664"/>
                  </a:lnTo>
                  <a:lnTo>
                    <a:pt x="350545" y="5740"/>
                  </a:lnTo>
                  <a:lnTo>
                    <a:pt x="358000" y="13970"/>
                  </a:lnTo>
                  <a:lnTo>
                    <a:pt x="358000" y="14274"/>
                  </a:lnTo>
                  <a:lnTo>
                    <a:pt x="358000" y="14401"/>
                  </a:lnTo>
                  <a:lnTo>
                    <a:pt x="355117" y="21272"/>
                  </a:lnTo>
                  <a:lnTo>
                    <a:pt x="354926" y="21450"/>
                  </a:lnTo>
                  <a:lnTo>
                    <a:pt x="354812" y="21577"/>
                  </a:lnTo>
                  <a:lnTo>
                    <a:pt x="354711" y="21704"/>
                  </a:lnTo>
                  <a:lnTo>
                    <a:pt x="335127" y="44754"/>
                  </a:lnTo>
                  <a:lnTo>
                    <a:pt x="335127" y="49123"/>
                  </a:lnTo>
                  <a:lnTo>
                    <a:pt x="335127" y="44754"/>
                  </a:lnTo>
                  <a:lnTo>
                    <a:pt x="333070" y="47167"/>
                  </a:lnTo>
                  <a:lnTo>
                    <a:pt x="332879" y="47396"/>
                  </a:lnTo>
                  <a:lnTo>
                    <a:pt x="332689" y="47650"/>
                  </a:lnTo>
                  <a:lnTo>
                    <a:pt x="332282" y="48971"/>
                  </a:lnTo>
                  <a:lnTo>
                    <a:pt x="332282" y="49250"/>
                  </a:lnTo>
                  <a:lnTo>
                    <a:pt x="332955" y="50939"/>
                  </a:lnTo>
                  <a:lnTo>
                    <a:pt x="333184" y="51193"/>
                  </a:lnTo>
                  <a:lnTo>
                    <a:pt x="333425" y="51384"/>
                  </a:lnTo>
                  <a:lnTo>
                    <a:pt x="333654" y="51536"/>
                  </a:lnTo>
                  <a:lnTo>
                    <a:pt x="333870" y="51663"/>
                  </a:lnTo>
                  <a:lnTo>
                    <a:pt x="334124" y="51765"/>
                  </a:lnTo>
                  <a:lnTo>
                    <a:pt x="334391" y="51854"/>
                  </a:lnTo>
                  <a:lnTo>
                    <a:pt x="334581" y="51892"/>
                  </a:lnTo>
                  <a:lnTo>
                    <a:pt x="334975" y="51943"/>
                  </a:lnTo>
                  <a:lnTo>
                    <a:pt x="335114" y="51943"/>
                  </a:lnTo>
                  <a:lnTo>
                    <a:pt x="335356" y="51930"/>
                  </a:lnTo>
                  <a:lnTo>
                    <a:pt x="360832" y="51930"/>
                  </a:lnTo>
                  <a:lnTo>
                    <a:pt x="360972" y="51943"/>
                  </a:lnTo>
                  <a:lnTo>
                    <a:pt x="362826" y="51104"/>
                  </a:lnTo>
                  <a:lnTo>
                    <a:pt x="363664" y="49250"/>
                  </a:lnTo>
                  <a:lnTo>
                    <a:pt x="363664" y="48971"/>
                  </a:lnTo>
                  <a:lnTo>
                    <a:pt x="362826" y="47117"/>
                  </a:lnTo>
                  <a:lnTo>
                    <a:pt x="362521" y="46837"/>
                  </a:lnTo>
                  <a:lnTo>
                    <a:pt x="362292" y="46685"/>
                  </a:lnTo>
                  <a:lnTo>
                    <a:pt x="362038" y="46558"/>
                  </a:lnTo>
                  <a:lnTo>
                    <a:pt x="361911" y="46507"/>
                  </a:lnTo>
                  <a:lnTo>
                    <a:pt x="361784" y="46443"/>
                  </a:lnTo>
                  <a:lnTo>
                    <a:pt x="361518" y="46367"/>
                  </a:lnTo>
                  <a:lnTo>
                    <a:pt x="361251" y="46304"/>
                  </a:lnTo>
                  <a:lnTo>
                    <a:pt x="360972" y="46278"/>
                  </a:lnTo>
                  <a:lnTo>
                    <a:pt x="360832" y="46278"/>
                  </a:lnTo>
                  <a:lnTo>
                    <a:pt x="341223" y="46278"/>
                  </a:lnTo>
                  <a:lnTo>
                    <a:pt x="358927" y="25450"/>
                  </a:lnTo>
                  <a:lnTo>
                    <a:pt x="359473" y="24930"/>
                  </a:lnTo>
                  <a:lnTo>
                    <a:pt x="360451" y="23799"/>
                  </a:lnTo>
                  <a:lnTo>
                    <a:pt x="363651" y="14592"/>
                  </a:lnTo>
                  <a:lnTo>
                    <a:pt x="363664" y="14401"/>
                  </a:lnTo>
                  <a:close/>
                </a:path>
                <a:path w="480695" h="156210">
                  <a:moveTo>
                    <a:pt x="410413" y="25971"/>
                  </a:moveTo>
                  <a:lnTo>
                    <a:pt x="410400" y="25844"/>
                  </a:lnTo>
                  <a:lnTo>
                    <a:pt x="410400" y="23952"/>
                  </a:lnTo>
                  <a:lnTo>
                    <a:pt x="406311" y="8115"/>
                  </a:lnTo>
                  <a:lnTo>
                    <a:pt x="406196" y="7772"/>
                  </a:lnTo>
                  <a:lnTo>
                    <a:pt x="405688" y="6667"/>
                  </a:lnTo>
                  <a:lnTo>
                    <a:pt x="405079" y="5626"/>
                  </a:lnTo>
                  <a:lnTo>
                    <a:pt x="404749" y="5168"/>
                  </a:lnTo>
                  <a:lnTo>
                    <a:pt x="404749" y="24231"/>
                  </a:lnTo>
                  <a:lnTo>
                    <a:pt x="404749" y="25844"/>
                  </a:lnTo>
                  <a:lnTo>
                    <a:pt x="404749" y="25971"/>
                  </a:lnTo>
                  <a:lnTo>
                    <a:pt x="404723" y="27571"/>
                  </a:lnTo>
                  <a:lnTo>
                    <a:pt x="401205" y="41389"/>
                  </a:lnTo>
                  <a:lnTo>
                    <a:pt x="401116" y="41579"/>
                  </a:lnTo>
                  <a:lnTo>
                    <a:pt x="401040" y="41770"/>
                  </a:lnTo>
                  <a:lnTo>
                    <a:pt x="400773" y="42456"/>
                  </a:lnTo>
                  <a:lnTo>
                    <a:pt x="400456" y="43040"/>
                  </a:lnTo>
                  <a:lnTo>
                    <a:pt x="395046" y="46278"/>
                  </a:lnTo>
                  <a:lnTo>
                    <a:pt x="394855" y="46278"/>
                  </a:lnTo>
                  <a:lnTo>
                    <a:pt x="394716" y="46278"/>
                  </a:lnTo>
                  <a:lnTo>
                    <a:pt x="394576" y="46278"/>
                  </a:lnTo>
                  <a:lnTo>
                    <a:pt x="393966" y="46253"/>
                  </a:lnTo>
                  <a:lnTo>
                    <a:pt x="388493" y="42087"/>
                  </a:lnTo>
                  <a:lnTo>
                    <a:pt x="388442" y="41960"/>
                  </a:lnTo>
                  <a:lnTo>
                    <a:pt x="388416" y="41833"/>
                  </a:lnTo>
                  <a:lnTo>
                    <a:pt x="388315" y="41567"/>
                  </a:lnTo>
                  <a:lnTo>
                    <a:pt x="388226" y="41389"/>
                  </a:lnTo>
                  <a:lnTo>
                    <a:pt x="388099" y="41135"/>
                  </a:lnTo>
                  <a:lnTo>
                    <a:pt x="387578" y="39979"/>
                  </a:lnTo>
                  <a:lnTo>
                    <a:pt x="387426" y="39624"/>
                  </a:lnTo>
                  <a:lnTo>
                    <a:pt x="404025" y="18872"/>
                  </a:lnTo>
                  <a:lnTo>
                    <a:pt x="404406" y="20777"/>
                  </a:lnTo>
                  <a:lnTo>
                    <a:pt x="404749" y="24231"/>
                  </a:lnTo>
                  <a:lnTo>
                    <a:pt x="404749" y="5168"/>
                  </a:lnTo>
                  <a:lnTo>
                    <a:pt x="404368" y="4622"/>
                  </a:lnTo>
                  <a:lnTo>
                    <a:pt x="403567" y="3721"/>
                  </a:lnTo>
                  <a:lnTo>
                    <a:pt x="402678" y="2895"/>
                  </a:lnTo>
                  <a:lnTo>
                    <a:pt x="402005" y="2387"/>
                  </a:lnTo>
                  <a:lnTo>
                    <a:pt x="402005" y="12344"/>
                  </a:lnTo>
                  <a:lnTo>
                    <a:pt x="385394" y="33096"/>
                  </a:lnTo>
                  <a:lnTo>
                    <a:pt x="385025" y="31165"/>
                  </a:lnTo>
                  <a:lnTo>
                    <a:pt x="384683" y="27711"/>
                  </a:lnTo>
                  <a:lnTo>
                    <a:pt x="384683" y="26111"/>
                  </a:lnTo>
                  <a:lnTo>
                    <a:pt x="384683" y="25971"/>
                  </a:lnTo>
                  <a:lnTo>
                    <a:pt x="384721" y="24371"/>
                  </a:lnTo>
                  <a:lnTo>
                    <a:pt x="384860" y="22085"/>
                  </a:lnTo>
                  <a:lnTo>
                    <a:pt x="388264" y="10502"/>
                  </a:lnTo>
                  <a:lnTo>
                    <a:pt x="388327" y="10363"/>
                  </a:lnTo>
                  <a:lnTo>
                    <a:pt x="388391" y="10172"/>
                  </a:lnTo>
                  <a:lnTo>
                    <a:pt x="388670" y="9486"/>
                  </a:lnTo>
                  <a:lnTo>
                    <a:pt x="394385" y="5664"/>
                  </a:lnTo>
                  <a:lnTo>
                    <a:pt x="394576" y="5664"/>
                  </a:lnTo>
                  <a:lnTo>
                    <a:pt x="394716" y="5664"/>
                  </a:lnTo>
                  <a:lnTo>
                    <a:pt x="401002" y="10096"/>
                  </a:lnTo>
                  <a:lnTo>
                    <a:pt x="401116" y="10375"/>
                  </a:lnTo>
                  <a:lnTo>
                    <a:pt x="401205" y="10566"/>
                  </a:lnTo>
                  <a:lnTo>
                    <a:pt x="401853" y="11963"/>
                  </a:lnTo>
                  <a:lnTo>
                    <a:pt x="402005" y="12344"/>
                  </a:lnTo>
                  <a:lnTo>
                    <a:pt x="402005" y="2387"/>
                  </a:lnTo>
                  <a:lnTo>
                    <a:pt x="395135" y="25"/>
                  </a:lnTo>
                  <a:lnTo>
                    <a:pt x="394995" y="25"/>
                  </a:lnTo>
                  <a:lnTo>
                    <a:pt x="394855" y="0"/>
                  </a:lnTo>
                  <a:lnTo>
                    <a:pt x="394716" y="0"/>
                  </a:lnTo>
                  <a:lnTo>
                    <a:pt x="394576" y="0"/>
                  </a:lnTo>
                  <a:lnTo>
                    <a:pt x="394106" y="0"/>
                  </a:lnTo>
                  <a:lnTo>
                    <a:pt x="392899" y="114"/>
                  </a:lnTo>
                  <a:lnTo>
                    <a:pt x="383133" y="8115"/>
                  </a:lnTo>
                  <a:lnTo>
                    <a:pt x="382295" y="9829"/>
                  </a:lnTo>
                  <a:lnTo>
                    <a:pt x="379031" y="25806"/>
                  </a:lnTo>
                  <a:lnTo>
                    <a:pt x="379031" y="25971"/>
                  </a:lnTo>
                  <a:lnTo>
                    <a:pt x="379031" y="26111"/>
                  </a:lnTo>
                  <a:lnTo>
                    <a:pt x="379031" y="27990"/>
                  </a:lnTo>
                  <a:lnTo>
                    <a:pt x="379425" y="31991"/>
                  </a:lnTo>
                  <a:lnTo>
                    <a:pt x="380212" y="35941"/>
                  </a:lnTo>
                  <a:lnTo>
                    <a:pt x="381381" y="39789"/>
                  </a:lnTo>
                  <a:lnTo>
                    <a:pt x="382384" y="42227"/>
                  </a:lnTo>
                  <a:lnTo>
                    <a:pt x="383108" y="43802"/>
                  </a:lnTo>
                  <a:lnTo>
                    <a:pt x="383235" y="44170"/>
                  </a:lnTo>
                  <a:lnTo>
                    <a:pt x="394423" y="51930"/>
                  </a:lnTo>
                  <a:lnTo>
                    <a:pt x="394576" y="51943"/>
                  </a:lnTo>
                  <a:lnTo>
                    <a:pt x="394716" y="51943"/>
                  </a:lnTo>
                  <a:lnTo>
                    <a:pt x="394855" y="51943"/>
                  </a:lnTo>
                  <a:lnTo>
                    <a:pt x="395325" y="51943"/>
                  </a:lnTo>
                  <a:lnTo>
                    <a:pt x="396532" y="51828"/>
                  </a:lnTo>
                  <a:lnTo>
                    <a:pt x="406260" y="43929"/>
                  </a:lnTo>
                  <a:lnTo>
                    <a:pt x="410400" y="26111"/>
                  </a:lnTo>
                  <a:lnTo>
                    <a:pt x="410413" y="25971"/>
                  </a:lnTo>
                  <a:close/>
                </a:path>
                <a:path w="480695" h="156210">
                  <a:moveTo>
                    <a:pt x="444220" y="10553"/>
                  </a:moveTo>
                  <a:lnTo>
                    <a:pt x="444207" y="10414"/>
                  </a:lnTo>
                  <a:lnTo>
                    <a:pt x="444207" y="10033"/>
                  </a:lnTo>
                  <a:lnTo>
                    <a:pt x="438569" y="1219"/>
                  </a:lnTo>
                  <a:lnTo>
                    <a:pt x="438569" y="10553"/>
                  </a:lnTo>
                  <a:lnTo>
                    <a:pt x="438569" y="10680"/>
                  </a:lnTo>
                  <a:lnTo>
                    <a:pt x="438429" y="11747"/>
                  </a:lnTo>
                  <a:lnTo>
                    <a:pt x="433920" y="15430"/>
                  </a:lnTo>
                  <a:lnTo>
                    <a:pt x="432955" y="15392"/>
                  </a:lnTo>
                  <a:lnTo>
                    <a:pt x="428790" y="10553"/>
                  </a:lnTo>
                  <a:lnTo>
                    <a:pt x="428777" y="10414"/>
                  </a:lnTo>
                  <a:lnTo>
                    <a:pt x="428917" y="9347"/>
                  </a:lnTo>
                  <a:lnTo>
                    <a:pt x="433425" y="5664"/>
                  </a:lnTo>
                  <a:lnTo>
                    <a:pt x="434390" y="5702"/>
                  </a:lnTo>
                  <a:lnTo>
                    <a:pt x="438556" y="10553"/>
                  </a:lnTo>
                  <a:lnTo>
                    <a:pt x="438569" y="1219"/>
                  </a:lnTo>
                  <a:lnTo>
                    <a:pt x="438188" y="1003"/>
                  </a:lnTo>
                  <a:lnTo>
                    <a:pt x="437222" y="609"/>
                  </a:lnTo>
                  <a:lnTo>
                    <a:pt x="436232" y="317"/>
                  </a:lnTo>
                  <a:lnTo>
                    <a:pt x="435216" y="101"/>
                  </a:lnTo>
                  <a:lnTo>
                    <a:pt x="434187" y="0"/>
                  </a:lnTo>
                  <a:lnTo>
                    <a:pt x="433146" y="0"/>
                  </a:lnTo>
                  <a:lnTo>
                    <a:pt x="423125" y="10033"/>
                  </a:lnTo>
                  <a:lnTo>
                    <a:pt x="423125" y="10414"/>
                  </a:lnTo>
                  <a:lnTo>
                    <a:pt x="423125" y="10553"/>
                  </a:lnTo>
                  <a:lnTo>
                    <a:pt x="423138" y="10680"/>
                  </a:lnTo>
                  <a:lnTo>
                    <a:pt x="423138" y="11061"/>
                  </a:lnTo>
                  <a:lnTo>
                    <a:pt x="433158" y="21082"/>
                  </a:lnTo>
                  <a:lnTo>
                    <a:pt x="434200" y="21082"/>
                  </a:lnTo>
                  <a:lnTo>
                    <a:pt x="444220" y="11061"/>
                  </a:lnTo>
                  <a:lnTo>
                    <a:pt x="444220" y="10680"/>
                  </a:lnTo>
                  <a:lnTo>
                    <a:pt x="444220" y="10553"/>
                  </a:lnTo>
                  <a:close/>
                </a:path>
                <a:path w="480695" h="156210">
                  <a:moveTo>
                    <a:pt x="469887" y="46278"/>
                  </a:moveTo>
                  <a:lnTo>
                    <a:pt x="469747" y="46278"/>
                  </a:lnTo>
                  <a:lnTo>
                    <a:pt x="469468" y="46304"/>
                  </a:lnTo>
                  <a:lnTo>
                    <a:pt x="469341" y="46342"/>
                  </a:lnTo>
                  <a:lnTo>
                    <a:pt x="469201" y="46367"/>
                  </a:lnTo>
                  <a:lnTo>
                    <a:pt x="467893" y="47117"/>
                  </a:lnTo>
                  <a:lnTo>
                    <a:pt x="467055" y="48971"/>
                  </a:lnTo>
                  <a:lnTo>
                    <a:pt x="467055" y="49250"/>
                  </a:lnTo>
                  <a:lnTo>
                    <a:pt x="467893" y="51104"/>
                  </a:lnTo>
                  <a:lnTo>
                    <a:pt x="469341" y="51879"/>
                  </a:lnTo>
                  <a:lnTo>
                    <a:pt x="469468" y="51917"/>
                  </a:lnTo>
                  <a:lnTo>
                    <a:pt x="469747" y="51943"/>
                  </a:lnTo>
                  <a:lnTo>
                    <a:pt x="469887" y="51943"/>
                  </a:lnTo>
                  <a:lnTo>
                    <a:pt x="469887" y="46278"/>
                  </a:lnTo>
                  <a:close/>
                </a:path>
                <a:path w="480695" h="156210">
                  <a:moveTo>
                    <a:pt x="480187" y="46278"/>
                  </a:moveTo>
                  <a:lnTo>
                    <a:pt x="469900" y="46278"/>
                  </a:lnTo>
                  <a:lnTo>
                    <a:pt x="469900" y="51930"/>
                  </a:lnTo>
                  <a:lnTo>
                    <a:pt x="480187" y="51930"/>
                  </a:lnTo>
                  <a:lnTo>
                    <a:pt x="480187" y="4627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209445" y="3795433"/>
              <a:ext cx="332740" cy="137160"/>
            </a:xfrm>
            <a:custGeom>
              <a:avLst/>
              <a:gdLst/>
              <a:ahLst/>
              <a:cxnLst/>
              <a:rect l="l" t="t" r="r" b="b"/>
              <a:pathLst>
                <a:path w="332740" h="137160">
                  <a:moveTo>
                    <a:pt x="26238" y="48971"/>
                  </a:moveTo>
                  <a:lnTo>
                    <a:pt x="24968" y="46761"/>
                  </a:lnTo>
                  <a:lnTo>
                    <a:pt x="24612" y="46558"/>
                  </a:lnTo>
                  <a:lnTo>
                    <a:pt x="24485" y="46507"/>
                  </a:lnTo>
                  <a:lnTo>
                    <a:pt x="24358" y="46443"/>
                  </a:lnTo>
                  <a:lnTo>
                    <a:pt x="24091" y="46367"/>
                  </a:lnTo>
                  <a:lnTo>
                    <a:pt x="23952" y="46342"/>
                  </a:lnTo>
                  <a:lnTo>
                    <a:pt x="23825" y="46304"/>
                  </a:lnTo>
                  <a:lnTo>
                    <a:pt x="23545" y="46278"/>
                  </a:lnTo>
                  <a:lnTo>
                    <a:pt x="23406" y="46278"/>
                  </a:lnTo>
                  <a:lnTo>
                    <a:pt x="23406" y="51943"/>
                  </a:lnTo>
                  <a:lnTo>
                    <a:pt x="23545" y="51943"/>
                  </a:lnTo>
                  <a:lnTo>
                    <a:pt x="23825" y="51917"/>
                  </a:lnTo>
                  <a:lnTo>
                    <a:pt x="23952" y="51879"/>
                  </a:lnTo>
                  <a:lnTo>
                    <a:pt x="24091" y="51854"/>
                  </a:lnTo>
                  <a:lnTo>
                    <a:pt x="24358" y="51765"/>
                  </a:lnTo>
                  <a:lnTo>
                    <a:pt x="24612" y="51663"/>
                  </a:lnTo>
                  <a:lnTo>
                    <a:pt x="24866" y="51536"/>
                  </a:lnTo>
                  <a:lnTo>
                    <a:pt x="25095" y="51384"/>
                  </a:lnTo>
                  <a:lnTo>
                    <a:pt x="26238" y="49250"/>
                  </a:lnTo>
                  <a:lnTo>
                    <a:pt x="26238" y="48971"/>
                  </a:lnTo>
                  <a:close/>
                </a:path>
                <a:path w="332740" h="137160">
                  <a:moveTo>
                    <a:pt x="26238" y="2692"/>
                  </a:moveTo>
                  <a:lnTo>
                    <a:pt x="24968" y="482"/>
                  </a:lnTo>
                  <a:lnTo>
                    <a:pt x="24612" y="279"/>
                  </a:lnTo>
                  <a:lnTo>
                    <a:pt x="24485" y="228"/>
                  </a:lnTo>
                  <a:lnTo>
                    <a:pt x="24358" y="165"/>
                  </a:lnTo>
                  <a:lnTo>
                    <a:pt x="24091" y="88"/>
                  </a:lnTo>
                  <a:lnTo>
                    <a:pt x="23952" y="63"/>
                  </a:lnTo>
                  <a:lnTo>
                    <a:pt x="23825" y="25"/>
                  </a:lnTo>
                  <a:lnTo>
                    <a:pt x="23545" y="0"/>
                  </a:lnTo>
                  <a:lnTo>
                    <a:pt x="23406" y="0"/>
                  </a:lnTo>
                  <a:lnTo>
                    <a:pt x="13246" y="0"/>
                  </a:lnTo>
                  <a:lnTo>
                    <a:pt x="13119" y="0"/>
                  </a:lnTo>
                  <a:lnTo>
                    <a:pt x="12966" y="0"/>
                  </a:lnTo>
                  <a:lnTo>
                    <a:pt x="12458" y="0"/>
                  </a:lnTo>
                  <a:lnTo>
                    <a:pt x="11176" y="127"/>
                  </a:lnTo>
                  <a:lnTo>
                    <a:pt x="0" y="12471"/>
                  </a:lnTo>
                  <a:lnTo>
                    <a:pt x="0" y="12992"/>
                  </a:lnTo>
                  <a:lnTo>
                    <a:pt x="0" y="13119"/>
                  </a:lnTo>
                  <a:lnTo>
                    <a:pt x="0" y="13258"/>
                  </a:lnTo>
                  <a:lnTo>
                    <a:pt x="12" y="13398"/>
                  </a:lnTo>
                  <a:lnTo>
                    <a:pt x="12" y="38557"/>
                  </a:lnTo>
                  <a:lnTo>
                    <a:pt x="0" y="38696"/>
                  </a:lnTo>
                  <a:lnTo>
                    <a:pt x="0" y="38823"/>
                  </a:lnTo>
                  <a:lnTo>
                    <a:pt x="0" y="38963"/>
                  </a:lnTo>
                  <a:lnTo>
                    <a:pt x="0" y="39484"/>
                  </a:lnTo>
                  <a:lnTo>
                    <a:pt x="127" y="40741"/>
                  </a:lnTo>
                  <a:lnTo>
                    <a:pt x="10553" y="51676"/>
                  </a:lnTo>
                  <a:lnTo>
                    <a:pt x="11176" y="51816"/>
                  </a:lnTo>
                  <a:lnTo>
                    <a:pt x="12458" y="51943"/>
                  </a:lnTo>
                  <a:lnTo>
                    <a:pt x="12966" y="51943"/>
                  </a:lnTo>
                  <a:lnTo>
                    <a:pt x="13106" y="51943"/>
                  </a:lnTo>
                  <a:lnTo>
                    <a:pt x="13246" y="51943"/>
                  </a:lnTo>
                  <a:lnTo>
                    <a:pt x="13525" y="51917"/>
                  </a:lnTo>
                  <a:lnTo>
                    <a:pt x="15100" y="51104"/>
                  </a:lnTo>
                  <a:lnTo>
                    <a:pt x="15938" y="49250"/>
                  </a:lnTo>
                  <a:lnTo>
                    <a:pt x="15938" y="48971"/>
                  </a:lnTo>
                  <a:lnTo>
                    <a:pt x="15100" y="47117"/>
                  </a:lnTo>
                  <a:lnTo>
                    <a:pt x="14795" y="46837"/>
                  </a:lnTo>
                  <a:lnTo>
                    <a:pt x="14566" y="46685"/>
                  </a:lnTo>
                  <a:lnTo>
                    <a:pt x="14312" y="46558"/>
                  </a:lnTo>
                  <a:lnTo>
                    <a:pt x="14185" y="46507"/>
                  </a:lnTo>
                  <a:lnTo>
                    <a:pt x="14058" y="46443"/>
                  </a:lnTo>
                  <a:lnTo>
                    <a:pt x="13792" y="46367"/>
                  </a:lnTo>
                  <a:lnTo>
                    <a:pt x="13525" y="46304"/>
                  </a:lnTo>
                  <a:lnTo>
                    <a:pt x="13246" y="46278"/>
                  </a:lnTo>
                  <a:lnTo>
                    <a:pt x="13106" y="46278"/>
                  </a:lnTo>
                  <a:lnTo>
                    <a:pt x="12966" y="46278"/>
                  </a:lnTo>
                  <a:lnTo>
                    <a:pt x="12738" y="46278"/>
                  </a:lnTo>
                  <a:lnTo>
                    <a:pt x="12014" y="46215"/>
                  </a:lnTo>
                  <a:lnTo>
                    <a:pt x="5651" y="39192"/>
                  </a:lnTo>
                  <a:lnTo>
                    <a:pt x="5651" y="38963"/>
                  </a:lnTo>
                  <a:lnTo>
                    <a:pt x="5651" y="38823"/>
                  </a:lnTo>
                  <a:lnTo>
                    <a:pt x="5664" y="13119"/>
                  </a:lnTo>
                  <a:lnTo>
                    <a:pt x="5651" y="12992"/>
                  </a:lnTo>
                  <a:lnTo>
                    <a:pt x="5651" y="12750"/>
                  </a:lnTo>
                  <a:lnTo>
                    <a:pt x="5715" y="12014"/>
                  </a:lnTo>
                  <a:lnTo>
                    <a:pt x="12738" y="5664"/>
                  </a:lnTo>
                  <a:lnTo>
                    <a:pt x="12966" y="5664"/>
                  </a:lnTo>
                  <a:lnTo>
                    <a:pt x="13106" y="5664"/>
                  </a:lnTo>
                  <a:lnTo>
                    <a:pt x="13246" y="5664"/>
                  </a:lnTo>
                  <a:lnTo>
                    <a:pt x="13385" y="5651"/>
                  </a:lnTo>
                  <a:lnTo>
                    <a:pt x="23406" y="5651"/>
                  </a:lnTo>
                  <a:lnTo>
                    <a:pt x="23545" y="5664"/>
                  </a:lnTo>
                  <a:lnTo>
                    <a:pt x="23825" y="5638"/>
                  </a:lnTo>
                  <a:lnTo>
                    <a:pt x="23952" y="5600"/>
                  </a:lnTo>
                  <a:lnTo>
                    <a:pt x="24091" y="5575"/>
                  </a:lnTo>
                  <a:lnTo>
                    <a:pt x="24358" y="5486"/>
                  </a:lnTo>
                  <a:lnTo>
                    <a:pt x="24612" y="5384"/>
                  </a:lnTo>
                  <a:lnTo>
                    <a:pt x="24866" y="5257"/>
                  </a:lnTo>
                  <a:lnTo>
                    <a:pt x="25095" y="5105"/>
                  </a:lnTo>
                  <a:lnTo>
                    <a:pt x="26238" y="2971"/>
                  </a:lnTo>
                  <a:lnTo>
                    <a:pt x="26238" y="2692"/>
                  </a:lnTo>
                  <a:close/>
                </a:path>
                <a:path w="332740" h="137160">
                  <a:moveTo>
                    <a:pt x="115760" y="69227"/>
                  </a:moveTo>
                  <a:lnTo>
                    <a:pt x="115747" y="69088"/>
                  </a:lnTo>
                  <a:lnTo>
                    <a:pt x="115747" y="68948"/>
                  </a:lnTo>
                  <a:lnTo>
                    <a:pt x="115709" y="68681"/>
                  </a:lnTo>
                  <a:lnTo>
                    <a:pt x="114935" y="67233"/>
                  </a:lnTo>
                  <a:lnTo>
                    <a:pt x="114731" y="67030"/>
                  </a:lnTo>
                  <a:lnTo>
                    <a:pt x="114515" y="66878"/>
                  </a:lnTo>
                  <a:lnTo>
                    <a:pt x="114388" y="66802"/>
                  </a:lnTo>
                  <a:lnTo>
                    <a:pt x="114020" y="66598"/>
                  </a:lnTo>
                  <a:lnTo>
                    <a:pt x="113893" y="66560"/>
                  </a:lnTo>
                  <a:lnTo>
                    <a:pt x="111963" y="71869"/>
                  </a:lnTo>
                  <a:lnTo>
                    <a:pt x="112090" y="71920"/>
                  </a:lnTo>
                  <a:lnTo>
                    <a:pt x="112356" y="71983"/>
                  </a:lnTo>
                  <a:lnTo>
                    <a:pt x="112496" y="71996"/>
                  </a:lnTo>
                  <a:lnTo>
                    <a:pt x="112636" y="72021"/>
                  </a:lnTo>
                  <a:lnTo>
                    <a:pt x="113042" y="72034"/>
                  </a:lnTo>
                  <a:lnTo>
                    <a:pt x="113182" y="72021"/>
                  </a:lnTo>
                  <a:lnTo>
                    <a:pt x="113601" y="71958"/>
                  </a:lnTo>
                  <a:lnTo>
                    <a:pt x="115747" y="69507"/>
                  </a:lnTo>
                  <a:lnTo>
                    <a:pt x="115760" y="69227"/>
                  </a:lnTo>
                  <a:close/>
                </a:path>
                <a:path w="332740" h="137160">
                  <a:moveTo>
                    <a:pt x="128333" y="32715"/>
                  </a:moveTo>
                  <a:lnTo>
                    <a:pt x="119227" y="19265"/>
                  </a:lnTo>
                  <a:lnTo>
                    <a:pt x="119062" y="19202"/>
                  </a:lnTo>
                  <a:lnTo>
                    <a:pt x="118846" y="19113"/>
                  </a:lnTo>
                  <a:lnTo>
                    <a:pt x="118719" y="19062"/>
                  </a:lnTo>
                  <a:lnTo>
                    <a:pt x="118021" y="18808"/>
                  </a:lnTo>
                  <a:lnTo>
                    <a:pt x="116344" y="18376"/>
                  </a:lnTo>
                  <a:lnTo>
                    <a:pt x="114617" y="18110"/>
                  </a:lnTo>
                  <a:lnTo>
                    <a:pt x="112890" y="18008"/>
                  </a:lnTo>
                  <a:lnTo>
                    <a:pt x="111150" y="18097"/>
                  </a:lnTo>
                  <a:lnTo>
                    <a:pt x="98247" y="26390"/>
                  </a:lnTo>
                  <a:lnTo>
                    <a:pt x="98247" y="26809"/>
                  </a:lnTo>
                  <a:lnTo>
                    <a:pt x="98615" y="27978"/>
                  </a:lnTo>
                  <a:lnTo>
                    <a:pt x="98679" y="28117"/>
                  </a:lnTo>
                  <a:lnTo>
                    <a:pt x="100863" y="29400"/>
                  </a:lnTo>
                  <a:lnTo>
                    <a:pt x="101003" y="29425"/>
                  </a:lnTo>
                  <a:lnTo>
                    <a:pt x="101282" y="29425"/>
                  </a:lnTo>
                  <a:lnTo>
                    <a:pt x="101422" y="29387"/>
                  </a:lnTo>
                  <a:lnTo>
                    <a:pt x="101561" y="29375"/>
                  </a:lnTo>
                  <a:lnTo>
                    <a:pt x="103289" y="28333"/>
                  </a:lnTo>
                  <a:lnTo>
                    <a:pt x="103441" y="28130"/>
                  </a:lnTo>
                  <a:lnTo>
                    <a:pt x="112852" y="23672"/>
                  </a:lnTo>
                  <a:lnTo>
                    <a:pt x="114033" y="23736"/>
                  </a:lnTo>
                  <a:lnTo>
                    <a:pt x="115201" y="23926"/>
                  </a:lnTo>
                  <a:lnTo>
                    <a:pt x="116344" y="24218"/>
                  </a:lnTo>
                  <a:lnTo>
                    <a:pt x="116903" y="24422"/>
                  </a:lnTo>
                  <a:lnTo>
                    <a:pt x="117309" y="24574"/>
                  </a:lnTo>
                  <a:lnTo>
                    <a:pt x="122669" y="32677"/>
                  </a:lnTo>
                  <a:lnTo>
                    <a:pt x="122631" y="33540"/>
                  </a:lnTo>
                  <a:lnTo>
                    <a:pt x="122567" y="33972"/>
                  </a:lnTo>
                  <a:lnTo>
                    <a:pt x="122288" y="35229"/>
                  </a:lnTo>
                  <a:lnTo>
                    <a:pt x="122135" y="35623"/>
                  </a:lnTo>
                  <a:lnTo>
                    <a:pt x="121881" y="36283"/>
                  </a:lnTo>
                  <a:lnTo>
                    <a:pt x="116967" y="41135"/>
                  </a:lnTo>
                  <a:lnTo>
                    <a:pt x="116840" y="41186"/>
                  </a:lnTo>
                  <a:lnTo>
                    <a:pt x="116700" y="41275"/>
                  </a:lnTo>
                  <a:lnTo>
                    <a:pt x="87566" y="57848"/>
                  </a:lnTo>
                  <a:lnTo>
                    <a:pt x="87439" y="57912"/>
                  </a:lnTo>
                  <a:lnTo>
                    <a:pt x="87122" y="58115"/>
                  </a:lnTo>
                  <a:lnTo>
                    <a:pt x="86995" y="58204"/>
                  </a:lnTo>
                  <a:lnTo>
                    <a:pt x="86766" y="58394"/>
                  </a:lnTo>
                  <a:lnTo>
                    <a:pt x="86639" y="58547"/>
                  </a:lnTo>
                  <a:lnTo>
                    <a:pt x="86512" y="58712"/>
                  </a:lnTo>
                  <a:lnTo>
                    <a:pt x="86271" y="59067"/>
                  </a:lnTo>
                  <a:lnTo>
                    <a:pt x="86067" y="59537"/>
                  </a:lnTo>
                  <a:lnTo>
                    <a:pt x="85991" y="59804"/>
                  </a:lnTo>
                  <a:lnTo>
                    <a:pt x="85953" y="60020"/>
                  </a:lnTo>
                  <a:lnTo>
                    <a:pt x="85928" y="60312"/>
                  </a:lnTo>
                  <a:lnTo>
                    <a:pt x="85928" y="60452"/>
                  </a:lnTo>
                  <a:lnTo>
                    <a:pt x="85940" y="60642"/>
                  </a:lnTo>
                  <a:lnTo>
                    <a:pt x="85966" y="60921"/>
                  </a:lnTo>
                  <a:lnTo>
                    <a:pt x="86029" y="61175"/>
                  </a:lnTo>
                  <a:lnTo>
                    <a:pt x="86118" y="61442"/>
                  </a:lnTo>
                  <a:lnTo>
                    <a:pt x="86296" y="61823"/>
                  </a:lnTo>
                  <a:lnTo>
                    <a:pt x="86372" y="61950"/>
                  </a:lnTo>
                  <a:lnTo>
                    <a:pt x="86525" y="62166"/>
                  </a:lnTo>
                  <a:lnTo>
                    <a:pt x="86715" y="62382"/>
                  </a:lnTo>
                  <a:lnTo>
                    <a:pt x="86956" y="62598"/>
                  </a:lnTo>
                  <a:lnTo>
                    <a:pt x="87134" y="62738"/>
                  </a:lnTo>
                  <a:lnTo>
                    <a:pt x="87363" y="62890"/>
                  </a:lnTo>
                  <a:lnTo>
                    <a:pt x="87668" y="63030"/>
                  </a:lnTo>
                  <a:lnTo>
                    <a:pt x="87871" y="63119"/>
                  </a:lnTo>
                  <a:lnTo>
                    <a:pt x="88138" y="63195"/>
                  </a:lnTo>
                  <a:lnTo>
                    <a:pt x="111950" y="71869"/>
                  </a:lnTo>
                  <a:lnTo>
                    <a:pt x="113893" y="66560"/>
                  </a:lnTo>
                  <a:lnTo>
                    <a:pt x="95465" y="59855"/>
                  </a:lnTo>
                  <a:lnTo>
                    <a:pt x="119418" y="46240"/>
                  </a:lnTo>
                  <a:lnTo>
                    <a:pt x="127495" y="37388"/>
                  </a:lnTo>
                  <a:lnTo>
                    <a:pt x="127685" y="36893"/>
                  </a:lnTo>
                  <a:lnTo>
                    <a:pt x="128041" y="35534"/>
                  </a:lnTo>
                  <a:lnTo>
                    <a:pt x="128257" y="34137"/>
                  </a:lnTo>
                  <a:lnTo>
                    <a:pt x="128333" y="32715"/>
                  </a:lnTo>
                  <a:close/>
                </a:path>
                <a:path w="332740" h="137160">
                  <a:moveTo>
                    <a:pt x="172262" y="48691"/>
                  </a:moveTo>
                  <a:lnTo>
                    <a:pt x="162775" y="35102"/>
                  </a:lnTo>
                  <a:lnTo>
                    <a:pt x="162636" y="35052"/>
                  </a:lnTo>
                  <a:lnTo>
                    <a:pt x="161950" y="34798"/>
                  </a:lnTo>
                  <a:lnTo>
                    <a:pt x="160274" y="34366"/>
                  </a:lnTo>
                  <a:lnTo>
                    <a:pt x="158546" y="34112"/>
                  </a:lnTo>
                  <a:lnTo>
                    <a:pt x="156819" y="34010"/>
                  </a:lnTo>
                  <a:lnTo>
                    <a:pt x="155079" y="34086"/>
                  </a:lnTo>
                  <a:lnTo>
                    <a:pt x="142163" y="42519"/>
                  </a:lnTo>
                  <a:lnTo>
                    <a:pt x="142163" y="42799"/>
                  </a:lnTo>
                  <a:lnTo>
                    <a:pt x="142189" y="42926"/>
                  </a:lnTo>
                  <a:lnTo>
                    <a:pt x="142201" y="43065"/>
                  </a:lnTo>
                  <a:lnTo>
                    <a:pt x="142265" y="43345"/>
                  </a:lnTo>
                  <a:lnTo>
                    <a:pt x="142303" y="43472"/>
                  </a:lnTo>
                  <a:lnTo>
                    <a:pt x="142455" y="43853"/>
                  </a:lnTo>
                  <a:lnTo>
                    <a:pt x="142595" y="44107"/>
                  </a:lnTo>
                  <a:lnTo>
                    <a:pt x="144780" y="45402"/>
                  </a:lnTo>
                  <a:lnTo>
                    <a:pt x="145199" y="45402"/>
                  </a:lnTo>
                  <a:lnTo>
                    <a:pt x="145338" y="45389"/>
                  </a:lnTo>
                  <a:lnTo>
                    <a:pt x="145745" y="45313"/>
                  </a:lnTo>
                  <a:lnTo>
                    <a:pt x="145872" y="45262"/>
                  </a:lnTo>
                  <a:lnTo>
                    <a:pt x="146011" y="45224"/>
                  </a:lnTo>
                  <a:lnTo>
                    <a:pt x="147218" y="44323"/>
                  </a:lnTo>
                  <a:lnTo>
                    <a:pt x="156781" y="39662"/>
                  </a:lnTo>
                  <a:lnTo>
                    <a:pt x="157962" y="39725"/>
                  </a:lnTo>
                  <a:lnTo>
                    <a:pt x="159131" y="39916"/>
                  </a:lnTo>
                  <a:lnTo>
                    <a:pt x="160274" y="40208"/>
                  </a:lnTo>
                  <a:lnTo>
                    <a:pt x="160832" y="40411"/>
                  </a:lnTo>
                  <a:lnTo>
                    <a:pt x="160972" y="40462"/>
                  </a:lnTo>
                  <a:lnTo>
                    <a:pt x="161239" y="40551"/>
                  </a:lnTo>
                  <a:lnTo>
                    <a:pt x="162013" y="40932"/>
                  </a:lnTo>
                  <a:lnTo>
                    <a:pt x="166598" y="48666"/>
                  </a:lnTo>
                  <a:lnTo>
                    <a:pt x="166560" y="49530"/>
                  </a:lnTo>
                  <a:lnTo>
                    <a:pt x="166420" y="50380"/>
                  </a:lnTo>
                  <a:lnTo>
                    <a:pt x="166217" y="51206"/>
                  </a:lnTo>
                  <a:lnTo>
                    <a:pt x="166065" y="51612"/>
                  </a:lnTo>
                  <a:lnTo>
                    <a:pt x="166014" y="51752"/>
                  </a:lnTo>
                  <a:lnTo>
                    <a:pt x="161315" y="56946"/>
                  </a:lnTo>
                  <a:lnTo>
                    <a:pt x="160883" y="57137"/>
                  </a:lnTo>
                  <a:lnTo>
                    <a:pt x="160756" y="57175"/>
                  </a:lnTo>
                  <a:lnTo>
                    <a:pt x="160616" y="57264"/>
                  </a:lnTo>
                  <a:lnTo>
                    <a:pt x="160477" y="57353"/>
                  </a:lnTo>
                  <a:lnTo>
                    <a:pt x="131394" y="73888"/>
                  </a:lnTo>
                  <a:lnTo>
                    <a:pt x="131241" y="73977"/>
                  </a:lnTo>
                  <a:lnTo>
                    <a:pt x="131114" y="74053"/>
                  </a:lnTo>
                  <a:lnTo>
                    <a:pt x="130937" y="74180"/>
                  </a:lnTo>
                  <a:lnTo>
                    <a:pt x="130797" y="74307"/>
                  </a:lnTo>
                  <a:lnTo>
                    <a:pt x="130594" y="74510"/>
                  </a:lnTo>
                  <a:lnTo>
                    <a:pt x="130467" y="74650"/>
                  </a:lnTo>
                  <a:lnTo>
                    <a:pt x="130365" y="74790"/>
                  </a:lnTo>
                  <a:lnTo>
                    <a:pt x="130187" y="75069"/>
                  </a:lnTo>
                  <a:lnTo>
                    <a:pt x="130098" y="75260"/>
                  </a:lnTo>
                  <a:lnTo>
                    <a:pt x="129997" y="75514"/>
                  </a:lnTo>
                  <a:lnTo>
                    <a:pt x="129933" y="75730"/>
                  </a:lnTo>
                  <a:lnTo>
                    <a:pt x="129895" y="75895"/>
                  </a:lnTo>
                  <a:lnTo>
                    <a:pt x="129870" y="76034"/>
                  </a:lnTo>
                  <a:lnTo>
                    <a:pt x="129844" y="76390"/>
                  </a:lnTo>
                  <a:lnTo>
                    <a:pt x="129857" y="76530"/>
                  </a:lnTo>
                  <a:lnTo>
                    <a:pt x="129857" y="76682"/>
                  </a:lnTo>
                  <a:lnTo>
                    <a:pt x="129895" y="76949"/>
                  </a:lnTo>
                  <a:lnTo>
                    <a:pt x="129933" y="77076"/>
                  </a:lnTo>
                  <a:lnTo>
                    <a:pt x="129959" y="77216"/>
                  </a:lnTo>
                  <a:lnTo>
                    <a:pt x="130111" y="77609"/>
                  </a:lnTo>
                  <a:lnTo>
                    <a:pt x="130175" y="77736"/>
                  </a:lnTo>
                  <a:lnTo>
                    <a:pt x="130314" y="77978"/>
                  </a:lnTo>
                  <a:lnTo>
                    <a:pt x="130479" y="78193"/>
                  </a:lnTo>
                  <a:lnTo>
                    <a:pt x="156832" y="88023"/>
                  </a:lnTo>
                  <a:lnTo>
                    <a:pt x="156959" y="88011"/>
                  </a:lnTo>
                  <a:lnTo>
                    <a:pt x="157111" y="88011"/>
                  </a:lnTo>
                  <a:lnTo>
                    <a:pt x="157378" y="87972"/>
                  </a:lnTo>
                  <a:lnTo>
                    <a:pt x="157911" y="87820"/>
                  </a:lnTo>
                  <a:lnTo>
                    <a:pt x="158038" y="87757"/>
                  </a:lnTo>
                  <a:lnTo>
                    <a:pt x="158165" y="87706"/>
                  </a:lnTo>
                  <a:lnTo>
                    <a:pt x="158521" y="87477"/>
                  </a:lnTo>
                  <a:lnTo>
                    <a:pt x="158838" y="87210"/>
                  </a:lnTo>
                  <a:lnTo>
                    <a:pt x="159016" y="87007"/>
                  </a:lnTo>
                  <a:lnTo>
                    <a:pt x="159181" y="86791"/>
                  </a:lnTo>
                  <a:lnTo>
                    <a:pt x="159258" y="86652"/>
                  </a:lnTo>
                  <a:lnTo>
                    <a:pt x="159448" y="86296"/>
                  </a:lnTo>
                  <a:lnTo>
                    <a:pt x="159550" y="86029"/>
                  </a:lnTo>
                  <a:lnTo>
                    <a:pt x="159639" y="85623"/>
                  </a:lnTo>
                  <a:lnTo>
                    <a:pt x="159677" y="85217"/>
                  </a:lnTo>
                  <a:lnTo>
                    <a:pt x="159664" y="85077"/>
                  </a:lnTo>
                  <a:lnTo>
                    <a:pt x="159664" y="84924"/>
                  </a:lnTo>
                  <a:lnTo>
                    <a:pt x="159626" y="84658"/>
                  </a:lnTo>
                  <a:lnTo>
                    <a:pt x="159588" y="84531"/>
                  </a:lnTo>
                  <a:lnTo>
                    <a:pt x="159562" y="84391"/>
                  </a:lnTo>
                  <a:lnTo>
                    <a:pt x="157822" y="82550"/>
                  </a:lnTo>
                  <a:lnTo>
                    <a:pt x="139382" y="75857"/>
                  </a:lnTo>
                  <a:lnTo>
                    <a:pt x="163233" y="62280"/>
                  </a:lnTo>
                  <a:lnTo>
                    <a:pt x="163830" y="62014"/>
                  </a:lnTo>
                  <a:lnTo>
                    <a:pt x="165138" y="61277"/>
                  </a:lnTo>
                  <a:lnTo>
                    <a:pt x="171373" y="53555"/>
                  </a:lnTo>
                  <a:lnTo>
                    <a:pt x="168719" y="52590"/>
                  </a:lnTo>
                  <a:lnTo>
                    <a:pt x="171373" y="53543"/>
                  </a:lnTo>
                  <a:lnTo>
                    <a:pt x="171424" y="53416"/>
                  </a:lnTo>
                  <a:lnTo>
                    <a:pt x="171615" y="52882"/>
                  </a:lnTo>
                  <a:lnTo>
                    <a:pt x="171970" y="51511"/>
                  </a:lnTo>
                  <a:lnTo>
                    <a:pt x="172186" y="50114"/>
                  </a:lnTo>
                  <a:lnTo>
                    <a:pt x="172262" y="48691"/>
                  </a:lnTo>
                  <a:close/>
                </a:path>
                <a:path w="332740" h="137160">
                  <a:moveTo>
                    <a:pt x="205117" y="57937"/>
                  </a:moveTo>
                  <a:lnTo>
                    <a:pt x="194627" y="47320"/>
                  </a:lnTo>
                  <a:lnTo>
                    <a:pt x="193586" y="47371"/>
                  </a:lnTo>
                  <a:lnTo>
                    <a:pt x="184658" y="54267"/>
                  </a:lnTo>
                  <a:lnTo>
                    <a:pt x="184607" y="54406"/>
                  </a:lnTo>
                  <a:lnTo>
                    <a:pt x="184480" y="54775"/>
                  </a:lnTo>
                  <a:lnTo>
                    <a:pt x="184226" y="55765"/>
                  </a:lnTo>
                  <a:lnTo>
                    <a:pt x="184061" y="56794"/>
                  </a:lnTo>
                  <a:lnTo>
                    <a:pt x="184010" y="57835"/>
                  </a:lnTo>
                  <a:lnTo>
                    <a:pt x="184048" y="58864"/>
                  </a:lnTo>
                  <a:lnTo>
                    <a:pt x="194500" y="68440"/>
                  </a:lnTo>
                  <a:lnTo>
                    <a:pt x="195529" y="68402"/>
                  </a:lnTo>
                  <a:lnTo>
                    <a:pt x="204470" y="61493"/>
                  </a:lnTo>
                  <a:lnTo>
                    <a:pt x="199161" y="59563"/>
                  </a:lnTo>
                  <a:lnTo>
                    <a:pt x="198856" y="60223"/>
                  </a:lnTo>
                  <a:lnTo>
                    <a:pt x="198323" y="61010"/>
                  </a:lnTo>
                  <a:lnTo>
                    <a:pt x="195008" y="62763"/>
                  </a:lnTo>
                  <a:lnTo>
                    <a:pt x="194056" y="62763"/>
                  </a:lnTo>
                  <a:lnTo>
                    <a:pt x="189687" y="58343"/>
                  </a:lnTo>
                  <a:lnTo>
                    <a:pt x="189687" y="57391"/>
                  </a:lnTo>
                  <a:lnTo>
                    <a:pt x="189763" y="56908"/>
                  </a:lnTo>
                  <a:lnTo>
                    <a:pt x="189966" y="56222"/>
                  </a:lnTo>
                  <a:lnTo>
                    <a:pt x="184658" y="54292"/>
                  </a:lnTo>
                  <a:lnTo>
                    <a:pt x="189966" y="56210"/>
                  </a:lnTo>
                  <a:lnTo>
                    <a:pt x="190017" y="56083"/>
                  </a:lnTo>
                  <a:lnTo>
                    <a:pt x="190258" y="55549"/>
                  </a:lnTo>
                  <a:lnTo>
                    <a:pt x="194106" y="53009"/>
                  </a:lnTo>
                  <a:lnTo>
                    <a:pt x="195072" y="53009"/>
                  </a:lnTo>
                  <a:lnTo>
                    <a:pt x="199440" y="57429"/>
                  </a:lnTo>
                  <a:lnTo>
                    <a:pt x="199440" y="58381"/>
                  </a:lnTo>
                  <a:lnTo>
                    <a:pt x="199364" y="58851"/>
                  </a:lnTo>
                  <a:lnTo>
                    <a:pt x="199199" y="59423"/>
                  </a:lnTo>
                  <a:lnTo>
                    <a:pt x="199161" y="59550"/>
                  </a:lnTo>
                  <a:lnTo>
                    <a:pt x="204470" y="61480"/>
                  </a:lnTo>
                  <a:lnTo>
                    <a:pt x="204647" y="60998"/>
                  </a:lnTo>
                  <a:lnTo>
                    <a:pt x="204901" y="59994"/>
                  </a:lnTo>
                  <a:lnTo>
                    <a:pt x="205054" y="58978"/>
                  </a:lnTo>
                  <a:lnTo>
                    <a:pt x="205117" y="57937"/>
                  </a:lnTo>
                  <a:close/>
                </a:path>
                <a:path w="332740" h="137160">
                  <a:moveTo>
                    <a:pt x="227901" y="110045"/>
                  </a:moveTo>
                  <a:lnTo>
                    <a:pt x="227888" y="109918"/>
                  </a:lnTo>
                  <a:lnTo>
                    <a:pt x="227888" y="109766"/>
                  </a:lnTo>
                  <a:lnTo>
                    <a:pt x="227850" y="109499"/>
                  </a:lnTo>
                  <a:lnTo>
                    <a:pt x="227812" y="109372"/>
                  </a:lnTo>
                  <a:lnTo>
                    <a:pt x="227787" y="109220"/>
                  </a:lnTo>
                  <a:lnTo>
                    <a:pt x="227698" y="108966"/>
                  </a:lnTo>
                  <a:lnTo>
                    <a:pt x="227634" y="108839"/>
                  </a:lnTo>
                  <a:lnTo>
                    <a:pt x="227584" y="108712"/>
                  </a:lnTo>
                  <a:lnTo>
                    <a:pt x="227355" y="108356"/>
                  </a:lnTo>
                  <a:lnTo>
                    <a:pt x="226034" y="107378"/>
                  </a:lnTo>
                  <a:lnTo>
                    <a:pt x="224116" y="112687"/>
                  </a:lnTo>
                  <a:lnTo>
                    <a:pt x="224637" y="112826"/>
                  </a:lnTo>
                  <a:lnTo>
                    <a:pt x="225056" y="112852"/>
                  </a:lnTo>
                  <a:lnTo>
                    <a:pt x="225323" y="112852"/>
                  </a:lnTo>
                  <a:lnTo>
                    <a:pt x="227482" y="111493"/>
                  </a:lnTo>
                  <a:lnTo>
                    <a:pt x="227685" y="111137"/>
                  </a:lnTo>
                  <a:lnTo>
                    <a:pt x="227723" y="110998"/>
                  </a:lnTo>
                  <a:lnTo>
                    <a:pt x="227774" y="110871"/>
                  </a:lnTo>
                  <a:lnTo>
                    <a:pt x="227888" y="110324"/>
                  </a:lnTo>
                  <a:lnTo>
                    <a:pt x="227901" y="110045"/>
                  </a:lnTo>
                  <a:close/>
                </a:path>
                <a:path w="332740" h="137160">
                  <a:moveTo>
                    <a:pt x="232194" y="60363"/>
                  </a:moveTo>
                  <a:lnTo>
                    <a:pt x="231584" y="60134"/>
                  </a:lnTo>
                  <a:lnTo>
                    <a:pt x="230339" y="59829"/>
                  </a:lnTo>
                  <a:lnTo>
                    <a:pt x="229069" y="59626"/>
                  </a:lnTo>
                  <a:lnTo>
                    <a:pt x="227774" y="59563"/>
                  </a:lnTo>
                  <a:lnTo>
                    <a:pt x="226491" y="59613"/>
                  </a:lnTo>
                  <a:lnTo>
                    <a:pt x="215392" y="68199"/>
                  </a:lnTo>
                  <a:lnTo>
                    <a:pt x="206603" y="92367"/>
                  </a:lnTo>
                  <a:lnTo>
                    <a:pt x="206552" y="92494"/>
                  </a:lnTo>
                  <a:lnTo>
                    <a:pt x="206375" y="92964"/>
                  </a:lnTo>
                  <a:lnTo>
                    <a:pt x="206070" y="94221"/>
                  </a:lnTo>
                  <a:lnTo>
                    <a:pt x="205867" y="95491"/>
                  </a:lnTo>
                  <a:lnTo>
                    <a:pt x="205803" y="96774"/>
                  </a:lnTo>
                  <a:lnTo>
                    <a:pt x="205854" y="98069"/>
                  </a:lnTo>
                  <a:lnTo>
                    <a:pt x="214185" y="109080"/>
                  </a:lnTo>
                  <a:lnTo>
                    <a:pt x="214439" y="109169"/>
                  </a:lnTo>
                  <a:lnTo>
                    <a:pt x="214566" y="109220"/>
                  </a:lnTo>
                  <a:lnTo>
                    <a:pt x="224104" y="112687"/>
                  </a:lnTo>
                  <a:lnTo>
                    <a:pt x="226021" y="107378"/>
                  </a:lnTo>
                  <a:lnTo>
                    <a:pt x="216763" y="104025"/>
                  </a:lnTo>
                  <a:lnTo>
                    <a:pt x="216509" y="103911"/>
                  </a:lnTo>
                  <a:lnTo>
                    <a:pt x="216369" y="103860"/>
                  </a:lnTo>
                  <a:lnTo>
                    <a:pt x="216230" y="103809"/>
                  </a:lnTo>
                  <a:lnTo>
                    <a:pt x="211455" y="96812"/>
                  </a:lnTo>
                  <a:lnTo>
                    <a:pt x="211493" y="96075"/>
                  </a:lnTo>
                  <a:lnTo>
                    <a:pt x="211607" y="95351"/>
                  </a:lnTo>
                  <a:lnTo>
                    <a:pt x="211874" y="94424"/>
                  </a:lnTo>
                  <a:lnTo>
                    <a:pt x="211912" y="94297"/>
                  </a:lnTo>
                  <a:lnTo>
                    <a:pt x="211963" y="94170"/>
                  </a:lnTo>
                  <a:lnTo>
                    <a:pt x="220713" y="70129"/>
                  </a:lnTo>
                  <a:lnTo>
                    <a:pt x="220764" y="70002"/>
                  </a:lnTo>
                  <a:lnTo>
                    <a:pt x="227749" y="65214"/>
                  </a:lnTo>
                  <a:lnTo>
                    <a:pt x="228485" y="65252"/>
                  </a:lnTo>
                  <a:lnTo>
                    <a:pt x="229209" y="65366"/>
                  </a:lnTo>
                  <a:lnTo>
                    <a:pt x="230263" y="65671"/>
                  </a:lnTo>
                  <a:lnTo>
                    <a:pt x="232194" y="60363"/>
                  </a:lnTo>
                  <a:close/>
                </a:path>
                <a:path w="332740" h="137160">
                  <a:moveTo>
                    <a:pt x="243725" y="66421"/>
                  </a:moveTo>
                  <a:lnTo>
                    <a:pt x="242366" y="64135"/>
                  </a:lnTo>
                  <a:lnTo>
                    <a:pt x="241871" y="63881"/>
                  </a:lnTo>
                  <a:lnTo>
                    <a:pt x="232270" y="60401"/>
                  </a:lnTo>
                  <a:lnTo>
                    <a:pt x="230276" y="65671"/>
                  </a:lnTo>
                  <a:lnTo>
                    <a:pt x="230403" y="65722"/>
                  </a:lnTo>
                  <a:lnTo>
                    <a:pt x="239941" y="69189"/>
                  </a:lnTo>
                  <a:lnTo>
                    <a:pt x="240068" y="69240"/>
                  </a:lnTo>
                  <a:lnTo>
                    <a:pt x="240334" y="69303"/>
                  </a:lnTo>
                  <a:lnTo>
                    <a:pt x="240601" y="69354"/>
                  </a:lnTo>
                  <a:lnTo>
                    <a:pt x="240893" y="69367"/>
                  </a:lnTo>
                  <a:lnTo>
                    <a:pt x="241020" y="69354"/>
                  </a:lnTo>
                  <a:lnTo>
                    <a:pt x="241160" y="69354"/>
                  </a:lnTo>
                  <a:lnTo>
                    <a:pt x="241439" y="69316"/>
                  </a:lnTo>
                  <a:lnTo>
                    <a:pt x="241566" y="69278"/>
                  </a:lnTo>
                  <a:lnTo>
                    <a:pt x="241719" y="69253"/>
                  </a:lnTo>
                  <a:lnTo>
                    <a:pt x="243713" y="66840"/>
                  </a:lnTo>
                  <a:lnTo>
                    <a:pt x="243725" y="66421"/>
                  </a:lnTo>
                  <a:close/>
                </a:path>
                <a:path w="332740" h="137160">
                  <a:moveTo>
                    <a:pt x="329184" y="135750"/>
                  </a:moveTo>
                  <a:lnTo>
                    <a:pt x="324840" y="132118"/>
                  </a:lnTo>
                  <a:lnTo>
                    <a:pt x="324523" y="132575"/>
                  </a:lnTo>
                  <a:lnTo>
                    <a:pt x="324180" y="134035"/>
                  </a:lnTo>
                  <a:lnTo>
                    <a:pt x="324205" y="134175"/>
                  </a:lnTo>
                  <a:lnTo>
                    <a:pt x="324205" y="134327"/>
                  </a:lnTo>
                  <a:lnTo>
                    <a:pt x="326161" y="136626"/>
                  </a:lnTo>
                  <a:lnTo>
                    <a:pt x="326288" y="136677"/>
                  </a:lnTo>
                  <a:lnTo>
                    <a:pt x="326567" y="136728"/>
                  </a:lnTo>
                  <a:lnTo>
                    <a:pt x="327113" y="136766"/>
                  </a:lnTo>
                  <a:lnTo>
                    <a:pt x="327266" y="136740"/>
                  </a:lnTo>
                  <a:lnTo>
                    <a:pt x="327393" y="136740"/>
                  </a:lnTo>
                  <a:lnTo>
                    <a:pt x="329095" y="135851"/>
                  </a:lnTo>
                  <a:close/>
                </a:path>
                <a:path w="332740" h="137160">
                  <a:moveTo>
                    <a:pt x="332574" y="125933"/>
                  </a:moveTo>
                  <a:lnTo>
                    <a:pt x="327507" y="115544"/>
                  </a:lnTo>
                  <a:lnTo>
                    <a:pt x="327304" y="115366"/>
                  </a:lnTo>
                  <a:lnTo>
                    <a:pt x="326745" y="114896"/>
                  </a:lnTo>
                  <a:lnTo>
                    <a:pt x="325297" y="113919"/>
                  </a:lnTo>
                  <a:lnTo>
                    <a:pt x="315366" y="111315"/>
                  </a:lnTo>
                  <a:lnTo>
                    <a:pt x="313626" y="111467"/>
                  </a:lnTo>
                  <a:lnTo>
                    <a:pt x="305574" y="115265"/>
                  </a:lnTo>
                  <a:lnTo>
                    <a:pt x="305384" y="115785"/>
                  </a:lnTo>
                  <a:lnTo>
                    <a:pt x="305358" y="115912"/>
                  </a:lnTo>
                  <a:lnTo>
                    <a:pt x="305320" y="116192"/>
                  </a:lnTo>
                  <a:lnTo>
                    <a:pt x="305333" y="116751"/>
                  </a:lnTo>
                  <a:lnTo>
                    <a:pt x="305358" y="116890"/>
                  </a:lnTo>
                  <a:lnTo>
                    <a:pt x="305371" y="117030"/>
                  </a:lnTo>
                  <a:lnTo>
                    <a:pt x="305447" y="117297"/>
                  </a:lnTo>
                  <a:lnTo>
                    <a:pt x="305511" y="117424"/>
                  </a:lnTo>
                  <a:lnTo>
                    <a:pt x="305676" y="117805"/>
                  </a:lnTo>
                  <a:lnTo>
                    <a:pt x="305993" y="118262"/>
                  </a:lnTo>
                  <a:lnTo>
                    <a:pt x="306184" y="118452"/>
                  </a:lnTo>
                  <a:lnTo>
                    <a:pt x="306400" y="118643"/>
                  </a:lnTo>
                  <a:lnTo>
                    <a:pt x="306616" y="118808"/>
                  </a:lnTo>
                  <a:lnTo>
                    <a:pt x="306984" y="118986"/>
                  </a:lnTo>
                  <a:lnTo>
                    <a:pt x="307111" y="119062"/>
                  </a:lnTo>
                  <a:lnTo>
                    <a:pt x="307378" y="119151"/>
                  </a:lnTo>
                  <a:lnTo>
                    <a:pt x="307644" y="119202"/>
                  </a:lnTo>
                  <a:lnTo>
                    <a:pt x="307924" y="119240"/>
                  </a:lnTo>
                  <a:lnTo>
                    <a:pt x="308063" y="119240"/>
                  </a:lnTo>
                  <a:lnTo>
                    <a:pt x="308203" y="119253"/>
                  </a:lnTo>
                  <a:lnTo>
                    <a:pt x="309651" y="118808"/>
                  </a:lnTo>
                  <a:lnTo>
                    <a:pt x="310261" y="118440"/>
                  </a:lnTo>
                  <a:lnTo>
                    <a:pt x="315569" y="116979"/>
                  </a:lnTo>
                  <a:lnTo>
                    <a:pt x="316763" y="116992"/>
                  </a:lnTo>
                  <a:lnTo>
                    <a:pt x="323634" y="119684"/>
                  </a:lnTo>
                  <a:lnTo>
                    <a:pt x="323773" y="119786"/>
                  </a:lnTo>
                  <a:lnTo>
                    <a:pt x="324713" y="120675"/>
                  </a:lnTo>
                  <a:lnTo>
                    <a:pt x="326910" y="126149"/>
                  </a:lnTo>
                  <a:lnTo>
                    <a:pt x="326898" y="127012"/>
                  </a:lnTo>
                  <a:lnTo>
                    <a:pt x="324853" y="132105"/>
                  </a:lnTo>
                  <a:lnTo>
                    <a:pt x="329196" y="135737"/>
                  </a:lnTo>
                  <a:lnTo>
                    <a:pt x="332562" y="127355"/>
                  </a:lnTo>
                  <a:lnTo>
                    <a:pt x="332574" y="12593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491626" y="3909453"/>
              <a:ext cx="234315" cy="236854"/>
            </a:xfrm>
            <a:custGeom>
              <a:avLst/>
              <a:gdLst/>
              <a:ahLst/>
              <a:cxnLst/>
              <a:rect l="l" t="t" r="r" b="b"/>
              <a:pathLst>
                <a:path w="234315" h="236854">
                  <a:moveTo>
                    <a:pt x="27470" y="4787"/>
                  </a:moveTo>
                  <a:lnTo>
                    <a:pt x="24460" y="0"/>
                  </a:lnTo>
                  <a:lnTo>
                    <a:pt x="24117" y="254"/>
                  </a:lnTo>
                  <a:lnTo>
                    <a:pt x="23393" y="1244"/>
                  </a:lnTo>
                  <a:lnTo>
                    <a:pt x="23202" y="1765"/>
                  </a:lnTo>
                  <a:lnTo>
                    <a:pt x="23177" y="1892"/>
                  </a:lnTo>
                  <a:lnTo>
                    <a:pt x="23139" y="2171"/>
                  </a:lnTo>
                  <a:lnTo>
                    <a:pt x="23152" y="2730"/>
                  </a:lnTo>
                  <a:lnTo>
                    <a:pt x="23177" y="2870"/>
                  </a:lnTo>
                  <a:lnTo>
                    <a:pt x="23190" y="3009"/>
                  </a:lnTo>
                  <a:lnTo>
                    <a:pt x="23266" y="3276"/>
                  </a:lnTo>
                  <a:lnTo>
                    <a:pt x="23329" y="3403"/>
                  </a:lnTo>
                  <a:lnTo>
                    <a:pt x="23495" y="3784"/>
                  </a:lnTo>
                  <a:lnTo>
                    <a:pt x="23812" y="4241"/>
                  </a:lnTo>
                  <a:lnTo>
                    <a:pt x="24003" y="4432"/>
                  </a:lnTo>
                  <a:lnTo>
                    <a:pt x="24218" y="4622"/>
                  </a:lnTo>
                  <a:lnTo>
                    <a:pt x="24434" y="4787"/>
                  </a:lnTo>
                  <a:lnTo>
                    <a:pt x="24803" y="4965"/>
                  </a:lnTo>
                  <a:lnTo>
                    <a:pt x="24930" y="5041"/>
                  </a:lnTo>
                  <a:lnTo>
                    <a:pt x="25196" y="5130"/>
                  </a:lnTo>
                  <a:lnTo>
                    <a:pt x="25463" y="5181"/>
                  </a:lnTo>
                  <a:lnTo>
                    <a:pt x="25742" y="5219"/>
                  </a:lnTo>
                  <a:lnTo>
                    <a:pt x="25882" y="5219"/>
                  </a:lnTo>
                  <a:lnTo>
                    <a:pt x="26022" y="5232"/>
                  </a:lnTo>
                  <a:lnTo>
                    <a:pt x="27355" y="4864"/>
                  </a:lnTo>
                  <a:close/>
                </a:path>
                <a:path w="234315" h="236854">
                  <a:moveTo>
                    <a:pt x="47002" y="21729"/>
                  </a:moveTo>
                  <a:lnTo>
                    <a:pt x="42659" y="18084"/>
                  </a:lnTo>
                  <a:lnTo>
                    <a:pt x="42202" y="18618"/>
                  </a:lnTo>
                  <a:lnTo>
                    <a:pt x="41516" y="19265"/>
                  </a:lnTo>
                  <a:lnTo>
                    <a:pt x="35915" y="21501"/>
                  </a:lnTo>
                  <a:lnTo>
                    <a:pt x="35763" y="21513"/>
                  </a:lnTo>
                  <a:lnTo>
                    <a:pt x="35636" y="21539"/>
                  </a:lnTo>
                  <a:lnTo>
                    <a:pt x="35509" y="21551"/>
                  </a:lnTo>
                  <a:lnTo>
                    <a:pt x="2717" y="27139"/>
                  </a:lnTo>
                  <a:lnTo>
                    <a:pt x="2565" y="27165"/>
                  </a:lnTo>
                  <a:lnTo>
                    <a:pt x="2438" y="27165"/>
                  </a:lnTo>
                  <a:lnTo>
                    <a:pt x="2222" y="27203"/>
                  </a:lnTo>
                  <a:lnTo>
                    <a:pt x="1943" y="27292"/>
                  </a:lnTo>
                  <a:lnTo>
                    <a:pt x="1676" y="27381"/>
                  </a:lnTo>
                  <a:lnTo>
                    <a:pt x="1498" y="27482"/>
                  </a:lnTo>
                  <a:lnTo>
                    <a:pt x="1320" y="27584"/>
                  </a:lnTo>
                  <a:lnTo>
                    <a:pt x="1193" y="27647"/>
                  </a:lnTo>
                  <a:lnTo>
                    <a:pt x="990" y="27825"/>
                  </a:lnTo>
                  <a:lnTo>
                    <a:pt x="825" y="27978"/>
                  </a:lnTo>
                  <a:lnTo>
                    <a:pt x="647" y="28181"/>
                  </a:lnTo>
                  <a:lnTo>
                    <a:pt x="508" y="28359"/>
                  </a:lnTo>
                  <a:lnTo>
                    <a:pt x="419" y="28498"/>
                  </a:lnTo>
                  <a:lnTo>
                    <a:pt x="292" y="28702"/>
                  </a:lnTo>
                  <a:lnTo>
                    <a:pt x="190" y="28943"/>
                  </a:lnTo>
                  <a:lnTo>
                    <a:pt x="101" y="29210"/>
                  </a:lnTo>
                  <a:lnTo>
                    <a:pt x="50" y="29413"/>
                  </a:lnTo>
                  <a:lnTo>
                    <a:pt x="25" y="29603"/>
                  </a:lnTo>
                  <a:lnTo>
                    <a:pt x="0" y="29806"/>
                  </a:lnTo>
                  <a:lnTo>
                    <a:pt x="0" y="30035"/>
                  </a:lnTo>
                  <a:lnTo>
                    <a:pt x="25" y="30353"/>
                  </a:lnTo>
                  <a:lnTo>
                    <a:pt x="63" y="30594"/>
                  </a:lnTo>
                  <a:lnTo>
                    <a:pt x="139" y="30861"/>
                  </a:lnTo>
                  <a:lnTo>
                    <a:pt x="190" y="30988"/>
                  </a:lnTo>
                  <a:lnTo>
                    <a:pt x="228" y="31115"/>
                  </a:lnTo>
                  <a:lnTo>
                    <a:pt x="355" y="31369"/>
                  </a:lnTo>
                  <a:lnTo>
                    <a:pt x="508" y="31597"/>
                  </a:lnTo>
                  <a:lnTo>
                    <a:pt x="673" y="31826"/>
                  </a:lnTo>
                  <a:lnTo>
                    <a:pt x="863" y="32016"/>
                  </a:lnTo>
                  <a:lnTo>
                    <a:pt x="1079" y="32207"/>
                  </a:lnTo>
                  <a:lnTo>
                    <a:pt x="1244" y="32334"/>
                  </a:lnTo>
                  <a:lnTo>
                    <a:pt x="20713" y="48653"/>
                  </a:lnTo>
                  <a:lnTo>
                    <a:pt x="22364" y="49326"/>
                  </a:lnTo>
                  <a:lnTo>
                    <a:pt x="22631" y="49326"/>
                  </a:lnTo>
                  <a:lnTo>
                    <a:pt x="23952" y="48933"/>
                  </a:lnTo>
                  <a:lnTo>
                    <a:pt x="24193" y="48793"/>
                  </a:lnTo>
                  <a:lnTo>
                    <a:pt x="25349" y="46672"/>
                  </a:lnTo>
                  <a:lnTo>
                    <a:pt x="25349" y="46393"/>
                  </a:lnTo>
                  <a:lnTo>
                    <a:pt x="9334" y="31750"/>
                  </a:lnTo>
                  <a:lnTo>
                    <a:pt x="36487" y="27139"/>
                  </a:lnTo>
                  <a:lnTo>
                    <a:pt x="46266" y="22567"/>
                  </a:lnTo>
                  <a:lnTo>
                    <a:pt x="47002" y="21729"/>
                  </a:lnTo>
                  <a:close/>
                </a:path>
                <a:path w="234315" h="236854">
                  <a:moveTo>
                    <a:pt x="47663" y="19799"/>
                  </a:moveTo>
                  <a:lnTo>
                    <a:pt x="45008" y="17081"/>
                  </a:lnTo>
                  <a:lnTo>
                    <a:pt x="44742" y="17081"/>
                  </a:lnTo>
                  <a:lnTo>
                    <a:pt x="43078" y="17703"/>
                  </a:lnTo>
                  <a:lnTo>
                    <a:pt x="42760" y="17983"/>
                  </a:lnTo>
                  <a:lnTo>
                    <a:pt x="47015" y="21717"/>
                  </a:lnTo>
                  <a:lnTo>
                    <a:pt x="47663" y="20066"/>
                  </a:lnTo>
                  <a:lnTo>
                    <a:pt x="47663" y="19799"/>
                  </a:lnTo>
                  <a:close/>
                </a:path>
                <a:path w="234315" h="236854">
                  <a:moveTo>
                    <a:pt x="79082" y="31026"/>
                  </a:moveTo>
                  <a:lnTo>
                    <a:pt x="76390" y="28346"/>
                  </a:lnTo>
                  <a:lnTo>
                    <a:pt x="76250" y="28359"/>
                  </a:lnTo>
                  <a:lnTo>
                    <a:pt x="76098" y="28359"/>
                  </a:lnTo>
                  <a:lnTo>
                    <a:pt x="75044" y="28638"/>
                  </a:lnTo>
                  <a:lnTo>
                    <a:pt x="74790" y="28752"/>
                  </a:lnTo>
                  <a:lnTo>
                    <a:pt x="43662" y="49796"/>
                  </a:lnTo>
                  <a:lnTo>
                    <a:pt x="43472" y="49936"/>
                  </a:lnTo>
                  <a:lnTo>
                    <a:pt x="43332" y="50050"/>
                  </a:lnTo>
                  <a:lnTo>
                    <a:pt x="43154" y="50228"/>
                  </a:lnTo>
                  <a:lnTo>
                    <a:pt x="42989" y="50431"/>
                  </a:lnTo>
                  <a:lnTo>
                    <a:pt x="42811" y="50698"/>
                  </a:lnTo>
                  <a:lnTo>
                    <a:pt x="42697" y="50901"/>
                  </a:lnTo>
                  <a:lnTo>
                    <a:pt x="42621" y="51066"/>
                  </a:lnTo>
                  <a:lnTo>
                    <a:pt x="42570" y="51193"/>
                  </a:lnTo>
                  <a:lnTo>
                    <a:pt x="42506" y="51422"/>
                  </a:lnTo>
                  <a:lnTo>
                    <a:pt x="42443" y="51739"/>
                  </a:lnTo>
                  <a:lnTo>
                    <a:pt x="42418" y="51904"/>
                  </a:lnTo>
                  <a:lnTo>
                    <a:pt x="42418" y="52247"/>
                  </a:lnTo>
                  <a:lnTo>
                    <a:pt x="42443" y="52578"/>
                  </a:lnTo>
                  <a:lnTo>
                    <a:pt x="42468" y="52705"/>
                  </a:lnTo>
                  <a:lnTo>
                    <a:pt x="42570" y="53073"/>
                  </a:lnTo>
                  <a:lnTo>
                    <a:pt x="42672" y="53327"/>
                  </a:lnTo>
                  <a:lnTo>
                    <a:pt x="42799" y="53568"/>
                  </a:lnTo>
                  <a:lnTo>
                    <a:pt x="42951" y="53809"/>
                  </a:lnTo>
                  <a:lnTo>
                    <a:pt x="43116" y="54013"/>
                  </a:lnTo>
                  <a:lnTo>
                    <a:pt x="43319" y="54229"/>
                  </a:lnTo>
                  <a:lnTo>
                    <a:pt x="55041" y="64058"/>
                  </a:lnTo>
                  <a:lnTo>
                    <a:pt x="49606" y="71412"/>
                  </a:lnTo>
                  <a:lnTo>
                    <a:pt x="49606" y="71691"/>
                  </a:lnTo>
                  <a:lnTo>
                    <a:pt x="52260" y="74409"/>
                  </a:lnTo>
                  <a:lnTo>
                    <a:pt x="52527" y="74409"/>
                  </a:lnTo>
                  <a:lnTo>
                    <a:pt x="59385" y="67703"/>
                  </a:lnTo>
                  <a:lnTo>
                    <a:pt x="63119" y="70827"/>
                  </a:lnTo>
                  <a:lnTo>
                    <a:pt x="64630" y="71462"/>
                  </a:lnTo>
                  <a:lnTo>
                    <a:pt x="64770" y="71488"/>
                  </a:lnTo>
                  <a:lnTo>
                    <a:pt x="65036" y="71488"/>
                  </a:lnTo>
                  <a:lnTo>
                    <a:pt x="65328" y="71462"/>
                  </a:lnTo>
                  <a:lnTo>
                    <a:pt x="66357" y="71094"/>
                  </a:lnTo>
                  <a:lnTo>
                    <a:pt x="66598" y="70954"/>
                  </a:lnTo>
                  <a:lnTo>
                    <a:pt x="66814" y="70789"/>
                  </a:lnTo>
                  <a:lnTo>
                    <a:pt x="67017" y="70586"/>
                  </a:lnTo>
                  <a:lnTo>
                    <a:pt x="67627" y="69519"/>
                  </a:lnTo>
                  <a:lnTo>
                    <a:pt x="67678" y="69392"/>
                  </a:lnTo>
                  <a:lnTo>
                    <a:pt x="67729" y="69113"/>
                  </a:lnTo>
                  <a:lnTo>
                    <a:pt x="67767" y="68567"/>
                  </a:lnTo>
                  <a:lnTo>
                    <a:pt x="67741" y="68275"/>
                  </a:lnTo>
                  <a:lnTo>
                    <a:pt x="67373" y="67246"/>
                  </a:lnTo>
                  <a:lnTo>
                    <a:pt x="67233" y="67005"/>
                  </a:lnTo>
                  <a:lnTo>
                    <a:pt x="66865" y="66586"/>
                  </a:lnTo>
                  <a:lnTo>
                    <a:pt x="66738" y="66509"/>
                  </a:lnTo>
                  <a:lnTo>
                    <a:pt x="63004" y="63385"/>
                  </a:lnTo>
                  <a:lnTo>
                    <a:pt x="67818" y="57645"/>
                  </a:lnTo>
                  <a:lnTo>
                    <a:pt x="68465" y="56007"/>
                  </a:lnTo>
                  <a:lnTo>
                    <a:pt x="68465" y="55727"/>
                  </a:lnTo>
                  <a:lnTo>
                    <a:pt x="67843" y="54063"/>
                  </a:lnTo>
                  <a:lnTo>
                    <a:pt x="67564" y="53746"/>
                  </a:lnTo>
                  <a:lnTo>
                    <a:pt x="67360" y="53568"/>
                  </a:lnTo>
                  <a:lnTo>
                    <a:pt x="67119" y="53428"/>
                  </a:lnTo>
                  <a:lnTo>
                    <a:pt x="66890" y="53276"/>
                  </a:lnTo>
                  <a:lnTo>
                    <a:pt x="66624" y="53174"/>
                  </a:lnTo>
                  <a:lnTo>
                    <a:pt x="66370" y="53098"/>
                  </a:lnTo>
                  <a:lnTo>
                    <a:pt x="66090" y="53035"/>
                  </a:lnTo>
                  <a:lnTo>
                    <a:pt x="65811" y="53009"/>
                  </a:lnTo>
                  <a:lnTo>
                    <a:pt x="65544" y="53009"/>
                  </a:lnTo>
                  <a:lnTo>
                    <a:pt x="58661" y="59740"/>
                  </a:lnTo>
                  <a:lnTo>
                    <a:pt x="49923" y="52387"/>
                  </a:lnTo>
                  <a:lnTo>
                    <a:pt x="77825" y="33528"/>
                  </a:lnTo>
                  <a:lnTo>
                    <a:pt x="79082" y="31305"/>
                  </a:lnTo>
                  <a:lnTo>
                    <a:pt x="79082" y="31026"/>
                  </a:lnTo>
                  <a:close/>
                </a:path>
                <a:path w="234315" h="236854">
                  <a:moveTo>
                    <a:pt x="113665" y="63373"/>
                  </a:moveTo>
                  <a:lnTo>
                    <a:pt x="102717" y="53225"/>
                  </a:lnTo>
                  <a:lnTo>
                    <a:pt x="101676" y="53314"/>
                  </a:lnTo>
                  <a:lnTo>
                    <a:pt x="95046" y="56984"/>
                  </a:lnTo>
                  <a:lnTo>
                    <a:pt x="94957" y="57111"/>
                  </a:lnTo>
                  <a:lnTo>
                    <a:pt x="92570" y="63144"/>
                  </a:lnTo>
                  <a:lnTo>
                    <a:pt x="92570" y="64173"/>
                  </a:lnTo>
                  <a:lnTo>
                    <a:pt x="103517" y="74320"/>
                  </a:lnTo>
                  <a:lnTo>
                    <a:pt x="104559" y="74231"/>
                  </a:lnTo>
                  <a:lnTo>
                    <a:pt x="111099" y="70662"/>
                  </a:lnTo>
                  <a:lnTo>
                    <a:pt x="106857" y="66916"/>
                  </a:lnTo>
                  <a:lnTo>
                    <a:pt x="106680" y="67144"/>
                  </a:lnTo>
                  <a:lnTo>
                    <a:pt x="106172" y="67589"/>
                  </a:lnTo>
                  <a:lnTo>
                    <a:pt x="105587" y="67995"/>
                  </a:lnTo>
                  <a:lnTo>
                    <a:pt x="104711" y="68402"/>
                  </a:lnTo>
                  <a:lnTo>
                    <a:pt x="103784" y="68618"/>
                  </a:lnTo>
                  <a:lnTo>
                    <a:pt x="102831" y="68656"/>
                  </a:lnTo>
                  <a:lnTo>
                    <a:pt x="102349" y="68605"/>
                  </a:lnTo>
                  <a:lnTo>
                    <a:pt x="98221" y="63474"/>
                  </a:lnTo>
                  <a:lnTo>
                    <a:pt x="98272" y="63004"/>
                  </a:lnTo>
                  <a:lnTo>
                    <a:pt x="99466" y="60528"/>
                  </a:lnTo>
                  <a:lnTo>
                    <a:pt x="102933" y="58877"/>
                  </a:lnTo>
                  <a:lnTo>
                    <a:pt x="103886" y="58940"/>
                  </a:lnTo>
                  <a:lnTo>
                    <a:pt x="108013" y="64071"/>
                  </a:lnTo>
                  <a:lnTo>
                    <a:pt x="107848" y="65011"/>
                  </a:lnTo>
                  <a:lnTo>
                    <a:pt x="106857" y="66916"/>
                  </a:lnTo>
                  <a:lnTo>
                    <a:pt x="111201" y="70548"/>
                  </a:lnTo>
                  <a:lnTo>
                    <a:pt x="113652" y="64401"/>
                  </a:lnTo>
                  <a:lnTo>
                    <a:pt x="113665" y="63373"/>
                  </a:lnTo>
                  <a:close/>
                </a:path>
                <a:path w="234315" h="236854">
                  <a:moveTo>
                    <a:pt x="116776" y="123101"/>
                  </a:moveTo>
                  <a:lnTo>
                    <a:pt x="108013" y="114566"/>
                  </a:lnTo>
                  <a:lnTo>
                    <a:pt x="107886" y="114439"/>
                  </a:lnTo>
                  <a:lnTo>
                    <a:pt x="105219" y="109016"/>
                  </a:lnTo>
                  <a:lnTo>
                    <a:pt x="105232" y="108280"/>
                  </a:lnTo>
                  <a:lnTo>
                    <a:pt x="106972" y="103936"/>
                  </a:lnTo>
                  <a:lnTo>
                    <a:pt x="102628" y="100304"/>
                  </a:lnTo>
                  <a:lnTo>
                    <a:pt x="102222" y="100799"/>
                  </a:lnTo>
                  <a:lnTo>
                    <a:pt x="101498" y="101854"/>
                  </a:lnTo>
                  <a:lnTo>
                    <a:pt x="99568" y="109232"/>
                  </a:lnTo>
                  <a:lnTo>
                    <a:pt x="99669" y="110515"/>
                  </a:lnTo>
                  <a:lnTo>
                    <a:pt x="112141" y="125374"/>
                  </a:lnTo>
                  <a:lnTo>
                    <a:pt x="113792" y="126034"/>
                  </a:lnTo>
                  <a:lnTo>
                    <a:pt x="114058" y="126034"/>
                  </a:lnTo>
                  <a:lnTo>
                    <a:pt x="116776" y="123380"/>
                  </a:lnTo>
                  <a:lnTo>
                    <a:pt x="116776" y="123101"/>
                  </a:lnTo>
                  <a:close/>
                </a:path>
                <a:path w="234315" h="236854">
                  <a:moveTo>
                    <a:pt x="137629" y="78981"/>
                  </a:moveTo>
                  <a:lnTo>
                    <a:pt x="137134" y="78574"/>
                  </a:lnTo>
                  <a:lnTo>
                    <a:pt x="136080" y="77851"/>
                  </a:lnTo>
                  <a:lnTo>
                    <a:pt x="128701" y="75907"/>
                  </a:lnTo>
                  <a:lnTo>
                    <a:pt x="127419" y="76022"/>
                  </a:lnTo>
                  <a:lnTo>
                    <a:pt x="119253" y="80492"/>
                  </a:lnTo>
                  <a:lnTo>
                    <a:pt x="119151" y="80619"/>
                  </a:lnTo>
                  <a:lnTo>
                    <a:pt x="102717" y="100190"/>
                  </a:lnTo>
                  <a:lnTo>
                    <a:pt x="106972" y="103924"/>
                  </a:lnTo>
                  <a:lnTo>
                    <a:pt x="123355" y="84378"/>
                  </a:lnTo>
                  <a:lnTo>
                    <a:pt x="123494" y="84239"/>
                  </a:lnTo>
                  <a:lnTo>
                    <a:pt x="128917" y="81572"/>
                  </a:lnTo>
                  <a:lnTo>
                    <a:pt x="130022" y="81610"/>
                  </a:lnTo>
                  <a:lnTo>
                    <a:pt x="133997" y="83324"/>
                  </a:lnTo>
                  <a:lnTo>
                    <a:pt x="137629" y="78981"/>
                  </a:lnTo>
                  <a:close/>
                </a:path>
                <a:path w="234315" h="236854">
                  <a:moveTo>
                    <a:pt x="146532" y="87655"/>
                  </a:moveTo>
                  <a:lnTo>
                    <a:pt x="145516" y="85598"/>
                  </a:lnTo>
                  <a:lnTo>
                    <a:pt x="137744" y="79070"/>
                  </a:lnTo>
                  <a:lnTo>
                    <a:pt x="134010" y="83324"/>
                  </a:lnTo>
                  <a:lnTo>
                    <a:pt x="143522" y="90589"/>
                  </a:lnTo>
                  <a:lnTo>
                    <a:pt x="143814" y="90589"/>
                  </a:lnTo>
                  <a:lnTo>
                    <a:pt x="146507" y="88074"/>
                  </a:lnTo>
                  <a:lnTo>
                    <a:pt x="146532" y="87934"/>
                  </a:lnTo>
                  <a:lnTo>
                    <a:pt x="146532" y="87655"/>
                  </a:lnTo>
                  <a:close/>
                </a:path>
                <a:path w="234315" h="236854">
                  <a:moveTo>
                    <a:pt x="189331" y="160502"/>
                  </a:moveTo>
                  <a:lnTo>
                    <a:pt x="188150" y="154965"/>
                  </a:lnTo>
                  <a:lnTo>
                    <a:pt x="188010" y="155016"/>
                  </a:lnTo>
                  <a:lnTo>
                    <a:pt x="187744" y="155092"/>
                  </a:lnTo>
                  <a:lnTo>
                    <a:pt x="187617" y="155143"/>
                  </a:lnTo>
                  <a:lnTo>
                    <a:pt x="187248" y="155333"/>
                  </a:lnTo>
                  <a:lnTo>
                    <a:pt x="187032" y="155498"/>
                  </a:lnTo>
                  <a:lnTo>
                    <a:pt x="186804" y="155663"/>
                  </a:lnTo>
                  <a:lnTo>
                    <a:pt x="185915" y="157632"/>
                  </a:lnTo>
                  <a:lnTo>
                    <a:pt x="185915" y="157924"/>
                  </a:lnTo>
                  <a:lnTo>
                    <a:pt x="185940" y="158203"/>
                  </a:lnTo>
                  <a:lnTo>
                    <a:pt x="185966" y="158330"/>
                  </a:lnTo>
                  <a:lnTo>
                    <a:pt x="186093" y="158724"/>
                  </a:lnTo>
                  <a:lnTo>
                    <a:pt x="186156" y="158851"/>
                  </a:lnTo>
                  <a:lnTo>
                    <a:pt x="186207" y="158991"/>
                  </a:lnTo>
                  <a:lnTo>
                    <a:pt x="188226" y="160515"/>
                  </a:lnTo>
                  <a:lnTo>
                    <a:pt x="188366" y="160540"/>
                  </a:lnTo>
                  <a:lnTo>
                    <a:pt x="188633" y="160566"/>
                  </a:lnTo>
                  <a:lnTo>
                    <a:pt x="188925" y="160566"/>
                  </a:lnTo>
                  <a:lnTo>
                    <a:pt x="189331" y="160502"/>
                  </a:lnTo>
                  <a:close/>
                </a:path>
                <a:path w="234315" h="236854">
                  <a:moveTo>
                    <a:pt x="209105" y="170865"/>
                  </a:moveTo>
                  <a:lnTo>
                    <a:pt x="207264" y="163639"/>
                  </a:lnTo>
                  <a:lnTo>
                    <a:pt x="207175" y="163436"/>
                  </a:lnTo>
                  <a:lnTo>
                    <a:pt x="207098" y="163309"/>
                  </a:lnTo>
                  <a:lnTo>
                    <a:pt x="192138" y="154559"/>
                  </a:lnTo>
                  <a:lnTo>
                    <a:pt x="190411" y="154635"/>
                  </a:lnTo>
                  <a:lnTo>
                    <a:pt x="189547" y="154736"/>
                  </a:lnTo>
                  <a:lnTo>
                    <a:pt x="188163" y="154978"/>
                  </a:lnTo>
                  <a:lnTo>
                    <a:pt x="189331" y="160502"/>
                  </a:lnTo>
                  <a:lnTo>
                    <a:pt x="190868" y="160261"/>
                  </a:lnTo>
                  <a:lnTo>
                    <a:pt x="192049" y="160223"/>
                  </a:lnTo>
                  <a:lnTo>
                    <a:pt x="202209" y="166166"/>
                  </a:lnTo>
                  <a:lnTo>
                    <a:pt x="203454" y="170776"/>
                  </a:lnTo>
                  <a:lnTo>
                    <a:pt x="203403" y="171627"/>
                  </a:lnTo>
                  <a:lnTo>
                    <a:pt x="199186" y="178130"/>
                  </a:lnTo>
                  <a:lnTo>
                    <a:pt x="194818" y="179489"/>
                  </a:lnTo>
                  <a:lnTo>
                    <a:pt x="193878" y="179489"/>
                  </a:lnTo>
                  <a:lnTo>
                    <a:pt x="192938" y="179412"/>
                  </a:lnTo>
                  <a:lnTo>
                    <a:pt x="192011" y="179222"/>
                  </a:lnTo>
                  <a:lnTo>
                    <a:pt x="191808" y="179184"/>
                  </a:lnTo>
                  <a:lnTo>
                    <a:pt x="191681" y="179146"/>
                  </a:lnTo>
                  <a:lnTo>
                    <a:pt x="191554" y="179108"/>
                  </a:lnTo>
                  <a:lnTo>
                    <a:pt x="191414" y="179057"/>
                  </a:lnTo>
                  <a:lnTo>
                    <a:pt x="191287" y="179031"/>
                  </a:lnTo>
                  <a:lnTo>
                    <a:pt x="191071" y="179006"/>
                  </a:lnTo>
                  <a:lnTo>
                    <a:pt x="158432" y="173050"/>
                  </a:lnTo>
                  <a:lnTo>
                    <a:pt x="158305" y="173024"/>
                  </a:lnTo>
                  <a:lnTo>
                    <a:pt x="158076" y="172974"/>
                  </a:lnTo>
                  <a:lnTo>
                    <a:pt x="157937" y="172935"/>
                  </a:lnTo>
                  <a:lnTo>
                    <a:pt x="157797" y="172923"/>
                  </a:lnTo>
                  <a:lnTo>
                    <a:pt x="157657" y="172910"/>
                  </a:lnTo>
                  <a:lnTo>
                    <a:pt x="157391" y="172910"/>
                  </a:lnTo>
                  <a:lnTo>
                    <a:pt x="157213" y="172935"/>
                  </a:lnTo>
                  <a:lnTo>
                    <a:pt x="157048" y="172948"/>
                  </a:lnTo>
                  <a:lnTo>
                    <a:pt x="156832" y="172999"/>
                  </a:lnTo>
                  <a:lnTo>
                    <a:pt x="156667" y="173075"/>
                  </a:lnTo>
                  <a:lnTo>
                    <a:pt x="156527" y="173113"/>
                  </a:lnTo>
                  <a:lnTo>
                    <a:pt x="156375" y="173189"/>
                  </a:lnTo>
                  <a:lnTo>
                    <a:pt x="156083" y="173329"/>
                  </a:lnTo>
                  <a:lnTo>
                    <a:pt x="155905" y="173456"/>
                  </a:lnTo>
                  <a:lnTo>
                    <a:pt x="155663" y="173647"/>
                  </a:lnTo>
                  <a:lnTo>
                    <a:pt x="155460" y="173850"/>
                  </a:lnTo>
                  <a:lnTo>
                    <a:pt x="155308" y="174028"/>
                  </a:lnTo>
                  <a:lnTo>
                    <a:pt x="155092" y="174371"/>
                  </a:lnTo>
                  <a:lnTo>
                    <a:pt x="155028" y="174498"/>
                  </a:lnTo>
                  <a:lnTo>
                    <a:pt x="154940" y="174701"/>
                  </a:lnTo>
                  <a:lnTo>
                    <a:pt x="154863" y="174879"/>
                  </a:lnTo>
                  <a:lnTo>
                    <a:pt x="154787" y="175133"/>
                  </a:lnTo>
                  <a:lnTo>
                    <a:pt x="154749" y="175412"/>
                  </a:lnTo>
                  <a:lnTo>
                    <a:pt x="154749" y="175552"/>
                  </a:lnTo>
                  <a:lnTo>
                    <a:pt x="154736" y="175704"/>
                  </a:lnTo>
                  <a:lnTo>
                    <a:pt x="154940" y="176784"/>
                  </a:lnTo>
                  <a:lnTo>
                    <a:pt x="155041" y="177038"/>
                  </a:lnTo>
                  <a:lnTo>
                    <a:pt x="167970" y="199428"/>
                  </a:lnTo>
                  <a:lnTo>
                    <a:pt x="169697" y="200736"/>
                  </a:lnTo>
                  <a:lnTo>
                    <a:pt x="169824" y="200787"/>
                  </a:lnTo>
                  <a:lnTo>
                    <a:pt x="170243" y="200837"/>
                  </a:lnTo>
                  <a:lnTo>
                    <a:pt x="170662" y="200837"/>
                  </a:lnTo>
                  <a:lnTo>
                    <a:pt x="170789" y="200812"/>
                  </a:lnTo>
                  <a:lnTo>
                    <a:pt x="170942" y="200799"/>
                  </a:lnTo>
                  <a:lnTo>
                    <a:pt x="172580" y="199834"/>
                  </a:lnTo>
                  <a:lnTo>
                    <a:pt x="173253" y="198196"/>
                  </a:lnTo>
                  <a:lnTo>
                    <a:pt x="173253" y="197777"/>
                  </a:lnTo>
                  <a:lnTo>
                    <a:pt x="173228" y="197637"/>
                  </a:lnTo>
                  <a:lnTo>
                    <a:pt x="173215" y="197497"/>
                  </a:lnTo>
                  <a:lnTo>
                    <a:pt x="173113" y="197104"/>
                  </a:lnTo>
                  <a:lnTo>
                    <a:pt x="173050" y="196977"/>
                  </a:lnTo>
                  <a:lnTo>
                    <a:pt x="172948" y="196710"/>
                  </a:lnTo>
                  <a:lnTo>
                    <a:pt x="163055" y="179628"/>
                  </a:lnTo>
                  <a:lnTo>
                    <a:pt x="190055" y="184569"/>
                  </a:lnTo>
                  <a:lnTo>
                    <a:pt x="190677" y="184734"/>
                  </a:lnTo>
                  <a:lnTo>
                    <a:pt x="192151" y="185013"/>
                  </a:lnTo>
                  <a:lnTo>
                    <a:pt x="193649" y="185153"/>
                  </a:lnTo>
                  <a:lnTo>
                    <a:pt x="195148" y="185140"/>
                  </a:lnTo>
                  <a:lnTo>
                    <a:pt x="196634" y="184975"/>
                  </a:lnTo>
                  <a:lnTo>
                    <a:pt x="198107" y="184670"/>
                  </a:lnTo>
                  <a:lnTo>
                    <a:pt x="199529" y="184226"/>
                  </a:lnTo>
                  <a:lnTo>
                    <a:pt x="200914" y="183642"/>
                  </a:lnTo>
                  <a:lnTo>
                    <a:pt x="201637" y="183248"/>
                  </a:lnTo>
                  <a:lnTo>
                    <a:pt x="201790" y="183184"/>
                  </a:lnTo>
                  <a:lnTo>
                    <a:pt x="201980" y="183057"/>
                  </a:lnTo>
                  <a:lnTo>
                    <a:pt x="209016" y="172275"/>
                  </a:lnTo>
                  <a:lnTo>
                    <a:pt x="209105" y="170865"/>
                  </a:lnTo>
                  <a:close/>
                </a:path>
                <a:path w="234315" h="236854">
                  <a:moveTo>
                    <a:pt x="233756" y="209486"/>
                  </a:moveTo>
                  <a:lnTo>
                    <a:pt x="213880" y="197764"/>
                  </a:lnTo>
                  <a:lnTo>
                    <a:pt x="211582" y="197840"/>
                  </a:lnTo>
                  <a:lnTo>
                    <a:pt x="201879" y="200875"/>
                  </a:lnTo>
                  <a:lnTo>
                    <a:pt x="190665" y="207352"/>
                  </a:lnTo>
                  <a:lnTo>
                    <a:pt x="190538" y="207416"/>
                  </a:lnTo>
                  <a:lnTo>
                    <a:pt x="182816" y="220675"/>
                  </a:lnTo>
                  <a:lnTo>
                    <a:pt x="182867" y="222224"/>
                  </a:lnTo>
                  <a:lnTo>
                    <a:pt x="198259" y="236626"/>
                  </a:lnTo>
                  <a:lnTo>
                    <a:pt x="199783" y="236575"/>
                  </a:lnTo>
                  <a:lnTo>
                    <a:pt x="206349" y="234518"/>
                  </a:lnTo>
                  <a:lnTo>
                    <a:pt x="208457" y="233299"/>
                  </a:lnTo>
                  <a:lnTo>
                    <a:pt x="208686" y="233159"/>
                  </a:lnTo>
                  <a:lnTo>
                    <a:pt x="209130" y="232892"/>
                  </a:lnTo>
                  <a:lnTo>
                    <a:pt x="210172" y="232156"/>
                  </a:lnTo>
                  <a:lnTo>
                    <a:pt x="215125" y="222084"/>
                  </a:lnTo>
                  <a:lnTo>
                    <a:pt x="215087" y="220789"/>
                  </a:lnTo>
                  <a:lnTo>
                    <a:pt x="213436" y="215455"/>
                  </a:lnTo>
                  <a:lnTo>
                    <a:pt x="213372" y="215315"/>
                  </a:lnTo>
                  <a:lnTo>
                    <a:pt x="213296" y="215188"/>
                  </a:lnTo>
                  <a:lnTo>
                    <a:pt x="209473" y="208622"/>
                  </a:lnTo>
                  <a:lnTo>
                    <a:pt x="209473" y="221996"/>
                  </a:lnTo>
                  <a:lnTo>
                    <a:pt x="209423" y="222719"/>
                  </a:lnTo>
                  <a:lnTo>
                    <a:pt x="205854" y="228257"/>
                  </a:lnTo>
                  <a:lnTo>
                    <a:pt x="203835" y="229463"/>
                  </a:lnTo>
                  <a:lnTo>
                    <a:pt x="203631" y="229539"/>
                  </a:lnTo>
                  <a:lnTo>
                    <a:pt x="203390" y="229692"/>
                  </a:lnTo>
                  <a:lnTo>
                    <a:pt x="202196" y="230276"/>
                  </a:lnTo>
                  <a:lnTo>
                    <a:pt x="201269" y="230593"/>
                  </a:lnTo>
                  <a:lnTo>
                    <a:pt x="200304" y="230809"/>
                  </a:lnTo>
                  <a:lnTo>
                    <a:pt x="199326" y="230949"/>
                  </a:lnTo>
                  <a:lnTo>
                    <a:pt x="197853" y="230949"/>
                  </a:lnTo>
                  <a:lnTo>
                    <a:pt x="188480" y="220764"/>
                  </a:lnTo>
                  <a:lnTo>
                    <a:pt x="188531" y="219786"/>
                  </a:lnTo>
                  <a:lnTo>
                    <a:pt x="193357" y="212331"/>
                  </a:lnTo>
                  <a:lnTo>
                    <a:pt x="193497" y="212242"/>
                  </a:lnTo>
                  <a:lnTo>
                    <a:pt x="193675" y="212128"/>
                  </a:lnTo>
                  <a:lnTo>
                    <a:pt x="202171" y="207238"/>
                  </a:lnTo>
                  <a:lnTo>
                    <a:pt x="208470" y="218135"/>
                  </a:lnTo>
                  <a:lnTo>
                    <a:pt x="208546" y="218274"/>
                  </a:lnTo>
                  <a:lnTo>
                    <a:pt x="208661" y="218465"/>
                  </a:lnTo>
                  <a:lnTo>
                    <a:pt x="208953" y="219113"/>
                  </a:lnTo>
                  <a:lnTo>
                    <a:pt x="209194" y="219824"/>
                  </a:lnTo>
                  <a:lnTo>
                    <a:pt x="209346" y="220522"/>
                  </a:lnTo>
                  <a:lnTo>
                    <a:pt x="209448" y="221259"/>
                  </a:lnTo>
                  <a:lnTo>
                    <a:pt x="209473" y="221996"/>
                  </a:lnTo>
                  <a:lnTo>
                    <a:pt x="209473" y="208622"/>
                  </a:lnTo>
                  <a:lnTo>
                    <a:pt x="207149" y="204609"/>
                  </a:lnTo>
                  <a:lnTo>
                    <a:pt x="208610" y="204101"/>
                  </a:lnTo>
                  <a:lnTo>
                    <a:pt x="210312" y="203695"/>
                  </a:lnTo>
                  <a:lnTo>
                    <a:pt x="212039" y="203479"/>
                  </a:lnTo>
                  <a:lnTo>
                    <a:pt x="213791" y="203428"/>
                  </a:lnTo>
                  <a:lnTo>
                    <a:pt x="215531" y="203530"/>
                  </a:lnTo>
                  <a:lnTo>
                    <a:pt x="228854" y="212318"/>
                  </a:lnTo>
                  <a:lnTo>
                    <a:pt x="233756" y="20948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692007" y="4107218"/>
              <a:ext cx="126364" cy="313690"/>
            </a:xfrm>
            <a:custGeom>
              <a:avLst/>
              <a:gdLst/>
              <a:ahLst/>
              <a:cxnLst/>
              <a:rect l="l" t="t" r="r" b="b"/>
              <a:pathLst>
                <a:path w="126365" h="313689">
                  <a:moveTo>
                    <a:pt x="33756" y="13182"/>
                  </a:moveTo>
                  <a:lnTo>
                    <a:pt x="33743" y="12915"/>
                  </a:lnTo>
                  <a:lnTo>
                    <a:pt x="33718" y="12636"/>
                  </a:lnTo>
                  <a:lnTo>
                    <a:pt x="33655" y="12357"/>
                  </a:lnTo>
                  <a:lnTo>
                    <a:pt x="33591" y="12230"/>
                  </a:lnTo>
                  <a:lnTo>
                    <a:pt x="33553" y="12103"/>
                  </a:lnTo>
                  <a:lnTo>
                    <a:pt x="13500" y="0"/>
                  </a:lnTo>
                  <a:lnTo>
                    <a:pt x="11201" y="76"/>
                  </a:lnTo>
                  <a:lnTo>
                    <a:pt x="1422" y="3149"/>
                  </a:lnTo>
                  <a:lnTo>
                    <a:pt x="1066" y="3378"/>
                  </a:lnTo>
                  <a:lnTo>
                    <a:pt x="850" y="3568"/>
                  </a:lnTo>
                  <a:lnTo>
                    <a:pt x="673" y="3759"/>
                  </a:lnTo>
                  <a:lnTo>
                    <a:pt x="596" y="3886"/>
                  </a:lnTo>
                  <a:lnTo>
                    <a:pt x="355" y="4216"/>
                  </a:lnTo>
                  <a:lnTo>
                    <a:pt x="241" y="4470"/>
                  </a:lnTo>
                  <a:lnTo>
                    <a:pt x="101" y="4876"/>
                  </a:lnTo>
                  <a:lnTo>
                    <a:pt x="12" y="5283"/>
                  </a:lnTo>
                  <a:lnTo>
                    <a:pt x="0" y="5410"/>
                  </a:lnTo>
                  <a:lnTo>
                    <a:pt x="0" y="5829"/>
                  </a:lnTo>
                  <a:lnTo>
                    <a:pt x="25" y="5969"/>
                  </a:lnTo>
                  <a:lnTo>
                    <a:pt x="38" y="6108"/>
                  </a:lnTo>
                  <a:lnTo>
                    <a:pt x="711" y="7467"/>
                  </a:lnTo>
                  <a:lnTo>
                    <a:pt x="2095" y="8331"/>
                  </a:lnTo>
                  <a:lnTo>
                    <a:pt x="2222" y="8369"/>
                  </a:lnTo>
                  <a:lnTo>
                    <a:pt x="2501" y="8420"/>
                  </a:lnTo>
                  <a:lnTo>
                    <a:pt x="2641" y="8420"/>
                  </a:lnTo>
                  <a:lnTo>
                    <a:pt x="2781" y="8432"/>
                  </a:lnTo>
                  <a:lnTo>
                    <a:pt x="5003" y="7607"/>
                  </a:lnTo>
                  <a:lnTo>
                    <a:pt x="6578" y="6908"/>
                  </a:lnTo>
                  <a:lnTo>
                    <a:pt x="8229" y="6337"/>
                  </a:lnTo>
                  <a:lnTo>
                    <a:pt x="9931" y="5930"/>
                  </a:lnTo>
                  <a:lnTo>
                    <a:pt x="11658" y="5715"/>
                  </a:lnTo>
                  <a:lnTo>
                    <a:pt x="13411" y="5664"/>
                  </a:lnTo>
                  <a:lnTo>
                    <a:pt x="15151" y="5765"/>
                  </a:lnTo>
                  <a:lnTo>
                    <a:pt x="28473" y="14554"/>
                  </a:lnTo>
                  <a:lnTo>
                    <a:pt x="28549" y="14681"/>
                  </a:lnTo>
                  <a:lnTo>
                    <a:pt x="28702" y="14897"/>
                  </a:lnTo>
                  <a:lnTo>
                    <a:pt x="28892" y="15113"/>
                  </a:lnTo>
                  <a:lnTo>
                    <a:pt x="29095" y="15290"/>
                  </a:lnTo>
                  <a:lnTo>
                    <a:pt x="29540" y="15608"/>
                  </a:lnTo>
                  <a:lnTo>
                    <a:pt x="29679" y="15671"/>
                  </a:lnTo>
                  <a:lnTo>
                    <a:pt x="30060" y="15824"/>
                  </a:lnTo>
                  <a:lnTo>
                    <a:pt x="30200" y="15862"/>
                  </a:lnTo>
                  <a:lnTo>
                    <a:pt x="30327" y="15913"/>
                  </a:lnTo>
                  <a:lnTo>
                    <a:pt x="30607" y="15951"/>
                  </a:lnTo>
                  <a:lnTo>
                    <a:pt x="30873" y="15976"/>
                  </a:lnTo>
                  <a:lnTo>
                    <a:pt x="31292" y="15951"/>
                  </a:lnTo>
                  <a:lnTo>
                    <a:pt x="33655" y="13868"/>
                  </a:lnTo>
                  <a:lnTo>
                    <a:pt x="33693" y="13741"/>
                  </a:lnTo>
                  <a:lnTo>
                    <a:pt x="33743" y="13462"/>
                  </a:lnTo>
                  <a:lnTo>
                    <a:pt x="33743" y="13322"/>
                  </a:lnTo>
                  <a:lnTo>
                    <a:pt x="33756" y="13182"/>
                  </a:lnTo>
                  <a:close/>
                </a:path>
                <a:path w="126365" h="313689">
                  <a:moveTo>
                    <a:pt x="50419" y="44221"/>
                  </a:moveTo>
                  <a:lnTo>
                    <a:pt x="44767" y="34721"/>
                  </a:lnTo>
                  <a:lnTo>
                    <a:pt x="44767" y="44132"/>
                  </a:lnTo>
                  <a:lnTo>
                    <a:pt x="44653" y="45085"/>
                  </a:lnTo>
                  <a:lnTo>
                    <a:pt x="42316" y="48272"/>
                  </a:lnTo>
                  <a:lnTo>
                    <a:pt x="41668" y="48590"/>
                  </a:lnTo>
                  <a:lnTo>
                    <a:pt x="40741" y="48856"/>
                  </a:lnTo>
                  <a:lnTo>
                    <a:pt x="40259" y="48920"/>
                  </a:lnTo>
                  <a:lnTo>
                    <a:pt x="39776" y="48933"/>
                  </a:lnTo>
                  <a:lnTo>
                    <a:pt x="38823" y="48806"/>
                  </a:lnTo>
                  <a:lnTo>
                    <a:pt x="34963" y="43954"/>
                  </a:lnTo>
                  <a:lnTo>
                    <a:pt x="35090" y="43002"/>
                  </a:lnTo>
                  <a:lnTo>
                    <a:pt x="37198" y="39928"/>
                  </a:lnTo>
                  <a:lnTo>
                    <a:pt x="37414" y="39801"/>
                  </a:lnTo>
                  <a:lnTo>
                    <a:pt x="39954" y="39154"/>
                  </a:lnTo>
                  <a:lnTo>
                    <a:pt x="40906" y="39255"/>
                  </a:lnTo>
                  <a:lnTo>
                    <a:pt x="44767" y="44132"/>
                  </a:lnTo>
                  <a:lnTo>
                    <a:pt x="44767" y="34721"/>
                  </a:lnTo>
                  <a:lnTo>
                    <a:pt x="40043" y="33489"/>
                  </a:lnTo>
                  <a:lnTo>
                    <a:pt x="39001" y="33528"/>
                  </a:lnTo>
                  <a:lnTo>
                    <a:pt x="34759" y="34823"/>
                  </a:lnTo>
                  <a:lnTo>
                    <a:pt x="34594" y="34912"/>
                  </a:lnTo>
                  <a:lnTo>
                    <a:pt x="34467" y="34975"/>
                  </a:lnTo>
                  <a:lnTo>
                    <a:pt x="29311" y="43865"/>
                  </a:lnTo>
                  <a:lnTo>
                    <a:pt x="29349" y="44907"/>
                  </a:lnTo>
                  <a:lnTo>
                    <a:pt x="39687" y="54597"/>
                  </a:lnTo>
                  <a:lnTo>
                    <a:pt x="40716" y="54559"/>
                  </a:lnTo>
                  <a:lnTo>
                    <a:pt x="44970" y="53263"/>
                  </a:lnTo>
                  <a:lnTo>
                    <a:pt x="50355" y="45250"/>
                  </a:lnTo>
                  <a:lnTo>
                    <a:pt x="50419" y="44221"/>
                  </a:lnTo>
                  <a:close/>
                </a:path>
                <a:path w="126365" h="313689">
                  <a:moveTo>
                    <a:pt x="72631" y="80238"/>
                  </a:moveTo>
                  <a:lnTo>
                    <a:pt x="72593" y="79959"/>
                  </a:lnTo>
                  <a:lnTo>
                    <a:pt x="72529" y="79679"/>
                  </a:lnTo>
                  <a:lnTo>
                    <a:pt x="72491" y="79552"/>
                  </a:lnTo>
                  <a:lnTo>
                    <a:pt x="72428" y="79425"/>
                  </a:lnTo>
                  <a:lnTo>
                    <a:pt x="72326" y="79171"/>
                  </a:lnTo>
                  <a:lnTo>
                    <a:pt x="67170" y="70269"/>
                  </a:lnTo>
                  <a:lnTo>
                    <a:pt x="67043" y="70015"/>
                  </a:lnTo>
                  <a:lnTo>
                    <a:pt x="55968" y="63576"/>
                  </a:lnTo>
                  <a:lnTo>
                    <a:pt x="54686" y="63614"/>
                  </a:lnTo>
                  <a:lnTo>
                    <a:pt x="49326" y="65278"/>
                  </a:lnTo>
                  <a:lnTo>
                    <a:pt x="49199" y="65354"/>
                  </a:lnTo>
                  <a:lnTo>
                    <a:pt x="49072" y="65417"/>
                  </a:lnTo>
                  <a:lnTo>
                    <a:pt x="48945" y="65506"/>
                  </a:lnTo>
                  <a:lnTo>
                    <a:pt x="27114" y="78105"/>
                  </a:lnTo>
                  <a:lnTo>
                    <a:pt x="26936" y="78206"/>
                  </a:lnTo>
                  <a:lnTo>
                    <a:pt x="26797" y="78270"/>
                  </a:lnTo>
                  <a:lnTo>
                    <a:pt x="26365" y="78524"/>
                  </a:lnTo>
                  <a:lnTo>
                    <a:pt x="20358" y="89344"/>
                  </a:lnTo>
                  <a:lnTo>
                    <a:pt x="20396" y="90627"/>
                  </a:lnTo>
                  <a:lnTo>
                    <a:pt x="22034" y="95948"/>
                  </a:lnTo>
                  <a:lnTo>
                    <a:pt x="22123" y="96113"/>
                  </a:lnTo>
                  <a:lnTo>
                    <a:pt x="27266" y="105016"/>
                  </a:lnTo>
                  <a:lnTo>
                    <a:pt x="27330" y="105143"/>
                  </a:lnTo>
                  <a:lnTo>
                    <a:pt x="27495" y="105359"/>
                  </a:lnTo>
                  <a:lnTo>
                    <a:pt x="27686" y="105575"/>
                  </a:lnTo>
                  <a:lnTo>
                    <a:pt x="27876" y="105752"/>
                  </a:lnTo>
                  <a:lnTo>
                    <a:pt x="28003" y="105841"/>
                  </a:lnTo>
                  <a:lnTo>
                    <a:pt x="28333" y="106070"/>
                  </a:lnTo>
                  <a:lnTo>
                    <a:pt x="28473" y="106133"/>
                  </a:lnTo>
                  <a:lnTo>
                    <a:pt x="28841" y="106286"/>
                  </a:lnTo>
                  <a:lnTo>
                    <a:pt x="28981" y="106324"/>
                  </a:lnTo>
                  <a:lnTo>
                    <a:pt x="29121" y="106375"/>
                  </a:lnTo>
                  <a:lnTo>
                    <a:pt x="29654" y="106438"/>
                  </a:lnTo>
                  <a:lnTo>
                    <a:pt x="29946" y="106426"/>
                  </a:lnTo>
                  <a:lnTo>
                    <a:pt x="30226" y="106387"/>
                  </a:lnTo>
                  <a:lnTo>
                    <a:pt x="30632" y="106273"/>
                  </a:lnTo>
                  <a:lnTo>
                    <a:pt x="31000" y="106121"/>
                  </a:lnTo>
                  <a:lnTo>
                    <a:pt x="31242" y="105981"/>
                  </a:lnTo>
                  <a:lnTo>
                    <a:pt x="31470" y="105803"/>
                  </a:lnTo>
                  <a:lnTo>
                    <a:pt x="31686" y="105638"/>
                  </a:lnTo>
                  <a:lnTo>
                    <a:pt x="31864" y="105422"/>
                  </a:lnTo>
                  <a:lnTo>
                    <a:pt x="32537" y="103784"/>
                  </a:lnTo>
                  <a:lnTo>
                    <a:pt x="32524" y="103378"/>
                  </a:lnTo>
                  <a:lnTo>
                    <a:pt x="32499" y="103098"/>
                  </a:lnTo>
                  <a:lnTo>
                    <a:pt x="32435" y="102819"/>
                  </a:lnTo>
                  <a:lnTo>
                    <a:pt x="32232" y="102298"/>
                  </a:lnTo>
                  <a:lnTo>
                    <a:pt x="27203" y="93662"/>
                  </a:lnTo>
                  <a:lnTo>
                    <a:pt x="27089" y="93395"/>
                  </a:lnTo>
                  <a:lnTo>
                    <a:pt x="26974" y="93205"/>
                  </a:lnTo>
                  <a:lnTo>
                    <a:pt x="26835" y="92964"/>
                  </a:lnTo>
                  <a:lnTo>
                    <a:pt x="26022" y="89433"/>
                  </a:lnTo>
                  <a:lnTo>
                    <a:pt x="26060" y="88709"/>
                  </a:lnTo>
                  <a:lnTo>
                    <a:pt x="29641" y="83159"/>
                  </a:lnTo>
                  <a:lnTo>
                    <a:pt x="29883" y="83032"/>
                  </a:lnTo>
                  <a:lnTo>
                    <a:pt x="52031" y="70243"/>
                  </a:lnTo>
                  <a:lnTo>
                    <a:pt x="52171" y="70167"/>
                  </a:lnTo>
                  <a:lnTo>
                    <a:pt x="52349" y="70053"/>
                  </a:lnTo>
                  <a:lnTo>
                    <a:pt x="55880" y="69240"/>
                  </a:lnTo>
                  <a:lnTo>
                    <a:pt x="56603" y="69291"/>
                  </a:lnTo>
                  <a:lnTo>
                    <a:pt x="62103" y="72783"/>
                  </a:lnTo>
                  <a:lnTo>
                    <a:pt x="62217" y="72974"/>
                  </a:lnTo>
                  <a:lnTo>
                    <a:pt x="62280" y="73101"/>
                  </a:lnTo>
                  <a:lnTo>
                    <a:pt x="67360" y="81889"/>
                  </a:lnTo>
                  <a:lnTo>
                    <a:pt x="67576" y="82219"/>
                  </a:lnTo>
                  <a:lnTo>
                    <a:pt x="69481" y="83286"/>
                  </a:lnTo>
                  <a:lnTo>
                    <a:pt x="69621" y="83286"/>
                  </a:lnTo>
                  <a:lnTo>
                    <a:pt x="69748" y="83299"/>
                  </a:lnTo>
                  <a:lnTo>
                    <a:pt x="70040" y="83286"/>
                  </a:lnTo>
                  <a:lnTo>
                    <a:pt x="70319" y="83261"/>
                  </a:lnTo>
                  <a:lnTo>
                    <a:pt x="70573" y="83185"/>
                  </a:lnTo>
                  <a:lnTo>
                    <a:pt x="70700" y="83134"/>
                  </a:lnTo>
                  <a:lnTo>
                    <a:pt x="70840" y="83096"/>
                  </a:lnTo>
                  <a:lnTo>
                    <a:pt x="72631" y="80657"/>
                  </a:lnTo>
                  <a:lnTo>
                    <a:pt x="72631" y="80238"/>
                  </a:lnTo>
                  <a:close/>
                </a:path>
                <a:path w="126365" h="313689">
                  <a:moveTo>
                    <a:pt x="103581" y="174917"/>
                  </a:moveTo>
                  <a:lnTo>
                    <a:pt x="103479" y="173494"/>
                  </a:lnTo>
                  <a:lnTo>
                    <a:pt x="103365" y="172948"/>
                  </a:lnTo>
                  <a:lnTo>
                    <a:pt x="103352" y="172808"/>
                  </a:lnTo>
                  <a:lnTo>
                    <a:pt x="103339" y="172669"/>
                  </a:lnTo>
                  <a:lnTo>
                    <a:pt x="87820" y="158330"/>
                  </a:lnTo>
                  <a:lnTo>
                    <a:pt x="87426" y="158381"/>
                  </a:lnTo>
                  <a:lnTo>
                    <a:pt x="87147" y="158445"/>
                  </a:lnTo>
                  <a:lnTo>
                    <a:pt x="86753" y="158610"/>
                  </a:lnTo>
                  <a:lnTo>
                    <a:pt x="86398" y="158813"/>
                  </a:lnTo>
                  <a:lnTo>
                    <a:pt x="85966" y="159169"/>
                  </a:lnTo>
                  <a:lnTo>
                    <a:pt x="85153" y="161188"/>
                  </a:lnTo>
                  <a:lnTo>
                    <a:pt x="85166" y="161315"/>
                  </a:lnTo>
                  <a:lnTo>
                    <a:pt x="85166" y="161455"/>
                  </a:lnTo>
                  <a:lnTo>
                    <a:pt x="85217" y="161734"/>
                  </a:lnTo>
                  <a:lnTo>
                    <a:pt x="85293" y="162001"/>
                  </a:lnTo>
                  <a:lnTo>
                    <a:pt x="85382" y="162255"/>
                  </a:lnTo>
                  <a:lnTo>
                    <a:pt x="85445" y="162382"/>
                  </a:lnTo>
                  <a:lnTo>
                    <a:pt x="85496" y="162521"/>
                  </a:lnTo>
                  <a:lnTo>
                    <a:pt x="85813" y="162966"/>
                  </a:lnTo>
                  <a:lnTo>
                    <a:pt x="85991" y="163169"/>
                  </a:lnTo>
                  <a:lnTo>
                    <a:pt x="86207" y="163360"/>
                  </a:lnTo>
                  <a:lnTo>
                    <a:pt x="86423" y="163525"/>
                  </a:lnTo>
                  <a:lnTo>
                    <a:pt x="86677" y="163652"/>
                  </a:lnTo>
                  <a:lnTo>
                    <a:pt x="86918" y="163791"/>
                  </a:lnTo>
                  <a:lnTo>
                    <a:pt x="87185" y="163868"/>
                  </a:lnTo>
                  <a:lnTo>
                    <a:pt x="87591" y="163957"/>
                  </a:lnTo>
                  <a:lnTo>
                    <a:pt x="88303" y="164071"/>
                  </a:lnTo>
                  <a:lnTo>
                    <a:pt x="89103" y="164249"/>
                  </a:lnTo>
                  <a:lnTo>
                    <a:pt x="97751" y="173634"/>
                  </a:lnTo>
                  <a:lnTo>
                    <a:pt x="97777" y="173786"/>
                  </a:lnTo>
                  <a:lnTo>
                    <a:pt x="97790" y="173926"/>
                  </a:lnTo>
                  <a:lnTo>
                    <a:pt x="97828" y="174053"/>
                  </a:lnTo>
                  <a:lnTo>
                    <a:pt x="97853" y="174205"/>
                  </a:lnTo>
                  <a:lnTo>
                    <a:pt x="97917" y="175069"/>
                  </a:lnTo>
                  <a:lnTo>
                    <a:pt x="97904" y="175933"/>
                  </a:lnTo>
                  <a:lnTo>
                    <a:pt x="90830" y="183896"/>
                  </a:lnTo>
                  <a:lnTo>
                    <a:pt x="90690" y="183921"/>
                  </a:lnTo>
                  <a:lnTo>
                    <a:pt x="90551" y="183934"/>
                  </a:lnTo>
                  <a:lnTo>
                    <a:pt x="89992" y="184023"/>
                  </a:lnTo>
                  <a:lnTo>
                    <a:pt x="89052" y="184073"/>
                  </a:lnTo>
                  <a:lnTo>
                    <a:pt x="88112" y="184023"/>
                  </a:lnTo>
                  <a:lnTo>
                    <a:pt x="87172" y="183896"/>
                  </a:lnTo>
                  <a:lnTo>
                    <a:pt x="83324" y="182194"/>
                  </a:lnTo>
                  <a:lnTo>
                    <a:pt x="83185" y="182092"/>
                  </a:lnTo>
                  <a:lnTo>
                    <a:pt x="82981" y="181965"/>
                  </a:lnTo>
                  <a:lnTo>
                    <a:pt x="54051" y="165036"/>
                  </a:lnTo>
                  <a:lnTo>
                    <a:pt x="53670" y="164820"/>
                  </a:lnTo>
                  <a:lnTo>
                    <a:pt x="53454" y="164731"/>
                  </a:lnTo>
                  <a:lnTo>
                    <a:pt x="53327" y="164680"/>
                  </a:lnTo>
                  <a:lnTo>
                    <a:pt x="53047" y="164617"/>
                  </a:lnTo>
                  <a:lnTo>
                    <a:pt x="52920" y="164604"/>
                  </a:lnTo>
                  <a:lnTo>
                    <a:pt x="52781" y="164579"/>
                  </a:lnTo>
                  <a:lnTo>
                    <a:pt x="52451" y="164579"/>
                  </a:lnTo>
                  <a:lnTo>
                    <a:pt x="52184" y="164604"/>
                  </a:lnTo>
                  <a:lnTo>
                    <a:pt x="51955" y="164630"/>
                  </a:lnTo>
                  <a:lnTo>
                    <a:pt x="51828" y="164668"/>
                  </a:lnTo>
                  <a:lnTo>
                    <a:pt x="51676" y="164693"/>
                  </a:lnTo>
                  <a:lnTo>
                    <a:pt x="51498" y="164782"/>
                  </a:lnTo>
                  <a:lnTo>
                    <a:pt x="51371" y="164820"/>
                  </a:lnTo>
                  <a:lnTo>
                    <a:pt x="51168" y="164922"/>
                  </a:lnTo>
                  <a:lnTo>
                    <a:pt x="51015" y="165023"/>
                  </a:lnTo>
                  <a:lnTo>
                    <a:pt x="50711" y="165227"/>
                  </a:lnTo>
                  <a:lnTo>
                    <a:pt x="50469" y="165455"/>
                  </a:lnTo>
                  <a:lnTo>
                    <a:pt x="50330" y="165620"/>
                  </a:lnTo>
                  <a:lnTo>
                    <a:pt x="50203" y="165785"/>
                  </a:lnTo>
                  <a:lnTo>
                    <a:pt x="50050" y="166052"/>
                  </a:lnTo>
                  <a:lnTo>
                    <a:pt x="49936" y="166268"/>
                  </a:lnTo>
                  <a:lnTo>
                    <a:pt x="49847" y="166509"/>
                  </a:lnTo>
                  <a:lnTo>
                    <a:pt x="49796" y="166662"/>
                  </a:lnTo>
                  <a:lnTo>
                    <a:pt x="49733" y="166928"/>
                  </a:lnTo>
                  <a:lnTo>
                    <a:pt x="49695" y="167347"/>
                  </a:lnTo>
                  <a:lnTo>
                    <a:pt x="49695" y="167487"/>
                  </a:lnTo>
                  <a:lnTo>
                    <a:pt x="49720" y="167767"/>
                  </a:lnTo>
                  <a:lnTo>
                    <a:pt x="49745" y="167894"/>
                  </a:lnTo>
                  <a:lnTo>
                    <a:pt x="54203" y="193217"/>
                  </a:lnTo>
                  <a:lnTo>
                    <a:pt x="55372" y="195033"/>
                  </a:lnTo>
                  <a:lnTo>
                    <a:pt x="55727" y="195262"/>
                  </a:lnTo>
                  <a:lnTo>
                    <a:pt x="55854" y="195313"/>
                  </a:lnTo>
                  <a:lnTo>
                    <a:pt x="56515" y="195516"/>
                  </a:lnTo>
                  <a:lnTo>
                    <a:pt x="56781" y="195554"/>
                  </a:lnTo>
                  <a:lnTo>
                    <a:pt x="56934" y="195554"/>
                  </a:lnTo>
                  <a:lnTo>
                    <a:pt x="57073" y="195567"/>
                  </a:lnTo>
                  <a:lnTo>
                    <a:pt x="59512" y="193992"/>
                  </a:lnTo>
                  <a:lnTo>
                    <a:pt x="59588" y="193865"/>
                  </a:lnTo>
                  <a:lnTo>
                    <a:pt x="59728" y="193484"/>
                  </a:lnTo>
                  <a:lnTo>
                    <a:pt x="59817" y="192938"/>
                  </a:lnTo>
                  <a:lnTo>
                    <a:pt x="59804" y="192366"/>
                  </a:lnTo>
                  <a:lnTo>
                    <a:pt x="59778" y="192239"/>
                  </a:lnTo>
                  <a:lnTo>
                    <a:pt x="56362" y="172935"/>
                  </a:lnTo>
                  <a:lnTo>
                    <a:pt x="80098" y="186842"/>
                  </a:lnTo>
                  <a:lnTo>
                    <a:pt x="80581" y="187172"/>
                  </a:lnTo>
                  <a:lnTo>
                    <a:pt x="81864" y="187947"/>
                  </a:lnTo>
                  <a:lnTo>
                    <a:pt x="89065" y="189725"/>
                  </a:lnTo>
                  <a:lnTo>
                    <a:pt x="90551" y="189649"/>
                  </a:lnTo>
                  <a:lnTo>
                    <a:pt x="91414" y="189522"/>
                  </a:lnTo>
                  <a:lnTo>
                    <a:pt x="91541" y="189509"/>
                  </a:lnTo>
                  <a:lnTo>
                    <a:pt x="91668" y="189484"/>
                  </a:lnTo>
                  <a:lnTo>
                    <a:pt x="91821" y="189458"/>
                  </a:lnTo>
                  <a:lnTo>
                    <a:pt x="92379" y="189357"/>
                  </a:lnTo>
                  <a:lnTo>
                    <a:pt x="103555" y="176326"/>
                  </a:lnTo>
                  <a:lnTo>
                    <a:pt x="103581" y="174917"/>
                  </a:lnTo>
                  <a:close/>
                </a:path>
                <a:path w="126365" h="313689">
                  <a:moveTo>
                    <a:pt x="111455" y="219494"/>
                  </a:moveTo>
                  <a:lnTo>
                    <a:pt x="105791" y="209080"/>
                  </a:lnTo>
                  <a:lnTo>
                    <a:pt x="105791" y="219659"/>
                  </a:lnTo>
                  <a:lnTo>
                    <a:pt x="105702" y="221107"/>
                  </a:lnTo>
                  <a:lnTo>
                    <a:pt x="99631" y="227203"/>
                  </a:lnTo>
                  <a:lnTo>
                    <a:pt x="99479" y="227215"/>
                  </a:lnTo>
                  <a:lnTo>
                    <a:pt x="99263" y="227266"/>
                  </a:lnTo>
                  <a:lnTo>
                    <a:pt x="98526" y="227317"/>
                  </a:lnTo>
                  <a:lnTo>
                    <a:pt x="97802" y="227304"/>
                  </a:lnTo>
                  <a:lnTo>
                    <a:pt x="90868" y="220052"/>
                  </a:lnTo>
                  <a:lnTo>
                    <a:pt x="90970" y="218592"/>
                  </a:lnTo>
                  <a:lnTo>
                    <a:pt x="97015" y="212509"/>
                  </a:lnTo>
                  <a:lnTo>
                    <a:pt x="97180" y="212496"/>
                  </a:lnTo>
                  <a:lnTo>
                    <a:pt x="97396" y="212432"/>
                  </a:lnTo>
                  <a:lnTo>
                    <a:pt x="98132" y="212382"/>
                  </a:lnTo>
                  <a:lnTo>
                    <a:pt x="99593" y="212496"/>
                  </a:lnTo>
                  <a:lnTo>
                    <a:pt x="105791" y="219659"/>
                  </a:lnTo>
                  <a:lnTo>
                    <a:pt x="105791" y="209080"/>
                  </a:lnTo>
                  <a:lnTo>
                    <a:pt x="97967" y="206730"/>
                  </a:lnTo>
                  <a:lnTo>
                    <a:pt x="96685" y="206832"/>
                  </a:lnTo>
                  <a:lnTo>
                    <a:pt x="96202" y="206921"/>
                  </a:lnTo>
                  <a:lnTo>
                    <a:pt x="96062" y="206946"/>
                  </a:lnTo>
                  <a:lnTo>
                    <a:pt x="95910" y="206959"/>
                  </a:lnTo>
                  <a:lnTo>
                    <a:pt x="95415" y="207048"/>
                  </a:lnTo>
                  <a:lnTo>
                    <a:pt x="94183" y="207391"/>
                  </a:lnTo>
                  <a:lnTo>
                    <a:pt x="87020" y="213207"/>
                  </a:lnTo>
                  <a:lnTo>
                    <a:pt x="86347" y="212483"/>
                  </a:lnTo>
                  <a:lnTo>
                    <a:pt x="85572" y="211823"/>
                  </a:lnTo>
                  <a:lnTo>
                    <a:pt x="85572" y="224091"/>
                  </a:lnTo>
                  <a:lnTo>
                    <a:pt x="85445" y="225564"/>
                  </a:lnTo>
                  <a:lnTo>
                    <a:pt x="77279" y="233756"/>
                  </a:lnTo>
                  <a:lnTo>
                    <a:pt x="77139" y="233756"/>
                  </a:lnTo>
                  <a:lnTo>
                    <a:pt x="75819" y="233908"/>
                  </a:lnTo>
                  <a:lnTo>
                    <a:pt x="73850" y="233768"/>
                  </a:lnTo>
                  <a:lnTo>
                    <a:pt x="65493" y="224142"/>
                  </a:lnTo>
                  <a:lnTo>
                    <a:pt x="65633" y="222186"/>
                  </a:lnTo>
                  <a:lnTo>
                    <a:pt x="75260" y="213842"/>
                  </a:lnTo>
                  <a:lnTo>
                    <a:pt x="77228" y="213982"/>
                  </a:lnTo>
                  <a:lnTo>
                    <a:pt x="85483" y="222516"/>
                  </a:lnTo>
                  <a:lnTo>
                    <a:pt x="85572" y="224091"/>
                  </a:lnTo>
                  <a:lnTo>
                    <a:pt x="85572" y="211823"/>
                  </a:lnTo>
                  <a:lnTo>
                    <a:pt x="75107" y="208178"/>
                  </a:lnTo>
                  <a:lnTo>
                    <a:pt x="73583" y="208292"/>
                  </a:lnTo>
                  <a:lnTo>
                    <a:pt x="72961" y="208407"/>
                  </a:lnTo>
                  <a:lnTo>
                    <a:pt x="72821" y="208432"/>
                  </a:lnTo>
                  <a:lnTo>
                    <a:pt x="72669" y="208445"/>
                  </a:lnTo>
                  <a:lnTo>
                    <a:pt x="72059" y="208572"/>
                  </a:lnTo>
                  <a:lnTo>
                    <a:pt x="70573" y="208978"/>
                  </a:lnTo>
                  <a:lnTo>
                    <a:pt x="59842" y="224294"/>
                  </a:lnTo>
                  <a:lnTo>
                    <a:pt x="59969" y="225844"/>
                  </a:lnTo>
                  <a:lnTo>
                    <a:pt x="75971" y="239572"/>
                  </a:lnTo>
                  <a:lnTo>
                    <a:pt x="77495" y="239458"/>
                  </a:lnTo>
                  <a:lnTo>
                    <a:pt x="78257" y="239318"/>
                  </a:lnTo>
                  <a:lnTo>
                    <a:pt x="78409" y="239306"/>
                  </a:lnTo>
                  <a:lnTo>
                    <a:pt x="79019" y="239179"/>
                  </a:lnTo>
                  <a:lnTo>
                    <a:pt x="80505" y="238772"/>
                  </a:lnTo>
                  <a:lnTo>
                    <a:pt x="89979" y="229971"/>
                  </a:lnTo>
                  <a:lnTo>
                    <a:pt x="90284" y="230212"/>
                  </a:lnTo>
                  <a:lnTo>
                    <a:pt x="98691" y="232981"/>
                  </a:lnTo>
                  <a:lnTo>
                    <a:pt x="99974" y="232867"/>
                  </a:lnTo>
                  <a:lnTo>
                    <a:pt x="100457" y="232791"/>
                  </a:lnTo>
                  <a:lnTo>
                    <a:pt x="100596" y="232765"/>
                  </a:lnTo>
                  <a:lnTo>
                    <a:pt x="100749" y="232752"/>
                  </a:lnTo>
                  <a:lnTo>
                    <a:pt x="101244" y="232651"/>
                  </a:lnTo>
                  <a:lnTo>
                    <a:pt x="111429" y="220776"/>
                  </a:lnTo>
                  <a:lnTo>
                    <a:pt x="111455" y="219494"/>
                  </a:lnTo>
                  <a:close/>
                </a:path>
                <a:path w="126365" h="313689">
                  <a:moveTo>
                    <a:pt x="118173" y="257467"/>
                  </a:moveTo>
                  <a:lnTo>
                    <a:pt x="112509" y="248424"/>
                  </a:lnTo>
                  <a:lnTo>
                    <a:pt x="112509" y="258114"/>
                  </a:lnTo>
                  <a:lnTo>
                    <a:pt x="112445" y="258584"/>
                  </a:lnTo>
                  <a:lnTo>
                    <a:pt x="108597" y="262547"/>
                  </a:lnTo>
                  <a:lnTo>
                    <a:pt x="108470" y="262572"/>
                  </a:lnTo>
                  <a:lnTo>
                    <a:pt x="108331" y="262597"/>
                  </a:lnTo>
                  <a:lnTo>
                    <a:pt x="107759" y="262648"/>
                  </a:lnTo>
                  <a:lnTo>
                    <a:pt x="106807" y="262585"/>
                  </a:lnTo>
                  <a:lnTo>
                    <a:pt x="102730" y="257898"/>
                  </a:lnTo>
                  <a:lnTo>
                    <a:pt x="102743" y="257416"/>
                  </a:lnTo>
                  <a:lnTo>
                    <a:pt x="106730" y="252958"/>
                  </a:lnTo>
                  <a:lnTo>
                    <a:pt x="106921" y="252933"/>
                  </a:lnTo>
                  <a:lnTo>
                    <a:pt x="107492" y="252869"/>
                  </a:lnTo>
                  <a:lnTo>
                    <a:pt x="112509" y="258114"/>
                  </a:lnTo>
                  <a:lnTo>
                    <a:pt x="112509" y="248424"/>
                  </a:lnTo>
                  <a:lnTo>
                    <a:pt x="107327" y="247218"/>
                  </a:lnTo>
                  <a:lnTo>
                    <a:pt x="106299" y="247294"/>
                  </a:lnTo>
                  <a:lnTo>
                    <a:pt x="105930" y="247370"/>
                  </a:lnTo>
                  <a:lnTo>
                    <a:pt x="105791" y="247383"/>
                  </a:lnTo>
                  <a:lnTo>
                    <a:pt x="105651" y="247396"/>
                  </a:lnTo>
                  <a:lnTo>
                    <a:pt x="105283" y="247472"/>
                  </a:lnTo>
                  <a:lnTo>
                    <a:pt x="97078" y="258064"/>
                  </a:lnTo>
                  <a:lnTo>
                    <a:pt x="97155" y="259080"/>
                  </a:lnTo>
                  <a:lnTo>
                    <a:pt x="107924" y="268312"/>
                  </a:lnTo>
                  <a:lnTo>
                    <a:pt x="108953" y="268236"/>
                  </a:lnTo>
                  <a:lnTo>
                    <a:pt x="109283" y="268185"/>
                  </a:lnTo>
                  <a:lnTo>
                    <a:pt x="109448" y="268147"/>
                  </a:lnTo>
                  <a:lnTo>
                    <a:pt x="109601" y="268122"/>
                  </a:lnTo>
                  <a:lnTo>
                    <a:pt x="109969" y="268046"/>
                  </a:lnTo>
                  <a:lnTo>
                    <a:pt x="118148" y="258508"/>
                  </a:lnTo>
                  <a:lnTo>
                    <a:pt x="118173" y="257467"/>
                  </a:lnTo>
                  <a:close/>
                </a:path>
                <a:path w="126365" h="313689">
                  <a:moveTo>
                    <a:pt x="126123" y="302425"/>
                  </a:moveTo>
                  <a:lnTo>
                    <a:pt x="126111" y="301866"/>
                  </a:lnTo>
                  <a:lnTo>
                    <a:pt x="126085" y="301726"/>
                  </a:lnTo>
                  <a:lnTo>
                    <a:pt x="124320" y="291757"/>
                  </a:lnTo>
                  <a:lnTo>
                    <a:pt x="124294" y="291604"/>
                  </a:lnTo>
                  <a:lnTo>
                    <a:pt x="124180" y="290969"/>
                  </a:lnTo>
                  <a:lnTo>
                    <a:pt x="111010" y="280758"/>
                  </a:lnTo>
                  <a:lnTo>
                    <a:pt x="109740" y="280847"/>
                  </a:lnTo>
                  <a:lnTo>
                    <a:pt x="109245" y="280949"/>
                  </a:lnTo>
                  <a:lnTo>
                    <a:pt x="109118" y="280974"/>
                  </a:lnTo>
                  <a:lnTo>
                    <a:pt x="108966" y="280987"/>
                  </a:lnTo>
                  <a:lnTo>
                    <a:pt x="108826" y="281038"/>
                  </a:lnTo>
                  <a:lnTo>
                    <a:pt x="83921" y="285407"/>
                  </a:lnTo>
                  <a:lnTo>
                    <a:pt x="83781" y="285432"/>
                  </a:lnTo>
                  <a:lnTo>
                    <a:pt x="83642" y="285457"/>
                  </a:lnTo>
                  <a:lnTo>
                    <a:pt x="83146" y="285559"/>
                  </a:lnTo>
                  <a:lnTo>
                    <a:pt x="74066" y="293077"/>
                  </a:lnTo>
                  <a:lnTo>
                    <a:pt x="73799" y="293662"/>
                  </a:lnTo>
                  <a:lnTo>
                    <a:pt x="73393" y="294881"/>
                  </a:lnTo>
                  <a:lnTo>
                    <a:pt x="73126" y="296138"/>
                  </a:lnTo>
                  <a:lnTo>
                    <a:pt x="72961" y="297421"/>
                  </a:lnTo>
                  <a:lnTo>
                    <a:pt x="72936" y="298716"/>
                  </a:lnTo>
                  <a:lnTo>
                    <a:pt x="73025" y="299986"/>
                  </a:lnTo>
                  <a:lnTo>
                    <a:pt x="73126" y="300494"/>
                  </a:lnTo>
                  <a:lnTo>
                    <a:pt x="73139" y="300621"/>
                  </a:lnTo>
                  <a:lnTo>
                    <a:pt x="73164" y="300761"/>
                  </a:lnTo>
                  <a:lnTo>
                    <a:pt x="74930" y="310756"/>
                  </a:lnTo>
                  <a:lnTo>
                    <a:pt x="76098" y="312585"/>
                  </a:lnTo>
                  <a:lnTo>
                    <a:pt x="76695" y="312915"/>
                  </a:lnTo>
                  <a:lnTo>
                    <a:pt x="77101" y="313029"/>
                  </a:lnTo>
                  <a:lnTo>
                    <a:pt x="77508" y="313105"/>
                  </a:lnTo>
                  <a:lnTo>
                    <a:pt x="77800" y="313105"/>
                  </a:lnTo>
                  <a:lnTo>
                    <a:pt x="78206" y="313042"/>
                  </a:lnTo>
                  <a:lnTo>
                    <a:pt x="78346" y="313029"/>
                  </a:lnTo>
                  <a:lnTo>
                    <a:pt x="80238" y="311531"/>
                  </a:lnTo>
                  <a:lnTo>
                    <a:pt x="80314" y="311404"/>
                  </a:lnTo>
                  <a:lnTo>
                    <a:pt x="80365" y="311277"/>
                  </a:lnTo>
                  <a:lnTo>
                    <a:pt x="80441" y="311023"/>
                  </a:lnTo>
                  <a:lnTo>
                    <a:pt x="80505" y="310743"/>
                  </a:lnTo>
                  <a:lnTo>
                    <a:pt x="80543" y="310324"/>
                  </a:lnTo>
                  <a:lnTo>
                    <a:pt x="80543" y="310184"/>
                  </a:lnTo>
                  <a:lnTo>
                    <a:pt x="80518" y="309905"/>
                  </a:lnTo>
                  <a:lnTo>
                    <a:pt x="80505" y="309778"/>
                  </a:lnTo>
                  <a:lnTo>
                    <a:pt x="78740" y="299770"/>
                  </a:lnTo>
                  <a:lnTo>
                    <a:pt x="78727" y="299643"/>
                  </a:lnTo>
                  <a:lnTo>
                    <a:pt x="78701" y="299504"/>
                  </a:lnTo>
                  <a:lnTo>
                    <a:pt x="78651" y="299288"/>
                  </a:lnTo>
                  <a:lnTo>
                    <a:pt x="78600" y="298551"/>
                  </a:lnTo>
                  <a:lnTo>
                    <a:pt x="78613" y="297815"/>
                  </a:lnTo>
                  <a:lnTo>
                    <a:pt x="84607" y="291045"/>
                  </a:lnTo>
                  <a:lnTo>
                    <a:pt x="84759" y="291007"/>
                  </a:lnTo>
                  <a:lnTo>
                    <a:pt x="84912" y="290982"/>
                  </a:lnTo>
                  <a:lnTo>
                    <a:pt x="109943" y="286575"/>
                  </a:lnTo>
                  <a:lnTo>
                    <a:pt x="110096" y="286537"/>
                  </a:lnTo>
                  <a:lnTo>
                    <a:pt x="110236" y="286524"/>
                  </a:lnTo>
                  <a:lnTo>
                    <a:pt x="110401" y="286473"/>
                  </a:lnTo>
                  <a:lnTo>
                    <a:pt x="111175" y="286410"/>
                  </a:lnTo>
                  <a:lnTo>
                    <a:pt x="111899" y="286435"/>
                  </a:lnTo>
                  <a:lnTo>
                    <a:pt x="118719" y="292582"/>
                  </a:lnTo>
                  <a:lnTo>
                    <a:pt x="118745" y="292722"/>
                  </a:lnTo>
                  <a:lnTo>
                    <a:pt x="120510" y="302704"/>
                  </a:lnTo>
                  <a:lnTo>
                    <a:pt x="120535" y="302856"/>
                  </a:lnTo>
                  <a:lnTo>
                    <a:pt x="123088" y="305054"/>
                  </a:lnTo>
                  <a:lnTo>
                    <a:pt x="123647" y="305041"/>
                  </a:lnTo>
                  <a:lnTo>
                    <a:pt x="123786" y="305003"/>
                  </a:lnTo>
                  <a:lnTo>
                    <a:pt x="123926" y="304977"/>
                  </a:lnTo>
                  <a:lnTo>
                    <a:pt x="124193" y="304901"/>
                  </a:lnTo>
                  <a:lnTo>
                    <a:pt x="124320" y="304850"/>
                  </a:lnTo>
                  <a:lnTo>
                    <a:pt x="124447" y="304812"/>
                  </a:lnTo>
                  <a:lnTo>
                    <a:pt x="126034" y="302971"/>
                  </a:lnTo>
                  <a:lnTo>
                    <a:pt x="126123" y="30242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7848651" y="3721239"/>
              <a:ext cx="969644" cy="691515"/>
            </a:xfrm>
            <a:custGeom>
              <a:avLst/>
              <a:gdLst/>
              <a:ahLst/>
              <a:cxnLst/>
              <a:rect l="l" t="t" r="r" b="b"/>
              <a:pathLst>
                <a:path w="969645" h="691514">
                  <a:moveTo>
                    <a:pt x="32131" y="83616"/>
                  </a:moveTo>
                  <a:lnTo>
                    <a:pt x="32118" y="83350"/>
                  </a:lnTo>
                  <a:lnTo>
                    <a:pt x="32092" y="83197"/>
                  </a:lnTo>
                  <a:lnTo>
                    <a:pt x="32004" y="82791"/>
                  </a:lnTo>
                  <a:lnTo>
                    <a:pt x="31953" y="82664"/>
                  </a:lnTo>
                  <a:lnTo>
                    <a:pt x="31267" y="80759"/>
                  </a:lnTo>
                  <a:lnTo>
                    <a:pt x="22161" y="67462"/>
                  </a:lnTo>
                  <a:lnTo>
                    <a:pt x="21958" y="67246"/>
                  </a:lnTo>
                  <a:lnTo>
                    <a:pt x="21780" y="67005"/>
                  </a:lnTo>
                  <a:lnTo>
                    <a:pt x="12052" y="62877"/>
                  </a:lnTo>
                  <a:lnTo>
                    <a:pt x="10845" y="62992"/>
                  </a:lnTo>
                  <a:lnTo>
                    <a:pt x="9652" y="63220"/>
                  </a:lnTo>
                  <a:lnTo>
                    <a:pt x="8737" y="63512"/>
                  </a:lnTo>
                  <a:lnTo>
                    <a:pt x="8470" y="63576"/>
                  </a:lnTo>
                  <a:lnTo>
                    <a:pt x="8343" y="63627"/>
                  </a:lnTo>
                  <a:lnTo>
                    <a:pt x="8204" y="63677"/>
                  </a:lnTo>
                  <a:lnTo>
                    <a:pt x="7772" y="63830"/>
                  </a:lnTo>
                  <a:lnTo>
                    <a:pt x="6680" y="64363"/>
                  </a:lnTo>
                  <a:lnTo>
                    <a:pt x="215" y="75158"/>
                  </a:lnTo>
                  <a:lnTo>
                    <a:pt x="25" y="77101"/>
                  </a:lnTo>
                  <a:lnTo>
                    <a:pt x="2476" y="93383"/>
                  </a:lnTo>
                  <a:lnTo>
                    <a:pt x="2527" y="93522"/>
                  </a:lnTo>
                  <a:lnTo>
                    <a:pt x="3175" y="95288"/>
                  </a:lnTo>
                  <a:lnTo>
                    <a:pt x="4914" y="98907"/>
                  </a:lnTo>
                  <a:lnTo>
                    <a:pt x="6997" y="102349"/>
                  </a:lnTo>
                  <a:lnTo>
                    <a:pt x="9410" y="105575"/>
                  </a:lnTo>
                  <a:lnTo>
                    <a:pt x="10769" y="107048"/>
                  </a:lnTo>
                  <a:lnTo>
                    <a:pt x="12509" y="108851"/>
                  </a:lnTo>
                  <a:lnTo>
                    <a:pt x="12839" y="109118"/>
                  </a:lnTo>
                  <a:lnTo>
                    <a:pt x="13068" y="109258"/>
                  </a:lnTo>
                  <a:lnTo>
                    <a:pt x="14389" y="109639"/>
                  </a:lnTo>
                  <a:lnTo>
                    <a:pt x="14528" y="109639"/>
                  </a:lnTo>
                  <a:lnTo>
                    <a:pt x="14947" y="109601"/>
                  </a:lnTo>
                  <a:lnTo>
                    <a:pt x="15074" y="109562"/>
                  </a:lnTo>
                  <a:lnTo>
                    <a:pt x="15214" y="109537"/>
                  </a:lnTo>
                  <a:lnTo>
                    <a:pt x="15481" y="109461"/>
                  </a:lnTo>
                  <a:lnTo>
                    <a:pt x="15608" y="109410"/>
                  </a:lnTo>
                  <a:lnTo>
                    <a:pt x="15735" y="109334"/>
                  </a:lnTo>
                  <a:lnTo>
                    <a:pt x="15976" y="109207"/>
                  </a:lnTo>
                  <a:lnTo>
                    <a:pt x="16852" y="108331"/>
                  </a:lnTo>
                  <a:lnTo>
                    <a:pt x="17310" y="106895"/>
                  </a:lnTo>
                  <a:lnTo>
                    <a:pt x="17310" y="106616"/>
                  </a:lnTo>
                  <a:lnTo>
                    <a:pt x="17246" y="106197"/>
                  </a:lnTo>
                  <a:lnTo>
                    <a:pt x="17132" y="105803"/>
                  </a:lnTo>
                  <a:lnTo>
                    <a:pt x="17068" y="105676"/>
                  </a:lnTo>
                  <a:lnTo>
                    <a:pt x="17018" y="105549"/>
                  </a:lnTo>
                  <a:lnTo>
                    <a:pt x="16878" y="105308"/>
                  </a:lnTo>
                  <a:lnTo>
                    <a:pt x="16725" y="105079"/>
                  </a:lnTo>
                  <a:lnTo>
                    <a:pt x="16548" y="104863"/>
                  </a:lnTo>
                  <a:lnTo>
                    <a:pt x="15303" y="103632"/>
                  </a:lnTo>
                  <a:lnTo>
                    <a:pt x="7848" y="91579"/>
                  </a:lnTo>
                  <a:lnTo>
                    <a:pt x="7797" y="91452"/>
                  </a:lnTo>
                  <a:lnTo>
                    <a:pt x="7759" y="91313"/>
                  </a:lnTo>
                  <a:lnTo>
                    <a:pt x="7670" y="91173"/>
                  </a:lnTo>
                  <a:lnTo>
                    <a:pt x="7607" y="90957"/>
                  </a:lnTo>
                  <a:lnTo>
                    <a:pt x="6616" y="87744"/>
                  </a:lnTo>
                  <a:lnTo>
                    <a:pt x="5969" y="84340"/>
                  </a:lnTo>
                  <a:lnTo>
                    <a:pt x="5651" y="80886"/>
                  </a:lnTo>
                  <a:lnTo>
                    <a:pt x="5676" y="77419"/>
                  </a:lnTo>
                  <a:lnTo>
                    <a:pt x="5816" y="76034"/>
                  </a:lnTo>
                  <a:lnTo>
                    <a:pt x="5867" y="75755"/>
                  </a:lnTo>
                  <a:lnTo>
                    <a:pt x="5880" y="75552"/>
                  </a:lnTo>
                  <a:lnTo>
                    <a:pt x="5880" y="75361"/>
                  </a:lnTo>
                  <a:lnTo>
                    <a:pt x="5867" y="75234"/>
                  </a:lnTo>
                  <a:lnTo>
                    <a:pt x="10109" y="68999"/>
                  </a:lnTo>
                  <a:lnTo>
                    <a:pt x="10274" y="68935"/>
                  </a:lnTo>
                  <a:lnTo>
                    <a:pt x="10414" y="68897"/>
                  </a:lnTo>
                  <a:lnTo>
                    <a:pt x="10998" y="68719"/>
                  </a:lnTo>
                  <a:lnTo>
                    <a:pt x="11633" y="68605"/>
                  </a:lnTo>
                  <a:lnTo>
                    <a:pt x="12293" y="68529"/>
                  </a:lnTo>
                  <a:lnTo>
                    <a:pt x="13271" y="68567"/>
                  </a:lnTo>
                  <a:lnTo>
                    <a:pt x="17716" y="70967"/>
                  </a:lnTo>
                  <a:lnTo>
                    <a:pt x="17894" y="71183"/>
                  </a:lnTo>
                  <a:lnTo>
                    <a:pt x="18046" y="71323"/>
                  </a:lnTo>
                  <a:lnTo>
                    <a:pt x="19138" y="72415"/>
                  </a:lnTo>
                  <a:lnTo>
                    <a:pt x="26644" y="84594"/>
                  </a:lnTo>
                  <a:lnTo>
                    <a:pt x="26695" y="84721"/>
                  </a:lnTo>
                  <a:lnTo>
                    <a:pt x="28105" y="86182"/>
                  </a:lnTo>
                  <a:lnTo>
                    <a:pt x="28625" y="86372"/>
                  </a:lnTo>
                  <a:lnTo>
                    <a:pt x="29032" y="86448"/>
                  </a:lnTo>
                  <a:lnTo>
                    <a:pt x="29171" y="86461"/>
                  </a:lnTo>
                  <a:lnTo>
                    <a:pt x="29591" y="86448"/>
                  </a:lnTo>
                  <a:lnTo>
                    <a:pt x="31851" y="84823"/>
                  </a:lnTo>
                  <a:lnTo>
                    <a:pt x="32004" y="84442"/>
                  </a:lnTo>
                  <a:lnTo>
                    <a:pt x="32080" y="84162"/>
                  </a:lnTo>
                  <a:lnTo>
                    <a:pt x="32118" y="83896"/>
                  </a:lnTo>
                  <a:lnTo>
                    <a:pt x="32118" y="83743"/>
                  </a:lnTo>
                  <a:lnTo>
                    <a:pt x="32131" y="83616"/>
                  </a:lnTo>
                  <a:close/>
                </a:path>
                <a:path w="969645" h="691514">
                  <a:moveTo>
                    <a:pt x="241427" y="46278"/>
                  </a:moveTo>
                  <a:lnTo>
                    <a:pt x="241287" y="46278"/>
                  </a:lnTo>
                  <a:lnTo>
                    <a:pt x="241007" y="46304"/>
                  </a:lnTo>
                  <a:lnTo>
                    <a:pt x="238594" y="48971"/>
                  </a:lnTo>
                  <a:lnTo>
                    <a:pt x="238594" y="49250"/>
                  </a:lnTo>
                  <a:lnTo>
                    <a:pt x="238620" y="49530"/>
                  </a:lnTo>
                  <a:lnTo>
                    <a:pt x="238658" y="49657"/>
                  </a:lnTo>
                  <a:lnTo>
                    <a:pt x="238683" y="49796"/>
                  </a:lnTo>
                  <a:lnTo>
                    <a:pt x="241287" y="51930"/>
                  </a:lnTo>
                  <a:lnTo>
                    <a:pt x="241427" y="51930"/>
                  </a:lnTo>
                  <a:lnTo>
                    <a:pt x="241427" y="46278"/>
                  </a:lnTo>
                  <a:close/>
                </a:path>
                <a:path w="969645" h="691514">
                  <a:moveTo>
                    <a:pt x="269976" y="48971"/>
                  </a:moveTo>
                  <a:lnTo>
                    <a:pt x="269951" y="48679"/>
                  </a:lnTo>
                  <a:lnTo>
                    <a:pt x="269913" y="48552"/>
                  </a:lnTo>
                  <a:lnTo>
                    <a:pt x="269887" y="48425"/>
                  </a:lnTo>
                  <a:lnTo>
                    <a:pt x="267284" y="46278"/>
                  </a:lnTo>
                  <a:lnTo>
                    <a:pt x="267157" y="46278"/>
                  </a:lnTo>
                  <a:lnTo>
                    <a:pt x="257111" y="46278"/>
                  </a:lnTo>
                  <a:lnTo>
                    <a:pt x="257111" y="2819"/>
                  </a:lnTo>
                  <a:lnTo>
                    <a:pt x="257111" y="2692"/>
                  </a:lnTo>
                  <a:lnTo>
                    <a:pt x="257086" y="2438"/>
                  </a:lnTo>
                  <a:lnTo>
                    <a:pt x="257035" y="2171"/>
                  </a:lnTo>
                  <a:lnTo>
                    <a:pt x="256959" y="1905"/>
                  </a:lnTo>
                  <a:lnTo>
                    <a:pt x="256908" y="1778"/>
                  </a:lnTo>
                  <a:lnTo>
                    <a:pt x="256857" y="1638"/>
                  </a:lnTo>
                  <a:lnTo>
                    <a:pt x="256730" y="1397"/>
                  </a:lnTo>
                  <a:lnTo>
                    <a:pt x="256578" y="1168"/>
                  </a:lnTo>
                  <a:lnTo>
                    <a:pt x="256286" y="812"/>
                  </a:lnTo>
                  <a:lnTo>
                    <a:pt x="255993" y="571"/>
                  </a:lnTo>
                  <a:lnTo>
                    <a:pt x="255778" y="431"/>
                  </a:lnTo>
                  <a:lnTo>
                    <a:pt x="255651" y="342"/>
                  </a:lnTo>
                  <a:lnTo>
                    <a:pt x="255498" y="254"/>
                  </a:lnTo>
                  <a:lnTo>
                    <a:pt x="255270" y="165"/>
                  </a:lnTo>
                  <a:lnTo>
                    <a:pt x="255003" y="88"/>
                  </a:lnTo>
                  <a:lnTo>
                    <a:pt x="254825" y="50"/>
                  </a:lnTo>
                  <a:lnTo>
                    <a:pt x="254698" y="25"/>
                  </a:lnTo>
                  <a:lnTo>
                    <a:pt x="254457" y="0"/>
                  </a:lnTo>
                  <a:lnTo>
                    <a:pt x="254177" y="0"/>
                  </a:lnTo>
                  <a:lnTo>
                    <a:pt x="253898" y="25"/>
                  </a:lnTo>
                  <a:lnTo>
                    <a:pt x="253631" y="76"/>
                  </a:lnTo>
                  <a:lnTo>
                    <a:pt x="253403" y="139"/>
                  </a:lnTo>
                  <a:lnTo>
                    <a:pt x="253225" y="190"/>
                  </a:lnTo>
                  <a:lnTo>
                    <a:pt x="253098" y="241"/>
                  </a:lnTo>
                  <a:lnTo>
                    <a:pt x="252857" y="368"/>
                  </a:lnTo>
                  <a:lnTo>
                    <a:pt x="252603" y="546"/>
                  </a:lnTo>
                  <a:lnTo>
                    <a:pt x="252463" y="660"/>
                  </a:lnTo>
                  <a:lnTo>
                    <a:pt x="252285" y="812"/>
                  </a:lnTo>
                  <a:lnTo>
                    <a:pt x="239661" y="10909"/>
                  </a:lnTo>
                  <a:lnTo>
                    <a:pt x="239179" y="11391"/>
                  </a:lnTo>
                  <a:lnTo>
                    <a:pt x="239014" y="11633"/>
                  </a:lnTo>
                  <a:lnTo>
                    <a:pt x="238772" y="12128"/>
                  </a:lnTo>
                  <a:lnTo>
                    <a:pt x="238734" y="12255"/>
                  </a:lnTo>
                  <a:lnTo>
                    <a:pt x="238683" y="12382"/>
                  </a:lnTo>
                  <a:lnTo>
                    <a:pt x="238633" y="12661"/>
                  </a:lnTo>
                  <a:lnTo>
                    <a:pt x="238594" y="13208"/>
                  </a:lnTo>
                  <a:lnTo>
                    <a:pt x="238620" y="13500"/>
                  </a:lnTo>
                  <a:lnTo>
                    <a:pt x="238671" y="13779"/>
                  </a:lnTo>
                  <a:lnTo>
                    <a:pt x="238747" y="14033"/>
                  </a:lnTo>
                  <a:lnTo>
                    <a:pt x="238848" y="14300"/>
                  </a:lnTo>
                  <a:lnTo>
                    <a:pt x="238988" y="14541"/>
                  </a:lnTo>
                  <a:lnTo>
                    <a:pt x="241109" y="15913"/>
                  </a:lnTo>
                  <a:lnTo>
                    <a:pt x="241249" y="15938"/>
                  </a:lnTo>
                  <a:lnTo>
                    <a:pt x="241528" y="15938"/>
                  </a:lnTo>
                  <a:lnTo>
                    <a:pt x="241808" y="15913"/>
                  </a:lnTo>
                  <a:lnTo>
                    <a:pt x="243192" y="15316"/>
                  </a:lnTo>
                  <a:lnTo>
                    <a:pt x="251460" y="8712"/>
                  </a:lnTo>
                  <a:lnTo>
                    <a:pt x="251460" y="46278"/>
                  </a:lnTo>
                  <a:lnTo>
                    <a:pt x="241439" y="46278"/>
                  </a:lnTo>
                  <a:lnTo>
                    <a:pt x="241439" y="51930"/>
                  </a:lnTo>
                  <a:lnTo>
                    <a:pt x="267284" y="51930"/>
                  </a:lnTo>
                  <a:lnTo>
                    <a:pt x="267563" y="51904"/>
                  </a:lnTo>
                  <a:lnTo>
                    <a:pt x="269913" y="49657"/>
                  </a:lnTo>
                  <a:lnTo>
                    <a:pt x="269951" y="49517"/>
                  </a:lnTo>
                  <a:lnTo>
                    <a:pt x="269976" y="49250"/>
                  </a:lnTo>
                  <a:lnTo>
                    <a:pt x="269976" y="48971"/>
                  </a:lnTo>
                  <a:close/>
                </a:path>
                <a:path w="969645" h="691514">
                  <a:moveTo>
                    <a:pt x="291122" y="46393"/>
                  </a:moveTo>
                  <a:lnTo>
                    <a:pt x="291096" y="46126"/>
                  </a:lnTo>
                  <a:lnTo>
                    <a:pt x="291045" y="45847"/>
                  </a:lnTo>
                  <a:lnTo>
                    <a:pt x="290982" y="45694"/>
                  </a:lnTo>
                  <a:lnTo>
                    <a:pt x="290855" y="45326"/>
                  </a:lnTo>
                  <a:lnTo>
                    <a:pt x="290728" y="45085"/>
                  </a:lnTo>
                  <a:lnTo>
                    <a:pt x="290576" y="44856"/>
                  </a:lnTo>
                  <a:lnTo>
                    <a:pt x="290398" y="44640"/>
                  </a:lnTo>
                  <a:lnTo>
                    <a:pt x="290195" y="44437"/>
                  </a:lnTo>
                  <a:lnTo>
                    <a:pt x="289979" y="44259"/>
                  </a:lnTo>
                  <a:lnTo>
                    <a:pt x="289750" y="44107"/>
                  </a:lnTo>
                  <a:lnTo>
                    <a:pt x="289509" y="43980"/>
                  </a:lnTo>
                  <a:lnTo>
                    <a:pt x="289369" y="43929"/>
                  </a:lnTo>
                  <a:lnTo>
                    <a:pt x="289242" y="43865"/>
                  </a:lnTo>
                  <a:lnTo>
                    <a:pt x="288988" y="43802"/>
                  </a:lnTo>
                  <a:lnTo>
                    <a:pt x="288709" y="43738"/>
                  </a:lnTo>
                  <a:lnTo>
                    <a:pt x="288429" y="43713"/>
                  </a:lnTo>
                  <a:lnTo>
                    <a:pt x="288290" y="43700"/>
                  </a:lnTo>
                  <a:lnTo>
                    <a:pt x="288163" y="43713"/>
                  </a:lnTo>
                  <a:lnTo>
                    <a:pt x="285851" y="43713"/>
                  </a:lnTo>
                  <a:lnTo>
                    <a:pt x="285724" y="43713"/>
                  </a:lnTo>
                  <a:lnTo>
                    <a:pt x="285584" y="43700"/>
                  </a:lnTo>
                  <a:lnTo>
                    <a:pt x="285305" y="43726"/>
                  </a:lnTo>
                  <a:lnTo>
                    <a:pt x="285038" y="43789"/>
                  </a:lnTo>
                  <a:lnTo>
                    <a:pt x="284772" y="43878"/>
                  </a:lnTo>
                  <a:lnTo>
                    <a:pt x="284518" y="43980"/>
                  </a:lnTo>
                  <a:lnTo>
                    <a:pt x="283679" y="44589"/>
                  </a:lnTo>
                  <a:lnTo>
                    <a:pt x="283451" y="44856"/>
                  </a:lnTo>
                  <a:lnTo>
                    <a:pt x="283298" y="45072"/>
                  </a:lnTo>
                  <a:lnTo>
                    <a:pt x="283159" y="45326"/>
                  </a:lnTo>
                  <a:lnTo>
                    <a:pt x="283057" y="45580"/>
                  </a:lnTo>
                  <a:lnTo>
                    <a:pt x="282968" y="45847"/>
                  </a:lnTo>
                  <a:lnTo>
                    <a:pt x="282917" y="46126"/>
                  </a:lnTo>
                  <a:lnTo>
                    <a:pt x="282892" y="46393"/>
                  </a:lnTo>
                  <a:lnTo>
                    <a:pt x="282892" y="46545"/>
                  </a:lnTo>
                  <a:lnTo>
                    <a:pt x="282892" y="46672"/>
                  </a:lnTo>
                  <a:lnTo>
                    <a:pt x="282905" y="46812"/>
                  </a:lnTo>
                  <a:lnTo>
                    <a:pt x="282905" y="48831"/>
                  </a:lnTo>
                  <a:lnTo>
                    <a:pt x="282892" y="48971"/>
                  </a:lnTo>
                  <a:lnTo>
                    <a:pt x="282892" y="49110"/>
                  </a:lnTo>
                  <a:lnTo>
                    <a:pt x="282892" y="49250"/>
                  </a:lnTo>
                  <a:lnTo>
                    <a:pt x="282917" y="49530"/>
                  </a:lnTo>
                  <a:lnTo>
                    <a:pt x="282968" y="49809"/>
                  </a:lnTo>
                  <a:lnTo>
                    <a:pt x="283032" y="50025"/>
                  </a:lnTo>
                  <a:lnTo>
                    <a:pt x="283095" y="50190"/>
                  </a:lnTo>
                  <a:lnTo>
                    <a:pt x="285584" y="51930"/>
                  </a:lnTo>
                  <a:lnTo>
                    <a:pt x="285724" y="51930"/>
                  </a:lnTo>
                  <a:lnTo>
                    <a:pt x="285851" y="51930"/>
                  </a:lnTo>
                  <a:lnTo>
                    <a:pt x="288163" y="51930"/>
                  </a:lnTo>
                  <a:lnTo>
                    <a:pt x="288290" y="51930"/>
                  </a:lnTo>
                  <a:lnTo>
                    <a:pt x="288429" y="51930"/>
                  </a:lnTo>
                  <a:lnTo>
                    <a:pt x="288709" y="51904"/>
                  </a:lnTo>
                  <a:lnTo>
                    <a:pt x="290195" y="51193"/>
                  </a:lnTo>
                  <a:lnTo>
                    <a:pt x="290385" y="51003"/>
                  </a:lnTo>
                  <a:lnTo>
                    <a:pt x="290563" y="50787"/>
                  </a:lnTo>
                  <a:lnTo>
                    <a:pt x="290715" y="50558"/>
                  </a:lnTo>
                  <a:lnTo>
                    <a:pt x="290855" y="50330"/>
                  </a:lnTo>
                  <a:lnTo>
                    <a:pt x="290906" y="50190"/>
                  </a:lnTo>
                  <a:lnTo>
                    <a:pt x="290957" y="50063"/>
                  </a:lnTo>
                  <a:lnTo>
                    <a:pt x="291045" y="49809"/>
                  </a:lnTo>
                  <a:lnTo>
                    <a:pt x="291096" y="49530"/>
                  </a:lnTo>
                  <a:lnTo>
                    <a:pt x="291122" y="49250"/>
                  </a:lnTo>
                  <a:lnTo>
                    <a:pt x="291122" y="46405"/>
                  </a:lnTo>
                  <a:close/>
                </a:path>
                <a:path w="969645" h="691514">
                  <a:moveTo>
                    <a:pt x="335407" y="23952"/>
                  </a:moveTo>
                  <a:lnTo>
                    <a:pt x="331317" y="8115"/>
                  </a:lnTo>
                  <a:lnTo>
                    <a:pt x="331203" y="7772"/>
                  </a:lnTo>
                  <a:lnTo>
                    <a:pt x="330695" y="6654"/>
                  </a:lnTo>
                  <a:lnTo>
                    <a:pt x="330085" y="5613"/>
                  </a:lnTo>
                  <a:lnTo>
                    <a:pt x="329755" y="5156"/>
                  </a:lnTo>
                  <a:lnTo>
                    <a:pt x="329755" y="24231"/>
                  </a:lnTo>
                  <a:lnTo>
                    <a:pt x="329755" y="25831"/>
                  </a:lnTo>
                  <a:lnTo>
                    <a:pt x="329755" y="25971"/>
                  </a:lnTo>
                  <a:lnTo>
                    <a:pt x="329730" y="27571"/>
                  </a:lnTo>
                  <a:lnTo>
                    <a:pt x="326212" y="41376"/>
                  </a:lnTo>
                  <a:lnTo>
                    <a:pt x="326085" y="41643"/>
                  </a:lnTo>
                  <a:lnTo>
                    <a:pt x="326047" y="41770"/>
                  </a:lnTo>
                  <a:lnTo>
                    <a:pt x="325945" y="42049"/>
                  </a:lnTo>
                  <a:lnTo>
                    <a:pt x="320052" y="46278"/>
                  </a:lnTo>
                  <a:lnTo>
                    <a:pt x="319862" y="46278"/>
                  </a:lnTo>
                  <a:lnTo>
                    <a:pt x="319722" y="46278"/>
                  </a:lnTo>
                  <a:lnTo>
                    <a:pt x="319582" y="46278"/>
                  </a:lnTo>
                  <a:lnTo>
                    <a:pt x="318973" y="46240"/>
                  </a:lnTo>
                  <a:lnTo>
                    <a:pt x="315671" y="44907"/>
                  </a:lnTo>
                  <a:lnTo>
                    <a:pt x="315404" y="44716"/>
                  </a:lnTo>
                  <a:lnTo>
                    <a:pt x="313499" y="42087"/>
                  </a:lnTo>
                  <a:lnTo>
                    <a:pt x="313461" y="41960"/>
                  </a:lnTo>
                  <a:lnTo>
                    <a:pt x="313436" y="41833"/>
                  </a:lnTo>
                  <a:lnTo>
                    <a:pt x="313334" y="41567"/>
                  </a:lnTo>
                  <a:lnTo>
                    <a:pt x="313270" y="41440"/>
                  </a:lnTo>
                  <a:lnTo>
                    <a:pt x="313029" y="40957"/>
                  </a:lnTo>
                  <a:lnTo>
                    <a:pt x="312445" y="39598"/>
                  </a:lnTo>
                  <a:lnTo>
                    <a:pt x="329031" y="18872"/>
                  </a:lnTo>
                  <a:lnTo>
                    <a:pt x="329412" y="20777"/>
                  </a:lnTo>
                  <a:lnTo>
                    <a:pt x="329755" y="24231"/>
                  </a:lnTo>
                  <a:lnTo>
                    <a:pt x="329755" y="5156"/>
                  </a:lnTo>
                  <a:lnTo>
                    <a:pt x="329374" y="4622"/>
                  </a:lnTo>
                  <a:lnTo>
                    <a:pt x="328574" y="3708"/>
                  </a:lnTo>
                  <a:lnTo>
                    <a:pt x="327685" y="2882"/>
                  </a:lnTo>
                  <a:lnTo>
                    <a:pt x="327012" y="2387"/>
                  </a:lnTo>
                  <a:lnTo>
                    <a:pt x="327012" y="12344"/>
                  </a:lnTo>
                  <a:lnTo>
                    <a:pt x="310413" y="33083"/>
                  </a:lnTo>
                  <a:lnTo>
                    <a:pt x="310045" y="31153"/>
                  </a:lnTo>
                  <a:lnTo>
                    <a:pt x="309702" y="27698"/>
                  </a:lnTo>
                  <a:lnTo>
                    <a:pt x="309702" y="26098"/>
                  </a:lnTo>
                  <a:lnTo>
                    <a:pt x="309702" y="25971"/>
                  </a:lnTo>
                  <a:lnTo>
                    <a:pt x="309702" y="25425"/>
                  </a:lnTo>
                  <a:lnTo>
                    <a:pt x="309867" y="22085"/>
                  </a:lnTo>
                  <a:lnTo>
                    <a:pt x="313334" y="10363"/>
                  </a:lnTo>
                  <a:lnTo>
                    <a:pt x="313397" y="10172"/>
                  </a:lnTo>
                  <a:lnTo>
                    <a:pt x="319392" y="5651"/>
                  </a:lnTo>
                  <a:lnTo>
                    <a:pt x="319582" y="5651"/>
                  </a:lnTo>
                  <a:lnTo>
                    <a:pt x="319722" y="5651"/>
                  </a:lnTo>
                  <a:lnTo>
                    <a:pt x="326009" y="10096"/>
                  </a:lnTo>
                  <a:lnTo>
                    <a:pt x="326123" y="10375"/>
                  </a:lnTo>
                  <a:lnTo>
                    <a:pt x="326212" y="10553"/>
                  </a:lnTo>
                  <a:lnTo>
                    <a:pt x="326859" y="11950"/>
                  </a:lnTo>
                  <a:lnTo>
                    <a:pt x="327012" y="12344"/>
                  </a:lnTo>
                  <a:lnTo>
                    <a:pt x="327012" y="2387"/>
                  </a:lnTo>
                  <a:lnTo>
                    <a:pt x="326720" y="2159"/>
                  </a:lnTo>
                  <a:lnTo>
                    <a:pt x="320141" y="25"/>
                  </a:lnTo>
                  <a:lnTo>
                    <a:pt x="320001" y="25"/>
                  </a:lnTo>
                  <a:lnTo>
                    <a:pt x="319862" y="0"/>
                  </a:lnTo>
                  <a:lnTo>
                    <a:pt x="319722" y="0"/>
                  </a:lnTo>
                  <a:lnTo>
                    <a:pt x="319582" y="0"/>
                  </a:lnTo>
                  <a:lnTo>
                    <a:pt x="319112" y="0"/>
                  </a:lnTo>
                  <a:lnTo>
                    <a:pt x="317906" y="114"/>
                  </a:lnTo>
                  <a:lnTo>
                    <a:pt x="308114" y="8178"/>
                  </a:lnTo>
                  <a:lnTo>
                    <a:pt x="307301" y="9817"/>
                  </a:lnTo>
                  <a:lnTo>
                    <a:pt x="304050" y="25615"/>
                  </a:lnTo>
                  <a:lnTo>
                    <a:pt x="304038" y="25831"/>
                  </a:lnTo>
                  <a:lnTo>
                    <a:pt x="304038" y="25971"/>
                  </a:lnTo>
                  <a:lnTo>
                    <a:pt x="304050" y="26098"/>
                  </a:lnTo>
                  <a:lnTo>
                    <a:pt x="304050" y="27978"/>
                  </a:lnTo>
                  <a:lnTo>
                    <a:pt x="304444" y="31991"/>
                  </a:lnTo>
                  <a:lnTo>
                    <a:pt x="305219" y="35941"/>
                  </a:lnTo>
                  <a:lnTo>
                    <a:pt x="306387" y="39776"/>
                  </a:lnTo>
                  <a:lnTo>
                    <a:pt x="307911" y="43370"/>
                  </a:lnTo>
                  <a:lnTo>
                    <a:pt x="308102" y="43751"/>
                  </a:lnTo>
                  <a:lnTo>
                    <a:pt x="308241" y="44170"/>
                  </a:lnTo>
                  <a:lnTo>
                    <a:pt x="319544" y="51930"/>
                  </a:lnTo>
                  <a:lnTo>
                    <a:pt x="319722" y="51930"/>
                  </a:lnTo>
                  <a:lnTo>
                    <a:pt x="319862" y="51930"/>
                  </a:lnTo>
                  <a:lnTo>
                    <a:pt x="320332" y="51930"/>
                  </a:lnTo>
                  <a:lnTo>
                    <a:pt x="321538" y="51816"/>
                  </a:lnTo>
                  <a:lnTo>
                    <a:pt x="331279" y="43891"/>
                  </a:lnTo>
                  <a:lnTo>
                    <a:pt x="332155" y="42113"/>
                  </a:lnTo>
                  <a:lnTo>
                    <a:pt x="335394" y="26136"/>
                  </a:lnTo>
                  <a:lnTo>
                    <a:pt x="335407" y="25971"/>
                  </a:lnTo>
                  <a:lnTo>
                    <a:pt x="335407" y="25831"/>
                  </a:lnTo>
                  <a:lnTo>
                    <a:pt x="335407" y="23952"/>
                  </a:lnTo>
                  <a:close/>
                </a:path>
                <a:path w="969645" h="691514">
                  <a:moveTo>
                    <a:pt x="384581" y="3721"/>
                  </a:moveTo>
                  <a:lnTo>
                    <a:pt x="379222" y="1943"/>
                  </a:lnTo>
                  <a:lnTo>
                    <a:pt x="366471" y="40182"/>
                  </a:lnTo>
                  <a:lnTo>
                    <a:pt x="353720" y="1930"/>
                  </a:lnTo>
                  <a:lnTo>
                    <a:pt x="351243" y="0"/>
                  </a:lnTo>
                  <a:lnTo>
                    <a:pt x="350824" y="0"/>
                  </a:lnTo>
                  <a:lnTo>
                    <a:pt x="350685" y="25"/>
                  </a:lnTo>
                  <a:lnTo>
                    <a:pt x="350545" y="38"/>
                  </a:lnTo>
                  <a:lnTo>
                    <a:pt x="348208" y="2755"/>
                  </a:lnTo>
                  <a:lnTo>
                    <a:pt x="348221" y="3048"/>
                  </a:lnTo>
                  <a:lnTo>
                    <a:pt x="348246" y="3314"/>
                  </a:lnTo>
                  <a:lnTo>
                    <a:pt x="348361" y="3708"/>
                  </a:lnTo>
                  <a:lnTo>
                    <a:pt x="363753" y="49936"/>
                  </a:lnTo>
                  <a:lnTo>
                    <a:pt x="363816" y="50101"/>
                  </a:lnTo>
                  <a:lnTo>
                    <a:pt x="363867" y="50241"/>
                  </a:lnTo>
                  <a:lnTo>
                    <a:pt x="363943" y="50393"/>
                  </a:lnTo>
                  <a:lnTo>
                    <a:pt x="364159" y="50736"/>
                  </a:lnTo>
                  <a:lnTo>
                    <a:pt x="364515" y="51168"/>
                  </a:lnTo>
                  <a:lnTo>
                    <a:pt x="364718" y="51346"/>
                  </a:lnTo>
                  <a:lnTo>
                    <a:pt x="364947" y="51498"/>
                  </a:lnTo>
                  <a:lnTo>
                    <a:pt x="365086" y="51587"/>
                  </a:lnTo>
                  <a:lnTo>
                    <a:pt x="365302" y="51701"/>
                  </a:lnTo>
                  <a:lnTo>
                    <a:pt x="365442" y="51752"/>
                  </a:lnTo>
                  <a:lnTo>
                    <a:pt x="365594" y="51803"/>
                  </a:lnTo>
                  <a:lnTo>
                    <a:pt x="366115" y="51917"/>
                  </a:lnTo>
                  <a:lnTo>
                    <a:pt x="366407" y="51943"/>
                  </a:lnTo>
                  <a:lnTo>
                    <a:pt x="366534" y="51943"/>
                  </a:lnTo>
                  <a:lnTo>
                    <a:pt x="366788" y="51930"/>
                  </a:lnTo>
                  <a:lnTo>
                    <a:pt x="367233" y="51841"/>
                  </a:lnTo>
                  <a:lnTo>
                    <a:pt x="367423" y="51777"/>
                  </a:lnTo>
                  <a:lnTo>
                    <a:pt x="367601" y="51714"/>
                  </a:lnTo>
                  <a:lnTo>
                    <a:pt x="367753" y="51638"/>
                  </a:lnTo>
                  <a:lnTo>
                    <a:pt x="367931" y="51536"/>
                  </a:lnTo>
                  <a:lnTo>
                    <a:pt x="368223" y="51346"/>
                  </a:lnTo>
                  <a:lnTo>
                    <a:pt x="368427" y="51168"/>
                  </a:lnTo>
                  <a:lnTo>
                    <a:pt x="368693" y="50863"/>
                  </a:lnTo>
                  <a:lnTo>
                    <a:pt x="368858" y="50622"/>
                  </a:lnTo>
                  <a:lnTo>
                    <a:pt x="368935" y="50495"/>
                  </a:lnTo>
                  <a:lnTo>
                    <a:pt x="369049" y="50266"/>
                  </a:lnTo>
                  <a:lnTo>
                    <a:pt x="369112" y="50139"/>
                  </a:lnTo>
                  <a:lnTo>
                    <a:pt x="369163" y="49999"/>
                  </a:lnTo>
                  <a:lnTo>
                    <a:pt x="369201" y="49860"/>
                  </a:lnTo>
                  <a:lnTo>
                    <a:pt x="384581" y="3721"/>
                  </a:lnTo>
                  <a:close/>
                </a:path>
                <a:path w="969645" h="691514">
                  <a:moveTo>
                    <a:pt x="384733" y="2755"/>
                  </a:moveTo>
                  <a:lnTo>
                    <a:pt x="382257" y="25"/>
                  </a:lnTo>
                  <a:lnTo>
                    <a:pt x="382117" y="0"/>
                  </a:lnTo>
                  <a:lnTo>
                    <a:pt x="381698" y="0"/>
                  </a:lnTo>
                  <a:lnTo>
                    <a:pt x="381558" y="12"/>
                  </a:lnTo>
                  <a:lnTo>
                    <a:pt x="379222" y="1930"/>
                  </a:lnTo>
                  <a:lnTo>
                    <a:pt x="384581" y="3708"/>
                  </a:lnTo>
                  <a:lnTo>
                    <a:pt x="384632" y="3581"/>
                  </a:lnTo>
                  <a:lnTo>
                    <a:pt x="384708" y="3175"/>
                  </a:lnTo>
                  <a:lnTo>
                    <a:pt x="384733" y="2755"/>
                  </a:lnTo>
                  <a:close/>
                </a:path>
                <a:path w="969645" h="691514">
                  <a:moveTo>
                    <a:pt x="967651" y="677583"/>
                  </a:moveTo>
                  <a:lnTo>
                    <a:pt x="966482" y="675754"/>
                  </a:lnTo>
                  <a:lnTo>
                    <a:pt x="965885" y="675424"/>
                  </a:lnTo>
                  <a:lnTo>
                    <a:pt x="965479" y="675309"/>
                  </a:lnTo>
                  <a:lnTo>
                    <a:pt x="965073" y="675246"/>
                  </a:lnTo>
                  <a:lnTo>
                    <a:pt x="964920" y="675233"/>
                  </a:lnTo>
                  <a:lnTo>
                    <a:pt x="964780" y="675233"/>
                  </a:lnTo>
                  <a:lnTo>
                    <a:pt x="962037" y="677862"/>
                  </a:lnTo>
                  <a:lnTo>
                    <a:pt x="962050" y="678421"/>
                  </a:lnTo>
                  <a:lnTo>
                    <a:pt x="962075" y="678561"/>
                  </a:lnTo>
                  <a:lnTo>
                    <a:pt x="967651" y="677583"/>
                  </a:lnTo>
                  <a:close/>
                </a:path>
                <a:path w="969645" h="691514">
                  <a:moveTo>
                    <a:pt x="969479" y="688403"/>
                  </a:moveTo>
                  <a:lnTo>
                    <a:pt x="969467" y="687844"/>
                  </a:lnTo>
                  <a:lnTo>
                    <a:pt x="969441" y="687705"/>
                  </a:lnTo>
                  <a:lnTo>
                    <a:pt x="963866" y="688682"/>
                  </a:lnTo>
                  <a:lnTo>
                    <a:pt x="966444" y="691032"/>
                  </a:lnTo>
                  <a:lnTo>
                    <a:pt x="967003" y="691019"/>
                  </a:lnTo>
                  <a:lnTo>
                    <a:pt x="967143" y="690981"/>
                  </a:lnTo>
                  <a:lnTo>
                    <a:pt x="967282" y="690956"/>
                  </a:lnTo>
                  <a:lnTo>
                    <a:pt x="967549" y="690880"/>
                  </a:lnTo>
                  <a:lnTo>
                    <a:pt x="967676" y="690829"/>
                  </a:lnTo>
                  <a:lnTo>
                    <a:pt x="967803" y="690791"/>
                  </a:lnTo>
                  <a:lnTo>
                    <a:pt x="969391" y="688949"/>
                  </a:lnTo>
                  <a:lnTo>
                    <a:pt x="969479" y="68840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641145" y="3741038"/>
              <a:ext cx="340995" cy="231140"/>
            </a:xfrm>
            <a:custGeom>
              <a:avLst/>
              <a:gdLst/>
              <a:ahLst/>
              <a:cxnLst/>
              <a:rect l="l" t="t" r="r" b="b"/>
              <a:pathLst>
                <a:path w="340995" h="231139">
                  <a:moveTo>
                    <a:pt x="42214" y="218694"/>
                  </a:moveTo>
                  <a:lnTo>
                    <a:pt x="41490" y="214122"/>
                  </a:lnTo>
                  <a:lnTo>
                    <a:pt x="41389" y="213779"/>
                  </a:lnTo>
                  <a:lnTo>
                    <a:pt x="40995" y="212153"/>
                  </a:lnTo>
                  <a:lnTo>
                    <a:pt x="39649" y="208368"/>
                  </a:lnTo>
                  <a:lnTo>
                    <a:pt x="37934" y="204736"/>
                  </a:lnTo>
                  <a:lnTo>
                    <a:pt x="36550" y="202438"/>
                  </a:lnTo>
                  <a:lnTo>
                    <a:pt x="36550" y="217817"/>
                  </a:lnTo>
                  <a:lnTo>
                    <a:pt x="36550" y="218478"/>
                  </a:lnTo>
                  <a:lnTo>
                    <a:pt x="29857" y="224917"/>
                  </a:lnTo>
                  <a:lnTo>
                    <a:pt x="29197" y="224878"/>
                  </a:lnTo>
                  <a:lnTo>
                    <a:pt x="26479" y="223977"/>
                  </a:lnTo>
                  <a:lnTo>
                    <a:pt x="26301" y="223875"/>
                  </a:lnTo>
                  <a:lnTo>
                    <a:pt x="26136" y="223812"/>
                  </a:lnTo>
                  <a:lnTo>
                    <a:pt x="25793" y="223659"/>
                  </a:lnTo>
                  <a:lnTo>
                    <a:pt x="24638" y="223100"/>
                  </a:lnTo>
                  <a:lnTo>
                    <a:pt x="24282" y="222923"/>
                  </a:lnTo>
                  <a:lnTo>
                    <a:pt x="23672" y="196354"/>
                  </a:lnTo>
                  <a:lnTo>
                    <a:pt x="25196" y="197573"/>
                  </a:lnTo>
                  <a:lnTo>
                    <a:pt x="27673" y="200012"/>
                  </a:lnTo>
                  <a:lnTo>
                    <a:pt x="28790" y="201345"/>
                  </a:lnTo>
                  <a:lnTo>
                    <a:pt x="28892" y="201485"/>
                  </a:lnTo>
                  <a:lnTo>
                    <a:pt x="29806" y="202603"/>
                  </a:lnTo>
                  <a:lnTo>
                    <a:pt x="35966" y="215366"/>
                  </a:lnTo>
                  <a:lnTo>
                    <a:pt x="36055" y="215696"/>
                  </a:lnTo>
                  <a:lnTo>
                    <a:pt x="36106" y="215823"/>
                  </a:lnTo>
                  <a:lnTo>
                    <a:pt x="36347" y="216522"/>
                  </a:lnTo>
                  <a:lnTo>
                    <a:pt x="36474" y="217170"/>
                  </a:lnTo>
                  <a:lnTo>
                    <a:pt x="36550" y="217817"/>
                  </a:lnTo>
                  <a:lnTo>
                    <a:pt x="36550" y="202438"/>
                  </a:lnTo>
                  <a:lnTo>
                    <a:pt x="35864" y="201282"/>
                  </a:lnTo>
                  <a:lnTo>
                    <a:pt x="34671" y="199656"/>
                  </a:lnTo>
                  <a:lnTo>
                    <a:pt x="33528" y="198183"/>
                  </a:lnTo>
                  <a:lnTo>
                    <a:pt x="33210" y="197827"/>
                  </a:lnTo>
                  <a:lnTo>
                    <a:pt x="33032" y="197586"/>
                  </a:lnTo>
                  <a:lnTo>
                    <a:pt x="18567" y="186690"/>
                  </a:lnTo>
                  <a:lnTo>
                    <a:pt x="18542" y="219214"/>
                  </a:lnTo>
                  <a:lnTo>
                    <a:pt x="17018" y="217982"/>
                  </a:lnTo>
                  <a:lnTo>
                    <a:pt x="14541" y="215557"/>
                  </a:lnTo>
                  <a:lnTo>
                    <a:pt x="13512" y="214337"/>
                  </a:lnTo>
                  <a:lnTo>
                    <a:pt x="13335" y="214134"/>
                  </a:lnTo>
                  <a:lnTo>
                    <a:pt x="12407" y="212966"/>
                  </a:lnTo>
                  <a:lnTo>
                    <a:pt x="6235" y="200202"/>
                  </a:lnTo>
                  <a:lnTo>
                    <a:pt x="6210" y="200075"/>
                  </a:lnTo>
                  <a:lnTo>
                    <a:pt x="6159" y="199872"/>
                  </a:lnTo>
                  <a:lnTo>
                    <a:pt x="6108" y="199745"/>
                  </a:lnTo>
                  <a:lnTo>
                    <a:pt x="5867" y="199047"/>
                  </a:lnTo>
                  <a:lnTo>
                    <a:pt x="5740" y="198399"/>
                  </a:lnTo>
                  <a:lnTo>
                    <a:pt x="5664" y="197751"/>
                  </a:lnTo>
                  <a:lnTo>
                    <a:pt x="5664" y="197078"/>
                  </a:lnTo>
                  <a:lnTo>
                    <a:pt x="12357" y="190652"/>
                  </a:lnTo>
                  <a:lnTo>
                    <a:pt x="13017" y="190690"/>
                  </a:lnTo>
                  <a:lnTo>
                    <a:pt x="15633" y="191528"/>
                  </a:lnTo>
                  <a:lnTo>
                    <a:pt x="15836" y="191655"/>
                  </a:lnTo>
                  <a:lnTo>
                    <a:pt x="16103" y="191782"/>
                  </a:lnTo>
                  <a:lnTo>
                    <a:pt x="16294" y="191871"/>
                  </a:lnTo>
                  <a:lnTo>
                    <a:pt x="17576" y="192468"/>
                  </a:lnTo>
                  <a:lnTo>
                    <a:pt x="17932" y="192659"/>
                  </a:lnTo>
                  <a:lnTo>
                    <a:pt x="18542" y="219214"/>
                  </a:lnTo>
                  <a:lnTo>
                    <a:pt x="18542" y="186677"/>
                  </a:lnTo>
                  <a:lnTo>
                    <a:pt x="12382" y="184988"/>
                  </a:lnTo>
                  <a:lnTo>
                    <a:pt x="11163" y="185051"/>
                  </a:lnTo>
                  <a:lnTo>
                    <a:pt x="4635" y="187731"/>
                  </a:lnTo>
                  <a:lnTo>
                    <a:pt x="4419" y="187883"/>
                  </a:lnTo>
                  <a:lnTo>
                    <a:pt x="4267" y="188010"/>
                  </a:lnTo>
                  <a:lnTo>
                    <a:pt x="0" y="196875"/>
                  </a:lnTo>
                  <a:lnTo>
                    <a:pt x="12" y="198081"/>
                  </a:lnTo>
                  <a:lnTo>
                    <a:pt x="152" y="199288"/>
                  </a:lnTo>
                  <a:lnTo>
                    <a:pt x="393" y="200469"/>
                  </a:lnTo>
                  <a:lnTo>
                    <a:pt x="571" y="201053"/>
                  </a:lnTo>
                  <a:lnTo>
                    <a:pt x="736" y="201523"/>
                  </a:lnTo>
                  <a:lnTo>
                    <a:pt x="1219" y="203403"/>
                  </a:lnTo>
                  <a:lnTo>
                    <a:pt x="9004" y="217766"/>
                  </a:lnTo>
                  <a:lnTo>
                    <a:pt x="9182" y="217982"/>
                  </a:lnTo>
                  <a:lnTo>
                    <a:pt x="10388" y="219405"/>
                  </a:lnTo>
                  <a:lnTo>
                    <a:pt x="23609" y="228879"/>
                  </a:lnTo>
                  <a:lnTo>
                    <a:pt x="24015" y="229108"/>
                  </a:lnTo>
                  <a:lnTo>
                    <a:pt x="29832" y="230568"/>
                  </a:lnTo>
                  <a:lnTo>
                    <a:pt x="31051" y="230517"/>
                  </a:lnTo>
                  <a:lnTo>
                    <a:pt x="37655" y="227787"/>
                  </a:lnTo>
                  <a:lnTo>
                    <a:pt x="37795" y="227685"/>
                  </a:lnTo>
                  <a:lnTo>
                    <a:pt x="37934" y="227571"/>
                  </a:lnTo>
                  <a:lnTo>
                    <a:pt x="38265" y="227291"/>
                  </a:lnTo>
                  <a:lnTo>
                    <a:pt x="42113" y="219900"/>
                  </a:lnTo>
                  <a:lnTo>
                    <a:pt x="42214" y="218694"/>
                  </a:lnTo>
                  <a:close/>
                </a:path>
                <a:path w="340995" h="231139">
                  <a:moveTo>
                    <a:pt x="62230" y="203492"/>
                  </a:moveTo>
                  <a:lnTo>
                    <a:pt x="60579" y="201510"/>
                  </a:lnTo>
                  <a:lnTo>
                    <a:pt x="56248" y="205143"/>
                  </a:lnTo>
                  <a:lnTo>
                    <a:pt x="57899" y="207124"/>
                  </a:lnTo>
                  <a:lnTo>
                    <a:pt x="62230" y="203492"/>
                  </a:lnTo>
                  <a:close/>
                </a:path>
                <a:path w="340995" h="231139">
                  <a:moveTo>
                    <a:pt x="239458" y="62865"/>
                  </a:moveTo>
                  <a:lnTo>
                    <a:pt x="238480" y="61556"/>
                  </a:lnTo>
                  <a:lnTo>
                    <a:pt x="238125" y="61315"/>
                  </a:lnTo>
                  <a:lnTo>
                    <a:pt x="237998" y="61264"/>
                  </a:lnTo>
                  <a:lnTo>
                    <a:pt x="237617" y="61112"/>
                  </a:lnTo>
                  <a:lnTo>
                    <a:pt x="237477" y="61087"/>
                  </a:lnTo>
                  <a:lnTo>
                    <a:pt x="237337" y="61048"/>
                  </a:lnTo>
                  <a:lnTo>
                    <a:pt x="237070" y="60998"/>
                  </a:lnTo>
                  <a:lnTo>
                    <a:pt x="236931" y="60998"/>
                  </a:lnTo>
                  <a:lnTo>
                    <a:pt x="236791" y="60985"/>
                  </a:lnTo>
                  <a:lnTo>
                    <a:pt x="236512" y="60998"/>
                  </a:lnTo>
                  <a:lnTo>
                    <a:pt x="235966" y="61125"/>
                  </a:lnTo>
                  <a:lnTo>
                    <a:pt x="235839" y="61175"/>
                  </a:lnTo>
                  <a:lnTo>
                    <a:pt x="235712" y="61214"/>
                  </a:lnTo>
                  <a:lnTo>
                    <a:pt x="235458" y="61328"/>
                  </a:lnTo>
                  <a:lnTo>
                    <a:pt x="235216" y="61468"/>
                  </a:lnTo>
                  <a:lnTo>
                    <a:pt x="234797" y="61823"/>
                  </a:lnTo>
                  <a:lnTo>
                    <a:pt x="234607" y="62039"/>
                  </a:lnTo>
                  <a:lnTo>
                    <a:pt x="234442" y="62255"/>
                  </a:lnTo>
                  <a:lnTo>
                    <a:pt x="233984" y="63563"/>
                  </a:lnTo>
                  <a:lnTo>
                    <a:pt x="233984" y="63703"/>
                  </a:lnTo>
                  <a:lnTo>
                    <a:pt x="233972" y="63842"/>
                  </a:lnTo>
                  <a:lnTo>
                    <a:pt x="233984" y="64109"/>
                  </a:lnTo>
                  <a:lnTo>
                    <a:pt x="234099" y="64668"/>
                  </a:lnTo>
                  <a:lnTo>
                    <a:pt x="239458" y="62865"/>
                  </a:lnTo>
                  <a:close/>
                </a:path>
                <a:path w="340995" h="231139">
                  <a:moveTo>
                    <a:pt x="241947" y="75120"/>
                  </a:moveTo>
                  <a:lnTo>
                    <a:pt x="241579" y="71120"/>
                  </a:lnTo>
                  <a:lnTo>
                    <a:pt x="240817" y="67157"/>
                  </a:lnTo>
                  <a:lnTo>
                    <a:pt x="239687" y="63436"/>
                  </a:lnTo>
                  <a:lnTo>
                    <a:pt x="239471" y="62865"/>
                  </a:lnTo>
                  <a:lnTo>
                    <a:pt x="238899" y="63080"/>
                  </a:lnTo>
                  <a:lnTo>
                    <a:pt x="238899" y="80848"/>
                  </a:lnTo>
                  <a:lnTo>
                    <a:pt x="238899" y="63080"/>
                  </a:lnTo>
                  <a:lnTo>
                    <a:pt x="234149" y="64795"/>
                  </a:lnTo>
                  <a:lnTo>
                    <a:pt x="234340" y="65290"/>
                  </a:lnTo>
                  <a:lnTo>
                    <a:pt x="235331" y="68503"/>
                  </a:lnTo>
                  <a:lnTo>
                    <a:pt x="235978" y="71907"/>
                  </a:lnTo>
                  <a:lnTo>
                    <a:pt x="236296" y="75361"/>
                  </a:lnTo>
                  <a:lnTo>
                    <a:pt x="236270" y="78828"/>
                  </a:lnTo>
                  <a:lnTo>
                    <a:pt x="236105" y="80416"/>
                  </a:lnTo>
                  <a:lnTo>
                    <a:pt x="236080" y="80568"/>
                  </a:lnTo>
                  <a:lnTo>
                    <a:pt x="236067" y="80708"/>
                  </a:lnTo>
                  <a:lnTo>
                    <a:pt x="236067" y="80899"/>
                  </a:lnTo>
                  <a:lnTo>
                    <a:pt x="236067" y="81102"/>
                  </a:lnTo>
                  <a:lnTo>
                    <a:pt x="236054" y="81648"/>
                  </a:lnTo>
                  <a:lnTo>
                    <a:pt x="231813" y="87274"/>
                  </a:lnTo>
                  <a:lnTo>
                    <a:pt x="231673" y="87325"/>
                  </a:lnTo>
                  <a:lnTo>
                    <a:pt x="231533" y="87363"/>
                  </a:lnTo>
                  <a:lnTo>
                    <a:pt x="230962" y="87541"/>
                  </a:lnTo>
                  <a:lnTo>
                    <a:pt x="230314" y="87668"/>
                  </a:lnTo>
                  <a:lnTo>
                    <a:pt x="229654" y="87731"/>
                  </a:lnTo>
                  <a:lnTo>
                    <a:pt x="228676" y="87693"/>
                  </a:lnTo>
                  <a:lnTo>
                    <a:pt x="224383" y="85509"/>
                  </a:lnTo>
                  <a:lnTo>
                    <a:pt x="224231" y="85280"/>
                  </a:lnTo>
                  <a:lnTo>
                    <a:pt x="224053" y="85064"/>
                  </a:lnTo>
                  <a:lnTo>
                    <a:pt x="223901" y="84924"/>
                  </a:lnTo>
                  <a:lnTo>
                    <a:pt x="222415" y="84213"/>
                  </a:lnTo>
                  <a:lnTo>
                    <a:pt x="232664" y="53543"/>
                  </a:lnTo>
                  <a:lnTo>
                    <a:pt x="232714" y="53416"/>
                  </a:lnTo>
                  <a:lnTo>
                    <a:pt x="232803" y="52997"/>
                  </a:lnTo>
                  <a:lnTo>
                    <a:pt x="232829" y="52578"/>
                  </a:lnTo>
                  <a:lnTo>
                    <a:pt x="232803" y="52298"/>
                  </a:lnTo>
                  <a:lnTo>
                    <a:pt x="231749" y="50419"/>
                  </a:lnTo>
                  <a:lnTo>
                    <a:pt x="231533" y="50253"/>
                  </a:lnTo>
                  <a:lnTo>
                    <a:pt x="231292" y="50114"/>
                  </a:lnTo>
                  <a:lnTo>
                    <a:pt x="230898" y="49949"/>
                  </a:lnTo>
                  <a:lnTo>
                    <a:pt x="230505" y="49847"/>
                  </a:lnTo>
                  <a:lnTo>
                    <a:pt x="230365" y="49834"/>
                  </a:lnTo>
                  <a:lnTo>
                    <a:pt x="230225" y="49809"/>
                  </a:lnTo>
                  <a:lnTo>
                    <a:pt x="229946" y="49809"/>
                  </a:lnTo>
                  <a:lnTo>
                    <a:pt x="229806" y="49822"/>
                  </a:lnTo>
                  <a:lnTo>
                    <a:pt x="229666" y="49822"/>
                  </a:lnTo>
                  <a:lnTo>
                    <a:pt x="229400" y="49872"/>
                  </a:lnTo>
                  <a:lnTo>
                    <a:pt x="229133" y="49936"/>
                  </a:lnTo>
                  <a:lnTo>
                    <a:pt x="228866" y="50038"/>
                  </a:lnTo>
                  <a:lnTo>
                    <a:pt x="228739" y="50101"/>
                  </a:lnTo>
                  <a:lnTo>
                    <a:pt x="228612" y="50152"/>
                  </a:lnTo>
                  <a:lnTo>
                    <a:pt x="216623" y="83883"/>
                  </a:lnTo>
                  <a:lnTo>
                    <a:pt x="216649" y="84162"/>
                  </a:lnTo>
                  <a:lnTo>
                    <a:pt x="218554" y="86499"/>
                  </a:lnTo>
                  <a:lnTo>
                    <a:pt x="218681" y="86550"/>
                  </a:lnTo>
                  <a:lnTo>
                    <a:pt x="218948" y="86614"/>
                  </a:lnTo>
                  <a:lnTo>
                    <a:pt x="219087" y="86626"/>
                  </a:lnTo>
                  <a:lnTo>
                    <a:pt x="219151" y="87122"/>
                  </a:lnTo>
                  <a:lnTo>
                    <a:pt x="219176" y="87401"/>
                  </a:lnTo>
                  <a:lnTo>
                    <a:pt x="219240" y="87668"/>
                  </a:lnTo>
                  <a:lnTo>
                    <a:pt x="219265" y="87807"/>
                  </a:lnTo>
                  <a:lnTo>
                    <a:pt x="228079" y="93294"/>
                  </a:lnTo>
                  <a:lnTo>
                    <a:pt x="228676" y="93383"/>
                  </a:lnTo>
                  <a:lnTo>
                    <a:pt x="229895" y="93383"/>
                  </a:lnTo>
                  <a:lnTo>
                    <a:pt x="231101" y="93268"/>
                  </a:lnTo>
                  <a:lnTo>
                    <a:pt x="232295" y="93040"/>
                  </a:lnTo>
                  <a:lnTo>
                    <a:pt x="233311" y="92722"/>
                  </a:lnTo>
                  <a:lnTo>
                    <a:pt x="233476" y="92684"/>
                  </a:lnTo>
                  <a:lnTo>
                    <a:pt x="233603" y="92633"/>
                  </a:lnTo>
                  <a:lnTo>
                    <a:pt x="233743" y="92583"/>
                  </a:lnTo>
                  <a:lnTo>
                    <a:pt x="234175" y="92430"/>
                  </a:lnTo>
                  <a:lnTo>
                    <a:pt x="235267" y="91897"/>
                  </a:lnTo>
                  <a:lnTo>
                    <a:pt x="241719" y="81140"/>
                  </a:lnTo>
                  <a:lnTo>
                    <a:pt x="241922" y="79146"/>
                  </a:lnTo>
                  <a:lnTo>
                    <a:pt x="241947" y="75120"/>
                  </a:lnTo>
                  <a:close/>
                </a:path>
                <a:path w="340995" h="231139">
                  <a:moveTo>
                    <a:pt x="267423" y="78320"/>
                  </a:moveTo>
                  <a:lnTo>
                    <a:pt x="267411" y="78079"/>
                  </a:lnTo>
                  <a:lnTo>
                    <a:pt x="267296" y="77508"/>
                  </a:lnTo>
                  <a:lnTo>
                    <a:pt x="267246" y="77381"/>
                  </a:lnTo>
                  <a:lnTo>
                    <a:pt x="266420" y="75133"/>
                  </a:lnTo>
                  <a:lnTo>
                    <a:pt x="266369" y="74968"/>
                  </a:lnTo>
                  <a:lnTo>
                    <a:pt x="266331" y="74841"/>
                  </a:lnTo>
                  <a:lnTo>
                    <a:pt x="266204" y="74574"/>
                  </a:lnTo>
                  <a:lnTo>
                    <a:pt x="266090" y="74383"/>
                  </a:lnTo>
                  <a:lnTo>
                    <a:pt x="265925" y="74168"/>
                  </a:lnTo>
                  <a:lnTo>
                    <a:pt x="265798" y="74028"/>
                  </a:lnTo>
                  <a:lnTo>
                    <a:pt x="265506" y="73736"/>
                  </a:lnTo>
                  <a:lnTo>
                    <a:pt x="265328" y="73621"/>
                  </a:lnTo>
                  <a:lnTo>
                    <a:pt x="265137" y="73494"/>
                  </a:lnTo>
                  <a:lnTo>
                    <a:pt x="264934" y="73380"/>
                  </a:lnTo>
                  <a:lnTo>
                    <a:pt x="264795" y="73304"/>
                  </a:lnTo>
                  <a:lnTo>
                    <a:pt x="264528" y="73215"/>
                  </a:lnTo>
                  <a:lnTo>
                    <a:pt x="264388" y="73190"/>
                  </a:lnTo>
                  <a:lnTo>
                    <a:pt x="264248" y="73152"/>
                  </a:lnTo>
                  <a:lnTo>
                    <a:pt x="263982" y="73113"/>
                  </a:lnTo>
                  <a:lnTo>
                    <a:pt x="263842" y="73101"/>
                  </a:lnTo>
                  <a:lnTo>
                    <a:pt x="263702" y="73101"/>
                  </a:lnTo>
                  <a:lnTo>
                    <a:pt x="263423" y="73101"/>
                  </a:lnTo>
                  <a:lnTo>
                    <a:pt x="263156" y="73152"/>
                  </a:lnTo>
                  <a:lnTo>
                    <a:pt x="262877" y="73228"/>
                  </a:lnTo>
                  <a:lnTo>
                    <a:pt x="262750" y="73279"/>
                  </a:lnTo>
                  <a:lnTo>
                    <a:pt x="262623" y="73317"/>
                  </a:lnTo>
                  <a:lnTo>
                    <a:pt x="262369" y="73431"/>
                  </a:lnTo>
                  <a:lnTo>
                    <a:pt x="260502" y="74104"/>
                  </a:lnTo>
                  <a:lnTo>
                    <a:pt x="260337" y="74155"/>
                  </a:lnTo>
                  <a:lnTo>
                    <a:pt x="258699" y="75704"/>
                  </a:lnTo>
                  <a:lnTo>
                    <a:pt x="258584" y="75996"/>
                  </a:lnTo>
                  <a:lnTo>
                    <a:pt x="258521" y="76276"/>
                  </a:lnTo>
                  <a:lnTo>
                    <a:pt x="258483" y="76542"/>
                  </a:lnTo>
                  <a:lnTo>
                    <a:pt x="258483" y="76682"/>
                  </a:lnTo>
                  <a:lnTo>
                    <a:pt x="258470" y="76822"/>
                  </a:lnTo>
                  <a:lnTo>
                    <a:pt x="258483" y="77101"/>
                  </a:lnTo>
                  <a:lnTo>
                    <a:pt x="258508" y="77241"/>
                  </a:lnTo>
                  <a:lnTo>
                    <a:pt x="258597" y="77647"/>
                  </a:lnTo>
                  <a:lnTo>
                    <a:pt x="258648" y="77774"/>
                  </a:lnTo>
                  <a:lnTo>
                    <a:pt x="259461" y="80048"/>
                  </a:lnTo>
                  <a:lnTo>
                    <a:pt x="259524" y="80187"/>
                  </a:lnTo>
                  <a:lnTo>
                    <a:pt x="259562" y="80314"/>
                  </a:lnTo>
                  <a:lnTo>
                    <a:pt x="259689" y="80568"/>
                  </a:lnTo>
                  <a:lnTo>
                    <a:pt x="259753" y="80695"/>
                  </a:lnTo>
                  <a:lnTo>
                    <a:pt x="260985" y="81775"/>
                  </a:lnTo>
                  <a:lnTo>
                    <a:pt x="261213" y="81876"/>
                  </a:lnTo>
                  <a:lnTo>
                    <a:pt x="261366" y="81927"/>
                  </a:lnTo>
                  <a:lnTo>
                    <a:pt x="261505" y="81965"/>
                  </a:lnTo>
                  <a:lnTo>
                    <a:pt x="261912" y="82042"/>
                  </a:lnTo>
                  <a:lnTo>
                    <a:pt x="262051" y="82054"/>
                  </a:lnTo>
                  <a:lnTo>
                    <a:pt x="262470" y="82042"/>
                  </a:lnTo>
                  <a:lnTo>
                    <a:pt x="262724" y="82003"/>
                  </a:lnTo>
                  <a:lnTo>
                    <a:pt x="263144" y="81876"/>
                  </a:lnTo>
                  <a:lnTo>
                    <a:pt x="265557" y="81000"/>
                  </a:lnTo>
                  <a:lnTo>
                    <a:pt x="265696" y="80949"/>
                  </a:lnTo>
                  <a:lnTo>
                    <a:pt x="265938" y="80835"/>
                  </a:lnTo>
                  <a:lnTo>
                    <a:pt x="266077" y="80746"/>
                  </a:lnTo>
                  <a:lnTo>
                    <a:pt x="266331" y="80568"/>
                  </a:lnTo>
                  <a:lnTo>
                    <a:pt x="266509" y="80429"/>
                  </a:lnTo>
                  <a:lnTo>
                    <a:pt x="266788" y="80124"/>
                  </a:lnTo>
                  <a:lnTo>
                    <a:pt x="266954" y="79908"/>
                  </a:lnTo>
                  <a:lnTo>
                    <a:pt x="267093" y="79654"/>
                  </a:lnTo>
                  <a:lnTo>
                    <a:pt x="267195" y="79438"/>
                  </a:lnTo>
                  <a:lnTo>
                    <a:pt x="267309" y="79146"/>
                  </a:lnTo>
                  <a:lnTo>
                    <a:pt x="267347" y="78930"/>
                  </a:lnTo>
                  <a:lnTo>
                    <a:pt x="267411" y="78613"/>
                  </a:lnTo>
                  <a:lnTo>
                    <a:pt x="267423" y="78460"/>
                  </a:lnTo>
                  <a:lnTo>
                    <a:pt x="267423" y="78320"/>
                  </a:lnTo>
                  <a:close/>
                </a:path>
                <a:path w="340995" h="231139">
                  <a:moveTo>
                    <a:pt x="305435" y="55422"/>
                  </a:moveTo>
                  <a:lnTo>
                    <a:pt x="305358" y="53873"/>
                  </a:lnTo>
                  <a:lnTo>
                    <a:pt x="305117" y="52362"/>
                  </a:lnTo>
                  <a:lnTo>
                    <a:pt x="304736" y="50876"/>
                  </a:lnTo>
                  <a:lnTo>
                    <a:pt x="304520" y="50266"/>
                  </a:lnTo>
                  <a:lnTo>
                    <a:pt x="304482" y="50139"/>
                  </a:lnTo>
                  <a:lnTo>
                    <a:pt x="304419" y="49999"/>
                  </a:lnTo>
                  <a:lnTo>
                    <a:pt x="299783" y="43446"/>
                  </a:lnTo>
                  <a:lnTo>
                    <a:pt x="299783" y="55448"/>
                  </a:lnTo>
                  <a:lnTo>
                    <a:pt x="299593" y="57416"/>
                  </a:lnTo>
                  <a:lnTo>
                    <a:pt x="289306" y="65532"/>
                  </a:lnTo>
                  <a:lnTo>
                    <a:pt x="287832" y="65366"/>
                  </a:lnTo>
                  <a:lnTo>
                    <a:pt x="280365" y="59105"/>
                  </a:lnTo>
                  <a:lnTo>
                    <a:pt x="280314" y="58953"/>
                  </a:lnTo>
                  <a:lnTo>
                    <a:pt x="280263" y="58813"/>
                  </a:lnTo>
                  <a:lnTo>
                    <a:pt x="279895" y="57505"/>
                  </a:lnTo>
                  <a:lnTo>
                    <a:pt x="279742" y="56540"/>
                  </a:lnTo>
                  <a:lnTo>
                    <a:pt x="279692" y="55562"/>
                  </a:lnTo>
                  <a:lnTo>
                    <a:pt x="279882" y="53594"/>
                  </a:lnTo>
                  <a:lnTo>
                    <a:pt x="285699" y="46316"/>
                  </a:lnTo>
                  <a:lnTo>
                    <a:pt x="286105" y="46177"/>
                  </a:lnTo>
                  <a:lnTo>
                    <a:pt x="287718" y="45656"/>
                  </a:lnTo>
                  <a:lnTo>
                    <a:pt x="288696" y="45516"/>
                  </a:lnTo>
                  <a:lnTo>
                    <a:pt x="290169" y="45478"/>
                  </a:lnTo>
                  <a:lnTo>
                    <a:pt x="291642" y="45643"/>
                  </a:lnTo>
                  <a:lnTo>
                    <a:pt x="299097" y="51917"/>
                  </a:lnTo>
                  <a:lnTo>
                    <a:pt x="299161" y="52070"/>
                  </a:lnTo>
                  <a:lnTo>
                    <a:pt x="299580" y="53505"/>
                  </a:lnTo>
                  <a:lnTo>
                    <a:pt x="299732" y="54470"/>
                  </a:lnTo>
                  <a:lnTo>
                    <a:pt x="299783" y="55448"/>
                  </a:lnTo>
                  <a:lnTo>
                    <a:pt x="299783" y="43446"/>
                  </a:lnTo>
                  <a:lnTo>
                    <a:pt x="293230" y="40233"/>
                  </a:lnTo>
                  <a:lnTo>
                    <a:pt x="293433" y="39890"/>
                  </a:lnTo>
                  <a:lnTo>
                    <a:pt x="294944" y="33693"/>
                  </a:lnTo>
                  <a:lnTo>
                    <a:pt x="294881" y="32410"/>
                  </a:lnTo>
                  <a:lnTo>
                    <a:pt x="294690" y="31140"/>
                  </a:lnTo>
                  <a:lnTo>
                    <a:pt x="294360" y="29883"/>
                  </a:lnTo>
                  <a:lnTo>
                    <a:pt x="294195" y="29451"/>
                  </a:lnTo>
                  <a:lnTo>
                    <a:pt x="294144" y="29286"/>
                  </a:lnTo>
                  <a:lnTo>
                    <a:pt x="294106" y="29146"/>
                  </a:lnTo>
                  <a:lnTo>
                    <a:pt x="289293" y="22987"/>
                  </a:lnTo>
                  <a:lnTo>
                    <a:pt x="289293" y="33731"/>
                  </a:lnTo>
                  <a:lnTo>
                    <a:pt x="289255" y="34467"/>
                  </a:lnTo>
                  <a:lnTo>
                    <a:pt x="284721" y="40652"/>
                  </a:lnTo>
                  <a:lnTo>
                    <a:pt x="284568" y="40703"/>
                  </a:lnTo>
                  <a:lnTo>
                    <a:pt x="283324" y="41084"/>
                  </a:lnTo>
                  <a:lnTo>
                    <a:pt x="282600" y="41198"/>
                  </a:lnTo>
                  <a:lnTo>
                    <a:pt x="281863" y="41236"/>
                  </a:lnTo>
                  <a:lnTo>
                    <a:pt x="281127" y="41198"/>
                  </a:lnTo>
                  <a:lnTo>
                    <a:pt x="274358" y="33807"/>
                  </a:lnTo>
                  <a:lnTo>
                    <a:pt x="274396" y="33070"/>
                  </a:lnTo>
                  <a:lnTo>
                    <a:pt x="281787" y="26301"/>
                  </a:lnTo>
                  <a:lnTo>
                    <a:pt x="282524" y="26327"/>
                  </a:lnTo>
                  <a:lnTo>
                    <a:pt x="288874" y="31356"/>
                  </a:lnTo>
                  <a:lnTo>
                    <a:pt x="288963" y="31559"/>
                  </a:lnTo>
                  <a:lnTo>
                    <a:pt x="289140" y="32270"/>
                  </a:lnTo>
                  <a:lnTo>
                    <a:pt x="289255" y="32994"/>
                  </a:lnTo>
                  <a:lnTo>
                    <a:pt x="289293" y="33731"/>
                  </a:lnTo>
                  <a:lnTo>
                    <a:pt x="289293" y="22987"/>
                  </a:lnTo>
                  <a:lnTo>
                    <a:pt x="281762" y="20637"/>
                  </a:lnTo>
                  <a:lnTo>
                    <a:pt x="280466" y="20713"/>
                  </a:lnTo>
                  <a:lnTo>
                    <a:pt x="268706" y="33832"/>
                  </a:lnTo>
                  <a:lnTo>
                    <a:pt x="268770" y="35128"/>
                  </a:lnTo>
                  <a:lnTo>
                    <a:pt x="268960" y="36398"/>
                  </a:lnTo>
                  <a:lnTo>
                    <a:pt x="269290" y="37642"/>
                  </a:lnTo>
                  <a:lnTo>
                    <a:pt x="269443" y="38087"/>
                  </a:lnTo>
                  <a:lnTo>
                    <a:pt x="269506" y="38252"/>
                  </a:lnTo>
                  <a:lnTo>
                    <a:pt x="269722" y="38862"/>
                  </a:lnTo>
                  <a:lnTo>
                    <a:pt x="277215" y="46050"/>
                  </a:lnTo>
                  <a:lnTo>
                    <a:pt x="276631" y="46850"/>
                  </a:lnTo>
                  <a:lnTo>
                    <a:pt x="274040" y="55587"/>
                  </a:lnTo>
                  <a:lnTo>
                    <a:pt x="274116" y="57124"/>
                  </a:lnTo>
                  <a:lnTo>
                    <a:pt x="274358" y="58648"/>
                  </a:lnTo>
                  <a:lnTo>
                    <a:pt x="274739" y="60147"/>
                  </a:lnTo>
                  <a:lnTo>
                    <a:pt x="274993" y="60871"/>
                  </a:lnTo>
                  <a:lnTo>
                    <a:pt x="275259" y="61595"/>
                  </a:lnTo>
                  <a:lnTo>
                    <a:pt x="289826" y="71208"/>
                  </a:lnTo>
                  <a:lnTo>
                    <a:pt x="291363" y="71132"/>
                  </a:lnTo>
                  <a:lnTo>
                    <a:pt x="305371" y="56972"/>
                  </a:lnTo>
                  <a:lnTo>
                    <a:pt x="305435" y="55422"/>
                  </a:lnTo>
                  <a:close/>
                </a:path>
                <a:path w="340995" h="231139">
                  <a:moveTo>
                    <a:pt x="340893" y="51511"/>
                  </a:moveTo>
                  <a:lnTo>
                    <a:pt x="340868" y="51308"/>
                  </a:lnTo>
                  <a:lnTo>
                    <a:pt x="339547" y="2768"/>
                  </a:lnTo>
                  <a:lnTo>
                    <a:pt x="339547" y="2616"/>
                  </a:lnTo>
                  <a:lnTo>
                    <a:pt x="339483" y="2209"/>
                  </a:lnTo>
                  <a:lnTo>
                    <a:pt x="337197" y="63"/>
                  </a:lnTo>
                  <a:lnTo>
                    <a:pt x="337058" y="25"/>
                  </a:lnTo>
                  <a:lnTo>
                    <a:pt x="336778" y="0"/>
                  </a:lnTo>
                  <a:lnTo>
                    <a:pt x="336638" y="12"/>
                  </a:lnTo>
                  <a:lnTo>
                    <a:pt x="336511" y="12"/>
                  </a:lnTo>
                  <a:lnTo>
                    <a:pt x="333895" y="2921"/>
                  </a:lnTo>
                  <a:lnTo>
                    <a:pt x="334987" y="43205"/>
                  </a:lnTo>
                  <a:lnTo>
                    <a:pt x="309943" y="11620"/>
                  </a:lnTo>
                  <a:lnTo>
                    <a:pt x="307632" y="10553"/>
                  </a:lnTo>
                  <a:lnTo>
                    <a:pt x="307365" y="10579"/>
                  </a:lnTo>
                  <a:lnTo>
                    <a:pt x="307086" y="10629"/>
                  </a:lnTo>
                  <a:lnTo>
                    <a:pt x="306819" y="10706"/>
                  </a:lnTo>
                  <a:lnTo>
                    <a:pt x="306565" y="10795"/>
                  </a:lnTo>
                  <a:lnTo>
                    <a:pt x="306438" y="10871"/>
                  </a:lnTo>
                  <a:lnTo>
                    <a:pt x="306311" y="10922"/>
                  </a:lnTo>
                  <a:lnTo>
                    <a:pt x="305041" y="12522"/>
                  </a:lnTo>
                  <a:lnTo>
                    <a:pt x="304939" y="12915"/>
                  </a:lnTo>
                  <a:lnTo>
                    <a:pt x="304927" y="13055"/>
                  </a:lnTo>
                  <a:lnTo>
                    <a:pt x="304901" y="13195"/>
                  </a:lnTo>
                  <a:lnTo>
                    <a:pt x="304901" y="13474"/>
                  </a:lnTo>
                  <a:lnTo>
                    <a:pt x="304927" y="13754"/>
                  </a:lnTo>
                  <a:lnTo>
                    <a:pt x="304977" y="14020"/>
                  </a:lnTo>
                  <a:lnTo>
                    <a:pt x="305041" y="14287"/>
                  </a:lnTo>
                  <a:lnTo>
                    <a:pt x="305142" y="14554"/>
                  </a:lnTo>
                  <a:lnTo>
                    <a:pt x="305282" y="14795"/>
                  </a:lnTo>
                  <a:lnTo>
                    <a:pt x="305422" y="15036"/>
                  </a:lnTo>
                  <a:lnTo>
                    <a:pt x="335749" y="53263"/>
                  </a:lnTo>
                  <a:lnTo>
                    <a:pt x="337324" y="54330"/>
                  </a:lnTo>
                  <a:lnTo>
                    <a:pt x="337451" y="54356"/>
                  </a:lnTo>
                  <a:lnTo>
                    <a:pt x="337578" y="54381"/>
                  </a:lnTo>
                  <a:lnTo>
                    <a:pt x="337718" y="54419"/>
                  </a:lnTo>
                  <a:lnTo>
                    <a:pt x="337997" y="54432"/>
                  </a:lnTo>
                  <a:lnTo>
                    <a:pt x="338264" y="54432"/>
                  </a:lnTo>
                  <a:lnTo>
                    <a:pt x="338683" y="54356"/>
                  </a:lnTo>
                  <a:lnTo>
                    <a:pt x="338810" y="54330"/>
                  </a:lnTo>
                  <a:lnTo>
                    <a:pt x="338975" y="54279"/>
                  </a:lnTo>
                  <a:lnTo>
                    <a:pt x="339102" y="54229"/>
                  </a:lnTo>
                  <a:lnTo>
                    <a:pt x="339229" y="54178"/>
                  </a:lnTo>
                  <a:lnTo>
                    <a:pt x="339483" y="54051"/>
                  </a:lnTo>
                  <a:lnTo>
                    <a:pt x="339712" y="53898"/>
                  </a:lnTo>
                  <a:lnTo>
                    <a:pt x="339928" y="53733"/>
                  </a:lnTo>
                  <a:lnTo>
                    <a:pt x="340131" y="53530"/>
                  </a:lnTo>
                  <a:lnTo>
                    <a:pt x="340309" y="53327"/>
                  </a:lnTo>
                  <a:lnTo>
                    <a:pt x="340448" y="53111"/>
                  </a:lnTo>
                  <a:lnTo>
                    <a:pt x="340601" y="52857"/>
                  </a:lnTo>
                  <a:lnTo>
                    <a:pt x="340652" y="52717"/>
                  </a:lnTo>
                  <a:lnTo>
                    <a:pt x="340715" y="52590"/>
                  </a:lnTo>
                  <a:lnTo>
                    <a:pt x="340753" y="52463"/>
                  </a:lnTo>
                  <a:lnTo>
                    <a:pt x="340804" y="52336"/>
                  </a:lnTo>
                  <a:lnTo>
                    <a:pt x="340855" y="52057"/>
                  </a:lnTo>
                  <a:lnTo>
                    <a:pt x="340893" y="51777"/>
                  </a:lnTo>
                  <a:lnTo>
                    <a:pt x="340893" y="5151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7496264" y="3846233"/>
              <a:ext cx="269875" cy="322580"/>
            </a:xfrm>
            <a:custGeom>
              <a:avLst/>
              <a:gdLst/>
              <a:ahLst/>
              <a:cxnLst/>
              <a:rect l="l" t="t" r="r" b="b"/>
              <a:pathLst>
                <a:path w="269875" h="322579">
                  <a:moveTo>
                    <a:pt x="48323" y="309422"/>
                  </a:moveTo>
                  <a:lnTo>
                    <a:pt x="45339" y="301599"/>
                  </a:lnTo>
                  <a:lnTo>
                    <a:pt x="44348" y="300126"/>
                  </a:lnTo>
                  <a:lnTo>
                    <a:pt x="32169" y="289331"/>
                  </a:lnTo>
                  <a:lnTo>
                    <a:pt x="32004" y="289229"/>
                  </a:lnTo>
                  <a:lnTo>
                    <a:pt x="31737" y="289090"/>
                  </a:lnTo>
                  <a:lnTo>
                    <a:pt x="14732" y="283883"/>
                  </a:lnTo>
                  <a:lnTo>
                    <a:pt x="14147" y="283768"/>
                  </a:lnTo>
                  <a:lnTo>
                    <a:pt x="12928" y="283667"/>
                  </a:lnTo>
                  <a:lnTo>
                    <a:pt x="11722" y="283667"/>
                  </a:lnTo>
                  <a:lnTo>
                    <a:pt x="1905" y="289483"/>
                  </a:lnTo>
                  <a:lnTo>
                    <a:pt x="1676" y="289839"/>
                  </a:lnTo>
                  <a:lnTo>
                    <a:pt x="3454" y="290868"/>
                  </a:lnTo>
                  <a:lnTo>
                    <a:pt x="1663" y="289839"/>
                  </a:lnTo>
                  <a:lnTo>
                    <a:pt x="0" y="296202"/>
                  </a:lnTo>
                  <a:lnTo>
                    <a:pt x="76" y="297408"/>
                  </a:lnTo>
                  <a:lnTo>
                    <a:pt x="2971" y="304025"/>
                  </a:lnTo>
                  <a:lnTo>
                    <a:pt x="3975" y="305498"/>
                  </a:lnTo>
                  <a:lnTo>
                    <a:pt x="16319" y="316395"/>
                  </a:lnTo>
                  <a:lnTo>
                    <a:pt x="18072" y="317398"/>
                  </a:lnTo>
                  <a:lnTo>
                    <a:pt x="33629" y="321754"/>
                  </a:lnTo>
                  <a:lnTo>
                    <a:pt x="34188" y="321856"/>
                  </a:lnTo>
                  <a:lnTo>
                    <a:pt x="35394" y="321970"/>
                  </a:lnTo>
                  <a:lnTo>
                    <a:pt x="36614" y="321970"/>
                  </a:lnTo>
                  <a:lnTo>
                    <a:pt x="46431" y="316153"/>
                  </a:lnTo>
                  <a:lnTo>
                    <a:pt x="46659" y="315798"/>
                  </a:lnTo>
                  <a:lnTo>
                    <a:pt x="41757" y="312978"/>
                  </a:lnTo>
                  <a:lnTo>
                    <a:pt x="40944" y="314109"/>
                  </a:lnTo>
                  <a:lnTo>
                    <a:pt x="40474" y="314579"/>
                  </a:lnTo>
                  <a:lnTo>
                    <a:pt x="37287" y="316179"/>
                  </a:lnTo>
                  <a:lnTo>
                    <a:pt x="36969" y="316255"/>
                  </a:lnTo>
                  <a:lnTo>
                    <a:pt x="36309" y="316318"/>
                  </a:lnTo>
                  <a:lnTo>
                    <a:pt x="35661" y="316318"/>
                  </a:lnTo>
                  <a:lnTo>
                    <a:pt x="35013" y="316268"/>
                  </a:lnTo>
                  <a:lnTo>
                    <a:pt x="34886" y="316242"/>
                  </a:lnTo>
                  <a:lnTo>
                    <a:pt x="34747" y="316191"/>
                  </a:lnTo>
                  <a:lnTo>
                    <a:pt x="34544" y="316153"/>
                  </a:lnTo>
                  <a:lnTo>
                    <a:pt x="34404" y="316141"/>
                  </a:lnTo>
                  <a:lnTo>
                    <a:pt x="34264" y="316128"/>
                  </a:lnTo>
                  <a:lnTo>
                    <a:pt x="34061" y="316128"/>
                  </a:lnTo>
                  <a:lnTo>
                    <a:pt x="32727" y="316001"/>
                  </a:lnTo>
                  <a:lnTo>
                    <a:pt x="32334" y="315963"/>
                  </a:lnTo>
                  <a:lnTo>
                    <a:pt x="25666" y="298907"/>
                  </a:lnTo>
                  <a:lnTo>
                    <a:pt x="25666" y="314426"/>
                  </a:lnTo>
                  <a:lnTo>
                    <a:pt x="23812" y="313791"/>
                  </a:lnTo>
                  <a:lnTo>
                    <a:pt x="20650" y="312369"/>
                  </a:lnTo>
                  <a:lnTo>
                    <a:pt x="19151" y="311492"/>
                  </a:lnTo>
                  <a:lnTo>
                    <a:pt x="7531" y="300659"/>
                  </a:lnTo>
                  <a:lnTo>
                    <a:pt x="7404" y="300494"/>
                  </a:lnTo>
                  <a:lnTo>
                    <a:pt x="7277" y="300329"/>
                  </a:lnTo>
                  <a:lnTo>
                    <a:pt x="5676" y="296443"/>
                  </a:lnTo>
                  <a:lnTo>
                    <a:pt x="5676" y="295452"/>
                  </a:lnTo>
                  <a:lnTo>
                    <a:pt x="6565" y="292658"/>
                  </a:lnTo>
                  <a:lnTo>
                    <a:pt x="12014" y="289318"/>
                  </a:lnTo>
                  <a:lnTo>
                    <a:pt x="12674" y="289318"/>
                  </a:lnTo>
                  <a:lnTo>
                    <a:pt x="13335" y="289382"/>
                  </a:lnTo>
                  <a:lnTo>
                    <a:pt x="13474" y="289407"/>
                  </a:lnTo>
                  <a:lnTo>
                    <a:pt x="13779" y="289458"/>
                  </a:lnTo>
                  <a:lnTo>
                    <a:pt x="13982" y="289483"/>
                  </a:lnTo>
                  <a:lnTo>
                    <a:pt x="14109" y="289483"/>
                  </a:lnTo>
                  <a:lnTo>
                    <a:pt x="15595" y="289623"/>
                  </a:lnTo>
                  <a:lnTo>
                    <a:pt x="15989" y="289687"/>
                  </a:lnTo>
                  <a:lnTo>
                    <a:pt x="25666" y="314426"/>
                  </a:lnTo>
                  <a:lnTo>
                    <a:pt x="25666" y="298907"/>
                  </a:lnTo>
                  <a:lnTo>
                    <a:pt x="22656" y="291198"/>
                  </a:lnTo>
                  <a:lnTo>
                    <a:pt x="24511" y="291820"/>
                  </a:lnTo>
                  <a:lnTo>
                    <a:pt x="27673" y="293255"/>
                  </a:lnTo>
                  <a:lnTo>
                    <a:pt x="29044" y="294055"/>
                  </a:lnTo>
                  <a:lnTo>
                    <a:pt x="29171" y="294119"/>
                  </a:lnTo>
                  <a:lnTo>
                    <a:pt x="30556" y="294957"/>
                  </a:lnTo>
                  <a:lnTo>
                    <a:pt x="40728" y="304876"/>
                  </a:lnTo>
                  <a:lnTo>
                    <a:pt x="40868" y="305066"/>
                  </a:lnTo>
                  <a:lnTo>
                    <a:pt x="41008" y="305244"/>
                  </a:lnTo>
                  <a:lnTo>
                    <a:pt x="42646" y="309181"/>
                  </a:lnTo>
                  <a:lnTo>
                    <a:pt x="42646" y="310172"/>
                  </a:lnTo>
                  <a:lnTo>
                    <a:pt x="41757" y="312966"/>
                  </a:lnTo>
                  <a:lnTo>
                    <a:pt x="46659" y="315785"/>
                  </a:lnTo>
                  <a:lnTo>
                    <a:pt x="46951" y="315264"/>
                  </a:lnTo>
                  <a:lnTo>
                    <a:pt x="47459" y="314172"/>
                  </a:lnTo>
                  <a:lnTo>
                    <a:pt x="47853" y="313016"/>
                  </a:lnTo>
                  <a:lnTo>
                    <a:pt x="48120" y="311835"/>
                  </a:lnTo>
                  <a:lnTo>
                    <a:pt x="48272" y="310642"/>
                  </a:lnTo>
                  <a:lnTo>
                    <a:pt x="48323" y="309422"/>
                  </a:lnTo>
                  <a:close/>
                </a:path>
                <a:path w="269875" h="322579">
                  <a:moveTo>
                    <a:pt x="64033" y="284873"/>
                  </a:moveTo>
                  <a:lnTo>
                    <a:pt x="62611" y="282486"/>
                  </a:lnTo>
                  <a:lnTo>
                    <a:pt x="60731" y="281419"/>
                  </a:lnTo>
                  <a:lnTo>
                    <a:pt x="60528" y="281292"/>
                  </a:lnTo>
                  <a:lnTo>
                    <a:pt x="60388" y="281203"/>
                  </a:lnTo>
                  <a:lnTo>
                    <a:pt x="59207" y="280822"/>
                  </a:lnTo>
                  <a:lnTo>
                    <a:pt x="58788" y="280822"/>
                  </a:lnTo>
                  <a:lnTo>
                    <a:pt x="55016" y="284962"/>
                  </a:lnTo>
                  <a:lnTo>
                    <a:pt x="54978" y="285102"/>
                  </a:lnTo>
                  <a:lnTo>
                    <a:pt x="54914" y="285356"/>
                  </a:lnTo>
                  <a:lnTo>
                    <a:pt x="54889" y="285508"/>
                  </a:lnTo>
                  <a:lnTo>
                    <a:pt x="54864" y="285927"/>
                  </a:lnTo>
                  <a:lnTo>
                    <a:pt x="54927" y="286473"/>
                  </a:lnTo>
                  <a:lnTo>
                    <a:pt x="55003" y="286740"/>
                  </a:lnTo>
                  <a:lnTo>
                    <a:pt x="55105" y="286994"/>
                  </a:lnTo>
                  <a:lnTo>
                    <a:pt x="55156" y="287121"/>
                  </a:lnTo>
                  <a:lnTo>
                    <a:pt x="55219" y="287248"/>
                  </a:lnTo>
                  <a:lnTo>
                    <a:pt x="55321" y="287413"/>
                  </a:lnTo>
                  <a:lnTo>
                    <a:pt x="55537" y="287705"/>
                  </a:lnTo>
                  <a:lnTo>
                    <a:pt x="55727" y="287909"/>
                  </a:lnTo>
                  <a:lnTo>
                    <a:pt x="55943" y="288099"/>
                  </a:lnTo>
                  <a:lnTo>
                    <a:pt x="56159" y="288251"/>
                  </a:lnTo>
                  <a:lnTo>
                    <a:pt x="56286" y="288315"/>
                  </a:lnTo>
                  <a:lnTo>
                    <a:pt x="58508" y="289610"/>
                  </a:lnTo>
                  <a:lnTo>
                    <a:pt x="58877" y="289801"/>
                  </a:lnTo>
                  <a:lnTo>
                    <a:pt x="59143" y="289890"/>
                  </a:lnTo>
                  <a:lnTo>
                    <a:pt x="59550" y="289966"/>
                  </a:lnTo>
                  <a:lnTo>
                    <a:pt x="59969" y="289991"/>
                  </a:lnTo>
                  <a:lnTo>
                    <a:pt x="60515" y="289928"/>
                  </a:lnTo>
                  <a:lnTo>
                    <a:pt x="60782" y="289852"/>
                  </a:lnTo>
                  <a:lnTo>
                    <a:pt x="61036" y="289750"/>
                  </a:lnTo>
                  <a:lnTo>
                    <a:pt x="61163" y="289687"/>
                  </a:lnTo>
                  <a:lnTo>
                    <a:pt x="61290" y="289636"/>
                  </a:lnTo>
                  <a:lnTo>
                    <a:pt x="62712" y="287515"/>
                  </a:lnTo>
                  <a:lnTo>
                    <a:pt x="62738" y="287388"/>
                  </a:lnTo>
                  <a:lnTo>
                    <a:pt x="62814" y="287261"/>
                  </a:lnTo>
                  <a:lnTo>
                    <a:pt x="63233" y="286905"/>
                  </a:lnTo>
                  <a:lnTo>
                    <a:pt x="63411" y="286702"/>
                  </a:lnTo>
                  <a:lnTo>
                    <a:pt x="64008" y="285292"/>
                  </a:lnTo>
                  <a:lnTo>
                    <a:pt x="64033" y="284873"/>
                  </a:lnTo>
                  <a:close/>
                </a:path>
                <a:path w="269875" h="322579">
                  <a:moveTo>
                    <a:pt x="209740" y="98298"/>
                  </a:moveTo>
                  <a:lnTo>
                    <a:pt x="209727" y="98145"/>
                  </a:lnTo>
                  <a:lnTo>
                    <a:pt x="209715" y="98018"/>
                  </a:lnTo>
                  <a:lnTo>
                    <a:pt x="209651" y="97739"/>
                  </a:lnTo>
                  <a:lnTo>
                    <a:pt x="209613" y="97612"/>
                  </a:lnTo>
                  <a:lnTo>
                    <a:pt x="209575" y="97472"/>
                  </a:lnTo>
                  <a:lnTo>
                    <a:pt x="209473" y="97282"/>
                  </a:lnTo>
                  <a:lnTo>
                    <a:pt x="209397" y="97091"/>
                  </a:lnTo>
                  <a:lnTo>
                    <a:pt x="209169" y="96748"/>
                  </a:lnTo>
                  <a:lnTo>
                    <a:pt x="208991" y="96532"/>
                  </a:lnTo>
                  <a:lnTo>
                    <a:pt x="208851" y="96418"/>
                  </a:lnTo>
                  <a:lnTo>
                    <a:pt x="207530" y="94805"/>
                  </a:lnTo>
                  <a:lnTo>
                    <a:pt x="207429" y="94678"/>
                  </a:lnTo>
                  <a:lnTo>
                    <a:pt x="207187" y="94424"/>
                  </a:lnTo>
                  <a:lnTo>
                    <a:pt x="207035" y="94284"/>
                  </a:lnTo>
                  <a:lnTo>
                    <a:pt x="205371" y="93662"/>
                  </a:lnTo>
                  <a:lnTo>
                    <a:pt x="205092" y="93662"/>
                  </a:lnTo>
                  <a:lnTo>
                    <a:pt x="203784" y="94081"/>
                  </a:lnTo>
                  <a:lnTo>
                    <a:pt x="203542" y="94234"/>
                  </a:lnTo>
                  <a:lnTo>
                    <a:pt x="203339" y="94411"/>
                  </a:lnTo>
                  <a:lnTo>
                    <a:pt x="201587" y="95897"/>
                  </a:lnTo>
                  <a:lnTo>
                    <a:pt x="201371" y="96062"/>
                  </a:lnTo>
                  <a:lnTo>
                    <a:pt x="200990" y="96469"/>
                  </a:lnTo>
                  <a:lnTo>
                    <a:pt x="200456" y="98031"/>
                  </a:lnTo>
                  <a:lnTo>
                    <a:pt x="200469" y="98310"/>
                  </a:lnTo>
                  <a:lnTo>
                    <a:pt x="200812" y="99491"/>
                  </a:lnTo>
                  <a:lnTo>
                    <a:pt x="200875" y="99618"/>
                  </a:lnTo>
                  <a:lnTo>
                    <a:pt x="200964" y="99771"/>
                  </a:lnTo>
                  <a:lnTo>
                    <a:pt x="201129" y="99961"/>
                  </a:lnTo>
                  <a:lnTo>
                    <a:pt x="202628" y="101752"/>
                  </a:lnTo>
                  <a:lnTo>
                    <a:pt x="202857" y="102031"/>
                  </a:lnTo>
                  <a:lnTo>
                    <a:pt x="203060" y="102235"/>
                  </a:lnTo>
                  <a:lnTo>
                    <a:pt x="203276" y="102400"/>
                  </a:lnTo>
                  <a:lnTo>
                    <a:pt x="204546" y="102908"/>
                  </a:lnTo>
                  <a:lnTo>
                    <a:pt x="204698" y="102933"/>
                  </a:lnTo>
                  <a:lnTo>
                    <a:pt x="204825" y="102946"/>
                  </a:lnTo>
                  <a:lnTo>
                    <a:pt x="205105" y="102946"/>
                  </a:lnTo>
                  <a:lnTo>
                    <a:pt x="205257" y="102933"/>
                  </a:lnTo>
                  <a:lnTo>
                    <a:pt x="205384" y="102908"/>
                  </a:lnTo>
                  <a:lnTo>
                    <a:pt x="206527" y="102450"/>
                  </a:lnTo>
                  <a:lnTo>
                    <a:pt x="206654" y="102362"/>
                  </a:lnTo>
                  <a:lnTo>
                    <a:pt x="206870" y="102196"/>
                  </a:lnTo>
                  <a:lnTo>
                    <a:pt x="208584" y="100736"/>
                  </a:lnTo>
                  <a:lnTo>
                    <a:pt x="208724" y="100622"/>
                  </a:lnTo>
                  <a:lnTo>
                    <a:pt x="209664" y="99123"/>
                  </a:lnTo>
                  <a:lnTo>
                    <a:pt x="209715" y="98844"/>
                  </a:lnTo>
                  <a:lnTo>
                    <a:pt x="209740" y="98564"/>
                  </a:lnTo>
                  <a:lnTo>
                    <a:pt x="209740" y="98298"/>
                  </a:lnTo>
                  <a:close/>
                </a:path>
                <a:path w="269875" h="322579">
                  <a:moveTo>
                    <a:pt x="238417" y="69011"/>
                  </a:moveTo>
                  <a:lnTo>
                    <a:pt x="234848" y="58470"/>
                  </a:lnTo>
                  <a:lnTo>
                    <a:pt x="234746" y="58331"/>
                  </a:lnTo>
                  <a:lnTo>
                    <a:pt x="234657" y="58204"/>
                  </a:lnTo>
                  <a:lnTo>
                    <a:pt x="233197" y="56476"/>
                  </a:lnTo>
                  <a:lnTo>
                    <a:pt x="233095" y="56349"/>
                  </a:lnTo>
                  <a:lnTo>
                    <a:pt x="232905" y="56159"/>
                  </a:lnTo>
                  <a:lnTo>
                    <a:pt x="232765" y="55981"/>
                  </a:lnTo>
                  <a:lnTo>
                    <a:pt x="232765" y="68795"/>
                  </a:lnTo>
                  <a:lnTo>
                    <a:pt x="232676" y="69773"/>
                  </a:lnTo>
                  <a:lnTo>
                    <a:pt x="222351" y="78447"/>
                  </a:lnTo>
                  <a:lnTo>
                    <a:pt x="221361" y="78359"/>
                  </a:lnTo>
                  <a:lnTo>
                    <a:pt x="215049" y="74853"/>
                  </a:lnTo>
                  <a:lnTo>
                    <a:pt x="208597" y="67170"/>
                  </a:lnTo>
                  <a:lnTo>
                    <a:pt x="218160" y="59143"/>
                  </a:lnTo>
                  <a:lnTo>
                    <a:pt x="218325" y="59016"/>
                  </a:lnTo>
                  <a:lnTo>
                    <a:pt x="218541" y="58826"/>
                  </a:lnTo>
                  <a:lnTo>
                    <a:pt x="223342" y="57327"/>
                  </a:lnTo>
                  <a:lnTo>
                    <a:pt x="223697" y="57353"/>
                  </a:lnTo>
                  <a:lnTo>
                    <a:pt x="228625" y="59842"/>
                  </a:lnTo>
                  <a:lnTo>
                    <a:pt x="228765" y="59994"/>
                  </a:lnTo>
                  <a:lnTo>
                    <a:pt x="230314" y="61836"/>
                  </a:lnTo>
                  <a:lnTo>
                    <a:pt x="230416" y="61963"/>
                  </a:lnTo>
                  <a:lnTo>
                    <a:pt x="231698" y="60883"/>
                  </a:lnTo>
                  <a:lnTo>
                    <a:pt x="230416" y="61963"/>
                  </a:lnTo>
                  <a:lnTo>
                    <a:pt x="232765" y="68795"/>
                  </a:lnTo>
                  <a:lnTo>
                    <a:pt x="232765" y="55981"/>
                  </a:lnTo>
                  <a:lnTo>
                    <a:pt x="223558" y="51663"/>
                  </a:lnTo>
                  <a:lnTo>
                    <a:pt x="222262" y="51676"/>
                  </a:lnTo>
                  <a:lnTo>
                    <a:pt x="214744" y="54635"/>
                  </a:lnTo>
                  <a:lnTo>
                    <a:pt x="214617" y="54737"/>
                  </a:lnTo>
                  <a:lnTo>
                    <a:pt x="205130" y="62699"/>
                  </a:lnTo>
                  <a:lnTo>
                    <a:pt x="204406" y="61366"/>
                  </a:lnTo>
                  <a:lnTo>
                    <a:pt x="203720" y="59766"/>
                  </a:lnTo>
                  <a:lnTo>
                    <a:pt x="203200" y="58102"/>
                  </a:lnTo>
                  <a:lnTo>
                    <a:pt x="202844" y="56388"/>
                  </a:lnTo>
                  <a:lnTo>
                    <a:pt x="202653" y="54660"/>
                  </a:lnTo>
                  <a:lnTo>
                    <a:pt x="202628" y="52908"/>
                  </a:lnTo>
                  <a:lnTo>
                    <a:pt x="202780" y="51168"/>
                  </a:lnTo>
                  <a:lnTo>
                    <a:pt x="208978" y="40005"/>
                  </a:lnTo>
                  <a:lnTo>
                    <a:pt x="209981" y="37934"/>
                  </a:lnTo>
                  <a:lnTo>
                    <a:pt x="209969" y="37655"/>
                  </a:lnTo>
                  <a:lnTo>
                    <a:pt x="209943" y="37388"/>
                  </a:lnTo>
                  <a:lnTo>
                    <a:pt x="209892" y="37109"/>
                  </a:lnTo>
                  <a:lnTo>
                    <a:pt x="209842" y="36982"/>
                  </a:lnTo>
                  <a:lnTo>
                    <a:pt x="209804" y="36855"/>
                  </a:lnTo>
                  <a:lnTo>
                    <a:pt x="209702" y="36588"/>
                  </a:lnTo>
                  <a:lnTo>
                    <a:pt x="209562" y="36360"/>
                  </a:lnTo>
                  <a:lnTo>
                    <a:pt x="209397" y="36118"/>
                  </a:lnTo>
                  <a:lnTo>
                    <a:pt x="209219" y="35902"/>
                  </a:lnTo>
                  <a:lnTo>
                    <a:pt x="209029" y="35712"/>
                  </a:lnTo>
                  <a:lnTo>
                    <a:pt x="208813" y="35547"/>
                  </a:lnTo>
                  <a:lnTo>
                    <a:pt x="207251" y="35001"/>
                  </a:lnTo>
                  <a:lnTo>
                    <a:pt x="206984" y="35001"/>
                  </a:lnTo>
                  <a:lnTo>
                    <a:pt x="205333" y="35674"/>
                  </a:lnTo>
                  <a:lnTo>
                    <a:pt x="204457" y="36410"/>
                  </a:lnTo>
                  <a:lnTo>
                    <a:pt x="196977" y="52705"/>
                  </a:lnTo>
                  <a:lnTo>
                    <a:pt x="197002" y="54991"/>
                  </a:lnTo>
                  <a:lnTo>
                    <a:pt x="202361" y="68529"/>
                  </a:lnTo>
                  <a:lnTo>
                    <a:pt x="210616" y="78371"/>
                  </a:lnTo>
                  <a:lnTo>
                    <a:pt x="210807" y="78613"/>
                  </a:lnTo>
                  <a:lnTo>
                    <a:pt x="211213" y="79082"/>
                  </a:lnTo>
                  <a:lnTo>
                    <a:pt x="222135" y="84099"/>
                  </a:lnTo>
                  <a:lnTo>
                    <a:pt x="223672" y="84086"/>
                  </a:lnTo>
                  <a:lnTo>
                    <a:pt x="238290" y="70548"/>
                  </a:lnTo>
                  <a:lnTo>
                    <a:pt x="238417" y="69011"/>
                  </a:lnTo>
                  <a:close/>
                </a:path>
                <a:path w="269875" h="322579">
                  <a:moveTo>
                    <a:pt x="251498" y="1790"/>
                  </a:moveTo>
                  <a:lnTo>
                    <a:pt x="248920" y="0"/>
                  </a:lnTo>
                  <a:lnTo>
                    <a:pt x="248780" y="0"/>
                  </a:lnTo>
                  <a:lnTo>
                    <a:pt x="248500" y="25"/>
                  </a:lnTo>
                  <a:lnTo>
                    <a:pt x="248221" y="76"/>
                  </a:lnTo>
                  <a:lnTo>
                    <a:pt x="247827" y="215"/>
                  </a:lnTo>
                  <a:lnTo>
                    <a:pt x="247700" y="254"/>
                  </a:lnTo>
                  <a:lnTo>
                    <a:pt x="246278" y="1714"/>
                  </a:lnTo>
                  <a:lnTo>
                    <a:pt x="246138" y="2095"/>
                  </a:lnTo>
                  <a:lnTo>
                    <a:pt x="246113" y="2235"/>
                  </a:lnTo>
                  <a:lnTo>
                    <a:pt x="246075" y="2374"/>
                  </a:lnTo>
                  <a:lnTo>
                    <a:pt x="246037" y="2794"/>
                  </a:lnTo>
                  <a:lnTo>
                    <a:pt x="246037" y="2933"/>
                  </a:lnTo>
                  <a:lnTo>
                    <a:pt x="246062" y="3200"/>
                  </a:lnTo>
                  <a:lnTo>
                    <a:pt x="246113" y="3479"/>
                  </a:lnTo>
                  <a:lnTo>
                    <a:pt x="246189" y="3746"/>
                  </a:lnTo>
                  <a:lnTo>
                    <a:pt x="246240" y="3873"/>
                  </a:lnTo>
                  <a:lnTo>
                    <a:pt x="251498" y="1790"/>
                  </a:lnTo>
                  <a:close/>
                </a:path>
                <a:path w="269875" h="322579">
                  <a:moveTo>
                    <a:pt x="269633" y="48120"/>
                  </a:moveTo>
                  <a:lnTo>
                    <a:pt x="269621" y="47993"/>
                  </a:lnTo>
                  <a:lnTo>
                    <a:pt x="269608" y="47853"/>
                  </a:lnTo>
                  <a:lnTo>
                    <a:pt x="269582" y="47675"/>
                  </a:lnTo>
                  <a:lnTo>
                    <a:pt x="269544" y="47548"/>
                  </a:lnTo>
                  <a:lnTo>
                    <a:pt x="269519" y="47409"/>
                  </a:lnTo>
                  <a:lnTo>
                    <a:pt x="269455" y="47244"/>
                  </a:lnTo>
                  <a:lnTo>
                    <a:pt x="269379" y="47053"/>
                  </a:lnTo>
                  <a:lnTo>
                    <a:pt x="269303" y="46888"/>
                  </a:lnTo>
                  <a:lnTo>
                    <a:pt x="251510" y="1790"/>
                  </a:lnTo>
                  <a:lnTo>
                    <a:pt x="246240" y="3873"/>
                  </a:lnTo>
                  <a:lnTo>
                    <a:pt x="261048" y="41376"/>
                  </a:lnTo>
                  <a:lnTo>
                    <a:pt x="226707" y="20269"/>
                  </a:lnTo>
                  <a:lnTo>
                    <a:pt x="226225" y="20002"/>
                  </a:lnTo>
                  <a:lnTo>
                    <a:pt x="225818" y="19888"/>
                  </a:lnTo>
                  <a:lnTo>
                    <a:pt x="225679" y="19875"/>
                  </a:lnTo>
                  <a:lnTo>
                    <a:pt x="225552" y="19850"/>
                  </a:lnTo>
                  <a:lnTo>
                    <a:pt x="225132" y="19837"/>
                  </a:lnTo>
                  <a:lnTo>
                    <a:pt x="224713" y="19875"/>
                  </a:lnTo>
                  <a:lnTo>
                    <a:pt x="224586" y="19913"/>
                  </a:lnTo>
                  <a:lnTo>
                    <a:pt x="224447" y="19939"/>
                  </a:lnTo>
                  <a:lnTo>
                    <a:pt x="224180" y="20027"/>
                  </a:lnTo>
                  <a:lnTo>
                    <a:pt x="224053" y="20104"/>
                  </a:lnTo>
                  <a:lnTo>
                    <a:pt x="223926" y="20154"/>
                  </a:lnTo>
                  <a:lnTo>
                    <a:pt x="223685" y="20294"/>
                  </a:lnTo>
                  <a:lnTo>
                    <a:pt x="223469" y="20447"/>
                  </a:lnTo>
                  <a:lnTo>
                    <a:pt x="223266" y="20650"/>
                  </a:lnTo>
                  <a:lnTo>
                    <a:pt x="223075" y="20840"/>
                  </a:lnTo>
                  <a:lnTo>
                    <a:pt x="222897" y="21069"/>
                  </a:lnTo>
                  <a:lnTo>
                    <a:pt x="222758" y="21297"/>
                  </a:lnTo>
                  <a:lnTo>
                    <a:pt x="222402" y="22631"/>
                  </a:lnTo>
                  <a:lnTo>
                    <a:pt x="222415" y="22771"/>
                  </a:lnTo>
                  <a:lnTo>
                    <a:pt x="222415" y="22910"/>
                  </a:lnTo>
                  <a:lnTo>
                    <a:pt x="265112" y="50495"/>
                  </a:lnTo>
                  <a:lnTo>
                    <a:pt x="265303" y="50622"/>
                  </a:lnTo>
                  <a:lnTo>
                    <a:pt x="265557" y="50749"/>
                  </a:lnTo>
                  <a:lnTo>
                    <a:pt x="265811" y="50863"/>
                  </a:lnTo>
                  <a:lnTo>
                    <a:pt x="266065" y="50952"/>
                  </a:lnTo>
                  <a:lnTo>
                    <a:pt x="266204" y="50977"/>
                  </a:lnTo>
                  <a:lnTo>
                    <a:pt x="266344" y="51015"/>
                  </a:lnTo>
                  <a:lnTo>
                    <a:pt x="266611" y="51041"/>
                  </a:lnTo>
                  <a:lnTo>
                    <a:pt x="267169" y="51028"/>
                  </a:lnTo>
                  <a:lnTo>
                    <a:pt x="267449" y="50977"/>
                  </a:lnTo>
                  <a:lnTo>
                    <a:pt x="267716" y="50888"/>
                  </a:lnTo>
                  <a:lnTo>
                    <a:pt x="267970" y="50787"/>
                  </a:lnTo>
                  <a:lnTo>
                    <a:pt x="268109" y="50711"/>
                  </a:lnTo>
                  <a:lnTo>
                    <a:pt x="268338" y="50596"/>
                  </a:lnTo>
                  <a:lnTo>
                    <a:pt x="268566" y="50419"/>
                  </a:lnTo>
                  <a:lnTo>
                    <a:pt x="268871" y="50152"/>
                  </a:lnTo>
                  <a:lnTo>
                    <a:pt x="269049" y="49936"/>
                  </a:lnTo>
                  <a:lnTo>
                    <a:pt x="269138" y="49796"/>
                  </a:lnTo>
                  <a:lnTo>
                    <a:pt x="269278" y="49568"/>
                  </a:lnTo>
                  <a:lnTo>
                    <a:pt x="269392" y="49339"/>
                  </a:lnTo>
                  <a:lnTo>
                    <a:pt x="269455" y="49212"/>
                  </a:lnTo>
                  <a:lnTo>
                    <a:pt x="269532" y="48945"/>
                  </a:lnTo>
                  <a:lnTo>
                    <a:pt x="269557" y="48793"/>
                  </a:lnTo>
                  <a:lnTo>
                    <a:pt x="269595" y="48666"/>
                  </a:lnTo>
                  <a:lnTo>
                    <a:pt x="269608" y="48514"/>
                  </a:lnTo>
                  <a:lnTo>
                    <a:pt x="269633" y="48260"/>
                  </a:lnTo>
                  <a:lnTo>
                    <a:pt x="269633" y="4812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428687" y="4024121"/>
              <a:ext cx="170815" cy="377825"/>
            </a:xfrm>
            <a:custGeom>
              <a:avLst/>
              <a:gdLst/>
              <a:ahLst/>
              <a:cxnLst/>
              <a:rect l="l" t="t" r="r" b="b"/>
              <a:pathLst>
                <a:path w="170815" h="377825">
                  <a:moveTo>
                    <a:pt x="51549" y="364236"/>
                  </a:moveTo>
                  <a:lnTo>
                    <a:pt x="45186" y="353110"/>
                  </a:lnTo>
                  <a:lnTo>
                    <a:pt x="43815" y="352107"/>
                  </a:lnTo>
                  <a:lnTo>
                    <a:pt x="40347" y="350062"/>
                  </a:lnTo>
                  <a:lnTo>
                    <a:pt x="36690" y="348373"/>
                  </a:lnTo>
                  <a:lnTo>
                    <a:pt x="32893" y="347065"/>
                  </a:lnTo>
                  <a:lnTo>
                    <a:pt x="29108" y="346189"/>
                  </a:lnTo>
                  <a:lnTo>
                    <a:pt x="28486" y="346087"/>
                  </a:lnTo>
                  <a:lnTo>
                    <a:pt x="28346" y="346062"/>
                  </a:lnTo>
                  <a:lnTo>
                    <a:pt x="26504" y="345744"/>
                  </a:lnTo>
                  <a:lnTo>
                    <a:pt x="22491" y="345440"/>
                  </a:lnTo>
                  <a:lnTo>
                    <a:pt x="18465" y="345516"/>
                  </a:lnTo>
                  <a:lnTo>
                    <a:pt x="14478" y="345998"/>
                  </a:lnTo>
                  <a:lnTo>
                    <a:pt x="12509" y="346430"/>
                  </a:lnTo>
                  <a:lnTo>
                    <a:pt x="10109" y="347040"/>
                  </a:lnTo>
                  <a:lnTo>
                    <a:pt x="254" y="356730"/>
                  </a:lnTo>
                  <a:lnTo>
                    <a:pt x="215" y="356895"/>
                  </a:lnTo>
                  <a:lnTo>
                    <a:pt x="190" y="357022"/>
                  </a:lnTo>
                  <a:lnTo>
                    <a:pt x="165" y="357162"/>
                  </a:lnTo>
                  <a:lnTo>
                    <a:pt x="88" y="357619"/>
                  </a:lnTo>
                  <a:lnTo>
                    <a:pt x="0" y="358825"/>
                  </a:lnTo>
                  <a:lnTo>
                    <a:pt x="25" y="360045"/>
                  </a:lnTo>
                  <a:lnTo>
                    <a:pt x="165" y="361238"/>
                  </a:lnTo>
                  <a:lnTo>
                    <a:pt x="5727" y="369570"/>
                  </a:lnTo>
                  <a:lnTo>
                    <a:pt x="5880" y="369684"/>
                  </a:lnTo>
                  <a:lnTo>
                    <a:pt x="6134" y="369836"/>
                  </a:lnTo>
                  <a:lnTo>
                    <a:pt x="7721" y="370967"/>
                  </a:lnTo>
                  <a:lnTo>
                    <a:pt x="11188" y="373011"/>
                  </a:lnTo>
                  <a:lnTo>
                    <a:pt x="23190" y="377012"/>
                  </a:lnTo>
                  <a:lnTo>
                    <a:pt x="25031" y="377329"/>
                  </a:lnTo>
                  <a:lnTo>
                    <a:pt x="29044" y="377634"/>
                  </a:lnTo>
                  <a:lnTo>
                    <a:pt x="33070" y="377545"/>
                  </a:lnTo>
                  <a:lnTo>
                    <a:pt x="37058" y="377063"/>
                  </a:lnTo>
                  <a:lnTo>
                    <a:pt x="40843" y="376199"/>
                  </a:lnTo>
                  <a:lnTo>
                    <a:pt x="41224" y="376085"/>
                  </a:lnTo>
                  <a:lnTo>
                    <a:pt x="41694" y="375996"/>
                  </a:lnTo>
                  <a:lnTo>
                    <a:pt x="51244" y="366458"/>
                  </a:lnTo>
                  <a:lnTo>
                    <a:pt x="51320" y="366179"/>
                  </a:lnTo>
                  <a:lnTo>
                    <a:pt x="51346" y="366052"/>
                  </a:lnTo>
                  <a:lnTo>
                    <a:pt x="45783" y="365061"/>
                  </a:lnTo>
                  <a:lnTo>
                    <a:pt x="45605" y="365785"/>
                  </a:lnTo>
                  <a:lnTo>
                    <a:pt x="45389" y="366420"/>
                  </a:lnTo>
                  <a:lnTo>
                    <a:pt x="40297" y="370497"/>
                  </a:lnTo>
                  <a:lnTo>
                    <a:pt x="40093" y="370522"/>
                  </a:lnTo>
                  <a:lnTo>
                    <a:pt x="39890" y="370586"/>
                  </a:lnTo>
                  <a:lnTo>
                    <a:pt x="39687" y="370636"/>
                  </a:lnTo>
                  <a:lnTo>
                    <a:pt x="38328" y="370992"/>
                  </a:lnTo>
                  <a:lnTo>
                    <a:pt x="37909" y="371094"/>
                  </a:lnTo>
                  <a:lnTo>
                    <a:pt x="31140" y="363397"/>
                  </a:lnTo>
                  <a:lnTo>
                    <a:pt x="31140" y="371944"/>
                  </a:lnTo>
                  <a:lnTo>
                    <a:pt x="29197" y="371970"/>
                  </a:lnTo>
                  <a:lnTo>
                    <a:pt x="25742" y="371716"/>
                  </a:lnTo>
                  <a:lnTo>
                    <a:pt x="24168" y="371436"/>
                  </a:lnTo>
                  <a:lnTo>
                    <a:pt x="24028" y="371411"/>
                  </a:lnTo>
                  <a:lnTo>
                    <a:pt x="23888" y="371373"/>
                  </a:lnTo>
                  <a:lnTo>
                    <a:pt x="23761" y="371373"/>
                  </a:lnTo>
                  <a:lnTo>
                    <a:pt x="23495" y="371322"/>
                  </a:lnTo>
                  <a:lnTo>
                    <a:pt x="9575" y="365328"/>
                  </a:lnTo>
                  <a:lnTo>
                    <a:pt x="9410" y="365213"/>
                  </a:lnTo>
                  <a:lnTo>
                    <a:pt x="9245" y="365074"/>
                  </a:lnTo>
                  <a:lnTo>
                    <a:pt x="9118" y="365010"/>
                  </a:lnTo>
                  <a:lnTo>
                    <a:pt x="5651" y="358978"/>
                  </a:lnTo>
                  <a:lnTo>
                    <a:pt x="5740" y="358127"/>
                  </a:lnTo>
                  <a:lnTo>
                    <a:pt x="11226" y="352590"/>
                  </a:lnTo>
                  <a:lnTo>
                    <a:pt x="11455" y="352539"/>
                  </a:lnTo>
                  <a:lnTo>
                    <a:pt x="11645" y="352488"/>
                  </a:lnTo>
                  <a:lnTo>
                    <a:pt x="13208" y="352069"/>
                  </a:lnTo>
                  <a:lnTo>
                    <a:pt x="13589" y="351993"/>
                  </a:lnTo>
                  <a:lnTo>
                    <a:pt x="31140" y="371944"/>
                  </a:lnTo>
                  <a:lnTo>
                    <a:pt x="31140" y="363397"/>
                  </a:lnTo>
                  <a:lnTo>
                    <a:pt x="20370" y="351142"/>
                  </a:lnTo>
                  <a:lnTo>
                    <a:pt x="22339" y="351091"/>
                  </a:lnTo>
                  <a:lnTo>
                    <a:pt x="25793" y="351358"/>
                  </a:lnTo>
                  <a:lnTo>
                    <a:pt x="27508" y="351663"/>
                  </a:lnTo>
                  <a:lnTo>
                    <a:pt x="27635" y="351688"/>
                  </a:lnTo>
                  <a:lnTo>
                    <a:pt x="28041" y="351751"/>
                  </a:lnTo>
                  <a:lnTo>
                    <a:pt x="42125" y="357860"/>
                  </a:lnTo>
                  <a:lnTo>
                    <a:pt x="42291" y="357974"/>
                  </a:lnTo>
                  <a:lnTo>
                    <a:pt x="42481" y="358076"/>
                  </a:lnTo>
                  <a:lnTo>
                    <a:pt x="42710" y="358190"/>
                  </a:lnTo>
                  <a:lnTo>
                    <a:pt x="43065" y="358432"/>
                  </a:lnTo>
                  <a:lnTo>
                    <a:pt x="43586" y="358838"/>
                  </a:lnTo>
                  <a:lnTo>
                    <a:pt x="45885" y="364083"/>
                  </a:lnTo>
                  <a:lnTo>
                    <a:pt x="45834" y="364731"/>
                  </a:lnTo>
                  <a:lnTo>
                    <a:pt x="45783" y="365061"/>
                  </a:lnTo>
                  <a:lnTo>
                    <a:pt x="51346" y="366039"/>
                  </a:lnTo>
                  <a:lnTo>
                    <a:pt x="51371" y="365899"/>
                  </a:lnTo>
                  <a:lnTo>
                    <a:pt x="51460" y="365442"/>
                  </a:lnTo>
                  <a:lnTo>
                    <a:pt x="51549" y="364236"/>
                  </a:lnTo>
                  <a:close/>
                </a:path>
                <a:path w="170815" h="377825">
                  <a:moveTo>
                    <a:pt x="57302" y="332003"/>
                  </a:moveTo>
                  <a:lnTo>
                    <a:pt x="57289" y="331863"/>
                  </a:lnTo>
                  <a:lnTo>
                    <a:pt x="57264" y="331584"/>
                  </a:lnTo>
                  <a:lnTo>
                    <a:pt x="57226" y="331457"/>
                  </a:lnTo>
                  <a:lnTo>
                    <a:pt x="57200" y="331317"/>
                  </a:lnTo>
                  <a:lnTo>
                    <a:pt x="57111" y="331050"/>
                  </a:lnTo>
                  <a:lnTo>
                    <a:pt x="57048" y="330923"/>
                  </a:lnTo>
                  <a:lnTo>
                    <a:pt x="57010" y="330796"/>
                  </a:lnTo>
                  <a:lnTo>
                    <a:pt x="56870" y="330555"/>
                  </a:lnTo>
                  <a:lnTo>
                    <a:pt x="56743" y="330403"/>
                  </a:lnTo>
                  <a:lnTo>
                    <a:pt x="56527" y="330136"/>
                  </a:lnTo>
                  <a:lnTo>
                    <a:pt x="56324" y="329920"/>
                  </a:lnTo>
                  <a:lnTo>
                    <a:pt x="56108" y="329755"/>
                  </a:lnTo>
                  <a:lnTo>
                    <a:pt x="55867" y="329603"/>
                  </a:lnTo>
                  <a:lnTo>
                    <a:pt x="55626" y="329476"/>
                  </a:lnTo>
                  <a:lnTo>
                    <a:pt x="55372" y="329374"/>
                  </a:lnTo>
                  <a:lnTo>
                    <a:pt x="55105" y="329298"/>
                  </a:lnTo>
                  <a:lnTo>
                    <a:pt x="54965" y="329272"/>
                  </a:lnTo>
                  <a:lnTo>
                    <a:pt x="52552" y="328853"/>
                  </a:lnTo>
                  <a:lnTo>
                    <a:pt x="52425" y="328828"/>
                  </a:lnTo>
                  <a:lnTo>
                    <a:pt x="52298" y="328815"/>
                  </a:lnTo>
                  <a:lnTo>
                    <a:pt x="52006" y="328790"/>
                  </a:lnTo>
                  <a:lnTo>
                    <a:pt x="51727" y="328790"/>
                  </a:lnTo>
                  <a:lnTo>
                    <a:pt x="50304" y="329298"/>
                  </a:lnTo>
                  <a:lnTo>
                    <a:pt x="49987" y="329552"/>
                  </a:lnTo>
                  <a:lnTo>
                    <a:pt x="49847" y="329704"/>
                  </a:lnTo>
                  <a:lnTo>
                    <a:pt x="49707" y="329857"/>
                  </a:lnTo>
                  <a:lnTo>
                    <a:pt x="49466" y="330212"/>
                  </a:lnTo>
                  <a:lnTo>
                    <a:pt x="49339" y="330454"/>
                  </a:lnTo>
                  <a:lnTo>
                    <a:pt x="49288" y="330593"/>
                  </a:lnTo>
                  <a:lnTo>
                    <a:pt x="49250" y="330720"/>
                  </a:lnTo>
                  <a:lnTo>
                    <a:pt x="49161" y="330987"/>
                  </a:lnTo>
                  <a:lnTo>
                    <a:pt x="49149" y="331127"/>
                  </a:lnTo>
                  <a:lnTo>
                    <a:pt x="49110" y="331266"/>
                  </a:lnTo>
                  <a:lnTo>
                    <a:pt x="48729" y="333514"/>
                  </a:lnTo>
                  <a:lnTo>
                    <a:pt x="48704" y="333654"/>
                  </a:lnTo>
                  <a:lnTo>
                    <a:pt x="48679" y="333781"/>
                  </a:lnTo>
                  <a:lnTo>
                    <a:pt x="48653" y="334073"/>
                  </a:lnTo>
                  <a:lnTo>
                    <a:pt x="48653" y="334200"/>
                  </a:lnTo>
                  <a:lnTo>
                    <a:pt x="48666" y="334340"/>
                  </a:lnTo>
                  <a:lnTo>
                    <a:pt x="48691" y="334619"/>
                  </a:lnTo>
                  <a:lnTo>
                    <a:pt x="48717" y="334746"/>
                  </a:lnTo>
                  <a:lnTo>
                    <a:pt x="48755" y="334899"/>
                  </a:lnTo>
                  <a:lnTo>
                    <a:pt x="50419" y="336765"/>
                  </a:lnTo>
                  <a:lnTo>
                    <a:pt x="50584" y="336829"/>
                  </a:lnTo>
                  <a:lnTo>
                    <a:pt x="50850" y="336905"/>
                  </a:lnTo>
                  <a:lnTo>
                    <a:pt x="50990" y="336931"/>
                  </a:lnTo>
                  <a:lnTo>
                    <a:pt x="53517" y="337375"/>
                  </a:lnTo>
                  <a:lnTo>
                    <a:pt x="53657" y="337413"/>
                  </a:lnTo>
                  <a:lnTo>
                    <a:pt x="53936" y="337426"/>
                  </a:lnTo>
                  <a:lnTo>
                    <a:pt x="54216" y="337426"/>
                  </a:lnTo>
                  <a:lnTo>
                    <a:pt x="54762" y="337337"/>
                  </a:lnTo>
                  <a:lnTo>
                    <a:pt x="54940" y="337273"/>
                  </a:lnTo>
                  <a:lnTo>
                    <a:pt x="55168" y="337185"/>
                  </a:lnTo>
                  <a:lnTo>
                    <a:pt x="55295" y="337121"/>
                  </a:lnTo>
                  <a:lnTo>
                    <a:pt x="55524" y="336994"/>
                  </a:lnTo>
                  <a:lnTo>
                    <a:pt x="55676" y="336880"/>
                  </a:lnTo>
                  <a:lnTo>
                    <a:pt x="55968" y="336651"/>
                  </a:lnTo>
                  <a:lnTo>
                    <a:pt x="56146" y="336461"/>
                  </a:lnTo>
                  <a:lnTo>
                    <a:pt x="56337" y="336232"/>
                  </a:lnTo>
                  <a:lnTo>
                    <a:pt x="56476" y="336003"/>
                  </a:lnTo>
                  <a:lnTo>
                    <a:pt x="56616" y="335749"/>
                  </a:lnTo>
                  <a:lnTo>
                    <a:pt x="56654" y="335610"/>
                  </a:lnTo>
                  <a:lnTo>
                    <a:pt x="56705" y="335483"/>
                  </a:lnTo>
                  <a:lnTo>
                    <a:pt x="56769" y="335229"/>
                  </a:lnTo>
                  <a:lnTo>
                    <a:pt x="56807" y="335076"/>
                  </a:lnTo>
                  <a:lnTo>
                    <a:pt x="56819" y="334949"/>
                  </a:lnTo>
                  <a:lnTo>
                    <a:pt x="57226" y="332689"/>
                  </a:lnTo>
                  <a:lnTo>
                    <a:pt x="57251" y="332549"/>
                  </a:lnTo>
                  <a:lnTo>
                    <a:pt x="57277" y="332422"/>
                  </a:lnTo>
                  <a:lnTo>
                    <a:pt x="57289" y="332143"/>
                  </a:lnTo>
                  <a:lnTo>
                    <a:pt x="57302" y="332003"/>
                  </a:lnTo>
                  <a:close/>
                </a:path>
                <a:path w="170815" h="377825">
                  <a:moveTo>
                    <a:pt x="59867" y="311962"/>
                  </a:moveTo>
                  <a:lnTo>
                    <a:pt x="38519" y="286207"/>
                  </a:lnTo>
                  <a:lnTo>
                    <a:pt x="38417" y="286067"/>
                  </a:lnTo>
                  <a:lnTo>
                    <a:pt x="38100" y="285584"/>
                  </a:lnTo>
                  <a:lnTo>
                    <a:pt x="28613" y="279666"/>
                  </a:lnTo>
                  <a:lnTo>
                    <a:pt x="28460" y="279628"/>
                  </a:lnTo>
                  <a:lnTo>
                    <a:pt x="28321" y="279603"/>
                  </a:lnTo>
                  <a:lnTo>
                    <a:pt x="27762" y="279514"/>
                  </a:lnTo>
                  <a:lnTo>
                    <a:pt x="26352" y="279412"/>
                  </a:lnTo>
                  <a:lnTo>
                    <a:pt x="24942" y="279438"/>
                  </a:lnTo>
                  <a:lnTo>
                    <a:pt x="11785" y="291312"/>
                  </a:lnTo>
                  <a:lnTo>
                    <a:pt x="11760" y="291452"/>
                  </a:lnTo>
                  <a:lnTo>
                    <a:pt x="11633" y="292176"/>
                  </a:lnTo>
                  <a:lnTo>
                    <a:pt x="11493" y="293903"/>
                  </a:lnTo>
                  <a:lnTo>
                    <a:pt x="11531" y="295643"/>
                  </a:lnTo>
                  <a:lnTo>
                    <a:pt x="20916" y="310007"/>
                  </a:lnTo>
                  <a:lnTo>
                    <a:pt x="21043" y="310083"/>
                  </a:lnTo>
                  <a:lnTo>
                    <a:pt x="21297" y="310184"/>
                  </a:lnTo>
                  <a:lnTo>
                    <a:pt x="21564" y="310261"/>
                  </a:lnTo>
                  <a:lnTo>
                    <a:pt x="21844" y="310311"/>
                  </a:lnTo>
                  <a:lnTo>
                    <a:pt x="21971" y="310324"/>
                  </a:lnTo>
                  <a:lnTo>
                    <a:pt x="22110" y="310349"/>
                  </a:lnTo>
                  <a:lnTo>
                    <a:pt x="23583" y="310007"/>
                  </a:lnTo>
                  <a:lnTo>
                    <a:pt x="23710" y="309943"/>
                  </a:lnTo>
                  <a:lnTo>
                    <a:pt x="25069" y="307644"/>
                  </a:lnTo>
                  <a:lnTo>
                    <a:pt x="25069" y="307365"/>
                  </a:lnTo>
                  <a:lnTo>
                    <a:pt x="25044" y="307098"/>
                  </a:lnTo>
                  <a:lnTo>
                    <a:pt x="24993" y="306819"/>
                  </a:lnTo>
                  <a:lnTo>
                    <a:pt x="24942" y="306692"/>
                  </a:lnTo>
                  <a:lnTo>
                    <a:pt x="24904" y="306565"/>
                  </a:lnTo>
                  <a:lnTo>
                    <a:pt x="24803" y="306298"/>
                  </a:lnTo>
                  <a:lnTo>
                    <a:pt x="24663" y="306044"/>
                  </a:lnTo>
                  <a:lnTo>
                    <a:pt x="24511" y="305828"/>
                  </a:lnTo>
                  <a:lnTo>
                    <a:pt x="24333" y="305600"/>
                  </a:lnTo>
                  <a:lnTo>
                    <a:pt x="24142" y="305422"/>
                  </a:lnTo>
                  <a:lnTo>
                    <a:pt x="23926" y="305244"/>
                  </a:lnTo>
                  <a:lnTo>
                    <a:pt x="23698" y="305079"/>
                  </a:lnTo>
                  <a:lnTo>
                    <a:pt x="23571" y="305015"/>
                  </a:lnTo>
                  <a:lnTo>
                    <a:pt x="22237" y="304215"/>
                  </a:lnTo>
                  <a:lnTo>
                    <a:pt x="17157" y="294055"/>
                  </a:lnTo>
                  <a:lnTo>
                    <a:pt x="17246" y="292874"/>
                  </a:lnTo>
                  <a:lnTo>
                    <a:pt x="17322" y="292430"/>
                  </a:lnTo>
                  <a:lnTo>
                    <a:pt x="17348" y="292290"/>
                  </a:lnTo>
                  <a:lnTo>
                    <a:pt x="17373" y="292163"/>
                  </a:lnTo>
                  <a:lnTo>
                    <a:pt x="26200" y="285064"/>
                  </a:lnTo>
                  <a:lnTo>
                    <a:pt x="27063" y="285127"/>
                  </a:lnTo>
                  <a:lnTo>
                    <a:pt x="33655" y="289128"/>
                  </a:lnTo>
                  <a:lnTo>
                    <a:pt x="33896" y="289483"/>
                  </a:lnTo>
                  <a:lnTo>
                    <a:pt x="34061" y="289674"/>
                  </a:lnTo>
                  <a:lnTo>
                    <a:pt x="55511" y="315556"/>
                  </a:lnTo>
                  <a:lnTo>
                    <a:pt x="59867" y="311962"/>
                  </a:lnTo>
                  <a:close/>
                </a:path>
                <a:path w="170815" h="377825">
                  <a:moveTo>
                    <a:pt x="60515" y="313626"/>
                  </a:moveTo>
                  <a:lnTo>
                    <a:pt x="59867" y="311975"/>
                  </a:lnTo>
                  <a:lnTo>
                    <a:pt x="55511" y="315569"/>
                  </a:lnTo>
                  <a:lnTo>
                    <a:pt x="57429" y="316585"/>
                  </a:lnTo>
                  <a:lnTo>
                    <a:pt x="57569" y="316611"/>
                  </a:lnTo>
                  <a:lnTo>
                    <a:pt x="57848" y="316611"/>
                  </a:lnTo>
                  <a:lnTo>
                    <a:pt x="57975" y="316572"/>
                  </a:lnTo>
                  <a:lnTo>
                    <a:pt x="58115" y="316560"/>
                  </a:lnTo>
                  <a:lnTo>
                    <a:pt x="60185" y="315087"/>
                  </a:lnTo>
                  <a:lnTo>
                    <a:pt x="60363" y="314718"/>
                  </a:lnTo>
                  <a:lnTo>
                    <a:pt x="60439" y="314452"/>
                  </a:lnTo>
                  <a:lnTo>
                    <a:pt x="60490" y="314172"/>
                  </a:lnTo>
                  <a:lnTo>
                    <a:pt x="60515" y="313893"/>
                  </a:lnTo>
                  <a:lnTo>
                    <a:pt x="60515" y="313626"/>
                  </a:lnTo>
                  <a:close/>
                </a:path>
                <a:path w="170815" h="377825">
                  <a:moveTo>
                    <a:pt x="120637" y="26771"/>
                  </a:moveTo>
                  <a:lnTo>
                    <a:pt x="120510" y="26746"/>
                  </a:lnTo>
                  <a:lnTo>
                    <a:pt x="120230" y="26720"/>
                  </a:lnTo>
                  <a:lnTo>
                    <a:pt x="119951" y="26720"/>
                  </a:lnTo>
                  <a:lnTo>
                    <a:pt x="117246" y="29387"/>
                  </a:lnTo>
                  <a:lnTo>
                    <a:pt x="117246" y="29679"/>
                  </a:lnTo>
                  <a:lnTo>
                    <a:pt x="117271" y="29959"/>
                  </a:lnTo>
                  <a:lnTo>
                    <a:pt x="117322" y="30226"/>
                  </a:lnTo>
                  <a:lnTo>
                    <a:pt x="117398" y="30492"/>
                  </a:lnTo>
                  <a:lnTo>
                    <a:pt x="117462" y="30619"/>
                  </a:lnTo>
                  <a:lnTo>
                    <a:pt x="117513" y="30746"/>
                  </a:lnTo>
                  <a:lnTo>
                    <a:pt x="119507" y="32321"/>
                  </a:lnTo>
                  <a:lnTo>
                    <a:pt x="120637" y="26771"/>
                  </a:lnTo>
                  <a:close/>
                </a:path>
                <a:path w="170815" h="377825">
                  <a:moveTo>
                    <a:pt x="131622" y="106997"/>
                  </a:moveTo>
                  <a:lnTo>
                    <a:pt x="131597" y="106705"/>
                  </a:lnTo>
                  <a:lnTo>
                    <a:pt x="131559" y="106438"/>
                  </a:lnTo>
                  <a:lnTo>
                    <a:pt x="131483" y="106172"/>
                  </a:lnTo>
                  <a:lnTo>
                    <a:pt x="131381" y="105918"/>
                  </a:lnTo>
                  <a:lnTo>
                    <a:pt x="131318" y="105791"/>
                  </a:lnTo>
                  <a:lnTo>
                    <a:pt x="131267" y="105664"/>
                  </a:lnTo>
                  <a:lnTo>
                    <a:pt x="131102" y="105435"/>
                  </a:lnTo>
                  <a:lnTo>
                    <a:pt x="130949" y="105206"/>
                  </a:lnTo>
                  <a:lnTo>
                    <a:pt x="130759" y="105016"/>
                  </a:lnTo>
                  <a:lnTo>
                    <a:pt x="130543" y="104825"/>
                  </a:lnTo>
                  <a:lnTo>
                    <a:pt x="130314" y="104660"/>
                  </a:lnTo>
                  <a:lnTo>
                    <a:pt x="130187" y="104597"/>
                  </a:lnTo>
                  <a:lnTo>
                    <a:pt x="129832" y="104406"/>
                  </a:lnTo>
                  <a:lnTo>
                    <a:pt x="129692" y="104368"/>
                  </a:lnTo>
                  <a:lnTo>
                    <a:pt x="129565" y="104317"/>
                  </a:lnTo>
                  <a:lnTo>
                    <a:pt x="129298" y="104254"/>
                  </a:lnTo>
                  <a:lnTo>
                    <a:pt x="128765" y="104228"/>
                  </a:lnTo>
                  <a:lnTo>
                    <a:pt x="128765" y="107035"/>
                  </a:lnTo>
                  <a:lnTo>
                    <a:pt x="126542" y="105778"/>
                  </a:lnTo>
                  <a:lnTo>
                    <a:pt x="128765" y="107035"/>
                  </a:lnTo>
                  <a:lnTo>
                    <a:pt x="128765" y="104228"/>
                  </a:lnTo>
                  <a:lnTo>
                    <a:pt x="128600" y="104228"/>
                  </a:lnTo>
                  <a:lnTo>
                    <a:pt x="128460" y="104228"/>
                  </a:lnTo>
                  <a:lnTo>
                    <a:pt x="127139" y="104749"/>
                  </a:lnTo>
                  <a:lnTo>
                    <a:pt x="127965" y="103314"/>
                  </a:lnTo>
                  <a:lnTo>
                    <a:pt x="126784" y="102933"/>
                  </a:lnTo>
                  <a:lnTo>
                    <a:pt x="126377" y="102933"/>
                  </a:lnTo>
                  <a:lnTo>
                    <a:pt x="124434" y="103898"/>
                  </a:lnTo>
                  <a:lnTo>
                    <a:pt x="124180" y="104228"/>
                  </a:lnTo>
                  <a:lnTo>
                    <a:pt x="124040" y="104457"/>
                  </a:lnTo>
                  <a:lnTo>
                    <a:pt x="123875" y="104838"/>
                  </a:lnTo>
                  <a:lnTo>
                    <a:pt x="123774" y="105244"/>
                  </a:lnTo>
                  <a:lnTo>
                    <a:pt x="123761" y="105397"/>
                  </a:lnTo>
                  <a:lnTo>
                    <a:pt x="123736" y="105524"/>
                  </a:lnTo>
                  <a:lnTo>
                    <a:pt x="124929" y="108089"/>
                  </a:lnTo>
                  <a:lnTo>
                    <a:pt x="124866" y="108229"/>
                  </a:lnTo>
                  <a:lnTo>
                    <a:pt x="124777" y="108496"/>
                  </a:lnTo>
                  <a:lnTo>
                    <a:pt x="124688" y="108902"/>
                  </a:lnTo>
                  <a:lnTo>
                    <a:pt x="124663" y="109321"/>
                  </a:lnTo>
                  <a:lnTo>
                    <a:pt x="124688" y="109601"/>
                  </a:lnTo>
                  <a:lnTo>
                    <a:pt x="124726" y="109867"/>
                  </a:lnTo>
                  <a:lnTo>
                    <a:pt x="124802" y="110147"/>
                  </a:lnTo>
                  <a:lnTo>
                    <a:pt x="124904" y="110401"/>
                  </a:lnTo>
                  <a:lnTo>
                    <a:pt x="124968" y="110528"/>
                  </a:lnTo>
                  <a:lnTo>
                    <a:pt x="125018" y="110655"/>
                  </a:lnTo>
                  <a:lnTo>
                    <a:pt x="126593" y="111950"/>
                  </a:lnTo>
                  <a:lnTo>
                    <a:pt x="126720" y="112001"/>
                  </a:lnTo>
                  <a:lnTo>
                    <a:pt x="127127" y="112077"/>
                  </a:lnTo>
                  <a:lnTo>
                    <a:pt x="127546" y="112102"/>
                  </a:lnTo>
                  <a:lnTo>
                    <a:pt x="128092" y="112039"/>
                  </a:lnTo>
                  <a:lnTo>
                    <a:pt x="131229" y="108458"/>
                  </a:lnTo>
                  <a:lnTo>
                    <a:pt x="131305" y="108331"/>
                  </a:lnTo>
                  <a:lnTo>
                    <a:pt x="131419" y="108089"/>
                  </a:lnTo>
                  <a:lnTo>
                    <a:pt x="131457" y="107962"/>
                  </a:lnTo>
                  <a:lnTo>
                    <a:pt x="131508" y="107823"/>
                  </a:lnTo>
                  <a:lnTo>
                    <a:pt x="131559" y="107556"/>
                  </a:lnTo>
                  <a:lnTo>
                    <a:pt x="131597" y="107403"/>
                  </a:lnTo>
                  <a:lnTo>
                    <a:pt x="131622" y="106997"/>
                  </a:lnTo>
                  <a:close/>
                </a:path>
                <a:path w="170815" h="377825">
                  <a:moveTo>
                    <a:pt x="144856" y="63487"/>
                  </a:moveTo>
                  <a:lnTo>
                    <a:pt x="143433" y="61099"/>
                  </a:lnTo>
                  <a:lnTo>
                    <a:pt x="142925" y="60858"/>
                  </a:lnTo>
                  <a:lnTo>
                    <a:pt x="142532" y="60756"/>
                  </a:lnTo>
                  <a:lnTo>
                    <a:pt x="142392" y="60744"/>
                  </a:lnTo>
                  <a:lnTo>
                    <a:pt x="142252" y="60718"/>
                  </a:lnTo>
                  <a:lnTo>
                    <a:pt x="141833" y="60718"/>
                  </a:lnTo>
                  <a:lnTo>
                    <a:pt x="141427" y="60769"/>
                  </a:lnTo>
                  <a:lnTo>
                    <a:pt x="139573" y="62128"/>
                  </a:lnTo>
                  <a:lnTo>
                    <a:pt x="144475" y="64947"/>
                  </a:lnTo>
                  <a:lnTo>
                    <a:pt x="144653" y="64579"/>
                  </a:lnTo>
                  <a:lnTo>
                    <a:pt x="144741" y="64312"/>
                  </a:lnTo>
                  <a:lnTo>
                    <a:pt x="144830" y="63906"/>
                  </a:lnTo>
                  <a:lnTo>
                    <a:pt x="144856" y="63487"/>
                  </a:lnTo>
                  <a:close/>
                </a:path>
                <a:path w="170815" h="377825">
                  <a:moveTo>
                    <a:pt x="148488" y="72910"/>
                  </a:moveTo>
                  <a:lnTo>
                    <a:pt x="142024" y="69189"/>
                  </a:lnTo>
                  <a:lnTo>
                    <a:pt x="144475" y="64960"/>
                  </a:lnTo>
                  <a:lnTo>
                    <a:pt x="139573" y="62128"/>
                  </a:lnTo>
                  <a:lnTo>
                    <a:pt x="137134" y="66357"/>
                  </a:lnTo>
                  <a:lnTo>
                    <a:pt x="130670" y="62636"/>
                  </a:lnTo>
                  <a:lnTo>
                    <a:pt x="130302" y="62445"/>
                  </a:lnTo>
                  <a:lnTo>
                    <a:pt x="130162" y="62407"/>
                  </a:lnTo>
                  <a:lnTo>
                    <a:pt x="130035" y="62357"/>
                  </a:lnTo>
                  <a:lnTo>
                    <a:pt x="129768" y="62293"/>
                  </a:lnTo>
                  <a:lnTo>
                    <a:pt x="129209" y="62255"/>
                  </a:lnTo>
                  <a:lnTo>
                    <a:pt x="129082" y="62268"/>
                  </a:lnTo>
                  <a:lnTo>
                    <a:pt x="128943" y="62268"/>
                  </a:lnTo>
                  <a:lnTo>
                    <a:pt x="126428" y="65138"/>
                  </a:lnTo>
                  <a:lnTo>
                    <a:pt x="126492" y="65684"/>
                  </a:lnTo>
                  <a:lnTo>
                    <a:pt x="127025" y="66802"/>
                  </a:lnTo>
                  <a:lnTo>
                    <a:pt x="127101" y="66929"/>
                  </a:lnTo>
                  <a:lnTo>
                    <a:pt x="134302" y="71259"/>
                  </a:lnTo>
                  <a:lnTo>
                    <a:pt x="129171" y="80162"/>
                  </a:lnTo>
                  <a:lnTo>
                    <a:pt x="129171" y="85813"/>
                  </a:lnTo>
                  <a:lnTo>
                    <a:pt x="129171" y="80162"/>
                  </a:lnTo>
                  <a:lnTo>
                    <a:pt x="128600" y="81153"/>
                  </a:lnTo>
                  <a:lnTo>
                    <a:pt x="105168" y="56934"/>
                  </a:lnTo>
                  <a:lnTo>
                    <a:pt x="103314" y="56070"/>
                  </a:lnTo>
                  <a:lnTo>
                    <a:pt x="103035" y="56070"/>
                  </a:lnTo>
                  <a:lnTo>
                    <a:pt x="102768" y="56095"/>
                  </a:lnTo>
                  <a:lnTo>
                    <a:pt x="102628" y="56121"/>
                  </a:lnTo>
                  <a:lnTo>
                    <a:pt x="102489" y="56134"/>
                  </a:lnTo>
                  <a:lnTo>
                    <a:pt x="102222" y="56210"/>
                  </a:lnTo>
                  <a:lnTo>
                    <a:pt x="102095" y="56273"/>
                  </a:lnTo>
                  <a:lnTo>
                    <a:pt x="101968" y="56324"/>
                  </a:lnTo>
                  <a:lnTo>
                    <a:pt x="101714" y="56451"/>
                  </a:lnTo>
                  <a:lnTo>
                    <a:pt x="101485" y="56591"/>
                  </a:lnTo>
                  <a:lnTo>
                    <a:pt x="100317" y="58712"/>
                  </a:lnTo>
                  <a:lnTo>
                    <a:pt x="100317" y="58851"/>
                  </a:lnTo>
                  <a:lnTo>
                    <a:pt x="100304" y="58991"/>
                  </a:lnTo>
                  <a:lnTo>
                    <a:pt x="101104" y="60871"/>
                  </a:lnTo>
                  <a:lnTo>
                    <a:pt x="126987" y="87630"/>
                  </a:lnTo>
                  <a:lnTo>
                    <a:pt x="127139" y="87782"/>
                  </a:lnTo>
                  <a:lnTo>
                    <a:pt x="127342" y="87985"/>
                  </a:lnTo>
                  <a:lnTo>
                    <a:pt x="127558" y="88150"/>
                  </a:lnTo>
                  <a:lnTo>
                    <a:pt x="127914" y="88353"/>
                  </a:lnTo>
                  <a:lnTo>
                    <a:pt x="128041" y="88404"/>
                  </a:lnTo>
                  <a:lnTo>
                    <a:pt x="128168" y="88468"/>
                  </a:lnTo>
                  <a:lnTo>
                    <a:pt x="128435" y="88557"/>
                  </a:lnTo>
                  <a:lnTo>
                    <a:pt x="128701" y="88607"/>
                  </a:lnTo>
                  <a:lnTo>
                    <a:pt x="128981" y="88646"/>
                  </a:lnTo>
                  <a:lnTo>
                    <a:pt x="129260" y="88646"/>
                  </a:lnTo>
                  <a:lnTo>
                    <a:pt x="129540" y="88620"/>
                  </a:lnTo>
                  <a:lnTo>
                    <a:pt x="129895" y="88544"/>
                  </a:lnTo>
                  <a:lnTo>
                    <a:pt x="130073" y="88506"/>
                  </a:lnTo>
                  <a:lnTo>
                    <a:pt x="130340" y="88392"/>
                  </a:lnTo>
                  <a:lnTo>
                    <a:pt x="130581" y="88265"/>
                  </a:lnTo>
                  <a:lnTo>
                    <a:pt x="130822" y="88125"/>
                  </a:lnTo>
                  <a:lnTo>
                    <a:pt x="130987" y="87972"/>
                  </a:lnTo>
                  <a:lnTo>
                    <a:pt x="131241" y="87757"/>
                  </a:lnTo>
                  <a:lnTo>
                    <a:pt x="131419" y="87541"/>
                  </a:lnTo>
                  <a:lnTo>
                    <a:pt x="131572" y="87312"/>
                  </a:lnTo>
                  <a:lnTo>
                    <a:pt x="131711" y="87071"/>
                  </a:lnTo>
                  <a:lnTo>
                    <a:pt x="139204" y="74091"/>
                  </a:lnTo>
                  <a:lnTo>
                    <a:pt x="145656" y="77800"/>
                  </a:lnTo>
                  <a:lnTo>
                    <a:pt x="148488" y="72910"/>
                  </a:lnTo>
                  <a:close/>
                </a:path>
                <a:path w="170815" h="377825">
                  <a:moveTo>
                    <a:pt x="149898" y="75184"/>
                  </a:moveTo>
                  <a:lnTo>
                    <a:pt x="149885" y="75044"/>
                  </a:lnTo>
                  <a:lnTo>
                    <a:pt x="149834" y="74764"/>
                  </a:lnTo>
                  <a:lnTo>
                    <a:pt x="149796" y="74637"/>
                  </a:lnTo>
                  <a:lnTo>
                    <a:pt x="149771" y="74510"/>
                  </a:lnTo>
                  <a:lnTo>
                    <a:pt x="149669" y="74244"/>
                  </a:lnTo>
                  <a:lnTo>
                    <a:pt x="149542" y="73990"/>
                  </a:lnTo>
                  <a:lnTo>
                    <a:pt x="148488" y="72923"/>
                  </a:lnTo>
                  <a:lnTo>
                    <a:pt x="145656" y="77800"/>
                  </a:lnTo>
                  <a:lnTo>
                    <a:pt x="146037" y="78003"/>
                  </a:lnTo>
                  <a:lnTo>
                    <a:pt x="147256" y="78193"/>
                  </a:lnTo>
                  <a:lnTo>
                    <a:pt x="147396" y="78181"/>
                  </a:lnTo>
                  <a:lnTo>
                    <a:pt x="149517" y="76784"/>
                  </a:lnTo>
                  <a:lnTo>
                    <a:pt x="149707" y="76415"/>
                  </a:lnTo>
                  <a:lnTo>
                    <a:pt x="149796" y="76136"/>
                  </a:lnTo>
                  <a:lnTo>
                    <a:pt x="149860" y="75882"/>
                  </a:lnTo>
                  <a:lnTo>
                    <a:pt x="149885" y="75603"/>
                  </a:lnTo>
                  <a:lnTo>
                    <a:pt x="149898" y="75184"/>
                  </a:lnTo>
                  <a:close/>
                </a:path>
                <a:path w="170815" h="377825">
                  <a:moveTo>
                    <a:pt x="170700" y="39217"/>
                  </a:moveTo>
                  <a:lnTo>
                    <a:pt x="170675" y="38950"/>
                  </a:lnTo>
                  <a:lnTo>
                    <a:pt x="170649" y="38798"/>
                  </a:lnTo>
                  <a:lnTo>
                    <a:pt x="170586" y="38531"/>
                  </a:lnTo>
                  <a:lnTo>
                    <a:pt x="170548" y="38404"/>
                  </a:lnTo>
                  <a:lnTo>
                    <a:pt x="170434" y="38150"/>
                  </a:lnTo>
                  <a:lnTo>
                    <a:pt x="170383" y="38023"/>
                  </a:lnTo>
                  <a:lnTo>
                    <a:pt x="170307" y="37896"/>
                  </a:lnTo>
                  <a:lnTo>
                    <a:pt x="170154" y="37655"/>
                  </a:lnTo>
                  <a:lnTo>
                    <a:pt x="169989" y="37465"/>
                  </a:lnTo>
                  <a:lnTo>
                    <a:pt x="137617" y="965"/>
                  </a:lnTo>
                  <a:lnTo>
                    <a:pt x="137325" y="673"/>
                  </a:lnTo>
                  <a:lnTo>
                    <a:pt x="137109" y="495"/>
                  </a:lnTo>
                  <a:lnTo>
                    <a:pt x="136867" y="355"/>
                  </a:lnTo>
                  <a:lnTo>
                    <a:pt x="136740" y="304"/>
                  </a:lnTo>
                  <a:lnTo>
                    <a:pt x="136613" y="241"/>
                  </a:lnTo>
                  <a:lnTo>
                    <a:pt x="136359" y="152"/>
                  </a:lnTo>
                  <a:lnTo>
                    <a:pt x="136220" y="114"/>
                  </a:lnTo>
                  <a:lnTo>
                    <a:pt x="136093" y="63"/>
                  </a:lnTo>
                  <a:lnTo>
                    <a:pt x="135813" y="25"/>
                  </a:lnTo>
                  <a:lnTo>
                    <a:pt x="135534" y="0"/>
                  </a:lnTo>
                  <a:lnTo>
                    <a:pt x="135255" y="12"/>
                  </a:lnTo>
                  <a:lnTo>
                    <a:pt x="135128" y="38"/>
                  </a:lnTo>
                  <a:lnTo>
                    <a:pt x="134988" y="50"/>
                  </a:lnTo>
                  <a:lnTo>
                    <a:pt x="132689" y="2527"/>
                  </a:lnTo>
                  <a:lnTo>
                    <a:pt x="132689" y="2667"/>
                  </a:lnTo>
                  <a:lnTo>
                    <a:pt x="132676" y="2806"/>
                  </a:lnTo>
                  <a:lnTo>
                    <a:pt x="133388" y="4711"/>
                  </a:lnTo>
                  <a:lnTo>
                    <a:pt x="135496" y="2844"/>
                  </a:lnTo>
                  <a:lnTo>
                    <a:pt x="133388" y="4724"/>
                  </a:lnTo>
                  <a:lnTo>
                    <a:pt x="160108" y="34861"/>
                  </a:lnTo>
                  <a:lnTo>
                    <a:pt x="120650" y="26784"/>
                  </a:lnTo>
                  <a:lnTo>
                    <a:pt x="119519" y="32334"/>
                  </a:lnTo>
                  <a:lnTo>
                    <a:pt x="167297" y="42113"/>
                  </a:lnTo>
                  <a:lnTo>
                    <a:pt x="167436" y="42138"/>
                  </a:lnTo>
                  <a:lnTo>
                    <a:pt x="167563" y="42151"/>
                  </a:lnTo>
                  <a:lnTo>
                    <a:pt x="167843" y="42176"/>
                  </a:lnTo>
                  <a:lnTo>
                    <a:pt x="168122" y="42164"/>
                  </a:lnTo>
                  <a:lnTo>
                    <a:pt x="168249" y="42151"/>
                  </a:lnTo>
                  <a:lnTo>
                    <a:pt x="168402" y="42125"/>
                  </a:lnTo>
                  <a:lnTo>
                    <a:pt x="168541" y="42087"/>
                  </a:lnTo>
                  <a:lnTo>
                    <a:pt x="168668" y="42049"/>
                  </a:lnTo>
                  <a:lnTo>
                    <a:pt x="168808" y="41998"/>
                  </a:lnTo>
                  <a:lnTo>
                    <a:pt x="168935" y="41960"/>
                  </a:lnTo>
                  <a:lnTo>
                    <a:pt x="169189" y="41846"/>
                  </a:lnTo>
                  <a:lnTo>
                    <a:pt x="169316" y="41770"/>
                  </a:lnTo>
                  <a:lnTo>
                    <a:pt x="169545" y="41617"/>
                  </a:lnTo>
                  <a:lnTo>
                    <a:pt x="169862" y="41363"/>
                  </a:lnTo>
                  <a:lnTo>
                    <a:pt x="170129" y="41033"/>
                  </a:lnTo>
                  <a:lnTo>
                    <a:pt x="170281" y="40805"/>
                  </a:lnTo>
                  <a:lnTo>
                    <a:pt x="170421" y="40563"/>
                  </a:lnTo>
                  <a:lnTo>
                    <a:pt x="170611" y="40043"/>
                  </a:lnTo>
                  <a:lnTo>
                    <a:pt x="170700" y="39509"/>
                  </a:lnTo>
                  <a:lnTo>
                    <a:pt x="170700" y="39357"/>
                  </a:lnTo>
                  <a:lnTo>
                    <a:pt x="170700" y="3921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7445629" y="3745064"/>
              <a:ext cx="1140460" cy="596265"/>
            </a:xfrm>
            <a:custGeom>
              <a:avLst/>
              <a:gdLst/>
              <a:ahLst/>
              <a:cxnLst/>
              <a:rect l="l" t="t" r="r" b="b"/>
              <a:pathLst>
                <a:path w="1140459" h="596264">
                  <a:moveTo>
                    <a:pt x="21399" y="565035"/>
                  </a:moveTo>
                  <a:lnTo>
                    <a:pt x="19342" y="564007"/>
                  </a:lnTo>
                  <a:lnTo>
                    <a:pt x="19062" y="564007"/>
                  </a:lnTo>
                  <a:lnTo>
                    <a:pt x="18935" y="564019"/>
                  </a:lnTo>
                  <a:lnTo>
                    <a:pt x="18516" y="564095"/>
                  </a:lnTo>
                  <a:lnTo>
                    <a:pt x="18389" y="564146"/>
                  </a:lnTo>
                  <a:lnTo>
                    <a:pt x="18249" y="564184"/>
                  </a:lnTo>
                  <a:lnTo>
                    <a:pt x="17995" y="564286"/>
                  </a:lnTo>
                  <a:lnTo>
                    <a:pt x="17754" y="564413"/>
                  </a:lnTo>
                  <a:lnTo>
                    <a:pt x="17526" y="564578"/>
                  </a:lnTo>
                  <a:lnTo>
                    <a:pt x="17310" y="564743"/>
                  </a:lnTo>
                  <a:lnTo>
                    <a:pt x="17119" y="564946"/>
                  </a:lnTo>
                  <a:lnTo>
                    <a:pt x="16941" y="565162"/>
                  </a:lnTo>
                  <a:lnTo>
                    <a:pt x="16789" y="565404"/>
                  </a:lnTo>
                  <a:lnTo>
                    <a:pt x="16649" y="565632"/>
                  </a:lnTo>
                  <a:lnTo>
                    <a:pt x="16548" y="565899"/>
                  </a:lnTo>
                  <a:lnTo>
                    <a:pt x="16471" y="566153"/>
                  </a:lnTo>
                  <a:lnTo>
                    <a:pt x="16421" y="566432"/>
                  </a:lnTo>
                  <a:lnTo>
                    <a:pt x="16395" y="566712"/>
                  </a:lnTo>
                  <a:lnTo>
                    <a:pt x="16395" y="566991"/>
                  </a:lnTo>
                  <a:lnTo>
                    <a:pt x="17043" y="568642"/>
                  </a:lnTo>
                  <a:lnTo>
                    <a:pt x="21399" y="565035"/>
                  </a:lnTo>
                  <a:close/>
                </a:path>
                <a:path w="1140459" h="596264">
                  <a:moveTo>
                    <a:pt x="48006" y="568007"/>
                  </a:moveTo>
                  <a:lnTo>
                    <a:pt x="42430" y="567016"/>
                  </a:lnTo>
                  <a:lnTo>
                    <a:pt x="37973" y="592340"/>
                  </a:lnTo>
                  <a:lnTo>
                    <a:pt x="37934" y="592467"/>
                  </a:lnTo>
                  <a:lnTo>
                    <a:pt x="37922" y="592747"/>
                  </a:lnTo>
                  <a:lnTo>
                    <a:pt x="37922" y="593013"/>
                  </a:lnTo>
                  <a:lnTo>
                    <a:pt x="37985" y="593432"/>
                  </a:lnTo>
                  <a:lnTo>
                    <a:pt x="38100" y="593839"/>
                  </a:lnTo>
                  <a:lnTo>
                    <a:pt x="38214" y="594093"/>
                  </a:lnTo>
                  <a:lnTo>
                    <a:pt x="40259" y="595604"/>
                  </a:lnTo>
                  <a:lnTo>
                    <a:pt x="40398" y="595630"/>
                  </a:lnTo>
                  <a:lnTo>
                    <a:pt x="40665" y="595655"/>
                  </a:lnTo>
                  <a:lnTo>
                    <a:pt x="40817" y="595655"/>
                  </a:lnTo>
                  <a:lnTo>
                    <a:pt x="41224" y="595617"/>
                  </a:lnTo>
                  <a:lnTo>
                    <a:pt x="41363" y="595591"/>
                  </a:lnTo>
                  <a:lnTo>
                    <a:pt x="41757" y="595477"/>
                  </a:lnTo>
                  <a:lnTo>
                    <a:pt x="41884" y="595414"/>
                  </a:lnTo>
                  <a:lnTo>
                    <a:pt x="42011" y="595363"/>
                  </a:lnTo>
                  <a:lnTo>
                    <a:pt x="42252" y="595223"/>
                  </a:lnTo>
                  <a:lnTo>
                    <a:pt x="42481" y="595071"/>
                  </a:lnTo>
                  <a:lnTo>
                    <a:pt x="42697" y="594893"/>
                  </a:lnTo>
                  <a:lnTo>
                    <a:pt x="43065" y="594474"/>
                  </a:lnTo>
                  <a:lnTo>
                    <a:pt x="43129" y="594347"/>
                  </a:lnTo>
                  <a:lnTo>
                    <a:pt x="43332" y="593991"/>
                  </a:lnTo>
                  <a:lnTo>
                    <a:pt x="43434" y="593725"/>
                  </a:lnTo>
                  <a:lnTo>
                    <a:pt x="43510" y="593445"/>
                  </a:lnTo>
                  <a:lnTo>
                    <a:pt x="43535" y="593318"/>
                  </a:lnTo>
                  <a:lnTo>
                    <a:pt x="48006" y="568007"/>
                  </a:lnTo>
                  <a:close/>
                </a:path>
                <a:path w="1140459" h="596264">
                  <a:moveTo>
                    <a:pt x="48044" y="567436"/>
                  </a:moveTo>
                  <a:lnTo>
                    <a:pt x="48006" y="567029"/>
                  </a:lnTo>
                  <a:lnTo>
                    <a:pt x="47967" y="566889"/>
                  </a:lnTo>
                  <a:lnTo>
                    <a:pt x="47942" y="566750"/>
                  </a:lnTo>
                  <a:lnTo>
                    <a:pt x="45288" y="564680"/>
                  </a:lnTo>
                  <a:lnTo>
                    <a:pt x="45008" y="564680"/>
                  </a:lnTo>
                  <a:lnTo>
                    <a:pt x="42583" y="566483"/>
                  </a:lnTo>
                  <a:lnTo>
                    <a:pt x="42532" y="566610"/>
                  </a:lnTo>
                  <a:lnTo>
                    <a:pt x="42456" y="566877"/>
                  </a:lnTo>
                  <a:lnTo>
                    <a:pt x="42430" y="567016"/>
                  </a:lnTo>
                  <a:lnTo>
                    <a:pt x="47993" y="567994"/>
                  </a:lnTo>
                  <a:lnTo>
                    <a:pt x="48018" y="567855"/>
                  </a:lnTo>
                  <a:lnTo>
                    <a:pt x="48044" y="567575"/>
                  </a:lnTo>
                  <a:lnTo>
                    <a:pt x="48044" y="567436"/>
                  </a:lnTo>
                  <a:close/>
                </a:path>
                <a:path w="1140459" h="596264">
                  <a:moveTo>
                    <a:pt x="53936" y="534123"/>
                  </a:moveTo>
                  <a:lnTo>
                    <a:pt x="53924" y="533996"/>
                  </a:lnTo>
                  <a:lnTo>
                    <a:pt x="53898" y="533730"/>
                  </a:lnTo>
                  <a:lnTo>
                    <a:pt x="53860" y="533590"/>
                  </a:lnTo>
                  <a:lnTo>
                    <a:pt x="53848" y="533450"/>
                  </a:lnTo>
                  <a:lnTo>
                    <a:pt x="53809" y="533298"/>
                  </a:lnTo>
                  <a:lnTo>
                    <a:pt x="53759" y="533171"/>
                  </a:lnTo>
                  <a:lnTo>
                    <a:pt x="53721" y="533044"/>
                  </a:lnTo>
                  <a:lnTo>
                    <a:pt x="53530" y="532676"/>
                  </a:lnTo>
                  <a:lnTo>
                    <a:pt x="53378" y="532447"/>
                  </a:lnTo>
                  <a:lnTo>
                    <a:pt x="53200" y="532231"/>
                  </a:lnTo>
                  <a:lnTo>
                    <a:pt x="53009" y="532041"/>
                  </a:lnTo>
                  <a:lnTo>
                    <a:pt x="52844" y="531914"/>
                  </a:lnTo>
                  <a:lnTo>
                    <a:pt x="52666" y="531774"/>
                  </a:lnTo>
                  <a:lnTo>
                    <a:pt x="52438" y="531647"/>
                  </a:lnTo>
                  <a:lnTo>
                    <a:pt x="52311" y="531583"/>
                  </a:lnTo>
                  <a:lnTo>
                    <a:pt x="52184" y="531507"/>
                  </a:lnTo>
                  <a:lnTo>
                    <a:pt x="9537" y="508419"/>
                  </a:lnTo>
                  <a:lnTo>
                    <a:pt x="8356" y="508076"/>
                  </a:lnTo>
                  <a:lnTo>
                    <a:pt x="8077" y="508076"/>
                  </a:lnTo>
                  <a:lnTo>
                    <a:pt x="5372" y="510743"/>
                  </a:lnTo>
                  <a:lnTo>
                    <a:pt x="5372" y="511022"/>
                  </a:lnTo>
                  <a:lnTo>
                    <a:pt x="6007" y="512673"/>
                  </a:lnTo>
                  <a:lnTo>
                    <a:pt x="6096" y="512800"/>
                  </a:lnTo>
                  <a:lnTo>
                    <a:pt x="6286" y="512991"/>
                  </a:lnTo>
                  <a:lnTo>
                    <a:pt x="6502" y="513156"/>
                  </a:lnTo>
                  <a:lnTo>
                    <a:pt x="6731" y="513321"/>
                  </a:lnTo>
                  <a:lnTo>
                    <a:pt x="42278" y="532587"/>
                  </a:lnTo>
                  <a:lnTo>
                    <a:pt x="2425" y="538492"/>
                  </a:lnTo>
                  <a:lnTo>
                    <a:pt x="2286" y="538505"/>
                  </a:lnTo>
                  <a:lnTo>
                    <a:pt x="2006" y="538568"/>
                  </a:lnTo>
                  <a:lnTo>
                    <a:pt x="1879" y="538632"/>
                  </a:lnTo>
                  <a:lnTo>
                    <a:pt x="1752" y="538670"/>
                  </a:lnTo>
                  <a:lnTo>
                    <a:pt x="571" y="539610"/>
                  </a:lnTo>
                  <a:lnTo>
                    <a:pt x="0" y="541286"/>
                  </a:lnTo>
                  <a:lnTo>
                    <a:pt x="38" y="541705"/>
                  </a:lnTo>
                  <a:lnTo>
                    <a:pt x="127" y="542112"/>
                  </a:lnTo>
                  <a:lnTo>
                    <a:pt x="177" y="542239"/>
                  </a:lnTo>
                  <a:lnTo>
                    <a:pt x="215" y="542366"/>
                  </a:lnTo>
                  <a:lnTo>
                    <a:pt x="1155" y="543560"/>
                  </a:lnTo>
                  <a:lnTo>
                    <a:pt x="1752" y="543902"/>
                  </a:lnTo>
                  <a:lnTo>
                    <a:pt x="2019" y="543991"/>
                  </a:lnTo>
                  <a:lnTo>
                    <a:pt x="2286" y="544068"/>
                  </a:lnTo>
                  <a:lnTo>
                    <a:pt x="2552" y="544106"/>
                  </a:lnTo>
                  <a:lnTo>
                    <a:pt x="2705" y="544106"/>
                  </a:lnTo>
                  <a:lnTo>
                    <a:pt x="2832" y="544118"/>
                  </a:lnTo>
                  <a:lnTo>
                    <a:pt x="3111" y="544106"/>
                  </a:lnTo>
                  <a:lnTo>
                    <a:pt x="3251" y="544080"/>
                  </a:lnTo>
                  <a:lnTo>
                    <a:pt x="51498" y="536930"/>
                  </a:lnTo>
                  <a:lnTo>
                    <a:pt x="51930" y="536841"/>
                  </a:lnTo>
                  <a:lnTo>
                    <a:pt x="52438" y="536625"/>
                  </a:lnTo>
                  <a:lnTo>
                    <a:pt x="52768" y="536409"/>
                  </a:lnTo>
                  <a:lnTo>
                    <a:pt x="52895" y="536321"/>
                  </a:lnTo>
                  <a:lnTo>
                    <a:pt x="53098" y="536130"/>
                  </a:lnTo>
                  <a:lnTo>
                    <a:pt x="53213" y="536003"/>
                  </a:lnTo>
                  <a:lnTo>
                    <a:pt x="53365" y="535813"/>
                  </a:lnTo>
                  <a:lnTo>
                    <a:pt x="53479" y="535647"/>
                  </a:lnTo>
                  <a:lnTo>
                    <a:pt x="53555" y="535508"/>
                  </a:lnTo>
                  <a:lnTo>
                    <a:pt x="53721" y="535216"/>
                  </a:lnTo>
                  <a:lnTo>
                    <a:pt x="53759" y="535089"/>
                  </a:lnTo>
                  <a:lnTo>
                    <a:pt x="53848" y="534822"/>
                  </a:lnTo>
                  <a:lnTo>
                    <a:pt x="53873" y="534657"/>
                  </a:lnTo>
                  <a:lnTo>
                    <a:pt x="53898" y="534492"/>
                  </a:lnTo>
                  <a:lnTo>
                    <a:pt x="53911" y="534289"/>
                  </a:lnTo>
                  <a:lnTo>
                    <a:pt x="53936" y="534123"/>
                  </a:lnTo>
                  <a:close/>
                </a:path>
                <a:path w="1140459" h="596264">
                  <a:moveTo>
                    <a:pt x="911136" y="2844"/>
                  </a:moveTo>
                  <a:lnTo>
                    <a:pt x="911123" y="2705"/>
                  </a:lnTo>
                  <a:lnTo>
                    <a:pt x="911123" y="2565"/>
                  </a:lnTo>
                  <a:lnTo>
                    <a:pt x="911085" y="2286"/>
                  </a:lnTo>
                  <a:lnTo>
                    <a:pt x="911047" y="2159"/>
                  </a:lnTo>
                  <a:lnTo>
                    <a:pt x="911021" y="2019"/>
                  </a:lnTo>
                  <a:lnTo>
                    <a:pt x="910958" y="1879"/>
                  </a:lnTo>
                  <a:lnTo>
                    <a:pt x="910882" y="1689"/>
                  </a:lnTo>
                  <a:lnTo>
                    <a:pt x="910831" y="1549"/>
                  </a:lnTo>
                  <a:lnTo>
                    <a:pt x="910742" y="1422"/>
                  </a:lnTo>
                  <a:lnTo>
                    <a:pt x="910666" y="1270"/>
                  </a:lnTo>
                  <a:lnTo>
                    <a:pt x="910526" y="1079"/>
                  </a:lnTo>
                  <a:lnTo>
                    <a:pt x="910348" y="889"/>
                  </a:lnTo>
                  <a:lnTo>
                    <a:pt x="910145" y="685"/>
                  </a:lnTo>
                  <a:lnTo>
                    <a:pt x="909916" y="520"/>
                  </a:lnTo>
                  <a:lnTo>
                    <a:pt x="909764" y="419"/>
                  </a:lnTo>
                  <a:lnTo>
                    <a:pt x="909434" y="241"/>
                  </a:lnTo>
                  <a:lnTo>
                    <a:pt x="909269" y="177"/>
                  </a:lnTo>
                  <a:lnTo>
                    <a:pt x="909142" y="127"/>
                  </a:lnTo>
                  <a:lnTo>
                    <a:pt x="908913" y="76"/>
                  </a:lnTo>
                  <a:lnTo>
                    <a:pt x="908596" y="12"/>
                  </a:lnTo>
                  <a:lnTo>
                    <a:pt x="908354" y="12"/>
                  </a:lnTo>
                  <a:lnTo>
                    <a:pt x="908177" y="12"/>
                  </a:lnTo>
                  <a:lnTo>
                    <a:pt x="908037" y="12"/>
                  </a:lnTo>
                  <a:lnTo>
                    <a:pt x="907770" y="50"/>
                  </a:lnTo>
                  <a:lnTo>
                    <a:pt x="907630" y="88"/>
                  </a:lnTo>
                  <a:lnTo>
                    <a:pt x="907491" y="114"/>
                  </a:lnTo>
                  <a:lnTo>
                    <a:pt x="907237" y="203"/>
                  </a:lnTo>
                  <a:lnTo>
                    <a:pt x="907110" y="266"/>
                  </a:lnTo>
                  <a:lnTo>
                    <a:pt x="906983" y="317"/>
                  </a:lnTo>
                  <a:lnTo>
                    <a:pt x="891806" y="5435"/>
                  </a:lnTo>
                  <a:lnTo>
                    <a:pt x="891679" y="5473"/>
                  </a:lnTo>
                  <a:lnTo>
                    <a:pt x="891425" y="5588"/>
                  </a:lnTo>
                  <a:lnTo>
                    <a:pt x="889901" y="7772"/>
                  </a:lnTo>
                  <a:lnTo>
                    <a:pt x="889901" y="7912"/>
                  </a:lnTo>
                  <a:lnTo>
                    <a:pt x="889889" y="8051"/>
                  </a:lnTo>
                  <a:lnTo>
                    <a:pt x="889889" y="8331"/>
                  </a:lnTo>
                  <a:lnTo>
                    <a:pt x="889914" y="8470"/>
                  </a:lnTo>
                  <a:lnTo>
                    <a:pt x="889927" y="8610"/>
                  </a:lnTo>
                  <a:lnTo>
                    <a:pt x="889990" y="8890"/>
                  </a:lnTo>
                  <a:lnTo>
                    <a:pt x="890041" y="9017"/>
                  </a:lnTo>
                  <a:lnTo>
                    <a:pt x="890079" y="9144"/>
                  </a:lnTo>
                  <a:lnTo>
                    <a:pt x="890193" y="9398"/>
                  </a:lnTo>
                  <a:lnTo>
                    <a:pt x="890333" y="9639"/>
                  </a:lnTo>
                  <a:lnTo>
                    <a:pt x="892670" y="10934"/>
                  </a:lnTo>
                  <a:lnTo>
                    <a:pt x="893076" y="10909"/>
                  </a:lnTo>
                  <a:lnTo>
                    <a:pt x="893495" y="10833"/>
                  </a:lnTo>
                  <a:lnTo>
                    <a:pt x="893622" y="10782"/>
                  </a:lnTo>
                  <a:lnTo>
                    <a:pt x="903643" y="7404"/>
                  </a:lnTo>
                  <a:lnTo>
                    <a:pt x="890790" y="42710"/>
                  </a:lnTo>
                  <a:lnTo>
                    <a:pt x="881367" y="39281"/>
                  </a:lnTo>
                  <a:lnTo>
                    <a:pt x="881240" y="39230"/>
                  </a:lnTo>
                  <a:lnTo>
                    <a:pt x="880833" y="39141"/>
                  </a:lnTo>
                  <a:lnTo>
                    <a:pt x="880694" y="39128"/>
                  </a:lnTo>
                  <a:lnTo>
                    <a:pt x="880275" y="39116"/>
                  </a:lnTo>
                  <a:lnTo>
                    <a:pt x="879868" y="39154"/>
                  </a:lnTo>
                  <a:lnTo>
                    <a:pt x="878319" y="40030"/>
                  </a:lnTo>
                  <a:lnTo>
                    <a:pt x="877570" y="41922"/>
                  </a:lnTo>
                  <a:lnTo>
                    <a:pt x="877582" y="42062"/>
                  </a:lnTo>
                  <a:lnTo>
                    <a:pt x="877582" y="42202"/>
                  </a:lnTo>
                  <a:lnTo>
                    <a:pt x="891349" y="48945"/>
                  </a:lnTo>
                  <a:lnTo>
                    <a:pt x="891514" y="48996"/>
                  </a:lnTo>
                  <a:lnTo>
                    <a:pt x="904544" y="53555"/>
                  </a:lnTo>
                  <a:lnTo>
                    <a:pt x="904684" y="53543"/>
                  </a:lnTo>
                  <a:lnTo>
                    <a:pt x="904824" y="53543"/>
                  </a:lnTo>
                  <a:lnTo>
                    <a:pt x="905090" y="53505"/>
                  </a:lnTo>
                  <a:lnTo>
                    <a:pt x="905230" y="53467"/>
                  </a:lnTo>
                  <a:lnTo>
                    <a:pt x="905370" y="53441"/>
                  </a:lnTo>
                  <a:lnTo>
                    <a:pt x="905624" y="53352"/>
                  </a:lnTo>
                  <a:lnTo>
                    <a:pt x="905751" y="53289"/>
                  </a:lnTo>
                  <a:lnTo>
                    <a:pt x="905878" y="53238"/>
                  </a:lnTo>
                  <a:lnTo>
                    <a:pt x="906233" y="53009"/>
                  </a:lnTo>
                  <a:lnTo>
                    <a:pt x="906551" y="52743"/>
                  </a:lnTo>
                  <a:lnTo>
                    <a:pt x="906729" y="52539"/>
                  </a:lnTo>
                  <a:lnTo>
                    <a:pt x="907389" y="50749"/>
                  </a:lnTo>
                  <a:lnTo>
                    <a:pt x="907376" y="50609"/>
                  </a:lnTo>
                  <a:lnTo>
                    <a:pt x="907376" y="50457"/>
                  </a:lnTo>
                  <a:lnTo>
                    <a:pt x="906830" y="49060"/>
                  </a:lnTo>
                  <a:lnTo>
                    <a:pt x="906564" y="48729"/>
                  </a:lnTo>
                  <a:lnTo>
                    <a:pt x="906360" y="48552"/>
                  </a:lnTo>
                  <a:lnTo>
                    <a:pt x="906145" y="48387"/>
                  </a:lnTo>
                  <a:lnTo>
                    <a:pt x="906018" y="48323"/>
                  </a:lnTo>
                  <a:lnTo>
                    <a:pt x="905522" y="48069"/>
                  </a:lnTo>
                  <a:lnTo>
                    <a:pt x="896099" y="44653"/>
                  </a:lnTo>
                  <a:lnTo>
                    <a:pt x="910971" y="3810"/>
                  </a:lnTo>
                  <a:lnTo>
                    <a:pt x="911009" y="3657"/>
                  </a:lnTo>
                  <a:lnTo>
                    <a:pt x="911072" y="3441"/>
                  </a:lnTo>
                  <a:lnTo>
                    <a:pt x="911098" y="3238"/>
                  </a:lnTo>
                  <a:lnTo>
                    <a:pt x="911123" y="2946"/>
                  </a:lnTo>
                  <a:close/>
                </a:path>
                <a:path w="1140459" h="596264">
                  <a:moveTo>
                    <a:pt x="928154" y="55549"/>
                  </a:moveTo>
                  <a:lnTo>
                    <a:pt x="928141" y="55422"/>
                  </a:lnTo>
                  <a:lnTo>
                    <a:pt x="928141" y="55270"/>
                  </a:lnTo>
                  <a:lnTo>
                    <a:pt x="928103" y="55003"/>
                  </a:lnTo>
                  <a:lnTo>
                    <a:pt x="928065" y="54876"/>
                  </a:lnTo>
                  <a:lnTo>
                    <a:pt x="928039" y="54724"/>
                  </a:lnTo>
                  <a:lnTo>
                    <a:pt x="927938" y="54470"/>
                  </a:lnTo>
                  <a:lnTo>
                    <a:pt x="927887" y="54343"/>
                  </a:lnTo>
                  <a:lnTo>
                    <a:pt x="927823" y="54216"/>
                  </a:lnTo>
                  <a:lnTo>
                    <a:pt x="927684" y="53987"/>
                  </a:lnTo>
                  <a:lnTo>
                    <a:pt x="927595" y="53860"/>
                  </a:lnTo>
                  <a:lnTo>
                    <a:pt x="926782" y="53124"/>
                  </a:lnTo>
                  <a:lnTo>
                    <a:pt x="926528" y="52997"/>
                  </a:lnTo>
                  <a:lnTo>
                    <a:pt x="926299" y="52895"/>
                  </a:lnTo>
                  <a:lnTo>
                    <a:pt x="926147" y="52832"/>
                  </a:lnTo>
                  <a:lnTo>
                    <a:pt x="926020" y="52806"/>
                  </a:lnTo>
                  <a:lnTo>
                    <a:pt x="924128" y="52120"/>
                  </a:lnTo>
                  <a:lnTo>
                    <a:pt x="924001" y="52044"/>
                  </a:lnTo>
                  <a:lnTo>
                    <a:pt x="923861" y="52019"/>
                  </a:lnTo>
                  <a:lnTo>
                    <a:pt x="923734" y="51968"/>
                  </a:lnTo>
                  <a:lnTo>
                    <a:pt x="923467" y="51892"/>
                  </a:lnTo>
                  <a:lnTo>
                    <a:pt x="923188" y="51854"/>
                  </a:lnTo>
                  <a:lnTo>
                    <a:pt x="922921" y="51828"/>
                  </a:lnTo>
                  <a:lnTo>
                    <a:pt x="922769" y="51841"/>
                  </a:lnTo>
                  <a:lnTo>
                    <a:pt x="922642" y="51841"/>
                  </a:lnTo>
                  <a:lnTo>
                    <a:pt x="922362" y="51879"/>
                  </a:lnTo>
                  <a:lnTo>
                    <a:pt x="922096" y="51943"/>
                  </a:lnTo>
                  <a:lnTo>
                    <a:pt x="921829" y="52031"/>
                  </a:lnTo>
                  <a:lnTo>
                    <a:pt x="921702" y="52095"/>
                  </a:lnTo>
                  <a:lnTo>
                    <a:pt x="921575" y="52146"/>
                  </a:lnTo>
                  <a:lnTo>
                    <a:pt x="921334" y="52298"/>
                  </a:lnTo>
                  <a:lnTo>
                    <a:pt x="921118" y="52463"/>
                  </a:lnTo>
                  <a:lnTo>
                    <a:pt x="920902" y="52654"/>
                  </a:lnTo>
                  <a:lnTo>
                    <a:pt x="920546" y="53073"/>
                  </a:lnTo>
                  <a:lnTo>
                    <a:pt x="920407" y="53314"/>
                  </a:lnTo>
                  <a:lnTo>
                    <a:pt x="920330" y="53467"/>
                  </a:lnTo>
                  <a:lnTo>
                    <a:pt x="920254" y="53657"/>
                  </a:lnTo>
                  <a:lnTo>
                    <a:pt x="920191" y="53835"/>
                  </a:lnTo>
                  <a:lnTo>
                    <a:pt x="919365" y="56108"/>
                  </a:lnTo>
                  <a:lnTo>
                    <a:pt x="919314" y="56248"/>
                  </a:lnTo>
                  <a:lnTo>
                    <a:pt x="919251" y="56515"/>
                  </a:lnTo>
                  <a:lnTo>
                    <a:pt x="919200" y="56781"/>
                  </a:lnTo>
                  <a:lnTo>
                    <a:pt x="919187" y="57061"/>
                  </a:lnTo>
                  <a:lnTo>
                    <a:pt x="919200" y="57200"/>
                  </a:lnTo>
                  <a:lnTo>
                    <a:pt x="919200" y="57340"/>
                  </a:lnTo>
                  <a:lnTo>
                    <a:pt x="919238" y="57619"/>
                  </a:lnTo>
                  <a:lnTo>
                    <a:pt x="919276" y="57746"/>
                  </a:lnTo>
                  <a:lnTo>
                    <a:pt x="919302" y="57886"/>
                  </a:lnTo>
                  <a:lnTo>
                    <a:pt x="919454" y="58280"/>
                  </a:lnTo>
                  <a:lnTo>
                    <a:pt x="919657" y="58648"/>
                  </a:lnTo>
                  <a:lnTo>
                    <a:pt x="919784" y="58826"/>
                  </a:lnTo>
                  <a:lnTo>
                    <a:pt x="920927" y="59690"/>
                  </a:lnTo>
                  <a:lnTo>
                    <a:pt x="921054" y="59740"/>
                  </a:lnTo>
                  <a:lnTo>
                    <a:pt x="923467" y="60617"/>
                  </a:lnTo>
                  <a:lnTo>
                    <a:pt x="923594" y="60667"/>
                  </a:lnTo>
                  <a:lnTo>
                    <a:pt x="923861" y="60731"/>
                  </a:lnTo>
                  <a:lnTo>
                    <a:pt x="924140" y="60769"/>
                  </a:lnTo>
                  <a:lnTo>
                    <a:pt x="924547" y="60782"/>
                  </a:lnTo>
                  <a:lnTo>
                    <a:pt x="924699" y="60769"/>
                  </a:lnTo>
                  <a:lnTo>
                    <a:pt x="925106" y="60706"/>
                  </a:lnTo>
                  <a:lnTo>
                    <a:pt x="925245" y="60667"/>
                  </a:lnTo>
                  <a:lnTo>
                    <a:pt x="925499" y="60579"/>
                  </a:lnTo>
                  <a:lnTo>
                    <a:pt x="926515" y="59867"/>
                  </a:lnTo>
                  <a:lnTo>
                    <a:pt x="926719" y="59613"/>
                  </a:lnTo>
                  <a:lnTo>
                    <a:pt x="926922" y="59309"/>
                  </a:lnTo>
                  <a:lnTo>
                    <a:pt x="927036" y="59067"/>
                  </a:lnTo>
                  <a:lnTo>
                    <a:pt x="927087" y="58928"/>
                  </a:lnTo>
                  <a:lnTo>
                    <a:pt x="927138" y="58801"/>
                  </a:lnTo>
                  <a:lnTo>
                    <a:pt x="927887" y="56718"/>
                  </a:lnTo>
                  <a:lnTo>
                    <a:pt x="927963" y="56515"/>
                  </a:lnTo>
                  <a:lnTo>
                    <a:pt x="928027" y="56375"/>
                  </a:lnTo>
                  <a:lnTo>
                    <a:pt x="928116" y="55968"/>
                  </a:lnTo>
                  <a:lnTo>
                    <a:pt x="928128" y="55829"/>
                  </a:lnTo>
                  <a:lnTo>
                    <a:pt x="928154" y="55549"/>
                  </a:lnTo>
                  <a:close/>
                </a:path>
                <a:path w="1140459" h="596264">
                  <a:moveTo>
                    <a:pt x="981468" y="36601"/>
                  </a:moveTo>
                  <a:lnTo>
                    <a:pt x="972108" y="23050"/>
                  </a:lnTo>
                  <a:lnTo>
                    <a:pt x="971981" y="23012"/>
                  </a:lnTo>
                  <a:lnTo>
                    <a:pt x="971854" y="22961"/>
                  </a:lnTo>
                  <a:lnTo>
                    <a:pt x="971169" y="22707"/>
                  </a:lnTo>
                  <a:lnTo>
                    <a:pt x="969479" y="22275"/>
                  </a:lnTo>
                  <a:lnTo>
                    <a:pt x="967765" y="22021"/>
                  </a:lnTo>
                  <a:lnTo>
                    <a:pt x="966025" y="21920"/>
                  </a:lnTo>
                  <a:lnTo>
                    <a:pt x="964298" y="21996"/>
                  </a:lnTo>
                  <a:lnTo>
                    <a:pt x="951979" y="28752"/>
                  </a:lnTo>
                  <a:lnTo>
                    <a:pt x="951382" y="30289"/>
                  </a:lnTo>
                  <a:lnTo>
                    <a:pt x="951382" y="30708"/>
                  </a:lnTo>
                  <a:lnTo>
                    <a:pt x="951407" y="30835"/>
                  </a:lnTo>
                  <a:lnTo>
                    <a:pt x="951420" y="30975"/>
                  </a:lnTo>
                  <a:lnTo>
                    <a:pt x="951484" y="31254"/>
                  </a:lnTo>
                  <a:lnTo>
                    <a:pt x="951522" y="31381"/>
                  </a:lnTo>
                  <a:lnTo>
                    <a:pt x="951674" y="31762"/>
                  </a:lnTo>
                  <a:lnTo>
                    <a:pt x="951814" y="32004"/>
                  </a:lnTo>
                  <a:lnTo>
                    <a:pt x="951979" y="32232"/>
                  </a:lnTo>
                  <a:lnTo>
                    <a:pt x="952157" y="32435"/>
                  </a:lnTo>
                  <a:lnTo>
                    <a:pt x="952360" y="32639"/>
                  </a:lnTo>
                  <a:lnTo>
                    <a:pt x="952576" y="32804"/>
                  </a:lnTo>
                  <a:lnTo>
                    <a:pt x="953998" y="33312"/>
                  </a:lnTo>
                  <a:lnTo>
                    <a:pt x="954417" y="33312"/>
                  </a:lnTo>
                  <a:lnTo>
                    <a:pt x="957453" y="31064"/>
                  </a:lnTo>
                  <a:lnTo>
                    <a:pt x="958342" y="30264"/>
                  </a:lnTo>
                  <a:lnTo>
                    <a:pt x="966000" y="27571"/>
                  </a:lnTo>
                  <a:lnTo>
                    <a:pt x="967168" y="27635"/>
                  </a:lnTo>
                  <a:lnTo>
                    <a:pt x="968349" y="27825"/>
                  </a:lnTo>
                  <a:lnTo>
                    <a:pt x="969492" y="28117"/>
                  </a:lnTo>
                  <a:lnTo>
                    <a:pt x="970038" y="28321"/>
                  </a:lnTo>
                  <a:lnTo>
                    <a:pt x="970178" y="28371"/>
                  </a:lnTo>
                  <a:lnTo>
                    <a:pt x="970445" y="28460"/>
                  </a:lnTo>
                  <a:lnTo>
                    <a:pt x="975804" y="36576"/>
                  </a:lnTo>
                  <a:lnTo>
                    <a:pt x="975766" y="37426"/>
                  </a:lnTo>
                  <a:lnTo>
                    <a:pt x="970521" y="44856"/>
                  </a:lnTo>
                  <a:lnTo>
                    <a:pt x="970254" y="44983"/>
                  </a:lnTo>
                  <a:lnTo>
                    <a:pt x="970089" y="45034"/>
                  </a:lnTo>
                  <a:lnTo>
                    <a:pt x="969937" y="45097"/>
                  </a:lnTo>
                  <a:lnTo>
                    <a:pt x="969721" y="45224"/>
                  </a:lnTo>
                  <a:lnTo>
                    <a:pt x="969568" y="45326"/>
                  </a:lnTo>
                  <a:lnTo>
                    <a:pt x="940612" y="61798"/>
                  </a:lnTo>
                  <a:lnTo>
                    <a:pt x="940473" y="61874"/>
                  </a:lnTo>
                  <a:lnTo>
                    <a:pt x="940219" y="62039"/>
                  </a:lnTo>
                  <a:lnTo>
                    <a:pt x="939990" y="62230"/>
                  </a:lnTo>
                  <a:lnTo>
                    <a:pt x="939850" y="62369"/>
                  </a:lnTo>
                  <a:lnTo>
                    <a:pt x="939723" y="62509"/>
                  </a:lnTo>
                  <a:lnTo>
                    <a:pt x="939584" y="62687"/>
                  </a:lnTo>
                  <a:lnTo>
                    <a:pt x="939431" y="62915"/>
                  </a:lnTo>
                  <a:lnTo>
                    <a:pt x="939368" y="63055"/>
                  </a:lnTo>
                  <a:lnTo>
                    <a:pt x="939228" y="63385"/>
                  </a:lnTo>
                  <a:lnTo>
                    <a:pt x="939152" y="63627"/>
                  </a:lnTo>
                  <a:lnTo>
                    <a:pt x="939101" y="63919"/>
                  </a:lnTo>
                  <a:lnTo>
                    <a:pt x="939063" y="64198"/>
                  </a:lnTo>
                  <a:lnTo>
                    <a:pt x="939063" y="64427"/>
                  </a:lnTo>
                  <a:lnTo>
                    <a:pt x="939076" y="64592"/>
                  </a:lnTo>
                  <a:lnTo>
                    <a:pt x="939114" y="64858"/>
                  </a:lnTo>
                  <a:lnTo>
                    <a:pt x="939165" y="65074"/>
                  </a:lnTo>
                  <a:lnTo>
                    <a:pt x="939228" y="65278"/>
                  </a:lnTo>
                  <a:lnTo>
                    <a:pt x="939292" y="65430"/>
                  </a:lnTo>
                  <a:lnTo>
                    <a:pt x="939850" y="66268"/>
                  </a:lnTo>
                  <a:lnTo>
                    <a:pt x="940092" y="66497"/>
                  </a:lnTo>
                  <a:lnTo>
                    <a:pt x="940231" y="66611"/>
                  </a:lnTo>
                  <a:lnTo>
                    <a:pt x="940549" y="66814"/>
                  </a:lnTo>
                  <a:lnTo>
                    <a:pt x="940739" y="66903"/>
                  </a:lnTo>
                  <a:lnTo>
                    <a:pt x="940930" y="66979"/>
                  </a:lnTo>
                  <a:lnTo>
                    <a:pt x="941082" y="67030"/>
                  </a:lnTo>
                  <a:lnTo>
                    <a:pt x="965098" y="75755"/>
                  </a:lnTo>
                  <a:lnTo>
                    <a:pt x="965225" y="75806"/>
                  </a:lnTo>
                  <a:lnTo>
                    <a:pt x="965492" y="75869"/>
                  </a:lnTo>
                  <a:lnTo>
                    <a:pt x="965758" y="75907"/>
                  </a:lnTo>
                  <a:lnTo>
                    <a:pt x="966177" y="75920"/>
                  </a:lnTo>
                  <a:lnTo>
                    <a:pt x="966597" y="75869"/>
                  </a:lnTo>
                  <a:lnTo>
                    <a:pt x="968883" y="73113"/>
                  </a:lnTo>
                  <a:lnTo>
                    <a:pt x="968870" y="72974"/>
                  </a:lnTo>
                  <a:lnTo>
                    <a:pt x="968870" y="72834"/>
                  </a:lnTo>
                  <a:lnTo>
                    <a:pt x="968832" y="72567"/>
                  </a:lnTo>
                  <a:lnTo>
                    <a:pt x="968768" y="72288"/>
                  </a:lnTo>
                  <a:lnTo>
                    <a:pt x="968679" y="72034"/>
                  </a:lnTo>
                  <a:lnTo>
                    <a:pt x="968616" y="71907"/>
                  </a:lnTo>
                  <a:lnTo>
                    <a:pt x="968565" y="71780"/>
                  </a:lnTo>
                  <a:lnTo>
                    <a:pt x="967016" y="70459"/>
                  </a:lnTo>
                  <a:lnTo>
                    <a:pt x="948588" y="63754"/>
                  </a:lnTo>
                  <a:lnTo>
                    <a:pt x="972350" y="50228"/>
                  </a:lnTo>
                  <a:lnTo>
                    <a:pt x="973048" y="49923"/>
                  </a:lnTo>
                  <a:lnTo>
                    <a:pt x="980503" y="41681"/>
                  </a:lnTo>
                  <a:lnTo>
                    <a:pt x="980579" y="41465"/>
                  </a:lnTo>
                  <a:lnTo>
                    <a:pt x="977925" y="40500"/>
                  </a:lnTo>
                  <a:lnTo>
                    <a:pt x="980579" y="41452"/>
                  </a:lnTo>
                  <a:lnTo>
                    <a:pt x="980630" y="41325"/>
                  </a:lnTo>
                  <a:lnTo>
                    <a:pt x="980833" y="40792"/>
                  </a:lnTo>
                  <a:lnTo>
                    <a:pt x="981176" y="39420"/>
                  </a:lnTo>
                  <a:lnTo>
                    <a:pt x="981392" y="38023"/>
                  </a:lnTo>
                  <a:lnTo>
                    <a:pt x="981468" y="36601"/>
                  </a:lnTo>
                  <a:close/>
                </a:path>
                <a:path w="1140459" h="596264">
                  <a:moveTo>
                    <a:pt x="1031062" y="46570"/>
                  </a:moveTo>
                  <a:lnTo>
                    <a:pt x="1031011" y="46024"/>
                  </a:lnTo>
                  <a:lnTo>
                    <a:pt x="1030960" y="45745"/>
                  </a:lnTo>
                  <a:lnTo>
                    <a:pt x="1030909" y="45618"/>
                  </a:lnTo>
                  <a:lnTo>
                    <a:pt x="1030871" y="45491"/>
                  </a:lnTo>
                  <a:lnTo>
                    <a:pt x="1028458" y="43662"/>
                  </a:lnTo>
                  <a:lnTo>
                    <a:pt x="1028039" y="43662"/>
                  </a:lnTo>
                  <a:lnTo>
                    <a:pt x="1026007" y="44729"/>
                  </a:lnTo>
                  <a:lnTo>
                    <a:pt x="1000963" y="76288"/>
                  </a:lnTo>
                  <a:lnTo>
                    <a:pt x="1002068" y="36004"/>
                  </a:lnTo>
                  <a:lnTo>
                    <a:pt x="1002068" y="35864"/>
                  </a:lnTo>
                  <a:lnTo>
                    <a:pt x="1002042" y="35585"/>
                  </a:lnTo>
                  <a:lnTo>
                    <a:pt x="1002017" y="35458"/>
                  </a:lnTo>
                  <a:lnTo>
                    <a:pt x="1002004" y="35318"/>
                  </a:lnTo>
                  <a:lnTo>
                    <a:pt x="1001928" y="35052"/>
                  </a:lnTo>
                  <a:lnTo>
                    <a:pt x="1001864" y="34925"/>
                  </a:lnTo>
                  <a:lnTo>
                    <a:pt x="1001826" y="34798"/>
                  </a:lnTo>
                  <a:lnTo>
                    <a:pt x="1001699" y="34544"/>
                  </a:lnTo>
                  <a:lnTo>
                    <a:pt x="1001560" y="34302"/>
                  </a:lnTo>
                  <a:lnTo>
                    <a:pt x="999451" y="33108"/>
                  </a:lnTo>
                  <a:lnTo>
                    <a:pt x="998905" y="33121"/>
                  </a:lnTo>
                  <a:lnTo>
                    <a:pt x="997292" y="33883"/>
                  </a:lnTo>
                  <a:lnTo>
                    <a:pt x="997000" y="34175"/>
                  </a:lnTo>
                  <a:lnTo>
                    <a:pt x="996708" y="34645"/>
                  </a:lnTo>
                  <a:lnTo>
                    <a:pt x="996657" y="34785"/>
                  </a:lnTo>
                  <a:lnTo>
                    <a:pt x="996594" y="34912"/>
                  </a:lnTo>
                  <a:lnTo>
                    <a:pt x="996505" y="35166"/>
                  </a:lnTo>
                  <a:lnTo>
                    <a:pt x="996480" y="35306"/>
                  </a:lnTo>
                  <a:lnTo>
                    <a:pt x="996442" y="35445"/>
                  </a:lnTo>
                  <a:lnTo>
                    <a:pt x="996403" y="35852"/>
                  </a:lnTo>
                  <a:lnTo>
                    <a:pt x="995070" y="84607"/>
                  </a:lnTo>
                  <a:lnTo>
                    <a:pt x="995070" y="84759"/>
                  </a:lnTo>
                  <a:lnTo>
                    <a:pt x="995070" y="84886"/>
                  </a:lnTo>
                  <a:lnTo>
                    <a:pt x="995083" y="85013"/>
                  </a:lnTo>
                  <a:lnTo>
                    <a:pt x="995108" y="85166"/>
                  </a:lnTo>
                  <a:lnTo>
                    <a:pt x="995133" y="85305"/>
                  </a:lnTo>
                  <a:lnTo>
                    <a:pt x="995172" y="85445"/>
                  </a:lnTo>
                  <a:lnTo>
                    <a:pt x="995210" y="85585"/>
                  </a:lnTo>
                  <a:lnTo>
                    <a:pt x="995362" y="85953"/>
                  </a:lnTo>
                  <a:lnTo>
                    <a:pt x="995438" y="86093"/>
                  </a:lnTo>
                  <a:lnTo>
                    <a:pt x="995553" y="86283"/>
                  </a:lnTo>
                  <a:lnTo>
                    <a:pt x="995654" y="86423"/>
                  </a:lnTo>
                  <a:lnTo>
                    <a:pt x="995832" y="86626"/>
                  </a:lnTo>
                  <a:lnTo>
                    <a:pt x="996035" y="86829"/>
                  </a:lnTo>
                  <a:lnTo>
                    <a:pt x="996327" y="87058"/>
                  </a:lnTo>
                  <a:lnTo>
                    <a:pt x="996492" y="87160"/>
                  </a:lnTo>
                  <a:lnTo>
                    <a:pt x="996721" y="87287"/>
                  </a:lnTo>
                  <a:lnTo>
                    <a:pt x="996988" y="87376"/>
                  </a:lnTo>
                  <a:lnTo>
                    <a:pt x="997140" y="87426"/>
                  </a:lnTo>
                  <a:lnTo>
                    <a:pt x="997267" y="87452"/>
                  </a:lnTo>
                  <a:lnTo>
                    <a:pt x="997534" y="87503"/>
                  </a:lnTo>
                  <a:lnTo>
                    <a:pt x="997813" y="87528"/>
                  </a:lnTo>
                  <a:lnTo>
                    <a:pt x="997966" y="87528"/>
                  </a:lnTo>
                  <a:lnTo>
                    <a:pt x="998359" y="87490"/>
                  </a:lnTo>
                  <a:lnTo>
                    <a:pt x="998512" y="87464"/>
                  </a:lnTo>
                  <a:lnTo>
                    <a:pt x="998791" y="87388"/>
                  </a:lnTo>
                  <a:lnTo>
                    <a:pt x="998931" y="87337"/>
                  </a:lnTo>
                  <a:lnTo>
                    <a:pt x="999274" y="87172"/>
                  </a:lnTo>
                  <a:lnTo>
                    <a:pt x="999528" y="87020"/>
                  </a:lnTo>
                  <a:lnTo>
                    <a:pt x="999756" y="86855"/>
                  </a:lnTo>
                  <a:lnTo>
                    <a:pt x="999947" y="86652"/>
                  </a:lnTo>
                  <a:lnTo>
                    <a:pt x="1000137" y="86448"/>
                  </a:lnTo>
                  <a:lnTo>
                    <a:pt x="1030439" y="48234"/>
                  </a:lnTo>
                  <a:lnTo>
                    <a:pt x="1030681" y="47891"/>
                  </a:lnTo>
                  <a:lnTo>
                    <a:pt x="1031036" y="46710"/>
                  </a:lnTo>
                  <a:lnTo>
                    <a:pt x="1031062" y="46570"/>
                  </a:lnTo>
                  <a:close/>
                </a:path>
                <a:path w="1140459" h="596264">
                  <a:moveTo>
                    <a:pt x="1099693" y="137160"/>
                  </a:moveTo>
                  <a:lnTo>
                    <a:pt x="1097775" y="136499"/>
                  </a:lnTo>
                  <a:lnTo>
                    <a:pt x="1097495" y="136525"/>
                  </a:lnTo>
                  <a:lnTo>
                    <a:pt x="1096454" y="136893"/>
                  </a:lnTo>
                  <a:lnTo>
                    <a:pt x="1096213" y="137033"/>
                  </a:lnTo>
                  <a:lnTo>
                    <a:pt x="1095794" y="137414"/>
                  </a:lnTo>
                  <a:lnTo>
                    <a:pt x="1095476" y="137845"/>
                  </a:lnTo>
                  <a:lnTo>
                    <a:pt x="1095413" y="137972"/>
                  </a:lnTo>
                  <a:lnTo>
                    <a:pt x="1095222" y="138353"/>
                  </a:lnTo>
                  <a:lnTo>
                    <a:pt x="1095146" y="138607"/>
                  </a:lnTo>
                  <a:lnTo>
                    <a:pt x="1095070" y="139014"/>
                  </a:lnTo>
                  <a:lnTo>
                    <a:pt x="1095057" y="139166"/>
                  </a:lnTo>
                  <a:lnTo>
                    <a:pt x="1095057" y="139433"/>
                  </a:lnTo>
                  <a:lnTo>
                    <a:pt x="1096060" y="141490"/>
                  </a:lnTo>
                  <a:lnTo>
                    <a:pt x="1099693" y="137160"/>
                  </a:lnTo>
                  <a:close/>
                </a:path>
                <a:path w="1140459" h="596264">
                  <a:moveTo>
                    <a:pt x="1138262" y="167373"/>
                  </a:moveTo>
                  <a:lnTo>
                    <a:pt x="1138237" y="167093"/>
                  </a:lnTo>
                  <a:lnTo>
                    <a:pt x="1138186" y="166827"/>
                  </a:lnTo>
                  <a:lnTo>
                    <a:pt x="1138110" y="166560"/>
                  </a:lnTo>
                  <a:lnTo>
                    <a:pt x="1138008" y="166293"/>
                  </a:lnTo>
                  <a:lnTo>
                    <a:pt x="1137958" y="166166"/>
                  </a:lnTo>
                  <a:lnTo>
                    <a:pt x="1137729" y="165811"/>
                  </a:lnTo>
                  <a:lnTo>
                    <a:pt x="1137564" y="165608"/>
                  </a:lnTo>
                  <a:lnTo>
                    <a:pt x="1137361" y="165404"/>
                  </a:lnTo>
                  <a:lnTo>
                    <a:pt x="1137158" y="165227"/>
                  </a:lnTo>
                  <a:lnTo>
                    <a:pt x="1135392" y="163741"/>
                  </a:lnTo>
                  <a:lnTo>
                    <a:pt x="1135189" y="163563"/>
                  </a:lnTo>
                  <a:lnTo>
                    <a:pt x="1134833" y="163334"/>
                  </a:lnTo>
                  <a:lnTo>
                    <a:pt x="1134706" y="163271"/>
                  </a:lnTo>
                  <a:lnTo>
                    <a:pt x="1134452" y="163169"/>
                  </a:lnTo>
                  <a:lnTo>
                    <a:pt x="1134325" y="163131"/>
                  </a:lnTo>
                  <a:lnTo>
                    <a:pt x="1134198" y="163080"/>
                  </a:lnTo>
                  <a:lnTo>
                    <a:pt x="1133919" y="163029"/>
                  </a:lnTo>
                  <a:lnTo>
                    <a:pt x="1133373" y="162991"/>
                  </a:lnTo>
                  <a:lnTo>
                    <a:pt x="1133094" y="163017"/>
                  </a:lnTo>
                  <a:lnTo>
                    <a:pt x="1132814" y="163068"/>
                  </a:lnTo>
                  <a:lnTo>
                    <a:pt x="1132547" y="163144"/>
                  </a:lnTo>
                  <a:lnTo>
                    <a:pt x="1132293" y="163245"/>
                  </a:lnTo>
                  <a:lnTo>
                    <a:pt x="1132166" y="163309"/>
                  </a:lnTo>
                  <a:lnTo>
                    <a:pt x="1132039" y="163385"/>
                  </a:lnTo>
                  <a:lnTo>
                    <a:pt x="1131811" y="163525"/>
                  </a:lnTo>
                  <a:lnTo>
                    <a:pt x="1131392" y="163906"/>
                  </a:lnTo>
                  <a:lnTo>
                    <a:pt x="1131214" y="164109"/>
                  </a:lnTo>
                  <a:lnTo>
                    <a:pt x="1131125" y="164236"/>
                  </a:lnTo>
                  <a:lnTo>
                    <a:pt x="1129652" y="165976"/>
                  </a:lnTo>
                  <a:lnTo>
                    <a:pt x="1129017" y="167487"/>
                  </a:lnTo>
                  <a:lnTo>
                    <a:pt x="1128991" y="167627"/>
                  </a:lnTo>
                  <a:lnTo>
                    <a:pt x="1128991" y="167906"/>
                  </a:lnTo>
                  <a:lnTo>
                    <a:pt x="1129017" y="168186"/>
                  </a:lnTo>
                  <a:lnTo>
                    <a:pt x="1130109" y="170053"/>
                  </a:lnTo>
                  <a:lnTo>
                    <a:pt x="1131811" y="171500"/>
                  </a:lnTo>
                  <a:lnTo>
                    <a:pt x="1132065" y="171704"/>
                  </a:lnTo>
                  <a:lnTo>
                    <a:pt x="1132306" y="171856"/>
                  </a:lnTo>
                  <a:lnTo>
                    <a:pt x="1132535" y="172008"/>
                  </a:lnTo>
                  <a:lnTo>
                    <a:pt x="1132801" y="172110"/>
                  </a:lnTo>
                  <a:lnTo>
                    <a:pt x="1133055" y="172186"/>
                  </a:lnTo>
                  <a:lnTo>
                    <a:pt x="1133335" y="172250"/>
                  </a:lnTo>
                  <a:lnTo>
                    <a:pt x="1133614" y="172275"/>
                  </a:lnTo>
                  <a:lnTo>
                    <a:pt x="1133881" y="172275"/>
                  </a:lnTo>
                  <a:lnTo>
                    <a:pt x="1137450" y="169468"/>
                  </a:lnTo>
                  <a:lnTo>
                    <a:pt x="1137602" y="169291"/>
                  </a:lnTo>
                  <a:lnTo>
                    <a:pt x="1137843" y="168973"/>
                  </a:lnTo>
                  <a:lnTo>
                    <a:pt x="1137920" y="168833"/>
                  </a:lnTo>
                  <a:lnTo>
                    <a:pt x="1138097" y="168452"/>
                  </a:lnTo>
                  <a:lnTo>
                    <a:pt x="1138174" y="168198"/>
                  </a:lnTo>
                  <a:lnTo>
                    <a:pt x="1138224" y="167932"/>
                  </a:lnTo>
                  <a:lnTo>
                    <a:pt x="1138237" y="167792"/>
                  </a:lnTo>
                  <a:lnTo>
                    <a:pt x="1138250" y="167665"/>
                  </a:lnTo>
                  <a:lnTo>
                    <a:pt x="1138262" y="167373"/>
                  </a:lnTo>
                  <a:close/>
                </a:path>
                <a:path w="1140459" h="596264">
                  <a:moveTo>
                    <a:pt x="1140320" y="112064"/>
                  </a:moveTo>
                  <a:lnTo>
                    <a:pt x="1140294" y="111887"/>
                  </a:lnTo>
                  <a:lnTo>
                    <a:pt x="1140294" y="111747"/>
                  </a:lnTo>
                  <a:lnTo>
                    <a:pt x="1140244" y="111480"/>
                  </a:lnTo>
                  <a:lnTo>
                    <a:pt x="1140193" y="111315"/>
                  </a:lnTo>
                  <a:lnTo>
                    <a:pt x="1140142" y="111175"/>
                  </a:lnTo>
                  <a:lnTo>
                    <a:pt x="1140066" y="110947"/>
                  </a:lnTo>
                  <a:lnTo>
                    <a:pt x="1139964" y="110731"/>
                  </a:lnTo>
                  <a:lnTo>
                    <a:pt x="1139799" y="110502"/>
                  </a:lnTo>
                  <a:lnTo>
                    <a:pt x="1139634" y="110286"/>
                  </a:lnTo>
                  <a:lnTo>
                    <a:pt x="1139444" y="110083"/>
                  </a:lnTo>
                  <a:lnTo>
                    <a:pt x="1139228" y="109893"/>
                  </a:lnTo>
                  <a:lnTo>
                    <a:pt x="1139012" y="109766"/>
                  </a:lnTo>
                  <a:lnTo>
                    <a:pt x="1138885" y="109689"/>
                  </a:lnTo>
                  <a:lnTo>
                    <a:pt x="1138732" y="109588"/>
                  </a:lnTo>
                  <a:lnTo>
                    <a:pt x="1138504" y="109486"/>
                  </a:lnTo>
                  <a:lnTo>
                    <a:pt x="1138250" y="109397"/>
                  </a:lnTo>
                  <a:lnTo>
                    <a:pt x="1137996" y="109359"/>
                  </a:lnTo>
                  <a:lnTo>
                    <a:pt x="1137805" y="109321"/>
                  </a:lnTo>
                  <a:lnTo>
                    <a:pt x="1137653" y="109308"/>
                  </a:lnTo>
                  <a:lnTo>
                    <a:pt x="1137386" y="109308"/>
                  </a:lnTo>
                  <a:lnTo>
                    <a:pt x="1121092" y="108927"/>
                  </a:lnTo>
                  <a:lnTo>
                    <a:pt x="1119517" y="109372"/>
                  </a:lnTo>
                  <a:lnTo>
                    <a:pt x="1119390" y="109435"/>
                  </a:lnTo>
                  <a:lnTo>
                    <a:pt x="1118273" y="111137"/>
                  </a:lnTo>
                  <a:lnTo>
                    <a:pt x="1118235" y="111264"/>
                  </a:lnTo>
                  <a:lnTo>
                    <a:pt x="1118209" y="111544"/>
                  </a:lnTo>
                  <a:lnTo>
                    <a:pt x="1118209" y="111683"/>
                  </a:lnTo>
                  <a:lnTo>
                    <a:pt x="1118196" y="111823"/>
                  </a:lnTo>
                  <a:lnTo>
                    <a:pt x="1120825" y="114579"/>
                  </a:lnTo>
                  <a:lnTo>
                    <a:pt x="1120965" y="114579"/>
                  </a:lnTo>
                  <a:lnTo>
                    <a:pt x="1131531" y="114833"/>
                  </a:lnTo>
                  <a:lnTo>
                    <a:pt x="1107376" y="143611"/>
                  </a:lnTo>
                  <a:lnTo>
                    <a:pt x="1099705" y="137160"/>
                  </a:lnTo>
                  <a:lnTo>
                    <a:pt x="1096073" y="141490"/>
                  </a:lnTo>
                  <a:lnTo>
                    <a:pt x="1105776" y="149644"/>
                  </a:lnTo>
                  <a:lnTo>
                    <a:pt x="1106030" y="149847"/>
                  </a:lnTo>
                  <a:lnTo>
                    <a:pt x="1115758" y="158013"/>
                  </a:lnTo>
                  <a:lnTo>
                    <a:pt x="1117688" y="158686"/>
                  </a:lnTo>
                  <a:lnTo>
                    <a:pt x="1117968" y="158661"/>
                  </a:lnTo>
                  <a:lnTo>
                    <a:pt x="1120051" y="157213"/>
                  </a:lnTo>
                  <a:lnTo>
                    <a:pt x="1120241" y="156832"/>
                  </a:lnTo>
                  <a:lnTo>
                    <a:pt x="1120317" y="156578"/>
                  </a:lnTo>
                  <a:lnTo>
                    <a:pt x="1120368" y="156298"/>
                  </a:lnTo>
                  <a:lnTo>
                    <a:pt x="1120406" y="156019"/>
                  </a:lnTo>
                  <a:lnTo>
                    <a:pt x="1120406" y="155752"/>
                  </a:lnTo>
                  <a:lnTo>
                    <a:pt x="1120013" y="154432"/>
                  </a:lnTo>
                  <a:lnTo>
                    <a:pt x="1119873" y="154190"/>
                  </a:lnTo>
                  <a:lnTo>
                    <a:pt x="1119505" y="153771"/>
                  </a:lnTo>
                  <a:lnTo>
                    <a:pt x="1111707" y="147243"/>
                  </a:lnTo>
                  <a:lnTo>
                    <a:pt x="1139520" y="114096"/>
                  </a:lnTo>
                  <a:lnTo>
                    <a:pt x="1139659" y="113944"/>
                  </a:lnTo>
                  <a:lnTo>
                    <a:pt x="1139799" y="113766"/>
                  </a:lnTo>
                  <a:lnTo>
                    <a:pt x="1140028" y="113398"/>
                  </a:lnTo>
                  <a:lnTo>
                    <a:pt x="1140129" y="113131"/>
                  </a:lnTo>
                  <a:lnTo>
                    <a:pt x="1140218" y="112890"/>
                  </a:lnTo>
                  <a:lnTo>
                    <a:pt x="1140244" y="112750"/>
                  </a:lnTo>
                  <a:lnTo>
                    <a:pt x="1140282" y="112623"/>
                  </a:lnTo>
                  <a:lnTo>
                    <a:pt x="1140307" y="112344"/>
                  </a:lnTo>
                  <a:lnTo>
                    <a:pt x="1140307" y="112204"/>
                  </a:lnTo>
                  <a:lnTo>
                    <a:pt x="1140320" y="11206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574621" y="3894785"/>
              <a:ext cx="294005" cy="397510"/>
            </a:xfrm>
            <a:custGeom>
              <a:avLst/>
              <a:gdLst/>
              <a:ahLst/>
              <a:cxnLst/>
              <a:rect l="l" t="t" r="r" b="b"/>
              <a:pathLst>
                <a:path w="294004" h="397510">
                  <a:moveTo>
                    <a:pt x="7620" y="19634"/>
                  </a:moveTo>
                  <a:lnTo>
                    <a:pt x="7226" y="18313"/>
                  </a:lnTo>
                  <a:lnTo>
                    <a:pt x="7086" y="18072"/>
                  </a:lnTo>
                  <a:lnTo>
                    <a:pt x="6908" y="17856"/>
                  </a:lnTo>
                  <a:lnTo>
                    <a:pt x="6705" y="17653"/>
                  </a:lnTo>
                  <a:lnTo>
                    <a:pt x="4648" y="15913"/>
                  </a:lnTo>
                  <a:lnTo>
                    <a:pt x="2997" y="15252"/>
                  </a:lnTo>
                  <a:lnTo>
                    <a:pt x="2717" y="15252"/>
                  </a:lnTo>
                  <a:lnTo>
                    <a:pt x="1524" y="15570"/>
                  </a:lnTo>
                  <a:lnTo>
                    <a:pt x="1397" y="15621"/>
                  </a:lnTo>
                  <a:lnTo>
                    <a:pt x="25" y="17767"/>
                  </a:lnTo>
                  <a:lnTo>
                    <a:pt x="0" y="17907"/>
                  </a:lnTo>
                  <a:lnTo>
                    <a:pt x="0" y="18186"/>
                  </a:lnTo>
                  <a:lnTo>
                    <a:pt x="25" y="18465"/>
                  </a:lnTo>
                  <a:lnTo>
                    <a:pt x="1016" y="20243"/>
                  </a:lnTo>
                  <a:lnTo>
                    <a:pt x="2971" y="21894"/>
                  </a:lnTo>
                  <a:lnTo>
                    <a:pt x="4610" y="22555"/>
                  </a:lnTo>
                  <a:lnTo>
                    <a:pt x="4889" y="22555"/>
                  </a:lnTo>
                  <a:lnTo>
                    <a:pt x="7264" y="21094"/>
                  </a:lnTo>
                  <a:lnTo>
                    <a:pt x="7442" y="20713"/>
                  </a:lnTo>
                  <a:lnTo>
                    <a:pt x="7480" y="20586"/>
                  </a:lnTo>
                  <a:lnTo>
                    <a:pt x="7531" y="20459"/>
                  </a:lnTo>
                  <a:lnTo>
                    <a:pt x="7581" y="20180"/>
                  </a:lnTo>
                  <a:lnTo>
                    <a:pt x="7620" y="19634"/>
                  </a:lnTo>
                  <a:close/>
                </a:path>
                <a:path w="294004" h="397510">
                  <a:moveTo>
                    <a:pt x="59486" y="2679"/>
                  </a:moveTo>
                  <a:lnTo>
                    <a:pt x="56781" y="0"/>
                  </a:lnTo>
                  <a:lnTo>
                    <a:pt x="56502" y="0"/>
                  </a:lnTo>
                  <a:lnTo>
                    <a:pt x="55079" y="482"/>
                  </a:lnTo>
                  <a:lnTo>
                    <a:pt x="24053" y="21450"/>
                  </a:lnTo>
                  <a:lnTo>
                    <a:pt x="23761" y="21666"/>
                  </a:lnTo>
                  <a:lnTo>
                    <a:pt x="23622" y="21793"/>
                  </a:lnTo>
                  <a:lnTo>
                    <a:pt x="23368" y="22085"/>
                  </a:lnTo>
                  <a:lnTo>
                    <a:pt x="23266" y="22225"/>
                  </a:lnTo>
                  <a:lnTo>
                    <a:pt x="23190" y="22364"/>
                  </a:lnTo>
                  <a:lnTo>
                    <a:pt x="23075" y="22555"/>
                  </a:lnTo>
                  <a:lnTo>
                    <a:pt x="23012" y="22720"/>
                  </a:lnTo>
                  <a:lnTo>
                    <a:pt x="22961" y="22847"/>
                  </a:lnTo>
                  <a:lnTo>
                    <a:pt x="22898" y="23075"/>
                  </a:lnTo>
                  <a:lnTo>
                    <a:pt x="22860" y="23202"/>
                  </a:lnTo>
                  <a:lnTo>
                    <a:pt x="22834" y="23355"/>
                  </a:lnTo>
                  <a:lnTo>
                    <a:pt x="22809" y="23634"/>
                  </a:lnTo>
                  <a:lnTo>
                    <a:pt x="22809" y="23901"/>
                  </a:lnTo>
                  <a:lnTo>
                    <a:pt x="22834" y="24218"/>
                  </a:lnTo>
                  <a:lnTo>
                    <a:pt x="22885" y="24485"/>
                  </a:lnTo>
                  <a:lnTo>
                    <a:pt x="22974" y="24765"/>
                  </a:lnTo>
                  <a:lnTo>
                    <a:pt x="23114" y="25095"/>
                  </a:lnTo>
                  <a:lnTo>
                    <a:pt x="23202" y="25260"/>
                  </a:lnTo>
                  <a:lnTo>
                    <a:pt x="23342" y="25463"/>
                  </a:lnTo>
                  <a:lnTo>
                    <a:pt x="23507" y="25666"/>
                  </a:lnTo>
                  <a:lnTo>
                    <a:pt x="23710" y="25869"/>
                  </a:lnTo>
                  <a:lnTo>
                    <a:pt x="35433" y="35712"/>
                  </a:lnTo>
                  <a:lnTo>
                    <a:pt x="30645" y="41427"/>
                  </a:lnTo>
                  <a:lnTo>
                    <a:pt x="30403" y="41757"/>
                  </a:lnTo>
                  <a:lnTo>
                    <a:pt x="30264" y="41998"/>
                  </a:lnTo>
                  <a:lnTo>
                    <a:pt x="30162" y="42265"/>
                  </a:lnTo>
                  <a:lnTo>
                    <a:pt x="30124" y="42392"/>
                  </a:lnTo>
                  <a:lnTo>
                    <a:pt x="30073" y="42519"/>
                  </a:lnTo>
                  <a:lnTo>
                    <a:pt x="30022" y="42799"/>
                  </a:lnTo>
                  <a:lnTo>
                    <a:pt x="29997" y="43065"/>
                  </a:lnTo>
                  <a:lnTo>
                    <a:pt x="29997" y="43484"/>
                  </a:lnTo>
                  <a:lnTo>
                    <a:pt x="31457" y="45707"/>
                  </a:lnTo>
                  <a:lnTo>
                    <a:pt x="31838" y="45897"/>
                  </a:lnTo>
                  <a:lnTo>
                    <a:pt x="32092" y="45974"/>
                  </a:lnTo>
                  <a:lnTo>
                    <a:pt x="32512" y="46050"/>
                  </a:lnTo>
                  <a:lnTo>
                    <a:pt x="32651" y="46062"/>
                  </a:lnTo>
                  <a:lnTo>
                    <a:pt x="32918" y="46062"/>
                  </a:lnTo>
                  <a:lnTo>
                    <a:pt x="34239" y="45669"/>
                  </a:lnTo>
                  <a:lnTo>
                    <a:pt x="34480" y="45529"/>
                  </a:lnTo>
                  <a:lnTo>
                    <a:pt x="34696" y="45364"/>
                  </a:lnTo>
                  <a:lnTo>
                    <a:pt x="34975" y="45059"/>
                  </a:lnTo>
                  <a:lnTo>
                    <a:pt x="39763" y="39344"/>
                  </a:lnTo>
                  <a:lnTo>
                    <a:pt x="43522" y="42481"/>
                  </a:lnTo>
                  <a:lnTo>
                    <a:pt x="45440" y="43154"/>
                  </a:lnTo>
                  <a:lnTo>
                    <a:pt x="45732" y="43129"/>
                  </a:lnTo>
                  <a:lnTo>
                    <a:pt x="46761" y="42760"/>
                  </a:lnTo>
                  <a:lnTo>
                    <a:pt x="47002" y="42621"/>
                  </a:lnTo>
                  <a:lnTo>
                    <a:pt x="47815" y="41681"/>
                  </a:lnTo>
                  <a:lnTo>
                    <a:pt x="47993" y="41300"/>
                  </a:lnTo>
                  <a:lnTo>
                    <a:pt x="48031" y="41173"/>
                  </a:lnTo>
                  <a:lnTo>
                    <a:pt x="48082" y="41046"/>
                  </a:lnTo>
                  <a:lnTo>
                    <a:pt x="48133" y="40767"/>
                  </a:lnTo>
                  <a:lnTo>
                    <a:pt x="48171" y="40220"/>
                  </a:lnTo>
                  <a:lnTo>
                    <a:pt x="48145" y="39941"/>
                  </a:lnTo>
                  <a:lnTo>
                    <a:pt x="47777" y="38900"/>
                  </a:lnTo>
                  <a:lnTo>
                    <a:pt x="47637" y="38658"/>
                  </a:lnTo>
                  <a:lnTo>
                    <a:pt x="47256" y="38239"/>
                  </a:lnTo>
                  <a:lnTo>
                    <a:pt x="43395" y="35026"/>
                  </a:lnTo>
                  <a:lnTo>
                    <a:pt x="48196" y="29298"/>
                  </a:lnTo>
                  <a:lnTo>
                    <a:pt x="48514" y="28841"/>
                  </a:lnTo>
                  <a:lnTo>
                    <a:pt x="48856" y="27660"/>
                  </a:lnTo>
                  <a:lnTo>
                    <a:pt x="48856" y="27381"/>
                  </a:lnTo>
                  <a:lnTo>
                    <a:pt x="46888" y="24790"/>
                  </a:lnTo>
                  <a:lnTo>
                    <a:pt x="46761" y="24739"/>
                  </a:lnTo>
                  <a:lnTo>
                    <a:pt x="46482" y="24688"/>
                  </a:lnTo>
                  <a:lnTo>
                    <a:pt x="45935" y="24650"/>
                  </a:lnTo>
                  <a:lnTo>
                    <a:pt x="45643" y="24676"/>
                  </a:lnTo>
                  <a:lnTo>
                    <a:pt x="44615" y="25044"/>
                  </a:lnTo>
                  <a:lnTo>
                    <a:pt x="44373" y="25184"/>
                  </a:lnTo>
                  <a:lnTo>
                    <a:pt x="44157" y="25361"/>
                  </a:lnTo>
                  <a:lnTo>
                    <a:pt x="43954" y="25565"/>
                  </a:lnTo>
                  <a:lnTo>
                    <a:pt x="39065" y="31394"/>
                  </a:lnTo>
                  <a:lnTo>
                    <a:pt x="30314" y="24041"/>
                  </a:lnTo>
                  <a:lnTo>
                    <a:pt x="58229" y="5168"/>
                  </a:lnTo>
                  <a:lnTo>
                    <a:pt x="58356" y="5105"/>
                  </a:lnTo>
                  <a:lnTo>
                    <a:pt x="58572" y="4914"/>
                  </a:lnTo>
                  <a:lnTo>
                    <a:pt x="58762" y="4724"/>
                  </a:lnTo>
                  <a:lnTo>
                    <a:pt x="59486" y="2959"/>
                  </a:lnTo>
                  <a:lnTo>
                    <a:pt x="59486" y="2679"/>
                  </a:lnTo>
                  <a:close/>
                </a:path>
                <a:path w="294004" h="397510">
                  <a:moveTo>
                    <a:pt x="107721" y="46850"/>
                  </a:moveTo>
                  <a:lnTo>
                    <a:pt x="104775" y="42024"/>
                  </a:lnTo>
                  <a:lnTo>
                    <a:pt x="70421" y="63131"/>
                  </a:lnTo>
                  <a:lnTo>
                    <a:pt x="85242" y="25641"/>
                  </a:lnTo>
                  <a:lnTo>
                    <a:pt x="85293" y="25501"/>
                  </a:lnTo>
                  <a:lnTo>
                    <a:pt x="85369" y="25247"/>
                  </a:lnTo>
                  <a:lnTo>
                    <a:pt x="85407" y="24968"/>
                  </a:lnTo>
                  <a:lnTo>
                    <a:pt x="85432" y="24701"/>
                  </a:lnTo>
                  <a:lnTo>
                    <a:pt x="85432" y="24422"/>
                  </a:lnTo>
                  <a:lnTo>
                    <a:pt x="84924" y="22999"/>
                  </a:lnTo>
                  <a:lnTo>
                    <a:pt x="84848" y="22872"/>
                  </a:lnTo>
                  <a:lnTo>
                    <a:pt x="84683" y="22669"/>
                  </a:lnTo>
                  <a:lnTo>
                    <a:pt x="84480" y="22479"/>
                  </a:lnTo>
                  <a:lnTo>
                    <a:pt x="82702" y="21780"/>
                  </a:lnTo>
                  <a:lnTo>
                    <a:pt x="82435" y="21780"/>
                  </a:lnTo>
                  <a:lnTo>
                    <a:pt x="62039" y="68935"/>
                  </a:lnTo>
                  <a:lnTo>
                    <a:pt x="62001" y="69062"/>
                  </a:lnTo>
                  <a:lnTo>
                    <a:pt x="61963" y="69189"/>
                  </a:lnTo>
                  <a:lnTo>
                    <a:pt x="61925" y="69316"/>
                  </a:lnTo>
                  <a:lnTo>
                    <a:pt x="61874" y="69608"/>
                  </a:lnTo>
                  <a:lnTo>
                    <a:pt x="61861" y="69735"/>
                  </a:lnTo>
                  <a:lnTo>
                    <a:pt x="61849" y="69875"/>
                  </a:lnTo>
                  <a:lnTo>
                    <a:pt x="61849" y="70015"/>
                  </a:lnTo>
                  <a:lnTo>
                    <a:pt x="61887" y="70434"/>
                  </a:lnTo>
                  <a:lnTo>
                    <a:pt x="62204" y="71348"/>
                  </a:lnTo>
                  <a:lnTo>
                    <a:pt x="62344" y="71577"/>
                  </a:lnTo>
                  <a:lnTo>
                    <a:pt x="62433" y="71704"/>
                  </a:lnTo>
                  <a:lnTo>
                    <a:pt x="62611" y="71907"/>
                  </a:lnTo>
                  <a:lnTo>
                    <a:pt x="62915" y="72186"/>
                  </a:lnTo>
                  <a:lnTo>
                    <a:pt x="63258" y="72428"/>
                  </a:lnTo>
                  <a:lnTo>
                    <a:pt x="63500" y="72555"/>
                  </a:lnTo>
                  <a:lnTo>
                    <a:pt x="63766" y="72656"/>
                  </a:lnTo>
                  <a:lnTo>
                    <a:pt x="63893" y="72694"/>
                  </a:lnTo>
                  <a:lnTo>
                    <a:pt x="64033" y="72732"/>
                  </a:lnTo>
                  <a:lnTo>
                    <a:pt x="64160" y="72758"/>
                  </a:lnTo>
                  <a:lnTo>
                    <a:pt x="64300" y="72783"/>
                  </a:lnTo>
                  <a:lnTo>
                    <a:pt x="64439" y="72796"/>
                  </a:lnTo>
                  <a:lnTo>
                    <a:pt x="64579" y="72809"/>
                  </a:lnTo>
                  <a:lnTo>
                    <a:pt x="64719" y="72809"/>
                  </a:lnTo>
                  <a:lnTo>
                    <a:pt x="64985" y="72796"/>
                  </a:lnTo>
                  <a:lnTo>
                    <a:pt x="65671" y="72631"/>
                  </a:lnTo>
                  <a:lnTo>
                    <a:pt x="65811" y="72580"/>
                  </a:lnTo>
                  <a:lnTo>
                    <a:pt x="65963" y="72491"/>
                  </a:lnTo>
                  <a:lnTo>
                    <a:pt x="66167" y="72390"/>
                  </a:lnTo>
                  <a:lnTo>
                    <a:pt x="107721" y="46850"/>
                  </a:lnTo>
                  <a:close/>
                </a:path>
                <a:path w="294004" h="397510">
                  <a:moveTo>
                    <a:pt x="109093" y="44399"/>
                  </a:moveTo>
                  <a:lnTo>
                    <a:pt x="109054" y="43980"/>
                  </a:lnTo>
                  <a:lnTo>
                    <a:pt x="108966" y="43573"/>
                  </a:lnTo>
                  <a:lnTo>
                    <a:pt x="108737" y="43065"/>
                  </a:lnTo>
                  <a:lnTo>
                    <a:pt x="108597" y="42837"/>
                  </a:lnTo>
                  <a:lnTo>
                    <a:pt x="108419" y="42608"/>
                  </a:lnTo>
                  <a:lnTo>
                    <a:pt x="106502" y="41617"/>
                  </a:lnTo>
                  <a:lnTo>
                    <a:pt x="106362" y="41617"/>
                  </a:lnTo>
                  <a:lnTo>
                    <a:pt x="106222" y="41605"/>
                  </a:lnTo>
                  <a:lnTo>
                    <a:pt x="104775" y="42024"/>
                  </a:lnTo>
                  <a:lnTo>
                    <a:pt x="107746" y="46850"/>
                  </a:lnTo>
                  <a:lnTo>
                    <a:pt x="109080" y="44678"/>
                  </a:lnTo>
                  <a:lnTo>
                    <a:pt x="109080" y="44551"/>
                  </a:lnTo>
                  <a:lnTo>
                    <a:pt x="109093" y="44399"/>
                  </a:lnTo>
                  <a:close/>
                </a:path>
                <a:path w="294004" h="397510">
                  <a:moveTo>
                    <a:pt x="141820" y="153809"/>
                  </a:moveTo>
                  <a:lnTo>
                    <a:pt x="141097" y="152984"/>
                  </a:lnTo>
                  <a:lnTo>
                    <a:pt x="139700" y="152400"/>
                  </a:lnTo>
                  <a:lnTo>
                    <a:pt x="139560" y="152400"/>
                  </a:lnTo>
                  <a:lnTo>
                    <a:pt x="139433" y="152387"/>
                  </a:lnTo>
                  <a:lnTo>
                    <a:pt x="139141" y="152400"/>
                  </a:lnTo>
                  <a:lnTo>
                    <a:pt x="138861" y="152425"/>
                  </a:lnTo>
                  <a:lnTo>
                    <a:pt x="138607" y="152501"/>
                  </a:lnTo>
                  <a:lnTo>
                    <a:pt x="138480" y="152552"/>
                  </a:lnTo>
                  <a:lnTo>
                    <a:pt x="138341" y="152590"/>
                  </a:lnTo>
                  <a:lnTo>
                    <a:pt x="136550" y="155028"/>
                  </a:lnTo>
                  <a:lnTo>
                    <a:pt x="136550" y="155448"/>
                  </a:lnTo>
                  <a:lnTo>
                    <a:pt x="136588" y="155727"/>
                  </a:lnTo>
                  <a:lnTo>
                    <a:pt x="136652" y="156006"/>
                  </a:lnTo>
                  <a:lnTo>
                    <a:pt x="136690" y="156133"/>
                  </a:lnTo>
                  <a:lnTo>
                    <a:pt x="136753" y="156260"/>
                  </a:lnTo>
                  <a:lnTo>
                    <a:pt x="136855" y="156514"/>
                  </a:lnTo>
                  <a:lnTo>
                    <a:pt x="141820" y="153809"/>
                  </a:lnTo>
                  <a:close/>
                </a:path>
                <a:path w="294004" h="397510">
                  <a:moveTo>
                    <a:pt x="167855" y="194297"/>
                  </a:moveTo>
                  <a:lnTo>
                    <a:pt x="167830" y="194157"/>
                  </a:lnTo>
                  <a:lnTo>
                    <a:pt x="167817" y="194017"/>
                  </a:lnTo>
                  <a:lnTo>
                    <a:pt x="167754" y="193738"/>
                  </a:lnTo>
                  <a:lnTo>
                    <a:pt x="167716" y="193611"/>
                  </a:lnTo>
                  <a:lnTo>
                    <a:pt x="167652" y="193484"/>
                  </a:lnTo>
                  <a:lnTo>
                    <a:pt x="167551" y="193230"/>
                  </a:lnTo>
                  <a:lnTo>
                    <a:pt x="167474" y="193103"/>
                  </a:lnTo>
                  <a:lnTo>
                    <a:pt x="167386" y="192976"/>
                  </a:lnTo>
                  <a:lnTo>
                    <a:pt x="166268" y="191033"/>
                  </a:lnTo>
                  <a:lnTo>
                    <a:pt x="166192" y="190881"/>
                  </a:lnTo>
                  <a:lnTo>
                    <a:pt x="166128" y="190754"/>
                  </a:lnTo>
                  <a:lnTo>
                    <a:pt x="165963" y="190525"/>
                  </a:lnTo>
                  <a:lnTo>
                    <a:pt x="165785" y="190334"/>
                  </a:lnTo>
                  <a:lnTo>
                    <a:pt x="165582" y="190144"/>
                  </a:lnTo>
                  <a:lnTo>
                    <a:pt x="165455" y="190055"/>
                  </a:lnTo>
                  <a:lnTo>
                    <a:pt x="165265" y="189915"/>
                  </a:lnTo>
                  <a:lnTo>
                    <a:pt x="165125" y="189826"/>
                  </a:lnTo>
                  <a:lnTo>
                    <a:pt x="164998" y="189763"/>
                  </a:lnTo>
                  <a:lnTo>
                    <a:pt x="164617" y="189598"/>
                  </a:lnTo>
                  <a:lnTo>
                    <a:pt x="164490" y="189560"/>
                  </a:lnTo>
                  <a:lnTo>
                    <a:pt x="164071" y="189484"/>
                  </a:lnTo>
                  <a:lnTo>
                    <a:pt x="163931" y="189458"/>
                  </a:lnTo>
                  <a:lnTo>
                    <a:pt x="163512" y="189458"/>
                  </a:lnTo>
                  <a:lnTo>
                    <a:pt x="163385" y="189484"/>
                  </a:lnTo>
                  <a:lnTo>
                    <a:pt x="163233" y="189496"/>
                  </a:lnTo>
                  <a:lnTo>
                    <a:pt x="162966" y="189572"/>
                  </a:lnTo>
                  <a:lnTo>
                    <a:pt x="162839" y="189611"/>
                  </a:lnTo>
                  <a:lnTo>
                    <a:pt x="162699" y="189661"/>
                  </a:lnTo>
                  <a:lnTo>
                    <a:pt x="162458" y="189776"/>
                  </a:lnTo>
                  <a:lnTo>
                    <a:pt x="162331" y="189839"/>
                  </a:lnTo>
                  <a:lnTo>
                    <a:pt x="162204" y="189915"/>
                  </a:lnTo>
                  <a:lnTo>
                    <a:pt x="160096" y="191122"/>
                  </a:lnTo>
                  <a:lnTo>
                    <a:pt x="159829" y="191312"/>
                  </a:lnTo>
                  <a:lnTo>
                    <a:pt x="159550" y="191541"/>
                  </a:lnTo>
                  <a:lnTo>
                    <a:pt x="159359" y="191744"/>
                  </a:lnTo>
                  <a:lnTo>
                    <a:pt x="159194" y="191960"/>
                  </a:lnTo>
                  <a:lnTo>
                    <a:pt x="159042" y="192201"/>
                  </a:lnTo>
                  <a:lnTo>
                    <a:pt x="158991" y="192328"/>
                  </a:lnTo>
                  <a:lnTo>
                    <a:pt x="158826" y="192709"/>
                  </a:lnTo>
                  <a:lnTo>
                    <a:pt x="158788" y="192849"/>
                  </a:lnTo>
                  <a:lnTo>
                    <a:pt x="158750" y="192976"/>
                  </a:lnTo>
                  <a:lnTo>
                    <a:pt x="158711" y="193255"/>
                  </a:lnTo>
                  <a:lnTo>
                    <a:pt x="158686" y="193535"/>
                  </a:lnTo>
                  <a:lnTo>
                    <a:pt x="158699" y="193814"/>
                  </a:lnTo>
                  <a:lnTo>
                    <a:pt x="158724" y="194094"/>
                  </a:lnTo>
                  <a:lnTo>
                    <a:pt x="158788" y="194360"/>
                  </a:lnTo>
                  <a:lnTo>
                    <a:pt x="158864" y="194551"/>
                  </a:lnTo>
                  <a:lnTo>
                    <a:pt x="158978" y="194818"/>
                  </a:lnTo>
                  <a:lnTo>
                    <a:pt x="159131" y="195122"/>
                  </a:lnTo>
                  <a:lnTo>
                    <a:pt x="161086" y="198056"/>
                  </a:lnTo>
                  <a:lnTo>
                    <a:pt x="161302" y="198208"/>
                  </a:lnTo>
                  <a:lnTo>
                    <a:pt x="161544" y="198348"/>
                  </a:lnTo>
                  <a:lnTo>
                    <a:pt x="161671" y="198399"/>
                  </a:lnTo>
                  <a:lnTo>
                    <a:pt x="161950" y="198513"/>
                  </a:lnTo>
                  <a:lnTo>
                    <a:pt x="162077" y="198551"/>
                  </a:lnTo>
                  <a:lnTo>
                    <a:pt x="162483" y="198628"/>
                  </a:lnTo>
                  <a:lnTo>
                    <a:pt x="162623" y="198628"/>
                  </a:lnTo>
                  <a:lnTo>
                    <a:pt x="162750" y="198640"/>
                  </a:lnTo>
                  <a:lnTo>
                    <a:pt x="163042" y="198628"/>
                  </a:lnTo>
                  <a:lnTo>
                    <a:pt x="163322" y="198602"/>
                  </a:lnTo>
                  <a:lnTo>
                    <a:pt x="163715" y="198501"/>
                  </a:lnTo>
                  <a:lnTo>
                    <a:pt x="163842" y="198437"/>
                  </a:lnTo>
                  <a:lnTo>
                    <a:pt x="164109" y="198323"/>
                  </a:lnTo>
                  <a:lnTo>
                    <a:pt x="164287" y="198234"/>
                  </a:lnTo>
                  <a:lnTo>
                    <a:pt x="166446" y="196977"/>
                  </a:lnTo>
                  <a:lnTo>
                    <a:pt x="166573" y="196888"/>
                  </a:lnTo>
                  <a:lnTo>
                    <a:pt x="166789" y="196748"/>
                  </a:lnTo>
                  <a:lnTo>
                    <a:pt x="167005" y="196557"/>
                  </a:lnTo>
                  <a:lnTo>
                    <a:pt x="167182" y="196367"/>
                  </a:lnTo>
                  <a:lnTo>
                    <a:pt x="167284" y="196240"/>
                  </a:lnTo>
                  <a:lnTo>
                    <a:pt x="167500" y="195910"/>
                  </a:lnTo>
                  <a:lnTo>
                    <a:pt x="167563" y="195770"/>
                  </a:lnTo>
                  <a:lnTo>
                    <a:pt x="167716" y="195402"/>
                  </a:lnTo>
                  <a:lnTo>
                    <a:pt x="167805" y="195122"/>
                  </a:lnTo>
                  <a:lnTo>
                    <a:pt x="167855" y="194716"/>
                  </a:lnTo>
                  <a:lnTo>
                    <a:pt x="167855" y="194297"/>
                  </a:lnTo>
                  <a:close/>
                </a:path>
                <a:path w="294004" h="397510">
                  <a:moveTo>
                    <a:pt x="171577" y="134594"/>
                  </a:moveTo>
                  <a:lnTo>
                    <a:pt x="171450" y="134543"/>
                  </a:lnTo>
                  <a:lnTo>
                    <a:pt x="171183" y="134467"/>
                  </a:lnTo>
                  <a:lnTo>
                    <a:pt x="170903" y="134416"/>
                  </a:lnTo>
                  <a:lnTo>
                    <a:pt x="170637" y="134404"/>
                  </a:lnTo>
                  <a:lnTo>
                    <a:pt x="170357" y="134404"/>
                  </a:lnTo>
                  <a:lnTo>
                    <a:pt x="168173" y="135712"/>
                  </a:lnTo>
                  <a:lnTo>
                    <a:pt x="167728" y="137147"/>
                  </a:lnTo>
                  <a:lnTo>
                    <a:pt x="167728" y="137414"/>
                  </a:lnTo>
                  <a:lnTo>
                    <a:pt x="167754" y="137693"/>
                  </a:lnTo>
                  <a:lnTo>
                    <a:pt x="167792" y="137833"/>
                  </a:lnTo>
                  <a:lnTo>
                    <a:pt x="167817" y="137972"/>
                  </a:lnTo>
                  <a:lnTo>
                    <a:pt x="169024" y="139598"/>
                  </a:lnTo>
                  <a:lnTo>
                    <a:pt x="169392" y="139814"/>
                  </a:lnTo>
                  <a:lnTo>
                    <a:pt x="169519" y="139865"/>
                  </a:lnTo>
                  <a:lnTo>
                    <a:pt x="171577" y="134594"/>
                  </a:lnTo>
                  <a:close/>
                </a:path>
                <a:path w="294004" h="397510">
                  <a:moveTo>
                    <a:pt x="188722" y="143268"/>
                  </a:moveTo>
                  <a:lnTo>
                    <a:pt x="188709" y="143065"/>
                  </a:lnTo>
                  <a:lnTo>
                    <a:pt x="188696" y="142849"/>
                  </a:lnTo>
                  <a:lnTo>
                    <a:pt x="188671" y="142697"/>
                  </a:lnTo>
                  <a:lnTo>
                    <a:pt x="188607" y="142443"/>
                  </a:lnTo>
                  <a:lnTo>
                    <a:pt x="188556" y="142316"/>
                  </a:lnTo>
                  <a:lnTo>
                    <a:pt x="188518" y="142176"/>
                  </a:lnTo>
                  <a:lnTo>
                    <a:pt x="188404" y="141922"/>
                  </a:lnTo>
                  <a:lnTo>
                    <a:pt x="188277" y="141681"/>
                  </a:lnTo>
                  <a:lnTo>
                    <a:pt x="188137" y="141528"/>
                  </a:lnTo>
                  <a:lnTo>
                    <a:pt x="187921" y="141249"/>
                  </a:lnTo>
                  <a:lnTo>
                    <a:pt x="187744" y="141084"/>
                  </a:lnTo>
                  <a:lnTo>
                    <a:pt x="187502" y="140881"/>
                  </a:lnTo>
                  <a:lnTo>
                    <a:pt x="187299" y="140766"/>
                  </a:lnTo>
                  <a:lnTo>
                    <a:pt x="187134" y="140677"/>
                  </a:lnTo>
                  <a:lnTo>
                    <a:pt x="186918" y="140589"/>
                  </a:lnTo>
                  <a:lnTo>
                    <a:pt x="186753" y="140512"/>
                  </a:lnTo>
                  <a:lnTo>
                    <a:pt x="186626" y="140474"/>
                  </a:lnTo>
                  <a:lnTo>
                    <a:pt x="171589" y="134594"/>
                  </a:lnTo>
                  <a:lnTo>
                    <a:pt x="169519" y="139865"/>
                  </a:lnTo>
                  <a:lnTo>
                    <a:pt x="179362" y="143725"/>
                  </a:lnTo>
                  <a:lnTo>
                    <a:pt x="146837" y="162509"/>
                  </a:lnTo>
                  <a:lnTo>
                    <a:pt x="141820" y="153809"/>
                  </a:lnTo>
                  <a:lnTo>
                    <a:pt x="136931" y="156641"/>
                  </a:lnTo>
                  <a:lnTo>
                    <a:pt x="143256" y="167601"/>
                  </a:lnTo>
                  <a:lnTo>
                    <a:pt x="143408" y="167894"/>
                  </a:lnTo>
                  <a:lnTo>
                    <a:pt x="149783" y="178904"/>
                  </a:lnTo>
                  <a:lnTo>
                    <a:pt x="149847" y="179031"/>
                  </a:lnTo>
                  <a:lnTo>
                    <a:pt x="150012" y="179247"/>
                  </a:lnTo>
                  <a:lnTo>
                    <a:pt x="150202" y="179463"/>
                  </a:lnTo>
                  <a:lnTo>
                    <a:pt x="150393" y="179641"/>
                  </a:lnTo>
                  <a:lnTo>
                    <a:pt x="150850" y="179959"/>
                  </a:lnTo>
                  <a:lnTo>
                    <a:pt x="150990" y="180022"/>
                  </a:lnTo>
                  <a:lnTo>
                    <a:pt x="151638" y="180263"/>
                  </a:lnTo>
                  <a:lnTo>
                    <a:pt x="151917" y="180301"/>
                  </a:lnTo>
                  <a:lnTo>
                    <a:pt x="152184" y="180327"/>
                  </a:lnTo>
                  <a:lnTo>
                    <a:pt x="152463" y="180314"/>
                  </a:lnTo>
                  <a:lnTo>
                    <a:pt x="154381" y="179311"/>
                  </a:lnTo>
                  <a:lnTo>
                    <a:pt x="155067" y="177533"/>
                  </a:lnTo>
                  <a:lnTo>
                    <a:pt x="155041" y="177114"/>
                  </a:lnTo>
                  <a:lnTo>
                    <a:pt x="154952" y="176707"/>
                  </a:lnTo>
                  <a:lnTo>
                    <a:pt x="154914" y="176580"/>
                  </a:lnTo>
                  <a:lnTo>
                    <a:pt x="154749" y="176187"/>
                  </a:lnTo>
                  <a:lnTo>
                    <a:pt x="149656" y="167398"/>
                  </a:lnTo>
                  <a:lnTo>
                    <a:pt x="187058" y="145796"/>
                  </a:lnTo>
                  <a:lnTo>
                    <a:pt x="187299" y="145656"/>
                  </a:lnTo>
                  <a:lnTo>
                    <a:pt x="187426" y="145592"/>
                  </a:lnTo>
                  <a:lnTo>
                    <a:pt x="187617" y="145453"/>
                  </a:lnTo>
                  <a:lnTo>
                    <a:pt x="187820" y="145288"/>
                  </a:lnTo>
                  <a:lnTo>
                    <a:pt x="188023" y="145072"/>
                  </a:lnTo>
                  <a:lnTo>
                    <a:pt x="188188" y="144868"/>
                  </a:lnTo>
                  <a:lnTo>
                    <a:pt x="188366" y="144589"/>
                  </a:lnTo>
                  <a:lnTo>
                    <a:pt x="188417" y="144462"/>
                  </a:lnTo>
                  <a:lnTo>
                    <a:pt x="188480" y="144335"/>
                  </a:lnTo>
                  <a:lnTo>
                    <a:pt x="188569" y="144119"/>
                  </a:lnTo>
                  <a:lnTo>
                    <a:pt x="188607" y="143941"/>
                  </a:lnTo>
                  <a:lnTo>
                    <a:pt x="188645" y="143814"/>
                  </a:lnTo>
                  <a:lnTo>
                    <a:pt x="188683" y="143573"/>
                  </a:lnTo>
                  <a:lnTo>
                    <a:pt x="188709" y="143294"/>
                  </a:lnTo>
                  <a:close/>
                </a:path>
                <a:path w="294004" h="397510">
                  <a:moveTo>
                    <a:pt x="225298" y="206603"/>
                  </a:moveTo>
                  <a:lnTo>
                    <a:pt x="225272" y="206184"/>
                  </a:lnTo>
                  <a:lnTo>
                    <a:pt x="225196" y="205778"/>
                  </a:lnTo>
                  <a:lnTo>
                    <a:pt x="224980" y="205270"/>
                  </a:lnTo>
                  <a:lnTo>
                    <a:pt x="224345" y="204165"/>
                  </a:lnTo>
                  <a:lnTo>
                    <a:pt x="222999" y="202298"/>
                  </a:lnTo>
                  <a:lnTo>
                    <a:pt x="205041" y="193433"/>
                  </a:lnTo>
                  <a:lnTo>
                    <a:pt x="202742" y="193509"/>
                  </a:lnTo>
                  <a:lnTo>
                    <a:pt x="193128" y="196494"/>
                  </a:lnTo>
                  <a:lnTo>
                    <a:pt x="192963" y="196596"/>
                  </a:lnTo>
                  <a:lnTo>
                    <a:pt x="192836" y="196659"/>
                  </a:lnTo>
                  <a:lnTo>
                    <a:pt x="181940" y="202958"/>
                  </a:lnTo>
                  <a:lnTo>
                    <a:pt x="181813" y="203022"/>
                  </a:lnTo>
                  <a:lnTo>
                    <a:pt x="181686" y="203098"/>
                  </a:lnTo>
                  <a:lnTo>
                    <a:pt x="173951" y="216344"/>
                  </a:lnTo>
                  <a:lnTo>
                    <a:pt x="174002" y="217893"/>
                  </a:lnTo>
                  <a:lnTo>
                    <a:pt x="189395" y="232295"/>
                  </a:lnTo>
                  <a:lnTo>
                    <a:pt x="190931" y="232244"/>
                  </a:lnTo>
                  <a:lnTo>
                    <a:pt x="197383" y="230251"/>
                  </a:lnTo>
                  <a:lnTo>
                    <a:pt x="197510" y="230174"/>
                  </a:lnTo>
                  <a:lnTo>
                    <a:pt x="197637" y="230098"/>
                  </a:lnTo>
                  <a:lnTo>
                    <a:pt x="199555" y="228993"/>
                  </a:lnTo>
                  <a:lnTo>
                    <a:pt x="199732" y="228892"/>
                  </a:lnTo>
                  <a:lnTo>
                    <a:pt x="199859" y="228815"/>
                  </a:lnTo>
                  <a:lnTo>
                    <a:pt x="200279" y="228574"/>
                  </a:lnTo>
                  <a:lnTo>
                    <a:pt x="206286" y="217754"/>
                  </a:lnTo>
                  <a:lnTo>
                    <a:pt x="206248" y="216471"/>
                  </a:lnTo>
                  <a:lnTo>
                    <a:pt x="204597" y="211124"/>
                  </a:lnTo>
                  <a:lnTo>
                    <a:pt x="204533" y="210997"/>
                  </a:lnTo>
                  <a:lnTo>
                    <a:pt x="204444" y="210858"/>
                  </a:lnTo>
                  <a:lnTo>
                    <a:pt x="200621" y="204254"/>
                  </a:lnTo>
                  <a:lnTo>
                    <a:pt x="200621" y="217665"/>
                  </a:lnTo>
                  <a:lnTo>
                    <a:pt x="200583" y="218389"/>
                  </a:lnTo>
                  <a:lnTo>
                    <a:pt x="197015" y="223926"/>
                  </a:lnTo>
                  <a:lnTo>
                    <a:pt x="196850" y="224040"/>
                  </a:lnTo>
                  <a:lnTo>
                    <a:pt x="196684" y="224142"/>
                  </a:lnTo>
                  <a:lnTo>
                    <a:pt x="196557" y="224218"/>
                  </a:lnTo>
                  <a:lnTo>
                    <a:pt x="194741" y="225259"/>
                  </a:lnTo>
                  <a:lnTo>
                    <a:pt x="194602" y="225323"/>
                  </a:lnTo>
                  <a:lnTo>
                    <a:pt x="194246" y="225539"/>
                  </a:lnTo>
                  <a:lnTo>
                    <a:pt x="189484" y="226644"/>
                  </a:lnTo>
                  <a:lnTo>
                    <a:pt x="188506" y="226580"/>
                  </a:lnTo>
                  <a:lnTo>
                    <a:pt x="179616" y="216433"/>
                  </a:lnTo>
                  <a:lnTo>
                    <a:pt x="179679" y="215455"/>
                  </a:lnTo>
                  <a:lnTo>
                    <a:pt x="184505" y="208000"/>
                  </a:lnTo>
                  <a:lnTo>
                    <a:pt x="184632" y="207924"/>
                  </a:lnTo>
                  <a:lnTo>
                    <a:pt x="184772" y="207848"/>
                  </a:lnTo>
                  <a:lnTo>
                    <a:pt x="193332" y="202920"/>
                  </a:lnTo>
                  <a:lnTo>
                    <a:pt x="199618" y="213817"/>
                  </a:lnTo>
                  <a:lnTo>
                    <a:pt x="199809" y="214134"/>
                  </a:lnTo>
                  <a:lnTo>
                    <a:pt x="200113" y="214795"/>
                  </a:lnTo>
                  <a:lnTo>
                    <a:pt x="200240" y="215150"/>
                  </a:lnTo>
                  <a:lnTo>
                    <a:pt x="200507" y="216204"/>
                  </a:lnTo>
                  <a:lnTo>
                    <a:pt x="200609" y="216928"/>
                  </a:lnTo>
                  <a:lnTo>
                    <a:pt x="200621" y="217665"/>
                  </a:lnTo>
                  <a:lnTo>
                    <a:pt x="200621" y="204254"/>
                  </a:lnTo>
                  <a:lnTo>
                    <a:pt x="198323" y="200279"/>
                  </a:lnTo>
                  <a:lnTo>
                    <a:pt x="199771" y="199771"/>
                  </a:lnTo>
                  <a:lnTo>
                    <a:pt x="201472" y="199377"/>
                  </a:lnTo>
                  <a:lnTo>
                    <a:pt x="203200" y="199148"/>
                  </a:lnTo>
                  <a:lnTo>
                    <a:pt x="204952" y="199097"/>
                  </a:lnTo>
                  <a:lnTo>
                    <a:pt x="206679" y="199212"/>
                  </a:lnTo>
                  <a:lnTo>
                    <a:pt x="220014" y="207987"/>
                  </a:lnTo>
                  <a:lnTo>
                    <a:pt x="220243" y="208318"/>
                  </a:lnTo>
                  <a:lnTo>
                    <a:pt x="220433" y="208534"/>
                  </a:lnTo>
                  <a:lnTo>
                    <a:pt x="220624" y="208724"/>
                  </a:lnTo>
                  <a:lnTo>
                    <a:pt x="220751" y="208800"/>
                  </a:lnTo>
                  <a:lnTo>
                    <a:pt x="221081" y="209042"/>
                  </a:lnTo>
                  <a:lnTo>
                    <a:pt x="221589" y="209257"/>
                  </a:lnTo>
                  <a:lnTo>
                    <a:pt x="222148" y="209384"/>
                  </a:lnTo>
                  <a:lnTo>
                    <a:pt x="222275" y="209384"/>
                  </a:lnTo>
                  <a:lnTo>
                    <a:pt x="222415" y="209397"/>
                  </a:lnTo>
                  <a:lnTo>
                    <a:pt x="224993" y="207810"/>
                  </a:lnTo>
                  <a:lnTo>
                    <a:pt x="225158" y="207429"/>
                  </a:lnTo>
                  <a:lnTo>
                    <a:pt x="225234" y="207162"/>
                  </a:lnTo>
                  <a:lnTo>
                    <a:pt x="225272" y="206883"/>
                  </a:lnTo>
                  <a:lnTo>
                    <a:pt x="225298" y="206603"/>
                  </a:lnTo>
                  <a:close/>
                </a:path>
                <a:path w="294004" h="397510">
                  <a:moveTo>
                    <a:pt x="252526" y="253580"/>
                  </a:moveTo>
                  <a:lnTo>
                    <a:pt x="249821" y="250913"/>
                  </a:lnTo>
                  <a:lnTo>
                    <a:pt x="249542" y="250913"/>
                  </a:lnTo>
                  <a:lnTo>
                    <a:pt x="249250" y="250939"/>
                  </a:lnTo>
                  <a:lnTo>
                    <a:pt x="249123" y="250964"/>
                  </a:lnTo>
                  <a:lnTo>
                    <a:pt x="209613" y="259054"/>
                  </a:lnTo>
                  <a:lnTo>
                    <a:pt x="236359" y="228892"/>
                  </a:lnTo>
                  <a:lnTo>
                    <a:pt x="236626" y="228561"/>
                  </a:lnTo>
                  <a:lnTo>
                    <a:pt x="236778" y="228320"/>
                  </a:lnTo>
                  <a:lnTo>
                    <a:pt x="236893" y="228066"/>
                  </a:lnTo>
                  <a:lnTo>
                    <a:pt x="237045" y="227533"/>
                  </a:lnTo>
                  <a:lnTo>
                    <a:pt x="237070" y="227266"/>
                  </a:lnTo>
                  <a:lnTo>
                    <a:pt x="237083" y="226847"/>
                  </a:lnTo>
                  <a:lnTo>
                    <a:pt x="237032" y="226428"/>
                  </a:lnTo>
                  <a:lnTo>
                    <a:pt x="236956" y="226161"/>
                  </a:lnTo>
                  <a:lnTo>
                    <a:pt x="236867" y="225907"/>
                  </a:lnTo>
                  <a:lnTo>
                    <a:pt x="236740" y="225640"/>
                  </a:lnTo>
                  <a:lnTo>
                    <a:pt x="236588" y="225425"/>
                  </a:lnTo>
                  <a:lnTo>
                    <a:pt x="236512" y="225298"/>
                  </a:lnTo>
                  <a:lnTo>
                    <a:pt x="236029" y="224802"/>
                  </a:lnTo>
                  <a:lnTo>
                    <a:pt x="235800" y="224637"/>
                  </a:lnTo>
                  <a:lnTo>
                    <a:pt x="235572" y="224497"/>
                  </a:lnTo>
                  <a:lnTo>
                    <a:pt x="234238" y="224180"/>
                  </a:lnTo>
                  <a:lnTo>
                    <a:pt x="234086" y="224193"/>
                  </a:lnTo>
                  <a:lnTo>
                    <a:pt x="233946" y="224193"/>
                  </a:lnTo>
                  <a:lnTo>
                    <a:pt x="233540" y="224269"/>
                  </a:lnTo>
                  <a:lnTo>
                    <a:pt x="233146" y="224396"/>
                  </a:lnTo>
                  <a:lnTo>
                    <a:pt x="233019" y="224459"/>
                  </a:lnTo>
                  <a:lnTo>
                    <a:pt x="232664" y="224675"/>
                  </a:lnTo>
                  <a:lnTo>
                    <a:pt x="232232" y="225031"/>
                  </a:lnTo>
                  <a:lnTo>
                    <a:pt x="199974" y="261416"/>
                  </a:lnTo>
                  <a:lnTo>
                    <a:pt x="199821" y="261569"/>
                  </a:lnTo>
                  <a:lnTo>
                    <a:pt x="199517" y="261962"/>
                  </a:lnTo>
                  <a:lnTo>
                    <a:pt x="199402" y="262166"/>
                  </a:lnTo>
                  <a:lnTo>
                    <a:pt x="199326" y="262318"/>
                  </a:lnTo>
                  <a:lnTo>
                    <a:pt x="199263" y="262445"/>
                  </a:lnTo>
                  <a:lnTo>
                    <a:pt x="199174" y="262712"/>
                  </a:lnTo>
                  <a:lnTo>
                    <a:pt x="199110" y="262991"/>
                  </a:lnTo>
                  <a:lnTo>
                    <a:pt x="199085" y="263118"/>
                  </a:lnTo>
                  <a:lnTo>
                    <a:pt x="199072" y="263258"/>
                  </a:lnTo>
                  <a:lnTo>
                    <a:pt x="199059" y="263537"/>
                  </a:lnTo>
                  <a:lnTo>
                    <a:pt x="199072" y="263677"/>
                  </a:lnTo>
                  <a:lnTo>
                    <a:pt x="199072" y="263804"/>
                  </a:lnTo>
                  <a:lnTo>
                    <a:pt x="199097" y="263944"/>
                  </a:lnTo>
                  <a:lnTo>
                    <a:pt x="199123" y="264083"/>
                  </a:lnTo>
                  <a:lnTo>
                    <a:pt x="199161" y="264223"/>
                  </a:lnTo>
                  <a:lnTo>
                    <a:pt x="199186" y="264363"/>
                  </a:lnTo>
                  <a:lnTo>
                    <a:pt x="199339" y="264744"/>
                  </a:lnTo>
                  <a:lnTo>
                    <a:pt x="199555" y="265099"/>
                  </a:lnTo>
                  <a:lnTo>
                    <a:pt x="199720" y="265328"/>
                  </a:lnTo>
                  <a:lnTo>
                    <a:pt x="199910" y="265518"/>
                  </a:lnTo>
                  <a:lnTo>
                    <a:pt x="200113" y="265722"/>
                  </a:lnTo>
                  <a:lnTo>
                    <a:pt x="200380" y="265899"/>
                  </a:lnTo>
                  <a:lnTo>
                    <a:pt x="200698" y="266077"/>
                  </a:lnTo>
                  <a:lnTo>
                    <a:pt x="200837" y="266141"/>
                  </a:lnTo>
                  <a:lnTo>
                    <a:pt x="200964" y="266179"/>
                  </a:lnTo>
                  <a:lnTo>
                    <a:pt x="201091" y="266230"/>
                  </a:lnTo>
                  <a:lnTo>
                    <a:pt x="201371" y="266293"/>
                  </a:lnTo>
                  <a:lnTo>
                    <a:pt x="201498" y="266306"/>
                  </a:lnTo>
                  <a:lnTo>
                    <a:pt x="201764" y="266331"/>
                  </a:lnTo>
                  <a:lnTo>
                    <a:pt x="202044" y="266331"/>
                  </a:lnTo>
                  <a:lnTo>
                    <a:pt x="202234" y="266319"/>
                  </a:lnTo>
                  <a:lnTo>
                    <a:pt x="202450" y="266293"/>
                  </a:lnTo>
                  <a:lnTo>
                    <a:pt x="250253" y="256501"/>
                  </a:lnTo>
                  <a:lnTo>
                    <a:pt x="250393" y="256489"/>
                  </a:lnTo>
                  <a:lnTo>
                    <a:pt x="250672" y="256400"/>
                  </a:lnTo>
                  <a:lnTo>
                    <a:pt x="250913" y="256286"/>
                  </a:lnTo>
                  <a:lnTo>
                    <a:pt x="251167" y="256159"/>
                  </a:lnTo>
                  <a:lnTo>
                    <a:pt x="251383" y="255993"/>
                  </a:lnTo>
                  <a:lnTo>
                    <a:pt x="251612" y="255828"/>
                  </a:lnTo>
                  <a:lnTo>
                    <a:pt x="251802" y="255638"/>
                  </a:lnTo>
                  <a:lnTo>
                    <a:pt x="252133" y="255181"/>
                  </a:lnTo>
                  <a:lnTo>
                    <a:pt x="252310" y="254812"/>
                  </a:lnTo>
                  <a:lnTo>
                    <a:pt x="252450" y="254406"/>
                  </a:lnTo>
                  <a:lnTo>
                    <a:pt x="252501" y="254127"/>
                  </a:lnTo>
                  <a:lnTo>
                    <a:pt x="252526" y="253860"/>
                  </a:lnTo>
                  <a:lnTo>
                    <a:pt x="252526" y="253580"/>
                  </a:lnTo>
                  <a:close/>
                </a:path>
                <a:path w="294004" h="397510">
                  <a:moveTo>
                    <a:pt x="280631" y="360794"/>
                  </a:moveTo>
                  <a:lnTo>
                    <a:pt x="280314" y="360540"/>
                  </a:lnTo>
                  <a:lnTo>
                    <a:pt x="280174" y="360476"/>
                  </a:lnTo>
                  <a:lnTo>
                    <a:pt x="279819" y="360286"/>
                  </a:lnTo>
                  <a:lnTo>
                    <a:pt x="279679" y="360248"/>
                  </a:lnTo>
                  <a:lnTo>
                    <a:pt x="279552" y="360197"/>
                  </a:lnTo>
                  <a:lnTo>
                    <a:pt x="279273" y="360133"/>
                  </a:lnTo>
                  <a:lnTo>
                    <a:pt x="278726" y="360095"/>
                  </a:lnTo>
                  <a:lnTo>
                    <a:pt x="278587" y="360108"/>
                  </a:lnTo>
                  <a:lnTo>
                    <a:pt x="278460" y="360108"/>
                  </a:lnTo>
                  <a:lnTo>
                    <a:pt x="277050" y="360680"/>
                  </a:lnTo>
                  <a:lnTo>
                    <a:pt x="276745" y="360959"/>
                  </a:lnTo>
                  <a:lnTo>
                    <a:pt x="276555" y="361149"/>
                  </a:lnTo>
                  <a:lnTo>
                    <a:pt x="275971" y="362546"/>
                  </a:lnTo>
                  <a:lnTo>
                    <a:pt x="275945" y="362686"/>
                  </a:lnTo>
                  <a:lnTo>
                    <a:pt x="275945" y="363105"/>
                  </a:lnTo>
                  <a:lnTo>
                    <a:pt x="275958" y="363245"/>
                  </a:lnTo>
                  <a:lnTo>
                    <a:pt x="276034" y="363651"/>
                  </a:lnTo>
                  <a:lnTo>
                    <a:pt x="276161" y="364045"/>
                  </a:lnTo>
                  <a:lnTo>
                    <a:pt x="276301" y="364286"/>
                  </a:lnTo>
                  <a:lnTo>
                    <a:pt x="276440" y="364528"/>
                  </a:lnTo>
                  <a:lnTo>
                    <a:pt x="276606" y="364744"/>
                  </a:lnTo>
                  <a:lnTo>
                    <a:pt x="276796" y="364947"/>
                  </a:lnTo>
                  <a:lnTo>
                    <a:pt x="280631" y="360794"/>
                  </a:lnTo>
                  <a:close/>
                </a:path>
                <a:path w="294004" h="397510">
                  <a:moveTo>
                    <a:pt x="293966" y="373722"/>
                  </a:moveTo>
                  <a:lnTo>
                    <a:pt x="293903" y="373189"/>
                  </a:lnTo>
                  <a:lnTo>
                    <a:pt x="293827" y="372986"/>
                  </a:lnTo>
                  <a:lnTo>
                    <a:pt x="293738" y="372668"/>
                  </a:lnTo>
                  <a:lnTo>
                    <a:pt x="293662" y="372541"/>
                  </a:lnTo>
                  <a:lnTo>
                    <a:pt x="293598" y="372389"/>
                  </a:lnTo>
                  <a:lnTo>
                    <a:pt x="293458" y="372186"/>
                  </a:lnTo>
                  <a:lnTo>
                    <a:pt x="293306" y="371970"/>
                  </a:lnTo>
                  <a:lnTo>
                    <a:pt x="293103" y="371754"/>
                  </a:lnTo>
                  <a:lnTo>
                    <a:pt x="292862" y="371563"/>
                  </a:lnTo>
                  <a:lnTo>
                    <a:pt x="280644" y="360807"/>
                  </a:lnTo>
                  <a:lnTo>
                    <a:pt x="276923" y="365048"/>
                  </a:lnTo>
                  <a:lnTo>
                    <a:pt x="284848" y="372033"/>
                  </a:lnTo>
                  <a:lnTo>
                    <a:pt x="247840" y="378574"/>
                  </a:lnTo>
                  <a:lnTo>
                    <a:pt x="246100" y="368681"/>
                  </a:lnTo>
                  <a:lnTo>
                    <a:pt x="240525" y="369658"/>
                  </a:lnTo>
                  <a:lnTo>
                    <a:pt x="242722" y="382143"/>
                  </a:lnTo>
                  <a:lnTo>
                    <a:pt x="247586" y="397319"/>
                  </a:lnTo>
                  <a:lnTo>
                    <a:pt x="247726" y="397319"/>
                  </a:lnTo>
                  <a:lnTo>
                    <a:pt x="247865" y="397332"/>
                  </a:lnTo>
                  <a:lnTo>
                    <a:pt x="249732" y="396532"/>
                  </a:lnTo>
                  <a:lnTo>
                    <a:pt x="250609" y="394703"/>
                  </a:lnTo>
                  <a:lnTo>
                    <a:pt x="250596" y="394131"/>
                  </a:lnTo>
                  <a:lnTo>
                    <a:pt x="250571" y="394004"/>
                  </a:lnTo>
                  <a:lnTo>
                    <a:pt x="248818" y="384124"/>
                  </a:lnTo>
                  <a:lnTo>
                    <a:pt x="291401" y="376605"/>
                  </a:lnTo>
                  <a:lnTo>
                    <a:pt x="291604" y="376580"/>
                  </a:lnTo>
                  <a:lnTo>
                    <a:pt x="291757" y="376567"/>
                  </a:lnTo>
                  <a:lnTo>
                    <a:pt x="291960" y="376504"/>
                  </a:lnTo>
                  <a:lnTo>
                    <a:pt x="292290" y="376377"/>
                  </a:lnTo>
                  <a:lnTo>
                    <a:pt x="292455" y="376301"/>
                  </a:lnTo>
                  <a:lnTo>
                    <a:pt x="292773" y="376110"/>
                  </a:lnTo>
                  <a:lnTo>
                    <a:pt x="292963" y="375958"/>
                  </a:lnTo>
                  <a:lnTo>
                    <a:pt x="293192" y="375754"/>
                  </a:lnTo>
                  <a:lnTo>
                    <a:pt x="293293" y="375615"/>
                  </a:lnTo>
                  <a:lnTo>
                    <a:pt x="293471" y="375373"/>
                  </a:lnTo>
                  <a:lnTo>
                    <a:pt x="293573" y="375208"/>
                  </a:lnTo>
                  <a:lnTo>
                    <a:pt x="293662" y="375056"/>
                  </a:lnTo>
                  <a:lnTo>
                    <a:pt x="293776" y="374827"/>
                  </a:lnTo>
                  <a:lnTo>
                    <a:pt x="293852" y="374573"/>
                  </a:lnTo>
                  <a:lnTo>
                    <a:pt x="293890" y="374408"/>
                  </a:lnTo>
                  <a:lnTo>
                    <a:pt x="293916" y="374269"/>
                  </a:lnTo>
                  <a:lnTo>
                    <a:pt x="293941" y="374002"/>
                  </a:lnTo>
                  <a:lnTo>
                    <a:pt x="293966" y="373849"/>
                  </a:lnTo>
                  <a:lnTo>
                    <a:pt x="293966" y="37372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7650493" y="4261129"/>
              <a:ext cx="1240790" cy="165735"/>
            </a:xfrm>
            <a:custGeom>
              <a:avLst/>
              <a:gdLst/>
              <a:ahLst/>
              <a:cxnLst/>
              <a:rect l="l" t="t" r="r" b="b"/>
              <a:pathLst>
                <a:path w="1240790" h="165735">
                  <a:moveTo>
                    <a:pt x="13055" y="154889"/>
                  </a:moveTo>
                  <a:lnTo>
                    <a:pt x="13042" y="154749"/>
                  </a:lnTo>
                  <a:lnTo>
                    <a:pt x="13042" y="154609"/>
                  </a:lnTo>
                  <a:lnTo>
                    <a:pt x="12992" y="154330"/>
                  </a:lnTo>
                  <a:lnTo>
                    <a:pt x="12915" y="154063"/>
                  </a:lnTo>
                  <a:lnTo>
                    <a:pt x="12814" y="153797"/>
                  </a:lnTo>
                  <a:lnTo>
                    <a:pt x="7696" y="156222"/>
                  </a:lnTo>
                  <a:lnTo>
                    <a:pt x="10299" y="157784"/>
                  </a:lnTo>
                  <a:lnTo>
                    <a:pt x="10566" y="157759"/>
                  </a:lnTo>
                  <a:lnTo>
                    <a:pt x="13017" y="155435"/>
                  </a:lnTo>
                  <a:lnTo>
                    <a:pt x="13055" y="154889"/>
                  </a:lnTo>
                  <a:close/>
                </a:path>
                <a:path w="1240790" h="165735">
                  <a:moveTo>
                    <a:pt x="20167" y="58699"/>
                  </a:moveTo>
                  <a:lnTo>
                    <a:pt x="19761" y="58635"/>
                  </a:lnTo>
                  <a:lnTo>
                    <a:pt x="19202" y="58648"/>
                  </a:lnTo>
                  <a:lnTo>
                    <a:pt x="18923" y="58699"/>
                  </a:lnTo>
                  <a:lnTo>
                    <a:pt x="16751" y="61277"/>
                  </a:lnTo>
                  <a:lnTo>
                    <a:pt x="16751" y="61569"/>
                  </a:lnTo>
                  <a:lnTo>
                    <a:pt x="18986" y="64223"/>
                  </a:lnTo>
                  <a:lnTo>
                    <a:pt x="20167" y="58699"/>
                  </a:lnTo>
                  <a:close/>
                </a:path>
                <a:path w="1240790" h="165735">
                  <a:moveTo>
                    <a:pt x="48196" y="163029"/>
                  </a:moveTo>
                  <a:lnTo>
                    <a:pt x="42659" y="161836"/>
                  </a:lnTo>
                  <a:lnTo>
                    <a:pt x="42633" y="161988"/>
                  </a:lnTo>
                  <a:lnTo>
                    <a:pt x="42608" y="162255"/>
                  </a:lnTo>
                  <a:lnTo>
                    <a:pt x="42608" y="162394"/>
                  </a:lnTo>
                  <a:lnTo>
                    <a:pt x="42595" y="162534"/>
                  </a:lnTo>
                  <a:lnTo>
                    <a:pt x="42621" y="162801"/>
                  </a:lnTo>
                  <a:lnTo>
                    <a:pt x="42672" y="163080"/>
                  </a:lnTo>
                  <a:lnTo>
                    <a:pt x="42748" y="163347"/>
                  </a:lnTo>
                  <a:lnTo>
                    <a:pt x="42811" y="163474"/>
                  </a:lnTo>
                  <a:lnTo>
                    <a:pt x="42849" y="163601"/>
                  </a:lnTo>
                  <a:lnTo>
                    <a:pt x="42989" y="163855"/>
                  </a:lnTo>
                  <a:lnTo>
                    <a:pt x="43129" y="164084"/>
                  </a:lnTo>
                  <a:lnTo>
                    <a:pt x="43307" y="164312"/>
                  </a:lnTo>
                  <a:lnTo>
                    <a:pt x="43497" y="164503"/>
                  </a:lnTo>
                  <a:lnTo>
                    <a:pt x="45250" y="165252"/>
                  </a:lnTo>
                  <a:lnTo>
                    <a:pt x="45389" y="165252"/>
                  </a:lnTo>
                  <a:lnTo>
                    <a:pt x="45529" y="165265"/>
                  </a:lnTo>
                  <a:lnTo>
                    <a:pt x="47396" y="164452"/>
                  </a:lnTo>
                  <a:lnTo>
                    <a:pt x="47675" y="164160"/>
                  </a:lnTo>
                  <a:lnTo>
                    <a:pt x="47752" y="164033"/>
                  </a:lnTo>
                  <a:lnTo>
                    <a:pt x="48031" y="163550"/>
                  </a:lnTo>
                  <a:lnTo>
                    <a:pt x="48171" y="163156"/>
                  </a:lnTo>
                  <a:lnTo>
                    <a:pt x="48196" y="163029"/>
                  </a:lnTo>
                  <a:close/>
                </a:path>
                <a:path w="1240790" h="165735">
                  <a:moveTo>
                    <a:pt x="53619" y="137172"/>
                  </a:moveTo>
                  <a:lnTo>
                    <a:pt x="53555" y="136766"/>
                  </a:lnTo>
                  <a:lnTo>
                    <a:pt x="53543" y="136626"/>
                  </a:lnTo>
                  <a:lnTo>
                    <a:pt x="53454" y="136359"/>
                  </a:lnTo>
                  <a:lnTo>
                    <a:pt x="53352" y="136105"/>
                  </a:lnTo>
                  <a:lnTo>
                    <a:pt x="53225" y="135851"/>
                  </a:lnTo>
                  <a:lnTo>
                    <a:pt x="53073" y="135623"/>
                  </a:lnTo>
                  <a:lnTo>
                    <a:pt x="50965" y="134454"/>
                  </a:lnTo>
                  <a:lnTo>
                    <a:pt x="50685" y="134454"/>
                  </a:lnTo>
                  <a:lnTo>
                    <a:pt x="48018" y="136690"/>
                  </a:lnTo>
                  <a:lnTo>
                    <a:pt x="45923" y="146519"/>
                  </a:lnTo>
                  <a:lnTo>
                    <a:pt x="3594" y="137515"/>
                  </a:lnTo>
                  <a:lnTo>
                    <a:pt x="3416" y="137477"/>
                  </a:lnTo>
                  <a:lnTo>
                    <a:pt x="3276" y="137426"/>
                  </a:lnTo>
                  <a:lnTo>
                    <a:pt x="3035" y="137414"/>
                  </a:lnTo>
                  <a:lnTo>
                    <a:pt x="2628" y="137414"/>
                  </a:lnTo>
                  <a:lnTo>
                    <a:pt x="2451" y="137414"/>
                  </a:lnTo>
                  <a:lnTo>
                    <a:pt x="2171" y="137464"/>
                  </a:lnTo>
                  <a:lnTo>
                    <a:pt x="1981" y="137541"/>
                  </a:lnTo>
                  <a:lnTo>
                    <a:pt x="1714" y="137629"/>
                  </a:lnTo>
                  <a:lnTo>
                    <a:pt x="1562" y="137706"/>
                  </a:lnTo>
                  <a:lnTo>
                    <a:pt x="1409" y="137782"/>
                  </a:lnTo>
                  <a:lnTo>
                    <a:pt x="1181" y="137922"/>
                  </a:lnTo>
                  <a:lnTo>
                    <a:pt x="990" y="138087"/>
                  </a:lnTo>
                  <a:lnTo>
                    <a:pt x="774" y="138290"/>
                  </a:lnTo>
                  <a:lnTo>
                    <a:pt x="596" y="138493"/>
                  </a:lnTo>
                  <a:lnTo>
                    <a:pt x="419" y="138734"/>
                  </a:lnTo>
                  <a:lnTo>
                    <a:pt x="228" y="139103"/>
                  </a:lnTo>
                  <a:lnTo>
                    <a:pt x="101" y="139471"/>
                  </a:lnTo>
                  <a:lnTo>
                    <a:pt x="63" y="139611"/>
                  </a:lnTo>
                  <a:lnTo>
                    <a:pt x="38" y="139750"/>
                  </a:lnTo>
                  <a:lnTo>
                    <a:pt x="0" y="140042"/>
                  </a:lnTo>
                  <a:lnTo>
                    <a:pt x="0" y="140296"/>
                  </a:lnTo>
                  <a:lnTo>
                    <a:pt x="25" y="140614"/>
                  </a:lnTo>
                  <a:lnTo>
                    <a:pt x="50" y="140754"/>
                  </a:lnTo>
                  <a:lnTo>
                    <a:pt x="139" y="141122"/>
                  </a:lnTo>
                  <a:lnTo>
                    <a:pt x="241" y="141389"/>
                  </a:lnTo>
                  <a:lnTo>
                    <a:pt x="381" y="141655"/>
                  </a:lnTo>
                  <a:lnTo>
                    <a:pt x="7696" y="156210"/>
                  </a:lnTo>
                  <a:lnTo>
                    <a:pt x="12750" y="153670"/>
                  </a:lnTo>
                  <a:lnTo>
                    <a:pt x="8001" y="144233"/>
                  </a:lnTo>
                  <a:lnTo>
                    <a:pt x="44754" y="152031"/>
                  </a:lnTo>
                  <a:lnTo>
                    <a:pt x="42672" y="161836"/>
                  </a:lnTo>
                  <a:lnTo>
                    <a:pt x="48196" y="163017"/>
                  </a:lnTo>
                  <a:lnTo>
                    <a:pt x="50838" y="150583"/>
                  </a:lnTo>
                  <a:lnTo>
                    <a:pt x="50901" y="150304"/>
                  </a:lnTo>
                  <a:lnTo>
                    <a:pt x="53530" y="137871"/>
                  </a:lnTo>
                  <a:lnTo>
                    <a:pt x="53581" y="137731"/>
                  </a:lnTo>
                  <a:lnTo>
                    <a:pt x="53606" y="137464"/>
                  </a:lnTo>
                  <a:lnTo>
                    <a:pt x="53606" y="137312"/>
                  </a:lnTo>
                  <a:lnTo>
                    <a:pt x="53619" y="137172"/>
                  </a:lnTo>
                  <a:close/>
                </a:path>
                <a:path w="1240790" h="165735">
                  <a:moveTo>
                    <a:pt x="60121" y="69672"/>
                  </a:moveTo>
                  <a:lnTo>
                    <a:pt x="60109" y="69100"/>
                  </a:lnTo>
                  <a:lnTo>
                    <a:pt x="60058" y="68846"/>
                  </a:lnTo>
                  <a:lnTo>
                    <a:pt x="59969" y="68567"/>
                  </a:lnTo>
                  <a:lnTo>
                    <a:pt x="59918" y="68440"/>
                  </a:lnTo>
                  <a:lnTo>
                    <a:pt x="59880" y="68313"/>
                  </a:lnTo>
                  <a:lnTo>
                    <a:pt x="59740" y="68072"/>
                  </a:lnTo>
                  <a:lnTo>
                    <a:pt x="59677" y="67945"/>
                  </a:lnTo>
                  <a:lnTo>
                    <a:pt x="57886" y="66725"/>
                  </a:lnTo>
                  <a:lnTo>
                    <a:pt x="20167" y="58712"/>
                  </a:lnTo>
                  <a:lnTo>
                    <a:pt x="18999" y="64236"/>
                  </a:lnTo>
                  <a:lnTo>
                    <a:pt x="56718" y="72263"/>
                  </a:lnTo>
                  <a:lnTo>
                    <a:pt x="56857" y="72288"/>
                  </a:lnTo>
                  <a:lnTo>
                    <a:pt x="57124" y="72313"/>
                  </a:lnTo>
                  <a:lnTo>
                    <a:pt x="57264" y="72313"/>
                  </a:lnTo>
                  <a:lnTo>
                    <a:pt x="57404" y="72326"/>
                  </a:lnTo>
                  <a:lnTo>
                    <a:pt x="60096" y="69938"/>
                  </a:lnTo>
                  <a:lnTo>
                    <a:pt x="60121" y="69672"/>
                  </a:lnTo>
                  <a:close/>
                </a:path>
                <a:path w="1240790" h="165735">
                  <a:moveTo>
                    <a:pt x="60871" y="101714"/>
                  </a:moveTo>
                  <a:lnTo>
                    <a:pt x="55511" y="91998"/>
                  </a:lnTo>
                  <a:lnTo>
                    <a:pt x="55359" y="91871"/>
                  </a:lnTo>
                  <a:lnTo>
                    <a:pt x="55219" y="91808"/>
                  </a:lnTo>
                  <a:lnTo>
                    <a:pt x="55219" y="101917"/>
                  </a:lnTo>
                  <a:lnTo>
                    <a:pt x="55206" y="102577"/>
                  </a:lnTo>
                  <a:lnTo>
                    <a:pt x="55130" y="103225"/>
                  </a:lnTo>
                  <a:lnTo>
                    <a:pt x="55079" y="103416"/>
                  </a:lnTo>
                  <a:lnTo>
                    <a:pt x="55054" y="103555"/>
                  </a:lnTo>
                  <a:lnTo>
                    <a:pt x="54876" y="104267"/>
                  </a:lnTo>
                  <a:lnTo>
                    <a:pt x="49390" y="108788"/>
                  </a:lnTo>
                  <a:lnTo>
                    <a:pt x="49174" y="108800"/>
                  </a:lnTo>
                  <a:lnTo>
                    <a:pt x="48983" y="108851"/>
                  </a:lnTo>
                  <a:lnTo>
                    <a:pt x="48806" y="108902"/>
                  </a:lnTo>
                  <a:lnTo>
                    <a:pt x="48641" y="108953"/>
                  </a:lnTo>
                  <a:lnTo>
                    <a:pt x="48450" y="108991"/>
                  </a:lnTo>
                  <a:lnTo>
                    <a:pt x="46990" y="109283"/>
                  </a:lnTo>
                  <a:lnTo>
                    <a:pt x="40195" y="101003"/>
                  </a:lnTo>
                  <a:lnTo>
                    <a:pt x="40195" y="109905"/>
                  </a:lnTo>
                  <a:lnTo>
                    <a:pt x="38239" y="109880"/>
                  </a:lnTo>
                  <a:lnTo>
                    <a:pt x="34798" y="109499"/>
                  </a:lnTo>
                  <a:lnTo>
                    <a:pt x="33299" y="109181"/>
                  </a:lnTo>
                  <a:lnTo>
                    <a:pt x="33108" y="109131"/>
                  </a:lnTo>
                  <a:lnTo>
                    <a:pt x="32575" y="109029"/>
                  </a:lnTo>
                  <a:lnTo>
                    <a:pt x="18707" y="102425"/>
                  </a:lnTo>
                  <a:lnTo>
                    <a:pt x="18580" y="102336"/>
                  </a:lnTo>
                  <a:lnTo>
                    <a:pt x="18427" y="102235"/>
                  </a:lnTo>
                  <a:lnTo>
                    <a:pt x="17805" y="101803"/>
                  </a:lnTo>
                  <a:lnTo>
                    <a:pt x="15163" y="96723"/>
                  </a:lnTo>
                  <a:lnTo>
                    <a:pt x="15176" y="96062"/>
                  </a:lnTo>
                  <a:lnTo>
                    <a:pt x="15252" y="95415"/>
                  </a:lnTo>
                  <a:lnTo>
                    <a:pt x="15278" y="95262"/>
                  </a:lnTo>
                  <a:lnTo>
                    <a:pt x="15303" y="95110"/>
                  </a:lnTo>
                  <a:lnTo>
                    <a:pt x="15354" y="94957"/>
                  </a:lnTo>
                  <a:lnTo>
                    <a:pt x="15506" y="94373"/>
                  </a:lnTo>
                  <a:lnTo>
                    <a:pt x="18580" y="90665"/>
                  </a:lnTo>
                  <a:lnTo>
                    <a:pt x="18859" y="90487"/>
                  </a:lnTo>
                  <a:lnTo>
                    <a:pt x="19469" y="90233"/>
                  </a:lnTo>
                  <a:lnTo>
                    <a:pt x="20091" y="90017"/>
                  </a:lnTo>
                  <a:lnTo>
                    <a:pt x="20726" y="89877"/>
                  </a:lnTo>
                  <a:lnTo>
                    <a:pt x="21031" y="89852"/>
                  </a:lnTo>
                  <a:lnTo>
                    <a:pt x="21450" y="89789"/>
                  </a:lnTo>
                  <a:lnTo>
                    <a:pt x="21920" y="89649"/>
                  </a:lnTo>
                  <a:lnTo>
                    <a:pt x="23355" y="89369"/>
                  </a:lnTo>
                  <a:lnTo>
                    <a:pt x="40195" y="109905"/>
                  </a:lnTo>
                  <a:lnTo>
                    <a:pt x="40195" y="101003"/>
                  </a:lnTo>
                  <a:lnTo>
                    <a:pt x="30162" y="88747"/>
                  </a:lnTo>
                  <a:lnTo>
                    <a:pt x="32131" y="88760"/>
                  </a:lnTo>
                  <a:lnTo>
                    <a:pt x="35572" y="89154"/>
                  </a:lnTo>
                  <a:lnTo>
                    <a:pt x="37109" y="89484"/>
                  </a:lnTo>
                  <a:lnTo>
                    <a:pt x="37274" y="89522"/>
                  </a:lnTo>
                  <a:lnTo>
                    <a:pt x="37414" y="89547"/>
                  </a:lnTo>
                  <a:lnTo>
                    <a:pt x="37795" y="89623"/>
                  </a:lnTo>
                  <a:lnTo>
                    <a:pt x="41033" y="90487"/>
                  </a:lnTo>
                  <a:lnTo>
                    <a:pt x="44272" y="91744"/>
                  </a:lnTo>
                  <a:lnTo>
                    <a:pt x="47358" y="93294"/>
                  </a:lnTo>
                  <a:lnTo>
                    <a:pt x="50292" y="95161"/>
                  </a:lnTo>
                  <a:lnTo>
                    <a:pt x="51663" y="96227"/>
                  </a:lnTo>
                  <a:lnTo>
                    <a:pt x="51841" y="96354"/>
                  </a:lnTo>
                  <a:lnTo>
                    <a:pt x="55219" y="101917"/>
                  </a:lnTo>
                  <a:lnTo>
                    <a:pt x="55219" y="91808"/>
                  </a:lnTo>
                  <a:lnTo>
                    <a:pt x="55003" y="91668"/>
                  </a:lnTo>
                  <a:lnTo>
                    <a:pt x="54864" y="91567"/>
                  </a:lnTo>
                  <a:lnTo>
                    <a:pt x="53555" y="90525"/>
                  </a:lnTo>
                  <a:lnTo>
                    <a:pt x="53441" y="93954"/>
                  </a:lnTo>
                  <a:lnTo>
                    <a:pt x="53441" y="90462"/>
                  </a:lnTo>
                  <a:lnTo>
                    <a:pt x="38620" y="84035"/>
                  </a:lnTo>
                  <a:lnTo>
                    <a:pt x="38455" y="83985"/>
                  </a:lnTo>
                  <a:lnTo>
                    <a:pt x="36487" y="83578"/>
                  </a:lnTo>
                  <a:lnTo>
                    <a:pt x="32486" y="83108"/>
                  </a:lnTo>
                  <a:lnTo>
                    <a:pt x="28460" y="83058"/>
                  </a:lnTo>
                  <a:lnTo>
                    <a:pt x="24447" y="83413"/>
                  </a:lnTo>
                  <a:lnTo>
                    <a:pt x="21856" y="83883"/>
                  </a:lnTo>
                  <a:lnTo>
                    <a:pt x="20370" y="84226"/>
                  </a:lnTo>
                  <a:lnTo>
                    <a:pt x="19773" y="84302"/>
                  </a:lnTo>
                  <a:lnTo>
                    <a:pt x="9817" y="93802"/>
                  </a:lnTo>
                  <a:lnTo>
                    <a:pt x="9779" y="93929"/>
                  </a:lnTo>
                  <a:lnTo>
                    <a:pt x="9753" y="94068"/>
                  </a:lnTo>
                  <a:lnTo>
                    <a:pt x="9664" y="94513"/>
                  </a:lnTo>
                  <a:lnTo>
                    <a:pt x="9525" y="95707"/>
                  </a:lnTo>
                  <a:lnTo>
                    <a:pt x="9512" y="96926"/>
                  </a:lnTo>
                  <a:lnTo>
                    <a:pt x="9613" y="98145"/>
                  </a:lnTo>
                  <a:lnTo>
                    <a:pt x="15290" y="106946"/>
                  </a:lnTo>
                  <a:lnTo>
                    <a:pt x="16814" y="108115"/>
                  </a:lnTo>
                  <a:lnTo>
                    <a:pt x="31737" y="114630"/>
                  </a:lnTo>
                  <a:lnTo>
                    <a:pt x="31864" y="114668"/>
                  </a:lnTo>
                  <a:lnTo>
                    <a:pt x="33883" y="115087"/>
                  </a:lnTo>
                  <a:lnTo>
                    <a:pt x="37884" y="115531"/>
                  </a:lnTo>
                  <a:lnTo>
                    <a:pt x="41910" y="115582"/>
                  </a:lnTo>
                  <a:lnTo>
                    <a:pt x="45923" y="115239"/>
                  </a:lnTo>
                  <a:lnTo>
                    <a:pt x="48514" y="114757"/>
                  </a:lnTo>
                  <a:lnTo>
                    <a:pt x="50101" y="114401"/>
                  </a:lnTo>
                  <a:lnTo>
                    <a:pt x="50609" y="114338"/>
                  </a:lnTo>
                  <a:lnTo>
                    <a:pt x="60540" y="104902"/>
                  </a:lnTo>
                  <a:lnTo>
                    <a:pt x="60579" y="104775"/>
                  </a:lnTo>
                  <a:lnTo>
                    <a:pt x="60718" y="104127"/>
                  </a:lnTo>
                  <a:lnTo>
                    <a:pt x="60858" y="102933"/>
                  </a:lnTo>
                  <a:lnTo>
                    <a:pt x="60871" y="101714"/>
                  </a:lnTo>
                  <a:close/>
                </a:path>
                <a:path w="1240790" h="165735">
                  <a:moveTo>
                    <a:pt x="1170228" y="2349"/>
                  </a:moveTo>
                  <a:lnTo>
                    <a:pt x="1170216" y="2197"/>
                  </a:lnTo>
                  <a:lnTo>
                    <a:pt x="1170139" y="1943"/>
                  </a:lnTo>
                  <a:lnTo>
                    <a:pt x="1170076" y="1816"/>
                  </a:lnTo>
                  <a:lnTo>
                    <a:pt x="1170025" y="1676"/>
                  </a:lnTo>
                  <a:lnTo>
                    <a:pt x="1169060" y="520"/>
                  </a:lnTo>
                  <a:lnTo>
                    <a:pt x="1168590" y="241"/>
                  </a:lnTo>
                  <a:lnTo>
                    <a:pt x="1168196" y="101"/>
                  </a:lnTo>
                  <a:lnTo>
                    <a:pt x="1167650" y="0"/>
                  </a:lnTo>
                  <a:lnTo>
                    <a:pt x="1167091" y="12"/>
                  </a:lnTo>
                  <a:lnTo>
                    <a:pt x="1164869" y="1689"/>
                  </a:lnTo>
                  <a:lnTo>
                    <a:pt x="1164793" y="1828"/>
                  </a:lnTo>
                  <a:lnTo>
                    <a:pt x="1164678" y="2209"/>
                  </a:lnTo>
                  <a:lnTo>
                    <a:pt x="1164615" y="2628"/>
                  </a:lnTo>
                  <a:lnTo>
                    <a:pt x="1164628" y="3187"/>
                  </a:lnTo>
                  <a:lnTo>
                    <a:pt x="1164653" y="3327"/>
                  </a:lnTo>
                  <a:lnTo>
                    <a:pt x="1170228" y="2349"/>
                  </a:lnTo>
                  <a:close/>
                </a:path>
                <a:path w="1240790" h="165735">
                  <a:moveTo>
                    <a:pt x="1174737" y="28359"/>
                  </a:moveTo>
                  <a:lnTo>
                    <a:pt x="1174724" y="27787"/>
                  </a:lnTo>
                  <a:lnTo>
                    <a:pt x="1174699" y="27647"/>
                  </a:lnTo>
                  <a:lnTo>
                    <a:pt x="1169123" y="28638"/>
                  </a:lnTo>
                  <a:lnTo>
                    <a:pt x="1171714" y="30975"/>
                  </a:lnTo>
                  <a:lnTo>
                    <a:pt x="1171854" y="30975"/>
                  </a:lnTo>
                  <a:lnTo>
                    <a:pt x="1171994" y="30988"/>
                  </a:lnTo>
                  <a:lnTo>
                    <a:pt x="1173861" y="30187"/>
                  </a:lnTo>
                  <a:lnTo>
                    <a:pt x="1174648" y="28892"/>
                  </a:lnTo>
                  <a:lnTo>
                    <a:pt x="1174737" y="28359"/>
                  </a:lnTo>
                  <a:close/>
                </a:path>
                <a:path w="1240790" h="165735">
                  <a:moveTo>
                    <a:pt x="1180960" y="48450"/>
                  </a:moveTo>
                  <a:lnTo>
                    <a:pt x="1180934" y="48171"/>
                  </a:lnTo>
                  <a:lnTo>
                    <a:pt x="1180896" y="48044"/>
                  </a:lnTo>
                  <a:lnTo>
                    <a:pt x="1180871" y="47904"/>
                  </a:lnTo>
                  <a:lnTo>
                    <a:pt x="1180477" y="45669"/>
                  </a:lnTo>
                  <a:lnTo>
                    <a:pt x="1180452" y="45529"/>
                  </a:lnTo>
                  <a:lnTo>
                    <a:pt x="1180439" y="45364"/>
                  </a:lnTo>
                  <a:lnTo>
                    <a:pt x="1180376" y="45212"/>
                  </a:lnTo>
                  <a:lnTo>
                    <a:pt x="1180299" y="44983"/>
                  </a:lnTo>
                  <a:lnTo>
                    <a:pt x="1180261" y="44843"/>
                  </a:lnTo>
                  <a:lnTo>
                    <a:pt x="1180134" y="44602"/>
                  </a:lnTo>
                  <a:lnTo>
                    <a:pt x="1179982" y="44361"/>
                  </a:lnTo>
                  <a:lnTo>
                    <a:pt x="1179804" y="44132"/>
                  </a:lnTo>
                  <a:lnTo>
                    <a:pt x="1179626" y="43942"/>
                  </a:lnTo>
                  <a:lnTo>
                    <a:pt x="1179410" y="43764"/>
                  </a:lnTo>
                  <a:lnTo>
                    <a:pt x="1179245" y="43662"/>
                  </a:lnTo>
                  <a:lnTo>
                    <a:pt x="1178941" y="43472"/>
                  </a:lnTo>
                  <a:lnTo>
                    <a:pt x="1178814" y="43421"/>
                  </a:lnTo>
                  <a:lnTo>
                    <a:pt x="1178687" y="43357"/>
                  </a:lnTo>
                  <a:lnTo>
                    <a:pt x="1178420" y="43268"/>
                  </a:lnTo>
                  <a:lnTo>
                    <a:pt x="1177874" y="43167"/>
                  </a:lnTo>
                  <a:lnTo>
                    <a:pt x="1177594" y="43167"/>
                  </a:lnTo>
                  <a:lnTo>
                    <a:pt x="1177188" y="43205"/>
                  </a:lnTo>
                  <a:lnTo>
                    <a:pt x="1174800" y="43637"/>
                  </a:lnTo>
                  <a:lnTo>
                    <a:pt x="1174648" y="43662"/>
                  </a:lnTo>
                  <a:lnTo>
                    <a:pt x="1174508" y="43675"/>
                  </a:lnTo>
                  <a:lnTo>
                    <a:pt x="1174242" y="43764"/>
                  </a:lnTo>
                  <a:lnTo>
                    <a:pt x="1173975" y="43865"/>
                  </a:lnTo>
                  <a:lnTo>
                    <a:pt x="1173734" y="43980"/>
                  </a:lnTo>
                  <a:lnTo>
                    <a:pt x="1173492" y="44132"/>
                  </a:lnTo>
                  <a:lnTo>
                    <a:pt x="1173289" y="44310"/>
                  </a:lnTo>
                  <a:lnTo>
                    <a:pt x="1173086" y="44488"/>
                  </a:lnTo>
                  <a:lnTo>
                    <a:pt x="1172946" y="44653"/>
                  </a:lnTo>
                  <a:lnTo>
                    <a:pt x="1172819" y="44818"/>
                  </a:lnTo>
                  <a:lnTo>
                    <a:pt x="1172616" y="45173"/>
                  </a:lnTo>
                  <a:lnTo>
                    <a:pt x="1172489" y="45427"/>
                  </a:lnTo>
                  <a:lnTo>
                    <a:pt x="1172413" y="45694"/>
                  </a:lnTo>
                  <a:lnTo>
                    <a:pt x="1172375" y="45821"/>
                  </a:lnTo>
                  <a:lnTo>
                    <a:pt x="1172349" y="45948"/>
                  </a:lnTo>
                  <a:lnTo>
                    <a:pt x="1172311" y="46240"/>
                  </a:lnTo>
                  <a:lnTo>
                    <a:pt x="1172298" y="46380"/>
                  </a:lnTo>
                  <a:lnTo>
                    <a:pt x="1172298" y="46520"/>
                  </a:lnTo>
                  <a:lnTo>
                    <a:pt x="1172324" y="46799"/>
                  </a:lnTo>
                  <a:lnTo>
                    <a:pt x="1172375" y="47040"/>
                  </a:lnTo>
                  <a:lnTo>
                    <a:pt x="1172768" y="49314"/>
                  </a:lnTo>
                  <a:lnTo>
                    <a:pt x="1172806" y="49466"/>
                  </a:lnTo>
                  <a:lnTo>
                    <a:pt x="1172832" y="49606"/>
                  </a:lnTo>
                  <a:lnTo>
                    <a:pt x="1173645" y="51028"/>
                  </a:lnTo>
                  <a:lnTo>
                    <a:pt x="1173848" y="51219"/>
                  </a:lnTo>
                  <a:lnTo>
                    <a:pt x="1174064" y="51371"/>
                  </a:lnTo>
                  <a:lnTo>
                    <a:pt x="1174318" y="51498"/>
                  </a:lnTo>
                  <a:lnTo>
                    <a:pt x="1174445" y="51574"/>
                  </a:lnTo>
                  <a:lnTo>
                    <a:pt x="1174826" y="51714"/>
                  </a:lnTo>
                  <a:lnTo>
                    <a:pt x="1175372" y="51803"/>
                  </a:lnTo>
                  <a:lnTo>
                    <a:pt x="1175677" y="51803"/>
                  </a:lnTo>
                  <a:lnTo>
                    <a:pt x="1175943" y="51790"/>
                  </a:lnTo>
                  <a:lnTo>
                    <a:pt x="1176070" y="51765"/>
                  </a:lnTo>
                  <a:lnTo>
                    <a:pt x="1178458" y="51358"/>
                  </a:lnTo>
                  <a:lnTo>
                    <a:pt x="1178610" y="51320"/>
                  </a:lnTo>
                  <a:lnTo>
                    <a:pt x="1179931" y="50685"/>
                  </a:lnTo>
                  <a:lnTo>
                    <a:pt x="1180185" y="50482"/>
                  </a:lnTo>
                  <a:lnTo>
                    <a:pt x="1180401" y="50177"/>
                  </a:lnTo>
                  <a:lnTo>
                    <a:pt x="1180528" y="50038"/>
                  </a:lnTo>
                  <a:lnTo>
                    <a:pt x="1180706" y="49669"/>
                  </a:lnTo>
                  <a:lnTo>
                    <a:pt x="1180769" y="49542"/>
                  </a:lnTo>
                  <a:lnTo>
                    <a:pt x="1180846" y="49276"/>
                  </a:lnTo>
                  <a:lnTo>
                    <a:pt x="1180909" y="48996"/>
                  </a:lnTo>
                  <a:lnTo>
                    <a:pt x="1180960" y="48590"/>
                  </a:lnTo>
                  <a:lnTo>
                    <a:pt x="1180960" y="48450"/>
                  </a:lnTo>
                  <a:close/>
                </a:path>
                <a:path w="1240790" h="165735">
                  <a:moveTo>
                    <a:pt x="1229614" y="73317"/>
                  </a:moveTo>
                  <a:lnTo>
                    <a:pt x="1223962" y="62903"/>
                  </a:lnTo>
                  <a:lnTo>
                    <a:pt x="1223962" y="73482"/>
                  </a:lnTo>
                  <a:lnTo>
                    <a:pt x="1223860" y="74930"/>
                  </a:lnTo>
                  <a:lnTo>
                    <a:pt x="1217637" y="81051"/>
                  </a:lnTo>
                  <a:lnTo>
                    <a:pt x="1217422" y="81102"/>
                  </a:lnTo>
                  <a:lnTo>
                    <a:pt x="1216685" y="81153"/>
                  </a:lnTo>
                  <a:lnTo>
                    <a:pt x="1215961" y="81140"/>
                  </a:lnTo>
                  <a:lnTo>
                    <a:pt x="1209027" y="73888"/>
                  </a:lnTo>
                  <a:lnTo>
                    <a:pt x="1209128" y="72428"/>
                  </a:lnTo>
                  <a:lnTo>
                    <a:pt x="1214958" y="66382"/>
                  </a:lnTo>
                  <a:lnTo>
                    <a:pt x="1215199" y="66344"/>
                  </a:lnTo>
                  <a:lnTo>
                    <a:pt x="1215339" y="66319"/>
                  </a:lnTo>
                  <a:lnTo>
                    <a:pt x="1216291" y="66205"/>
                  </a:lnTo>
                  <a:lnTo>
                    <a:pt x="1217752" y="66319"/>
                  </a:lnTo>
                  <a:lnTo>
                    <a:pt x="1218476" y="66471"/>
                  </a:lnTo>
                  <a:lnTo>
                    <a:pt x="1223962" y="73482"/>
                  </a:lnTo>
                  <a:lnTo>
                    <a:pt x="1223962" y="62903"/>
                  </a:lnTo>
                  <a:lnTo>
                    <a:pt x="1216126" y="60553"/>
                  </a:lnTo>
                  <a:lnTo>
                    <a:pt x="1214843" y="60655"/>
                  </a:lnTo>
                  <a:lnTo>
                    <a:pt x="1214361" y="60744"/>
                  </a:lnTo>
                  <a:lnTo>
                    <a:pt x="1214221" y="60769"/>
                  </a:lnTo>
                  <a:lnTo>
                    <a:pt x="1214069" y="60794"/>
                  </a:lnTo>
                  <a:lnTo>
                    <a:pt x="1205191" y="67030"/>
                  </a:lnTo>
                  <a:lnTo>
                    <a:pt x="1204506" y="66294"/>
                  </a:lnTo>
                  <a:lnTo>
                    <a:pt x="1203744" y="65659"/>
                  </a:lnTo>
                  <a:lnTo>
                    <a:pt x="1203744" y="77431"/>
                  </a:lnTo>
                  <a:lnTo>
                    <a:pt x="1203604" y="79387"/>
                  </a:lnTo>
                  <a:lnTo>
                    <a:pt x="1195476" y="87579"/>
                  </a:lnTo>
                  <a:lnTo>
                    <a:pt x="1195311" y="87604"/>
                  </a:lnTo>
                  <a:lnTo>
                    <a:pt x="1193990" y="87731"/>
                  </a:lnTo>
                  <a:lnTo>
                    <a:pt x="1192022" y="87591"/>
                  </a:lnTo>
                  <a:lnTo>
                    <a:pt x="1183665" y="77965"/>
                  </a:lnTo>
                  <a:lnTo>
                    <a:pt x="1183805" y="76009"/>
                  </a:lnTo>
                  <a:lnTo>
                    <a:pt x="1191945" y="67830"/>
                  </a:lnTo>
                  <a:lnTo>
                    <a:pt x="1192110" y="67805"/>
                  </a:lnTo>
                  <a:lnTo>
                    <a:pt x="1193419" y="67665"/>
                  </a:lnTo>
                  <a:lnTo>
                    <a:pt x="1195387" y="67805"/>
                  </a:lnTo>
                  <a:lnTo>
                    <a:pt x="1197279" y="68313"/>
                  </a:lnTo>
                  <a:lnTo>
                    <a:pt x="1203744" y="77431"/>
                  </a:lnTo>
                  <a:lnTo>
                    <a:pt x="1203744" y="65659"/>
                  </a:lnTo>
                  <a:lnTo>
                    <a:pt x="1193266" y="62001"/>
                  </a:lnTo>
                  <a:lnTo>
                    <a:pt x="1191742" y="62115"/>
                  </a:lnTo>
                  <a:lnTo>
                    <a:pt x="1191107" y="62242"/>
                  </a:lnTo>
                  <a:lnTo>
                    <a:pt x="1190980" y="62255"/>
                  </a:lnTo>
                  <a:lnTo>
                    <a:pt x="1190840" y="62268"/>
                  </a:lnTo>
                  <a:lnTo>
                    <a:pt x="1190231" y="62395"/>
                  </a:lnTo>
                  <a:lnTo>
                    <a:pt x="1178013" y="78117"/>
                  </a:lnTo>
                  <a:lnTo>
                    <a:pt x="1178140" y="79667"/>
                  </a:lnTo>
                  <a:lnTo>
                    <a:pt x="1194142" y="93395"/>
                  </a:lnTo>
                  <a:lnTo>
                    <a:pt x="1195666" y="93281"/>
                  </a:lnTo>
                  <a:lnTo>
                    <a:pt x="1196276" y="93179"/>
                  </a:lnTo>
                  <a:lnTo>
                    <a:pt x="1196428" y="93141"/>
                  </a:lnTo>
                  <a:lnTo>
                    <a:pt x="1196568" y="93129"/>
                  </a:lnTo>
                  <a:lnTo>
                    <a:pt x="1197178" y="93002"/>
                  </a:lnTo>
                  <a:lnTo>
                    <a:pt x="1208138" y="83794"/>
                  </a:lnTo>
                  <a:lnTo>
                    <a:pt x="1208443" y="84048"/>
                  </a:lnTo>
                  <a:lnTo>
                    <a:pt x="1216850" y="86817"/>
                  </a:lnTo>
                  <a:lnTo>
                    <a:pt x="1218133" y="86702"/>
                  </a:lnTo>
                  <a:lnTo>
                    <a:pt x="1218615" y="86626"/>
                  </a:lnTo>
                  <a:lnTo>
                    <a:pt x="1218768" y="86588"/>
                  </a:lnTo>
                  <a:lnTo>
                    <a:pt x="1218907" y="86575"/>
                  </a:lnTo>
                  <a:lnTo>
                    <a:pt x="1219403" y="86474"/>
                  </a:lnTo>
                  <a:lnTo>
                    <a:pt x="1229588" y="74599"/>
                  </a:lnTo>
                  <a:lnTo>
                    <a:pt x="1229614" y="73317"/>
                  </a:lnTo>
                  <a:close/>
                </a:path>
                <a:path w="1240790" h="165735">
                  <a:moveTo>
                    <a:pt x="1240243" y="132981"/>
                  </a:moveTo>
                  <a:lnTo>
                    <a:pt x="1240193" y="132562"/>
                  </a:lnTo>
                  <a:lnTo>
                    <a:pt x="1240155" y="132435"/>
                  </a:lnTo>
                  <a:lnTo>
                    <a:pt x="1240129" y="132308"/>
                  </a:lnTo>
                  <a:lnTo>
                    <a:pt x="1240040" y="132029"/>
                  </a:lnTo>
                  <a:lnTo>
                    <a:pt x="1239926" y="131775"/>
                  </a:lnTo>
                  <a:lnTo>
                    <a:pt x="1239608" y="131318"/>
                  </a:lnTo>
                  <a:lnTo>
                    <a:pt x="1239431" y="131114"/>
                  </a:lnTo>
                  <a:lnTo>
                    <a:pt x="1239215" y="130924"/>
                  </a:lnTo>
                  <a:lnTo>
                    <a:pt x="1238999" y="130759"/>
                  </a:lnTo>
                  <a:lnTo>
                    <a:pt x="1238872" y="130695"/>
                  </a:lnTo>
                  <a:lnTo>
                    <a:pt x="1238504" y="130492"/>
                  </a:lnTo>
                  <a:lnTo>
                    <a:pt x="1238377" y="130454"/>
                  </a:lnTo>
                  <a:lnTo>
                    <a:pt x="1238250" y="130403"/>
                  </a:lnTo>
                  <a:lnTo>
                    <a:pt x="1237843" y="130314"/>
                  </a:lnTo>
                  <a:lnTo>
                    <a:pt x="1197965" y="124409"/>
                  </a:lnTo>
                  <a:lnTo>
                    <a:pt x="1233411" y="105219"/>
                  </a:lnTo>
                  <a:lnTo>
                    <a:pt x="1234884" y="102857"/>
                  </a:lnTo>
                  <a:lnTo>
                    <a:pt x="1234884" y="102577"/>
                  </a:lnTo>
                  <a:lnTo>
                    <a:pt x="1234859" y="102311"/>
                  </a:lnTo>
                  <a:lnTo>
                    <a:pt x="1234808" y="102031"/>
                  </a:lnTo>
                  <a:lnTo>
                    <a:pt x="1234757" y="101904"/>
                  </a:lnTo>
                  <a:lnTo>
                    <a:pt x="1234719" y="101765"/>
                  </a:lnTo>
                  <a:lnTo>
                    <a:pt x="1234617" y="101511"/>
                  </a:lnTo>
                  <a:lnTo>
                    <a:pt x="1234490" y="101257"/>
                  </a:lnTo>
                  <a:lnTo>
                    <a:pt x="1234325" y="101041"/>
                  </a:lnTo>
                  <a:lnTo>
                    <a:pt x="1234160" y="100812"/>
                  </a:lnTo>
                  <a:lnTo>
                    <a:pt x="1233957" y="100634"/>
                  </a:lnTo>
                  <a:lnTo>
                    <a:pt x="1233741" y="100444"/>
                  </a:lnTo>
                  <a:lnTo>
                    <a:pt x="1233500" y="100291"/>
                  </a:lnTo>
                  <a:lnTo>
                    <a:pt x="1233271" y="100164"/>
                  </a:lnTo>
                  <a:lnTo>
                    <a:pt x="1233004" y="100063"/>
                  </a:lnTo>
                  <a:lnTo>
                    <a:pt x="1232750" y="99987"/>
                  </a:lnTo>
                  <a:lnTo>
                    <a:pt x="1232331" y="99910"/>
                  </a:lnTo>
                  <a:lnTo>
                    <a:pt x="1231912" y="99910"/>
                  </a:lnTo>
                  <a:lnTo>
                    <a:pt x="1230718" y="100253"/>
                  </a:lnTo>
                  <a:lnTo>
                    <a:pt x="1188072" y="123355"/>
                  </a:lnTo>
                  <a:lnTo>
                    <a:pt x="1187945" y="123418"/>
                  </a:lnTo>
                  <a:lnTo>
                    <a:pt x="1187818" y="123469"/>
                  </a:lnTo>
                  <a:lnTo>
                    <a:pt x="1187577" y="123609"/>
                  </a:lnTo>
                  <a:lnTo>
                    <a:pt x="1187157" y="123964"/>
                  </a:lnTo>
                  <a:lnTo>
                    <a:pt x="1186726" y="124510"/>
                  </a:lnTo>
                  <a:lnTo>
                    <a:pt x="1186649" y="124637"/>
                  </a:lnTo>
                  <a:lnTo>
                    <a:pt x="1186573" y="124828"/>
                  </a:lnTo>
                  <a:lnTo>
                    <a:pt x="1186497" y="125018"/>
                  </a:lnTo>
                  <a:lnTo>
                    <a:pt x="1186446" y="125145"/>
                  </a:lnTo>
                  <a:lnTo>
                    <a:pt x="1186408" y="125285"/>
                  </a:lnTo>
                  <a:lnTo>
                    <a:pt x="1186383" y="125412"/>
                  </a:lnTo>
                  <a:lnTo>
                    <a:pt x="1186357" y="125552"/>
                  </a:lnTo>
                  <a:lnTo>
                    <a:pt x="1186345" y="125691"/>
                  </a:lnTo>
                  <a:lnTo>
                    <a:pt x="1186319" y="125844"/>
                  </a:lnTo>
                  <a:lnTo>
                    <a:pt x="1186319" y="125971"/>
                  </a:lnTo>
                  <a:lnTo>
                    <a:pt x="1186332" y="126111"/>
                  </a:lnTo>
                  <a:lnTo>
                    <a:pt x="1186345" y="126238"/>
                  </a:lnTo>
                  <a:lnTo>
                    <a:pt x="1186383" y="126517"/>
                  </a:lnTo>
                  <a:lnTo>
                    <a:pt x="1186421" y="126669"/>
                  </a:lnTo>
                  <a:lnTo>
                    <a:pt x="1186446" y="126796"/>
                  </a:lnTo>
                  <a:lnTo>
                    <a:pt x="1186497" y="126936"/>
                  </a:lnTo>
                  <a:lnTo>
                    <a:pt x="1186738" y="127431"/>
                  </a:lnTo>
                  <a:lnTo>
                    <a:pt x="1186967" y="127762"/>
                  </a:lnTo>
                  <a:lnTo>
                    <a:pt x="1187145" y="127965"/>
                  </a:lnTo>
                  <a:lnTo>
                    <a:pt x="1187361" y="128155"/>
                  </a:lnTo>
                  <a:lnTo>
                    <a:pt x="1187488" y="128257"/>
                  </a:lnTo>
                  <a:lnTo>
                    <a:pt x="1187704" y="128397"/>
                  </a:lnTo>
                  <a:lnTo>
                    <a:pt x="1188072" y="128587"/>
                  </a:lnTo>
                  <a:lnTo>
                    <a:pt x="1188339" y="128676"/>
                  </a:lnTo>
                  <a:lnTo>
                    <a:pt x="1188478" y="128714"/>
                  </a:lnTo>
                  <a:lnTo>
                    <a:pt x="1188745" y="128765"/>
                  </a:lnTo>
                  <a:lnTo>
                    <a:pt x="1237005" y="135915"/>
                  </a:lnTo>
                  <a:lnTo>
                    <a:pt x="1237145" y="135940"/>
                  </a:lnTo>
                  <a:lnTo>
                    <a:pt x="1237424" y="135953"/>
                  </a:lnTo>
                  <a:lnTo>
                    <a:pt x="1237551" y="135940"/>
                  </a:lnTo>
                  <a:lnTo>
                    <a:pt x="1237703" y="135940"/>
                  </a:lnTo>
                  <a:lnTo>
                    <a:pt x="1240231" y="133400"/>
                  </a:lnTo>
                  <a:lnTo>
                    <a:pt x="1240243" y="13298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7667244" y="4032491"/>
              <a:ext cx="237490" cy="301625"/>
            </a:xfrm>
            <a:custGeom>
              <a:avLst/>
              <a:gdLst/>
              <a:ahLst/>
              <a:cxnLst/>
              <a:rect l="l" t="t" r="r" b="b"/>
              <a:pathLst>
                <a:path w="237490" h="301625">
                  <a:moveTo>
                    <a:pt x="3416" y="287337"/>
                  </a:moveTo>
                  <a:lnTo>
                    <a:pt x="3009" y="287274"/>
                  </a:lnTo>
                  <a:lnTo>
                    <a:pt x="2451" y="287286"/>
                  </a:lnTo>
                  <a:lnTo>
                    <a:pt x="2171" y="287337"/>
                  </a:lnTo>
                  <a:lnTo>
                    <a:pt x="0" y="289915"/>
                  </a:lnTo>
                  <a:lnTo>
                    <a:pt x="0" y="290207"/>
                  </a:lnTo>
                  <a:lnTo>
                    <a:pt x="2235" y="292862"/>
                  </a:lnTo>
                  <a:lnTo>
                    <a:pt x="3416" y="287337"/>
                  </a:lnTo>
                  <a:close/>
                </a:path>
                <a:path w="237490" h="301625">
                  <a:moveTo>
                    <a:pt x="23723" y="273507"/>
                  </a:moveTo>
                  <a:lnTo>
                    <a:pt x="21628" y="268249"/>
                  </a:lnTo>
                  <a:lnTo>
                    <a:pt x="21259" y="268427"/>
                  </a:lnTo>
                  <a:lnTo>
                    <a:pt x="21031" y="268592"/>
                  </a:lnTo>
                  <a:lnTo>
                    <a:pt x="19850" y="270700"/>
                  </a:lnTo>
                  <a:lnTo>
                    <a:pt x="19850" y="270979"/>
                  </a:lnTo>
                  <a:lnTo>
                    <a:pt x="21564" y="273469"/>
                  </a:lnTo>
                  <a:lnTo>
                    <a:pt x="21691" y="273532"/>
                  </a:lnTo>
                  <a:lnTo>
                    <a:pt x="22085" y="273646"/>
                  </a:lnTo>
                  <a:lnTo>
                    <a:pt x="22225" y="273672"/>
                  </a:lnTo>
                  <a:lnTo>
                    <a:pt x="22504" y="273697"/>
                  </a:lnTo>
                  <a:lnTo>
                    <a:pt x="23050" y="273685"/>
                  </a:lnTo>
                  <a:lnTo>
                    <a:pt x="23329" y="273634"/>
                  </a:lnTo>
                  <a:lnTo>
                    <a:pt x="23596" y="273558"/>
                  </a:lnTo>
                  <a:lnTo>
                    <a:pt x="23723" y="273507"/>
                  </a:lnTo>
                  <a:close/>
                </a:path>
                <a:path w="237490" h="301625">
                  <a:moveTo>
                    <a:pt x="41135" y="295351"/>
                  </a:moveTo>
                  <a:lnTo>
                    <a:pt x="40728" y="295287"/>
                  </a:lnTo>
                  <a:lnTo>
                    <a:pt x="40449" y="295287"/>
                  </a:lnTo>
                  <a:lnTo>
                    <a:pt x="37960" y="297002"/>
                  </a:lnTo>
                  <a:lnTo>
                    <a:pt x="37896" y="297129"/>
                  </a:lnTo>
                  <a:lnTo>
                    <a:pt x="37820" y="297395"/>
                  </a:lnTo>
                  <a:lnTo>
                    <a:pt x="37757" y="297675"/>
                  </a:lnTo>
                  <a:lnTo>
                    <a:pt x="37719" y="298094"/>
                  </a:lnTo>
                  <a:lnTo>
                    <a:pt x="37719" y="298221"/>
                  </a:lnTo>
                  <a:lnTo>
                    <a:pt x="37744" y="298500"/>
                  </a:lnTo>
                  <a:lnTo>
                    <a:pt x="37795" y="298767"/>
                  </a:lnTo>
                  <a:lnTo>
                    <a:pt x="37884" y="299046"/>
                  </a:lnTo>
                  <a:lnTo>
                    <a:pt x="37973" y="299288"/>
                  </a:lnTo>
                  <a:lnTo>
                    <a:pt x="39966" y="300888"/>
                  </a:lnTo>
                  <a:lnTo>
                    <a:pt x="41135" y="295351"/>
                  </a:lnTo>
                  <a:close/>
                </a:path>
                <a:path w="237490" h="301625">
                  <a:moveTo>
                    <a:pt x="52539" y="292074"/>
                  </a:moveTo>
                  <a:lnTo>
                    <a:pt x="52476" y="291668"/>
                  </a:lnTo>
                  <a:lnTo>
                    <a:pt x="52463" y="291528"/>
                  </a:lnTo>
                  <a:lnTo>
                    <a:pt x="52387" y="291261"/>
                  </a:lnTo>
                  <a:lnTo>
                    <a:pt x="52324" y="291134"/>
                  </a:lnTo>
                  <a:lnTo>
                    <a:pt x="52273" y="291007"/>
                  </a:lnTo>
                  <a:lnTo>
                    <a:pt x="52146" y="290753"/>
                  </a:lnTo>
                  <a:lnTo>
                    <a:pt x="50292" y="289420"/>
                  </a:lnTo>
                  <a:lnTo>
                    <a:pt x="50152" y="289382"/>
                  </a:lnTo>
                  <a:lnTo>
                    <a:pt x="49885" y="289356"/>
                  </a:lnTo>
                  <a:lnTo>
                    <a:pt x="49606" y="289356"/>
                  </a:lnTo>
                  <a:lnTo>
                    <a:pt x="46939" y="291592"/>
                  </a:lnTo>
                  <a:lnTo>
                    <a:pt x="46888" y="291833"/>
                  </a:lnTo>
                  <a:lnTo>
                    <a:pt x="43967" y="295109"/>
                  </a:lnTo>
                  <a:lnTo>
                    <a:pt x="43751" y="295211"/>
                  </a:lnTo>
                  <a:lnTo>
                    <a:pt x="43053" y="295389"/>
                  </a:lnTo>
                  <a:lnTo>
                    <a:pt x="42341" y="295465"/>
                  </a:lnTo>
                  <a:lnTo>
                    <a:pt x="41859" y="295465"/>
                  </a:lnTo>
                  <a:lnTo>
                    <a:pt x="41376" y="295414"/>
                  </a:lnTo>
                  <a:lnTo>
                    <a:pt x="41148" y="295363"/>
                  </a:lnTo>
                  <a:lnTo>
                    <a:pt x="39966" y="300888"/>
                  </a:lnTo>
                  <a:lnTo>
                    <a:pt x="40474" y="301002"/>
                  </a:lnTo>
                  <a:lnTo>
                    <a:pt x="41503" y="301117"/>
                  </a:lnTo>
                  <a:lnTo>
                    <a:pt x="42545" y="301129"/>
                  </a:lnTo>
                  <a:lnTo>
                    <a:pt x="43573" y="301040"/>
                  </a:lnTo>
                  <a:lnTo>
                    <a:pt x="52527" y="292354"/>
                  </a:lnTo>
                  <a:lnTo>
                    <a:pt x="52527" y="292214"/>
                  </a:lnTo>
                  <a:lnTo>
                    <a:pt x="52539" y="292074"/>
                  </a:lnTo>
                  <a:close/>
                </a:path>
                <a:path w="237490" h="301625">
                  <a:moveTo>
                    <a:pt x="55689" y="277190"/>
                  </a:moveTo>
                  <a:lnTo>
                    <a:pt x="54889" y="275323"/>
                  </a:lnTo>
                  <a:lnTo>
                    <a:pt x="50838" y="279273"/>
                  </a:lnTo>
                  <a:lnTo>
                    <a:pt x="51155" y="279552"/>
                  </a:lnTo>
                  <a:lnTo>
                    <a:pt x="51384" y="279704"/>
                  </a:lnTo>
                  <a:lnTo>
                    <a:pt x="51625" y="279844"/>
                  </a:lnTo>
                  <a:lnTo>
                    <a:pt x="51752" y="279882"/>
                  </a:lnTo>
                  <a:lnTo>
                    <a:pt x="51879" y="279958"/>
                  </a:lnTo>
                  <a:lnTo>
                    <a:pt x="52273" y="280073"/>
                  </a:lnTo>
                  <a:lnTo>
                    <a:pt x="52412" y="280098"/>
                  </a:lnTo>
                  <a:lnTo>
                    <a:pt x="52692" y="280123"/>
                  </a:lnTo>
                  <a:lnTo>
                    <a:pt x="52971" y="280123"/>
                  </a:lnTo>
                  <a:lnTo>
                    <a:pt x="53251" y="280098"/>
                  </a:lnTo>
                  <a:lnTo>
                    <a:pt x="53517" y="280047"/>
                  </a:lnTo>
                  <a:lnTo>
                    <a:pt x="53784" y="279971"/>
                  </a:lnTo>
                  <a:lnTo>
                    <a:pt x="53911" y="279908"/>
                  </a:lnTo>
                  <a:lnTo>
                    <a:pt x="54038" y="279869"/>
                  </a:lnTo>
                  <a:lnTo>
                    <a:pt x="55460" y="278409"/>
                  </a:lnTo>
                  <a:lnTo>
                    <a:pt x="55524" y="278282"/>
                  </a:lnTo>
                  <a:lnTo>
                    <a:pt x="55600" y="278015"/>
                  </a:lnTo>
                  <a:lnTo>
                    <a:pt x="55626" y="277876"/>
                  </a:lnTo>
                  <a:lnTo>
                    <a:pt x="55664" y="277749"/>
                  </a:lnTo>
                  <a:lnTo>
                    <a:pt x="55689" y="277469"/>
                  </a:lnTo>
                  <a:lnTo>
                    <a:pt x="55689" y="277190"/>
                  </a:lnTo>
                  <a:close/>
                </a:path>
                <a:path w="237490" h="301625">
                  <a:moveTo>
                    <a:pt x="59969" y="257086"/>
                  </a:moveTo>
                  <a:lnTo>
                    <a:pt x="58737" y="254850"/>
                  </a:lnTo>
                  <a:lnTo>
                    <a:pt x="58394" y="254635"/>
                  </a:lnTo>
                  <a:lnTo>
                    <a:pt x="58254" y="254584"/>
                  </a:lnTo>
                  <a:lnTo>
                    <a:pt x="58127" y="254520"/>
                  </a:lnTo>
                  <a:lnTo>
                    <a:pt x="57861" y="254444"/>
                  </a:lnTo>
                  <a:lnTo>
                    <a:pt x="57315" y="254355"/>
                  </a:lnTo>
                  <a:lnTo>
                    <a:pt x="57035" y="254355"/>
                  </a:lnTo>
                  <a:lnTo>
                    <a:pt x="56769" y="254381"/>
                  </a:lnTo>
                  <a:lnTo>
                    <a:pt x="56222" y="254495"/>
                  </a:lnTo>
                  <a:lnTo>
                    <a:pt x="56095" y="254546"/>
                  </a:lnTo>
                  <a:lnTo>
                    <a:pt x="40601" y="260705"/>
                  </a:lnTo>
                  <a:lnTo>
                    <a:pt x="28981" y="248793"/>
                  </a:lnTo>
                  <a:lnTo>
                    <a:pt x="28676" y="248500"/>
                  </a:lnTo>
                  <a:lnTo>
                    <a:pt x="28448" y="248348"/>
                  </a:lnTo>
                  <a:lnTo>
                    <a:pt x="28206" y="248221"/>
                  </a:lnTo>
                  <a:lnTo>
                    <a:pt x="28079" y="248170"/>
                  </a:lnTo>
                  <a:lnTo>
                    <a:pt x="27952" y="248107"/>
                  </a:lnTo>
                  <a:lnTo>
                    <a:pt x="27686" y="248018"/>
                  </a:lnTo>
                  <a:lnTo>
                    <a:pt x="27406" y="247967"/>
                  </a:lnTo>
                  <a:lnTo>
                    <a:pt x="27000" y="247929"/>
                  </a:lnTo>
                  <a:lnTo>
                    <a:pt x="26860" y="247929"/>
                  </a:lnTo>
                  <a:lnTo>
                    <a:pt x="26581" y="247954"/>
                  </a:lnTo>
                  <a:lnTo>
                    <a:pt x="26301" y="248005"/>
                  </a:lnTo>
                  <a:lnTo>
                    <a:pt x="26035" y="248081"/>
                  </a:lnTo>
                  <a:lnTo>
                    <a:pt x="25908" y="248145"/>
                  </a:lnTo>
                  <a:lnTo>
                    <a:pt x="25781" y="248196"/>
                  </a:lnTo>
                  <a:lnTo>
                    <a:pt x="24638" y="249174"/>
                  </a:lnTo>
                  <a:lnTo>
                    <a:pt x="24409" y="249529"/>
                  </a:lnTo>
                  <a:lnTo>
                    <a:pt x="24371" y="249656"/>
                  </a:lnTo>
                  <a:lnTo>
                    <a:pt x="24218" y="250050"/>
                  </a:lnTo>
                  <a:lnTo>
                    <a:pt x="24168" y="250304"/>
                  </a:lnTo>
                  <a:lnTo>
                    <a:pt x="24130" y="250723"/>
                  </a:lnTo>
                  <a:lnTo>
                    <a:pt x="24130" y="250875"/>
                  </a:lnTo>
                  <a:lnTo>
                    <a:pt x="34912" y="262978"/>
                  </a:lnTo>
                  <a:lnTo>
                    <a:pt x="21640" y="268249"/>
                  </a:lnTo>
                  <a:lnTo>
                    <a:pt x="23723" y="273507"/>
                  </a:lnTo>
                  <a:lnTo>
                    <a:pt x="39192" y="267360"/>
                  </a:lnTo>
                  <a:lnTo>
                    <a:pt x="50838" y="279273"/>
                  </a:lnTo>
                  <a:lnTo>
                    <a:pt x="54876" y="275323"/>
                  </a:lnTo>
                  <a:lnTo>
                    <a:pt x="44881" y="265099"/>
                  </a:lnTo>
                  <a:lnTo>
                    <a:pt x="58191" y="259803"/>
                  </a:lnTo>
                  <a:lnTo>
                    <a:pt x="59969" y="257352"/>
                  </a:lnTo>
                  <a:lnTo>
                    <a:pt x="59969" y="257086"/>
                  </a:lnTo>
                  <a:close/>
                </a:path>
                <a:path w="237490" h="301625">
                  <a:moveTo>
                    <a:pt x="168681" y="93192"/>
                  </a:moveTo>
                  <a:lnTo>
                    <a:pt x="165188" y="88734"/>
                  </a:lnTo>
                  <a:lnTo>
                    <a:pt x="157276" y="94919"/>
                  </a:lnTo>
                  <a:lnTo>
                    <a:pt x="130543" y="60667"/>
                  </a:lnTo>
                  <a:lnTo>
                    <a:pt x="130390" y="60477"/>
                  </a:lnTo>
                  <a:lnTo>
                    <a:pt x="130263" y="60350"/>
                  </a:lnTo>
                  <a:lnTo>
                    <a:pt x="130086" y="60185"/>
                  </a:lnTo>
                  <a:lnTo>
                    <a:pt x="129857" y="60032"/>
                  </a:lnTo>
                  <a:lnTo>
                    <a:pt x="129616" y="59893"/>
                  </a:lnTo>
                  <a:lnTo>
                    <a:pt x="129489" y="59842"/>
                  </a:lnTo>
                  <a:lnTo>
                    <a:pt x="129362" y="59778"/>
                  </a:lnTo>
                  <a:lnTo>
                    <a:pt x="129197" y="59728"/>
                  </a:lnTo>
                  <a:lnTo>
                    <a:pt x="129070" y="59677"/>
                  </a:lnTo>
                  <a:lnTo>
                    <a:pt x="128828" y="59613"/>
                  </a:lnTo>
                  <a:lnTo>
                    <a:pt x="128663" y="59601"/>
                  </a:lnTo>
                  <a:lnTo>
                    <a:pt x="128524" y="59588"/>
                  </a:lnTo>
                  <a:lnTo>
                    <a:pt x="128104" y="59588"/>
                  </a:lnTo>
                  <a:lnTo>
                    <a:pt x="127965" y="59601"/>
                  </a:lnTo>
                  <a:lnTo>
                    <a:pt x="127787" y="59639"/>
                  </a:lnTo>
                  <a:lnTo>
                    <a:pt x="127635" y="59664"/>
                  </a:lnTo>
                  <a:lnTo>
                    <a:pt x="127457" y="59702"/>
                  </a:lnTo>
                  <a:lnTo>
                    <a:pt x="127330" y="59766"/>
                  </a:lnTo>
                  <a:lnTo>
                    <a:pt x="127203" y="59804"/>
                  </a:lnTo>
                  <a:lnTo>
                    <a:pt x="126949" y="59931"/>
                  </a:lnTo>
                  <a:lnTo>
                    <a:pt x="126720" y="60071"/>
                  </a:lnTo>
                  <a:lnTo>
                    <a:pt x="126580" y="60185"/>
                  </a:lnTo>
                  <a:lnTo>
                    <a:pt x="126390" y="60337"/>
                  </a:lnTo>
                  <a:lnTo>
                    <a:pt x="126263" y="60464"/>
                  </a:lnTo>
                  <a:lnTo>
                    <a:pt x="126111" y="60629"/>
                  </a:lnTo>
                  <a:lnTo>
                    <a:pt x="125945" y="60858"/>
                  </a:lnTo>
                  <a:lnTo>
                    <a:pt x="125869" y="60985"/>
                  </a:lnTo>
                  <a:lnTo>
                    <a:pt x="125780" y="61137"/>
                  </a:lnTo>
                  <a:lnTo>
                    <a:pt x="125691" y="61353"/>
                  </a:lnTo>
                  <a:lnTo>
                    <a:pt x="125628" y="61518"/>
                  </a:lnTo>
                  <a:lnTo>
                    <a:pt x="125590" y="61645"/>
                  </a:lnTo>
                  <a:lnTo>
                    <a:pt x="121767" y="77774"/>
                  </a:lnTo>
                  <a:lnTo>
                    <a:pt x="121729" y="77901"/>
                  </a:lnTo>
                  <a:lnTo>
                    <a:pt x="121691" y="78320"/>
                  </a:lnTo>
                  <a:lnTo>
                    <a:pt x="121704" y="78740"/>
                  </a:lnTo>
                  <a:lnTo>
                    <a:pt x="121729" y="78879"/>
                  </a:lnTo>
                  <a:lnTo>
                    <a:pt x="121742" y="79019"/>
                  </a:lnTo>
                  <a:lnTo>
                    <a:pt x="123863" y="81178"/>
                  </a:lnTo>
                  <a:lnTo>
                    <a:pt x="124002" y="81216"/>
                  </a:lnTo>
                  <a:lnTo>
                    <a:pt x="124269" y="81254"/>
                  </a:lnTo>
                  <a:lnTo>
                    <a:pt x="124409" y="81254"/>
                  </a:lnTo>
                  <a:lnTo>
                    <a:pt x="124548" y="81267"/>
                  </a:lnTo>
                  <a:lnTo>
                    <a:pt x="129705" y="68795"/>
                  </a:lnTo>
                  <a:lnTo>
                    <a:pt x="152831" y="98399"/>
                  </a:lnTo>
                  <a:lnTo>
                    <a:pt x="144932" y="104571"/>
                  </a:lnTo>
                  <a:lnTo>
                    <a:pt x="144627" y="104838"/>
                  </a:lnTo>
                  <a:lnTo>
                    <a:pt x="143992" y="105905"/>
                  </a:lnTo>
                  <a:lnTo>
                    <a:pt x="143941" y="106032"/>
                  </a:lnTo>
                  <a:lnTo>
                    <a:pt x="143865" y="106451"/>
                  </a:lnTo>
                  <a:lnTo>
                    <a:pt x="143840" y="106857"/>
                  </a:lnTo>
                  <a:lnTo>
                    <a:pt x="143865" y="107149"/>
                  </a:lnTo>
                  <a:lnTo>
                    <a:pt x="146469" y="109613"/>
                  </a:lnTo>
                  <a:lnTo>
                    <a:pt x="146888" y="109613"/>
                  </a:lnTo>
                  <a:lnTo>
                    <a:pt x="158432" y="101193"/>
                  </a:lnTo>
                  <a:lnTo>
                    <a:pt x="158597" y="101079"/>
                  </a:lnTo>
                  <a:lnTo>
                    <a:pt x="168681" y="93192"/>
                  </a:lnTo>
                  <a:close/>
                </a:path>
                <a:path w="237490" h="301625">
                  <a:moveTo>
                    <a:pt x="169773" y="90906"/>
                  </a:moveTo>
                  <a:lnTo>
                    <a:pt x="169164" y="89230"/>
                  </a:lnTo>
                  <a:lnTo>
                    <a:pt x="166878" y="88138"/>
                  </a:lnTo>
                  <a:lnTo>
                    <a:pt x="166598" y="88163"/>
                  </a:lnTo>
                  <a:lnTo>
                    <a:pt x="165201" y="88734"/>
                  </a:lnTo>
                  <a:lnTo>
                    <a:pt x="168681" y="93192"/>
                  </a:lnTo>
                  <a:lnTo>
                    <a:pt x="169748" y="91313"/>
                  </a:lnTo>
                  <a:lnTo>
                    <a:pt x="169773" y="90906"/>
                  </a:lnTo>
                  <a:close/>
                </a:path>
                <a:path w="237490" h="301625">
                  <a:moveTo>
                    <a:pt x="200126" y="62293"/>
                  </a:moveTo>
                  <a:lnTo>
                    <a:pt x="200037" y="61087"/>
                  </a:lnTo>
                  <a:lnTo>
                    <a:pt x="199834" y="59893"/>
                  </a:lnTo>
                  <a:lnTo>
                    <a:pt x="199542" y="58928"/>
                  </a:lnTo>
                  <a:lnTo>
                    <a:pt x="199453" y="58661"/>
                  </a:lnTo>
                  <a:lnTo>
                    <a:pt x="199428" y="58521"/>
                  </a:lnTo>
                  <a:lnTo>
                    <a:pt x="199123" y="56946"/>
                  </a:lnTo>
                  <a:lnTo>
                    <a:pt x="197891" y="53111"/>
                  </a:lnTo>
                  <a:lnTo>
                    <a:pt x="196303" y="49415"/>
                  </a:lnTo>
                  <a:lnTo>
                    <a:pt x="194475" y="46101"/>
                  </a:lnTo>
                  <a:lnTo>
                    <a:pt x="194475" y="62433"/>
                  </a:lnTo>
                  <a:lnTo>
                    <a:pt x="194462" y="63093"/>
                  </a:lnTo>
                  <a:lnTo>
                    <a:pt x="191909" y="67868"/>
                  </a:lnTo>
                  <a:lnTo>
                    <a:pt x="191643" y="68072"/>
                  </a:lnTo>
                  <a:lnTo>
                    <a:pt x="187540" y="69291"/>
                  </a:lnTo>
                  <a:lnTo>
                    <a:pt x="186880" y="69227"/>
                  </a:lnTo>
                  <a:lnTo>
                    <a:pt x="186232" y="69113"/>
                  </a:lnTo>
                  <a:lnTo>
                    <a:pt x="185610" y="68935"/>
                  </a:lnTo>
                  <a:lnTo>
                    <a:pt x="185000" y="68681"/>
                  </a:lnTo>
                  <a:lnTo>
                    <a:pt x="184188" y="68249"/>
                  </a:lnTo>
                  <a:lnTo>
                    <a:pt x="184023" y="68135"/>
                  </a:lnTo>
                  <a:lnTo>
                    <a:pt x="183832" y="68046"/>
                  </a:lnTo>
                  <a:lnTo>
                    <a:pt x="183667" y="67970"/>
                  </a:lnTo>
                  <a:lnTo>
                    <a:pt x="183349" y="67805"/>
                  </a:lnTo>
                  <a:lnTo>
                    <a:pt x="182041" y="67094"/>
                  </a:lnTo>
                  <a:lnTo>
                    <a:pt x="182346" y="40538"/>
                  </a:lnTo>
                  <a:lnTo>
                    <a:pt x="183832" y="41808"/>
                  </a:lnTo>
                  <a:lnTo>
                    <a:pt x="186232" y="44323"/>
                  </a:lnTo>
                  <a:lnTo>
                    <a:pt x="187286" y="45694"/>
                  </a:lnTo>
                  <a:lnTo>
                    <a:pt x="187629" y="46113"/>
                  </a:lnTo>
                  <a:lnTo>
                    <a:pt x="194030" y="60223"/>
                  </a:lnTo>
                  <a:lnTo>
                    <a:pt x="194119" y="60490"/>
                  </a:lnTo>
                  <a:lnTo>
                    <a:pt x="194310" y="61137"/>
                  </a:lnTo>
                  <a:lnTo>
                    <a:pt x="194424" y="61772"/>
                  </a:lnTo>
                  <a:lnTo>
                    <a:pt x="194475" y="62433"/>
                  </a:lnTo>
                  <a:lnTo>
                    <a:pt x="194475" y="46101"/>
                  </a:lnTo>
                  <a:lnTo>
                    <a:pt x="194360" y="45885"/>
                  </a:lnTo>
                  <a:lnTo>
                    <a:pt x="192874" y="43713"/>
                  </a:lnTo>
                  <a:lnTo>
                    <a:pt x="191985" y="42557"/>
                  </a:lnTo>
                  <a:lnTo>
                    <a:pt x="191846" y="42316"/>
                  </a:lnTo>
                  <a:lnTo>
                    <a:pt x="191668" y="42100"/>
                  </a:lnTo>
                  <a:lnTo>
                    <a:pt x="191477" y="41897"/>
                  </a:lnTo>
                  <a:lnTo>
                    <a:pt x="190512" y="40614"/>
                  </a:lnTo>
                  <a:lnTo>
                    <a:pt x="187731" y="37719"/>
                  </a:lnTo>
                  <a:lnTo>
                    <a:pt x="177596" y="30708"/>
                  </a:lnTo>
                  <a:lnTo>
                    <a:pt x="177431" y="30607"/>
                  </a:lnTo>
                  <a:lnTo>
                    <a:pt x="177228" y="30467"/>
                  </a:lnTo>
                  <a:lnTo>
                    <a:pt x="176733" y="30213"/>
                  </a:lnTo>
                  <a:lnTo>
                    <a:pt x="176733" y="36652"/>
                  </a:lnTo>
                  <a:lnTo>
                    <a:pt x="176428" y="63207"/>
                  </a:lnTo>
                  <a:lnTo>
                    <a:pt x="174955" y="61925"/>
                  </a:lnTo>
                  <a:lnTo>
                    <a:pt x="172554" y="59410"/>
                  </a:lnTo>
                  <a:lnTo>
                    <a:pt x="171577" y="58153"/>
                  </a:lnTo>
                  <a:lnTo>
                    <a:pt x="171411" y="57950"/>
                  </a:lnTo>
                  <a:lnTo>
                    <a:pt x="164795" y="43713"/>
                  </a:lnTo>
                  <a:lnTo>
                    <a:pt x="164680" y="43332"/>
                  </a:lnTo>
                  <a:lnTo>
                    <a:pt x="164477" y="42595"/>
                  </a:lnTo>
                  <a:lnTo>
                    <a:pt x="164363" y="41960"/>
                  </a:lnTo>
                  <a:lnTo>
                    <a:pt x="164312" y="41300"/>
                  </a:lnTo>
                  <a:lnTo>
                    <a:pt x="164338" y="40640"/>
                  </a:lnTo>
                  <a:lnTo>
                    <a:pt x="166789" y="35941"/>
                  </a:lnTo>
                  <a:lnTo>
                    <a:pt x="167132" y="35661"/>
                  </a:lnTo>
                  <a:lnTo>
                    <a:pt x="171246" y="34442"/>
                  </a:lnTo>
                  <a:lnTo>
                    <a:pt x="171907" y="34505"/>
                  </a:lnTo>
                  <a:lnTo>
                    <a:pt x="172554" y="34620"/>
                  </a:lnTo>
                  <a:lnTo>
                    <a:pt x="173177" y="34798"/>
                  </a:lnTo>
                  <a:lnTo>
                    <a:pt x="173799" y="35039"/>
                  </a:lnTo>
                  <a:lnTo>
                    <a:pt x="174586" y="35496"/>
                  </a:lnTo>
                  <a:lnTo>
                    <a:pt x="174752" y="35598"/>
                  </a:lnTo>
                  <a:lnTo>
                    <a:pt x="174891" y="35661"/>
                  </a:lnTo>
                  <a:lnTo>
                    <a:pt x="175018" y="35725"/>
                  </a:lnTo>
                  <a:lnTo>
                    <a:pt x="175437" y="35928"/>
                  </a:lnTo>
                  <a:lnTo>
                    <a:pt x="176733" y="36652"/>
                  </a:lnTo>
                  <a:lnTo>
                    <a:pt x="176733" y="30213"/>
                  </a:lnTo>
                  <a:lnTo>
                    <a:pt x="171462" y="28790"/>
                  </a:lnTo>
                  <a:lnTo>
                    <a:pt x="170256" y="28803"/>
                  </a:lnTo>
                  <a:lnTo>
                    <a:pt x="163753" y="31153"/>
                  </a:lnTo>
                  <a:lnTo>
                    <a:pt x="163410" y="31394"/>
                  </a:lnTo>
                  <a:lnTo>
                    <a:pt x="162928" y="31788"/>
                  </a:lnTo>
                  <a:lnTo>
                    <a:pt x="162052" y="32626"/>
                  </a:lnTo>
                  <a:lnTo>
                    <a:pt x="158661" y="41440"/>
                  </a:lnTo>
                  <a:lnTo>
                    <a:pt x="158750" y="42646"/>
                  </a:lnTo>
                  <a:lnTo>
                    <a:pt x="158953" y="43840"/>
                  </a:lnTo>
                  <a:lnTo>
                    <a:pt x="159232" y="44818"/>
                  </a:lnTo>
                  <a:lnTo>
                    <a:pt x="159664" y="46786"/>
                  </a:lnTo>
                  <a:lnTo>
                    <a:pt x="166941" y="61417"/>
                  </a:lnTo>
                  <a:lnTo>
                    <a:pt x="167119" y="61633"/>
                  </a:lnTo>
                  <a:lnTo>
                    <a:pt x="168275" y="63119"/>
                  </a:lnTo>
                  <a:lnTo>
                    <a:pt x="181178" y="73037"/>
                  </a:lnTo>
                  <a:lnTo>
                    <a:pt x="181559" y="73266"/>
                  </a:lnTo>
                  <a:lnTo>
                    <a:pt x="187325" y="74942"/>
                  </a:lnTo>
                  <a:lnTo>
                    <a:pt x="188531" y="74930"/>
                  </a:lnTo>
                  <a:lnTo>
                    <a:pt x="195033" y="72567"/>
                  </a:lnTo>
                  <a:lnTo>
                    <a:pt x="195376" y="72326"/>
                  </a:lnTo>
                  <a:lnTo>
                    <a:pt x="195859" y="71945"/>
                  </a:lnTo>
                  <a:lnTo>
                    <a:pt x="200101" y="63500"/>
                  </a:lnTo>
                  <a:lnTo>
                    <a:pt x="200126" y="62293"/>
                  </a:lnTo>
                  <a:close/>
                </a:path>
                <a:path w="237490" h="301625">
                  <a:moveTo>
                    <a:pt x="236969" y="33515"/>
                  </a:moveTo>
                  <a:lnTo>
                    <a:pt x="236880" y="32308"/>
                  </a:lnTo>
                  <a:lnTo>
                    <a:pt x="236677" y="31115"/>
                  </a:lnTo>
                  <a:lnTo>
                    <a:pt x="236372" y="30137"/>
                  </a:lnTo>
                  <a:lnTo>
                    <a:pt x="235966" y="28155"/>
                  </a:lnTo>
                  <a:lnTo>
                    <a:pt x="234734" y="24320"/>
                  </a:lnTo>
                  <a:lnTo>
                    <a:pt x="233146" y="20624"/>
                  </a:lnTo>
                  <a:lnTo>
                    <a:pt x="231317" y="17322"/>
                  </a:lnTo>
                  <a:lnTo>
                    <a:pt x="231317" y="33667"/>
                  </a:lnTo>
                  <a:lnTo>
                    <a:pt x="231305" y="34315"/>
                  </a:lnTo>
                  <a:lnTo>
                    <a:pt x="228841" y="39014"/>
                  </a:lnTo>
                  <a:lnTo>
                    <a:pt x="228650" y="39166"/>
                  </a:lnTo>
                  <a:lnTo>
                    <a:pt x="228485" y="39293"/>
                  </a:lnTo>
                  <a:lnTo>
                    <a:pt x="224370" y="40513"/>
                  </a:lnTo>
                  <a:lnTo>
                    <a:pt x="223710" y="40462"/>
                  </a:lnTo>
                  <a:lnTo>
                    <a:pt x="221018" y="39458"/>
                  </a:lnTo>
                  <a:lnTo>
                    <a:pt x="220853" y="39344"/>
                  </a:lnTo>
                  <a:lnTo>
                    <a:pt x="220662" y="39268"/>
                  </a:lnTo>
                  <a:lnTo>
                    <a:pt x="220497" y="39204"/>
                  </a:lnTo>
                  <a:lnTo>
                    <a:pt x="219227" y="38519"/>
                  </a:lnTo>
                  <a:lnTo>
                    <a:pt x="218871" y="38328"/>
                  </a:lnTo>
                  <a:lnTo>
                    <a:pt x="219176" y="11760"/>
                  </a:lnTo>
                  <a:lnTo>
                    <a:pt x="220662" y="13030"/>
                  </a:lnTo>
                  <a:lnTo>
                    <a:pt x="223062" y="15544"/>
                  </a:lnTo>
                  <a:lnTo>
                    <a:pt x="224002" y="16764"/>
                  </a:lnTo>
                  <a:lnTo>
                    <a:pt x="224129" y="16903"/>
                  </a:lnTo>
                  <a:lnTo>
                    <a:pt x="224218" y="17030"/>
                  </a:lnTo>
                  <a:lnTo>
                    <a:pt x="225107" y="18199"/>
                  </a:lnTo>
                  <a:lnTo>
                    <a:pt x="230822" y="31242"/>
                  </a:lnTo>
                  <a:lnTo>
                    <a:pt x="230860" y="31445"/>
                  </a:lnTo>
                  <a:lnTo>
                    <a:pt x="230949" y="31724"/>
                  </a:lnTo>
                  <a:lnTo>
                    <a:pt x="231152" y="32359"/>
                  </a:lnTo>
                  <a:lnTo>
                    <a:pt x="231267" y="33007"/>
                  </a:lnTo>
                  <a:lnTo>
                    <a:pt x="231317" y="33667"/>
                  </a:lnTo>
                  <a:lnTo>
                    <a:pt x="231317" y="17322"/>
                  </a:lnTo>
                  <a:lnTo>
                    <a:pt x="231203" y="17106"/>
                  </a:lnTo>
                  <a:lnTo>
                    <a:pt x="229717" y="14935"/>
                  </a:lnTo>
                  <a:lnTo>
                    <a:pt x="228676" y="13550"/>
                  </a:lnTo>
                  <a:lnTo>
                    <a:pt x="228587" y="13423"/>
                  </a:lnTo>
                  <a:lnTo>
                    <a:pt x="214439" y="1917"/>
                  </a:lnTo>
                  <a:lnTo>
                    <a:pt x="214071" y="1663"/>
                  </a:lnTo>
                  <a:lnTo>
                    <a:pt x="213563" y="1409"/>
                  </a:lnTo>
                  <a:lnTo>
                    <a:pt x="213563" y="7848"/>
                  </a:lnTo>
                  <a:lnTo>
                    <a:pt x="213258" y="34429"/>
                  </a:lnTo>
                  <a:lnTo>
                    <a:pt x="211785" y="33147"/>
                  </a:lnTo>
                  <a:lnTo>
                    <a:pt x="209384" y="30632"/>
                  </a:lnTo>
                  <a:lnTo>
                    <a:pt x="208419" y="29425"/>
                  </a:lnTo>
                  <a:lnTo>
                    <a:pt x="208318" y="29286"/>
                  </a:lnTo>
                  <a:lnTo>
                    <a:pt x="208241" y="29146"/>
                  </a:lnTo>
                  <a:lnTo>
                    <a:pt x="207365" y="27978"/>
                  </a:lnTo>
                  <a:lnTo>
                    <a:pt x="201650" y="15074"/>
                  </a:lnTo>
                  <a:lnTo>
                    <a:pt x="201637" y="14935"/>
                  </a:lnTo>
                  <a:lnTo>
                    <a:pt x="201587" y="14732"/>
                  </a:lnTo>
                  <a:lnTo>
                    <a:pt x="201523" y="14528"/>
                  </a:lnTo>
                  <a:lnTo>
                    <a:pt x="201307" y="13817"/>
                  </a:lnTo>
                  <a:lnTo>
                    <a:pt x="201193" y="13169"/>
                  </a:lnTo>
                  <a:lnTo>
                    <a:pt x="201142" y="12509"/>
                  </a:lnTo>
                  <a:lnTo>
                    <a:pt x="201155" y="11861"/>
                  </a:lnTo>
                  <a:lnTo>
                    <a:pt x="203720" y="7086"/>
                  </a:lnTo>
                  <a:lnTo>
                    <a:pt x="203847" y="6985"/>
                  </a:lnTo>
                  <a:lnTo>
                    <a:pt x="207429" y="5664"/>
                  </a:lnTo>
                  <a:lnTo>
                    <a:pt x="208089" y="5664"/>
                  </a:lnTo>
                  <a:lnTo>
                    <a:pt x="211442" y="6718"/>
                  </a:lnTo>
                  <a:lnTo>
                    <a:pt x="211607" y="6832"/>
                  </a:lnTo>
                  <a:lnTo>
                    <a:pt x="211836" y="6946"/>
                  </a:lnTo>
                  <a:lnTo>
                    <a:pt x="213220" y="7645"/>
                  </a:lnTo>
                  <a:lnTo>
                    <a:pt x="213563" y="7848"/>
                  </a:lnTo>
                  <a:lnTo>
                    <a:pt x="213563" y="1409"/>
                  </a:lnTo>
                  <a:lnTo>
                    <a:pt x="208305" y="0"/>
                  </a:lnTo>
                  <a:lnTo>
                    <a:pt x="207098" y="12"/>
                  </a:lnTo>
                  <a:lnTo>
                    <a:pt x="200583" y="2387"/>
                  </a:lnTo>
                  <a:lnTo>
                    <a:pt x="200355" y="2540"/>
                  </a:lnTo>
                  <a:lnTo>
                    <a:pt x="200126" y="2705"/>
                  </a:lnTo>
                  <a:lnTo>
                    <a:pt x="199758" y="2997"/>
                  </a:lnTo>
                  <a:lnTo>
                    <a:pt x="198882" y="3835"/>
                  </a:lnTo>
                  <a:lnTo>
                    <a:pt x="195491" y="12661"/>
                  </a:lnTo>
                  <a:lnTo>
                    <a:pt x="195567" y="13855"/>
                  </a:lnTo>
                  <a:lnTo>
                    <a:pt x="195783" y="15062"/>
                  </a:lnTo>
                  <a:lnTo>
                    <a:pt x="196100" y="16167"/>
                  </a:lnTo>
                  <a:lnTo>
                    <a:pt x="196507" y="18008"/>
                  </a:lnTo>
                  <a:lnTo>
                    <a:pt x="217970" y="44246"/>
                  </a:lnTo>
                  <a:lnTo>
                    <a:pt x="218389" y="44513"/>
                  </a:lnTo>
                  <a:lnTo>
                    <a:pt x="224155" y="46177"/>
                  </a:lnTo>
                  <a:lnTo>
                    <a:pt x="225361" y="46151"/>
                  </a:lnTo>
                  <a:lnTo>
                    <a:pt x="232016" y="43700"/>
                  </a:lnTo>
                  <a:lnTo>
                    <a:pt x="232219" y="43548"/>
                  </a:lnTo>
                  <a:lnTo>
                    <a:pt x="232702" y="43180"/>
                  </a:lnTo>
                  <a:lnTo>
                    <a:pt x="236943" y="34734"/>
                  </a:lnTo>
                  <a:lnTo>
                    <a:pt x="236969" y="3351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7880452" y="3941483"/>
              <a:ext cx="611505" cy="165100"/>
            </a:xfrm>
            <a:custGeom>
              <a:avLst/>
              <a:gdLst/>
              <a:ahLst/>
              <a:cxnLst/>
              <a:rect l="l" t="t" r="r" b="b"/>
              <a:pathLst>
                <a:path w="611504" h="165100">
                  <a:moveTo>
                    <a:pt x="6032" y="97523"/>
                  </a:moveTo>
                  <a:lnTo>
                    <a:pt x="3378" y="94805"/>
                  </a:lnTo>
                  <a:lnTo>
                    <a:pt x="3098" y="94805"/>
                  </a:lnTo>
                  <a:lnTo>
                    <a:pt x="609" y="96532"/>
                  </a:lnTo>
                  <a:lnTo>
                    <a:pt x="469" y="96913"/>
                  </a:lnTo>
                  <a:lnTo>
                    <a:pt x="381" y="97472"/>
                  </a:lnTo>
                  <a:lnTo>
                    <a:pt x="381" y="97599"/>
                  </a:lnTo>
                  <a:lnTo>
                    <a:pt x="0" y="130530"/>
                  </a:lnTo>
                  <a:lnTo>
                    <a:pt x="12" y="130657"/>
                  </a:lnTo>
                  <a:lnTo>
                    <a:pt x="38" y="130949"/>
                  </a:lnTo>
                  <a:lnTo>
                    <a:pt x="2667" y="133375"/>
                  </a:lnTo>
                  <a:lnTo>
                    <a:pt x="2806" y="133375"/>
                  </a:lnTo>
                  <a:lnTo>
                    <a:pt x="2946" y="133388"/>
                  </a:lnTo>
                  <a:lnTo>
                    <a:pt x="5664" y="130733"/>
                  </a:lnTo>
                  <a:lnTo>
                    <a:pt x="5664" y="130594"/>
                  </a:lnTo>
                  <a:lnTo>
                    <a:pt x="6032" y="97663"/>
                  </a:lnTo>
                  <a:lnTo>
                    <a:pt x="6032" y="97523"/>
                  </a:lnTo>
                  <a:close/>
                </a:path>
                <a:path w="611504" h="165100">
                  <a:moveTo>
                    <a:pt x="52793" y="106718"/>
                  </a:moveTo>
                  <a:lnTo>
                    <a:pt x="49885" y="103962"/>
                  </a:lnTo>
                  <a:lnTo>
                    <a:pt x="49339" y="104025"/>
                  </a:lnTo>
                  <a:lnTo>
                    <a:pt x="49072" y="104101"/>
                  </a:lnTo>
                  <a:lnTo>
                    <a:pt x="48818" y="104203"/>
                  </a:lnTo>
                  <a:lnTo>
                    <a:pt x="48691" y="104267"/>
                  </a:lnTo>
                  <a:lnTo>
                    <a:pt x="48564" y="104317"/>
                  </a:lnTo>
                  <a:lnTo>
                    <a:pt x="45339" y="105600"/>
                  </a:lnTo>
                  <a:lnTo>
                    <a:pt x="44615" y="105562"/>
                  </a:lnTo>
                  <a:lnTo>
                    <a:pt x="41503" y="103898"/>
                  </a:lnTo>
                  <a:lnTo>
                    <a:pt x="41363" y="103733"/>
                  </a:lnTo>
                  <a:lnTo>
                    <a:pt x="41287" y="103606"/>
                  </a:lnTo>
                  <a:lnTo>
                    <a:pt x="41097" y="103403"/>
                  </a:lnTo>
                  <a:lnTo>
                    <a:pt x="17614" y="73329"/>
                  </a:lnTo>
                  <a:lnTo>
                    <a:pt x="17348" y="73012"/>
                  </a:lnTo>
                  <a:lnTo>
                    <a:pt x="17132" y="72834"/>
                  </a:lnTo>
                  <a:lnTo>
                    <a:pt x="16903" y="72682"/>
                  </a:lnTo>
                  <a:lnTo>
                    <a:pt x="16662" y="72529"/>
                  </a:lnTo>
                  <a:lnTo>
                    <a:pt x="16281" y="72377"/>
                  </a:lnTo>
                  <a:lnTo>
                    <a:pt x="15875" y="72275"/>
                  </a:lnTo>
                  <a:lnTo>
                    <a:pt x="15328" y="72237"/>
                  </a:lnTo>
                  <a:lnTo>
                    <a:pt x="14770" y="72301"/>
                  </a:lnTo>
                  <a:lnTo>
                    <a:pt x="14503" y="72377"/>
                  </a:lnTo>
                  <a:lnTo>
                    <a:pt x="14249" y="72478"/>
                  </a:lnTo>
                  <a:lnTo>
                    <a:pt x="14122" y="72542"/>
                  </a:lnTo>
                  <a:lnTo>
                    <a:pt x="13995" y="72593"/>
                  </a:lnTo>
                  <a:lnTo>
                    <a:pt x="12941" y="73672"/>
                  </a:lnTo>
                  <a:lnTo>
                    <a:pt x="12750" y="74053"/>
                  </a:lnTo>
                  <a:lnTo>
                    <a:pt x="12674" y="74307"/>
                  </a:lnTo>
                  <a:lnTo>
                    <a:pt x="12585" y="74714"/>
                  </a:lnTo>
                  <a:lnTo>
                    <a:pt x="12573" y="74866"/>
                  </a:lnTo>
                  <a:lnTo>
                    <a:pt x="12573" y="75285"/>
                  </a:lnTo>
                  <a:lnTo>
                    <a:pt x="36906" y="107200"/>
                  </a:lnTo>
                  <a:lnTo>
                    <a:pt x="37223" y="107607"/>
                  </a:lnTo>
                  <a:lnTo>
                    <a:pt x="45478" y="111252"/>
                  </a:lnTo>
                  <a:lnTo>
                    <a:pt x="46507" y="111175"/>
                  </a:lnTo>
                  <a:lnTo>
                    <a:pt x="51701" y="109016"/>
                  </a:lnTo>
                  <a:lnTo>
                    <a:pt x="52755" y="107264"/>
                  </a:lnTo>
                  <a:lnTo>
                    <a:pt x="52793" y="106718"/>
                  </a:lnTo>
                  <a:close/>
                </a:path>
                <a:path w="611504" h="165100">
                  <a:moveTo>
                    <a:pt x="61988" y="60223"/>
                  </a:moveTo>
                  <a:lnTo>
                    <a:pt x="61391" y="58699"/>
                  </a:lnTo>
                  <a:lnTo>
                    <a:pt x="61112" y="58381"/>
                  </a:lnTo>
                  <a:lnTo>
                    <a:pt x="60909" y="58191"/>
                  </a:lnTo>
                  <a:lnTo>
                    <a:pt x="59093" y="57607"/>
                  </a:lnTo>
                  <a:lnTo>
                    <a:pt x="58953" y="57619"/>
                  </a:lnTo>
                  <a:lnTo>
                    <a:pt x="58826" y="57619"/>
                  </a:lnTo>
                  <a:lnTo>
                    <a:pt x="56337" y="60515"/>
                  </a:lnTo>
                  <a:lnTo>
                    <a:pt x="56349" y="60642"/>
                  </a:lnTo>
                  <a:lnTo>
                    <a:pt x="61988" y="60223"/>
                  </a:lnTo>
                  <a:close/>
                </a:path>
                <a:path w="611504" h="165100">
                  <a:moveTo>
                    <a:pt x="81000" y="84683"/>
                  </a:moveTo>
                  <a:lnTo>
                    <a:pt x="80391" y="83019"/>
                  </a:lnTo>
                  <a:lnTo>
                    <a:pt x="80124" y="82702"/>
                  </a:lnTo>
                  <a:lnTo>
                    <a:pt x="79908" y="82524"/>
                  </a:lnTo>
                  <a:lnTo>
                    <a:pt x="79679" y="82372"/>
                  </a:lnTo>
                  <a:lnTo>
                    <a:pt x="79438" y="82219"/>
                  </a:lnTo>
                  <a:lnTo>
                    <a:pt x="79057" y="82067"/>
                  </a:lnTo>
                  <a:lnTo>
                    <a:pt x="63246" y="76847"/>
                  </a:lnTo>
                  <a:lnTo>
                    <a:pt x="62001" y="60223"/>
                  </a:lnTo>
                  <a:lnTo>
                    <a:pt x="56362" y="60655"/>
                  </a:lnTo>
                  <a:lnTo>
                    <a:pt x="57429" y="74917"/>
                  </a:lnTo>
                  <a:lnTo>
                    <a:pt x="43853" y="70421"/>
                  </a:lnTo>
                  <a:lnTo>
                    <a:pt x="43713" y="70370"/>
                  </a:lnTo>
                  <a:lnTo>
                    <a:pt x="43446" y="70319"/>
                  </a:lnTo>
                  <a:lnTo>
                    <a:pt x="43307" y="70307"/>
                  </a:lnTo>
                  <a:lnTo>
                    <a:pt x="43167" y="70269"/>
                  </a:lnTo>
                  <a:lnTo>
                    <a:pt x="42760" y="70269"/>
                  </a:lnTo>
                  <a:lnTo>
                    <a:pt x="42202" y="70370"/>
                  </a:lnTo>
                  <a:lnTo>
                    <a:pt x="40830" y="71259"/>
                  </a:lnTo>
                  <a:lnTo>
                    <a:pt x="40576" y="71577"/>
                  </a:lnTo>
                  <a:lnTo>
                    <a:pt x="40436" y="71818"/>
                  </a:lnTo>
                  <a:lnTo>
                    <a:pt x="40322" y="72085"/>
                  </a:lnTo>
                  <a:lnTo>
                    <a:pt x="40284" y="72212"/>
                  </a:lnTo>
                  <a:lnTo>
                    <a:pt x="40233" y="72339"/>
                  </a:lnTo>
                  <a:lnTo>
                    <a:pt x="40170" y="72618"/>
                  </a:lnTo>
                  <a:lnTo>
                    <a:pt x="40132" y="73164"/>
                  </a:lnTo>
                  <a:lnTo>
                    <a:pt x="40157" y="73444"/>
                  </a:lnTo>
                  <a:lnTo>
                    <a:pt x="42075" y="75780"/>
                  </a:lnTo>
                  <a:lnTo>
                    <a:pt x="57886" y="81026"/>
                  </a:lnTo>
                  <a:lnTo>
                    <a:pt x="59436" y="98679"/>
                  </a:lnTo>
                  <a:lnTo>
                    <a:pt x="59499" y="98818"/>
                  </a:lnTo>
                  <a:lnTo>
                    <a:pt x="59651" y="99047"/>
                  </a:lnTo>
                  <a:lnTo>
                    <a:pt x="59817" y="99275"/>
                  </a:lnTo>
                  <a:lnTo>
                    <a:pt x="61760" y="100241"/>
                  </a:lnTo>
                  <a:lnTo>
                    <a:pt x="62039" y="100241"/>
                  </a:lnTo>
                  <a:lnTo>
                    <a:pt x="62179" y="100228"/>
                  </a:lnTo>
                  <a:lnTo>
                    <a:pt x="62318" y="100228"/>
                  </a:lnTo>
                  <a:lnTo>
                    <a:pt x="64795" y="97332"/>
                  </a:lnTo>
                  <a:lnTo>
                    <a:pt x="64782" y="97205"/>
                  </a:lnTo>
                  <a:lnTo>
                    <a:pt x="63703" y="82943"/>
                  </a:lnTo>
                  <a:lnTo>
                    <a:pt x="77279" y="87439"/>
                  </a:lnTo>
                  <a:lnTo>
                    <a:pt x="77825" y="87566"/>
                  </a:lnTo>
                  <a:lnTo>
                    <a:pt x="78232" y="87591"/>
                  </a:lnTo>
                  <a:lnTo>
                    <a:pt x="78511" y="87566"/>
                  </a:lnTo>
                  <a:lnTo>
                    <a:pt x="80302" y="86601"/>
                  </a:lnTo>
                  <a:lnTo>
                    <a:pt x="80962" y="85242"/>
                  </a:lnTo>
                  <a:lnTo>
                    <a:pt x="81000" y="84683"/>
                  </a:lnTo>
                  <a:close/>
                </a:path>
                <a:path w="611504" h="165100">
                  <a:moveTo>
                    <a:pt x="240550" y="49631"/>
                  </a:moveTo>
                  <a:lnTo>
                    <a:pt x="238887" y="46964"/>
                  </a:lnTo>
                  <a:lnTo>
                    <a:pt x="238760" y="46901"/>
                  </a:lnTo>
                  <a:lnTo>
                    <a:pt x="238506" y="46812"/>
                  </a:lnTo>
                  <a:lnTo>
                    <a:pt x="238366" y="46774"/>
                  </a:lnTo>
                  <a:lnTo>
                    <a:pt x="237959" y="46710"/>
                  </a:lnTo>
                  <a:lnTo>
                    <a:pt x="237820" y="46710"/>
                  </a:lnTo>
                  <a:lnTo>
                    <a:pt x="227799" y="46367"/>
                  </a:lnTo>
                  <a:lnTo>
                    <a:pt x="229311" y="3098"/>
                  </a:lnTo>
                  <a:lnTo>
                    <a:pt x="229323" y="2933"/>
                  </a:lnTo>
                  <a:lnTo>
                    <a:pt x="229311" y="2692"/>
                  </a:lnTo>
                  <a:lnTo>
                    <a:pt x="229311" y="2552"/>
                  </a:lnTo>
                  <a:lnTo>
                    <a:pt x="229273" y="2374"/>
                  </a:lnTo>
                  <a:lnTo>
                    <a:pt x="229260" y="2235"/>
                  </a:lnTo>
                  <a:lnTo>
                    <a:pt x="229209" y="2095"/>
                  </a:lnTo>
                  <a:lnTo>
                    <a:pt x="229184" y="1968"/>
                  </a:lnTo>
                  <a:lnTo>
                    <a:pt x="229108" y="1739"/>
                  </a:lnTo>
                  <a:lnTo>
                    <a:pt x="229044" y="1612"/>
                  </a:lnTo>
                  <a:lnTo>
                    <a:pt x="228993" y="1485"/>
                  </a:lnTo>
                  <a:lnTo>
                    <a:pt x="228765" y="1130"/>
                  </a:lnTo>
                  <a:lnTo>
                    <a:pt x="228650" y="1003"/>
                  </a:lnTo>
                  <a:lnTo>
                    <a:pt x="228498" y="863"/>
                  </a:lnTo>
                  <a:lnTo>
                    <a:pt x="228333" y="685"/>
                  </a:lnTo>
                  <a:lnTo>
                    <a:pt x="228155" y="558"/>
                  </a:lnTo>
                  <a:lnTo>
                    <a:pt x="227965" y="431"/>
                  </a:lnTo>
                  <a:lnTo>
                    <a:pt x="227825" y="317"/>
                  </a:lnTo>
                  <a:lnTo>
                    <a:pt x="227571" y="203"/>
                  </a:lnTo>
                  <a:lnTo>
                    <a:pt x="227444" y="165"/>
                  </a:lnTo>
                  <a:lnTo>
                    <a:pt x="227317" y="114"/>
                  </a:lnTo>
                  <a:lnTo>
                    <a:pt x="227190" y="88"/>
                  </a:lnTo>
                  <a:lnTo>
                    <a:pt x="227037" y="50"/>
                  </a:lnTo>
                  <a:lnTo>
                    <a:pt x="226898" y="38"/>
                  </a:lnTo>
                  <a:lnTo>
                    <a:pt x="226771" y="12"/>
                  </a:lnTo>
                  <a:lnTo>
                    <a:pt x="226631" y="12"/>
                  </a:lnTo>
                  <a:lnTo>
                    <a:pt x="226491" y="0"/>
                  </a:lnTo>
                  <a:lnTo>
                    <a:pt x="226352" y="12"/>
                  </a:lnTo>
                  <a:lnTo>
                    <a:pt x="226212" y="12"/>
                  </a:lnTo>
                  <a:lnTo>
                    <a:pt x="225933" y="50"/>
                  </a:lnTo>
                  <a:lnTo>
                    <a:pt x="225767" y="101"/>
                  </a:lnTo>
                  <a:lnTo>
                    <a:pt x="225628" y="127"/>
                  </a:lnTo>
                  <a:lnTo>
                    <a:pt x="225399" y="215"/>
                  </a:lnTo>
                  <a:lnTo>
                    <a:pt x="225272" y="266"/>
                  </a:lnTo>
                  <a:lnTo>
                    <a:pt x="225031" y="406"/>
                  </a:lnTo>
                  <a:lnTo>
                    <a:pt x="224878" y="495"/>
                  </a:lnTo>
                  <a:lnTo>
                    <a:pt x="224663" y="660"/>
                  </a:lnTo>
                  <a:lnTo>
                    <a:pt x="211594" y="10401"/>
                  </a:lnTo>
                  <a:lnTo>
                    <a:pt x="211277" y="10655"/>
                  </a:lnTo>
                  <a:lnTo>
                    <a:pt x="210451" y="12661"/>
                  </a:lnTo>
                  <a:lnTo>
                    <a:pt x="210464" y="12801"/>
                  </a:lnTo>
                  <a:lnTo>
                    <a:pt x="210464" y="12941"/>
                  </a:lnTo>
                  <a:lnTo>
                    <a:pt x="211023" y="14351"/>
                  </a:lnTo>
                  <a:lnTo>
                    <a:pt x="212877" y="15455"/>
                  </a:lnTo>
                  <a:lnTo>
                    <a:pt x="213017" y="15481"/>
                  </a:lnTo>
                  <a:lnTo>
                    <a:pt x="214617" y="15151"/>
                  </a:lnTo>
                  <a:lnTo>
                    <a:pt x="214858" y="15011"/>
                  </a:lnTo>
                  <a:lnTo>
                    <a:pt x="213283" y="12661"/>
                  </a:lnTo>
                  <a:lnTo>
                    <a:pt x="214972" y="14922"/>
                  </a:lnTo>
                  <a:lnTo>
                    <a:pt x="223456" y="8610"/>
                  </a:lnTo>
                  <a:lnTo>
                    <a:pt x="222148" y="46164"/>
                  </a:lnTo>
                  <a:lnTo>
                    <a:pt x="212128" y="45808"/>
                  </a:lnTo>
                  <a:lnTo>
                    <a:pt x="211709" y="45821"/>
                  </a:lnTo>
                  <a:lnTo>
                    <a:pt x="211175" y="45935"/>
                  </a:lnTo>
                  <a:lnTo>
                    <a:pt x="211048" y="45999"/>
                  </a:lnTo>
                  <a:lnTo>
                    <a:pt x="210908" y="46037"/>
                  </a:lnTo>
                  <a:lnTo>
                    <a:pt x="209207" y="48526"/>
                  </a:lnTo>
                  <a:lnTo>
                    <a:pt x="209219" y="48958"/>
                  </a:lnTo>
                  <a:lnTo>
                    <a:pt x="211391" y="51384"/>
                  </a:lnTo>
                  <a:lnTo>
                    <a:pt x="211518" y="51422"/>
                  </a:lnTo>
                  <a:lnTo>
                    <a:pt x="211797" y="51460"/>
                  </a:lnTo>
                  <a:lnTo>
                    <a:pt x="211924" y="51460"/>
                  </a:lnTo>
                  <a:lnTo>
                    <a:pt x="224878" y="51917"/>
                  </a:lnTo>
                  <a:lnTo>
                    <a:pt x="237629" y="52362"/>
                  </a:lnTo>
                  <a:lnTo>
                    <a:pt x="238048" y="52349"/>
                  </a:lnTo>
                  <a:lnTo>
                    <a:pt x="238582" y="52235"/>
                  </a:lnTo>
                  <a:lnTo>
                    <a:pt x="238709" y="52171"/>
                  </a:lnTo>
                  <a:lnTo>
                    <a:pt x="238848" y="52120"/>
                  </a:lnTo>
                  <a:lnTo>
                    <a:pt x="240499" y="50050"/>
                  </a:lnTo>
                  <a:lnTo>
                    <a:pt x="240550" y="49631"/>
                  </a:lnTo>
                  <a:close/>
                </a:path>
                <a:path w="611504" h="165100">
                  <a:moveTo>
                    <a:pt x="263232" y="50431"/>
                  </a:moveTo>
                  <a:lnTo>
                    <a:pt x="257581" y="50241"/>
                  </a:lnTo>
                  <a:lnTo>
                    <a:pt x="257594" y="50647"/>
                  </a:lnTo>
                  <a:lnTo>
                    <a:pt x="257708" y="51193"/>
                  </a:lnTo>
                  <a:lnTo>
                    <a:pt x="260172" y="53149"/>
                  </a:lnTo>
                  <a:lnTo>
                    <a:pt x="260311" y="53149"/>
                  </a:lnTo>
                  <a:lnTo>
                    <a:pt x="260451" y="53162"/>
                  </a:lnTo>
                  <a:lnTo>
                    <a:pt x="261772" y="52793"/>
                  </a:lnTo>
                  <a:lnTo>
                    <a:pt x="261899" y="52730"/>
                  </a:lnTo>
                  <a:lnTo>
                    <a:pt x="262229" y="52489"/>
                  </a:lnTo>
                  <a:lnTo>
                    <a:pt x="262445" y="52298"/>
                  </a:lnTo>
                  <a:lnTo>
                    <a:pt x="262623" y="52095"/>
                  </a:lnTo>
                  <a:lnTo>
                    <a:pt x="262699" y="51968"/>
                  </a:lnTo>
                  <a:lnTo>
                    <a:pt x="262978" y="51498"/>
                  </a:lnTo>
                  <a:lnTo>
                    <a:pt x="263131" y="51117"/>
                  </a:lnTo>
                  <a:lnTo>
                    <a:pt x="263156" y="50977"/>
                  </a:lnTo>
                  <a:lnTo>
                    <a:pt x="263194" y="50838"/>
                  </a:lnTo>
                  <a:lnTo>
                    <a:pt x="263232" y="50558"/>
                  </a:lnTo>
                  <a:lnTo>
                    <a:pt x="263232" y="50431"/>
                  </a:lnTo>
                  <a:close/>
                </a:path>
                <a:path w="611504" h="165100">
                  <a:moveTo>
                    <a:pt x="284873" y="20015"/>
                  </a:moveTo>
                  <a:lnTo>
                    <a:pt x="284835" y="19735"/>
                  </a:lnTo>
                  <a:lnTo>
                    <a:pt x="284810" y="19608"/>
                  </a:lnTo>
                  <a:lnTo>
                    <a:pt x="284695" y="19202"/>
                  </a:lnTo>
                  <a:lnTo>
                    <a:pt x="284581" y="18948"/>
                  </a:lnTo>
                  <a:lnTo>
                    <a:pt x="284441" y="18707"/>
                  </a:lnTo>
                  <a:lnTo>
                    <a:pt x="284289" y="18478"/>
                  </a:lnTo>
                  <a:lnTo>
                    <a:pt x="282130" y="17386"/>
                  </a:lnTo>
                  <a:lnTo>
                    <a:pt x="281851" y="17386"/>
                  </a:lnTo>
                  <a:lnTo>
                    <a:pt x="280428" y="17894"/>
                  </a:lnTo>
                  <a:lnTo>
                    <a:pt x="263956" y="29362"/>
                  </a:lnTo>
                  <a:lnTo>
                    <a:pt x="264845" y="4165"/>
                  </a:lnTo>
                  <a:lnTo>
                    <a:pt x="264833" y="3759"/>
                  </a:lnTo>
                  <a:lnTo>
                    <a:pt x="263194" y="1498"/>
                  </a:lnTo>
                  <a:lnTo>
                    <a:pt x="263067" y="1435"/>
                  </a:lnTo>
                  <a:lnTo>
                    <a:pt x="262801" y="1346"/>
                  </a:lnTo>
                  <a:lnTo>
                    <a:pt x="262534" y="1282"/>
                  </a:lnTo>
                  <a:lnTo>
                    <a:pt x="262115" y="1244"/>
                  </a:lnTo>
                  <a:lnTo>
                    <a:pt x="261708" y="1257"/>
                  </a:lnTo>
                  <a:lnTo>
                    <a:pt x="261569" y="1282"/>
                  </a:lnTo>
                  <a:lnTo>
                    <a:pt x="261429" y="1295"/>
                  </a:lnTo>
                  <a:lnTo>
                    <a:pt x="261162" y="1371"/>
                  </a:lnTo>
                  <a:lnTo>
                    <a:pt x="261035" y="1422"/>
                  </a:lnTo>
                  <a:lnTo>
                    <a:pt x="260896" y="1460"/>
                  </a:lnTo>
                  <a:lnTo>
                    <a:pt x="260654" y="1600"/>
                  </a:lnTo>
                  <a:lnTo>
                    <a:pt x="260527" y="1663"/>
                  </a:lnTo>
                  <a:lnTo>
                    <a:pt x="259270" y="3416"/>
                  </a:lnTo>
                  <a:lnTo>
                    <a:pt x="259232" y="3556"/>
                  </a:lnTo>
                  <a:lnTo>
                    <a:pt x="259194" y="3975"/>
                  </a:lnTo>
                  <a:lnTo>
                    <a:pt x="257581" y="50228"/>
                  </a:lnTo>
                  <a:lnTo>
                    <a:pt x="263232" y="50419"/>
                  </a:lnTo>
                  <a:lnTo>
                    <a:pt x="263715" y="36423"/>
                  </a:lnTo>
                  <a:lnTo>
                    <a:pt x="268947" y="32778"/>
                  </a:lnTo>
                  <a:lnTo>
                    <a:pt x="280581" y="53835"/>
                  </a:lnTo>
                  <a:lnTo>
                    <a:pt x="280720" y="53860"/>
                  </a:lnTo>
                  <a:lnTo>
                    <a:pt x="281000" y="53873"/>
                  </a:lnTo>
                  <a:lnTo>
                    <a:pt x="281546" y="53809"/>
                  </a:lnTo>
                  <a:lnTo>
                    <a:pt x="281686" y="53771"/>
                  </a:lnTo>
                  <a:lnTo>
                    <a:pt x="281825" y="53746"/>
                  </a:lnTo>
                  <a:lnTo>
                    <a:pt x="283806" y="51015"/>
                  </a:lnTo>
                  <a:lnTo>
                    <a:pt x="283743" y="50457"/>
                  </a:lnTo>
                  <a:lnTo>
                    <a:pt x="283578" y="49923"/>
                  </a:lnTo>
                  <a:lnTo>
                    <a:pt x="273634" y="29514"/>
                  </a:lnTo>
                  <a:lnTo>
                    <a:pt x="283654" y="22529"/>
                  </a:lnTo>
                  <a:lnTo>
                    <a:pt x="283984" y="22275"/>
                  </a:lnTo>
                  <a:lnTo>
                    <a:pt x="284175" y="22059"/>
                  </a:lnTo>
                  <a:lnTo>
                    <a:pt x="284353" y="21856"/>
                  </a:lnTo>
                  <a:lnTo>
                    <a:pt x="284822" y="20701"/>
                  </a:lnTo>
                  <a:lnTo>
                    <a:pt x="284861" y="20574"/>
                  </a:lnTo>
                  <a:lnTo>
                    <a:pt x="284873" y="20294"/>
                  </a:lnTo>
                  <a:lnTo>
                    <a:pt x="284873" y="20015"/>
                  </a:lnTo>
                  <a:close/>
                </a:path>
                <a:path w="611504" h="165100">
                  <a:moveTo>
                    <a:pt x="306933" y="49110"/>
                  </a:moveTo>
                  <a:lnTo>
                    <a:pt x="302209" y="44310"/>
                  </a:lnTo>
                  <a:lnTo>
                    <a:pt x="302221" y="44069"/>
                  </a:lnTo>
                  <a:lnTo>
                    <a:pt x="303568" y="5511"/>
                  </a:lnTo>
                  <a:lnTo>
                    <a:pt x="300977" y="2603"/>
                  </a:lnTo>
                  <a:lnTo>
                    <a:pt x="300837" y="2603"/>
                  </a:lnTo>
                  <a:lnTo>
                    <a:pt x="300710" y="2590"/>
                  </a:lnTo>
                  <a:lnTo>
                    <a:pt x="298818" y="3365"/>
                  </a:lnTo>
                  <a:lnTo>
                    <a:pt x="296570" y="43865"/>
                  </a:lnTo>
                  <a:lnTo>
                    <a:pt x="296557" y="44386"/>
                  </a:lnTo>
                  <a:lnTo>
                    <a:pt x="302742" y="53822"/>
                  </a:lnTo>
                  <a:lnTo>
                    <a:pt x="303212" y="54051"/>
                  </a:lnTo>
                  <a:lnTo>
                    <a:pt x="304190" y="54368"/>
                  </a:lnTo>
                  <a:lnTo>
                    <a:pt x="305193" y="54610"/>
                  </a:lnTo>
                  <a:lnTo>
                    <a:pt x="306222" y="54749"/>
                  </a:lnTo>
                  <a:lnTo>
                    <a:pt x="306743" y="54762"/>
                  </a:lnTo>
                  <a:lnTo>
                    <a:pt x="306933" y="49110"/>
                  </a:lnTo>
                  <a:close/>
                </a:path>
                <a:path w="611504" h="165100">
                  <a:moveTo>
                    <a:pt x="309664" y="52057"/>
                  </a:moveTo>
                  <a:lnTo>
                    <a:pt x="308483" y="49657"/>
                  </a:lnTo>
                  <a:lnTo>
                    <a:pt x="308140" y="49441"/>
                  </a:lnTo>
                  <a:lnTo>
                    <a:pt x="308013" y="49390"/>
                  </a:lnTo>
                  <a:lnTo>
                    <a:pt x="307886" y="49314"/>
                  </a:lnTo>
                  <a:lnTo>
                    <a:pt x="307619" y="49225"/>
                  </a:lnTo>
                  <a:lnTo>
                    <a:pt x="307352" y="49161"/>
                  </a:lnTo>
                  <a:lnTo>
                    <a:pt x="306933" y="49123"/>
                  </a:lnTo>
                  <a:lnTo>
                    <a:pt x="306743" y="54762"/>
                  </a:lnTo>
                  <a:lnTo>
                    <a:pt x="306870" y="54787"/>
                  </a:lnTo>
                  <a:lnTo>
                    <a:pt x="308317" y="54356"/>
                  </a:lnTo>
                  <a:lnTo>
                    <a:pt x="308444" y="54292"/>
                  </a:lnTo>
                  <a:lnTo>
                    <a:pt x="309587" y="52603"/>
                  </a:lnTo>
                  <a:lnTo>
                    <a:pt x="309626" y="52476"/>
                  </a:lnTo>
                  <a:lnTo>
                    <a:pt x="309664" y="52057"/>
                  </a:lnTo>
                  <a:close/>
                </a:path>
                <a:path w="611504" h="165100">
                  <a:moveTo>
                    <a:pt x="345973" y="24015"/>
                  </a:moveTo>
                  <a:lnTo>
                    <a:pt x="341388" y="20726"/>
                  </a:lnTo>
                  <a:lnTo>
                    <a:pt x="333044" y="32346"/>
                  </a:lnTo>
                  <a:lnTo>
                    <a:pt x="325526" y="20154"/>
                  </a:lnTo>
                  <a:lnTo>
                    <a:pt x="323761" y="18897"/>
                  </a:lnTo>
                  <a:lnTo>
                    <a:pt x="323634" y="18859"/>
                  </a:lnTo>
                  <a:lnTo>
                    <a:pt x="323354" y="18821"/>
                  </a:lnTo>
                  <a:lnTo>
                    <a:pt x="323215" y="18821"/>
                  </a:lnTo>
                  <a:lnTo>
                    <a:pt x="323075" y="18808"/>
                  </a:lnTo>
                  <a:lnTo>
                    <a:pt x="322795" y="18834"/>
                  </a:lnTo>
                  <a:lnTo>
                    <a:pt x="322668" y="18859"/>
                  </a:lnTo>
                  <a:lnTo>
                    <a:pt x="322529" y="18872"/>
                  </a:lnTo>
                  <a:lnTo>
                    <a:pt x="320370" y="20993"/>
                  </a:lnTo>
                  <a:lnTo>
                    <a:pt x="320332" y="21120"/>
                  </a:lnTo>
                  <a:lnTo>
                    <a:pt x="320294" y="21399"/>
                  </a:lnTo>
                  <a:lnTo>
                    <a:pt x="320294" y="21539"/>
                  </a:lnTo>
                  <a:lnTo>
                    <a:pt x="320281" y="21691"/>
                  </a:lnTo>
                  <a:lnTo>
                    <a:pt x="320306" y="21958"/>
                  </a:lnTo>
                  <a:lnTo>
                    <a:pt x="320332" y="22098"/>
                  </a:lnTo>
                  <a:lnTo>
                    <a:pt x="320344" y="22237"/>
                  </a:lnTo>
                  <a:lnTo>
                    <a:pt x="320421" y="22504"/>
                  </a:lnTo>
                  <a:lnTo>
                    <a:pt x="320471" y="22631"/>
                  </a:lnTo>
                  <a:lnTo>
                    <a:pt x="320509" y="22758"/>
                  </a:lnTo>
                  <a:lnTo>
                    <a:pt x="320636" y="23012"/>
                  </a:lnTo>
                  <a:lnTo>
                    <a:pt x="329463" y="37312"/>
                  </a:lnTo>
                  <a:lnTo>
                    <a:pt x="319747" y="50838"/>
                  </a:lnTo>
                  <a:lnTo>
                    <a:pt x="319519" y="51168"/>
                  </a:lnTo>
                  <a:lnTo>
                    <a:pt x="319468" y="51308"/>
                  </a:lnTo>
                  <a:lnTo>
                    <a:pt x="319405" y="51435"/>
                  </a:lnTo>
                  <a:lnTo>
                    <a:pt x="319316" y="51689"/>
                  </a:lnTo>
                  <a:lnTo>
                    <a:pt x="319290" y="51828"/>
                  </a:lnTo>
                  <a:lnTo>
                    <a:pt x="319252" y="51968"/>
                  </a:lnTo>
                  <a:lnTo>
                    <a:pt x="319214" y="52247"/>
                  </a:lnTo>
                  <a:lnTo>
                    <a:pt x="319227" y="52793"/>
                  </a:lnTo>
                  <a:lnTo>
                    <a:pt x="319341" y="53340"/>
                  </a:lnTo>
                  <a:lnTo>
                    <a:pt x="320395" y="54762"/>
                  </a:lnTo>
                  <a:lnTo>
                    <a:pt x="321945" y="55308"/>
                  </a:lnTo>
                  <a:lnTo>
                    <a:pt x="322351" y="55295"/>
                  </a:lnTo>
                  <a:lnTo>
                    <a:pt x="324332" y="54127"/>
                  </a:lnTo>
                  <a:lnTo>
                    <a:pt x="332676" y="42519"/>
                  </a:lnTo>
                  <a:lnTo>
                    <a:pt x="340194" y="54686"/>
                  </a:lnTo>
                  <a:lnTo>
                    <a:pt x="340436" y="55029"/>
                  </a:lnTo>
                  <a:lnTo>
                    <a:pt x="341426" y="55765"/>
                  </a:lnTo>
                  <a:lnTo>
                    <a:pt x="341553" y="55829"/>
                  </a:lnTo>
                  <a:lnTo>
                    <a:pt x="341807" y="55930"/>
                  </a:lnTo>
                  <a:lnTo>
                    <a:pt x="341947" y="55956"/>
                  </a:lnTo>
                  <a:lnTo>
                    <a:pt x="342087" y="55994"/>
                  </a:lnTo>
                  <a:lnTo>
                    <a:pt x="342493" y="56032"/>
                  </a:lnTo>
                  <a:lnTo>
                    <a:pt x="342912" y="56019"/>
                  </a:lnTo>
                  <a:lnTo>
                    <a:pt x="343052" y="55994"/>
                  </a:lnTo>
                  <a:lnTo>
                    <a:pt x="343192" y="55981"/>
                  </a:lnTo>
                  <a:lnTo>
                    <a:pt x="343458" y="55905"/>
                  </a:lnTo>
                  <a:lnTo>
                    <a:pt x="343585" y="55841"/>
                  </a:lnTo>
                  <a:lnTo>
                    <a:pt x="343712" y="55803"/>
                  </a:lnTo>
                  <a:lnTo>
                    <a:pt x="345427" y="53441"/>
                  </a:lnTo>
                  <a:lnTo>
                    <a:pt x="345427" y="53314"/>
                  </a:lnTo>
                  <a:lnTo>
                    <a:pt x="345440" y="53162"/>
                  </a:lnTo>
                  <a:lnTo>
                    <a:pt x="345008" y="51714"/>
                  </a:lnTo>
                  <a:lnTo>
                    <a:pt x="336257" y="37541"/>
                  </a:lnTo>
                  <a:lnTo>
                    <a:pt x="345973" y="24015"/>
                  </a:lnTo>
                  <a:close/>
                </a:path>
                <a:path w="611504" h="165100">
                  <a:moveTo>
                    <a:pt x="346506" y="22326"/>
                  </a:moveTo>
                  <a:lnTo>
                    <a:pt x="346481" y="22034"/>
                  </a:lnTo>
                  <a:lnTo>
                    <a:pt x="346456" y="21907"/>
                  </a:lnTo>
                  <a:lnTo>
                    <a:pt x="346443" y="21767"/>
                  </a:lnTo>
                  <a:lnTo>
                    <a:pt x="344843" y="19786"/>
                  </a:lnTo>
                  <a:lnTo>
                    <a:pt x="344716" y="19723"/>
                  </a:lnTo>
                  <a:lnTo>
                    <a:pt x="344449" y="19646"/>
                  </a:lnTo>
                  <a:lnTo>
                    <a:pt x="344322" y="19596"/>
                  </a:lnTo>
                  <a:lnTo>
                    <a:pt x="343903" y="19532"/>
                  </a:lnTo>
                  <a:lnTo>
                    <a:pt x="343763" y="19532"/>
                  </a:lnTo>
                  <a:lnTo>
                    <a:pt x="343623" y="19519"/>
                  </a:lnTo>
                  <a:lnTo>
                    <a:pt x="343217" y="19558"/>
                  </a:lnTo>
                  <a:lnTo>
                    <a:pt x="341376" y="20713"/>
                  </a:lnTo>
                  <a:lnTo>
                    <a:pt x="345960" y="24003"/>
                  </a:lnTo>
                  <a:lnTo>
                    <a:pt x="346189" y="23660"/>
                  </a:lnTo>
                  <a:lnTo>
                    <a:pt x="346240" y="23520"/>
                  </a:lnTo>
                  <a:lnTo>
                    <a:pt x="346430" y="22999"/>
                  </a:lnTo>
                  <a:lnTo>
                    <a:pt x="346456" y="22872"/>
                  </a:lnTo>
                  <a:lnTo>
                    <a:pt x="346494" y="22593"/>
                  </a:lnTo>
                  <a:lnTo>
                    <a:pt x="346494" y="22453"/>
                  </a:lnTo>
                  <a:lnTo>
                    <a:pt x="346506" y="22326"/>
                  </a:lnTo>
                  <a:close/>
                </a:path>
                <a:path w="611504" h="165100">
                  <a:moveTo>
                    <a:pt x="573239" y="96621"/>
                  </a:moveTo>
                  <a:lnTo>
                    <a:pt x="573214" y="96456"/>
                  </a:lnTo>
                  <a:lnTo>
                    <a:pt x="573201" y="96316"/>
                  </a:lnTo>
                  <a:lnTo>
                    <a:pt x="573112" y="95923"/>
                  </a:lnTo>
                  <a:lnTo>
                    <a:pt x="573036" y="95707"/>
                  </a:lnTo>
                  <a:lnTo>
                    <a:pt x="572973" y="95554"/>
                  </a:lnTo>
                  <a:lnTo>
                    <a:pt x="572897" y="95415"/>
                  </a:lnTo>
                  <a:lnTo>
                    <a:pt x="572782" y="95224"/>
                  </a:lnTo>
                  <a:lnTo>
                    <a:pt x="572681" y="95072"/>
                  </a:lnTo>
                  <a:lnTo>
                    <a:pt x="572427" y="94780"/>
                  </a:lnTo>
                  <a:lnTo>
                    <a:pt x="572223" y="94589"/>
                  </a:lnTo>
                  <a:lnTo>
                    <a:pt x="572008" y="94424"/>
                  </a:lnTo>
                  <a:lnTo>
                    <a:pt x="571855" y="94335"/>
                  </a:lnTo>
                  <a:lnTo>
                    <a:pt x="571703" y="94259"/>
                  </a:lnTo>
                  <a:lnTo>
                    <a:pt x="571525" y="94170"/>
                  </a:lnTo>
                  <a:lnTo>
                    <a:pt x="571360" y="94094"/>
                  </a:lnTo>
                  <a:lnTo>
                    <a:pt x="570992" y="93992"/>
                  </a:lnTo>
                  <a:lnTo>
                    <a:pt x="570687" y="93967"/>
                  </a:lnTo>
                  <a:lnTo>
                    <a:pt x="570560" y="93954"/>
                  </a:lnTo>
                  <a:lnTo>
                    <a:pt x="554139" y="92976"/>
                  </a:lnTo>
                  <a:lnTo>
                    <a:pt x="553999" y="92964"/>
                  </a:lnTo>
                  <a:lnTo>
                    <a:pt x="553720" y="92976"/>
                  </a:lnTo>
                  <a:lnTo>
                    <a:pt x="553580" y="93002"/>
                  </a:lnTo>
                  <a:lnTo>
                    <a:pt x="553440" y="93014"/>
                  </a:lnTo>
                  <a:lnTo>
                    <a:pt x="553186" y="93078"/>
                  </a:lnTo>
                  <a:lnTo>
                    <a:pt x="553046" y="93141"/>
                  </a:lnTo>
                  <a:lnTo>
                    <a:pt x="552919" y="93179"/>
                  </a:lnTo>
                  <a:lnTo>
                    <a:pt x="552653" y="93294"/>
                  </a:lnTo>
                  <a:lnTo>
                    <a:pt x="551154" y="95504"/>
                  </a:lnTo>
                  <a:lnTo>
                    <a:pt x="551154" y="95631"/>
                  </a:lnTo>
                  <a:lnTo>
                    <a:pt x="551141" y="95783"/>
                  </a:lnTo>
                  <a:lnTo>
                    <a:pt x="552284" y="98056"/>
                  </a:lnTo>
                  <a:lnTo>
                    <a:pt x="552615" y="98285"/>
                  </a:lnTo>
                  <a:lnTo>
                    <a:pt x="552754" y="98336"/>
                  </a:lnTo>
                  <a:lnTo>
                    <a:pt x="553123" y="98501"/>
                  </a:lnTo>
                  <a:lnTo>
                    <a:pt x="553402" y="98577"/>
                  </a:lnTo>
                  <a:lnTo>
                    <a:pt x="553681" y="98615"/>
                  </a:lnTo>
                  <a:lnTo>
                    <a:pt x="553808" y="98615"/>
                  </a:lnTo>
                  <a:lnTo>
                    <a:pt x="564362" y="99250"/>
                  </a:lnTo>
                  <a:lnTo>
                    <a:pt x="539229" y="127177"/>
                  </a:lnTo>
                  <a:lnTo>
                    <a:pt x="531787" y="120459"/>
                  </a:lnTo>
                  <a:lnTo>
                    <a:pt x="531456" y="120205"/>
                  </a:lnTo>
                  <a:lnTo>
                    <a:pt x="531329" y="120142"/>
                  </a:lnTo>
                  <a:lnTo>
                    <a:pt x="531202" y="120065"/>
                  </a:lnTo>
                  <a:lnTo>
                    <a:pt x="530961" y="119938"/>
                  </a:lnTo>
                  <a:lnTo>
                    <a:pt x="530821" y="119900"/>
                  </a:lnTo>
                  <a:lnTo>
                    <a:pt x="530694" y="119849"/>
                  </a:lnTo>
                  <a:lnTo>
                    <a:pt x="530440" y="119786"/>
                  </a:lnTo>
                  <a:lnTo>
                    <a:pt x="530161" y="119748"/>
                  </a:lnTo>
                  <a:lnTo>
                    <a:pt x="529742" y="119735"/>
                  </a:lnTo>
                  <a:lnTo>
                    <a:pt x="529323" y="119786"/>
                  </a:lnTo>
                  <a:lnTo>
                    <a:pt x="527050" y="122567"/>
                  </a:lnTo>
                  <a:lnTo>
                    <a:pt x="527113" y="123126"/>
                  </a:lnTo>
                  <a:lnTo>
                    <a:pt x="527177" y="123393"/>
                  </a:lnTo>
                  <a:lnTo>
                    <a:pt x="527265" y="123659"/>
                  </a:lnTo>
                  <a:lnTo>
                    <a:pt x="527392" y="123901"/>
                  </a:lnTo>
                  <a:lnTo>
                    <a:pt x="527532" y="124142"/>
                  </a:lnTo>
                  <a:lnTo>
                    <a:pt x="527697" y="124358"/>
                  </a:lnTo>
                  <a:lnTo>
                    <a:pt x="527888" y="124574"/>
                  </a:lnTo>
                  <a:lnTo>
                    <a:pt x="547090" y="141871"/>
                  </a:lnTo>
                  <a:lnTo>
                    <a:pt x="549135" y="142582"/>
                  </a:lnTo>
                  <a:lnTo>
                    <a:pt x="549554" y="142532"/>
                  </a:lnTo>
                  <a:lnTo>
                    <a:pt x="549681" y="142494"/>
                  </a:lnTo>
                  <a:lnTo>
                    <a:pt x="549833" y="142468"/>
                  </a:lnTo>
                  <a:lnTo>
                    <a:pt x="551815" y="140017"/>
                  </a:lnTo>
                  <a:lnTo>
                    <a:pt x="551815" y="139598"/>
                  </a:lnTo>
                  <a:lnTo>
                    <a:pt x="550887" y="137655"/>
                  </a:lnTo>
                  <a:lnTo>
                    <a:pt x="543433" y="130962"/>
                  </a:lnTo>
                  <a:lnTo>
                    <a:pt x="572389" y="98793"/>
                  </a:lnTo>
                  <a:lnTo>
                    <a:pt x="572516" y="98666"/>
                  </a:lnTo>
                  <a:lnTo>
                    <a:pt x="572668" y="98463"/>
                  </a:lnTo>
                  <a:lnTo>
                    <a:pt x="572770" y="98336"/>
                  </a:lnTo>
                  <a:lnTo>
                    <a:pt x="572884" y="98132"/>
                  </a:lnTo>
                  <a:lnTo>
                    <a:pt x="572998" y="97917"/>
                  </a:lnTo>
                  <a:lnTo>
                    <a:pt x="573074" y="97701"/>
                  </a:lnTo>
                  <a:lnTo>
                    <a:pt x="573125" y="97574"/>
                  </a:lnTo>
                  <a:lnTo>
                    <a:pt x="573151" y="97447"/>
                  </a:lnTo>
                  <a:lnTo>
                    <a:pt x="573189" y="97320"/>
                  </a:lnTo>
                  <a:lnTo>
                    <a:pt x="573201" y="97142"/>
                  </a:lnTo>
                  <a:lnTo>
                    <a:pt x="573227" y="96939"/>
                  </a:lnTo>
                  <a:lnTo>
                    <a:pt x="573239" y="96786"/>
                  </a:lnTo>
                  <a:lnTo>
                    <a:pt x="573239" y="96621"/>
                  </a:lnTo>
                  <a:close/>
                </a:path>
                <a:path w="611504" h="165100">
                  <a:moveTo>
                    <a:pt x="611124" y="134620"/>
                  </a:moveTo>
                  <a:lnTo>
                    <a:pt x="607275" y="126187"/>
                  </a:lnTo>
                  <a:lnTo>
                    <a:pt x="607136" y="126022"/>
                  </a:lnTo>
                  <a:lnTo>
                    <a:pt x="606958" y="125882"/>
                  </a:lnTo>
                  <a:lnTo>
                    <a:pt x="606602" y="125539"/>
                  </a:lnTo>
                  <a:lnTo>
                    <a:pt x="605612" y="124815"/>
                  </a:lnTo>
                  <a:lnTo>
                    <a:pt x="598754" y="122758"/>
                  </a:lnTo>
                  <a:lnTo>
                    <a:pt x="597535" y="122809"/>
                  </a:lnTo>
                  <a:lnTo>
                    <a:pt x="593090" y="124167"/>
                  </a:lnTo>
                  <a:lnTo>
                    <a:pt x="591235" y="124929"/>
                  </a:lnTo>
                  <a:lnTo>
                    <a:pt x="578015" y="134734"/>
                  </a:lnTo>
                  <a:lnTo>
                    <a:pt x="576668" y="136245"/>
                  </a:lnTo>
                  <a:lnTo>
                    <a:pt x="569188" y="150520"/>
                  </a:lnTo>
                  <a:lnTo>
                    <a:pt x="568198" y="155841"/>
                  </a:lnTo>
                  <a:lnTo>
                    <a:pt x="568312" y="157048"/>
                  </a:lnTo>
                  <a:lnTo>
                    <a:pt x="572287" y="164528"/>
                  </a:lnTo>
                  <a:lnTo>
                    <a:pt x="576072" y="160324"/>
                  </a:lnTo>
                  <a:lnTo>
                    <a:pt x="575843" y="160121"/>
                  </a:lnTo>
                  <a:lnTo>
                    <a:pt x="575132" y="159296"/>
                  </a:lnTo>
                  <a:lnTo>
                    <a:pt x="573862" y="155625"/>
                  </a:lnTo>
                  <a:lnTo>
                    <a:pt x="573862" y="155295"/>
                  </a:lnTo>
                  <a:lnTo>
                    <a:pt x="574370" y="152819"/>
                  </a:lnTo>
                  <a:lnTo>
                    <a:pt x="574471" y="152552"/>
                  </a:lnTo>
                  <a:lnTo>
                    <a:pt x="574509" y="152425"/>
                  </a:lnTo>
                  <a:lnTo>
                    <a:pt x="574662" y="151892"/>
                  </a:lnTo>
                  <a:lnTo>
                    <a:pt x="582218" y="138531"/>
                  </a:lnTo>
                  <a:lnTo>
                    <a:pt x="595223" y="129413"/>
                  </a:lnTo>
                  <a:lnTo>
                    <a:pt x="595350" y="129362"/>
                  </a:lnTo>
                  <a:lnTo>
                    <a:pt x="595566" y="129247"/>
                  </a:lnTo>
                  <a:lnTo>
                    <a:pt x="596214" y="128930"/>
                  </a:lnTo>
                  <a:lnTo>
                    <a:pt x="596823" y="128714"/>
                  </a:lnTo>
                  <a:lnTo>
                    <a:pt x="597471" y="128536"/>
                  </a:lnTo>
                  <a:lnTo>
                    <a:pt x="598106" y="128447"/>
                  </a:lnTo>
                  <a:lnTo>
                    <a:pt x="598766" y="128409"/>
                  </a:lnTo>
                  <a:lnTo>
                    <a:pt x="599414" y="128447"/>
                  </a:lnTo>
                  <a:lnTo>
                    <a:pt x="603250" y="130136"/>
                  </a:lnTo>
                  <a:lnTo>
                    <a:pt x="603491" y="130352"/>
                  </a:lnTo>
                  <a:lnTo>
                    <a:pt x="605472" y="134835"/>
                  </a:lnTo>
                  <a:lnTo>
                    <a:pt x="605459" y="135509"/>
                  </a:lnTo>
                  <a:lnTo>
                    <a:pt x="605396" y="136156"/>
                  </a:lnTo>
                  <a:lnTo>
                    <a:pt x="605269" y="136804"/>
                  </a:lnTo>
                  <a:lnTo>
                    <a:pt x="604977" y="137604"/>
                  </a:lnTo>
                  <a:lnTo>
                    <a:pt x="604901" y="137807"/>
                  </a:lnTo>
                  <a:lnTo>
                    <a:pt x="604850" y="137934"/>
                  </a:lnTo>
                  <a:lnTo>
                    <a:pt x="604812" y="138061"/>
                  </a:lnTo>
                  <a:lnTo>
                    <a:pt x="604774" y="138239"/>
                  </a:lnTo>
                  <a:lnTo>
                    <a:pt x="597128" y="151955"/>
                  </a:lnTo>
                  <a:lnTo>
                    <a:pt x="596392" y="153987"/>
                  </a:lnTo>
                  <a:lnTo>
                    <a:pt x="596442" y="154406"/>
                  </a:lnTo>
                  <a:lnTo>
                    <a:pt x="596480" y="154533"/>
                  </a:lnTo>
                  <a:lnTo>
                    <a:pt x="596506" y="154673"/>
                  </a:lnTo>
                  <a:lnTo>
                    <a:pt x="597776" y="156260"/>
                  </a:lnTo>
                  <a:lnTo>
                    <a:pt x="598144" y="156464"/>
                  </a:lnTo>
                  <a:lnTo>
                    <a:pt x="598271" y="156502"/>
                  </a:lnTo>
                  <a:lnTo>
                    <a:pt x="598398" y="156552"/>
                  </a:lnTo>
                  <a:lnTo>
                    <a:pt x="598678" y="156616"/>
                  </a:lnTo>
                  <a:lnTo>
                    <a:pt x="598957" y="156654"/>
                  </a:lnTo>
                  <a:lnTo>
                    <a:pt x="599224" y="156667"/>
                  </a:lnTo>
                  <a:lnTo>
                    <a:pt x="599376" y="156654"/>
                  </a:lnTo>
                  <a:lnTo>
                    <a:pt x="599503" y="156654"/>
                  </a:lnTo>
                  <a:lnTo>
                    <a:pt x="601306" y="155740"/>
                  </a:lnTo>
                  <a:lnTo>
                    <a:pt x="610247" y="139661"/>
                  </a:lnTo>
                  <a:lnTo>
                    <a:pt x="610362" y="139382"/>
                  </a:lnTo>
                  <a:lnTo>
                    <a:pt x="610730" y="138226"/>
                  </a:lnTo>
                  <a:lnTo>
                    <a:pt x="610984" y="137033"/>
                  </a:lnTo>
                  <a:lnTo>
                    <a:pt x="611111" y="135839"/>
                  </a:lnTo>
                  <a:lnTo>
                    <a:pt x="611124" y="13462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449640" y="4081221"/>
              <a:ext cx="208915" cy="325120"/>
            </a:xfrm>
            <a:custGeom>
              <a:avLst/>
              <a:gdLst/>
              <a:ahLst/>
              <a:cxnLst/>
              <a:rect l="l" t="t" r="r" b="b"/>
              <a:pathLst>
                <a:path w="208915" h="325120">
                  <a:moveTo>
                    <a:pt x="6883" y="20586"/>
                  </a:moveTo>
                  <a:lnTo>
                    <a:pt x="5397" y="19900"/>
                  </a:lnTo>
                  <a:lnTo>
                    <a:pt x="5257" y="19875"/>
                  </a:lnTo>
                  <a:lnTo>
                    <a:pt x="4978" y="19862"/>
                  </a:lnTo>
                  <a:lnTo>
                    <a:pt x="4838" y="19875"/>
                  </a:lnTo>
                  <a:lnTo>
                    <a:pt x="4711" y="19875"/>
                  </a:lnTo>
                  <a:lnTo>
                    <a:pt x="4432" y="19926"/>
                  </a:lnTo>
                  <a:lnTo>
                    <a:pt x="4152" y="19989"/>
                  </a:lnTo>
                  <a:lnTo>
                    <a:pt x="3898" y="20078"/>
                  </a:lnTo>
                  <a:lnTo>
                    <a:pt x="3644" y="20205"/>
                  </a:lnTo>
                  <a:lnTo>
                    <a:pt x="2565" y="21247"/>
                  </a:lnTo>
                  <a:lnTo>
                    <a:pt x="2362" y="21628"/>
                  </a:lnTo>
                  <a:lnTo>
                    <a:pt x="2273" y="21882"/>
                  </a:lnTo>
                  <a:lnTo>
                    <a:pt x="2209" y="22148"/>
                  </a:lnTo>
                  <a:lnTo>
                    <a:pt x="2197" y="22288"/>
                  </a:lnTo>
                  <a:lnTo>
                    <a:pt x="2171" y="22428"/>
                  </a:lnTo>
                  <a:lnTo>
                    <a:pt x="2159" y="22694"/>
                  </a:lnTo>
                  <a:lnTo>
                    <a:pt x="2171" y="22847"/>
                  </a:lnTo>
                  <a:lnTo>
                    <a:pt x="2171" y="22987"/>
                  </a:lnTo>
                  <a:lnTo>
                    <a:pt x="3098" y="24790"/>
                  </a:lnTo>
                  <a:lnTo>
                    <a:pt x="6883" y="20586"/>
                  </a:lnTo>
                  <a:close/>
                </a:path>
                <a:path w="208915" h="325120">
                  <a:moveTo>
                    <a:pt x="32867" y="14097"/>
                  </a:moveTo>
                  <a:lnTo>
                    <a:pt x="32854" y="13957"/>
                  </a:lnTo>
                  <a:lnTo>
                    <a:pt x="32854" y="13817"/>
                  </a:lnTo>
                  <a:lnTo>
                    <a:pt x="32804" y="13538"/>
                  </a:lnTo>
                  <a:lnTo>
                    <a:pt x="31483" y="11684"/>
                  </a:lnTo>
                  <a:lnTo>
                    <a:pt x="31102" y="11480"/>
                  </a:lnTo>
                  <a:lnTo>
                    <a:pt x="30975" y="11442"/>
                  </a:lnTo>
                  <a:lnTo>
                    <a:pt x="30848" y="11391"/>
                  </a:lnTo>
                  <a:lnTo>
                    <a:pt x="30581" y="11328"/>
                  </a:lnTo>
                  <a:lnTo>
                    <a:pt x="30441" y="11315"/>
                  </a:lnTo>
                  <a:lnTo>
                    <a:pt x="30302" y="11290"/>
                  </a:lnTo>
                  <a:lnTo>
                    <a:pt x="30035" y="11277"/>
                  </a:lnTo>
                  <a:lnTo>
                    <a:pt x="29883" y="11290"/>
                  </a:lnTo>
                  <a:lnTo>
                    <a:pt x="29743" y="11290"/>
                  </a:lnTo>
                  <a:lnTo>
                    <a:pt x="29464" y="11328"/>
                  </a:lnTo>
                  <a:lnTo>
                    <a:pt x="29337" y="11366"/>
                  </a:lnTo>
                  <a:lnTo>
                    <a:pt x="29210" y="11391"/>
                  </a:lnTo>
                  <a:lnTo>
                    <a:pt x="26822" y="13385"/>
                  </a:lnTo>
                  <a:lnTo>
                    <a:pt x="25196" y="14986"/>
                  </a:lnTo>
                  <a:lnTo>
                    <a:pt x="14922" y="21310"/>
                  </a:lnTo>
                  <a:lnTo>
                    <a:pt x="14719" y="21412"/>
                  </a:lnTo>
                  <a:lnTo>
                    <a:pt x="14541" y="21488"/>
                  </a:lnTo>
                  <a:lnTo>
                    <a:pt x="11379" y="22326"/>
                  </a:lnTo>
                  <a:lnTo>
                    <a:pt x="10731" y="22301"/>
                  </a:lnTo>
                  <a:lnTo>
                    <a:pt x="6883" y="20599"/>
                  </a:lnTo>
                  <a:lnTo>
                    <a:pt x="3098" y="24790"/>
                  </a:lnTo>
                  <a:lnTo>
                    <a:pt x="3556" y="25209"/>
                  </a:lnTo>
                  <a:lnTo>
                    <a:pt x="11404" y="27990"/>
                  </a:lnTo>
                  <a:lnTo>
                    <a:pt x="12611" y="27927"/>
                  </a:lnTo>
                  <a:lnTo>
                    <a:pt x="13817" y="27736"/>
                  </a:lnTo>
                  <a:lnTo>
                    <a:pt x="14986" y="27444"/>
                  </a:lnTo>
                  <a:lnTo>
                    <a:pt x="16129" y="27038"/>
                  </a:lnTo>
                  <a:lnTo>
                    <a:pt x="17246" y="26479"/>
                  </a:lnTo>
                  <a:lnTo>
                    <a:pt x="18897" y="25806"/>
                  </a:lnTo>
                  <a:lnTo>
                    <a:pt x="32118" y="16002"/>
                  </a:lnTo>
                  <a:lnTo>
                    <a:pt x="32397" y="15671"/>
                  </a:lnTo>
                  <a:lnTo>
                    <a:pt x="32537" y="15430"/>
                  </a:lnTo>
                  <a:lnTo>
                    <a:pt x="32664" y="15189"/>
                  </a:lnTo>
                  <a:lnTo>
                    <a:pt x="32702" y="15049"/>
                  </a:lnTo>
                  <a:lnTo>
                    <a:pt x="32753" y="14922"/>
                  </a:lnTo>
                  <a:lnTo>
                    <a:pt x="32816" y="14655"/>
                  </a:lnTo>
                  <a:lnTo>
                    <a:pt x="32829" y="14503"/>
                  </a:lnTo>
                  <a:lnTo>
                    <a:pt x="32854" y="14376"/>
                  </a:lnTo>
                  <a:lnTo>
                    <a:pt x="32867" y="14097"/>
                  </a:lnTo>
                  <a:close/>
                </a:path>
                <a:path w="208915" h="325120">
                  <a:moveTo>
                    <a:pt x="33502" y="48387"/>
                  </a:moveTo>
                  <a:lnTo>
                    <a:pt x="29298" y="44589"/>
                  </a:lnTo>
                  <a:lnTo>
                    <a:pt x="28981" y="45034"/>
                  </a:lnTo>
                  <a:lnTo>
                    <a:pt x="28790" y="45415"/>
                  </a:lnTo>
                  <a:lnTo>
                    <a:pt x="28740" y="45554"/>
                  </a:lnTo>
                  <a:lnTo>
                    <a:pt x="28625" y="45935"/>
                  </a:lnTo>
                  <a:lnTo>
                    <a:pt x="28575" y="46507"/>
                  </a:lnTo>
                  <a:lnTo>
                    <a:pt x="28638" y="47053"/>
                  </a:lnTo>
                  <a:lnTo>
                    <a:pt x="29146" y="48183"/>
                  </a:lnTo>
                  <a:lnTo>
                    <a:pt x="31559" y="49314"/>
                  </a:lnTo>
                  <a:lnTo>
                    <a:pt x="31978" y="49263"/>
                  </a:lnTo>
                  <a:lnTo>
                    <a:pt x="33096" y="48755"/>
                  </a:lnTo>
                  <a:lnTo>
                    <a:pt x="33413" y="48488"/>
                  </a:lnTo>
                  <a:close/>
                </a:path>
                <a:path w="208915" h="325120">
                  <a:moveTo>
                    <a:pt x="39535" y="3060"/>
                  </a:moveTo>
                  <a:lnTo>
                    <a:pt x="39522" y="2514"/>
                  </a:lnTo>
                  <a:lnTo>
                    <a:pt x="39408" y="1968"/>
                  </a:lnTo>
                  <a:lnTo>
                    <a:pt x="39357" y="1841"/>
                  </a:lnTo>
                  <a:lnTo>
                    <a:pt x="39319" y="1714"/>
                  </a:lnTo>
                  <a:lnTo>
                    <a:pt x="36817" y="0"/>
                  </a:lnTo>
                  <a:lnTo>
                    <a:pt x="36385" y="12"/>
                  </a:lnTo>
                  <a:lnTo>
                    <a:pt x="36258" y="38"/>
                  </a:lnTo>
                  <a:lnTo>
                    <a:pt x="3771" y="5384"/>
                  </a:lnTo>
                  <a:lnTo>
                    <a:pt x="3644" y="5397"/>
                  </a:lnTo>
                  <a:lnTo>
                    <a:pt x="3365" y="5486"/>
                  </a:lnTo>
                  <a:lnTo>
                    <a:pt x="3238" y="5537"/>
                  </a:lnTo>
                  <a:lnTo>
                    <a:pt x="3111" y="5575"/>
                  </a:lnTo>
                  <a:lnTo>
                    <a:pt x="2857" y="5702"/>
                  </a:lnTo>
                  <a:lnTo>
                    <a:pt x="2616" y="5842"/>
                  </a:lnTo>
                  <a:lnTo>
                    <a:pt x="2400" y="6019"/>
                  </a:lnTo>
                  <a:lnTo>
                    <a:pt x="2197" y="6197"/>
                  </a:lnTo>
                  <a:lnTo>
                    <a:pt x="2019" y="6413"/>
                  </a:lnTo>
                  <a:lnTo>
                    <a:pt x="1714" y="6883"/>
                  </a:lnTo>
                  <a:lnTo>
                    <a:pt x="1663" y="7010"/>
                  </a:lnTo>
                  <a:lnTo>
                    <a:pt x="1511" y="7391"/>
                  </a:lnTo>
                  <a:lnTo>
                    <a:pt x="1485" y="7531"/>
                  </a:lnTo>
                  <a:lnTo>
                    <a:pt x="1447" y="7670"/>
                  </a:lnTo>
                  <a:lnTo>
                    <a:pt x="1422" y="7937"/>
                  </a:lnTo>
                  <a:lnTo>
                    <a:pt x="1397" y="8077"/>
                  </a:lnTo>
                  <a:lnTo>
                    <a:pt x="1397" y="8216"/>
                  </a:lnTo>
                  <a:lnTo>
                    <a:pt x="1422" y="8496"/>
                  </a:lnTo>
                  <a:lnTo>
                    <a:pt x="1473" y="8775"/>
                  </a:lnTo>
                  <a:lnTo>
                    <a:pt x="1587" y="9169"/>
                  </a:lnTo>
                  <a:lnTo>
                    <a:pt x="279" y="10299"/>
                  </a:lnTo>
                  <a:lnTo>
                    <a:pt x="50" y="10655"/>
                  </a:lnTo>
                  <a:lnTo>
                    <a:pt x="0" y="10782"/>
                  </a:lnTo>
                  <a:lnTo>
                    <a:pt x="5207" y="13004"/>
                  </a:lnTo>
                  <a:lnTo>
                    <a:pt x="5346" y="12611"/>
                  </a:lnTo>
                  <a:lnTo>
                    <a:pt x="5397" y="12344"/>
                  </a:lnTo>
                  <a:lnTo>
                    <a:pt x="5422" y="12065"/>
                  </a:lnTo>
                  <a:lnTo>
                    <a:pt x="5422" y="11785"/>
                  </a:lnTo>
                  <a:lnTo>
                    <a:pt x="5397" y="11506"/>
                  </a:lnTo>
                  <a:lnTo>
                    <a:pt x="5359" y="11239"/>
                  </a:lnTo>
                  <a:lnTo>
                    <a:pt x="5283" y="10960"/>
                  </a:lnTo>
                  <a:lnTo>
                    <a:pt x="37185" y="5626"/>
                  </a:lnTo>
                  <a:lnTo>
                    <a:pt x="38201" y="5232"/>
                  </a:lnTo>
                  <a:lnTo>
                    <a:pt x="38328" y="5168"/>
                  </a:lnTo>
                  <a:lnTo>
                    <a:pt x="39497" y="3340"/>
                  </a:lnTo>
                  <a:lnTo>
                    <a:pt x="39535" y="3060"/>
                  </a:lnTo>
                  <a:close/>
                </a:path>
                <a:path w="208915" h="325120">
                  <a:moveTo>
                    <a:pt x="70180" y="37147"/>
                  </a:moveTo>
                  <a:lnTo>
                    <a:pt x="47612" y="32715"/>
                  </a:lnTo>
                  <a:lnTo>
                    <a:pt x="64477" y="13982"/>
                  </a:lnTo>
                  <a:lnTo>
                    <a:pt x="64744" y="13652"/>
                  </a:lnTo>
                  <a:lnTo>
                    <a:pt x="64897" y="13411"/>
                  </a:lnTo>
                  <a:lnTo>
                    <a:pt x="65011" y="13169"/>
                  </a:lnTo>
                  <a:lnTo>
                    <a:pt x="65049" y="13030"/>
                  </a:lnTo>
                  <a:lnTo>
                    <a:pt x="65100" y="12903"/>
                  </a:lnTo>
                  <a:lnTo>
                    <a:pt x="65163" y="12636"/>
                  </a:lnTo>
                  <a:lnTo>
                    <a:pt x="65176" y="12496"/>
                  </a:lnTo>
                  <a:lnTo>
                    <a:pt x="65201" y="12357"/>
                  </a:lnTo>
                  <a:lnTo>
                    <a:pt x="65214" y="12077"/>
                  </a:lnTo>
                  <a:lnTo>
                    <a:pt x="65201" y="11938"/>
                  </a:lnTo>
                  <a:lnTo>
                    <a:pt x="65201" y="11811"/>
                  </a:lnTo>
                  <a:lnTo>
                    <a:pt x="62788" y="9296"/>
                  </a:lnTo>
                  <a:lnTo>
                    <a:pt x="62636" y="9271"/>
                  </a:lnTo>
                  <a:lnTo>
                    <a:pt x="62369" y="9258"/>
                  </a:lnTo>
                  <a:lnTo>
                    <a:pt x="62230" y="9271"/>
                  </a:lnTo>
                  <a:lnTo>
                    <a:pt x="62090" y="9271"/>
                  </a:lnTo>
                  <a:lnTo>
                    <a:pt x="39624" y="33134"/>
                  </a:lnTo>
                  <a:lnTo>
                    <a:pt x="29311" y="44589"/>
                  </a:lnTo>
                  <a:lnTo>
                    <a:pt x="33502" y="48387"/>
                  </a:lnTo>
                  <a:lnTo>
                    <a:pt x="42887" y="37960"/>
                  </a:lnTo>
                  <a:lnTo>
                    <a:pt x="49237" y="38531"/>
                  </a:lnTo>
                  <a:lnTo>
                    <a:pt x="43954" y="59563"/>
                  </a:lnTo>
                  <a:lnTo>
                    <a:pt x="43903" y="59690"/>
                  </a:lnTo>
                  <a:lnTo>
                    <a:pt x="43865" y="59969"/>
                  </a:lnTo>
                  <a:lnTo>
                    <a:pt x="43865" y="60515"/>
                  </a:lnTo>
                  <a:lnTo>
                    <a:pt x="43891" y="60655"/>
                  </a:lnTo>
                  <a:lnTo>
                    <a:pt x="43903" y="60794"/>
                  </a:lnTo>
                  <a:lnTo>
                    <a:pt x="45999" y="62992"/>
                  </a:lnTo>
                  <a:lnTo>
                    <a:pt x="46126" y="63030"/>
                  </a:lnTo>
                  <a:lnTo>
                    <a:pt x="46405" y="63068"/>
                  </a:lnTo>
                  <a:lnTo>
                    <a:pt x="46545" y="63068"/>
                  </a:lnTo>
                  <a:lnTo>
                    <a:pt x="46697" y="63080"/>
                  </a:lnTo>
                  <a:lnTo>
                    <a:pt x="46964" y="63068"/>
                  </a:lnTo>
                  <a:lnTo>
                    <a:pt x="47104" y="63042"/>
                  </a:lnTo>
                  <a:lnTo>
                    <a:pt x="47244" y="63030"/>
                  </a:lnTo>
                  <a:lnTo>
                    <a:pt x="47510" y="62966"/>
                  </a:lnTo>
                  <a:lnTo>
                    <a:pt x="47637" y="62903"/>
                  </a:lnTo>
                  <a:lnTo>
                    <a:pt x="47777" y="62852"/>
                  </a:lnTo>
                  <a:lnTo>
                    <a:pt x="48958" y="61925"/>
                  </a:lnTo>
                  <a:lnTo>
                    <a:pt x="49314" y="61341"/>
                  </a:lnTo>
                  <a:lnTo>
                    <a:pt x="49403" y="61061"/>
                  </a:lnTo>
                  <a:lnTo>
                    <a:pt x="49428" y="60934"/>
                  </a:lnTo>
                  <a:lnTo>
                    <a:pt x="54927" y="39052"/>
                  </a:lnTo>
                  <a:lnTo>
                    <a:pt x="67094" y="40132"/>
                  </a:lnTo>
                  <a:lnTo>
                    <a:pt x="67233" y="40144"/>
                  </a:lnTo>
                  <a:lnTo>
                    <a:pt x="67513" y="40144"/>
                  </a:lnTo>
                  <a:lnTo>
                    <a:pt x="69850" y="38620"/>
                  </a:lnTo>
                  <a:lnTo>
                    <a:pt x="70065" y="38112"/>
                  </a:lnTo>
                  <a:lnTo>
                    <a:pt x="70104" y="37985"/>
                  </a:lnTo>
                  <a:lnTo>
                    <a:pt x="70154" y="37706"/>
                  </a:lnTo>
                  <a:lnTo>
                    <a:pt x="70180" y="37439"/>
                  </a:lnTo>
                  <a:lnTo>
                    <a:pt x="70180" y="37147"/>
                  </a:lnTo>
                  <a:close/>
                </a:path>
                <a:path w="208915" h="325120">
                  <a:moveTo>
                    <a:pt x="77939" y="90500"/>
                  </a:moveTo>
                  <a:lnTo>
                    <a:pt x="76542" y="85026"/>
                  </a:lnTo>
                  <a:lnTo>
                    <a:pt x="76415" y="85051"/>
                  </a:lnTo>
                  <a:lnTo>
                    <a:pt x="76022" y="85204"/>
                  </a:lnTo>
                  <a:lnTo>
                    <a:pt x="74574" y="86817"/>
                  </a:lnTo>
                  <a:lnTo>
                    <a:pt x="74523" y="86944"/>
                  </a:lnTo>
                  <a:lnTo>
                    <a:pt x="74460" y="87223"/>
                  </a:lnTo>
                  <a:lnTo>
                    <a:pt x="74422" y="87490"/>
                  </a:lnTo>
                  <a:lnTo>
                    <a:pt x="74409" y="87769"/>
                  </a:lnTo>
                  <a:lnTo>
                    <a:pt x="74422" y="87909"/>
                  </a:lnTo>
                  <a:lnTo>
                    <a:pt x="74422" y="88036"/>
                  </a:lnTo>
                  <a:lnTo>
                    <a:pt x="74498" y="88455"/>
                  </a:lnTo>
                  <a:lnTo>
                    <a:pt x="74536" y="88595"/>
                  </a:lnTo>
                  <a:lnTo>
                    <a:pt x="74637" y="88849"/>
                  </a:lnTo>
                  <a:lnTo>
                    <a:pt x="74701" y="88976"/>
                  </a:lnTo>
                  <a:lnTo>
                    <a:pt x="74752" y="89103"/>
                  </a:lnTo>
                  <a:lnTo>
                    <a:pt x="76847" y="90551"/>
                  </a:lnTo>
                  <a:lnTo>
                    <a:pt x="76974" y="90576"/>
                  </a:lnTo>
                  <a:lnTo>
                    <a:pt x="77241" y="90589"/>
                  </a:lnTo>
                  <a:lnTo>
                    <a:pt x="77393" y="90576"/>
                  </a:lnTo>
                  <a:lnTo>
                    <a:pt x="77533" y="90576"/>
                  </a:lnTo>
                  <a:lnTo>
                    <a:pt x="77939" y="90500"/>
                  </a:lnTo>
                  <a:close/>
                </a:path>
                <a:path w="208915" h="325120">
                  <a:moveTo>
                    <a:pt x="93268" y="39916"/>
                  </a:moveTo>
                  <a:lnTo>
                    <a:pt x="89065" y="36118"/>
                  </a:lnTo>
                  <a:lnTo>
                    <a:pt x="63436" y="64604"/>
                  </a:lnTo>
                  <a:lnTo>
                    <a:pt x="63271" y="64782"/>
                  </a:lnTo>
                  <a:lnTo>
                    <a:pt x="63144" y="64909"/>
                  </a:lnTo>
                  <a:lnTo>
                    <a:pt x="62915" y="65176"/>
                  </a:lnTo>
                  <a:lnTo>
                    <a:pt x="60540" y="71882"/>
                  </a:lnTo>
                  <a:lnTo>
                    <a:pt x="60591" y="72910"/>
                  </a:lnTo>
                  <a:lnTo>
                    <a:pt x="65532" y="80352"/>
                  </a:lnTo>
                  <a:lnTo>
                    <a:pt x="65659" y="80378"/>
                  </a:lnTo>
                  <a:lnTo>
                    <a:pt x="65938" y="80391"/>
                  </a:lnTo>
                  <a:lnTo>
                    <a:pt x="66078" y="80378"/>
                  </a:lnTo>
                  <a:lnTo>
                    <a:pt x="66217" y="80378"/>
                  </a:lnTo>
                  <a:lnTo>
                    <a:pt x="68592" y="78511"/>
                  </a:lnTo>
                  <a:lnTo>
                    <a:pt x="68643" y="78384"/>
                  </a:lnTo>
                  <a:lnTo>
                    <a:pt x="68732" y="77978"/>
                  </a:lnTo>
                  <a:lnTo>
                    <a:pt x="68745" y="77825"/>
                  </a:lnTo>
                  <a:lnTo>
                    <a:pt x="68757" y="77406"/>
                  </a:lnTo>
                  <a:lnTo>
                    <a:pt x="68707" y="77000"/>
                  </a:lnTo>
                  <a:lnTo>
                    <a:pt x="68668" y="76873"/>
                  </a:lnTo>
                  <a:lnTo>
                    <a:pt x="68643" y="76733"/>
                  </a:lnTo>
                  <a:lnTo>
                    <a:pt x="67818" y="75476"/>
                  </a:lnTo>
                  <a:lnTo>
                    <a:pt x="66217" y="72339"/>
                  </a:lnTo>
                  <a:lnTo>
                    <a:pt x="66217" y="71374"/>
                  </a:lnTo>
                  <a:lnTo>
                    <a:pt x="67322" y="68719"/>
                  </a:lnTo>
                  <a:lnTo>
                    <a:pt x="67462" y="68567"/>
                  </a:lnTo>
                  <a:lnTo>
                    <a:pt x="93268" y="39916"/>
                  </a:lnTo>
                  <a:close/>
                </a:path>
                <a:path w="208915" h="325120">
                  <a:moveTo>
                    <a:pt x="94005" y="38011"/>
                  </a:moveTo>
                  <a:lnTo>
                    <a:pt x="93992" y="37871"/>
                  </a:lnTo>
                  <a:lnTo>
                    <a:pt x="93992" y="37731"/>
                  </a:lnTo>
                  <a:lnTo>
                    <a:pt x="93954" y="37452"/>
                  </a:lnTo>
                  <a:lnTo>
                    <a:pt x="93065" y="35928"/>
                  </a:lnTo>
                  <a:lnTo>
                    <a:pt x="91020" y="35191"/>
                  </a:lnTo>
                  <a:lnTo>
                    <a:pt x="90893" y="35204"/>
                  </a:lnTo>
                  <a:lnTo>
                    <a:pt x="89077" y="36118"/>
                  </a:lnTo>
                  <a:lnTo>
                    <a:pt x="93268" y="39916"/>
                  </a:lnTo>
                  <a:lnTo>
                    <a:pt x="93535" y="39585"/>
                  </a:lnTo>
                  <a:lnTo>
                    <a:pt x="93675" y="39344"/>
                  </a:lnTo>
                  <a:lnTo>
                    <a:pt x="93802" y="39090"/>
                  </a:lnTo>
                  <a:lnTo>
                    <a:pt x="93840" y="38950"/>
                  </a:lnTo>
                  <a:lnTo>
                    <a:pt x="93891" y="38823"/>
                  </a:lnTo>
                  <a:lnTo>
                    <a:pt x="93954" y="38569"/>
                  </a:lnTo>
                  <a:lnTo>
                    <a:pt x="93980" y="38417"/>
                  </a:lnTo>
                  <a:lnTo>
                    <a:pt x="94005" y="38011"/>
                  </a:lnTo>
                  <a:close/>
                </a:path>
                <a:path w="208915" h="325120">
                  <a:moveTo>
                    <a:pt x="95326" y="101930"/>
                  </a:moveTo>
                  <a:lnTo>
                    <a:pt x="89738" y="101117"/>
                  </a:lnTo>
                  <a:lnTo>
                    <a:pt x="89712" y="101244"/>
                  </a:lnTo>
                  <a:lnTo>
                    <a:pt x="89700" y="101523"/>
                  </a:lnTo>
                  <a:lnTo>
                    <a:pt x="89712" y="101663"/>
                  </a:lnTo>
                  <a:lnTo>
                    <a:pt x="89712" y="101815"/>
                  </a:lnTo>
                  <a:lnTo>
                    <a:pt x="91592" y="104178"/>
                  </a:lnTo>
                  <a:lnTo>
                    <a:pt x="91719" y="104228"/>
                  </a:lnTo>
                  <a:lnTo>
                    <a:pt x="92125" y="104317"/>
                  </a:lnTo>
                  <a:lnTo>
                    <a:pt x="92544" y="104355"/>
                  </a:lnTo>
                  <a:lnTo>
                    <a:pt x="92684" y="104355"/>
                  </a:lnTo>
                  <a:lnTo>
                    <a:pt x="93091" y="104292"/>
                  </a:lnTo>
                  <a:lnTo>
                    <a:pt x="93218" y="104254"/>
                  </a:lnTo>
                  <a:lnTo>
                    <a:pt x="93370" y="104228"/>
                  </a:lnTo>
                  <a:lnTo>
                    <a:pt x="94627" y="103403"/>
                  </a:lnTo>
                  <a:lnTo>
                    <a:pt x="94894" y="103085"/>
                  </a:lnTo>
                  <a:lnTo>
                    <a:pt x="94957" y="102958"/>
                  </a:lnTo>
                  <a:lnTo>
                    <a:pt x="95161" y="102603"/>
                  </a:lnTo>
                  <a:lnTo>
                    <a:pt x="95199" y="102463"/>
                  </a:lnTo>
                  <a:lnTo>
                    <a:pt x="95250" y="102336"/>
                  </a:lnTo>
                  <a:lnTo>
                    <a:pt x="95313" y="102057"/>
                  </a:lnTo>
                  <a:lnTo>
                    <a:pt x="95326" y="101930"/>
                  </a:lnTo>
                  <a:close/>
                </a:path>
                <a:path w="208915" h="325120">
                  <a:moveTo>
                    <a:pt x="113868" y="81330"/>
                  </a:moveTo>
                  <a:lnTo>
                    <a:pt x="112483" y="75844"/>
                  </a:lnTo>
                  <a:lnTo>
                    <a:pt x="98615" y="79387"/>
                  </a:lnTo>
                  <a:lnTo>
                    <a:pt x="100685" y="65227"/>
                  </a:lnTo>
                  <a:lnTo>
                    <a:pt x="100723" y="64808"/>
                  </a:lnTo>
                  <a:lnTo>
                    <a:pt x="100698" y="64528"/>
                  </a:lnTo>
                  <a:lnTo>
                    <a:pt x="100634" y="64122"/>
                  </a:lnTo>
                  <a:lnTo>
                    <a:pt x="100596" y="63995"/>
                  </a:lnTo>
                  <a:lnTo>
                    <a:pt x="100495" y="63728"/>
                  </a:lnTo>
                  <a:lnTo>
                    <a:pt x="100431" y="63601"/>
                  </a:lnTo>
                  <a:lnTo>
                    <a:pt x="100380" y="63474"/>
                  </a:lnTo>
                  <a:lnTo>
                    <a:pt x="100241" y="63233"/>
                  </a:lnTo>
                  <a:lnTo>
                    <a:pt x="100063" y="63017"/>
                  </a:lnTo>
                  <a:lnTo>
                    <a:pt x="97866" y="61976"/>
                  </a:lnTo>
                  <a:lnTo>
                    <a:pt x="97320" y="62052"/>
                  </a:lnTo>
                  <a:lnTo>
                    <a:pt x="97053" y="62115"/>
                  </a:lnTo>
                  <a:lnTo>
                    <a:pt x="96799" y="62204"/>
                  </a:lnTo>
                  <a:lnTo>
                    <a:pt x="96672" y="62268"/>
                  </a:lnTo>
                  <a:lnTo>
                    <a:pt x="96545" y="62318"/>
                  </a:lnTo>
                  <a:lnTo>
                    <a:pt x="96316" y="62471"/>
                  </a:lnTo>
                  <a:lnTo>
                    <a:pt x="96075" y="62636"/>
                  </a:lnTo>
                  <a:lnTo>
                    <a:pt x="95885" y="62814"/>
                  </a:lnTo>
                  <a:lnTo>
                    <a:pt x="95681" y="63030"/>
                  </a:lnTo>
                  <a:lnTo>
                    <a:pt x="92671" y="80899"/>
                  </a:lnTo>
                  <a:lnTo>
                    <a:pt x="76542" y="85013"/>
                  </a:lnTo>
                  <a:lnTo>
                    <a:pt x="77939" y="90487"/>
                  </a:lnTo>
                  <a:lnTo>
                    <a:pt x="91795" y="86956"/>
                  </a:lnTo>
                  <a:lnTo>
                    <a:pt x="89738" y="101117"/>
                  </a:lnTo>
                  <a:lnTo>
                    <a:pt x="95326" y="101917"/>
                  </a:lnTo>
                  <a:lnTo>
                    <a:pt x="97726" y="85445"/>
                  </a:lnTo>
                  <a:lnTo>
                    <a:pt x="113868" y="81330"/>
                  </a:lnTo>
                  <a:close/>
                </a:path>
                <a:path w="208915" h="325120">
                  <a:moveTo>
                    <a:pt x="116014" y="78562"/>
                  </a:moveTo>
                  <a:lnTo>
                    <a:pt x="115951" y="78016"/>
                  </a:lnTo>
                  <a:lnTo>
                    <a:pt x="115912" y="77889"/>
                  </a:lnTo>
                  <a:lnTo>
                    <a:pt x="115887" y="77749"/>
                  </a:lnTo>
                  <a:lnTo>
                    <a:pt x="115773" y="77495"/>
                  </a:lnTo>
                  <a:lnTo>
                    <a:pt x="115722" y="77355"/>
                  </a:lnTo>
                  <a:lnTo>
                    <a:pt x="115519" y="77000"/>
                  </a:lnTo>
                  <a:lnTo>
                    <a:pt x="115366" y="76771"/>
                  </a:lnTo>
                  <a:lnTo>
                    <a:pt x="115163" y="76581"/>
                  </a:lnTo>
                  <a:lnTo>
                    <a:pt x="114973" y="76377"/>
                  </a:lnTo>
                  <a:lnTo>
                    <a:pt x="114744" y="76225"/>
                  </a:lnTo>
                  <a:lnTo>
                    <a:pt x="114617" y="76161"/>
                  </a:lnTo>
                  <a:lnTo>
                    <a:pt x="113030" y="75755"/>
                  </a:lnTo>
                  <a:lnTo>
                    <a:pt x="112610" y="75806"/>
                  </a:lnTo>
                  <a:lnTo>
                    <a:pt x="112483" y="75844"/>
                  </a:lnTo>
                  <a:lnTo>
                    <a:pt x="113868" y="81318"/>
                  </a:lnTo>
                  <a:lnTo>
                    <a:pt x="114274" y="81191"/>
                  </a:lnTo>
                  <a:lnTo>
                    <a:pt x="114528" y="81076"/>
                  </a:lnTo>
                  <a:lnTo>
                    <a:pt x="114757" y="80937"/>
                  </a:lnTo>
                  <a:lnTo>
                    <a:pt x="114985" y="80759"/>
                  </a:lnTo>
                  <a:lnTo>
                    <a:pt x="115963" y="79121"/>
                  </a:lnTo>
                  <a:lnTo>
                    <a:pt x="116014" y="78562"/>
                  </a:lnTo>
                  <a:close/>
                </a:path>
                <a:path w="208915" h="325120">
                  <a:moveTo>
                    <a:pt x="189077" y="224155"/>
                  </a:moveTo>
                  <a:lnTo>
                    <a:pt x="187198" y="223380"/>
                  </a:lnTo>
                  <a:lnTo>
                    <a:pt x="186918" y="223380"/>
                  </a:lnTo>
                  <a:lnTo>
                    <a:pt x="185508" y="223901"/>
                  </a:lnTo>
                  <a:lnTo>
                    <a:pt x="185381" y="223977"/>
                  </a:lnTo>
                  <a:lnTo>
                    <a:pt x="185077" y="224269"/>
                  </a:lnTo>
                  <a:lnTo>
                    <a:pt x="184810" y="224586"/>
                  </a:lnTo>
                  <a:lnTo>
                    <a:pt x="184670" y="224815"/>
                  </a:lnTo>
                  <a:lnTo>
                    <a:pt x="184302" y="226148"/>
                  </a:lnTo>
                  <a:lnTo>
                    <a:pt x="184315" y="226288"/>
                  </a:lnTo>
                  <a:lnTo>
                    <a:pt x="184315" y="226428"/>
                  </a:lnTo>
                  <a:lnTo>
                    <a:pt x="184353" y="226695"/>
                  </a:lnTo>
                  <a:lnTo>
                    <a:pt x="184404" y="226974"/>
                  </a:lnTo>
                  <a:lnTo>
                    <a:pt x="184492" y="227241"/>
                  </a:lnTo>
                  <a:lnTo>
                    <a:pt x="184569" y="227368"/>
                  </a:lnTo>
                  <a:lnTo>
                    <a:pt x="184823" y="227838"/>
                  </a:lnTo>
                  <a:lnTo>
                    <a:pt x="185102" y="228168"/>
                  </a:lnTo>
                  <a:lnTo>
                    <a:pt x="189077" y="224155"/>
                  </a:lnTo>
                  <a:close/>
                </a:path>
                <a:path w="208915" h="325120">
                  <a:moveTo>
                    <a:pt x="201942" y="237413"/>
                  </a:moveTo>
                  <a:lnTo>
                    <a:pt x="201930" y="237261"/>
                  </a:lnTo>
                  <a:lnTo>
                    <a:pt x="201904" y="237007"/>
                  </a:lnTo>
                  <a:lnTo>
                    <a:pt x="201841" y="236740"/>
                  </a:lnTo>
                  <a:lnTo>
                    <a:pt x="201752" y="236461"/>
                  </a:lnTo>
                  <a:lnTo>
                    <a:pt x="201625" y="236194"/>
                  </a:lnTo>
                  <a:lnTo>
                    <a:pt x="201498" y="235978"/>
                  </a:lnTo>
                  <a:lnTo>
                    <a:pt x="201345" y="235750"/>
                  </a:lnTo>
                  <a:lnTo>
                    <a:pt x="201053" y="235458"/>
                  </a:lnTo>
                  <a:lnTo>
                    <a:pt x="200926" y="235331"/>
                  </a:lnTo>
                  <a:lnTo>
                    <a:pt x="200710" y="235165"/>
                  </a:lnTo>
                  <a:lnTo>
                    <a:pt x="189077" y="224155"/>
                  </a:lnTo>
                  <a:lnTo>
                    <a:pt x="185204" y="228257"/>
                  </a:lnTo>
                  <a:lnTo>
                    <a:pt x="192887" y="235521"/>
                  </a:lnTo>
                  <a:lnTo>
                    <a:pt x="155676" y="240766"/>
                  </a:lnTo>
                  <a:lnTo>
                    <a:pt x="154292" y="230822"/>
                  </a:lnTo>
                  <a:lnTo>
                    <a:pt x="154279" y="230682"/>
                  </a:lnTo>
                  <a:lnTo>
                    <a:pt x="154203" y="230416"/>
                  </a:lnTo>
                  <a:lnTo>
                    <a:pt x="151650" y="228396"/>
                  </a:lnTo>
                  <a:lnTo>
                    <a:pt x="151231" y="228409"/>
                  </a:lnTo>
                  <a:lnTo>
                    <a:pt x="148653" y="231203"/>
                  </a:lnTo>
                  <a:lnTo>
                    <a:pt x="148691" y="231622"/>
                  </a:lnTo>
                  <a:lnTo>
                    <a:pt x="152260" y="257073"/>
                  </a:lnTo>
                  <a:lnTo>
                    <a:pt x="152285" y="257213"/>
                  </a:lnTo>
                  <a:lnTo>
                    <a:pt x="152349" y="257492"/>
                  </a:lnTo>
                  <a:lnTo>
                    <a:pt x="152412" y="257619"/>
                  </a:lnTo>
                  <a:lnTo>
                    <a:pt x="155054" y="259511"/>
                  </a:lnTo>
                  <a:lnTo>
                    <a:pt x="155321" y="259499"/>
                  </a:lnTo>
                  <a:lnTo>
                    <a:pt x="155600" y="259461"/>
                  </a:lnTo>
                  <a:lnTo>
                    <a:pt x="155879" y="259397"/>
                  </a:lnTo>
                  <a:lnTo>
                    <a:pt x="156006" y="259346"/>
                  </a:lnTo>
                  <a:lnTo>
                    <a:pt x="156133" y="259308"/>
                  </a:lnTo>
                  <a:lnTo>
                    <a:pt x="156387" y="259194"/>
                  </a:lnTo>
                  <a:lnTo>
                    <a:pt x="156616" y="259041"/>
                  </a:lnTo>
                  <a:lnTo>
                    <a:pt x="156845" y="258889"/>
                  </a:lnTo>
                  <a:lnTo>
                    <a:pt x="157251" y="258495"/>
                  </a:lnTo>
                  <a:lnTo>
                    <a:pt x="157416" y="258279"/>
                  </a:lnTo>
                  <a:lnTo>
                    <a:pt x="157556" y="258038"/>
                  </a:lnTo>
                  <a:lnTo>
                    <a:pt x="157607" y="257911"/>
                  </a:lnTo>
                  <a:lnTo>
                    <a:pt x="157683" y="257784"/>
                  </a:lnTo>
                  <a:lnTo>
                    <a:pt x="157772" y="257530"/>
                  </a:lnTo>
                  <a:lnTo>
                    <a:pt x="157810" y="257390"/>
                  </a:lnTo>
                  <a:lnTo>
                    <a:pt x="157886" y="256984"/>
                  </a:lnTo>
                  <a:lnTo>
                    <a:pt x="157886" y="256844"/>
                  </a:lnTo>
                  <a:lnTo>
                    <a:pt x="157899" y="256705"/>
                  </a:lnTo>
                  <a:lnTo>
                    <a:pt x="157886" y="256425"/>
                  </a:lnTo>
                  <a:lnTo>
                    <a:pt x="157861" y="256298"/>
                  </a:lnTo>
                  <a:lnTo>
                    <a:pt x="156476" y="246367"/>
                  </a:lnTo>
                  <a:lnTo>
                    <a:pt x="199313" y="240322"/>
                  </a:lnTo>
                  <a:lnTo>
                    <a:pt x="199491" y="240309"/>
                  </a:lnTo>
                  <a:lnTo>
                    <a:pt x="199644" y="240296"/>
                  </a:lnTo>
                  <a:lnTo>
                    <a:pt x="199923" y="240233"/>
                  </a:lnTo>
                  <a:lnTo>
                    <a:pt x="200139" y="240144"/>
                  </a:lnTo>
                  <a:lnTo>
                    <a:pt x="200431" y="240017"/>
                  </a:lnTo>
                  <a:lnTo>
                    <a:pt x="200634" y="239890"/>
                  </a:lnTo>
                  <a:lnTo>
                    <a:pt x="200863" y="239725"/>
                  </a:lnTo>
                  <a:lnTo>
                    <a:pt x="201091" y="239522"/>
                  </a:lnTo>
                  <a:lnTo>
                    <a:pt x="201295" y="239318"/>
                  </a:lnTo>
                  <a:lnTo>
                    <a:pt x="201434" y="239115"/>
                  </a:lnTo>
                  <a:lnTo>
                    <a:pt x="201599" y="238861"/>
                  </a:lnTo>
                  <a:lnTo>
                    <a:pt x="201663" y="238734"/>
                  </a:lnTo>
                  <a:lnTo>
                    <a:pt x="201764" y="238506"/>
                  </a:lnTo>
                  <a:lnTo>
                    <a:pt x="201815" y="238353"/>
                  </a:lnTo>
                  <a:lnTo>
                    <a:pt x="201841" y="238213"/>
                  </a:lnTo>
                  <a:lnTo>
                    <a:pt x="201879" y="238086"/>
                  </a:lnTo>
                  <a:lnTo>
                    <a:pt x="201917" y="237807"/>
                  </a:lnTo>
                  <a:lnTo>
                    <a:pt x="201942" y="237566"/>
                  </a:lnTo>
                  <a:lnTo>
                    <a:pt x="201942" y="237413"/>
                  </a:lnTo>
                  <a:close/>
                </a:path>
                <a:path w="208915" h="325120">
                  <a:moveTo>
                    <a:pt x="205371" y="319379"/>
                  </a:moveTo>
                  <a:lnTo>
                    <a:pt x="203466" y="318744"/>
                  </a:lnTo>
                  <a:lnTo>
                    <a:pt x="199542" y="317881"/>
                  </a:lnTo>
                  <a:lnTo>
                    <a:pt x="195541" y="317411"/>
                  </a:lnTo>
                  <a:lnTo>
                    <a:pt x="191503" y="317334"/>
                  </a:lnTo>
                  <a:lnTo>
                    <a:pt x="189509" y="317487"/>
                  </a:lnTo>
                  <a:lnTo>
                    <a:pt x="187020" y="317766"/>
                  </a:lnTo>
                  <a:lnTo>
                    <a:pt x="186613" y="317855"/>
                  </a:lnTo>
                  <a:lnTo>
                    <a:pt x="186486" y="317906"/>
                  </a:lnTo>
                  <a:lnTo>
                    <a:pt x="186359" y="317944"/>
                  </a:lnTo>
                  <a:lnTo>
                    <a:pt x="184873" y="319341"/>
                  </a:lnTo>
                  <a:lnTo>
                    <a:pt x="184810" y="319468"/>
                  </a:lnTo>
                  <a:lnTo>
                    <a:pt x="184645" y="319989"/>
                  </a:lnTo>
                  <a:lnTo>
                    <a:pt x="184607" y="320268"/>
                  </a:lnTo>
                  <a:lnTo>
                    <a:pt x="184607" y="320408"/>
                  </a:lnTo>
                  <a:lnTo>
                    <a:pt x="184594" y="320548"/>
                  </a:lnTo>
                  <a:lnTo>
                    <a:pt x="186715" y="323303"/>
                  </a:lnTo>
                  <a:lnTo>
                    <a:pt x="186855" y="323342"/>
                  </a:lnTo>
                  <a:lnTo>
                    <a:pt x="187109" y="323380"/>
                  </a:lnTo>
                  <a:lnTo>
                    <a:pt x="187261" y="323392"/>
                  </a:lnTo>
                  <a:lnTo>
                    <a:pt x="187401" y="323392"/>
                  </a:lnTo>
                  <a:lnTo>
                    <a:pt x="187807" y="323367"/>
                  </a:lnTo>
                  <a:lnTo>
                    <a:pt x="189420" y="323164"/>
                  </a:lnTo>
                  <a:lnTo>
                    <a:pt x="191681" y="322999"/>
                  </a:lnTo>
                  <a:lnTo>
                    <a:pt x="195148" y="323062"/>
                  </a:lnTo>
                  <a:lnTo>
                    <a:pt x="198602" y="323469"/>
                  </a:lnTo>
                  <a:lnTo>
                    <a:pt x="201980" y="324218"/>
                  </a:lnTo>
                  <a:lnTo>
                    <a:pt x="203631" y="324751"/>
                  </a:lnTo>
                  <a:lnTo>
                    <a:pt x="205371" y="319379"/>
                  </a:lnTo>
                  <a:close/>
                </a:path>
                <a:path w="208915" h="325120">
                  <a:moveTo>
                    <a:pt x="207327" y="321983"/>
                  </a:moveTo>
                  <a:lnTo>
                    <a:pt x="207314" y="321843"/>
                  </a:lnTo>
                  <a:lnTo>
                    <a:pt x="207314" y="321703"/>
                  </a:lnTo>
                  <a:lnTo>
                    <a:pt x="207264" y="321437"/>
                  </a:lnTo>
                  <a:lnTo>
                    <a:pt x="205892" y="319608"/>
                  </a:lnTo>
                  <a:lnTo>
                    <a:pt x="205765" y="319519"/>
                  </a:lnTo>
                  <a:lnTo>
                    <a:pt x="205511" y="319417"/>
                  </a:lnTo>
                  <a:lnTo>
                    <a:pt x="205384" y="319379"/>
                  </a:lnTo>
                  <a:lnTo>
                    <a:pt x="203631" y="324751"/>
                  </a:lnTo>
                  <a:lnTo>
                    <a:pt x="203758" y="324789"/>
                  </a:lnTo>
                  <a:lnTo>
                    <a:pt x="204038" y="324853"/>
                  </a:lnTo>
                  <a:lnTo>
                    <a:pt x="204317" y="324891"/>
                  </a:lnTo>
                  <a:lnTo>
                    <a:pt x="204724" y="324891"/>
                  </a:lnTo>
                  <a:lnTo>
                    <a:pt x="207187" y="322935"/>
                  </a:lnTo>
                  <a:lnTo>
                    <a:pt x="207238" y="322808"/>
                  </a:lnTo>
                  <a:lnTo>
                    <a:pt x="207314" y="322402"/>
                  </a:lnTo>
                  <a:lnTo>
                    <a:pt x="207327" y="322262"/>
                  </a:lnTo>
                  <a:lnTo>
                    <a:pt x="207327" y="321983"/>
                  </a:lnTo>
                  <a:close/>
                </a:path>
                <a:path w="208915" h="325120">
                  <a:moveTo>
                    <a:pt x="208546" y="284772"/>
                  </a:moveTo>
                  <a:lnTo>
                    <a:pt x="208445" y="283806"/>
                  </a:lnTo>
                  <a:lnTo>
                    <a:pt x="208419" y="283451"/>
                  </a:lnTo>
                  <a:lnTo>
                    <a:pt x="208343" y="282803"/>
                  </a:lnTo>
                  <a:lnTo>
                    <a:pt x="208051" y="281609"/>
                  </a:lnTo>
                  <a:lnTo>
                    <a:pt x="207835" y="281051"/>
                  </a:lnTo>
                  <a:lnTo>
                    <a:pt x="207645" y="280479"/>
                  </a:lnTo>
                  <a:lnTo>
                    <a:pt x="202882" y="274739"/>
                  </a:lnTo>
                  <a:lnTo>
                    <a:pt x="202882" y="284937"/>
                  </a:lnTo>
                  <a:lnTo>
                    <a:pt x="202869" y="285597"/>
                  </a:lnTo>
                  <a:lnTo>
                    <a:pt x="202018" y="288391"/>
                  </a:lnTo>
                  <a:lnTo>
                    <a:pt x="201866" y="288683"/>
                  </a:lnTo>
                  <a:lnTo>
                    <a:pt x="199555" y="290931"/>
                  </a:lnTo>
                  <a:lnTo>
                    <a:pt x="199415" y="290982"/>
                  </a:lnTo>
                  <a:lnTo>
                    <a:pt x="199288" y="291058"/>
                  </a:lnTo>
                  <a:lnTo>
                    <a:pt x="199161" y="291122"/>
                  </a:lnTo>
                  <a:lnTo>
                    <a:pt x="199034" y="291172"/>
                  </a:lnTo>
                  <a:lnTo>
                    <a:pt x="198869" y="291287"/>
                  </a:lnTo>
                  <a:lnTo>
                    <a:pt x="198653" y="291452"/>
                  </a:lnTo>
                  <a:lnTo>
                    <a:pt x="198488" y="291553"/>
                  </a:lnTo>
                  <a:lnTo>
                    <a:pt x="197205" y="292328"/>
                  </a:lnTo>
                  <a:lnTo>
                    <a:pt x="191033" y="288671"/>
                  </a:lnTo>
                  <a:lnTo>
                    <a:pt x="191033" y="295249"/>
                  </a:lnTo>
                  <a:lnTo>
                    <a:pt x="189204" y="295884"/>
                  </a:lnTo>
                  <a:lnTo>
                    <a:pt x="185826" y="296697"/>
                  </a:lnTo>
                  <a:lnTo>
                    <a:pt x="184238" y="296926"/>
                  </a:lnTo>
                  <a:lnTo>
                    <a:pt x="184099" y="296938"/>
                  </a:lnTo>
                  <a:lnTo>
                    <a:pt x="183972" y="296964"/>
                  </a:lnTo>
                  <a:lnTo>
                    <a:pt x="182499" y="297141"/>
                  </a:lnTo>
                  <a:lnTo>
                    <a:pt x="180225" y="297319"/>
                  </a:lnTo>
                  <a:lnTo>
                    <a:pt x="176758" y="297256"/>
                  </a:lnTo>
                  <a:lnTo>
                    <a:pt x="173316" y="296849"/>
                  </a:lnTo>
                  <a:lnTo>
                    <a:pt x="169938" y="296100"/>
                  </a:lnTo>
                  <a:lnTo>
                    <a:pt x="168605" y="295694"/>
                  </a:lnTo>
                  <a:lnTo>
                    <a:pt x="168351" y="295579"/>
                  </a:lnTo>
                  <a:lnTo>
                    <a:pt x="168224" y="295554"/>
                  </a:lnTo>
                  <a:lnTo>
                    <a:pt x="168071" y="295503"/>
                  </a:lnTo>
                  <a:lnTo>
                    <a:pt x="167944" y="295478"/>
                  </a:lnTo>
                  <a:lnTo>
                    <a:pt x="167627" y="295414"/>
                  </a:lnTo>
                  <a:lnTo>
                    <a:pt x="162610" y="290017"/>
                  </a:lnTo>
                  <a:lnTo>
                    <a:pt x="162585" y="289839"/>
                  </a:lnTo>
                  <a:lnTo>
                    <a:pt x="162572" y="289712"/>
                  </a:lnTo>
                  <a:lnTo>
                    <a:pt x="162521" y="289102"/>
                  </a:lnTo>
                  <a:lnTo>
                    <a:pt x="162534" y="288429"/>
                  </a:lnTo>
                  <a:lnTo>
                    <a:pt x="165925" y="283083"/>
                  </a:lnTo>
                  <a:lnTo>
                    <a:pt x="166370" y="282854"/>
                  </a:lnTo>
                  <a:lnTo>
                    <a:pt x="166535" y="282740"/>
                  </a:lnTo>
                  <a:lnTo>
                    <a:pt x="166916" y="282473"/>
                  </a:lnTo>
                  <a:lnTo>
                    <a:pt x="168186" y="281711"/>
                  </a:lnTo>
                  <a:lnTo>
                    <a:pt x="191033" y="295249"/>
                  </a:lnTo>
                  <a:lnTo>
                    <a:pt x="191033" y="288671"/>
                  </a:lnTo>
                  <a:lnTo>
                    <a:pt x="174371" y="278790"/>
                  </a:lnTo>
                  <a:lnTo>
                    <a:pt x="176212" y="278142"/>
                  </a:lnTo>
                  <a:lnTo>
                    <a:pt x="179578" y="277329"/>
                  </a:lnTo>
                  <a:lnTo>
                    <a:pt x="181305" y="277088"/>
                  </a:lnTo>
                  <a:lnTo>
                    <a:pt x="182905" y="276885"/>
                  </a:lnTo>
                  <a:lnTo>
                    <a:pt x="185178" y="276707"/>
                  </a:lnTo>
                  <a:lnTo>
                    <a:pt x="188645" y="276783"/>
                  </a:lnTo>
                  <a:lnTo>
                    <a:pt x="192087" y="277177"/>
                  </a:lnTo>
                  <a:lnTo>
                    <a:pt x="195465" y="277926"/>
                  </a:lnTo>
                  <a:lnTo>
                    <a:pt x="196900" y="278396"/>
                  </a:lnTo>
                  <a:lnTo>
                    <a:pt x="197053" y="278447"/>
                  </a:lnTo>
                  <a:lnTo>
                    <a:pt x="197192" y="278485"/>
                  </a:lnTo>
                  <a:lnTo>
                    <a:pt x="197459" y="278549"/>
                  </a:lnTo>
                  <a:lnTo>
                    <a:pt x="197764" y="278612"/>
                  </a:lnTo>
                  <a:lnTo>
                    <a:pt x="198805" y="278942"/>
                  </a:lnTo>
                  <a:lnTo>
                    <a:pt x="199085" y="279095"/>
                  </a:lnTo>
                  <a:lnTo>
                    <a:pt x="199390" y="279234"/>
                  </a:lnTo>
                  <a:lnTo>
                    <a:pt x="202882" y="284937"/>
                  </a:lnTo>
                  <a:lnTo>
                    <a:pt x="202882" y="274739"/>
                  </a:lnTo>
                  <a:lnTo>
                    <a:pt x="202095" y="274256"/>
                  </a:lnTo>
                  <a:lnTo>
                    <a:pt x="201015" y="273735"/>
                  </a:lnTo>
                  <a:lnTo>
                    <a:pt x="199859" y="273316"/>
                  </a:lnTo>
                  <a:lnTo>
                    <a:pt x="198996" y="273126"/>
                  </a:lnTo>
                  <a:lnTo>
                    <a:pt x="198869" y="273088"/>
                  </a:lnTo>
                  <a:lnTo>
                    <a:pt x="198539" y="272986"/>
                  </a:lnTo>
                  <a:lnTo>
                    <a:pt x="196964" y="272465"/>
                  </a:lnTo>
                  <a:lnTo>
                    <a:pt x="193027" y="271602"/>
                  </a:lnTo>
                  <a:lnTo>
                    <a:pt x="189026" y="271119"/>
                  </a:lnTo>
                  <a:lnTo>
                    <a:pt x="185000" y="271056"/>
                  </a:lnTo>
                  <a:lnTo>
                    <a:pt x="182372" y="271259"/>
                  </a:lnTo>
                  <a:lnTo>
                    <a:pt x="180530" y="271475"/>
                  </a:lnTo>
                  <a:lnTo>
                    <a:pt x="163410" y="278015"/>
                  </a:lnTo>
                  <a:lnTo>
                    <a:pt x="163080" y="278180"/>
                  </a:lnTo>
                  <a:lnTo>
                    <a:pt x="156857" y="289255"/>
                  </a:lnTo>
                  <a:lnTo>
                    <a:pt x="156972" y="290588"/>
                  </a:lnTo>
                  <a:lnTo>
                    <a:pt x="157060" y="291223"/>
                  </a:lnTo>
                  <a:lnTo>
                    <a:pt x="157353" y="292417"/>
                  </a:lnTo>
                  <a:lnTo>
                    <a:pt x="157568" y="292976"/>
                  </a:lnTo>
                  <a:lnTo>
                    <a:pt x="157759" y="293547"/>
                  </a:lnTo>
                  <a:lnTo>
                    <a:pt x="166662" y="300990"/>
                  </a:lnTo>
                  <a:lnTo>
                    <a:pt x="168452" y="301561"/>
                  </a:lnTo>
                  <a:lnTo>
                    <a:pt x="172377" y="302425"/>
                  </a:lnTo>
                  <a:lnTo>
                    <a:pt x="176377" y="302907"/>
                  </a:lnTo>
                  <a:lnTo>
                    <a:pt x="180416" y="302983"/>
                  </a:lnTo>
                  <a:lnTo>
                    <a:pt x="183032" y="302768"/>
                  </a:lnTo>
                  <a:lnTo>
                    <a:pt x="202018" y="295998"/>
                  </a:lnTo>
                  <a:lnTo>
                    <a:pt x="202323" y="295846"/>
                  </a:lnTo>
                  <a:lnTo>
                    <a:pt x="208521" y="285978"/>
                  </a:lnTo>
                  <a:lnTo>
                    <a:pt x="208546" y="28477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7726743" y="4358995"/>
              <a:ext cx="948690" cy="178435"/>
            </a:xfrm>
            <a:custGeom>
              <a:avLst/>
              <a:gdLst/>
              <a:ahLst/>
              <a:cxnLst/>
              <a:rect l="l" t="t" r="r" b="b"/>
              <a:pathLst>
                <a:path w="948690" h="178435">
                  <a:moveTo>
                    <a:pt x="40690" y="3594"/>
                  </a:moveTo>
                  <a:lnTo>
                    <a:pt x="38442" y="927"/>
                  </a:lnTo>
                  <a:lnTo>
                    <a:pt x="37274" y="6451"/>
                  </a:lnTo>
                  <a:lnTo>
                    <a:pt x="37680" y="6527"/>
                  </a:lnTo>
                  <a:lnTo>
                    <a:pt x="37960" y="6527"/>
                  </a:lnTo>
                  <a:lnTo>
                    <a:pt x="38239" y="6502"/>
                  </a:lnTo>
                  <a:lnTo>
                    <a:pt x="40678" y="3721"/>
                  </a:lnTo>
                  <a:lnTo>
                    <a:pt x="40690" y="3594"/>
                  </a:lnTo>
                  <a:close/>
                </a:path>
                <a:path w="948690" h="178435">
                  <a:moveTo>
                    <a:pt x="48196" y="79971"/>
                  </a:moveTo>
                  <a:lnTo>
                    <a:pt x="42659" y="78790"/>
                  </a:lnTo>
                  <a:lnTo>
                    <a:pt x="42595" y="79197"/>
                  </a:lnTo>
                  <a:lnTo>
                    <a:pt x="42595" y="79489"/>
                  </a:lnTo>
                  <a:lnTo>
                    <a:pt x="45250" y="82207"/>
                  </a:lnTo>
                  <a:lnTo>
                    <a:pt x="45529" y="82207"/>
                  </a:lnTo>
                  <a:lnTo>
                    <a:pt x="48196" y="79971"/>
                  </a:lnTo>
                  <a:close/>
                </a:path>
                <a:path w="948690" h="178435">
                  <a:moveTo>
                    <a:pt x="53606" y="54127"/>
                  </a:moveTo>
                  <a:lnTo>
                    <a:pt x="52793" y="52260"/>
                  </a:lnTo>
                  <a:lnTo>
                    <a:pt x="50812" y="51396"/>
                  </a:lnTo>
                  <a:lnTo>
                    <a:pt x="50673" y="51396"/>
                  </a:lnTo>
                  <a:lnTo>
                    <a:pt x="48006" y="53644"/>
                  </a:lnTo>
                  <a:lnTo>
                    <a:pt x="45923" y="63449"/>
                  </a:lnTo>
                  <a:lnTo>
                    <a:pt x="3416" y="54406"/>
                  </a:lnTo>
                  <a:lnTo>
                    <a:pt x="3175" y="54381"/>
                  </a:lnTo>
                  <a:lnTo>
                    <a:pt x="3035" y="54356"/>
                  </a:lnTo>
                  <a:lnTo>
                    <a:pt x="2730" y="54343"/>
                  </a:lnTo>
                  <a:lnTo>
                    <a:pt x="2489" y="54368"/>
                  </a:lnTo>
                  <a:lnTo>
                    <a:pt x="2209" y="54419"/>
                  </a:lnTo>
                  <a:lnTo>
                    <a:pt x="2032" y="54470"/>
                  </a:lnTo>
                  <a:lnTo>
                    <a:pt x="1689" y="54584"/>
                  </a:lnTo>
                  <a:lnTo>
                    <a:pt x="1562" y="54648"/>
                  </a:lnTo>
                  <a:lnTo>
                    <a:pt x="1409" y="54724"/>
                  </a:lnTo>
                  <a:lnTo>
                    <a:pt x="1206" y="54864"/>
                  </a:lnTo>
                  <a:lnTo>
                    <a:pt x="977" y="55029"/>
                  </a:lnTo>
                  <a:lnTo>
                    <a:pt x="774" y="55232"/>
                  </a:lnTo>
                  <a:lnTo>
                    <a:pt x="596" y="55435"/>
                  </a:lnTo>
                  <a:lnTo>
                    <a:pt x="431" y="55664"/>
                  </a:lnTo>
                  <a:lnTo>
                    <a:pt x="304" y="55905"/>
                  </a:lnTo>
                  <a:lnTo>
                    <a:pt x="241" y="56057"/>
                  </a:lnTo>
                  <a:lnTo>
                    <a:pt x="177" y="56184"/>
                  </a:lnTo>
                  <a:lnTo>
                    <a:pt x="101" y="56413"/>
                  </a:lnTo>
                  <a:lnTo>
                    <a:pt x="38" y="56692"/>
                  </a:lnTo>
                  <a:lnTo>
                    <a:pt x="25" y="56845"/>
                  </a:lnTo>
                  <a:lnTo>
                    <a:pt x="12" y="56997"/>
                  </a:lnTo>
                  <a:lnTo>
                    <a:pt x="0" y="57238"/>
                  </a:lnTo>
                  <a:lnTo>
                    <a:pt x="12" y="57391"/>
                  </a:lnTo>
                  <a:lnTo>
                    <a:pt x="12" y="57531"/>
                  </a:lnTo>
                  <a:lnTo>
                    <a:pt x="63" y="57797"/>
                  </a:lnTo>
                  <a:lnTo>
                    <a:pt x="139" y="58064"/>
                  </a:lnTo>
                  <a:lnTo>
                    <a:pt x="241" y="58331"/>
                  </a:lnTo>
                  <a:lnTo>
                    <a:pt x="7696" y="73164"/>
                  </a:lnTo>
                  <a:lnTo>
                    <a:pt x="7912" y="73520"/>
                  </a:lnTo>
                  <a:lnTo>
                    <a:pt x="8077" y="73736"/>
                  </a:lnTo>
                  <a:lnTo>
                    <a:pt x="10299" y="74714"/>
                  </a:lnTo>
                  <a:lnTo>
                    <a:pt x="10845" y="74650"/>
                  </a:lnTo>
                  <a:lnTo>
                    <a:pt x="13055" y="71818"/>
                  </a:lnTo>
                  <a:lnTo>
                    <a:pt x="13042" y="71678"/>
                  </a:lnTo>
                  <a:lnTo>
                    <a:pt x="13042" y="71539"/>
                  </a:lnTo>
                  <a:lnTo>
                    <a:pt x="12992" y="71259"/>
                  </a:lnTo>
                  <a:lnTo>
                    <a:pt x="12915" y="71005"/>
                  </a:lnTo>
                  <a:lnTo>
                    <a:pt x="12814" y="70739"/>
                  </a:lnTo>
                  <a:lnTo>
                    <a:pt x="7988" y="61175"/>
                  </a:lnTo>
                  <a:lnTo>
                    <a:pt x="44754" y="68973"/>
                  </a:lnTo>
                  <a:lnTo>
                    <a:pt x="42672" y="78790"/>
                  </a:lnTo>
                  <a:lnTo>
                    <a:pt x="48196" y="79971"/>
                  </a:lnTo>
                  <a:lnTo>
                    <a:pt x="50838" y="67525"/>
                  </a:lnTo>
                  <a:lnTo>
                    <a:pt x="53530" y="54825"/>
                  </a:lnTo>
                  <a:lnTo>
                    <a:pt x="53606" y="54406"/>
                  </a:lnTo>
                  <a:lnTo>
                    <a:pt x="53606" y="54127"/>
                  </a:lnTo>
                  <a:close/>
                </a:path>
                <a:path w="948690" h="178435">
                  <a:moveTo>
                    <a:pt x="60591" y="21666"/>
                  </a:moveTo>
                  <a:lnTo>
                    <a:pt x="55067" y="20485"/>
                  </a:lnTo>
                  <a:lnTo>
                    <a:pt x="54876" y="21209"/>
                  </a:lnTo>
                  <a:lnTo>
                    <a:pt x="54635" y="21818"/>
                  </a:lnTo>
                  <a:lnTo>
                    <a:pt x="49390" y="25730"/>
                  </a:lnTo>
                  <a:lnTo>
                    <a:pt x="48983" y="25793"/>
                  </a:lnTo>
                  <a:lnTo>
                    <a:pt x="48450" y="25933"/>
                  </a:lnTo>
                  <a:lnTo>
                    <a:pt x="45173" y="26568"/>
                  </a:lnTo>
                  <a:lnTo>
                    <a:pt x="41706" y="26873"/>
                  </a:lnTo>
                  <a:lnTo>
                    <a:pt x="38239" y="26822"/>
                  </a:lnTo>
                  <a:lnTo>
                    <a:pt x="34798" y="26441"/>
                  </a:lnTo>
                  <a:lnTo>
                    <a:pt x="33261" y="26111"/>
                  </a:lnTo>
                  <a:lnTo>
                    <a:pt x="33096" y="26073"/>
                  </a:lnTo>
                  <a:lnTo>
                    <a:pt x="18757" y="19405"/>
                  </a:lnTo>
                  <a:lnTo>
                    <a:pt x="18529" y="19227"/>
                  </a:lnTo>
                  <a:lnTo>
                    <a:pt x="18364" y="19126"/>
                  </a:lnTo>
                  <a:lnTo>
                    <a:pt x="17792" y="18757"/>
                  </a:lnTo>
                  <a:lnTo>
                    <a:pt x="15163" y="13677"/>
                  </a:lnTo>
                  <a:lnTo>
                    <a:pt x="15176" y="13017"/>
                  </a:lnTo>
                  <a:lnTo>
                    <a:pt x="15252" y="12369"/>
                  </a:lnTo>
                  <a:lnTo>
                    <a:pt x="15278" y="12192"/>
                  </a:lnTo>
                  <a:lnTo>
                    <a:pt x="15316" y="12039"/>
                  </a:lnTo>
                  <a:lnTo>
                    <a:pt x="20942" y="6807"/>
                  </a:lnTo>
                  <a:lnTo>
                    <a:pt x="21120" y="6794"/>
                  </a:lnTo>
                  <a:lnTo>
                    <a:pt x="21259" y="6769"/>
                  </a:lnTo>
                  <a:lnTo>
                    <a:pt x="21399" y="6731"/>
                  </a:lnTo>
                  <a:lnTo>
                    <a:pt x="21920" y="6591"/>
                  </a:lnTo>
                  <a:lnTo>
                    <a:pt x="25196" y="5956"/>
                  </a:lnTo>
                  <a:lnTo>
                    <a:pt x="28663" y="5651"/>
                  </a:lnTo>
                  <a:lnTo>
                    <a:pt x="32131" y="5702"/>
                  </a:lnTo>
                  <a:lnTo>
                    <a:pt x="35572" y="6083"/>
                  </a:lnTo>
                  <a:lnTo>
                    <a:pt x="37274" y="6451"/>
                  </a:lnTo>
                  <a:lnTo>
                    <a:pt x="38442" y="914"/>
                  </a:lnTo>
                  <a:lnTo>
                    <a:pt x="36487" y="495"/>
                  </a:lnTo>
                  <a:lnTo>
                    <a:pt x="32486" y="50"/>
                  </a:lnTo>
                  <a:lnTo>
                    <a:pt x="28460" y="0"/>
                  </a:lnTo>
                  <a:lnTo>
                    <a:pt x="24447" y="342"/>
                  </a:lnTo>
                  <a:lnTo>
                    <a:pt x="21856" y="825"/>
                  </a:lnTo>
                  <a:lnTo>
                    <a:pt x="20243" y="1206"/>
                  </a:lnTo>
                  <a:lnTo>
                    <a:pt x="19773" y="1244"/>
                  </a:lnTo>
                  <a:lnTo>
                    <a:pt x="9867" y="10528"/>
                  </a:lnTo>
                  <a:lnTo>
                    <a:pt x="9804" y="10731"/>
                  </a:lnTo>
                  <a:lnTo>
                    <a:pt x="9779" y="10858"/>
                  </a:lnTo>
                  <a:lnTo>
                    <a:pt x="9753" y="11010"/>
                  </a:lnTo>
                  <a:lnTo>
                    <a:pt x="9664" y="11468"/>
                  </a:lnTo>
                  <a:lnTo>
                    <a:pt x="9525" y="12661"/>
                  </a:lnTo>
                  <a:lnTo>
                    <a:pt x="9512" y="13868"/>
                  </a:lnTo>
                  <a:lnTo>
                    <a:pt x="9613" y="15087"/>
                  </a:lnTo>
                  <a:lnTo>
                    <a:pt x="15278" y="23876"/>
                  </a:lnTo>
                  <a:lnTo>
                    <a:pt x="16814" y="25057"/>
                  </a:lnTo>
                  <a:lnTo>
                    <a:pt x="31927" y="31610"/>
                  </a:lnTo>
                  <a:lnTo>
                    <a:pt x="33883" y="32029"/>
                  </a:lnTo>
                  <a:lnTo>
                    <a:pt x="37884" y="32473"/>
                  </a:lnTo>
                  <a:lnTo>
                    <a:pt x="41910" y="32524"/>
                  </a:lnTo>
                  <a:lnTo>
                    <a:pt x="45923" y="32181"/>
                  </a:lnTo>
                  <a:lnTo>
                    <a:pt x="48514" y="31699"/>
                  </a:lnTo>
                  <a:lnTo>
                    <a:pt x="50101" y="31343"/>
                  </a:lnTo>
                  <a:lnTo>
                    <a:pt x="50609" y="31280"/>
                  </a:lnTo>
                  <a:lnTo>
                    <a:pt x="60248" y="22999"/>
                  </a:lnTo>
                  <a:lnTo>
                    <a:pt x="60591" y="21666"/>
                  </a:lnTo>
                  <a:close/>
                </a:path>
                <a:path w="948690" h="178435">
                  <a:moveTo>
                    <a:pt x="894524" y="96761"/>
                  </a:moveTo>
                  <a:lnTo>
                    <a:pt x="893737" y="91160"/>
                  </a:lnTo>
                  <a:lnTo>
                    <a:pt x="893610" y="91173"/>
                  </a:lnTo>
                  <a:lnTo>
                    <a:pt x="893330" y="91236"/>
                  </a:lnTo>
                  <a:lnTo>
                    <a:pt x="893203" y="91300"/>
                  </a:lnTo>
                  <a:lnTo>
                    <a:pt x="893076" y="91338"/>
                  </a:lnTo>
                  <a:lnTo>
                    <a:pt x="891400" y="93256"/>
                  </a:lnTo>
                  <a:lnTo>
                    <a:pt x="891362" y="93383"/>
                  </a:lnTo>
                  <a:lnTo>
                    <a:pt x="891311" y="93802"/>
                  </a:lnTo>
                  <a:lnTo>
                    <a:pt x="891311" y="93941"/>
                  </a:lnTo>
                  <a:lnTo>
                    <a:pt x="891349" y="94500"/>
                  </a:lnTo>
                  <a:lnTo>
                    <a:pt x="891413" y="94754"/>
                  </a:lnTo>
                  <a:lnTo>
                    <a:pt x="891616" y="95288"/>
                  </a:lnTo>
                  <a:lnTo>
                    <a:pt x="891768" y="95516"/>
                  </a:lnTo>
                  <a:lnTo>
                    <a:pt x="893432" y="96697"/>
                  </a:lnTo>
                  <a:lnTo>
                    <a:pt x="893559" y="96735"/>
                  </a:lnTo>
                  <a:lnTo>
                    <a:pt x="893826" y="96774"/>
                  </a:lnTo>
                  <a:lnTo>
                    <a:pt x="894105" y="96799"/>
                  </a:lnTo>
                  <a:lnTo>
                    <a:pt x="894397" y="96786"/>
                  </a:lnTo>
                  <a:lnTo>
                    <a:pt x="894524" y="96761"/>
                  </a:lnTo>
                  <a:close/>
                </a:path>
                <a:path w="948690" h="178435">
                  <a:moveTo>
                    <a:pt x="898664" y="116624"/>
                  </a:moveTo>
                  <a:lnTo>
                    <a:pt x="895337" y="112039"/>
                  </a:lnTo>
                  <a:lnTo>
                    <a:pt x="895032" y="112306"/>
                  </a:lnTo>
                  <a:lnTo>
                    <a:pt x="894829" y="112509"/>
                  </a:lnTo>
                  <a:lnTo>
                    <a:pt x="894664" y="112737"/>
                  </a:lnTo>
                  <a:lnTo>
                    <a:pt x="894524" y="112966"/>
                  </a:lnTo>
                  <a:lnTo>
                    <a:pt x="894397" y="113220"/>
                  </a:lnTo>
                  <a:lnTo>
                    <a:pt x="894346" y="113360"/>
                  </a:lnTo>
                  <a:lnTo>
                    <a:pt x="894232" y="113741"/>
                  </a:lnTo>
                  <a:lnTo>
                    <a:pt x="894219" y="113880"/>
                  </a:lnTo>
                  <a:lnTo>
                    <a:pt x="894194" y="114020"/>
                  </a:lnTo>
                  <a:lnTo>
                    <a:pt x="894181" y="114439"/>
                  </a:lnTo>
                  <a:lnTo>
                    <a:pt x="894219" y="114846"/>
                  </a:lnTo>
                  <a:lnTo>
                    <a:pt x="894257" y="114985"/>
                  </a:lnTo>
                  <a:lnTo>
                    <a:pt x="894283" y="115125"/>
                  </a:lnTo>
                  <a:lnTo>
                    <a:pt x="896023" y="116979"/>
                  </a:lnTo>
                  <a:lnTo>
                    <a:pt x="896150" y="117030"/>
                  </a:lnTo>
                  <a:lnTo>
                    <a:pt x="896416" y="117094"/>
                  </a:lnTo>
                  <a:lnTo>
                    <a:pt x="896683" y="117144"/>
                  </a:lnTo>
                  <a:lnTo>
                    <a:pt x="897102" y="117157"/>
                  </a:lnTo>
                  <a:lnTo>
                    <a:pt x="897255" y="117144"/>
                  </a:lnTo>
                  <a:lnTo>
                    <a:pt x="897661" y="117081"/>
                  </a:lnTo>
                  <a:lnTo>
                    <a:pt x="898067" y="116967"/>
                  </a:lnTo>
                  <a:lnTo>
                    <a:pt x="898309" y="116852"/>
                  </a:lnTo>
                  <a:lnTo>
                    <a:pt x="898664" y="116624"/>
                  </a:lnTo>
                  <a:close/>
                </a:path>
                <a:path w="948690" h="178435">
                  <a:moveTo>
                    <a:pt x="937361" y="168554"/>
                  </a:moveTo>
                  <a:lnTo>
                    <a:pt x="924471" y="162356"/>
                  </a:lnTo>
                  <a:lnTo>
                    <a:pt x="935139" y="152857"/>
                  </a:lnTo>
                  <a:lnTo>
                    <a:pt x="936091" y="151041"/>
                  </a:lnTo>
                  <a:lnTo>
                    <a:pt x="936091" y="150901"/>
                  </a:lnTo>
                  <a:lnTo>
                    <a:pt x="936104" y="150761"/>
                  </a:lnTo>
                  <a:lnTo>
                    <a:pt x="934974" y="148488"/>
                  </a:lnTo>
                  <a:lnTo>
                    <a:pt x="934377" y="148132"/>
                  </a:lnTo>
                  <a:lnTo>
                    <a:pt x="933983" y="148005"/>
                  </a:lnTo>
                  <a:lnTo>
                    <a:pt x="933577" y="147916"/>
                  </a:lnTo>
                  <a:lnTo>
                    <a:pt x="933437" y="147916"/>
                  </a:lnTo>
                  <a:lnTo>
                    <a:pt x="933297" y="147904"/>
                  </a:lnTo>
                  <a:lnTo>
                    <a:pt x="933018" y="147916"/>
                  </a:lnTo>
                  <a:lnTo>
                    <a:pt x="932878" y="147942"/>
                  </a:lnTo>
                  <a:lnTo>
                    <a:pt x="932738" y="147955"/>
                  </a:lnTo>
                  <a:lnTo>
                    <a:pt x="931392" y="148628"/>
                  </a:lnTo>
                  <a:lnTo>
                    <a:pt x="918946" y="159702"/>
                  </a:lnTo>
                  <a:lnTo>
                    <a:pt x="903947" y="152476"/>
                  </a:lnTo>
                  <a:lnTo>
                    <a:pt x="903808" y="152412"/>
                  </a:lnTo>
                  <a:lnTo>
                    <a:pt x="903554" y="152323"/>
                  </a:lnTo>
                  <a:lnTo>
                    <a:pt x="903287" y="152260"/>
                  </a:lnTo>
                  <a:lnTo>
                    <a:pt x="903008" y="152222"/>
                  </a:lnTo>
                  <a:lnTo>
                    <a:pt x="902741" y="152196"/>
                  </a:lnTo>
                  <a:lnTo>
                    <a:pt x="902449" y="152209"/>
                  </a:lnTo>
                  <a:lnTo>
                    <a:pt x="902322" y="152234"/>
                  </a:lnTo>
                  <a:lnTo>
                    <a:pt x="902182" y="152247"/>
                  </a:lnTo>
                  <a:lnTo>
                    <a:pt x="901915" y="152311"/>
                  </a:lnTo>
                  <a:lnTo>
                    <a:pt x="901788" y="152361"/>
                  </a:lnTo>
                  <a:lnTo>
                    <a:pt x="901649" y="152400"/>
                  </a:lnTo>
                  <a:lnTo>
                    <a:pt x="901395" y="152514"/>
                  </a:lnTo>
                  <a:lnTo>
                    <a:pt x="901268" y="152603"/>
                  </a:lnTo>
                  <a:lnTo>
                    <a:pt x="899985" y="154330"/>
                  </a:lnTo>
                  <a:lnTo>
                    <a:pt x="899947" y="154457"/>
                  </a:lnTo>
                  <a:lnTo>
                    <a:pt x="899896" y="154736"/>
                  </a:lnTo>
                  <a:lnTo>
                    <a:pt x="899883" y="154876"/>
                  </a:lnTo>
                  <a:lnTo>
                    <a:pt x="899883" y="155016"/>
                  </a:lnTo>
                  <a:lnTo>
                    <a:pt x="914374" y="163779"/>
                  </a:lnTo>
                  <a:lnTo>
                    <a:pt x="903706" y="173278"/>
                  </a:lnTo>
                  <a:lnTo>
                    <a:pt x="903414" y="173583"/>
                  </a:lnTo>
                  <a:lnTo>
                    <a:pt x="902766" y="175094"/>
                  </a:lnTo>
                  <a:lnTo>
                    <a:pt x="902766" y="175234"/>
                  </a:lnTo>
                  <a:lnTo>
                    <a:pt x="902754" y="175361"/>
                  </a:lnTo>
                  <a:lnTo>
                    <a:pt x="903147" y="176822"/>
                  </a:lnTo>
                  <a:lnTo>
                    <a:pt x="903211" y="176949"/>
                  </a:lnTo>
                  <a:lnTo>
                    <a:pt x="905408" y="178219"/>
                  </a:lnTo>
                  <a:lnTo>
                    <a:pt x="905840" y="178206"/>
                  </a:lnTo>
                  <a:lnTo>
                    <a:pt x="919899" y="166433"/>
                  </a:lnTo>
                  <a:lnTo>
                    <a:pt x="934910" y="173647"/>
                  </a:lnTo>
                  <a:lnTo>
                    <a:pt x="937361" y="168554"/>
                  </a:lnTo>
                  <a:close/>
                </a:path>
                <a:path w="948690" h="178435">
                  <a:moveTo>
                    <a:pt x="937958" y="53289"/>
                  </a:moveTo>
                  <a:lnTo>
                    <a:pt x="937856" y="52336"/>
                  </a:lnTo>
                  <a:lnTo>
                    <a:pt x="937844" y="52057"/>
                  </a:lnTo>
                  <a:lnTo>
                    <a:pt x="937831" y="51917"/>
                  </a:lnTo>
                  <a:lnTo>
                    <a:pt x="927519" y="41465"/>
                  </a:lnTo>
                  <a:lnTo>
                    <a:pt x="927252" y="41465"/>
                  </a:lnTo>
                  <a:lnTo>
                    <a:pt x="925398" y="42316"/>
                  </a:lnTo>
                  <a:lnTo>
                    <a:pt x="924585" y="44170"/>
                  </a:lnTo>
                  <a:lnTo>
                    <a:pt x="924585" y="44450"/>
                  </a:lnTo>
                  <a:lnTo>
                    <a:pt x="924610" y="44742"/>
                  </a:lnTo>
                  <a:lnTo>
                    <a:pt x="924661" y="44996"/>
                  </a:lnTo>
                  <a:lnTo>
                    <a:pt x="924737" y="45262"/>
                  </a:lnTo>
                  <a:lnTo>
                    <a:pt x="924801" y="45389"/>
                  </a:lnTo>
                  <a:lnTo>
                    <a:pt x="924852" y="45516"/>
                  </a:lnTo>
                  <a:lnTo>
                    <a:pt x="924991" y="45770"/>
                  </a:lnTo>
                  <a:lnTo>
                    <a:pt x="925144" y="45999"/>
                  </a:lnTo>
                  <a:lnTo>
                    <a:pt x="925309" y="46215"/>
                  </a:lnTo>
                  <a:lnTo>
                    <a:pt x="925728" y="46583"/>
                  </a:lnTo>
                  <a:lnTo>
                    <a:pt x="926198" y="46875"/>
                  </a:lnTo>
                  <a:lnTo>
                    <a:pt x="926465" y="46977"/>
                  </a:lnTo>
                  <a:lnTo>
                    <a:pt x="926731" y="47053"/>
                  </a:lnTo>
                  <a:lnTo>
                    <a:pt x="926871" y="47066"/>
                  </a:lnTo>
                  <a:lnTo>
                    <a:pt x="928217" y="47459"/>
                  </a:lnTo>
                  <a:lnTo>
                    <a:pt x="932218" y="52692"/>
                  </a:lnTo>
                  <a:lnTo>
                    <a:pt x="932294" y="53441"/>
                  </a:lnTo>
                  <a:lnTo>
                    <a:pt x="932281" y="54102"/>
                  </a:lnTo>
                  <a:lnTo>
                    <a:pt x="932205" y="54749"/>
                  </a:lnTo>
                  <a:lnTo>
                    <a:pt x="928624" y="59588"/>
                  </a:lnTo>
                  <a:lnTo>
                    <a:pt x="928433" y="59702"/>
                  </a:lnTo>
                  <a:lnTo>
                    <a:pt x="928268" y="59804"/>
                  </a:lnTo>
                  <a:lnTo>
                    <a:pt x="926985" y="60655"/>
                  </a:lnTo>
                  <a:lnTo>
                    <a:pt x="926630" y="60871"/>
                  </a:lnTo>
                  <a:lnTo>
                    <a:pt x="920457" y="57213"/>
                  </a:lnTo>
                  <a:lnTo>
                    <a:pt x="920457" y="63766"/>
                  </a:lnTo>
                  <a:lnTo>
                    <a:pt x="918603" y="64414"/>
                  </a:lnTo>
                  <a:lnTo>
                    <a:pt x="915225" y="65227"/>
                  </a:lnTo>
                  <a:lnTo>
                    <a:pt x="913714" y="65443"/>
                  </a:lnTo>
                  <a:lnTo>
                    <a:pt x="913511" y="65468"/>
                  </a:lnTo>
                  <a:lnTo>
                    <a:pt x="913358" y="65468"/>
                  </a:lnTo>
                  <a:lnTo>
                    <a:pt x="911898" y="65659"/>
                  </a:lnTo>
                  <a:lnTo>
                    <a:pt x="909637" y="65824"/>
                  </a:lnTo>
                  <a:lnTo>
                    <a:pt x="906170" y="65760"/>
                  </a:lnTo>
                  <a:lnTo>
                    <a:pt x="902716" y="65354"/>
                  </a:lnTo>
                  <a:lnTo>
                    <a:pt x="899337" y="64604"/>
                  </a:lnTo>
                  <a:lnTo>
                    <a:pt x="898004" y="64198"/>
                  </a:lnTo>
                  <a:lnTo>
                    <a:pt x="897826" y="64135"/>
                  </a:lnTo>
                  <a:lnTo>
                    <a:pt x="897686" y="64084"/>
                  </a:lnTo>
                  <a:lnTo>
                    <a:pt x="897559" y="64046"/>
                  </a:lnTo>
                  <a:lnTo>
                    <a:pt x="897343" y="63995"/>
                  </a:lnTo>
                  <a:lnTo>
                    <a:pt x="891997" y="58369"/>
                  </a:lnTo>
                  <a:lnTo>
                    <a:pt x="891959" y="58191"/>
                  </a:lnTo>
                  <a:lnTo>
                    <a:pt x="891921" y="57619"/>
                  </a:lnTo>
                  <a:lnTo>
                    <a:pt x="891933" y="56959"/>
                  </a:lnTo>
                  <a:lnTo>
                    <a:pt x="892009" y="56311"/>
                  </a:lnTo>
                  <a:lnTo>
                    <a:pt x="894486" y="52184"/>
                  </a:lnTo>
                  <a:lnTo>
                    <a:pt x="894740" y="51968"/>
                  </a:lnTo>
                  <a:lnTo>
                    <a:pt x="895286" y="51612"/>
                  </a:lnTo>
                  <a:lnTo>
                    <a:pt x="895578" y="51473"/>
                  </a:lnTo>
                  <a:lnTo>
                    <a:pt x="895705" y="51396"/>
                  </a:lnTo>
                  <a:lnTo>
                    <a:pt x="895946" y="51244"/>
                  </a:lnTo>
                  <a:lnTo>
                    <a:pt x="897229" y="50406"/>
                  </a:lnTo>
                  <a:lnTo>
                    <a:pt x="897572" y="50203"/>
                  </a:lnTo>
                  <a:lnTo>
                    <a:pt x="920457" y="63766"/>
                  </a:lnTo>
                  <a:lnTo>
                    <a:pt x="920457" y="57213"/>
                  </a:lnTo>
                  <a:lnTo>
                    <a:pt x="903757" y="47307"/>
                  </a:lnTo>
                  <a:lnTo>
                    <a:pt x="905611" y="46647"/>
                  </a:lnTo>
                  <a:lnTo>
                    <a:pt x="908989" y="45847"/>
                  </a:lnTo>
                  <a:lnTo>
                    <a:pt x="910691" y="45605"/>
                  </a:lnTo>
                  <a:lnTo>
                    <a:pt x="911110" y="45516"/>
                  </a:lnTo>
                  <a:lnTo>
                    <a:pt x="911237" y="45466"/>
                  </a:lnTo>
                  <a:lnTo>
                    <a:pt x="911364" y="45427"/>
                  </a:lnTo>
                  <a:lnTo>
                    <a:pt x="911631" y="45300"/>
                  </a:lnTo>
                  <a:lnTo>
                    <a:pt x="913041" y="43510"/>
                  </a:lnTo>
                  <a:lnTo>
                    <a:pt x="913079" y="43383"/>
                  </a:lnTo>
                  <a:lnTo>
                    <a:pt x="913117" y="43103"/>
                  </a:lnTo>
                  <a:lnTo>
                    <a:pt x="913142" y="42824"/>
                  </a:lnTo>
                  <a:lnTo>
                    <a:pt x="913130" y="42545"/>
                  </a:lnTo>
                  <a:lnTo>
                    <a:pt x="913104" y="42405"/>
                  </a:lnTo>
                  <a:lnTo>
                    <a:pt x="913091" y="42265"/>
                  </a:lnTo>
                  <a:lnTo>
                    <a:pt x="913028" y="42011"/>
                  </a:lnTo>
                  <a:lnTo>
                    <a:pt x="912939" y="41744"/>
                  </a:lnTo>
                  <a:lnTo>
                    <a:pt x="912825" y="41490"/>
                  </a:lnTo>
                  <a:lnTo>
                    <a:pt x="912736" y="41363"/>
                  </a:lnTo>
                  <a:lnTo>
                    <a:pt x="912507" y="41021"/>
                  </a:lnTo>
                  <a:lnTo>
                    <a:pt x="912329" y="40817"/>
                  </a:lnTo>
                  <a:lnTo>
                    <a:pt x="912126" y="40627"/>
                  </a:lnTo>
                  <a:lnTo>
                    <a:pt x="911910" y="40462"/>
                  </a:lnTo>
                  <a:lnTo>
                    <a:pt x="911669" y="40322"/>
                  </a:lnTo>
                  <a:lnTo>
                    <a:pt x="911542" y="40259"/>
                  </a:lnTo>
                  <a:lnTo>
                    <a:pt x="911161" y="40093"/>
                  </a:lnTo>
                  <a:lnTo>
                    <a:pt x="911021" y="40068"/>
                  </a:lnTo>
                  <a:lnTo>
                    <a:pt x="910882" y="40030"/>
                  </a:lnTo>
                  <a:lnTo>
                    <a:pt x="910615" y="39992"/>
                  </a:lnTo>
                  <a:lnTo>
                    <a:pt x="910463" y="39979"/>
                  </a:lnTo>
                  <a:lnTo>
                    <a:pt x="910336" y="39979"/>
                  </a:lnTo>
                  <a:lnTo>
                    <a:pt x="909916" y="40005"/>
                  </a:lnTo>
                  <a:lnTo>
                    <a:pt x="892797" y="46545"/>
                  </a:lnTo>
                  <a:lnTo>
                    <a:pt x="892479" y="46697"/>
                  </a:lnTo>
                  <a:lnTo>
                    <a:pt x="886269" y="57772"/>
                  </a:lnTo>
                  <a:lnTo>
                    <a:pt x="886307" y="58381"/>
                  </a:lnTo>
                  <a:lnTo>
                    <a:pt x="886358" y="58877"/>
                  </a:lnTo>
                  <a:lnTo>
                    <a:pt x="886371" y="59004"/>
                  </a:lnTo>
                  <a:lnTo>
                    <a:pt x="886396" y="59143"/>
                  </a:lnTo>
                  <a:lnTo>
                    <a:pt x="886409" y="59270"/>
                  </a:lnTo>
                  <a:lnTo>
                    <a:pt x="886472" y="59740"/>
                  </a:lnTo>
                  <a:lnTo>
                    <a:pt x="893254" y="68529"/>
                  </a:lnTo>
                  <a:lnTo>
                    <a:pt x="893800" y="68808"/>
                  </a:lnTo>
                  <a:lnTo>
                    <a:pt x="894943" y="69215"/>
                  </a:lnTo>
                  <a:lnTo>
                    <a:pt x="895705" y="69418"/>
                  </a:lnTo>
                  <a:lnTo>
                    <a:pt x="896023" y="69494"/>
                  </a:lnTo>
                  <a:lnTo>
                    <a:pt x="897851" y="70078"/>
                  </a:lnTo>
                  <a:lnTo>
                    <a:pt x="901776" y="70942"/>
                  </a:lnTo>
                  <a:lnTo>
                    <a:pt x="905776" y="71412"/>
                  </a:lnTo>
                  <a:lnTo>
                    <a:pt x="909815" y="71488"/>
                  </a:lnTo>
                  <a:lnTo>
                    <a:pt x="911809" y="71335"/>
                  </a:lnTo>
                  <a:lnTo>
                    <a:pt x="914006" y="71094"/>
                  </a:lnTo>
                  <a:lnTo>
                    <a:pt x="914158" y="71081"/>
                  </a:lnTo>
                  <a:lnTo>
                    <a:pt x="914285" y="71069"/>
                  </a:lnTo>
                  <a:lnTo>
                    <a:pt x="914438" y="71056"/>
                  </a:lnTo>
                  <a:lnTo>
                    <a:pt x="916279" y="70789"/>
                  </a:lnTo>
                  <a:lnTo>
                    <a:pt x="931405" y="64528"/>
                  </a:lnTo>
                  <a:lnTo>
                    <a:pt x="931735" y="64363"/>
                  </a:lnTo>
                  <a:lnTo>
                    <a:pt x="932751" y="63703"/>
                  </a:lnTo>
                  <a:lnTo>
                    <a:pt x="933704" y="62966"/>
                  </a:lnTo>
                  <a:lnTo>
                    <a:pt x="934580" y="62128"/>
                  </a:lnTo>
                  <a:lnTo>
                    <a:pt x="934961" y="61658"/>
                  </a:lnTo>
                  <a:lnTo>
                    <a:pt x="935367" y="61201"/>
                  </a:lnTo>
                  <a:lnTo>
                    <a:pt x="937933" y="54495"/>
                  </a:lnTo>
                  <a:lnTo>
                    <a:pt x="937958" y="53289"/>
                  </a:lnTo>
                  <a:close/>
                </a:path>
                <a:path w="948690" h="178435">
                  <a:moveTo>
                    <a:pt x="938974" y="171132"/>
                  </a:moveTo>
                  <a:lnTo>
                    <a:pt x="938961" y="170853"/>
                  </a:lnTo>
                  <a:lnTo>
                    <a:pt x="938936" y="170713"/>
                  </a:lnTo>
                  <a:lnTo>
                    <a:pt x="938923" y="170573"/>
                  </a:lnTo>
                  <a:lnTo>
                    <a:pt x="937361" y="168567"/>
                  </a:lnTo>
                  <a:lnTo>
                    <a:pt x="934910" y="173647"/>
                  </a:lnTo>
                  <a:lnTo>
                    <a:pt x="935050" y="173723"/>
                  </a:lnTo>
                  <a:lnTo>
                    <a:pt x="935291" y="173812"/>
                  </a:lnTo>
                  <a:lnTo>
                    <a:pt x="935570" y="173888"/>
                  </a:lnTo>
                  <a:lnTo>
                    <a:pt x="935850" y="173926"/>
                  </a:lnTo>
                  <a:lnTo>
                    <a:pt x="935990" y="173926"/>
                  </a:lnTo>
                  <a:lnTo>
                    <a:pt x="936117" y="173939"/>
                  </a:lnTo>
                  <a:lnTo>
                    <a:pt x="936536" y="173913"/>
                  </a:lnTo>
                  <a:lnTo>
                    <a:pt x="936942" y="173824"/>
                  </a:lnTo>
                  <a:lnTo>
                    <a:pt x="937069" y="173774"/>
                  </a:lnTo>
                  <a:lnTo>
                    <a:pt x="937209" y="173736"/>
                  </a:lnTo>
                  <a:lnTo>
                    <a:pt x="938390" y="172808"/>
                  </a:lnTo>
                  <a:lnTo>
                    <a:pt x="938631" y="172466"/>
                  </a:lnTo>
                  <a:lnTo>
                    <a:pt x="938682" y="172339"/>
                  </a:lnTo>
                  <a:lnTo>
                    <a:pt x="938745" y="172212"/>
                  </a:lnTo>
                  <a:lnTo>
                    <a:pt x="938834" y="171945"/>
                  </a:lnTo>
                  <a:lnTo>
                    <a:pt x="938885" y="171818"/>
                  </a:lnTo>
                  <a:lnTo>
                    <a:pt x="938961" y="171411"/>
                  </a:lnTo>
                  <a:lnTo>
                    <a:pt x="938961" y="171272"/>
                  </a:lnTo>
                  <a:lnTo>
                    <a:pt x="938974" y="171132"/>
                  </a:lnTo>
                  <a:close/>
                </a:path>
                <a:path w="948690" h="178435">
                  <a:moveTo>
                    <a:pt x="942797" y="87528"/>
                  </a:moveTo>
                  <a:lnTo>
                    <a:pt x="941209" y="84975"/>
                  </a:lnTo>
                  <a:lnTo>
                    <a:pt x="941070" y="84899"/>
                  </a:lnTo>
                  <a:lnTo>
                    <a:pt x="940816" y="84810"/>
                  </a:lnTo>
                  <a:lnTo>
                    <a:pt x="940549" y="84734"/>
                  </a:lnTo>
                  <a:lnTo>
                    <a:pt x="940282" y="84696"/>
                  </a:lnTo>
                  <a:lnTo>
                    <a:pt x="940130" y="84696"/>
                  </a:lnTo>
                  <a:lnTo>
                    <a:pt x="939990" y="84683"/>
                  </a:lnTo>
                  <a:lnTo>
                    <a:pt x="939584" y="84709"/>
                  </a:lnTo>
                  <a:lnTo>
                    <a:pt x="909015" y="89014"/>
                  </a:lnTo>
                  <a:lnTo>
                    <a:pt x="893749" y="91160"/>
                  </a:lnTo>
                  <a:lnTo>
                    <a:pt x="894524" y="96761"/>
                  </a:lnTo>
                  <a:lnTo>
                    <a:pt x="908418" y="94818"/>
                  </a:lnTo>
                  <a:lnTo>
                    <a:pt x="912901" y="99326"/>
                  </a:lnTo>
                  <a:lnTo>
                    <a:pt x="895337" y="112039"/>
                  </a:lnTo>
                  <a:lnTo>
                    <a:pt x="898664" y="116611"/>
                  </a:lnTo>
                  <a:lnTo>
                    <a:pt x="916927" y="103378"/>
                  </a:lnTo>
                  <a:lnTo>
                    <a:pt x="925550" y="112026"/>
                  </a:lnTo>
                  <a:lnTo>
                    <a:pt x="925868" y="112306"/>
                  </a:lnTo>
                  <a:lnTo>
                    <a:pt x="926096" y="112458"/>
                  </a:lnTo>
                  <a:lnTo>
                    <a:pt x="926338" y="112585"/>
                  </a:lnTo>
                  <a:lnTo>
                    <a:pt x="926465" y="112636"/>
                  </a:lnTo>
                  <a:lnTo>
                    <a:pt x="926592" y="112699"/>
                  </a:lnTo>
                  <a:lnTo>
                    <a:pt x="926858" y="112776"/>
                  </a:lnTo>
                  <a:lnTo>
                    <a:pt x="927125" y="112826"/>
                  </a:lnTo>
                  <a:lnTo>
                    <a:pt x="927404" y="112852"/>
                  </a:lnTo>
                  <a:lnTo>
                    <a:pt x="927696" y="112852"/>
                  </a:lnTo>
                  <a:lnTo>
                    <a:pt x="927963" y="112826"/>
                  </a:lnTo>
                  <a:lnTo>
                    <a:pt x="928243" y="112776"/>
                  </a:lnTo>
                  <a:lnTo>
                    <a:pt x="928509" y="112699"/>
                  </a:lnTo>
                  <a:lnTo>
                    <a:pt x="928636" y="112636"/>
                  </a:lnTo>
                  <a:lnTo>
                    <a:pt x="928763" y="112585"/>
                  </a:lnTo>
                  <a:lnTo>
                    <a:pt x="930160" y="111112"/>
                  </a:lnTo>
                  <a:lnTo>
                    <a:pt x="930224" y="110985"/>
                  </a:lnTo>
                  <a:lnTo>
                    <a:pt x="930300" y="110718"/>
                  </a:lnTo>
                  <a:lnTo>
                    <a:pt x="930363" y="110439"/>
                  </a:lnTo>
                  <a:lnTo>
                    <a:pt x="930389" y="110172"/>
                  </a:lnTo>
                  <a:lnTo>
                    <a:pt x="930389" y="109893"/>
                  </a:lnTo>
                  <a:lnTo>
                    <a:pt x="930363" y="109626"/>
                  </a:lnTo>
                  <a:lnTo>
                    <a:pt x="930313" y="109347"/>
                  </a:lnTo>
                  <a:lnTo>
                    <a:pt x="930224" y="109080"/>
                  </a:lnTo>
                  <a:lnTo>
                    <a:pt x="930160" y="108953"/>
                  </a:lnTo>
                  <a:lnTo>
                    <a:pt x="930109" y="108826"/>
                  </a:lnTo>
                  <a:lnTo>
                    <a:pt x="929982" y="108572"/>
                  </a:lnTo>
                  <a:lnTo>
                    <a:pt x="929843" y="108356"/>
                  </a:lnTo>
                  <a:lnTo>
                    <a:pt x="929652" y="108127"/>
                  </a:lnTo>
                  <a:lnTo>
                    <a:pt x="915416" y="93827"/>
                  </a:lnTo>
                  <a:lnTo>
                    <a:pt x="942784" y="87807"/>
                  </a:lnTo>
                  <a:lnTo>
                    <a:pt x="942784" y="87680"/>
                  </a:lnTo>
                  <a:lnTo>
                    <a:pt x="942797" y="87528"/>
                  </a:lnTo>
                  <a:close/>
                </a:path>
                <a:path w="948690" h="178435">
                  <a:moveTo>
                    <a:pt x="948194" y="125907"/>
                  </a:moveTo>
                  <a:lnTo>
                    <a:pt x="947788" y="124447"/>
                  </a:lnTo>
                  <a:lnTo>
                    <a:pt x="946061" y="123151"/>
                  </a:lnTo>
                  <a:lnTo>
                    <a:pt x="945934" y="123113"/>
                  </a:lnTo>
                  <a:lnTo>
                    <a:pt x="945667" y="123075"/>
                  </a:lnTo>
                  <a:lnTo>
                    <a:pt x="945388" y="123050"/>
                  </a:lnTo>
                  <a:lnTo>
                    <a:pt x="945095" y="123063"/>
                  </a:lnTo>
                  <a:lnTo>
                    <a:pt x="944968" y="123088"/>
                  </a:lnTo>
                  <a:lnTo>
                    <a:pt x="906767" y="128435"/>
                  </a:lnTo>
                  <a:lnTo>
                    <a:pt x="906259" y="128524"/>
                  </a:lnTo>
                  <a:lnTo>
                    <a:pt x="897686" y="138811"/>
                  </a:lnTo>
                  <a:lnTo>
                    <a:pt x="897737" y="139852"/>
                  </a:lnTo>
                  <a:lnTo>
                    <a:pt x="900442" y="142786"/>
                  </a:lnTo>
                  <a:lnTo>
                    <a:pt x="900861" y="142773"/>
                  </a:lnTo>
                  <a:lnTo>
                    <a:pt x="903147" y="141198"/>
                  </a:lnTo>
                  <a:lnTo>
                    <a:pt x="903224" y="141058"/>
                  </a:lnTo>
                  <a:lnTo>
                    <a:pt x="903312" y="140804"/>
                  </a:lnTo>
                  <a:lnTo>
                    <a:pt x="903351" y="140665"/>
                  </a:lnTo>
                  <a:lnTo>
                    <a:pt x="903427" y="140271"/>
                  </a:lnTo>
                  <a:lnTo>
                    <a:pt x="903427" y="140119"/>
                  </a:lnTo>
                  <a:lnTo>
                    <a:pt x="903439" y="139979"/>
                  </a:lnTo>
                  <a:lnTo>
                    <a:pt x="903427" y="139700"/>
                  </a:lnTo>
                  <a:lnTo>
                    <a:pt x="903401" y="139573"/>
                  </a:lnTo>
                  <a:lnTo>
                    <a:pt x="903363" y="139331"/>
                  </a:lnTo>
                  <a:lnTo>
                    <a:pt x="903338" y="138861"/>
                  </a:lnTo>
                  <a:lnTo>
                    <a:pt x="903363" y="138379"/>
                  </a:lnTo>
                  <a:lnTo>
                    <a:pt x="907313" y="134086"/>
                  </a:lnTo>
                  <a:lnTo>
                    <a:pt x="907554" y="134048"/>
                  </a:lnTo>
                  <a:lnTo>
                    <a:pt x="907694" y="134035"/>
                  </a:lnTo>
                  <a:lnTo>
                    <a:pt x="907910" y="133985"/>
                  </a:lnTo>
                  <a:lnTo>
                    <a:pt x="945743" y="128689"/>
                  </a:lnTo>
                  <a:lnTo>
                    <a:pt x="945896" y="128676"/>
                  </a:lnTo>
                  <a:lnTo>
                    <a:pt x="946162" y="128600"/>
                  </a:lnTo>
                  <a:lnTo>
                    <a:pt x="946289" y="128549"/>
                  </a:lnTo>
                  <a:lnTo>
                    <a:pt x="946416" y="128511"/>
                  </a:lnTo>
                  <a:lnTo>
                    <a:pt x="948093" y="126593"/>
                  </a:lnTo>
                  <a:lnTo>
                    <a:pt x="948131" y="126466"/>
                  </a:lnTo>
                  <a:lnTo>
                    <a:pt x="948169" y="126187"/>
                  </a:lnTo>
                  <a:lnTo>
                    <a:pt x="948194" y="12590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7743863" y="4118140"/>
              <a:ext cx="154305" cy="273050"/>
            </a:xfrm>
            <a:custGeom>
              <a:avLst/>
              <a:gdLst/>
              <a:ahLst/>
              <a:cxnLst/>
              <a:rect l="l" t="t" r="r" b="b"/>
              <a:pathLst>
                <a:path w="154304" h="273050">
                  <a:moveTo>
                    <a:pt x="21323" y="241769"/>
                  </a:moveTo>
                  <a:lnTo>
                    <a:pt x="20916" y="241706"/>
                  </a:lnTo>
                  <a:lnTo>
                    <a:pt x="20637" y="241706"/>
                  </a:lnTo>
                  <a:lnTo>
                    <a:pt x="17919" y="244360"/>
                  </a:lnTo>
                  <a:lnTo>
                    <a:pt x="17919" y="244513"/>
                  </a:lnTo>
                  <a:lnTo>
                    <a:pt x="17907" y="244640"/>
                  </a:lnTo>
                  <a:lnTo>
                    <a:pt x="18300" y="245960"/>
                  </a:lnTo>
                  <a:lnTo>
                    <a:pt x="18364" y="246087"/>
                  </a:lnTo>
                  <a:lnTo>
                    <a:pt x="20154" y="247307"/>
                  </a:lnTo>
                  <a:lnTo>
                    <a:pt x="21323" y="241769"/>
                  </a:lnTo>
                  <a:close/>
                </a:path>
                <a:path w="154304" h="273050">
                  <a:moveTo>
                    <a:pt x="33096" y="149263"/>
                  </a:moveTo>
                  <a:lnTo>
                    <a:pt x="32219" y="149072"/>
                  </a:lnTo>
                  <a:lnTo>
                    <a:pt x="30441" y="148882"/>
                  </a:lnTo>
                  <a:lnTo>
                    <a:pt x="28651" y="148844"/>
                  </a:lnTo>
                  <a:lnTo>
                    <a:pt x="26860" y="149009"/>
                  </a:lnTo>
                  <a:lnTo>
                    <a:pt x="11455" y="163322"/>
                  </a:lnTo>
                  <a:lnTo>
                    <a:pt x="11264" y="164198"/>
                  </a:lnTo>
                  <a:lnTo>
                    <a:pt x="11061" y="165976"/>
                  </a:lnTo>
                  <a:lnTo>
                    <a:pt x="11036" y="167767"/>
                  </a:lnTo>
                  <a:lnTo>
                    <a:pt x="11188" y="169557"/>
                  </a:lnTo>
                  <a:lnTo>
                    <a:pt x="25514" y="184988"/>
                  </a:lnTo>
                  <a:lnTo>
                    <a:pt x="26695" y="179451"/>
                  </a:lnTo>
                  <a:lnTo>
                    <a:pt x="26085" y="179324"/>
                  </a:lnTo>
                  <a:lnTo>
                    <a:pt x="16700" y="167576"/>
                  </a:lnTo>
                  <a:lnTo>
                    <a:pt x="16713" y="166331"/>
                  </a:lnTo>
                  <a:lnTo>
                    <a:pt x="16852" y="165100"/>
                  </a:lnTo>
                  <a:lnTo>
                    <a:pt x="16941" y="164642"/>
                  </a:lnTo>
                  <a:lnTo>
                    <a:pt x="16979" y="164503"/>
                  </a:lnTo>
                  <a:lnTo>
                    <a:pt x="17018" y="164350"/>
                  </a:lnTo>
                  <a:lnTo>
                    <a:pt x="17106" y="163893"/>
                  </a:lnTo>
                  <a:lnTo>
                    <a:pt x="28854" y="154508"/>
                  </a:lnTo>
                  <a:lnTo>
                    <a:pt x="30086" y="154520"/>
                  </a:lnTo>
                  <a:lnTo>
                    <a:pt x="31318" y="154673"/>
                  </a:lnTo>
                  <a:lnTo>
                    <a:pt x="31762" y="154774"/>
                  </a:lnTo>
                  <a:lnTo>
                    <a:pt x="31927" y="154800"/>
                  </a:lnTo>
                  <a:lnTo>
                    <a:pt x="33096" y="149263"/>
                  </a:lnTo>
                  <a:close/>
                </a:path>
                <a:path w="154304" h="273050">
                  <a:moveTo>
                    <a:pt x="43738" y="259511"/>
                  </a:moveTo>
                  <a:lnTo>
                    <a:pt x="38023" y="249567"/>
                  </a:lnTo>
                  <a:lnTo>
                    <a:pt x="37782" y="249402"/>
                  </a:lnTo>
                  <a:lnTo>
                    <a:pt x="36436" y="248335"/>
                  </a:lnTo>
                  <a:lnTo>
                    <a:pt x="21323" y="241782"/>
                  </a:lnTo>
                  <a:lnTo>
                    <a:pt x="20154" y="247307"/>
                  </a:lnTo>
                  <a:lnTo>
                    <a:pt x="21717" y="247688"/>
                  </a:lnTo>
                  <a:lnTo>
                    <a:pt x="23914" y="248285"/>
                  </a:lnTo>
                  <a:lnTo>
                    <a:pt x="27152" y="249542"/>
                  </a:lnTo>
                  <a:lnTo>
                    <a:pt x="30238" y="251091"/>
                  </a:lnTo>
                  <a:lnTo>
                    <a:pt x="33172" y="252958"/>
                  </a:lnTo>
                  <a:lnTo>
                    <a:pt x="34544" y="254025"/>
                  </a:lnTo>
                  <a:lnTo>
                    <a:pt x="34721" y="254152"/>
                  </a:lnTo>
                  <a:lnTo>
                    <a:pt x="34886" y="254254"/>
                  </a:lnTo>
                  <a:lnTo>
                    <a:pt x="35458" y="254635"/>
                  </a:lnTo>
                  <a:lnTo>
                    <a:pt x="35953" y="255054"/>
                  </a:lnTo>
                  <a:lnTo>
                    <a:pt x="38087" y="259702"/>
                  </a:lnTo>
                  <a:lnTo>
                    <a:pt x="38074" y="260375"/>
                  </a:lnTo>
                  <a:lnTo>
                    <a:pt x="37998" y="261023"/>
                  </a:lnTo>
                  <a:lnTo>
                    <a:pt x="37960" y="261188"/>
                  </a:lnTo>
                  <a:lnTo>
                    <a:pt x="37934" y="261340"/>
                  </a:lnTo>
                  <a:lnTo>
                    <a:pt x="37757" y="262064"/>
                  </a:lnTo>
                  <a:lnTo>
                    <a:pt x="32207" y="266585"/>
                  </a:lnTo>
                  <a:lnTo>
                    <a:pt x="31800" y="266661"/>
                  </a:lnTo>
                  <a:lnTo>
                    <a:pt x="31280" y="266865"/>
                  </a:lnTo>
                  <a:lnTo>
                    <a:pt x="31038" y="267004"/>
                  </a:lnTo>
                  <a:lnTo>
                    <a:pt x="30810" y="267169"/>
                  </a:lnTo>
                  <a:lnTo>
                    <a:pt x="30607" y="267347"/>
                  </a:lnTo>
                  <a:lnTo>
                    <a:pt x="30416" y="267538"/>
                  </a:lnTo>
                  <a:lnTo>
                    <a:pt x="9804" y="242620"/>
                  </a:lnTo>
                  <a:lnTo>
                    <a:pt x="9728" y="242493"/>
                  </a:lnTo>
                  <a:lnTo>
                    <a:pt x="8445" y="241693"/>
                  </a:lnTo>
                  <a:lnTo>
                    <a:pt x="8318" y="241642"/>
                  </a:lnTo>
                  <a:lnTo>
                    <a:pt x="8039" y="241592"/>
                  </a:lnTo>
                  <a:lnTo>
                    <a:pt x="7772" y="241566"/>
                  </a:lnTo>
                  <a:lnTo>
                    <a:pt x="7493" y="241566"/>
                  </a:lnTo>
                  <a:lnTo>
                    <a:pt x="7213" y="241592"/>
                  </a:lnTo>
                  <a:lnTo>
                    <a:pt x="6934" y="241642"/>
                  </a:lnTo>
                  <a:lnTo>
                    <a:pt x="6807" y="241693"/>
                  </a:lnTo>
                  <a:lnTo>
                    <a:pt x="6680" y="241731"/>
                  </a:lnTo>
                  <a:lnTo>
                    <a:pt x="4800" y="244259"/>
                  </a:lnTo>
                  <a:lnTo>
                    <a:pt x="4800" y="244525"/>
                  </a:lnTo>
                  <a:lnTo>
                    <a:pt x="5435" y="246176"/>
                  </a:lnTo>
                  <a:lnTo>
                    <a:pt x="26314" y="271653"/>
                  </a:lnTo>
                  <a:lnTo>
                    <a:pt x="28371" y="272694"/>
                  </a:lnTo>
                  <a:lnTo>
                    <a:pt x="28638" y="272694"/>
                  </a:lnTo>
                  <a:lnTo>
                    <a:pt x="28778" y="272669"/>
                  </a:lnTo>
                  <a:lnTo>
                    <a:pt x="28917" y="272656"/>
                  </a:lnTo>
                  <a:lnTo>
                    <a:pt x="30734" y="271589"/>
                  </a:lnTo>
                  <a:lnTo>
                    <a:pt x="30924" y="271716"/>
                  </a:lnTo>
                  <a:lnTo>
                    <a:pt x="32194" y="272211"/>
                  </a:lnTo>
                  <a:lnTo>
                    <a:pt x="32346" y="272211"/>
                  </a:lnTo>
                  <a:lnTo>
                    <a:pt x="32473" y="272224"/>
                  </a:lnTo>
                  <a:lnTo>
                    <a:pt x="32753" y="272224"/>
                  </a:lnTo>
                  <a:lnTo>
                    <a:pt x="32893" y="272199"/>
                  </a:lnTo>
                  <a:lnTo>
                    <a:pt x="33489" y="272135"/>
                  </a:lnTo>
                  <a:lnTo>
                    <a:pt x="43357" y="262928"/>
                  </a:lnTo>
                  <a:lnTo>
                    <a:pt x="43408" y="262775"/>
                  </a:lnTo>
                  <a:lnTo>
                    <a:pt x="43446" y="262648"/>
                  </a:lnTo>
                  <a:lnTo>
                    <a:pt x="43472" y="262521"/>
                  </a:lnTo>
                  <a:lnTo>
                    <a:pt x="43497" y="262382"/>
                  </a:lnTo>
                  <a:lnTo>
                    <a:pt x="43586" y="261924"/>
                  </a:lnTo>
                  <a:lnTo>
                    <a:pt x="43726" y="260731"/>
                  </a:lnTo>
                  <a:lnTo>
                    <a:pt x="43738" y="259511"/>
                  </a:lnTo>
                  <a:close/>
                </a:path>
                <a:path w="154304" h="273050">
                  <a:moveTo>
                    <a:pt x="55206" y="206946"/>
                  </a:moveTo>
                  <a:lnTo>
                    <a:pt x="53746" y="204571"/>
                  </a:lnTo>
                  <a:lnTo>
                    <a:pt x="53619" y="204495"/>
                  </a:lnTo>
                  <a:lnTo>
                    <a:pt x="53378" y="204381"/>
                  </a:lnTo>
                  <a:lnTo>
                    <a:pt x="53111" y="204304"/>
                  </a:lnTo>
                  <a:lnTo>
                    <a:pt x="52565" y="204216"/>
                  </a:lnTo>
                  <a:lnTo>
                    <a:pt x="52285" y="204216"/>
                  </a:lnTo>
                  <a:lnTo>
                    <a:pt x="51727" y="204279"/>
                  </a:lnTo>
                  <a:lnTo>
                    <a:pt x="51600" y="204317"/>
                  </a:lnTo>
                  <a:lnTo>
                    <a:pt x="29870" y="210502"/>
                  </a:lnTo>
                  <a:lnTo>
                    <a:pt x="24752" y="199440"/>
                  </a:lnTo>
                  <a:lnTo>
                    <a:pt x="22212" y="197789"/>
                  </a:lnTo>
                  <a:lnTo>
                    <a:pt x="22072" y="197802"/>
                  </a:lnTo>
                  <a:lnTo>
                    <a:pt x="21932" y="197802"/>
                  </a:lnTo>
                  <a:lnTo>
                    <a:pt x="21653" y="197840"/>
                  </a:lnTo>
                  <a:lnTo>
                    <a:pt x="21526" y="197878"/>
                  </a:lnTo>
                  <a:lnTo>
                    <a:pt x="21386" y="197904"/>
                  </a:lnTo>
                  <a:lnTo>
                    <a:pt x="21120" y="197993"/>
                  </a:lnTo>
                  <a:lnTo>
                    <a:pt x="20866" y="198120"/>
                  </a:lnTo>
                  <a:lnTo>
                    <a:pt x="20408" y="198412"/>
                  </a:lnTo>
                  <a:lnTo>
                    <a:pt x="20205" y="198615"/>
                  </a:lnTo>
                  <a:lnTo>
                    <a:pt x="19354" y="200596"/>
                  </a:lnTo>
                  <a:lnTo>
                    <a:pt x="19367" y="200748"/>
                  </a:lnTo>
                  <a:lnTo>
                    <a:pt x="19367" y="200875"/>
                  </a:lnTo>
                  <a:lnTo>
                    <a:pt x="19405" y="201142"/>
                  </a:lnTo>
                  <a:lnTo>
                    <a:pt x="19469" y="201422"/>
                  </a:lnTo>
                  <a:lnTo>
                    <a:pt x="19621" y="201815"/>
                  </a:lnTo>
                  <a:lnTo>
                    <a:pt x="28067" y="220014"/>
                  </a:lnTo>
                  <a:lnTo>
                    <a:pt x="3403" y="214782"/>
                  </a:lnTo>
                  <a:lnTo>
                    <a:pt x="3276" y="214731"/>
                  </a:lnTo>
                  <a:lnTo>
                    <a:pt x="3009" y="214706"/>
                  </a:lnTo>
                  <a:lnTo>
                    <a:pt x="2451" y="214718"/>
                  </a:lnTo>
                  <a:lnTo>
                    <a:pt x="2171" y="214769"/>
                  </a:lnTo>
                  <a:lnTo>
                    <a:pt x="0" y="217347"/>
                  </a:lnTo>
                  <a:lnTo>
                    <a:pt x="0" y="217627"/>
                  </a:lnTo>
                  <a:lnTo>
                    <a:pt x="2235" y="220294"/>
                  </a:lnTo>
                  <a:lnTo>
                    <a:pt x="47510" y="229920"/>
                  </a:lnTo>
                  <a:lnTo>
                    <a:pt x="47917" y="229984"/>
                  </a:lnTo>
                  <a:lnTo>
                    <a:pt x="48196" y="229984"/>
                  </a:lnTo>
                  <a:lnTo>
                    <a:pt x="50685" y="228269"/>
                  </a:lnTo>
                  <a:lnTo>
                    <a:pt x="50749" y="228142"/>
                  </a:lnTo>
                  <a:lnTo>
                    <a:pt x="50825" y="227876"/>
                  </a:lnTo>
                  <a:lnTo>
                    <a:pt x="50888" y="227596"/>
                  </a:lnTo>
                  <a:lnTo>
                    <a:pt x="50914" y="227330"/>
                  </a:lnTo>
                  <a:lnTo>
                    <a:pt x="50901" y="226771"/>
                  </a:lnTo>
                  <a:lnTo>
                    <a:pt x="50850" y="226504"/>
                  </a:lnTo>
                  <a:lnTo>
                    <a:pt x="50711" y="226110"/>
                  </a:lnTo>
                  <a:lnTo>
                    <a:pt x="50673" y="225983"/>
                  </a:lnTo>
                  <a:lnTo>
                    <a:pt x="34975" y="221488"/>
                  </a:lnTo>
                  <a:lnTo>
                    <a:pt x="32283" y="215696"/>
                  </a:lnTo>
                  <a:lnTo>
                    <a:pt x="54521" y="208864"/>
                  </a:lnTo>
                  <a:lnTo>
                    <a:pt x="55168" y="207492"/>
                  </a:lnTo>
                  <a:lnTo>
                    <a:pt x="55206" y="206946"/>
                  </a:lnTo>
                  <a:close/>
                </a:path>
                <a:path w="154304" h="273050">
                  <a:moveTo>
                    <a:pt x="60718" y="181254"/>
                  </a:moveTo>
                  <a:lnTo>
                    <a:pt x="60706" y="180975"/>
                  </a:lnTo>
                  <a:lnTo>
                    <a:pt x="60706" y="180695"/>
                  </a:lnTo>
                  <a:lnTo>
                    <a:pt x="60655" y="180428"/>
                  </a:lnTo>
                  <a:lnTo>
                    <a:pt x="60579" y="180162"/>
                  </a:lnTo>
                  <a:lnTo>
                    <a:pt x="60528" y="180035"/>
                  </a:lnTo>
                  <a:lnTo>
                    <a:pt x="60337" y="179654"/>
                  </a:lnTo>
                  <a:lnTo>
                    <a:pt x="60198" y="179425"/>
                  </a:lnTo>
                  <a:lnTo>
                    <a:pt x="60020" y="179197"/>
                  </a:lnTo>
                  <a:lnTo>
                    <a:pt x="59829" y="179006"/>
                  </a:lnTo>
                  <a:lnTo>
                    <a:pt x="59613" y="178828"/>
                  </a:lnTo>
                  <a:lnTo>
                    <a:pt x="59385" y="178676"/>
                  </a:lnTo>
                  <a:lnTo>
                    <a:pt x="59143" y="178536"/>
                  </a:lnTo>
                  <a:lnTo>
                    <a:pt x="59016" y="178473"/>
                  </a:lnTo>
                  <a:lnTo>
                    <a:pt x="58864" y="178422"/>
                  </a:lnTo>
                  <a:lnTo>
                    <a:pt x="58623" y="178333"/>
                  </a:lnTo>
                  <a:lnTo>
                    <a:pt x="58483" y="178308"/>
                  </a:lnTo>
                  <a:lnTo>
                    <a:pt x="58331" y="178282"/>
                  </a:lnTo>
                  <a:lnTo>
                    <a:pt x="46037" y="175679"/>
                  </a:lnTo>
                  <a:lnTo>
                    <a:pt x="45897" y="175641"/>
                  </a:lnTo>
                  <a:lnTo>
                    <a:pt x="45631" y="175602"/>
                  </a:lnTo>
                  <a:lnTo>
                    <a:pt x="45491" y="175590"/>
                  </a:lnTo>
                  <a:lnTo>
                    <a:pt x="45212" y="175577"/>
                  </a:lnTo>
                  <a:lnTo>
                    <a:pt x="44932" y="175602"/>
                  </a:lnTo>
                  <a:lnTo>
                    <a:pt x="44665" y="175653"/>
                  </a:lnTo>
                  <a:lnTo>
                    <a:pt x="44437" y="175729"/>
                  </a:lnTo>
                  <a:lnTo>
                    <a:pt x="44259" y="175793"/>
                  </a:lnTo>
                  <a:lnTo>
                    <a:pt x="44018" y="175895"/>
                  </a:lnTo>
                  <a:lnTo>
                    <a:pt x="43891" y="175958"/>
                  </a:lnTo>
                  <a:lnTo>
                    <a:pt x="43662" y="176110"/>
                  </a:lnTo>
                  <a:lnTo>
                    <a:pt x="43446" y="176288"/>
                  </a:lnTo>
                  <a:lnTo>
                    <a:pt x="43243" y="176479"/>
                  </a:lnTo>
                  <a:lnTo>
                    <a:pt x="43078" y="176682"/>
                  </a:lnTo>
                  <a:lnTo>
                    <a:pt x="42570" y="177253"/>
                  </a:lnTo>
                  <a:lnTo>
                    <a:pt x="41948" y="177850"/>
                  </a:lnTo>
                  <a:lnTo>
                    <a:pt x="34594" y="180784"/>
                  </a:lnTo>
                  <a:lnTo>
                    <a:pt x="33439" y="180771"/>
                  </a:lnTo>
                  <a:lnTo>
                    <a:pt x="32283" y="180644"/>
                  </a:lnTo>
                  <a:lnTo>
                    <a:pt x="32118" y="180619"/>
                  </a:lnTo>
                  <a:lnTo>
                    <a:pt x="31953" y="180581"/>
                  </a:lnTo>
                  <a:lnTo>
                    <a:pt x="31724" y="180530"/>
                  </a:lnTo>
                  <a:lnTo>
                    <a:pt x="31584" y="180479"/>
                  </a:lnTo>
                  <a:lnTo>
                    <a:pt x="26873" y="179489"/>
                  </a:lnTo>
                  <a:lnTo>
                    <a:pt x="26695" y="179451"/>
                  </a:lnTo>
                  <a:lnTo>
                    <a:pt x="25527" y="184988"/>
                  </a:lnTo>
                  <a:lnTo>
                    <a:pt x="30403" y="186016"/>
                  </a:lnTo>
                  <a:lnTo>
                    <a:pt x="30543" y="186042"/>
                  </a:lnTo>
                  <a:lnTo>
                    <a:pt x="31381" y="186232"/>
                  </a:lnTo>
                  <a:lnTo>
                    <a:pt x="33083" y="186410"/>
                  </a:lnTo>
                  <a:lnTo>
                    <a:pt x="34798" y="186436"/>
                  </a:lnTo>
                  <a:lnTo>
                    <a:pt x="36499" y="186296"/>
                  </a:lnTo>
                  <a:lnTo>
                    <a:pt x="46291" y="181521"/>
                  </a:lnTo>
                  <a:lnTo>
                    <a:pt x="54533" y="183273"/>
                  </a:lnTo>
                  <a:lnTo>
                    <a:pt x="53517" y="188036"/>
                  </a:lnTo>
                  <a:lnTo>
                    <a:pt x="53492" y="188175"/>
                  </a:lnTo>
                  <a:lnTo>
                    <a:pt x="53467" y="188442"/>
                  </a:lnTo>
                  <a:lnTo>
                    <a:pt x="53467" y="188595"/>
                  </a:lnTo>
                  <a:lnTo>
                    <a:pt x="53454" y="188734"/>
                  </a:lnTo>
                  <a:lnTo>
                    <a:pt x="53517" y="189141"/>
                  </a:lnTo>
                  <a:lnTo>
                    <a:pt x="53530" y="189280"/>
                  </a:lnTo>
                  <a:lnTo>
                    <a:pt x="53606" y="189547"/>
                  </a:lnTo>
                  <a:lnTo>
                    <a:pt x="53670" y="189674"/>
                  </a:lnTo>
                  <a:lnTo>
                    <a:pt x="53721" y="189801"/>
                  </a:lnTo>
                  <a:lnTo>
                    <a:pt x="53848" y="190055"/>
                  </a:lnTo>
                  <a:lnTo>
                    <a:pt x="54000" y="190284"/>
                  </a:lnTo>
                  <a:lnTo>
                    <a:pt x="54165" y="190500"/>
                  </a:lnTo>
                  <a:lnTo>
                    <a:pt x="56108" y="191452"/>
                  </a:lnTo>
                  <a:lnTo>
                    <a:pt x="56388" y="191452"/>
                  </a:lnTo>
                  <a:lnTo>
                    <a:pt x="59055" y="189217"/>
                  </a:lnTo>
                  <a:lnTo>
                    <a:pt x="60617" y="181825"/>
                  </a:lnTo>
                  <a:lnTo>
                    <a:pt x="60655" y="181673"/>
                  </a:lnTo>
                  <a:lnTo>
                    <a:pt x="60693" y="181521"/>
                  </a:lnTo>
                  <a:lnTo>
                    <a:pt x="60718" y="181254"/>
                  </a:lnTo>
                  <a:close/>
                </a:path>
                <a:path w="154304" h="273050">
                  <a:moveTo>
                    <a:pt x="65519" y="158343"/>
                  </a:moveTo>
                  <a:lnTo>
                    <a:pt x="62877" y="155625"/>
                  </a:lnTo>
                  <a:lnTo>
                    <a:pt x="62318" y="155638"/>
                  </a:lnTo>
                  <a:lnTo>
                    <a:pt x="59931" y="157861"/>
                  </a:lnTo>
                  <a:lnTo>
                    <a:pt x="58915" y="162648"/>
                  </a:lnTo>
                  <a:lnTo>
                    <a:pt x="50660" y="160896"/>
                  </a:lnTo>
                  <a:lnTo>
                    <a:pt x="50368" y="160134"/>
                  </a:lnTo>
                  <a:lnTo>
                    <a:pt x="49593" y="158610"/>
                  </a:lnTo>
                  <a:lnTo>
                    <a:pt x="38277" y="150368"/>
                  </a:lnTo>
                  <a:lnTo>
                    <a:pt x="38138" y="150342"/>
                  </a:lnTo>
                  <a:lnTo>
                    <a:pt x="37553" y="153098"/>
                  </a:lnTo>
                  <a:lnTo>
                    <a:pt x="38138" y="150329"/>
                  </a:lnTo>
                  <a:lnTo>
                    <a:pt x="33286" y="149313"/>
                  </a:lnTo>
                  <a:lnTo>
                    <a:pt x="33108" y="149263"/>
                  </a:lnTo>
                  <a:lnTo>
                    <a:pt x="31940" y="154800"/>
                  </a:lnTo>
                  <a:lnTo>
                    <a:pt x="36791" y="155829"/>
                  </a:lnTo>
                  <a:lnTo>
                    <a:pt x="36969" y="155867"/>
                  </a:lnTo>
                  <a:lnTo>
                    <a:pt x="37109" y="155905"/>
                  </a:lnTo>
                  <a:lnTo>
                    <a:pt x="37249" y="155930"/>
                  </a:lnTo>
                  <a:lnTo>
                    <a:pt x="45770" y="163995"/>
                  </a:lnTo>
                  <a:lnTo>
                    <a:pt x="45847" y="164236"/>
                  </a:lnTo>
                  <a:lnTo>
                    <a:pt x="45948" y="164490"/>
                  </a:lnTo>
                  <a:lnTo>
                    <a:pt x="46012" y="164630"/>
                  </a:lnTo>
                  <a:lnTo>
                    <a:pt x="46596" y="165392"/>
                  </a:lnTo>
                  <a:lnTo>
                    <a:pt x="46901" y="165646"/>
                  </a:lnTo>
                  <a:lnTo>
                    <a:pt x="47536" y="165976"/>
                  </a:lnTo>
                  <a:lnTo>
                    <a:pt x="47802" y="166065"/>
                  </a:lnTo>
                  <a:lnTo>
                    <a:pt x="47929" y="166090"/>
                  </a:lnTo>
                  <a:lnTo>
                    <a:pt x="60325" y="168719"/>
                  </a:lnTo>
                  <a:lnTo>
                    <a:pt x="60452" y="168757"/>
                  </a:lnTo>
                  <a:lnTo>
                    <a:pt x="60921" y="168821"/>
                  </a:lnTo>
                  <a:lnTo>
                    <a:pt x="61201" y="168821"/>
                  </a:lnTo>
                  <a:lnTo>
                    <a:pt x="61480" y="168795"/>
                  </a:lnTo>
                  <a:lnTo>
                    <a:pt x="61607" y="168770"/>
                  </a:lnTo>
                  <a:lnTo>
                    <a:pt x="61747" y="168757"/>
                  </a:lnTo>
                  <a:lnTo>
                    <a:pt x="62014" y="168668"/>
                  </a:lnTo>
                  <a:lnTo>
                    <a:pt x="62280" y="168579"/>
                  </a:lnTo>
                  <a:lnTo>
                    <a:pt x="62433" y="168490"/>
                  </a:lnTo>
                  <a:lnTo>
                    <a:pt x="62623" y="168376"/>
                  </a:lnTo>
                  <a:lnTo>
                    <a:pt x="62763" y="168287"/>
                  </a:lnTo>
                  <a:lnTo>
                    <a:pt x="62979" y="168109"/>
                  </a:lnTo>
                  <a:lnTo>
                    <a:pt x="63169" y="167919"/>
                  </a:lnTo>
                  <a:lnTo>
                    <a:pt x="63347" y="167716"/>
                  </a:lnTo>
                  <a:lnTo>
                    <a:pt x="63512" y="167474"/>
                  </a:lnTo>
                  <a:lnTo>
                    <a:pt x="63703" y="167106"/>
                  </a:lnTo>
                  <a:lnTo>
                    <a:pt x="63754" y="166979"/>
                  </a:lnTo>
                  <a:lnTo>
                    <a:pt x="63842" y="166712"/>
                  </a:lnTo>
                  <a:lnTo>
                    <a:pt x="63868" y="166585"/>
                  </a:lnTo>
                  <a:lnTo>
                    <a:pt x="63893" y="166433"/>
                  </a:lnTo>
                  <a:lnTo>
                    <a:pt x="65468" y="159042"/>
                  </a:lnTo>
                  <a:lnTo>
                    <a:pt x="65519" y="158623"/>
                  </a:lnTo>
                  <a:lnTo>
                    <a:pt x="65519" y="158343"/>
                  </a:lnTo>
                  <a:close/>
                </a:path>
                <a:path w="154304" h="273050">
                  <a:moveTo>
                    <a:pt x="146596" y="57556"/>
                  </a:moveTo>
                  <a:lnTo>
                    <a:pt x="131114" y="42278"/>
                  </a:lnTo>
                  <a:lnTo>
                    <a:pt x="131330" y="41630"/>
                  </a:lnTo>
                  <a:lnTo>
                    <a:pt x="131610" y="40373"/>
                  </a:lnTo>
                  <a:lnTo>
                    <a:pt x="131762" y="39090"/>
                  </a:lnTo>
                  <a:lnTo>
                    <a:pt x="131800" y="37795"/>
                  </a:lnTo>
                  <a:lnTo>
                    <a:pt x="131699" y="36512"/>
                  </a:lnTo>
                  <a:lnTo>
                    <a:pt x="118351" y="25006"/>
                  </a:lnTo>
                  <a:lnTo>
                    <a:pt x="117068" y="25095"/>
                  </a:lnTo>
                  <a:lnTo>
                    <a:pt x="110718" y="27711"/>
                  </a:lnTo>
                  <a:lnTo>
                    <a:pt x="110490" y="27876"/>
                  </a:lnTo>
                  <a:lnTo>
                    <a:pt x="98450" y="37299"/>
                  </a:lnTo>
                  <a:lnTo>
                    <a:pt x="97358" y="39585"/>
                  </a:lnTo>
                  <a:lnTo>
                    <a:pt x="97383" y="39878"/>
                  </a:lnTo>
                  <a:lnTo>
                    <a:pt x="99987" y="42341"/>
                  </a:lnTo>
                  <a:lnTo>
                    <a:pt x="100393" y="42341"/>
                  </a:lnTo>
                  <a:lnTo>
                    <a:pt x="114084" y="32258"/>
                  </a:lnTo>
                  <a:lnTo>
                    <a:pt x="114998" y="31635"/>
                  </a:lnTo>
                  <a:lnTo>
                    <a:pt x="115646" y="31305"/>
                  </a:lnTo>
                  <a:lnTo>
                    <a:pt x="116674" y="30937"/>
                  </a:lnTo>
                  <a:lnTo>
                    <a:pt x="117754" y="30721"/>
                  </a:lnTo>
                  <a:lnTo>
                    <a:pt x="119227" y="30683"/>
                  </a:lnTo>
                  <a:lnTo>
                    <a:pt x="120662" y="30924"/>
                  </a:lnTo>
                  <a:lnTo>
                    <a:pt x="126123" y="38671"/>
                  </a:lnTo>
                  <a:lnTo>
                    <a:pt x="126034" y="39408"/>
                  </a:lnTo>
                  <a:lnTo>
                    <a:pt x="123151" y="44094"/>
                  </a:lnTo>
                  <a:lnTo>
                    <a:pt x="121843" y="45123"/>
                  </a:lnTo>
                  <a:lnTo>
                    <a:pt x="121246" y="45593"/>
                  </a:lnTo>
                  <a:lnTo>
                    <a:pt x="115163" y="50330"/>
                  </a:lnTo>
                  <a:lnTo>
                    <a:pt x="114668" y="50812"/>
                  </a:lnTo>
                  <a:lnTo>
                    <a:pt x="114439" y="51168"/>
                  </a:lnTo>
                  <a:lnTo>
                    <a:pt x="114261" y="51549"/>
                  </a:lnTo>
                  <a:lnTo>
                    <a:pt x="114223" y="51676"/>
                  </a:lnTo>
                  <a:lnTo>
                    <a:pt x="114173" y="51803"/>
                  </a:lnTo>
                  <a:lnTo>
                    <a:pt x="114109" y="52082"/>
                  </a:lnTo>
                  <a:lnTo>
                    <a:pt x="114071" y="52628"/>
                  </a:lnTo>
                  <a:lnTo>
                    <a:pt x="114134" y="53174"/>
                  </a:lnTo>
                  <a:lnTo>
                    <a:pt x="115392" y="54940"/>
                  </a:lnTo>
                  <a:lnTo>
                    <a:pt x="115633" y="55092"/>
                  </a:lnTo>
                  <a:lnTo>
                    <a:pt x="116014" y="55245"/>
                  </a:lnTo>
                  <a:lnTo>
                    <a:pt x="116420" y="55346"/>
                  </a:lnTo>
                  <a:lnTo>
                    <a:pt x="116967" y="55384"/>
                  </a:lnTo>
                  <a:lnTo>
                    <a:pt x="117525" y="55321"/>
                  </a:lnTo>
                  <a:lnTo>
                    <a:pt x="117792" y="55245"/>
                  </a:lnTo>
                  <a:lnTo>
                    <a:pt x="118046" y="55143"/>
                  </a:lnTo>
                  <a:lnTo>
                    <a:pt x="118173" y="55079"/>
                  </a:lnTo>
                  <a:lnTo>
                    <a:pt x="118300" y="55029"/>
                  </a:lnTo>
                  <a:lnTo>
                    <a:pt x="118643" y="54787"/>
                  </a:lnTo>
                  <a:lnTo>
                    <a:pt x="124587" y="50139"/>
                  </a:lnTo>
                  <a:lnTo>
                    <a:pt x="124726" y="50050"/>
                  </a:lnTo>
                  <a:lnTo>
                    <a:pt x="130644" y="47904"/>
                  </a:lnTo>
                  <a:lnTo>
                    <a:pt x="131622" y="47929"/>
                  </a:lnTo>
                  <a:lnTo>
                    <a:pt x="140931" y="57696"/>
                  </a:lnTo>
                  <a:lnTo>
                    <a:pt x="140906" y="58686"/>
                  </a:lnTo>
                  <a:lnTo>
                    <a:pt x="137147" y="65786"/>
                  </a:lnTo>
                  <a:lnTo>
                    <a:pt x="126936" y="73774"/>
                  </a:lnTo>
                  <a:lnTo>
                    <a:pt x="125996" y="75107"/>
                  </a:lnTo>
                  <a:lnTo>
                    <a:pt x="125945" y="75234"/>
                  </a:lnTo>
                  <a:lnTo>
                    <a:pt x="125869" y="75641"/>
                  </a:lnTo>
                  <a:lnTo>
                    <a:pt x="125844" y="76060"/>
                  </a:lnTo>
                  <a:lnTo>
                    <a:pt x="125869" y="76352"/>
                  </a:lnTo>
                  <a:lnTo>
                    <a:pt x="128473" y="78816"/>
                  </a:lnTo>
                  <a:lnTo>
                    <a:pt x="128892" y="78816"/>
                  </a:lnTo>
                  <a:lnTo>
                    <a:pt x="140309" y="70485"/>
                  </a:lnTo>
                  <a:lnTo>
                    <a:pt x="140449" y="70396"/>
                  </a:lnTo>
                  <a:lnTo>
                    <a:pt x="141160" y="69837"/>
                  </a:lnTo>
                  <a:lnTo>
                    <a:pt x="142265" y="68783"/>
                  </a:lnTo>
                  <a:lnTo>
                    <a:pt x="146558" y="59105"/>
                  </a:lnTo>
                  <a:lnTo>
                    <a:pt x="146596" y="57556"/>
                  </a:lnTo>
                  <a:close/>
                </a:path>
                <a:path w="154304" h="273050">
                  <a:moveTo>
                    <a:pt x="154089" y="28765"/>
                  </a:moveTo>
                  <a:lnTo>
                    <a:pt x="153492" y="27241"/>
                  </a:lnTo>
                  <a:lnTo>
                    <a:pt x="152527" y="25946"/>
                  </a:lnTo>
                  <a:lnTo>
                    <a:pt x="146786" y="12839"/>
                  </a:lnTo>
                  <a:lnTo>
                    <a:pt x="146685" y="12522"/>
                  </a:lnTo>
                  <a:lnTo>
                    <a:pt x="146481" y="11785"/>
                  </a:lnTo>
                  <a:lnTo>
                    <a:pt x="146367" y="11137"/>
                  </a:lnTo>
                  <a:lnTo>
                    <a:pt x="146316" y="10477"/>
                  </a:lnTo>
                  <a:lnTo>
                    <a:pt x="146342" y="9829"/>
                  </a:lnTo>
                  <a:lnTo>
                    <a:pt x="149009" y="4965"/>
                  </a:lnTo>
                  <a:lnTo>
                    <a:pt x="149212" y="4762"/>
                  </a:lnTo>
                  <a:lnTo>
                    <a:pt x="149390" y="4559"/>
                  </a:lnTo>
                  <a:lnTo>
                    <a:pt x="149618" y="4216"/>
                  </a:lnTo>
                  <a:lnTo>
                    <a:pt x="149796" y="3835"/>
                  </a:lnTo>
                  <a:lnTo>
                    <a:pt x="149834" y="3708"/>
                  </a:lnTo>
                  <a:lnTo>
                    <a:pt x="149885" y="3581"/>
                  </a:lnTo>
                  <a:lnTo>
                    <a:pt x="149948" y="3302"/>
                  </a:lnTo>
                  <a:lnTo>
                    <a:pt x="149987" y="2755"/>
                  </a:lnTo>
                  <a:lnTo>
                    <a:pt x="149923" y="2209"/>
                  </a:lnTo>
                  <a:lnTo>
                    <a:pt x="148996" y="685"/>
                  </a:lnTo>
                  <a:lnTo>
                    <a:pt x="148551" y="355"/>
                  </a:lnTo>
                  <a:lnTo>
                    <a:pt x="148170" y="177"/>
                  </a:lnTo>
                  <a:lnTo>
                    <a:pt x="147637" y="38"/>
                  </a:lnTo>
                  <a:lnTo>
                    <a:pt x="147497" y="25"/>
                  </a:lnTo>
                  <a:lnTo>
                    <a:pt x="147358" y="0"/>
                  </a:lnTo>
                  <a:lnTo>
                    <a:pt x="147078" y="0"/>
                  </a:lnTo>
                  <a:lnTo>
                    <a:pt x="146532" y="63"/>
                  </a:lnTo>
                  <a:lnTo>
                    <a:pt x="140665" y="10629"/>
                  </a:lnTo>
                  <a:lnTo>
                    <a:pt x="140754" y="11836"/>
                  </a:lnTo>
                  <a:lnTo>
                    <a:pt x="140957" y="13030"/>
                  </a:lnTo>
                  <a:lnTo>
                    <a:pt x="141236" y="14008"/>
                  </a:lnTo>
                  <a:lnTo>
                    <a:pt x="141274" y="14135"/>
                  </a:lnTo>
                  <a:lnTo>
                    <a:pt x="150380" y="31661"/>
                  </a:lnTo>
                  <a:lnTo>
                    <a:pt x="150507" y="31711"/>
                  </a:lnTo>
                  <a:lnTo>
                    <a:pt x="150926" y="31788"/>
                  </a:lnTo>
                  <a:lnTo>
                    <a:pt x="151053" y="31800"/>
                  </a:lnTo>
                  <a:lnTo>
                    <a:pt x="151333" y="31800"/>
                  </a:lnTo>
                  <a:lnTo>
                    <a:pt x="151472" y="31788"/>
                  </a:lnTo>
                  <a:lnTo>
                    <a:pt x="151612" y="31788"/>
                  </a:lnTo>
                  <a:lnTo>
                    <a:pt x="151892" y="31737"/>
                  </a:lnTo>
                  <a:lnTo>
                    <a:pt x="152019" y="31699"/>
                  </a:lnTo>
                  <a:lnTo>
                    <a:pt x="152158" y="31673"/>
                  </a:lnTo>
                  <a:lnTo>
                    <a:pt x="152412" y="31572"/>
                  </a:lnTo>
                  <a:lnTo>
                    <a:pt x="152666" y="31445"/>
                  </a:lnTo>
                  <a:lnTo>
                    <a:pt x="152895" y="31292"/>
                  </a:lnTo>
                  <a:lnTo>
                    <a:pt x="153123" y="31127"/>
                  </a:lnTo>
                  <a:lnTo>
                    <a:pt x="153504" y="30721"/>
                  </a:lnTo>
                  <a:lnTo>
                    <a:pt x="153657" y="30492"/>
                  </a:lnTo>
                  <a:lnTo>
                    <a:pt x="153720" y="30365"/>
                  </a:lnTo>
                  <a:lnTo>
                    <a:pt x="153911" y="29997"/>
                  </a:lnTo>
                  <a:lnTo>
                    <a:pt x="153987" y="29730"/>
                  </a:lnTo>
                  <a:lnTo>
                    <a:pt x="154076" y="29324"/>
                  </a:lnTo>
                  <a:lnTo>
                    <a:pt x="154089" y="29184"/>
                  </a:lnTo>
                  <a:lnTo>
                    <a:pt x="154089" y="2876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7885201" y="4051084"/>
              <a:ext cx="244475" cy="111760"/>
            </a:xfrm>
            <a:custGeom>
              <a:avLst/>
              <a:gdLst/>
              <a:ahLst/>
              <a:cxnLst/>
              <a:rect l="l" t="t" r="r" b="b"/>
              <a:pathLst>
                <a:path w="244475" h="111760">
                  <a:moveTo>
                    <a:pt x="5511" y="80518"/>
                  </a:moveTo>
                  <a:lnTo>
                    <a:pt x="5499" y="80251"/>
                  </a:lnTo>
                  <a:lnTo>
                    <a:pt x="5461" y="79971"/>
                  </a:lnTo>
                  <a:lnTo>
                    <a:pt x="5397" y="79692"/>
                  </a:lnTo>
                  <a:lnTo>
                    <a:pt x="5346" y="79565"/>
                  </a:lnTo>
                  <a:lnTo>
                    <a:pt x="0" y="81407"/>
                  </a:lnTo>
                  <a:lnTo>
                    <a:pt x="2362" y="83299"/>
                  </a:lnTo>
                  <a:lnTo>
                    <a:pt x="2501" y="83299"/>
                  </a:lnTo>
                  <a:lnTo>
                    <a:pt x="2641" y="83324"/>
                  </a:lnTo>
                  <a:lnTo>
                    <a:pt x="2921" y="83299"/>
                  </a:lnTo>
                  <a:lnTo>
                    <a:pt x="3060" y="83273"/>
                  </a:lnTo>
                  <a:lnTo>
                    <a:pt x="3200" y="83261"/>
                  </a:lnTo>
                  <a:lnTo>
                    <a:pt x="5486" y="80797"/>
                  </a:lnTo>
                  <a:lnTo>
                    <a:pt x="5511" y="80518"/>
                  </a:lnTo>
                  <a:close/>
                </a:path>
                <a:path w="244475" h="111760">
                  <a:moveTo>
                    <a:pt x="36055" y="46253"/>
                  </a:moveTo>
                  <a:lnTo>
                    <a:pt x="34175" y="45186"/>
                  </a:lnTo>
                  <a:lnTo>
                    <a:pt x="34036" y="45161"/>
                  </a:lnTo>
                  <a:lnTo>
                    <a:pt x="33756" y="45161"/>
                  </a:lnTo>
                  <a:lnTo>
                    <a:pt x="33210" y="45224"/>
                  </a:lnTo>
                  <a:lnTo>
                    <a:pt x="31369" y="46596"/>
                  </a:lnTo>
                  <a:lnTo>
                    <a:pt x="31140" y="47104"/>
                  </a:lnTo>
                  <a:lnTo>
                    <a:pt x="31102" y="47231"/>
                  </a:lnTo>
                  <a:lnTo>
                    <a:pt x="31013" y="47637"/>
                  </a:lnTo>
                  <a:lnTo>
                    <a:pt x="31000" y="47777"/>
                  </a:lnTo>
                  <a:lnTo>
                    <a:pt x="31000" y="48196"/>
                  </a:lnTo>
                  <a:lnTo>
                    <a:pt x="31597" y="49720"/>
                  </a:lnTo>
                  <a:lnTo>
                    <a:pt x="36055" y="46253"/>
                  </a:lnTo>
                  <a:close/>
                </a:path>
                <a:path w="244475" h="111760">
                  <a:moveTo>
                    <a:pt x="40792" y="98539"/>
                  </a:moveTo>
                  <a:lnTo>
                    <a:pt x="40703" y="97345"/>
                  </a:lnTo>
                  <a:lnTo>
                    <a:pt x="40500" y="96139"/>
                  </a:lnTo>
                  <a:lnTo>
                    <a:pt x="40208" y="95161"/>
                  </a:lnTo>
                  <a:lnTo>
                    <a:pt x="40119" y="94818"/>
                  </a:lnTo>
                  <a:lnTo>
                    <a:pt x="39789" y="93192"/>
                  </a:lnTo>
                  <a:lnTo>
                    <a:pt x="38557" y="89344"/>
                  </a:lnTo>
                  <a:lnTo>
                    <a:pt x="36969" y="85648"/>
                  </a:lnTo>
                  <a:lnTo>
                    <a:pt x="35140" y="82346"/>
                  </a:lnTo>
                  <a:lnTo>
                    <a:pt x="35140" y="98691"/>
                  </a:lnTo>
                  <a:lnTo>
                    <a:pt x="35115" y="99339"/>
                  </a:lnTo>
                  <a:lnTo>
                    <a:pt x="32677" y="104038"/>
                  </a:lnTo>
                  <a:lnTo>
                    <a:pt x="32461" y="104203"/>
                  </a:lnTo>
                  <a:lnTo>
                    <a:pt x="32232" y="104381"/>
                  </a:lnTo>
                  <a:lnTo>
                    <a:pt x="28206" y="105549"/>
                  </a:lnTo>
                  <a:lnTo>
                    <a:pt x="27546" y="105486"/>
                  </a:lnTo>
                  <a:lnTo>
                    <a:pt x="24853" y="104482"/>
                  </a:lnTo>
                  <a:lnTo>
                    <a:pt x="24688" y="104381"/>
                  </a:lnTo>
                  <a:lnTo>
                    <a:pt x="24498" y="104292"/>
                  </a:lnTo>
                  <a:lnTo>
                    <a:pt x="23050" y="103555"/>
                  </a:lnTo>
                  <a:lnTo>
                    <a:pt x="22707" y="103365"/>
                  </a:lnTo>
                  <a:lnTo>
                    <a:pt x="23012" y="76796"/>
                  </a:lnTo>
                  <a:lnTo>
                    <a:pt x="24498" y="78066"/>
                  </a:lnTo>
                  <a:lnTo>
                    <a:pt x="26898" y="80581"/>
                  </a:lnTo>
                  <a:lnTo>
                    <a:pt x="27851" y="81813"/>
                  </a:lnTo>
                  <a:lnTo>
                    <a:pt x="27952" y="81940"/>
                  </a:lnTo>
                  <a:lnTo>
                    <a:pt x="28092" y="82118"/>
                  </a:lnTo>
                  <a:lnTo>
                    <a:pt x="34683" y="96393"/>
                  </a:lnTo>
                  <a:lnTo>
                    <a:pt x="34759" y="96672"/>
                  </a:lnTo>
                  <a:lnTo>
                    <a:pt x="34975" y="97383"/>
                  </a:lnTo>
                  <a:lnTo>
                    <a:pt x="35090" y="98031"/>
                  </a:lnTo>
                  <a:lnTo>
                    <a:pt x="35140" y="98691"/>
                  </a:lnTo>
                  <a:lnTo>
                    <a:pt x="35140" y="82346"/>
                  </a:lnTo>
                  <a:lnTo>
                    <a:pt x="35026" y="82130"/>
                  </a:lnTo>
                  <a:lnTo>
                    <a:pt x="33540" y="79959"/>
                  </a:lnTo>
                  <a:lnTo>
                    <a:pt x="32499" y="78574"/>
                  </a:lnTo>
                  <a:lnTo>
                    <a:pt x="32410" y="78447"/>
                  </a:lnTo>
                  <a:lnTo>
                    <a:pt x="32258" y="78282"/>
                  </a:lnTo>
                  <a:lnTo>
                    <a:pt x="32143" y="78155"/>
                  </a:lnTo>
                  <a:lnTo>
                    <a:pt x="31178" y="76885"/>
                  </a:lnTo>
                  <a:lnTo>
                    <a:pt x="28397" y="73964"/>
                  </a:lnTo>
                  <a:lnTo>
                    <a:pt x="18300" y="66979"/>
                  </a:lnTo>
                  <a:lnTo>
                    <a:pt x="17894" y="66700"/>
                  </a:lnTo>
                  <a:lnTo>
                    <a:pt x="12128" y="65049"/>
                  </a:lnTo>
                  <a:lnTo>
                    <a:pt x="10922" y="65049"/>
                  </a:lnTo>
                  <a:lnTo>
                    <a:pt x="4419" y="67411"/>
                  </a:lnTo>
                  <a:lnTo>
                    <a:pt x="4076" y="67652"/>
                  </a:lnTo>
                  <a:lnTo>
                    <a:pt x="3759" y="67932"/>
                  </a:lnTo>
                  <a:lnTo>
                    <a:pt x="2984" y="69951"/>
                  </a:lnTo>
                  <a:lnTo>
                    <a:pt x="3009" y="70231"/>
                  </a:lnTo>
                  <a:lnTo>
                    <a:pt x="5613" y="72694"/>
                  </a:lnTo>
                  <a:lnTo>
                    <a:pt x="6019" y="72694"/>
                  </a:lnTo>
                  <a:lnTo>
                    <a:pt x="6159" y="72682"/>
                  </a:lnTo>
                  <a:lnTo>
                    <a:pt x="6438" y="72631"/>
                  </a:lnTo>
                  <a:lnTo>
                    <a:pt x="6565" y="72593"/>
                  </a:lnTo>
                  <a:lnTo>
                    <a:pt x="6705" y="72567"/>
                  </a:lnTo>
                  <a:lnTo>
                    <a:pt x="6959" y="72466"/>
                  </a:lnTo>
                  <a:lnTo>
                    <a:pt x="7213" y="72339"/>
                  </a:lnTo>
                  <a:lnTo>
                    <a:pt x="7442" y="72186"/>
                  </a:lnTo>
                  <a:lnTo>
                    <a:pt x="7594" y="72072"/>
                  </a:lnTo>
                  <a:lnTo>
                    <a:pt x="11252" y="70700"/>
                  </a:lnTo>
                  <a:lnTo>
                    <a:pt x="11912" y="70700"/>
                  </a:lnTo>
                  <a:lnTo>
                    <a:pt x="15227" y="71742"/>
                  </a:lnTo>
                  <a:lnTo>
                    <a:pt x="15417" y="71856"/>
                  </a:lnTo>
                  <a:lnTo>
                    <a:pt x="15557" y="71920"/>
                  </a:lnTo>
                  <a:lnTo>
                    <a:pt x="15684" y="71983"/>
                  </a:lnTo>
                  <a:lnTo>
                    <a:pt x="17056" y="72694"/>
                  </a:lnTo>
                  <a:lnTo>
                    <a:pt x="17399" y="72898"/>
                  </a:lnTo>
                  <a:lnTo>
                    <a:pt x="17094" y="99466"/>
                  </a:lnTo>
                  <a:lnTo>
                    <a:pt x="15621" y="98183"/>
                  </a:lnTo>
                  <a:lnTo>
                    <a:pt x="13220" y="95669"/>
                  </a:lnTo>
                  <a:lnTo>
                    <a:pt x="12153" y="94310"/>
                  </a:lnTo>
                  <a:lnTo>
                    <a:pt x="10820" y="93357"/>
                  </a:lnTo>
                  <a:lnTo>
                    <a:pt x="10693" y="93306"/>
                  </a:lnTo>
                  <a:lnTo>
                    <a:pt x="10274" y="93230"/>
                  </a:lnTo>
                  <a:lnTo>
                    <a:pt x="10147" y="93218"/>
                  </a:lnTo>
                  <a:lnTo>
                    <a:pt x="9867" y="93218"/>
                  </a:lnTo>
                  <a:lnTo>
                    <a:pt x="9728" y="93230"/>
                  </a:lnTo>
                  <a:lnTo>
                    <a:pt x="9588" y="93230"/>
                  </a:lnTo>
                  <a:lnTo>
                    <a:pt x="7480" y="94653"/>
                  </a:lnTo>
                  <a:lnTo>
                    <a:pt x="7289" y="95021"/>
                  </a:lnTo>
                  <a:lnTo>
                    <a:pt x="7213" y="95288"/>
                  </a:lnTo>
                  <a:lnTo>
                    <a:pt x="7124" y="95694"/>
                  </a:lnTo>
                  <a:lnTo>
                    <a:pt x="7112" y="95834"/>
                  </a:lnTo>
                  <a:lnTo>
                    <a:pt x="7112" y="96253"/>
                  </a:lnTo>
                  <a:lnTo>
                    <a:pt x="21907" y="109334"/>
                  </a:lnTo>
                  <a:lnTo>
                    <a:pt x="22225" y="109537"/>
                  </a:lnTo>
                  <a:lnTo>
                    <a:pt x="27990" y="111201"/>
                  </a:lnTo>
                  <a:lnTo>
                    <a:pt x="29197" y="111188"/>
                  </a:lnTo>
                  <a:lnTo>
                    <a:pt x="35966" y="108635"/>
                  </a:lnTo>
                  <a:lnTo>
                    <a:pt x="36169" y="108483"/>
                  </a:lnTo>
                  <a:lnTo>
                    <a:pt x="36525" y="108204"/>
                  </a:lnTo>
                  <a:lnTo>
                    <a:pt x="40767" y="99758"/>
                  </a:lnTo>
                  <a:lnTo>
                    <a:pt x="40792" y="98539"/>
                  </a:lnTo>
                  <a:close/>
                </a:path>
                <a:path w="244475" h="111760">
                  <a:moveTo>
                    <a:pt x="65151" y="84251"/>
                  </a:moveTo>
                  <a:lnTo>
                    <a:pt x="64554" y="82727"/>
                  </a:lnTo>
                  <a:lnTo>
                    <a:pt x="60096" y="86194"/>
                  </a:lnTo>
                  <a:lnTo>
                    <a:pt x="61976" y="87261"/>
                  </a:lnTo>
                  <a:lnTo>
                    <a:pt x="62115" y="87287"/>
                  </a:lnTo>
                  <a:lnTo>
                    <a:pt x="62395" y="87287"/>
                  </a:lnTo>
                  <a:lnTo>
                    <a:pt x="62953" y="87223"/>
                  </a:lnTo>
                  <a:lnTo>
                    <a:pt x="64782" y="85852"/>
                  </a:lnTo>
                  <a:lnTo>
                    <a:pt x="65011" y="85344"/>
                  </a:lnTo>
                  <a:lnTo>
                    <a:pt x="65049" y="85217"/>
                  </a:lnTo>
                  <a:lnTo>
                    <a:pt x="65138" y="84810"/>
                  </a:lnTo>
                  <a:lnTo>
                    <a:pt x="65151" y="84670"/>
                  </a:lnTo>
                  <a:lnTo>
                    <a:pt x="65151" y="84251"/>
                  </a:lnTo>
                  <a:close/>
                </a:path>
                <a:path w="244475" h="111760">
                  <a:moveTo>
                    <a:pt x="79692" y="69215"/>
                  </a:moveTo>
                  <a:lnTo>
                    <a:pt x="59080" y="59994"/>
                  </a:lnTo>
                  <a:lnTo>
                    <a:pt x="62268" y="48221"/>
                  </a:lnTo>
                  <a:lnTo>
                    <a:pt x="62306" y="48094"/>
                  </a:lnTo>
                  <a:lnTo>
                    <a:pt x="62357" y="47688"/>
                  </a:lnTo>
                  <a:lnTo>
                    <a:pt x="62357" y="47269"/>
                  </a:lnTo>
                  <a:lnTo>
                    <a:pt x="62318" y="47002"/>
                  </a:lnTo>
                  <a:lnTo>
                    <a:pt x="61264" y="45262"/>
                  </a:lnTo>
                  <a:lnTo>
                    <a:pt x="59728" y="44665"/>
                  </a:lnTo>
                  <a:lnTo>
                    <a:pt x="59309" y="44665"/>
                  </a:lnTo>
                  <a:lnTo>
                    <a:pt x="59042" y="44704"/>
                  </a:lnTo>
                  <a:lnTo>
                    <a:pt x="58762" y="44767"/>
                  </a:lnTo>
                  <a:lnTo>
                    <a:pt x="58635" y="44818"/>
                  </a:lnTo>
                  <a:lnTo>
                    <a:pt x="58496" y="44856"/>
                  </a:lnTo>
                  <a:lnTo>
                    <a:pt x="57302" y="45770"/>
                  </a:lnTo>
                  <a:lnTo>
                    <a:pt x="51574" y="66116"/>
                  </a:lnTo>
                  <a:lnTo>
                    <a:pt x="36055" y="46253"/>
                  </a:lnTo>
                  <a:lnTo>
                    <a:pt x="31597" y="49733"/>
                  </a:lnTo>
                  <a:lnTo>
                    <a:pt x="50406" y="73825"/>
                  </a:lnTo>
                  <a:lnTo>
                    <a:pt x="50596" y="74053"/>
                  </a:lnTo>
                  <a:lnTo>
                    <a:pt x="60096" y="86194"/>
                  </a:lnTo>
                  <a:lnTo>
                    <a:pt x="64554" y="82715"/>
                  </a:lnTo>
                  <a:lnTo>
                    <a:pt x="55918" y="71691"/>
                  </a:lnTo>
                  <a:lnTo>
                    <a:pt x="57581" y="65519"/>
                  </a:lnTo>
                  <a:lnTo>
                    <a:pt x="77381" y="74371"/>
                  </a:lnTo>
                  <a:lnTo>
                    <a:pt x="79692" y="69215"/>
                  </a:lnTo>
                  <a:close/>
                </a:path>
                <a:path w="244475" h="111760">
                  <a:moveTo>
                    <a:pt x="81368" y="71755"/>
                  </a:moveTo>
                  <a:lnTo>
                    <a:pt x="80683" y="69977"/>
                  </a:lnTo>
                  <a:lnTo>
                    <a:pt x="79692" y="69227"/>
                  </a:lnTo>
                  <a:lnTo>
                    <a:pt x="77381" y="74371"/>
                  </a:lnTo>
                  <a:lnTo>
                    <a:pt x="77508" y="74447"/>
                  </a:lnTo>
                  <a:lnTo>
                    <a:pt x="77901" y="74561"/>
                  </a:lnTo>
                  <a:lnTo>
                    <a:pt x="78308" y="74625"/>
                  </a:lnTo>
                  <a:lnTo>
                    <a:pt x="78867" y="74612"/>
                  </a:lnTo>
                  <a:lnTo>
                    <a:pt x="79006" y="74587"/>
                  </a:lnTo>
                  <a:lnTo>
                    <a:pt x="79146" y="74574"/>
                  </a:lnTo>
                  <a:lnTo>
                    <a:pt x="79413" y="74498"/>
                  </a:lnTo>
                  <a:lnTo>
                    <a:pt x="79667" y="74396"/>
                  </a:lnTo>
                  <a:lnTo>
                    <a:pt x="79921" y="74269"/>
                  </a:lnTo>
                  <a:lnTo>
                    <a:pt x="80149" y="74129"/>
                  </a:lnTo>
                  <a:lnTo>
                    <a:pt x="81356" y="72021"/>
                  </a:lnTo>
                  <a:lnTo>
                    <a:pt x="81356" y="71882"/>
                  </a:lnTo>
                  <a:lnTo>
                    <a:pt x="81368" y="71755"/>
                  </a:lnTo>
                  <a:close/>
                </a:path>
                <a:path w="244475" h="111760">
                  <a:moveTo>
                    <a:pt x="119405" y="43446"/>
                  </a:moveTo>
                  <a:lnTo>
                    <a:pt x="115925" y="38989"/>
                  </a:lnTo>
                  <a:lnTo>
                    <a:pt x="112064" y="42024"/>
                  </a:lnTo>
                  <a:lnTo>
                    <a:pt x="106883" y="35369"/>
                  </a:lnTo>
                  <a:lnTo>
                    <a:pt x="107149" y="34582"/>
                  </a:lnTo>
                  <a:lnTo>
                    <a:pt x="107530" y="32905"/>
                  </a:lnTo>
                  <a:lnTo>
                    <a:pt x="107734" y="31216"/>
                  </a:lnTo>
                  <a:lnTo>
                    <a:pt x="107784" y="29502"/>
                  </a:lnTo>
                  <a:lnTo>
                    <a:pt x="107657" y="27800"/>
                  </a:lnTo>
                  <a:lnTo>
                    <a:pt x="104216" y="19418"/>
                  </a:lnTo>
                  <a:lnTo>
                    <a:pt x="104076" y="19215"/>
                  </a:lnTo>
                  <a:lnTo>
                    <a:pt x="100990" y="15278"/>
                  </a:lnTo>
                  <a:lnTo>
                    <a:pt x="100825" y="15074"/>
                  </a:lnTo>
                  <a:lnTo>
                    <a:pt x="100355" y="14465"/>
                  </a:lnTo>
                  <a:lnTo>
                    <a:pt x="99123" y="13169"/>
                  </a:lnTo>
                  <a:lnTo>
                    <a:pt x="86067" y="8140"/>
                  </a:lnTo>
                  <a:lnTo>
                    <a:pt x="84277" y="8267"/>
                  </a:lnTo>
                  <a:lnTo>
                    <a:pt x="75399" y="11938"/>
                  </a:lnTo>
                  <a:lnTo>
                    <a:pt x="75171" y="12103"/>
                  </a:lnTo>
                  <a:lnTo>
                    <a:pt x="74574" y="12573"/>
                  </a:lnTo>
                  <a:lnTo>
                    <a:pt x="68249" y="26873"/>
                  </a:lnTo>
                  <a:lnTo>
                    <a:pt x="68389" y="28663"/>
                  </a:lnTo>
                  <a:lnTo>
                    <a:pt x="72047" y="37541"/>
                  </a:lnTo>
                  <a:lnTo>
                    <a:pt x="75298" y="41694"/>
                  </a:lnTo>
                  <a:lnTo>
                    <a:pt x="89446" y="48387"/>
                  </a:lnTo>
                  <a:lnTo>
                    <a:pt x="90271" y="48336"/>
                  </a:lnTo>
                  <a:lnTo>
                    <a:pt x="95453" y="54978"/>
                  </a:lnTo>
                  <a:lnTo>
                    <a:pt x="91617" y="57988"/>
                  </a:lnTo>
                  <a:lnTo>
                    <a:pt x="91211" y="58369"/>
                  </a:lnTo>
                  <a:lnTo>
                    <a:pt x="90970" y="58686"/>
                  </a:lnTo>
                  <a:lnTo>
                    <a:pt x="90830" y="58940"/>
                  </a:lnTo>
                  <a:lnTo>
                    <a:pt x="90716" y="59194"/>
                  </a:lnTo>
                  <a:lnTo>
                    <a:pt x="90678" y="59321"/>
                  </a:lnTo>
                  <a:lnTo>
                    <a:pt x="90627" y="59448"/>
                  </a:lnTo>
                  <a:lnTo>
                    <a:pt x="90551" y="59867"/>
                  </a:lnTo>
                  <a:lnTo>
                    <a:pt x="90525" y="60274"/>
                  </a:lnTo>
                  <a:lnTo>
                    <a:pt x="90551" y="60566"/>
                  </a:lnTo>
                  <a:lnTo>
                    <a:pt x="91135" y="61950"/>
                  </a:lnTo>
                  <a:lnTo>
                    <a:pt x="93154" y="63030"/>
                  </a:lnTo>
                  <a:lnTo>
                    <a:pt x="93573" y="63030"/>
                  </a:lnTo>
                  <a:lnTo>
                    <a:pt x="101066" y="57772"/>
                  </a:lnTo>
                  <a:lnTo>
                    <a:pt x="101892" y="56845"/>
                  </a:lnTo>
                  <a:lnTo>
                    <a:pt x="102082" y="56476"/>
                  </a:lnTo>
                  <a:lnTo>
                    <a:pt x="102120" y="56337"/>
                  </a:lnTo>
                  <a:lnTo>
                    <a:pt x="102235" y="55943"/>
                  </a:lnTo>
                  <a:lnTo>
                    <a:pt x="102247" y="55803"/>
                  </a:lnTo>
                  <a:lnTo>
                    <a:pt x="102260" y="55664"/>
                  </a:lnTo>
                  <a:lnTo>
                    <a:pt x="102273" y="55397"/>
                  </a:lnTo>
                  <a:lnTo>
                    <a:pt x="102260" y="55257"/>
                  </a:lnTo>
                  <a:lnTo>
                    <a:pt x="102247" y="55118"/>
                  </a:lnTo>
                  <a:lnTo>
                    <a:pt x="102209" y="54838"/>
                  </a:lnTo>
                  <a:lnTo>
                    <a:pt x="102133" y="54571"/>
                  </a:lnTo>
                  <a:lnTo>
                    <a:pt x="102031" y="54305"/>
                  </a:lnTo>
                  <a:lnTo>
                    <a:pt x="101904" y="54063"/>
                  </a:lnTo>
                  <a:lnTo>
                    <a:pt x="101752" y="53822"/>
                  </a:lnTo>
                  <a:lnTo>
                    <a:pt x="101587" y="53606"/>
                  </a:lnTo>
                  <a:lnTo>
                    <a:pt x="101396" y="53403"/>
                  </a:lnTo>
                  <a:lnTo>
                    <a:pt x="93916" y="43815"/>
                  </a:lnTo>
                  <a:lnTo>
                    <a:pt x="93751" y="43586"/>
                  </a:lnTo>
                  <a:lnTo>
                    <a:pt x="93484" y="43281"/>
                  </a:lnTo>
                  <a:lnTo>
                    <a:pt x="93268" y="43103"/>
                  </a:lnTo>
                  <a:lnTo>
                    <a:pt x="93040" y="42938"/>
                  </a:lnTo>
                  <a:lnTo>
                    <a:pt x="92913" y="42862"/>
                  </a:lnTo>
                  <a:lnTo>
                    <a:pt x="92786" y="42811"/>
                  </a:lnTo>
                  <a:lnTo>
                    <a:pt x="92544" y="42684"/>
                  </a:lnTo>
                  <a:lnTo>
                    <a:pt x="92405" y="42646"/>
                  </a:lnTo>
                  <a:lnTo>
                    <a:pt x="92278" y="42608"/>
                  </a:lnTo>
                  <a:lnTo>
                    <a:pt x="92151" y="42570"/>
                  </a:lnTo>
                  <a:lnTo>
                    <a:pt x="92024" y="42557"/>
                  </a:lnTo>
                  <a:lnTo>
                    <a:pt x="91732" y="42506"/>
                  </a:lnTo>
                  <a:lnTo>
                    <a:pt x="91516" y="42519"/>
                  </a:lnTo>
                  <a:lnTo>
                    <a:pt x="91376" y="42519"/>
                  </a:lnTo>
                  <a:lnTo>
                    <a:pt x="91173" y="42519"/>
                  </a:lnTo>
                  <a:lnTo>
                    <a:pt x="91046" y="42545"/>
                  </a:lnTo>
                  <a:lnTo>
                    <a:pt x="90893" y="42570"/>
                  </a:lnTo>
                  <a:lnTo>
                    <a:pt x="90170" y="42672"/>
                  </a:lnTo>
                  <a:lnTo>
                    <a:pt x="89306" y="42735"/>
                  </a:lnTo>
                  <a:lnTo>
                    <a:pt x="88150" y="42697"/>
                  </a:lnTo>
                  <a:lnTo>
                    <a:pt x="87007" y="42570"/>
                  </a:lnTo>
                  <a:lnTo>
                    <a:pt x="79844" y="38315"/>
                  </a:lnTo>
                  <a:lnTo>
                    <a:pt x="79679" y="38100"/>
                  </a:lnTo>
                  <a:lnTo>
                    <a:pt x="79489" y="37896"/>
                  </a:lnTo>
                  <a:lnTo>
                    <a:pt x="76708" y="34315"/>
                  </a:lnTo>
                  <a:lnTo>
                    <a:pt x="76593" y="34163"/>
                  </a:lnTo>
                  <a:lnTo>
                    <a:pt x="73914" y="26720"/>
                  </a:lnTo>
                  <a:lnTo>
                    <a:pt x="73939" y="25488"/>
                  </a:lnTo>
                  <a:lnTo>
                    <a:pt x="78879" y="16395"/>
                  </a:lnTo>
                  <a:lnTo>
                    <a:pt x="86207" y="13792"/>
                  </a:lnTo>
                  <a:lnTo>
                    <a:pt x="87439" y="13817"/>
                  </a:lnTo>
                  <a:lnTo>
                    <a:pt x="96443" y="18643"/>
                  </a:lnTo>
                  <a:lnTo>
                    <a:pt x="96608" y="18846"/>
                  </a:lnTo>
                  <a:lnTo>
                    <a:pt x="99491" y="22555"/>
                  </a:lnTo>
                  <a:lnTo>
                    <a:pt x="99618" y="22707"/>
                  </a:lnTo>
                  <a:lnTo>
                    <a:pt x="99720" y="22834"/>
                  </a:lnTo>
                  <a:lnTo>
                    <a:pt x="100139" y="23393"/>
                  </a:lnTo>
                  <a:lnTo>
                    <a:pt x="102120" y="29654"/>
                  </a:lnTo>
                  <a:lnTo>
                    <a:pt x="102095" y="30797"/>
                  </a:lnTo>
                  <a:lnTo>
                    <a:pt x="101955" y="31940"/>
                  </a:lnTo>
                  <a:lnTo>
                    <a:pt x="101701" y="33058"/>
                  </a:lnTo>
                  <a:lnTo>
                    <a:pt x="101333" y="34163"/>
                  </a:lnTo>
                  <a:lnTo>
                    <a:pt x="101155" y="34569"/>
                  </a:lnTo>
                  <a:lnTo>
                    <a:pt x="101041" y="34823"/>
                  </a:lnTo>
                  <a:lnTo>
                    <a:pt x="100965" y="35077"/>
                  </a:lnTo>
                  <a:lnTo>
                    <a:pt x="100926" y="35204"/>
                  </a:lnTo>
                  <a:lnTo>
                    <a:pt x="100888" y="35394"/>
                  </a:lnTo>
                  <a:lnTo>
                    <a:pt x="100863" y="35572"/>
                  </a:lnTo>
                  <a:lnTo>
                    <a:pt x="100863" y="35712"/>
                  </a:lnTo>
                  <a:lnTo>
                    <a:pt x="100850" y="35877"/>
                  </a:lnTo>
                  <a:lnTo>
                    <a:pt x="100876" y="36195"/>
                  </a:lnTo>
                  <a:lnTo>
                    <a:pt x="101104" y="36995"/>
                  </a:lnTo>
                  <a:lnTo>
                    <a:pt x="101168" y="37122"/>
                  </a:lnTo>
                  <a:lnTo>
                    <a:pt x="101295" y="37350"/>
                  </a:lnTo>
                  <a:lnTo>
                    <a:pt x="101371" y="37477"/>
                  </a:lnTo>
                  <a:lnTo>
                    <a:pt x="109245" y="47574"/>
                  </a:lnTo>
                  <a:lnTo>
                    <a:pt x="109359" y="47713"/>
                  </a:lnTo>
                  <a:lnTo>
                    <a:pt x="109639" y="48031"/>
                  </a:lnTo>
                  <a:lnTo>
                    <a:pt x="109855" y="48196"/>
                  </a:lnTo>
                  <a:lnTo>
                    <a:pt x="110197" y="48437"/>
                  </a:lnTo>
                  <a:lnTo>
                    <a:pt x="110578" y="48615"/>
                  </a:lnTo>
                  <a:lnTo>
                    <a:pt x="110705" y="48653"/>
                  </a:lnTo>
                  <a:lnTo>
                    <a:pt x="110845" y="48691"/>
                  </a:lnTo>
                  <a:lnTo>
                    <a:pt x="111023" y="48742"/>
                  </a:lnTo>
                  <a:lnTo>
                    <a:pt x="111252" y="48768"/>
                  </a:lnTo>
                  <a:lnTo>
                    <a:pt x="111391" y="48793"/>
                  </a:lnTo>
                  <a:lnTo>
                    <a:pt x="111658" y="48793"/>
                  </a:lnTo>
                  <a:lnTo>
                    <a:pt x="112229" y="48729"/>
                  </a:lnTo>
                  <a:lnTo>
                    <a:pt x="113499" y="48069"/>
                  </a:lnTo>
                  <a:lnTo>
                    <a:pt x="119405" y="43446"/>
                  </a:lnTo>
                  <a:close/>
                </a:path>
                <a:path w="244475" h="111760">
                  <a:moveTo>
                    <a:pt x="120510" y="41148"/>
                  </a:moveTo>
                  <a:lnTo>
                    <a:pt x="119900" y="39484"/>
                  </a:lnTo>
                  <a:lnTo>
                    <a:pt x="119634" y="39166"/>
                  </a:lnTo>
                  <a:lnTo>
                    <a:pt x="119418" y="38989"/>
                  </a:lnTo>
                  <a:lnTo>
                    <a:pt x="119189" y="38836"/>
                  </a:lnTo>
                  <a:lnTo>
                    <a:pt x="118948" y="38684"/>
                  </a:lnTo>
                  <a:lnTo>
                    <a:pt x="118567" y="38531"/>
                  </a:lnTo>
                  <a:lnTo>
                    <a:pt x="118160" y="38430"/>
                  </a:lnTo>
                  <a:lnTo>
                    <a:pt x="118021" y="38417"/>
                  </a:lnTo>
                  <a:lnTo>
                    <a:pt x="117881" y="38392"/>
                  </a:lnTo>
                  <a:lnTo>
                    <a:pt x="117602" y="38392"/>
                  </a:lnTo>
                  <a:lnTo>
                    <a:pt x="117055" y="38455"/>
                  </a:lnTo>
                  <a:lnTo>
                    <a:pt x="116789" y="38531"/>
                  </a:lnTo>
                  <a:lnTo>
                    <a:pt x="116522" y="38633"/>
                  </a:lnTo>
                  <a:lnTo>
                    <a:pt x="116281" y="38747"/>
                  </a:lnTo>
                  <a:lnTo>
                    <a:pt x="115938" y="38989"/>
                  </a:lnTo>
                  <a:lnTo>
                    <a:pt x="119405" y="43446"/>
                  </a:lnTo>
                  <a:lnTo>
                    <a:pt x="119722" y="43180"/>
                  </a:lnTo>
                  <a:lnTo>
                    <a:pt x="120357" y="42100"/>
                  </a:lnTo>
                  <a:lnTo>
                    <a:pt x="120408" y="41973"/>
                  </a:lnTo>
                  <a:lnTo>
                    <a:pt x="120484" y="41567"/>
                  </a:lnTo>
                  <a:lnTo>
                    <a:pt x="120510" y="41148"/>
                  </a:lnTo>
                  <a:close/>
                </a:path>
                <a:path w="244475" h="111760">
                  <a:moveTo>
                    <a:pt x="244348" y="2921"/>
                  </a:moveTo>
                  <a:lnTo>
                    <a:pt x="243586" y="901"/>
                  </a:lnTo>
                  <a:lnTo>
                    <a:pt x="242163" y="76"/>
                  </a:lnTo>
                  <a:lnTo>
                    <a:pt x="242036" y="38"/>
                  </a:lnTo>
                  <a:lnTo>
                    <a:pt x="241617" y="0"/>
                  </a:lnTo>
                  <a:lnTo>
                    <a:pt x="241198" y="12"/>
                  </a:lnTo>
                  <a:lnTo>
                    <a:pt x="240665" y="127"/>
                  </a:lnTo>
                  <a:lnTo>
                    <a:pt x="238772" y="2184"/>
                  </a:lnTo>
                  <a:lnTo>
                    <a:pt x="238734" y="2311"/>
                  </a:lnTo>
                  <a:lnTo>
                    <a:pt x="238696" y="2590"/>
                  </a:lnTo>
                  <a:lnTo>
                    <a:pt x="238696" y="2730"/>
                  </a:lnTo>
                  <a:lnTo>
                    <a:pt x="244348" y="2921"/>
                  </a:lnTo>
                  <a:close/>
                </a:path>
                <a:path w="244475" h="111760">
                  <a:moveTo>
                    <a:pt x="244360" y="2933"/>
                  </a:moveTo>
                  <a:lnTo>
                    <a:pt x="241338" y="2832"/>
                  </a:lnTo>
                  <a:lnTo>
                    <a:pt x="241338" y="7962"/>
                  </a:lnTo>
                  <a:lnTo>
                    <a:pt x="238518" y="7886"/>
                  </a:lnTo>
                  <a:lnTo>
                    <a:pt x="241338" y="7962"/>
                  </a:lnTo>
                  <a:lnTo>
                    <a:pt x="241338" y="2832"/>
                  </a:lnTo>
                  <a:lnTo>
                    <a:pt x="238696" y="2730"/>
                  </a:lnTo>
                  <a:lnTo>
                    <a:pt x="238518" y="7696"/>
                  </a:lnTo>
                  <a:lnTo>
                    <a:pt x="238518" y="7861"/>
                  </a:lnTo>
                  <a:lnTo>
                    <a:pt x="238506" y="8229"/>
                  </a:lnTo>
                  <a:lnTo>
                    <a:pt x="231178" y="15087"/>
                  </a:lnTo>
                  <a:lnTo>
                    <a:pt x="230809" y="15062"/>
                  </a:lnTo>
                  <a:lnTo>
                    <a:pt x="230670" y="15049"/>
                  </a:lnTo>
                  <a:lnTo>
                    <a:pt x="215392" y="14516"/>
                  </a:lnTo>
                  <a:lnTo>
                    <a:pt x="214972" y="14528"/>
                  </a:lnTo>
                  <a:lnTo>
                    <a:pt x="214426" y="14643"/>
                  </a:lnTo>
                  <a:lnTo>
                    <a:pt x="214299" y="14706"/>
                  </a:lnTo>
                  <a:lnTo>
                    <a:pt x="213918" y="14871"/>
                  </a:lnTo>
                  <a:lnTo>
                    <a:pt x="213677" y="15011"/>
                  </a:lnTo>
                  <a:lnTo>
                    <a:pt x="213360" y="15278"/>
                  </a:lnTo>
                  <a:lnTo>
                    <a:pt x="212458" y="17246"/>
                  </a:lnTo>
                  <a:lnTo>
                    <a:pt x="212471" y="17665"/>
                  </a:lnTo>
                  <a:lnTo>
                    <a:pt x="214109" y="19913"/>
                  </a:lnTo>
                  <a:lnTo>
                    <a:pt x="214236" y="19989"/>
                  </a:lnTo>
                  <a:lnTo>
                    <a:pt x="214503" y="20066"/>
                  </a:lnTo>
                  <a:lnTo>
                    <a:pt x="214769" y="20129"/>
                  </a:lnTo>
                  <a:lnTo>
                    <a:pt x="215188" y="20180"/>
                  </a:lnTo>
                  <a:lnTo>
                    <a:pt x="230606" y="20713"/>
                  </a:lnTo>
                  <a:lnTo>
                    <a:pt x="244157" y="8267"/>
                  </a:lnTo>
                  <a:lnTo>
                    <a:pt x="244170" y="8077"/>
                  </a:lnTo>
                  <a:lnTo>
                    <a:pt x="244360" y="293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8098561" y="4019346"/>
              <a:ext cx="171450" cy="57150"/>
            </a:xfrm>
            <a:custGeom>
              <a:avLst/>
              <a:gdLst/>
              <a:ahLst/>
              <a:cxnLst/>
              <a:rect l="l" t="t" r="r" b="b"/>
              <a:pathLst>
                <a:path w="171450" h="57150">
                  <a:moveTo>
                    <a:pt x="30810" y="39801"/>
                  </a:moveTo>
                  <a:lnTo>
                    <a:pt x="25158" y="39624"/>
                  </a:lnTo>
                  <a:lnTo>
                    <a:pt x="25171" y="40030"/>
                  </a:lnTo>
                  <a:lnTo>
                    <a:pt x="25209" y="40297"/>
                  </a:lnTo>
                  <a:lnTo>
                    <a:pt x="27749" y="42532"/>
                  </a:lnTo>
                  <a:lnTo>
                    <a:pt x="27889" y="42532"/>
                  </a:lnTo>
                  <a:lnTo>
                    <a:pt x="28028" y="42545"/>
                  </a:lnTo>
                  <a:lnTo>
                    <a:pt x="28295" y="42519"/>
                  </a:lnTo>
                  <a:lnTo>
                    <a:pt x="28435" y="42494"/>
                  </a:lnTo>
                  <a:lnTo>
                    <a:pt x="28575" y="42481"/>
                  </a:lnTo>
                  <a:lnTo>
                    <a:pt x="30734" y="40347"/>
                  </a:lnTo>
                  <a:lnTo>
                    <a:pt x="30772" y="40220"/>
                  </a:lnTo>
                  <a:lnTo>
                    <a:pt x="30810" y="39941"/>
                  </a:lnTo>
                  <a:lnTo>
                    <a:pt x="30810" y="39801"/>
                  </a:lnTo>
                  <a:close/>
                </a:path>
                <a:path w="171450" h="57150">
                  <a:moveTo>
                    <a:pt x="30988" y="34671"/>
                  </a:moveTo>
                  <a:lnTo>
                    <a:pt x="25336" y="34480"/>
                  </a:lnTo>
                  <a:lnTo>
                    <a:pt x="25349" y="34899"/>
                  </a:lnTo>
                  <a:lnTo>
                    <a:pt x="25463" y="35433"/>
                  </a:lnTo>
                  <a:lnTo>
                    <a:pt x="27927" y="37388"/>
                  </a:lnTo>
                  <a:lnTo>
                    <a:pt x="28067" y="37388"/>
                  </a:lnTo>
                  <a:lnTo>
                    <a:pt x="28206" y="37401"/>
                  </a:lnTo>
                  <a:lnTo>
                    <a:pt x="29527" y="37033"/>
                  </a:lnTo>
                  <a:lnTo>
                    <a:pt x="29654" y="36969"/>
                  </a:lnTo>
                  <a:lnTo>
                    <a:pt x="30911" y="35217"/>
                  </a:lnTo>
                  <a:lnTo>
                    <a:pt x="30949" y="35077"/>
                  </a:lnTo>
                  <a:lnTo>
                    <a:pt x="30988" y="34798"/>
                  </a:lnTo>
                  <a:lnTo>
                    <a:pt x="30988" y="34671"/>
                  </a:lnTo>
                  <a:close/>
                </a:path>
                <a:path w="171450" h="57150">
                  <a:moveTo>
                    <a:pt x="32067" y="3835"/>
                  </a:moveTo>
                  <a:lnTo>
                    <a:pt x="29883" y="977"/>
                  </a:lnTo>
                  <a:lnTo>
                    <a:pt x="29756" y="939"/>
                  </a:lnTo>
                  <a:lnTo>
                    <a:pt x="29476" y="901"/>
                  </a:lnTo>
                  <a:lnTo>
                    <a:pt x="29337" y="901"/>
                  </a:lnTo>
                  <a:lnTo>
                    <a:pt x="3644" y="0"/>
                  </a:lnTo>
                  <a:lnTo>
                    <a:pt x="3543" y="2832"/>
                  </a:lnTo>
                  <a:lnTo>
                    <a:pt x="3543" y="0"/>
                  </a:lnTo>
                  <a:lnTo>
                    <a:pt x="3416" y="12"/>
                  </a:lnTo>
                  <a:lnTo>
                    <a:pt x="3225" y="12"/>
                  </a:lnTo>
                  <a:lnTo>
                    <a:pt x="3086" y="38"/>
                  </a:lnTo>
                  <a:lnTo>
                    <a:pt x="2679" y="127"/>
                  </a:lnTo>
                  <a:lnTo>
                    <a:pt x="2413" y="228"/>
                  </a:lnTo>
                  <a:lnTo>
                    <a:pt x="2247" y="317"/>
                  </a:lnTo>
                  <a:lnTo>
                    <a:pt x="1511" y="863"/>
                  </a:lnTo>
                  <a:lnTo>
                    <a:pt x="1320" y="1054"/>
                  </a:lnTo>
                  <a:lnTo>
                    <a:pt x="1168" y="1295"/>
                  </a:lnTo>
                  <a:lnTo>
                    <a:pt x="1016" y="1524"/>
                  </a:lnTo>
                  <a:lnTo>
                    <a:pt x="965" y="1663"/>
                  </a:lnTo>
                  <a:lnTo>
                    <a:pt x="812" y="2044"/>
                  </a:lnTo>
                  <a:lnTo>
                    <a:pt x="787" y="2184"/>
                  </a:lnTo>
                  <a:lnTo>
                    <a:pt x="749" y="2311"/>
                  </a:lnTo>
                  <a:lnTo>
                    <a:pt x="711" y="2730"/>
                  </a:lnTo>
                  <a:lnTo>
                    <a:pt x="0" y="23291"/>
                  </a:lnTo>
                  <a:lnTo>
                    <a:pt x="12" y="23710"/>
                  </a:lnTo>
                  <a:lnTo>
                    <a:pt x="63" y="23990"/>
                  </a:lnTo>
                  <a:lnTo>
                    <a:pt x="101" y="24180"/>
                  </a:lnTo>
                  <a:lnTo>
                    <a:pt x="177" y="24384"/>
                  </a:lnTo>
                  <a:lnTo>
                    <a:pt x="228" y="24511"/>
                  </a:lnTo>
                  <a:lnTo>
                    <a:pt x="342" y="24765"/>
                  </a:lnTo>
                  <a:lnTo>
                    <a:pt x="660" y="25222"/>
                  </a:lnTo>
                  <a:lnTo>
                    <a:pt x="850" y="25425"/>
                  </a:lnTo>
                  <a:lnTo>
                    <a:pt x="2590" y="26212"/>
                  </a:lnTo>
                  <a:lnTo>
                    <a:pt x="2730" y="26225"/>
                  </a:lnTo>
                  <a:lnTo>
                    <a:pt x="18122" y="26758"/>
                  </a:lnTo>
                  <a:lnTo>
                    <a:pt x="18516" y="26758"/>
                  </a:lnTo>
                  <a:lnTo>
                    <a:pt x="19240" y="26860"/>
                  </a:lnTo>
                  <a:lnTo>
                    <a:pt x="25349" y="34099"/>
                  </a:lnTo>
                  <a:lnTo>
                    <a:pt x="25336" y="34467"/>
                  </a:lnTo>
                  <a:lnTo>
                    <a:pt x="30988" y="34658"/>
                  </a:lnTo>
                  <a:lnTo>
                    <a:pt x="31013" y="34010"/>
                  </a:lnTo>
                  <a:lnTo>
                    <a:pt x="30937" y="32727"/>
                  </a:lnTo>
                  <a:lnTo>
                    <a:pt x="18986" y="21120"/>
                  </a:lnTo>
                  <a:lnTo>
                    <a:pt x="18554" y="21120"/>
                  </a:lnTo>
                  <a:lnTo>
                    <a:pt x="18338" y="21107"/>
                  </a:lnTo>
                  <a:lnTo>
                    <a:pt x="18199" y="21094"/>
                  </a:lnTo>
                  <a:lnTo>
                    <a:pt x="5740" y="20662"/>
                  </a:lnTo>
                  <a:lnTo>
                    <a:pt x="6273" y="5765"/>
                  </a:lnTo>
                  <a:lnTo>
                    <a:pt x="29146" y="6553"/>
                  </a:lnTo>
                  <a:lnTo>
                    <a:pt x="29565" y="6540"/>
                  </a:lnTo>
                  <a:lnTo>
                    <a:pt x="29692" y="6515"/>
                  </a:lnTo>
                  <a:lnTo>
                    <a:pt x="29832" y="6502"/>
                  </a:lnTo>
                  <a:lnTo>
                    <a:pt x="30099" y="6426"/>
                  </a:lnTo>
                  <a:lnTo>
                    <a:pt x="32016" y="4241"/>
                  </a:lnTo>
                  <a:lnTo>
                    <a:pt x="32067" y="3835"/>
                  </a:lnTo>
                  <a:close/>
                </a:path>
                <a:path w="171450" h="57150">
                  <a:moveTo>
                    <a:pt x="78041" y="26581"/>
                  </a:moveTo>
                  <a:lnTo>
                    <a:pt x="74561" y="10769"/>
                  </a:lnTo>
                  <a:lnTo>
                    <a:pt x="74409" y="10248"/>
                  </a:lnTo>
                  <a:lnTo>
                    <a:pt x="70040" y="4432"/>
                  </a:lnTo>
                  <a:lnTo>
                    <a:pt x="70040" y="14693"/>
                  </a:lnTo>
                  <a:lnTo>
                    <a:pt x="52730" y="34836"/>
                  </a:lnTo>
                  <a:lnTo>
                    <a:pt x="52425" y="32893"/>
                  </a:lnTo>
                  <a:lnTo>
                    <a:pt x="52209" y="29425"/>
                  </a:lnTo>
                  <a:lnTo>
                    <a:pt x="52273" y="27698"/>
                  </a:lnTo>
                  <a:lnTo>
                    <a:pt x="52374" y="26073"/>
                  </a:lnTo>
                  <a:lnTo>
                    <a:pt x="52590" y="23812"/>
                  </a:lnTo>
                  <a:lnTo>
                    <a:pt x="56388" y="12344"/>
                  </a:lnTo>
                  <a:lnTo>
                    <a:pt x="56476" y="12153"/>
                  </a:lnTo>
                  <a:lnTo>
                    <a:pt x="56527" y="12026"/>
                  </a:lnTo>
                  <a:lnTo>
                    <a:pt x="62674" y="7734"/>
                  </a:lnTo>
                  <a:lnTo>
                    <a:pt x="63004" y="7747"/>
                  </a:lnTo>
                  <a:lnTo>
                    <a:pt x="63131" y="7747"/>
                  </a:lnTo>
                  <a:lnTo>
                    <a:pt x="69100" y="12268"/>
                  </a:lnTo>
                  <a:lnTo>
                    <a:pt x="69151" y="12407"/>
                  </a:lnTo>
                  <a:lnTo>
                    <a:pt x="69202" y="12611"/>
                  </a:lnTo>
                  <a:lnTo>
                    <a:pt x="69316" y="12877"/>
                  </a:lnTo>
                  <a:lnTo>
                    <a:pt x="69507" y="13296"/>
                  </a:lnTo>
                  <a:lnTo>
                    <a:pt x="70040" y="14693"/>
                  </a:lnTo>
                  <a:lnTo>
                    <a:pt x="70040" y="4432"/>
                  </a:lnTo>
                  <a:lnTo>
                    <a:pt x="63207" y="2095"/>
                  </a:lnTo>
                  <a:lnTo>
                    <a:pt x="63068" y="2082"/>
                  </a:lnTo>
                  <a:lnTo>
                    <a:pt x="58458" y="2870"/>
                  </a:lnTo>
                  <a:lnTo>
                    <a:pt x="57886" y="3073"/>
                  </a:lnTo>
                  <a:lnTo>
                    <a:pt x="51320" y="9817"/>
                  </a:lnTo>
                  <a:lnTo>
                    <a:pt x="50457" y="11468"/>
                  </a:lnTo>
                  <a:lnTo>
                    <a:pt x="46634" y="27228"/>
                  </a:lnTo>
                  <a:lnTo>
                    <a:pt x="46621" y="27355"/>
                  </a:lnTo>
                  <a:lnTo>
                    <a:pt x="46621" y="27495"/>
                  </a:lnTo>
                  <a:lnTo>
                    <a:pt x="46545" y="29502"/>
                  </a:lnTo>
                  <a:lnTo>
                    <a:pt x="46799" y="33515"/>
                  </a:lnTo>
                  <a:lnTo>
                    <a:pt x="47447" y="37490"/>
                  </a:lnTo>
                  <a:lnTo>
                    <a:pt x="48475" y="41376"/>
                  </a:lnTo>
                  <a:lnTo>
                    <a:pt x="49403" y="43853"/>
                  </a:lnTo>
                  <a:lnTo>
                    <a:pt x="50076" y="45478"/>
                  </a:lnTo>
                  <a:lnTo>
                    <a:pt x="50190" y="45821"/>
                  </a:lnTo>
                  <a:lnTo>
                    <a:pt x="61391" y="54000"/>
                  </a:lnTo>
                  <a:lnTo>
                    <a:pt x="61582" y="48336"/>
                  </a:lnTo>
                  <a:lnTo>
                    <a:pt x="61455" y="48336"/>
                  </a:lnTo>
                  <a:lnTo>
                    <a:pt x="60845" y="48285"/>
                  </a:lnTo>
                  <a:lnTo>
                    <a:pt x="55422" y="43599"/>
                  </a:lnTo>
                  <a:lnTo>
                    <a:pt x="55384" y="43472"/>
                  </a:lnTo>
                  <a:lnTo>
                    <a:pt x="55295" y="43281"/>
                  </a:lnTo>
                  <a:lnTo>
                    <a:pt x="55079" y="42786"/>
                  </a:lnTo>
                  <a:lnTo>
                    <a:pt x="54546" y="41414"/>
                  </a:lnTo>
                  <a:lnTo>
                    <a:pt x="71843" y="21272"/>
                  </a:lnTo>
                  <a:lnTo>
                    <a:pt x="72161" y="23202"/>
                  </a:lnTo>
                  <a:lnTo>
                    <a:pt x="72377" y="26657"/>
                  </a:lnTo>
                  <a:lnTo>
                    <a:pt x="72313" y="28397"/>
                  </a:lnTo>
                  <a:lnTo>
                    <a:pt x="68262" y="43637"/>
                  </a:lnTo>
                  <a:lnTo>
                    <a:pt x="68148" y="43853"/>
                  </a:lnTo>
                  <a:lnTo>
                    <a:pt x="61925" y="48361"/>
                  </a:lnTo>
                  <a:lnTo>
                    <a:pt x="61595" y="48336"/>
                  </a:lnTo>
                  <a:lnTo>
                    <a:pt x="61391" y="54000"/>
                  </a:lnTo>
                  <a:lnTo>
                    <a:pt x="66141" y="53213"/>
                  </a:lnTo>
                  <a:lnTo>
                    <a:pt x="66713" y="53009"/>
                  </a:lnTo>
                  <a:lnTo>
                    <a:pt x="73279" y="46240"/>
                  </a:lnTo>
                  <a:lnTo>
                    <a:pt x="73355" y="46075"/>
                  </a:lnTo>
                  <a:lnTo>
                    <a:pt x="77952" y="29222"/>
                  </a:lnTo>
                  <a:lnTo>
                    <a:pt x="77952" y="28765"/>
                  </a:lnTo>
                  <a:lnTo>
                    <a:pt x="77965" y="28600"/>
                  </a:lnTo>
                  <a:lnTo>
                    <a:pt x="77965" y="28409"/>
                  </a:lnTo>
                  <a:lnTo>
                    <a:pt x="78041" y="26581"/>
                  </a:lnTo>
                  <a:close/>
                </a:path>
                <a:path w="171450" h="57150">
                  <a:moveTo>
                    <a:pt x="120396" y="52946"/>
                  </a:moveTo>
                  <a:lnTo>
                    <a:pt x="120345" y="52552"/>
                  </a:lnTo>
                  <a:lnTo>
                    <a:pt x="120307" y="52400"/>
                  </a:lnTo>
                  <a:lnTo>
                    <a:pt x="120180" y="52006"/>
                  </a:lnTo>
                  <a:lnTo>
                    <a:pt x="110248" y="31597"/>
                  </a:lnTo>
                  <a:lnTo>
                    <a:pt x="120269" y="24612"/>
                  </a:lnTo>
                  <a:lnTo>
                    <a:pt x="117030" y="19964"/>
                  </a:lnTo>
                  <a:lnTo>
                    <a:pt x="100584" y="31432"/>
                  </a:lnTo>
                  <a:lnTo>
                    <a:pt x="101473" y="6248"/>
                  </a:lnTo>
                  <a:lnTo>
                    <a:pt x="101447" y="5829"/>
                  </a:lnTo>
                  <a:lnTo>
                    <a:pt x="98869" y="3340"/>
                  </a:lnTo>
                  <a:lnTo>
                    <a:pt x="98729" y="3340"/>
                  </a:lnTo>
                  <a:lnTo>
                    <a:pt x="98590" y="3327"/>
                  </a:lnTo>
                  <a:lnTo>
                    <a:pt x="96710" y="4102"/>
                  </a:lnTo>
                  <a:lnTo>
                    <a:pt x="95885" y="5511"/>
                  </a:lnTo>
                  <a:lnTo>
                    <a:pt x="95846" y="5638"/>
                  </a:lnTo>
                  <a:lnTo>
                    <a:pt x="95808" y="5930"/>
                  </a:lnTo>
                  <a:lnTo>
                    <a:pt x="95808" y="6057"/>
                  </a:lnTo>
                  <a:lnTo>
                    <a:pt x="94729" y="36842"/>
                  </a:lnTo>
                  <a:lnTo>
                    <a:pt x="94729" y="37020"/>
                  </a:lnTo>
                  <a:lnTo>
                    <a:pt x="94195" y="52311"/>
                  </a:lnTo>
                  <a:lnTo>
                    <a:pt x="94208" y="52730"/>
                  </a:lnTo>
                  <a:lnTo>
                    <a:pt x="94234" y="52857"/>
                  </a:lnTo>
                  <a:lnTo>
                    <a:pt x="94246" y="52997"/>
                  </a:lnTo>
                  <a:lnTo>
                    <a:pt x="96926" y="55232"/>
                  </a:lnTo>
                  <a:lnTo>
                    <a:pt x="97332" y="55219"/>
                  </a:lnTo>
                  <a:lnTo>
                    <a:pt x="97878" y="55105"/>
                  </a:lnTo>
                  <a:lnTo>
                    <a:pt x="98005" y="55054"/>
                  </a:lnTo>
                  <a:lnTo>
                    <a:pt x="98145" y="55016"/>
                  </a:lnTo>
                  <a:lnTo>
                    <a:pt x="99593" y="53568"/>
                  </a:lnTo>
                  <a:lnTo>
                    <a:pt x="99745" y="53200"/>
                  </a:lnTo>
                  <a:lnTo>
                    <a:pt x="99796" y="52920"/>
                  </a:lnTo>
                  <a:lnTo>
                    <a:pt x="99847" y="52501"/>
                  </a:lnTo>
                  <a:lnTo>
                    <a:pt x="100330" y="38506"/>
                  </a:lnTo>
                  <a:lnTo>
                    <a:pt x="105549" y="34861"/>
                  </a:lnTo>
                  <a:lnTo>
                    <a:pt x="115036" y="54368"/>
                  </a:lnTo>
                  <a:lnTo>
                    <a:pt x="115316" y="54838"/>
                  </a:lnTo>
                  <a:lnTo>
                    <a:pt x="116649" y="55791"/>
                  </a:lnTo>
                  <a:lnTo>
                    <a:pt x="116776" y="55841"/>
                  </a:lnTo>
                  <a:lnTo>
                    <a:pt x="117055" y="55905"/>
                  </a:lnTo>
                  <a:lnTo>
                    <a:pt x="117195" y="55918"/>
                  </a:lnTo>
                  <a:lnTo>
                    <a:pt x="117322" y="55943"/>
                  </a:lnTo>
                  <a:lnTo>
                    <a:pt x="117602" y="55956"/>
                  </a:lnTo>
                  <a:lnTo>
                    <a:pt x="118148" y="55892"/>
                  </a:lnTo>
                  <a:lnTo>
                    <a:pt x="118287" y="55854"/>
                  </a:lnTo>
                  <a:lnTo>
                    <a:pt x="118427" y="55829"/>
                  </a:lnTo>
                  <a:lnTo>
                    <a:pt x="120396" y="53365"/>
                  </a:lnTo>
                  <a:lnTo>
                    <a:pt x="120396" y="52946"/>
                  </a:lnTo>
                  <a:close/>
                </a:path>
                <a:path w="171450" h="57150">
                  <a:moveTo>
                    <a:pt x="121488" y="22085"/>
                  </a:moveTo>
                  <a:lnTo>
                    <a:pt x="121450" y="21805"/>
                  </a:lnTo>
                  <a:lnTo>
                    <a:pt x="121424" y="21678"/>
                  </a:lnTo>
                  <a:lnTo>
                    <a:pt x="121310" y="21272"/>
                  </a:lnTo>
                  <a:lnTo>
                    <a:pt x="121196" y="21018"/>
                  </a:lnTo>
                  <a:lnTo>
                    <a:pt x="121056" y="20777"/>
                  </a:lnTo>
                  <a:lnTo>
                    <a:pt x="120904" y="20548"/>
                  </a:lnTo>
                  <a:lnTo>
                    <a:pt x="118745" y="19456"/>
                  </a:lnTo>
                  <a:lnTo>
                    <a:pt x="118465" y="19456"/>
                  </a:lnTo>
                  <a:lnTo>
                    <a:pt x="117043" y="19964"/>
                  </a:lnTo>
                  <a:lnTo>
                    <a:pt x="120269" y="24612"/>
                  </a:lnTo>
                  <a:lnTo>
                    <a:pt x="120611" y="24345"/>
                  </a:lnTo>
                  <a:lnTo>
                    <a:pt x="120789" y="24130"/>
                  </a:lnTo>
                  <a:lnTo>
                    <a:pt x="120967" y="23926"/>
                  </a:lnTo>
                  <a:lnTo>
                    <a:pt x="121437" y="22771"/>
                  </a:lnTo>
                  <a:lnTo>
                    <a:pt x="121475" y="22644"/>
                  </a:lnTo>
                  <a:lnTo>
                    <a:pt x="121488" y="22364"/>
                  </a:lnTo>
                  <a:lnTo>
                    <a:pt x="121488" y="22085"/>
                  </a:lnTo>
                  <a:close/>
                </a:path>
                <a:path w="171450" h="57150">
                  <a:moveTo>
                    <a:pt x="171170" y="23215"/>
                  </a:moveTo>
                  <a:lnTo>
                    <a:pt x="153682" y="5257"/>
                  </a:lnTo>
                  <a:lnTo>
                    <a:pt x="153530" y="5245"/>
                  </a:lnTo>
                  <a:lnTo>
                    <a:pt x="153377" y="5232"/>
                  </a:lnTo>
                  <a:lnTo>
                    <a:pt x="152628" y="5207"/>
                  </a:lnTo>
                  <a:lnTo>
                    <a:pt x="150837" y="5321"/>
                  </a:lnTo>
                  <a:lnTo>
                    <a:pt x="134645" y="22720"/>
                  </a:lnTo>
                  <a:lnTo>
                    <a:pt x="134632" y="22847"/>
                  </a:lnTo>
                  <a:lnTo>
                    <a:pt x="134454" y="27825"/>
                  </a:lnTo>
                  <a:lnTo>
                    <a:pt x="134454" y="27978"/>
                  </a:lnTo>
                  <a:lnTo>
                    <a:pt x="134416" y="28829"/>
                  </a:lnTo>
                  <a:lnTo>
                    <a:pt x="134531" y="30543"/>
                  </a:lnTo>
                  <a:lnTo>
                    <a:pt x="141655" y="42710"/>
                  </a:lnTo>
                  <a:lnTo>
                    <a:pt x="141351" y="51130"/>
                  </a:lnTo>
                  <a:lnTo>
                    <a:pt x="136474" y="50965"/>
                  </a:lnTo>
                  <a:lnTo>
                    <a:pt x="136347" y="50952"/>
                  </a:lnTo>
                  <a:lnTo>
                    <a:pt x="135928" y="50990"/>
                  </a:lnTo>
                  <a:lnTo>
                    <a:pt x="135521" y="51079"/>
                  </a:lnTo>
                  <a:lnTo>
                    <a:pt x="135394" y="51142"/>
                  </a:lnTo>
                  <a:lnTo>
                    <a:pt x="135013" y="51308"/>
                  </a:lnTo>
                  <a:lnTo>
                    <a:pt x="134772" y="51447"/>
                  </a:lnTo>
                  <a:lnTo>
                    <a:pt x="134556" y="51625"/>
                  </a:lnTo>
                  <a:lnTo>
                    <a:pt x="133553" y="53682"/>
                  </a:lnTo>
                  <a:lnTo>
                    <a:pt x="133565" y="54102"/>
                  </a:lnTo>
                  <a:lnTo>
                    <a:pt x="135204" y="56349"/>
                  </a:lnTo>
                  <a:lnTo>
                    <a:pt x="135331" y="56426"/>
                  </a:lnTo>
                  <a:lnTo>
                    <a:pt x="135597" y="56515"/>
                  </a:lnTo>
                  <a:lnTo>
                    <a:pt x="135864" y="56565"/>
                  </a:lnTo>
                  <a:lnTo>
                    <a:pt x="136283" y="56616"/>
                  </a:lnTo>
                  <a:lnTo>
                    <a:pt x="143827" y="56870"/>
                  </a:lnTo>
                  <a:lnTo>
                    <a:pt x="143992" y="56870"/>
                  </a:lnTo>
                  <a:lnTo>
                    <a:pt x="144132" y="56883"/>
                  </a:lnTo>
                  <a:lnTo>
                    <a:pt x="144411" y="56870"/>
                  </a:lnTo>
                  <a:lnTo>
                    <a:pt x="144678" y="56832"/>
                  </a:lnTo>
                  <a:lnTo>
                    <a:pt x="144957" y="56756"/>
                  </a:lnTo>
                  <a:lnTo>
                    <a:pt x="145224" y="56654"/>
                  </a:lnTo>
                  <a:lnTo>
                    <a:pt x="145465" y="56540"/>
                  </a:lnTo>
                  <a:lnTo>
                    <a:pt x="145592" y="56451"/>
                  </a:lnTo>
                  <a:lnTo>
                    <a:pt x="145745" y="56349"/>
                  </a:lnTo>
                  <a:lnTo>
                    <a:pt x="145923" y="56222"/>
                  </a:lnTo>
                  <a:lnTo>
                    <a:pt x="146126" y="56032"/>
                  </a:lnTo>
                  <a:lnTo>
                    <a:pt x="146316" y="55816"/>
                  </a:lnTo>
                  <a:lnTo>
                    <a:pt x="146443" y="55626"/>
                  </a:lnTo>
                  <a:lnTo>
                    <a:pt x="146621" y="55359"/>
                  </a:lnTo>
                  <a:lnTo>
                    <a:pt x="146659" y="55232"/>
                  </a:lnTo>
                  <a:lnTo>
                    <a:pt x="146723" y="55105"/>
                  </a:lnTo>
                  <a:lnTo>
                    <a:pt x="146824" y="54838"/>
                  </a:lnTo>
                  <a:lnTo>
                    <a:pt x="146850" y="54711"/>
                  </a:lnTo>
                  <a:lnTo>
                    <a:pt x="146888" y="54559"/>
                  </a:lnTo>
                  <a:lnTo>
                    <a:pt x="146913" y="54292"/>
                  </a:lnTo>
                  <a:lnTo>
                    <a:pt x="146926" y="54152"/>
                  </a:lnTo>
                  <a:lnTo>
                    <a:pt x="146926" y="54013"/>
                  </a:lnTo>
                  <a:lnTo>
                    <a:pt x="147358" y="41478"/>
                  </a:lnTo>
                  <a:lnTo>
                    <a:pt x="147370" y="41300"/>
                  </a:lnTo>
                  <a:lnTo>
                    <a:pt x="147370" y="41021"/>
                  </a:lnTo>
                  <a:lnTo>
                    <a:pt x="147358" y="40881"/>
                  </a:lnTo>
                  <a:lnTo>
                    <a:pt x="147332" y="40754"/>
                  </a:lnTo>
                  <a:lnTo>
                    <a:pt x="147320" y="40614"/>
                  </a:lnTo>
                  <a:lnTo>
                    <a:pt x="147281" y="40474"/>
                  </a:lnTo>
                  <a:lnTo>
                    <a:pt x="147243" y="40347"/>
                  </a:lnTo>
                  <a:lnTo>
                    <a:pt x="147142" y="40081"/>
                  </a:lnTo>
                  <a:lnTo>
                    <a:pt x="147053" y="39928"/>
                  </a:lnTo>
                  <a:lnTo>
                    <a:pt x="146977" y="39789"/>
                  </a:lnTo>
                  <a:lnTo>
                    <a:pt x="146875" y="39598"/>
                  </a:lnTo>
                  <a:lnTo>
                    <a:pt x="146723" y="39420"/>
                  </a:lnTo>
                  <a:lnTo>
                    <a:pt x="146519" y="39179"/>
                  </a:lnTo>
                  <a:lnTo>
                    <a:pt x="146304" y="38989"/>
                  </a:lnTo>
                  <a:lnTo>
                    <a:pt x="146164" y="38900"/>
                  </a:lnTo>
                  <a:lnTo>
                    <a:pt x="145961" y="38760"/>
                  </a:lnTo>
                  <a:lnTo>
                    <a:pt x="145796" y="38671"/>
                  </a:lnTo>
                  <a:lnTo>
                    <a:pt x="145211" y="38290"/>
                  </a:lnTo>
                  <a:lnTo>
                    <a:pt x="140081" y="28752"/>
                  </a:lnTo>
                  <a:lnTo>
                    <a:pt x="140093" y="28384"/>
                  </a:lnTo>
                  <a:lnTo>
                    <a:pt x="140106" y="28181"/>
                  </a:lnTo>
                  <a:lnTo>
                    <a:pt x="140271" y="23050"/>
                  </a:lnTo>
                  <a:lnTo>
                    <a:pt x="140309" y="22428"/>
                  </a:lnTo>
                  <a:lnTo>
                    <a:pt x="152704" y="10871"/>
                  </a:lnTo>
                  <a:lnTo>
                    <a:pt x="153314" y="10896"/>
                  </a:lnTo>
                  <a:lnTo>
                    <a:pt x="153568" y="10896"/>
                  </a:lnTo>
                  <a:lnTo>
                    <a:pt x="153949" y="10896"/>
                  </a:lnTo>
                  <a:lnTo>
                    <a:pt x="155168" y="11074"/>
                  </a:lnTo>
                  <a:lnTo>
                    <a:pt x="165506" y="23304"/>
                  </a:lnTo>
                  <a:lnTo>
                    <a:pt x="165481" y="23736"/>
                  </a:lnTo>
                  <a:lnTo>
                    <a:pt x="165481" y="23914"/>
                  </a:lnTo>
                  <a:lnTo>
                    <a:pt x="165303" y="29057"/>
                  </a:lnTo>
                  <a:lnTo>
                    <a:pt x="165290" y="29248"/>
                  </a:lnTo>
                  <a:lnTo>
                    <a:pt x="165125" y="30797"/>
                  </a:lnTo>
                  <a:lnTo>
                    <a:pt x="158724" y="39204"/>
                  </a:lnTo>
                  <a:lnTo>
                    <a:pt x="161213" y="44284"/>
                  </a:lnTo>
                  <a:lnTo>
                    <a:pt x="170942" y="29400"/>
                  </a:lnTo>
                  <a:lnTo>
                    <a:pt x="170942" y="29273"/>
                  </a:lnTo>
                  <a:lnTo>
                    <a:pt x="171119" y="24307"/>
                  </a:lnTo>
                  <a:lnTo>
                    <a:pt x="171132" y="24130"/>
                  </a:lnTo>
                  <a:lnTo>
                    <a:pt x="171170" y="2321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255241" y="4045673"/>
              <a:ext cx="257810" cy="176530"/>
            </a:xfrm>
            <a:custGeom>
              <a:avLst/>
              <a:gdLst/>
              <a:ahLst/>
              <a:cxnLst/>
              <a:rect l="l" t="t" r="r" b="b"/>
              <a:pathLst>
                <a:path w="257809" h="176529">
                  <a:moveTo>
                    <a:pt x="14274" y="2933"/>
                  </a:moveTo>
                  <a:lnTo>
                    <a:pt x="8623" y="2730"/>
                  </a:lnTo>
                  <a:lnTo>
                    <a:pt x="8610" y="3035"/>
                  </a:lnTo>
                  <a:lnTo>
                    <a:pt x="8445" y="4470"/>
                  </a:lnTo>
                  <a:lnTo>
                    <a:pt x="2171" y="12814"/>
                  </a:lnTo>
                  <a:lnTo>
                    <a:pt x="2044" y="12877"/>
                  </a:lnTo>
                  <a:lnTo>
                    <a:pt x="1917" y="12941"/>
                  </a:lnTo>
                  <a:lnTo>
                    <a:pt x="1790" y="13017"/>
                  </a:lnTo>
                  <a:lnTo>
                    <a:pt x="1498" y="13220"/>
                  </a:lnTo>
                  <a:lnTo>
                    <a:pt x="1358" y="13360"/>
                  </a:lnTo>
                  <a:lnTo>
                    <a:pt x="1066" y="13652"/>
                  </a:lnTo>
                  <a:lnTo>
                    <a:pt x="990" y="13779"/>
                  </a:lnTo>
                  <a:lnTo>
                    <a:pt x="762" y="14122"/>
                  </a:lnTo>
                  <a:lnTo>
                    <a:pt x="711" y="14249"/>
                  </a:lnTo>
                  <a:lnTo>
                    <a:pt x="647" y="14376"/>
                  </a:lnTo>
                  <a:lnTo>
                    <a:pt x="558" y="14630"/>
                  </a:lnTo>
                  <a:lnTo>
                    <a:pt x="533" y="14770"/>
                  </a:lnTo>
                  <a:lnTo>
                    <a:pt x="495" y="14909"/>
                  </a:lnTo>
                  <a:lnTo>
                    <a:pt x="457" y="15189"/>
                  </a:lnTo>
                  <a:lnTo>
                    <a:pt x="457" y="15316"/>
                  </a:lnTo>
                  <a:lnTo>
                    <a:pt x="12" y="28028"/>
                  </a:lnTo>
                  <a:lnTo>
                    <a:pt x="0" y="28168"/>
                  </a:lnTo>
                  <a:lnTo>
                    <a:pt x="0" y="28308"/>
                  </a:lnTo>
                  <a:lnTo>
                    <a:pt x="38" y="28727"/>
                  </a:lnTo>
                  <a:lnTo>
                    <a:pt x="63" y="28854"/>
                  </a:lnTo>
                  <a:lnTo>
                    <a:pt x="139" y="29133"/>
                  </a:lnTo>
                  <a:lnTo>
                    <a:pt x="190" y="29260"/>
                  </a:lnTo>
                  <a:lnTo>
                    <a:pt x="228" y="29387"/>
                  </a:lnTo>
                  <a:lnTo>
                    <a:pt x="355" y="29641"/>
                  </a:lnTo>
                  <a:lnTo>
                    <a:pt x="495" y="29870"/>
                  </a:lnTo>
                  <a:lnTo>
                    <a:pt x="762" y="30200"/>
                  </a:lnTo>
                  <a:lnTo>
                    <a:pt x="1066" y="30492"/>
                  </a:lnTo>
                  <a:lnTo>
                    <a:pt x="1295" y="30645"/>
                  </a:lnTo>
                  <a:lnTo>
                    <a:pt x="1778" y="30899"/>
                  </a:lnTo>
                  <a:lnTo>
                    <a:pt x="2184" y="31026"/>
                  </a:lnTo>
                  <a:lnTo>
                    <a:pt x="2590" y="31089"/>
                  </a:lnTo>
                  <a:lnTo>
                    <a:pt x="2730" y="31089"/>
                  </a:lnTo>
                  <a:lnTo>
                    <a:pt x="10439" y="31356"/>
                  </a:lnTo>
                  <a:lnTo>
                    <a:pt x="10629" y="25908"/>
                  </a:lnTo>
                  <a:lnTo>
                    <a:pt x="10452" y="31356"/>
                  </a:lnTo>
                  <a:lnTo>
                    <a:pt x="10858" y="31343"/>
                  </a:lnTo>
                  <a:lnTo>
                    <a:pt x="11404" y="31229"/>
                  </a:lnTo>
                  <a:lnTo>
                    <a:pt x="11531" y="31165"/>
                  </a:lnTo>
                  <a:lnTo>
                    <a:pt x="11658" y="31127"/>
                  </a:lnTo>
                  <a:lnTo>
                    <a:pt x="13373" y="28638"/>
                  </a:lnTo>
                  <a:lnTo>
                    <a:pt x="13360" y="28219"/>
                  </a:lnTo>
                  <a:lnTo>
                    <a:pt x="12192" y="26238"/>
                  </a:lnTo>
                  <a:lnTo>
                    <a:pt x="11595" y="25895"/>
                  </a:lnTo>
                  <a:lnTo>
                    <a:pt x="11201" y="25768"/>
                  </a:lnTo>
                  <a:lnTo>
                    <a:pt x="10782" y="25704"/>
                  </a:lnTo>
                  <a:lnTo>
                    <a:pt x="10642" y="25704"/>
                  </a:lnTo>
                  <a:lnTo>
                    <a:pt x="5753" y="25552"/>
                  </a:lnTo>
                  <a:lnTo>
                    <a:pt x="6045" y="17119"/>
                  </a:lnTo>
                  <a:lnTo>
                    <a:pt x="6756" y="16687"/>
                  </a:lnTo>
                  <a:lnTo>
                    <a:pt x="8115" y="15633"/>
                  </a:lnTo>
                  <a:lnTo>
                    <a:pt x="14185" y="4216"/>
                  </a:lnTo>
                  <a:lnTo>
                    <a:pt x="14274" y="2933"/>
                  </a:lnTo>
                  <a:close/>
                </a:path>
                <a:path w="257809" h="176529">
                  <a:moveTo>
                    <a:pt x="14274" y="2921"/>
                  </a:moveTo>
                  <a:lnTo>
                    <a:pt x="12738" y="330"/>
                  </a:lnTo>
                  <a:lnTo>
                    <a:pt x="12496" y="203"/>
                  </a:lnTo>
                  <a:lnTo>
                    <a:pt x="12090" y="76"/>
                  </a:lnTo>
                  <a:lnTo>
                    <a:pt x="11684" y="12"/>
                  </a:lnTo>
                  <a:lnTo>
                    <a:pt x="11544" y="12"/>
                  </a:lnTo>
                  <a:lnTo>
                    <a:pt x="11404" y="0"/>
                  </a:lnTo>
                  <a:lnTo>
                    <a:pt x="11125" y="25"/>
                  </a:lnTo>
                  <a:lnTo>
                    <a:pt x="10858" y="63"/>
                  </a:lnTo>
                  <a:lnTo>
                    <a:pt x="10579" y="139"/>
                  </a:lnTo>
                  <a:lnTo>
                    <a:pt x="10452" y="190"/>
                  </a:lnTo>
                  <a:lnTo>
                    <a:pt x="10325" y="228"/>
                  </a:lnTo>
                  <a:lnTo>
                    <a:pt x="10083" y="368"/>
                  </a:lnTo>
                  <a:lnTo>
                    <a:pt x="9956" y="431"/>
                  </a:lnTo>
                  <a:lnTo>
                    <a:pt x="9626" y="673"/>
                  </a:lnTo>
                  <a:lnTo>
                    <a:pt x="9410" y="863"/>
                  </a:lnTo>
                  <a:lnTo>
                    <a:pt x="9232" y="1066"/>
                  </a:lnTo>
                  <a:lnTo>
                    <a:pt x="9067" y="1295"/>
                  </a:lnTo>
                  <a:lnTo>
                    <a:pt x="8940" y="1536"/>
                  </a:lnTo>
                  <a:lnTo>
                    <a:pt x="8877" y="1676"/>
                  </a:lnTo>
                  <a:lnTo>
                    <a:pt x="8724" y="2044"/>
                  </a:lnTo>
                  <a:lnTo>
                    <a:pt x="8699" y="2197"/>
                  </a:lnTo>
                  <a:lnTo>
                    <a:pt x="8661" y="2324"/>
                  </a:lnTo>
                  <a:lnTo>
                    <a:pt x="8623" y="2603"/>
                  </a:lnTo>
                  <a:lnTo>
                    <a:pt x="8623" y="2730"/>
                  </a:lnTo>
                  <a:lnTo>
                    <a:pt x="14274" y="2921"/>
                  </a:lnTo>
                  <a:close/>
                </a:path>
                <a:path w="257809" h="176529">
                  <a:moveTo>
                    <a:pt x="159842" y="61290"/>
                  </a:moveTo>
                  <a:lnTo>
                    <a:pt x="159829" y="61137"/>
                  </a:lnTo>
                  <a:lnTo>
                    <a:pt x="159829" y="61010"/>
                  </a:lnTo>
                  <a:lnTo>
                    <a:pt x="159778" y="60667"/>
                  </a:lnTo>
                  <a:lnTo>
                    <a:pt x="159702" y="60388"/>
                  </a:lnTo>
                  <a:lnTo>
                    <a:pt x="159626" y="60198"/>
                  </a:lnTo>
                  <a:lnTo>
                    <a:pt x="159562" y="60071"/>
                  </a:lnTo>
                  <a:lnTo>
                    <a:pt x="159473" y="59880"/>
                  </a:lnTo>
                  <a:lnTo>
                    <a:pt x="159359" y="59715"/>
                  </a:lnTo>
                  <a:lnTo>
                    <a:pt x="159156" y="59436"/>
                  </a:lnTo>
                  <a:lnTo>
                    <a:pt x="159004" y="59283"/>
                  </a:lnTo>
                  <a:lnTo>
                    <a:pt x="158750" y="59055"/>
                  </a:lnTo>
                  <a:lnTo>
                    <a:pt x="139890" y="42075"/>
                  </a:lnTo>
                  <a:lnTo>
                    <a:pt x="139700" y="41884"/>
                  </a:lnTo>
                  <a:lnTo>
                    <a:pt x="139471" y="41719"/>
                  </a:lnTo>
                  <a:lnTo>
                    <a:pt x="139344" y="41656"/>
                  </a:lnTo>
                  <a:lnTo>
                    <a:pt x="138976" y="41465"/>
                  </a:lnTo>
                  <a:lnTo>
                    <a:pt x="138849" y="41414"/>
                  </a:lnTo>
                  <a:lnTo>
                    <a:pt x="138722" y="41363"/>
                  </a:lnTo>
                  <a:lnTo>
                    <a:pt x="138455" y="41300"/>
                  </a:lnTo>
                  <a:lnTo>
                    <a:pt x="138315" y="41287"/>
                  </a:lnTo>
                  <a:lnTo>
                    <a:pt x="138176" y="41262"/>
                  </a:lnTo>
                  <a:lnTo>
                    <a:pt x="137896" y="41249"/>
                  </a:lnTo>
                  <a:lnTo>
                    <a:pt x="137756" y="41262"/>
                  </a:lnTo>
                  <a:lnTo>
                    <a:pt x="137617" y="41262"/>
                  </a:lnTo>
                  <a:lnTo>
                    <a:pt x="137261" y="41338"/>
                  </a:lnTo>
                  <a:lnTo>
                    <a:pt x="137121" y="41363"/>
                  </a:lnTo>
                  <a:lnTo>
                    <a:pt x="136956" y="41414"/>
                  </a:lnTo>
                  <a:lnTo>
                    <a:pt x="136817" y="41465"/>
                  </a:lnTo>
                  <a:lnTo>
                    <a:pt x="136563" y="41592"/>
                  </a:lnTo>
                  <a:lnTo>
                    <a:pt x="136334" y="41732"/>
                  </a:lnTo>
                  <a:lnTo>
                    <a:pt x="136207" y="41821"/>
                  </a:lnTo>
                  <a:lnTo>
                    <a:pt x="135902" y="42087"/>
                  </a:lnTo>
                  <a:lnTo>
                    <a:pt x="135712" y="42291"/>
                  </a:lnTo>
                  <a:lnTo>
                    <a:pt x="132359" y="46012"/>
                  </a:lnTo>
                  <a:lnTo>
                    <a:pt x="132029" y="46456"/>
                  </a:lnTo>
                  <a:lnTo>
                    <a:pt x="131838" y="46824"/>
                  </a:lnTo>
                  <a:lnTo>
                    <a:pt x="131800" y="46964"/>
                  </a:lnTo>
                  <a:lnTo>
                    <a:pt x="131749" y="47091"/>
                  </a:lnTo>
                  <a:lnTo>
                    <a:pt x="131686" y="47358"/>
                  </a:lnTo>
                  <a:lnTo>
                    <a:pt x="131660" y="47498"/>
                  </a:lnTo>
                  <a:lnTo>
                    <a:pt x="131648" y="47637"/>
                  </a:lnTo>
                  <a:lnTo>
                    <a:pt x="131635" y="48056"/>
                  </a:lnTo>
                  <a:lnTo>
                    <a:pt x="131686" y="48463"/>
                  </a:lnTo>
                  <a:lnTo>
                    <a:pt x="131762" y="48742"/>
                  </a:lnTo>
                  <a:lnTo>
                    <a:pt x="131851" y="48996"/>
                  </a:lnTo>
                  <a:lnTo>
                    <a:pt x="131965" y="49250"/>
                  </a:lnTo>
                  <a:lnTo>
                    <a:pt x="134061" y="50698"/>
                  </a:lnTo>
                  <a:lnTo>
                    <a:pt x="134188" y="50723"/>
                  </a:lnTo>
                  <a:lnTo>
                    <a:pt x="134467" y="50736"/>
                  </a:lnTo>
                  <a:lnTo>
                    <a:pt x="134607" y="50723"/>
                  </a:lnTo>
                  <a:lnTo>
                    <a:pt x="134747" y="50723"/>
                  </a:lnTo>
                  <a:lnTo>
                    <a:pt x="135026" y="50673"/>
                  </a:lnTo>
                  <a:lnTo>
                    <a:pt x="135293" y="50609"/>
                  </a:lnTo>
                  <a:lnTo>
                    <a:pt x="135559" y="50520"/>
                  </a:lnTo>
                  <a:lnTo>
                    <a:pt x="135801" y="50393"/>
                  </a:lnTo>
                  <a:lnTo>
                    <a:pt x="136550" y="49809"/>
                  </a:lnTo>
                  <a:lnTo>
                    <a:pt x="138112" y="48069"/>
                  </a:lnTo>
                  <a:lnTo>
                    <a:pt x="152349" y="60896"/>
                  </a:lnTo>
                  <a:lnTo>
                    <a:pt x="114973" y="84683"/>
                  </a:lnTo>
                  <a:lnTo>
                    <a:pt x="114185" y="85458"/>
                  </a:lnTo>
                  <a:lnTo>
                    <a:pt x="113957" y="85813"/>
                  </a:lnTo>
                  <a:lnTo>
                    <a:pt x="113855" y="86055"/>
                  </a:lnTo>
                  <a:lnTo>
                    <a:pt x="113766" y="86321"/>
                  </a:lnTo>
                  <a:lnTo>
                    <a:pt x="113741" y="86461"/>
                  </a:lnTo>
                  <a:lnTo>
                    <a:pt x="113703" y="86588"/>
                  </a:lnTo>
                  <a:lnTo>
                    <a:pt x="113665" y="87007"/>
                  </a:lnTo>
                  <a:lnTo>
                    <a:pt x="113677" y="87414"/>
                  </a:lnTo>
                  <a:lnTo>
                    <a:pt x="113728" y="87693"/>
                  </a:lnTo>
                  <a:lnTo>
                    <a:pt x="116433" y="89903"/>
                  </a:lnTo>
                  <a:lnTo>
                    <a:pt x="116840" y="89890"/>
                  </a:lnTo>
                  <a:lnTo>
                    <a:pt x="117983" y="89471"/>
                  </a:lnTo>
                  <a:lnTo>
                    <a:pt x="158356" y="63779"/>
                  </a:lnTo>
                  <a:lnTo>
                    <a:pt x="158521" y="63677"/>
                  </a:lnTo>
                  <a:lnTo>
                    <a:pt x="158648" y="63601"/>
                  </a:lnTo>
                  <a:lnTo>
                    <a:pt x="158788" y="63500"/>
                  </a:lnTo>
                  <a:lnTo>
                    <a:pt x="159016" y="63284"/>
                  </a:lnTo>
                  <a:lnTo>
                    <a:pt x="159207" y="63080"/>
                  </a:lnTo>
                  <a:lnTo>
                    <a:pt x="159372" y="62852"/>
                  </a:lnTo>
                  <a:lnTo>
                    <a:pt x="159550" y="62547"/>
                  </a:lnTo>
                  <a:lnTo>
                    <a:pt x="159639" y="62369"/>
                  </a:lnTo>
                  <a:lnTo>
                    <a:pt x="159677" y="62242"/>
                  </a:lnTo>
                  <a:lnTo>
                    <a:pt x="159727" y="62115"/>
                  </a:lnTo>
                  <a:lnTo>
                    <a:pt x="159766" y="61925"/>
                  </a:lnTo>
                  <a:lnTo>
                    <a:pt x="159816" y="61658"/>
                  </a:lnTo>
                  <a:lnTo>
                    <a:pt x="159842" y="61493"/>
                  </a:lnTo>
                  <a:lnTo>
                    <a:pt x="159829" y="61366"/>
                  </a:lnTo>
                  <a:close/>
                </a:path>
                <a:path w="257809" h="176529">
                  <a:moveTo>
                    <a:pt x="188175" y="90551"/>
                  </a:moveTo>
                  <a:lnTo>
                    <a:pt x="188074" y="89344"/>
                  </a:lnTo>
                  <a:lnTo>
                    <a:pt x="187845" y="88138"/>
                  </a:lnTo>
                  <a:lnTo>
                    <a:pt x="187515" y="86995"/>
                  </a:lnTo>
                  <a:lnTo>
                    <a:pt x="187274" y="86436"/>
                  </a:lnTo>
                  <a:lnTo>
                    <a:pt x="187058" y="85852"/>
                  </a:lnTo>
                  <a:lnTo>
                    <a:pt x="186486" y="84785"/>
                  </a:lnTo>
                  <a:lnTo>
                    <a:pt x="185839" y="83781"/>
                  </a:lnTo>
                  <a:lnTo>
                    <a:pt x="185064" y="82816"/>
                  </a:lnTo>
                  <a:lnTo>
                    <a:pt x="184391" y="82181"/>
                  </a:lnTo>
                  <a:lnTo>
                    <a:pt x="184188" y="81953"/>
                  </a:lnTo>
                  <a:lnTo>
                    <a:pt x="183984" y="81775"/>
                  </a:lnTo>
                  <a:lnTo>
                    <a:pt x="175793" y="78676"/>
                  </a:lnTo>
                  <a:lnTo>
                    <a:pt x="174574" y="78740"/>
                  </a:lnTo>
                  <a:lnTo>
                    <a:pt x="173380" y="78930"/>
                  </a:lnTo>
                  <a:lnTo>
                    <a:pt x="172212" y="79222"/>
                  </a:lnTo>
                  <a:lnTo>
                    <a:pt x="171069" y="79629"/>
                  </a:lnTo>
                  <a:lnTo>
                    <a:pt x="170154" y="80098"/>
                  </a:lnTo>
                  <a:lnTo>
                    <a:pt x="169989" y="80175"/>
                  </a:lnTo>
                  <a:lnTo>
                    <a:pt x="169824" y="80251"/>
                  </a:lnTo>
                  <a:lnTo>
                    <a:pt x="168287" y="80860"/>
                  </a:lnTo>
                  <a:lnTo>
                    <a:pt x="164719" y="82715"/>
                  </a:lnTo>
                  <a:lnTo>
                    <a:pt x="161353" y="84924"/>
                  </a:lnTo>
                  <a:lnTo>
                    <a:pt x="158216" y="87452"/>
                  </a:lnTo>
                  <a:lnTo>
                    <a:pt x="156337" y="89293"/>
                  </a:lnTo>
                  <a:lnTo>
                    <a:pt x="155054" y="90665"/>
                  </a:lnTo>
                  <a:lnTo>
                    <a:pt x="159258" y="94449"/>
                  </a:lnTo>
                  <a:lnTo>
                    <a:pt x="172059" y="85432"/>
                  </a:lnTo>
                  <a:lnTo>
                    <a:pt x="172199" y="85369"/>
                  </a:lnTo>
                  <a:lnTo>
                    <a:pt x="172389" y="85280"/>
                  </a:lnTo>
                  <a:lnTo>
                    <a:pt x="172580" y="85191"/>
                  </a:lnTo>
                  <a:lnTo>
                    <a:pt x="173253" y="84861"/>
                  </a:lnTo>
                  <a:lnTo>
                    <a:pt x="173863" y="84645"/>
                  </a:lnTo>
                  <a:lnTo>
                    <a:pt x="174510" y="84467"/>
                  </a:lnTo>
                  <a:lnTo>
                    <a:pt x="175145" y="84378"/>
                  </a:lnTo>
                  <a:lnTo>
                    <a:pt x="175806" y="84340"/>
                  </a:lnTo>
                  <a:lnTo>
                    <a:pt x="176466" y="84366"/>
                  </a:lnTo>
                  <a:lnTo>
                    <a:pt x="182511" y="90766"/>
                  </a:lnTo>
                  <a:lnTo>
                    <a:pt x="182511" y="91427"/>
                  </a:lnTo>
                  <a:lnTo>
                    <a:pt x="182448" y="92075"/>
                  </a:lnTo>
                  <a:lnTo>
                    <a:pt x="182308" y="92722"/>
                  </a:lnTo>
                  <a:lnTo>
                    <a:pt x="182105" y="93345"/>
                  </a:lnTo>
                  <a:lnTo>
                    <a:pt x="182003" y="93586"/>
                  </a:lnTo>
                  <a:lnTo>
                    <a:pt x="181952" y="93726"/>
                  </a:lnTo>
                  <a:lnTo>
                    <a:pt x="181902" y="93853"/>
                  </a:lnTo>
                  <a:lnTo>
                    <a:pt x="181851" y="94043"/>
                  </a:lnTo>
                  <a:lnTo>
                    <a:pt x="181216" y="95923"/>
                  </a:lnTo>
                  <a:lnTo>
                    <a:pt x="178358" y="96393"/>
                  </a:lnTo>
                  <a:lnTo>
                    <a:pt x="178358" y="102120"/>
                  </a:lnTo>
                  <a:lnTo>
                    <a:pt x="161150" y="116979"/>
                  </a:lnTo>
                  <a:lnTo>
                    <a:pt x="161023" y="117030"/>
                  </a:lnTo>
                  <a:lnTo>
                    <a:pt x="160769" y="117157"/>
                  </a:lnTo>
                  <a:lnTo>
                    <a:pt x="160172" y="117462"/>
                  </a:lnTo>
                  <a:lnTo>
                    <a:pt x="159562" y="117678"/>
                  </a:lnTo>
                  <a:lnTo>
                    <a:pt x="158915" y="117856"/>
                  </a:lnTo>
                  <a:lnTo>
                    <a:pt x="158267" y="117944"/>
                  </a:lnTo>
                  <a:lnTo>
                    <a:pt x="157607" y="117983"/>
                  </a:lnTo>
                  <a:lnTo>
                    <a:pt x="156959" y="117944"/>
                  </a:lnTo>
                  <a:lnTo>
                    <a:pt x="153212" y="116344"/>
                  </a:lnTo>
                  <a:lnTo>
                    <a:pt x="153035" y="116205"/>
                  </a:lnTo>
                  <a:lnTo>
                    <a:pt x="150901" y="111556"/>
                  </a:lnTo>
                  <a:lnTo>
                    <a:pt x="150901" y="110883"/>
                  </a:lnTo>
                  <a:lnTo>
                    <a:pt x="151422" y="108724"/>
                  </a:lnTo>
                  <a:lnTo>
                    <a:pt x="151498" y="108546"/>
                  </a:lnTo>
                  <a:lnTo>
                    <a:pt x="151561" y="108331"/>
                  </a:lnTo>
                  <a:lnTo>
                    <a:pt x="151612" y="108127"/>
                  </a:lnTo>
                  <a:lnTo>
                    <a:pt x="152031" y="106794"/>
                  </a:lnTo>
                  <a:lnTo>
                    <a:pt x="152158" y="106426"/>
                  </a:lnTo>
                  <a:lnTo>
                    <a:pt x="178358" y="102120"/>
                  </a:lnTo>
                  <a:lnTo>
                    <a:pt x="178358" y="96393"/>
                  </a:lnTo>
                  <a:lnTo>
                    <a:pt x="155028" y="100215"/>
                  </a:lnTo>
                  <a:lnTo>
                    <a:pt x="156044" y="98526"/>
                  </a:lnTo>
                  <a:lnTo>
                    <a:pt x="158089" y="95745"/>
                  </a:lnTo>
                  <a:lnTo>
                    <a:pt x="159258" y="94449"/>
                  </a:lnTo>
                  <a:lnTo>
                    <a:pt x="155041" y="90665"/>
                  </a:lnTo>
                  <a:lnTo>
                    <a:pt x="146202" y="106502"/>
                  </a:lnTo>
                  <a:lnTo>
                    <a:pt x="145999" y="107010"/>
                  </a:lnTo>
                  <a:lnTo>
                    <a:pt x="145630" y="108165"/>
                  </a:lnTo>
                  <a:lnTo>
                    <a:pt x="145376" y="109359"/>
                  </a:lnTo>
                  <a:lnTo>
                    <a:pt x="145249" y="110553"/>
                  </a:lnTo>
                  <a:lnTo>
                    <a:pt x="145237" y="111772"/>
                  </a:lnTo>
                  <a:lnTo>
                    <a:pt x="145351" y="112979"/>
                  </a:lnTo>
                  <a:lnTo>
                    <a:pt x="157632" y="123634"/>
                  </a:lnTo>
                  <a:lnTo>
                    <a:pt x="158838" y="123583"/>
                  </a:lnTo>
                  <a:lnTo>
                    <a:pt x="160045" y="123393"/>
                  </a:lnTo>
                  <a:lnTo>
                    <a:pt x="161213" y="123101"/>
                  </a:lnTo>
                  <a:lnTo>
                    <a:pt x="162356" y="122682"/>
                  </a:lnTo>
                  <a:lnTo>
                    <a:pt x="163220" y="122250"/>
                  </a:lnTo>
                  <a:lnTo>
                    <a:pt x="178066" y="111950"/>
                  </a:lnTo>
                  <a:lnTo>
                    <a:pt x="178282" y="111760"/>
                  </a:lnTo>
                  <a:lnTo>
                    <a:pt x="179717" y="110159"/>
                  </a:lnTo>
                  <a:lnTo>
                    <a:pt x="187236" y="95758"/>
                  </a:lnTo>
                  <a:lnTo>
                    <a:pt x="187413" y="95313"/>
                  </a:lnTo>
                  <a:lnTo>
                    <a:pt x="187782" y="94157"/>
                  </a:lnTo>
                  <a:lnTo>
                    <a:pt x="188036" y="92964"/>
                  </a:lnTo>
                  <a:lnTo>
                    <a:pt x="188163" y="91770"/>
                  </a:lnTo>
                  <a:lnTo>
                    <a:pt x="188175" y="90551"/>
                  </a:lnTo>
                  <a:close/>
                </a:path>
                <a:path w="257809" h="176529">
                  <a:moveTo>
                    <a:pt x="208813" y="166395"/>
                  </a:moveTo>
                  <a:lnTo>
                    <a:pt x="206908" y="165671"/>
                  </a:lnTo>
                  <a:lnTo>
                    <a:pt x="206349" y="165735"/>
                  </a:lnTo>
                  <a:lnTo>
                    <a:pt x="205219" y="166243"/>
                  </a:lnTo>
                  <a:lnTo>
                    <a:pt x="204089" y="168656"/>
                  </a:lnTo>
                  <a:lnTo>
                    <a:pt x="204139" y="169075"/>
                  </a:lnTo>
                  <a:lnTo>
                    <a:pt x="204177" y="169202"/>
                  </a:lnTo>
                  <a:lnTo>
                    <a:pt x="204203" y="169329"/>
                  </a:lnTo>
                  <a:lnTo>
                    <a:pt x="204292" y="169595"/>
                  </a:lnTo>
                  <a:lnTo>
                    <a:pt x="204368" y="169722"/>
                  </a:lnTo>
                  <a:lnTo>
                    <a:pt x="204431" y="169849"/>
                  </a:lnTo>
                  <a:lnTo>
                    <a:pt x="204571" y="170091"/>
                  </a:lnTo>
                  <a:lnTo>
                    <a:pt x="204724" y="170307"/>
                  </a:lnTo>
                  <a:lnTo>
                    <a:pt x="204927" y="170510"/>
                  </a:lnTo>
                  <a:lnTo>
                    <a:pt x="208813" y="166395"/>
                  </a:lnTo>
                  <a:close/>
                </a:path>
                <a:path w="257809" h="176529">
                  <a:moveTo>
                    <a:pt x="213829" y="130162"/>
                  </a:moveTo>
                  <a:lnTo>
                    <a:pt x="193852" y="128371"/>
                  </a:lnTo>
                  <a:lnTo>
                    <a:pt x="210705" y="109651"/>
                  </a:lnTo>
                  <a:lnTo>
                    <a:pt x="210985" y="109321"/>
                  </a:lnTo>
                  <a:lnTo>
                    <a:pt x="211239" y="108839"/>
                  </a:lnTo>
                  <a:lnTo>
                    <a:pt x="211289" y="108699"/>
                  </a:lnTo>
                  <a:lnTo>
                    <a:pt x="211404" y="108305"/>
                  </a:lnTo>
                  <a:lnTo>
                    <a:pt x="211455" y="107746"/>
                  </a:lnTo>
                  <a:lnTo>
                    <a:pt x="211429" y="107480"/>
                  </a:lnTo>
                  <a:lnTo>
                    <a:pt x="210070" y="105333"/>
                  </a:lnTo>
                  <a:lnTo>
                    <a:pt x="209689" y="105130"/>
                  </a:lnTo>
                  <a:lnTo>
                    <a:pt x="209562" y="105092"/>
                  </a:lnTo>
                  <a:lnTo>
                    <a:pt x="209435" y="105041"/>
                  </a:lnTo>
                  <a:lnTo>
                    <a:pt x="209169" y="104978"/>
                  </a:lnTo>
                  <a:lnTo>
                    <a:pt x="209029" y="104965"/>
                  </a:lnTo>
                  <a:lnTo>
                    <a:pt x="208889" y="104940"/>
                  </a:lnTo>
                  <a:lnTo>
                    <a:pt x="208622" y="104927"/>
                  </a:lnTo>
                  <a:lnTo>
                    <a:pt x="208470" y="104940"/>
                  </a:lnTo>
                  <a:lnTo>
                    <a:pt x="208330" y="104940"/>
                  </a:lnTo>
                  <a:lnTo>
                    <a:pt x="206527" y="105867"/>
                  </a:lnTo>
                  <a:lnTo>
                    <a:pt x="185864" y="128803"/>
                  </a:lnTo>
                  <a:lnTo>
                    <a:pt x="185674" y="129019"/>
                  </a:lnTo>
                  <a:lnTo>
                    <a:pt x="175539" y="140258"/>
                  </a:lnTo>
                  <a:lnTo>
                    <a:pt x="174828" y="142303"/>
                  </a:lnTo>
                  <a:lnTo>
                    <a:pt x="174840" y="142430"/>
                  </a:lnTo>
                  <a:lnTo>
                    <a:pt x="176199" y="144576"/>
                  </a:lnTo>
                  <a:lnTo>
                    <a:pt x="176580" y="144780"/>
                  </a:lnTo>
                  <a:lnTo>
                    <a:pt x="176707" y="144818"/>
                  </a:lnTo>
                  <a:lnTo>
                    <a:pt x="176834" y="144868"/>
                  </a:lnTo>
                  <a:lnTo>
                    <a:pt x="177101" y="144932"/>
                  </a:lnTo>
                  <a:lnTo>
                    <a:pt x="177241" y="144957"/>
                  </a:lnTo>
                  <a:lnTo>
                    <a:pt x="177660" y="144983"/>
                  </a:lnTo>
                  <a:lnTo>
                    <a:pt x="177800" y="144970"/>
                  </a:lnTo>
                  <a:lnTo>
                    <a:pt x="177939" y="144970"/>
                  </a:lnTo>
                  <a:lnTo>
                    <a:pt x="189115" y="133629"/>
                  </a:lnTo>
                  <a:lnTo>
                    <a:pt x="195465" y="134200"/>
                  </a:lnTo>
                  <a:lnTo>
                    <a:pt x="190182" y="155219"/>
                  </a:lnTo>
                  <a:lnTo>
                    <a:pt x="190106" y="155625"/>
                  </a:lnTo>
                  <a:lnTo>
                    <a:pt x="190106" y="156184"/>
                  </a:lnTo>
                  <a:lnTo>
                    <a:pt x="190131" y="156324"/>
                  </a:lnTo>
                  <a:lnTo>
                    <a:pt x="192786" y="158737"/>
                  </a:lnTo>
                  <a:lnTo>
                    <a:pt x="192938" y="158737"/>
                  </a:lnTo>
                  <a:lnTo>
                    <a:pt x="195199" y="157594"/>
                  </a:lnTo>
                  <a:lnTo>
                    <a:pt x="195440" y="157238"/>
                  </a:lnTo>
                  <a:lnTo>
                    <a:pt x="195554" y="156997"/>
                  </a:lnTo>
                  <a:lnTo>
                    <a:pt x="195643" y="156730"/>
                  </a:lnTo>
                  <a:lnTo>
                    <a:pt x="195668" y="156603"/>
                  </a:lnTo>
                  <a:lnTo>
                    <a:pt x="201155" y="134721"/>
                  </a:lnTo>
                  <a:lnTo>
                    <a:pt x="213321" y="135801"/>
                  </a:lnTo>
                  <a:lnTo>
                    <a:pt x="213829" y="130162"/>
                  </a:lnTo>
                  <a:close/>
                </a:path>
                <a:path w="257809" h="176529">
                  <a:moveTo>
                    <a:pt x="216408" y="132816"/>
                  </a:moveTo>
                  <a:lnTo>
                    <a:pt x="213956" y="130175"/>
                  </a:lnTo>
                  <a:lnTo>
                    <a:pt x="213829" y="130175"/>
                  </a:lnTo>
                  <a:lnTo>
                    <a:pt x="213321" y="135801"/>
                  </a:lnTo>
                  <a:lnTo>
                    <a:pt x="213461" y="135813"/>
                  </a:lnTo>
                  <a:lnTo>
                    <a:pt x="213741" y="135813"/>
                  </a:lnTo>
                  <a:lnTo>
                    <a:pt x="214007" y="135788"/>
                  </a:lnTo>
                  <a:lnTo>
                    <a:pt x="214287" y="135724"/>
                  </a:lnTo>
                  <a:lnTo>
                    <a:pt x="214414" y="135686"/>
                  </a:lnTo>
                  <a:lnTo>
                    <a:pt x="214807" y="135534"/>
                  </a:lnTo>
                  <a:lnTo>
                    <a:pt x="215061" y="135394"/>
                  </a:lnTo>
                  <a:lnTo>
                    <a:pt x="216408" y="133096"/>
                  </a:lnTo>
                  <a:lnTo>
                    <a:pt x="216408" y="132816"/>
                  </a:lnTo>
                  <a:close/>
                </a:path>
                <a:path w="257809" h="176529">
                  <a:moveTo>
                    <a:pt x="226212" y="151282"/>
                  </a:moveTo>
                  <a:lnTo>
                    <a:pt x="222008" y="147497"/>
                  </a:lnTo>
                  <a:lnTo>
                    <a:pt x="221449" y="148132"/>
                  </a:lnTo>
                  <a:lnTo>
                    <a:pt x="220433" y="149517"/>
                  </a:lnTo>
                  <a:lnTo>
                    <a:pt x="217525" y="159194"/>
                  </a:lnTo>
                  <a:lnTo>
                    <a:pt x="217614" y="160909"/>
                  </a:lnTo>
                  <a:lnTo>
                    <a:pt x="217868" y="162598"/>
                  </a:lnTo>
                  <a:lnTo>
                    <a:pt x="218059" y="163423"/>
                  </a:lnTo>
                  <a:lnTo>
                    <a:pt x="212432" y="169684"/>
                  </a:lnTo>
                  <a:lnTo>
                    <a:pt x="208813" y="166408"/>
                  </a:lnTo>
                  <a:lnTo>
                    <a:pt x="205028" y="170599"/>
                  </a:lnTo>
                  <a:lnTo>
                    <a:pt x="210693" y="175717"/>
                  </a:lnTo>
                  <a:lnTo>
                    <a:pt x="210858" y="175869"/>
                  </a:lnTo>
                  <a:lnTo>
                    <a:pt x="211086" y="176022"/>
                  </a:lnTo>
                  <a:lnTo>
                    <a:pt x="211569" y="176288"/>
                  </a:lnTo>
                  <a:lnTo>
                    <a:pt x="211696" y="176339"/>
                  </a:lnTo>
                  <a:lnTo>
                    <a:pt x="211836" y="176377"/>
                  </a:lnTo>
                  <a:lnTo>
                    <a:pt x="212102" y="176441"/>
                  </a:lnTo>
                  <a:lnTo>
                    <a:pt x="212242" y="176466"/>
                  </a:lnTo>
                  <a:lnTo>
                    <a:pt x="212382" y="176479"/>
                  </a:lnTo>
                  <a:lnTo>
                    <a:pt x="212801" y="176491"/>
                  </a:lnTo>
                  <a:lnTo>
                    <a:pt x="213220" y="176441"/>
                  </a:lnTo>
                  <a:lnTo>
                    <a:pt x="213347" y="176403"/>
                  </a:lnTo>
                  <a:lnTo>
                    <a:pt x="213487" y="176377"/>
                  </a:lnTo>
                  <a:lnTo>
                    <a:pt x="213868" y="176225"/>
                  </a:lnTo>
                  <a:lnTo>
                    <a:pt x="214109" y="176085"/>
                  </a:lnTo>
                  <a:lnTo>
                    <a:pt x="214236" y="176009"/>
                  </a:lnTo>
                  <a:lnTo>
                    <a:pt x="214452" y="175856"/>
                  </a:lnTo>
                  <a:lnTo>
                    <a:pt x="214655" y="175653"/>
                  </a:lnTo>
                  <a:lnTo>
                    <a:pt x="214845" y="175450"/>
                  </a:lnTo>
                  <a:lnTo>
                    <a:pt x="223266" y="166103"/>
                  </a:lnTo>
                  <a:lnTo>
                    <a:pt x="223608" y="165684"/>
                  </a:lnTo>
                  <a:lnTo>
                    <a:pt x="223697" y="165506"/>
                  </a:lnTo>
                  <a:lnTo>
                    <a:pt x="223875" y="165188"/>
                  </a:lnTo>
                  <a:lnTo>
                    <a:pt x="223913" y="165049"/>
                  </a:lnTo>
                  <a:lnTo>
                    <a:pt x="223964" y="164922"/>
                  </a:lnTo>
                  <a:lnTo>
                    <a:pt x="224028" y="164668"/>
                  </a:lnTo>
                  <a:lnTo>
                    <a:pt x="224040" y="164515"/>
                  </a:lnTo>
                  <a:lnTo>
                    <a:pt x="224066" y="164388"/>
                  </a:lnTo>
                  <a:lnTo>
                    <a:pt x="224066" y="164236"/>
                  </a:lnTo>
                  <a:lnTo>
                    <a:pt x="224078" y="164096"/>
                  </a:lnTo>
                  <a:lnTo>
                    <a:pt x="224066" y="163969"/>
                  </a:lnTo>
                  <a:lnTo>
                    <a:pt x="224066" y="163830"/>
                  </a:lnTo>
                  <a:lnTo>
                    <a:pt x="224040" y="163677"/>
                  </a:lnTo>
                  <a:lnTo>
                    <a:pt x="224015" y="163550"/>
                  </a:lnTo>
                  <a:lnTo>
                    <a:pt x="223951" y="163271"/>
                  </a:lnTo>
                  <a:lnTo>
                    <a:pt x="223901" y="163144"/>
                  </a:lnTo>
                  <a:lnTo>
                    <a:pt x="223634" y="162318"/>
                  </a:lnTo>
                  <a:lnTo>
                    <a:pt x="223431" y="161480"/>
                  </a:lnTo>
                  <a:lnTo>
                    <a:pt x="223240" y="160337"/>
                  </a:lnTo>
                  <a:lnTo>
                    <a:pt x="223189" y="159181"/>
                  </a:lnTo>
                  <a:lnTo>
                    <a:pt x="223240" y="158026"/>
                  </a:lnTo>
                  <a:lnTo>
                    <a:pt x="226123" y="151384"/>
                  </a:lnTo>
                  <a:close/>
                </a:path>
                <a:path w="257809" h="176529">
                  <a:moveTo>
                    <a:pt x="257302" y="155841"/>
                  </a:moveTo>
                  <a:lnTo>
                    <a:pt x="251244" y="142354"/>
                  </a:lnTo>
                  <a:lnTo>
                    <a:pt x="238975" y="137617"/>
                  </a:lnTo>
                  <a:lnTo>
                    <a:pt x="237185" y="137706"/>
                  </a:lnTo>
                  <a:lnTo>
                    <a:pt x="225552" y="143586"/>
                  </a:lnTo>
                  <a:lnTo>
                    <a:pt x="225374" y="143776"/>
                  </a:lnTo>
                  <a:lnTo>
                    <a:pt x="222123" y="147396"/>
                  </a:lnTo>
                  <a:lnTo>
                    <a:pt x="226212" y="151282"/>
                  </a:lnTo>
                  <a:lnTo>
                    <a:pt x="226352" y="151117"/>
                  </a:lnTo>
                  <a:lnTo>
                    <a:pt x="229552" y="147574"/>
                  </a:lnTo>
                  <a:lnTo>
                    <a:pt x="229679" y="147472"/>
                  </a:lnTo>
                  <a:lnTo>
                    <a:pt x="239001" y="143281"/>
                  </a:lnTo>
                  <a:lnTo>
                    <a:pt x="240233" y="143332"/>
                  </a:lnTo>
                  <a:lnTo>
                    <a:pt x="247446" y="146532"/>
                  </a:lnTo>
                  <a:lnTo>
                    <a:pt x="247599" y="146672"/>
                  </a:lnTo>
                  <a:lnTo>
                    <a:pt x="251637" y="155867"/>
                  </a:lnTo>
                  <a:lnTo>
                    <a:pt x="251587" y="157099"/>
                  </a:lnTo>
                  <a:lnTo>
                    <a:pt x="248399" y="164338"/>
                  </a:lnTo>
                  <a:lnTo>
                    <a:pt x="248132" y="164655"/>
                  </a:lnTo>
                  <a:lnTo>
                    <a:pt x="247865" y="165138"/>
                  </a:lnTo>
                  <a:lnTo>
                    <a:pt x="247827" y="165277"/>
                  </a:lnTo>
                  <a:lnTo>
                    <a:pt x="247777" y="165404"/>
                  </a:lnTo>
                  <a:lnTo>
                    <a:pt x="247713" y="165671"/>
                  </a:lnTo>
                  <a:lnTo>
                    <a:pt x="247688" y="165811"/>
                  </a:lnTo>
                  <a:lnTo>
                    <a:pt x="247675" y="165950"/>
                  </a:lnTo>
                  <a:lnTo>
                    <a:pt x="247662" y="166370"/>
                  </a:lnTo>
                  <a:lnTo>
                    <a:pt x="247713" y="166776"/>
                  </a:lnTo>
                  <a:lnTo>
                    <a:pt x="247751" y="166916"/>
                  </a:lnTo>
                  <a:lnTo>
                    <a:pt x="247777" y="167055"/>
                  </a:lnTo>
                  <a:lnTo>
                    <a:pt x="249047" y="168643"/>
                  </a:lnTo>
                  <a:lnTo>
                    <a:pt x="249415" y="168846"/>
                  </a:lnTo>
                  <a:lnTo>
                    <a:pt x="249542" y="168884"/>
                  </a:lnTo>
                  <a:lnTo>
                    <a:pt x="249669" y="168935"/>
                  </a:lnTo>
                  <a:lnTo>
                    <a:pt x="249948" y="168998"/>
                  </a:lnTo>
                  <a:lnTo>
                    <a:pt x="250088" y="169011"/>
                  </a:lnTo>
                  <a:lnTo>
                    <a:pt x="250228" y="169037"/>
                  </a:lnTo>
                  <a:lnTo>
                    <a:pt x="250494" y="169049"/>
                  </a:lnTo>
                  <a:lnTo>
                    <a:pt x="250647" y="169037"/>
                  </a:lnTo>
                  <a:lnTo>
                    <a:pt x="250774" y="169037"/>
                  </a:lnTo>
                  <a:lnTo>
                    <a:pt x="251053" y="168998"/>
                  </a:lnTo>
                  <a:lnTo>
                    <a:pt x="251587" y="168833"/>
                  </a:lnTo>
                  <a:lnTo>
                    <a:pt x="251714" y="168783"/>
                  </a:lnTo>
                  <a:lnTo>
                    <a:pt x="252069" y="168567"/>
                  </a:lnTo>
                  <a:lnTo>
                    <a:pt x="252501" y="168211"/>
                  </a:lnTo>
                  <a:lnTo>
                    <a:pt x="257225" y="157632"/>
                  </a:lnTo>
                  <a:lnTo>
                    <a:pt x="257302" y="15584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476526" y="4187278"/>
              <a:ext cx="120014" cy="288925"/>
            </a:xfrm>
            <a:custGeom>
              <a:avLst/>
              <a:gdLst/>
              <a:ahLst/>
              <a:cxnLst/>
              <a:rect l="l" t="t" r="r" b="b"/>
              <a:pathLst>
                <a:path w="120015" h="288925">
                  <a:moveTo>
                    <a:pt x="29972" y="723"/>
                  </a:moveTo>
                  <a:lnTo>
                    <a:pt x="27927" y="0"/>
                  </a:lnTo>
                  <a:lnTo>
                    <a:pt x="27508" y="50"/>
                  </a:lnTo>
                  <a:lnTo>
                    <a:pt x="27381" y="88"/>
                  </a:lnTo>
                  <a:lnTo>
                    <a:pt x="27241" y="114"/>
                  </a:lnTo>
                  <a:lnTo>
                    <a:pt x="25247" y="2984"/>
                  </a:lnTo>
                  <a:lnTo>
                    <a:pt x="25260" y="3111"/>
                  </a:lnTo>
                  <a:lnTo>
                    <a:pt x="26174" y="4927"/>
                  </a:lnTo>
                  <a:lnTo>
                    <a:pt x="29972" y="723"/>
                  </a:lnTo>
                  <a:close/>
                </a:path>
                <a:path w="120015" h="288925">
                  <a:moveTo>
                    <a:pt x="32042" y="24612"/>
                  </a:moveTo>
                  <a:lnTo>
                    <a:pt x="32029" y="24472"/>
                  </a:lnTo>
                  <a:lnTo>
                    <a:pt x="32029" y="24333"/>
                  </a:lnTo>
                  <a:lnTo>
                    <a:pt x="31978" y="24053"/>
                  </a:lnTo>
                  <a:lnTo>
                    <a:pt x="31102" y="22529"/>
                  </a:lnTo>
                  <a:lnTo>
                    <a:pt x="30772" y="22263"/>
                  </a:lnTo>
                  <a:lnTo>
                    <a:pt x="30543" y="22123"/>
                  </a:lnTo>
                  <a:lnTo>
                    <a:pt x="29057" y="21793"/>
                  </a:lnTo>
                  <a:lnTo>
                    <a:pt x="28638" y="21844"/>
                  </a:lnTo>
                  <a:lnTo>
                    <a:pt x="28511" y="21882"/>
                  </a:lnTo>
                  <a:lnTo>
                    <a:pt x="28384" y="21907"/>
                  </a:lnTo>
                  <a:lnTo>
                    <a:pt x="27114" y="22733"/>
                  </a:lnTo>
                  <a:lnTo>
                    <a:pt x="23774" y="26428"/>
                  </a:lnTo>
                  <a:lnTo>
                    <a:pt x="14960" y="30441"/>
                  </a:lnTo>
                  <a:lnTo>
                    <a:pt x="13817" y="30391"/>
                  </a:lnTo>
                  <a:lnTo>
                    <a:pt x="12674" y="30213"/>
                  </a:lnTo>
                  <a:lnTo>
                    <a:pt x="12369" y="30162"/>
                  </a:lnTo>
                  <a:lnTo>
                    <a:pt x="12242" y="30111"/>
                  </a:lnTo>
                  <a:lnTo>
                    <a:pt x="12115" y="30086"/>
                  </a:lnTo>
                  <a:lnTo>
                    <a:pt x="11988" y="30048"/>
                  </a:lnTo>
                  <a:lnTo>
                    <a:pt x="11836" y="30035"/>
                  </a:lnTo>
                  <a:lnTo>
                    <a:pt x="11709" y="30010"/>
                  </a:lnTo>
                  <a:lnTo>
                    <a:pt x="11569" y="30010"/>
                  </a:lnTo>
                  <a:lnTo>
                    <a:pt x="11430" y="29997"/>
                  </a:lnTo>
                  <a:lnTo>
                    <a:pt x="11277" y="30010"/>
                  </a:lnTo>
                  <a:lnTo>
                    <a:pt x="11150" y="30010"/>
                  </a:lnTo>
                  <a:lnTo>
                    <a:pt x="11023" y="30035"/>
                  </a:lnTo>
                  <a:lnTo>
                    <a:pt x="10871" y="30048"/>
                  </a:lnTo>
                  <a:lnTo>
                    <a:pt x="10629" y="30124"/>
                  </a:lnTo>
                  <a:lnTo>
                    <a:pt x="10337" y="30213"/>
                  </a:lnTo>
                  <a:lnTo>
                    <a:pt x="10210" y="30264"/>
                  </a:lnTo>
                  <a:lnTo>
                    <a:pt x="10083" y="30340"/>
                  </a:lnTo>
                  <a:lnTo>
                    <a:pt x="9855" y="30480"/>
                  </a:lnTo>
                  <a:lnTo>
                    <a:pt x="9626" y="30645"/>
                  </a:lnTo>
                  <a:lnTo>
                    <a:pt x="9423" y="30835"/>
                  </a:lnTo>
                  <a:lnTo>
                    <a:pt x="774" y="40449"/>
                  </a:lnTo>
                  <a:lnTo>
                    <a:pt x="635" y="40589"/>
                  </a:lnTo>
                  <a:lnTo>
                    <a:pt x="508" y="40754"/>
                  </a:lnTo>
                  <a:lnTo>
                    <a:pt x="393" y="40932"/>
                  </a:lnTo>
                  <a:lnTo>
                    <a:pt x="203" y="41313"/>
                  </a:lnTo>
                  <a:lnTo>
                    <a:pt x="165" y="41440"/>
                  </a:lnTo>
                  <a:lnTo>
                    <a:pt x="114" y="41567"/>
                  </a:lnTo>
                  <a:lnTo>
                    <a:pt x="50" y="41833"/>
                  </a:lnTo>
                  <a:lnTo>
                    <a:pt x="25" y="41973"/>
                  </a:lnTo>
                  <a:lnTo>
                    <a:pt x="12" y="42113"/>
                  </a:lnTo>
                  <a:lnTo>
                    <a:pt x="0" y="42532"/>
                  </a:lnTo>
                  <a:lnTo>
                    <a:pt x="50" y="42951"/>
                  </a:lnTo>
                  <a:lnTo>
                    <a:pt x="127" y="43218"/>
                  </a:lnTo>
                  <a:lnTo>
                    <a:pt x="177" y="43395"/>
                  </a:lnTo>
                  <a:lnTo>
                    <a:pt x="266" y="43599"/>
                  </a:lnTo>
                  <a:lnTo>
                    <a:pt x="342" y="43738"/>
                  </a:lnTo>
                  <a:lnTo>
                    <a:pt x="431" y="43891"/>
                  </a:lnTo>
                  <a:lnTo>
                    <a:pt x="558" y="44081"/>
                  </a:lnTo>
                  <a:lnTo>
                    <a:pt x="838" y="44386"/>
                  </a:lnTo>
                  <a:lnTo>
                    <a:pt x="990" y="44551"/>
                  </a:lnTo>
                  <a:lnTo>
                    <a:pt x="6667" y="49644"/>
                  </a:lnTo>
                  <a:lnTo>
                    <a:pt x="6997" y="49898"/>
                  </a:lnTo>
                  <a:lnTo>
                    <a:pt x="7480" y="50165"/>
                  </a:lnTo>
                  <a:lnTo>
                    <a:pt x="7620" y="50203"/>
                  </a:lnTo>
                  <a:lnTo>
                    <a:pt x="7747" y="50253"/>
                  </a:lnTo>
                  <a:lnTo>
                    <a:pt x="8013" y="50317"/>
                  </a:lnTo>
                  <a:lnTo>
                    <a:pt x="8153" y="50342"/>
                  </a:lnTo>
                  <a:lnTo>
                    <a:pt x="8293" y="50355"/>
                  </a:lnTo>
                  <a:lnTo>
                    <a:pt x="8712" y="50368"/>
                  </a:lnTo>
                  <a:lnTo>
                    <a:pt x="9118" y="50317"/>
                  </a:lnTo>
                  <a:lnTo>
                    <a:pt x="9258" y="50279"/>
                  </a:lnTo>
                  <a:lnTo>
                    <a:pt x="9398" y="50253"/>
                  </a:lnTo>
                  <a:lnTo>
                    <a:pt x="10985" y="48983"/>
                  </a:lnTo>
                  <a:lnTo>
                    <a:pt x="11188" y="48615"/>
                  </a:lnTo>
                  <a:lnTo>
                    <a:pt x="11226" y="48488"/>
                  </a:lnTo>
                  <a:lnTo>
                    <a:pt x="11277" y="48361"/>
                  </a:lnTo>
                  <a:lnTo>
                    <a:pt x="11341" y="48082"/>
                  </a:lnTo>
                  <a:lnTo>
                    <a:pt x="11379" y="47802"/>
                  </a:lnTo>
                  <a:lnTo>
                    <a:pt x="11391" y="47536"/>
                  </a:lnTo>
                  <a:lnTo>
                    <a:pt x="11379" y="47383"/>
                  </a:lnTo>
                  <a:lnTo>
                    <a:pt x="11379" y="47256"/>
                  </a:lnTo>
                  <a:lnTo>
                    <a:pt x="10452" y="45453"/>
                  </a:lnTo>
                  <a:lnTo>
                    <a:pt x="6819" y="42189"/>
                  </a:lnTo>
                  <a:lnTo>
                    <a:pt x="12471" y="35902"/>
                  </a:lnTo>
                  <a:lnTo>
                    <a:pt x="13284" y="36017"/>
                  </a:lnTo>
                  <a:lnTo>
                    <a:pt x="14986" y="36106"/>
                  </a:lnTo>
                  <a:lnTo>
                    <a:pt x="27711" y="30492"/>
                  </a:lnTo>
                  <a:lnTo>
                    <a:pt x="27876" y="30327"/>
                  </a:lnTo>
                  <a:lnTo>
                    <a:pt x="31203" y="26619"/>
                  </a:lnTo>
                  <a:lnTo>
                    <a:pt x="31572" y="26187"/>
                  </a:lnTo>
                  <a:lnTo>
                    <a:pt x="31711" y="25946"/>
                  </a:lnTo>
                  <a:lnTo>
                    <a:pt x="31838" y="25692"/>
                  </a:lnTo>
                  <a:lnTo>
                    <a:pt x="31877" y="25552"/>
                  </a:lnTo>
                  <a:lnTo>
                    <a:pt x="31927" y="25425"/>
                  </a:lnTo>
                  <a:lnTo>
                    <a:pt x="31991" y="25171"/>
                  </a:lnTo>
                  <a:lnTo>
                    <a:pt x="32004" y="25019"/>
                  </a:lnTo>
                  <a:lnTo>
                    <a:pt x="32029" y="24892"/>
                  </a:lnTo>
                  <a:lnTo>
                    <a:pt x="32042" y="24612"/>
                  </a:lnTo>
                  <a:close/>
                </a:path>
                <a:path w="120015" h="288925">
                  <a:moveTo>
                    <a:pt x="67830" y="260654"/>
                  </a:moveTo>
                  <a:lnTo>
                    <a:pt x="64503" y="256070"/>
                  </a:lnTo>
                  <a:lnTo>
                    <a:pt x="63995" y="256540"/>
                  </a:lnTo>
                  <a:lnTo>
                    <a:pt x="63830" y="256755"/>
                  </a:lnTo>
                  <a:lnTo>
                    <a:pt x="63766" y="256882"/>
                  </a:lnTo>
                  <a:lnTo>
                    <a:pt x="63563" y="257251"/>
                  </a:lnTo>
                  <a:lnTo>
                    <a:pt x="63461" y="257505"/>
                  </a:lnTo>
                  <a:lnTo>
                    <a:pt x="63373" y="257911"/>
                  </a:lnTo>
                  <a:lnTo>
                    <a:pt x="63347" y="258330"/>
                  </a:lnTo>
                  <a:lnTo>
                    <a:pt x="63347" y="258597"/>
                  </a:lnTo>
                  <a:lnTo>
                    <a:pt x="63385" y="258876"/>
                  </a:lnTo>
                  <a:lnTo>
                    <a:pt x="63423" y="259016"/>
                  </a:lnTo>
                  <a:lnTo>
                    <a:pt x="63449" y="259156"/>
                  </a:lnTo>
                  <a:lnTo>
                    <a:pt x="65189" y="261010"/>
                  </a:lnTo>
                  <a:lnTo>
                    <a:pt x="65316" y="261061"/>
                  </a:lnTo>
                  <a:lnTo>
                    <a:pt x="65582" y="261124"/>
                  </a:lnTo>
                  <a:lnTo>
                    <a:pt x="65862" y="261175"/>
                  </a:lnTo>
                  <a:lnTo>
                    <a:pt x="66268" y="261188"/>
                  </a:lnTo>
                  <a:lnTo>
                    <a:pt x="66421" y="261175"/>
                  </a:lnTo>
                  <a:lnTo>
                    <a:pt x="66827" y="261112"/>
                  </a:lnTo>
                  <a:lnTo>
                    <a:pt x="67233" y="260997"/>
                  </a:lnTo>
                  <a:lnTo>
                    <a:pt x="67475" y="260858"/>
                  </a:lnTo>
                  <a:lnTo>
                    <a:pt x="67716" y="260731"/>
                  </a:lnTo>
                  <a:close/>
                </a:path>
                <a:path w="120015" h="288925">
                  <a:moveTo>
                    <a:pt x="100672" y="151968"/>
                  </a:moveTo>
                  <a:lnTo>
                    <a:pt x="85090" y="136144"/>
                  </a:lnTo>
                  <a:lnTo>
                    <a:pt x="83553" y="136207"/>
                  </a:lnTo>
                  <a:lnTo>
                    <a:pt x="83007" y="136283"/>
                  </a:lnTo>
                  <a:lnTo>
                    <a:pt x="82778" y="136309"/>
                  </a:lnTo>
                  <a:lnTo>
                    <a:pt x="82638" y="136321"/>
                  </a:lnTo>
                  <a:lnTo>
                    <a:pt x="82448" y="136372"/>
                  </a:lnTo>
                  <a:lnTo>
                    <a:pt x="80238" y="136664"/>
                  </a:lnTo>
                  <a:lnTo>
                    <a:pt x="79590" y="136753"/>
                  </a:lnTo>
                  <a:lnTo>
                    <a:pt x="78333" y="137058"/>
                  </a:lnTo>
                  <a:lnTo>
                    <a:pt x="77736" y="137287"/>
                  </a:lnTo>
                  <a:lnTo>
                    <a:pt x="77114" y="137490"/>
                  </a:lnTo>
                  <a:lnTo>
                    <a:pt x="68922" y="149555"/>
                  </a:lnTo>
                  <a:lnTo>
                    <a:pt x="68973" y="150850"/>
                  </a:lnTo>
                  <a:lnTo>
                    <a:pt x="69062" y="151485"/>
                  </a:lnTo>
                  <a:lnTo>
                    <a:pt x="70777" y="163753"/>
                  </a:lnTo>
                  <a:lnTo>
                    <a:pt x="53568" y="148323"/>
                  </a:lnTo>
                  <a:lnTo>
                    <a:pt x="53492" y="148056"/>
                  </a:lnTo>
                  <a:lnTo>
                    <a:pt x="53441" y="147929"/>
                  </a:lnTo>
                  <a:lnTo>
                    <a:pt x="53403" y="147802"/>
                  </a:lnTo>
                  <a:lnTo>
                    <a:pt x="53289" y="147548"/>
                  </a:lnTo>
                  <a:lnTo>
                    <a:pt x="51485" y="146126"/>
                  </a:lnTo>
                  <a:lnTo>
                    <a:pt x="51358" y="146088"/>
                  </a:lnTo>
                  <a:lnTo>
                    <a:pt x="50939" y="146037"/>
                  </a:lnTo>
                  <a:lnTo>
                    <a:pt x="50520" y="146050"/>
                  </a:lnTo>
                  <a:lnTo>
                    <a:pt x="50241" y="146088"/>
                  </a:lnTo>
                  <a:lnTo>
                    <a:pt x="47955" y="148704"/>
                  </a:lnTo>
                  <a:lnTo>
                    <a:pt x="47955" y="148831"/>
                  </a:lnTo>
                  <a:lnTo>
                    <a:pt x="70980" y="169418"/>
                  </a:lnTo>
                  <a:lnTo>
                    <a:pt x="73279" y="169316"/>
                  </a:lnTo>
                  <a:lnTo>
                    <a:pt x="74218" y="169189"/>
                  </a:lnTo>
                  <a:lnTo>
                    <a:pt x="74409" y="169164"/>
                  </a:lnTo>
                  <a:lnTo>
                    <a:pt x="87134" y="167373"/>
                  </a:lnTo>
                  <a:lnTo>
                    <a:pt x="86347" y="161772"/>
                  </a:lnTo>
                  <a:lnTo>
                    <a:pt x="86207" y="161785"/>
                  </a:lnTo>
                  <a:lnTo>
                    <a:pt x="76415" y="163169"/>
                  </a:lnTo>
                  <a:lnTo>
                    <a:pt x="74688" y="150825"/>
                  </a:lnTo>
                  <a:lnTo>
                    <a:pt x="74676" y="150685"/>
                  </a:lnTo>
                  <a:lnTo>
                    <a:pt x="74650" y="150558"/>
                  </a:lnTo>
                  <a:lnTo>
                    <a:pt x="74612" y="150329"/>
                  </a:lnTo>
                  <a:lnTo>
                    <a:pt x="74574" y="149606"/>
                  </a:lnTo>
                  <a:lnTo>
                    <a:pt x="80797" y="142303"/>
                  </a:lnTo>
                  <a:lnTo>
                    <a:pt x="81013" y="142265"/>
                  </a:lnTo>
                  <a:lnTo>
                    <a:pt x="81153" y="142252"/>
                  </a:lnTo>
                  <a:lnTo>
                    <a:pt x="83375" y="141947"/>
                  </a:lnTo>
                  <a:lnTo>
                    <a:pt x="83515" y="141922"/>
                  </a:lnTo>
                  <a:lnTo>
                    <a:pt x="85039" y="141795"/>
                  </a:lnTo>
                  <a:lnTo>
                    <a:pt x="95008" y="151917"/>
                  </a:lnTo>
                  <a:lnTo>
                    <a:pt x="94957" y="152895"/>
                  </a:lnTo>
                  <a:lnTo>
                    <a:pt x="86360" y="161772"/>
                  </a:lnTo>
                  <a:lnTo>
                    <a:pt x="87134" y="167373"/>
                  </a:lnTo>
                  <a:lnTo>
                    <a:pt x="87909" y="167259"/>
                  </a:lnTo>
                  <a:lnTo>
                    <a:pt x="100571" y="153492"/>
                  </a:lnTo>
                  <a:lnTo>
                    <a:pt x="100672" y="151968"/>
                  </a:lnTo>
                  <a:close/>
                </a:path>
                <a:path w="120015" h="288925">
                  <a:moveTo>
                    <a:pt x="107124" y="197319"/>
                  </a:moveTo>
                  <a:lnTo>
                    <a:pt x="107035" y="196367"/>
                  </a:lnTo>
                  <a:lnTo>
                    <a:pt x="107022" y="196138"/>
                  </a:lnTo>
                  <a:lnTo>
                    <a:pt x="107010" y="195948"/>
                  </a:lnTo>
                  <a:lnTo>
                    <a:pt x="106984" y="195808"/>
                  </a:lnTo>
                  <a:lnTo>
                    <a:pt x="106921" y="195351"/>
                  </a:lnTo>
                  <a:lnTo>
                    <a:pt x="106629" y="194170"/>
                  </a:lnTo>
                  <a:lnTo>
                    <a:pt x="101473" y="187299"/>
                  </a:lnTo>
                  <a:lnTo>
                    <a:pt x="101473" y="197472"/>
                  </a:lnTo>
                  <a:lnTo>
                    <a:pt x="101460" y="198132"/>
                  </a:lnTo>
                  <a:lnTo>
                    <a:pt x="97802" y="203619"/>
                  </a:lnTo>
                  <a:lnTo>
                    <a:pt x="97675" y="203695"/>
                  </a:lnTo>
                  <a:lnTo>
                    <a:pt x="97497" y="203809"/>
                  </a:lnTo>
                  <a:lnTo>
                    <a:pt x="97332" y="203911"/>
                  </a:lnTo>
                  <a:lnTo>
                    <a:pt x="96151" y="204685"/>
                  </a:lnTo>
                  <a:lnTo>
                    <a:pt x="95796" y="204901"/>
                  </a:lnTo>
                  <a:lnTo>
                    <a:pt x="89623" y="201244"/>
                  </a:lnTo>
                  <a:lnTo>
                    <a:pt x="89623" y="207797"/>
                  </a:lnTo>
                  <a:lnTo>
                    <a:pt x="87769" y="208445"/>
                  </a:lnTo>
                  <a:lnTo>
                    <a:pt x="84391" y="209245"/>
                  </a:lnTo>
                  <a:lnTo>
                    <a:pt x="82854" y="209473"/>
                  </a:lnTo>
                  <a:lnTo>
                    <a:pt x="82677" y="209499"/>
                  </a:lnTo>
                  <a:lnTo>
                    <a:pt x="82537" y="209499"/>
                  </a:lnTo>
                  <a:lnTo>
                    <a:pt x="81064" y="209677"/>
                  </a:lnTo>
                  <a:lnTo>
                    <a:pt x="78803" y="209854"/>
                  </a:lnTo>
                  <a:lnTo>
                    <a:pt x="75336" y="209791"/>
                  </a:lnTo>
                  <a:lnTo>
                    <a:pt x="71882" y="209384"/>
                  </a:lnTo>
                  <a:lnTo>
                    <a:pt x="68503" y="208635"/>
                  </a:lnTo>
                  <a:lnTo>
                    <a:pt x="67183" y="208229"/>
                  </a:lnTo>
                  <a:lnTo>
                    <a:pt x="67017" y="208178"/>
                  </a:lnTo>
                  <a:lnTo>
                    <a:pt x="66852" y="208114"/>
                  </a:lnTo>
                  <a:lnTo>
                    <a:pt x="66725" y="208076"/>
                  </a:lnTo>
                  <a:lnTo>
                    <a:pt x="61163" y="202399"/>
                  </a:lnTo>
                  <a:lnTo>
                    <a:pt x="61150" y="202247"/>
                  </a:lnTo>
                  <a:lnTo>
                    <a:pt x="61087" y="201650"/>
                  </a:lnTo>
                  <a:lnTo>
                    <a:pt x="64744" y="195491"/>
                  </a:lnTo>
                  <a:lnTo>
                    <a:pt x="64884" y="195427"/>
                  </a:lnTo>
                  <a:lnTo>
                    <a:pt x="65125" y="195275"/>
                  </a:lnTo>
                  <a:lnTo>
                    <a:pt x="66408" y="194437"/>
                  </a:lnTo>
                  <a:lnTo>
                    <a:pt x="66751" y="194233"/>
                  </a:lnTo>
                  <a:lnTo>
                    <a:pt x="89623" y="207797"/>
                  </a:lnTo>
                  <a:lnTo>
                    <a:pt x="89623" y="201244"/>
                  </a:lnTo>
                  <a:lnTo>
                    <a:pt x="72936" y="191325"/>
                  </a:lnTo>
                  <a:lnTo>
                    <a:pt x="74790" y="190677"/>
                  </a:lnTo>
                  <a:lnTo>
                    <a:pt x="78168" y="189877"/>
                  </a:lnTo>
                  <a:lnTo>
                    <a:pt x="79705" y="189649"/>
                  </a:lnTo>
                  <a:lnTo>
                    <a:pt x="79870" y="189636"/>
                  </a:lnTo>
                  <a:lnTo>
                    <a:pt x="81495" y="189433"/>
                  </a:lnTo>
                  <a:lnTo>
                    <a:pt x="83756" y="189255"/>
                  </a:lnTo>
                  <a:lnTo>
                    <a:pt x="95783" y="191046"/>
                  </a:lnTo>
                  <a:lnTo>
                    <a:pt x="95910" y="191071"/>
                  </a:lnTo>
                  <a:lnTo>
                    <a:pt x="101371" y="196519"/>
                  </a:lnTo>
                  <a:lnTo>
                    <a:pt x="101396" y="196735"/>
                  </a:lnTo>
                  <a:lnTo>
                    <a:pt x="101473" y="197472"/>
                  </a:lnTo>
                  <a:lnTo>
                    <a:pt x="101473" y="187299"/>
                  </a:lnTo>
                  <a:lnTo>
                    <a:pt x="97459" y="185635"/>
                  </a:lnTo>
                  <a:lnTo>
                    <a:pt x="97116" y="185547"/>
                  </a:lnTo>
                  <a:lnTo>
                    <a:pt x="95542" y="185013"/>
                  </a:lnTo>
                  <a:lnTo>
                    <a:pt x="91617" y="184150"/>
                  </a:lnTo>
                  <a:lnTo>
                    <a:pt x="87617" y="183680"/>
                  </a:lnTo>
                  <a:lnTo>
                    <a:pt x="83578" y="183603"/>
                  </a:lnTo>
                  <a:lnTo>
                    <a:pt x="81584" y="183756"/>
                  </a:lnTo>
                  <a:lnTo>
                    <a:pt x="79514" y="183997"/>
                  </a:lnTo>
                  <a:lnTo>
                    <a:pt x="79375" y="184010"/>
                  </a:lnTo>
                  <a:lnTo>
                    <a:pt x="79235" y="184010"/>
                  </a:lnTo>
                  <a:lnTo>
                    <a:pt x="79095" y="184035"/>
                  </a:lnTo>
                  <a:lnTo>
                    <a:pt x="78968" y="184035"/>
                  </a:lnTo>
                  <a:lnTo>
                    <a:pt x="77114" y="184302"/>
                  </a:lnTo>
                  <a:lnTo>
                    <a:pt x="61963" y="190576"/>
                  </a:lnTo>
                  <a:lnTo>
                    <a:pt x="61645" y="190728"/>
                  </a:lnTo>
                  <a:lnTo>
                    <a:pt x="60629" y="191389"/>
                  </a:lnTo>
                  <a:lnTo>
                    <a:pt x="60159" y="191770"/>
                  </a:lnTo>
                  <a:lnTo>
                    <a:pt x="59664" y="192125"/>
                  </a:lnTo>
                  <a:lnTo>
                    <a:pt x="55422" y="201803"/>
                  </a:lnTo>
                  <a:lnTo>
                    <a:pt x="55549" y="203174"/>
                  </a:lnTo>
                  <a:lnTo>
                    <a:pt x="65189" y="213525"/>
                  </a:lnTo>
                  <a:lnTo>
                    <a:pt x="67017" y="214109"/>
                  </a:lnTo>
                  <a:lnTo>
                    <a:pt x="70942" y="214972"/>
                  </a:lnTo>
                  <a:lnTo>
                    <a:pt x="74942" y="215442"/>
                  </a:lnTo>
                  <a:lnTo>
                    <a:pt x="78981" y="215519"/>
                  </a:lnTo>
                  <a:lnTo>
                    <a:pt x="80975" y="215366"/>
                  </a:lnTo>
                  <a:lnTo>
                    <a:pt x="83172" y="215125"/>
                  </a:lnTo>
                  <a:lnTo>
                    <a:pt x="83324" y="215112"/>
                  </a:lnTo>
                  <a:lnTo>
                    <a:pt x="83451" y="215099"/>
                  </a:lnTo>
                  <a:lnTo>
                    <a:pt x="83591" y="215087"/>
                  </a:lnTo>
                  <a:lnTo>
                    <a:pt x="85445" y="214807"/>
                  </a:lnTo>
                  <a:lnTo>
                    <a:pt x="89357" y="213868"/>
                  </a:lnTo>
                  <a:lnTo>
                    <a:pt x="93167" y="212547"/>
                  </a:lnTo>
                  <a:lnTo>
                    <a:pt x="96812" y="210845"/>
                  </a:lnTo>
                  <a:lnTo>
                    <a:pt x="98552" y="209829"/>
                  </a:lnTo>
                  <a:lnTo>
                    <a:pt x="100507" y="208597"/>
                  </a:lnTo>
                  <a:lnTo>
                    <a:pt x="100901" y="208394"/>
                  </a:lnTo>
                  <a:lnTo>
                    <a:pt x="107099" y="198526"/>
                  </a:lnTo>
                  <a:lnTo>
                    <a:pt x="107124" y="197319"/>
                  </a:lnTo>
                  <a:close/>
                </a:path>
                <a:path w="120015" h="288925">
                  <a:moveTo>
                    <a:pt x="109537" y="234353"/>
                  </a:moveTo>
                  <a:lnTo>
                    <a:pt x="108737" y="228739"/>
                  </a:lnTo>
                  <a:lnTo>
                    <a:pt x="78181" y="233045"/>
                  </a:lnTo>
                  <a:lnTo>
                    <a:pt x="62915" y="235191"/>
                  </a:lnTo>
                  <a:lnTo>
                    <a:pt x="62776" y="235204"/>
                  </a:lnTo>
                  <a:lnTo>
                    <a:pt x="62509" y="235267"/>
                  </a:lnTo>
                  <a:lnTo>
                    <a:pt x="62382" y="235331"/>
                  </a:lnTo>
                  <a:lnTo>
                    <a:pt x="62255" y="235369"/>
                  </a:lnTo>
                  <a:lnTo>
                    <a:pt x="60579" y="237286"/>
                  </a:lnTo>
                  <a:lnTo>
                    <a:pt x="60540" y="237413"/>
                  </a:lnTo>
                  <a:lnTo>
                    <a:pt x="60490" y="237832"/>
                  </a:lnTo>
                  <a:lnTo>
                    <a:pt x="60490" y="238239"/>
                  </a:lnTo>
                  <a:lnTo>
                    <a:pt x="60883" y="239433"/>
                  </a:lnTo>
                  <a:lnTo>
                    <a:pt x="62611" y="240728"/>
                  </a:lnTo>
                  <a:lnTo>
                    <a:pt x="62738" y="240766"/>
                  </a:lnTo>
                  <a:lnTo>
                    <a:pt x="63004" y="240804"/>
                  </a:lnTo>
                  <a:lnTo>
                    <a:pt x="63284" y="240830"/>
                  </a:lnTo>
                  <a:lnTo>
                    <a:pt x="63576" y="240817"/>
                  </a:lnTo>
                  <a:lnTo>
                    <a:pt x="63703" y="240792"/>
                  </a:lnTo>
                  <a:lnTo>
                    <a:pt x="77584" y="238848"/>
                  </a:lnTo>
                  <a:lnTo>
                    <a:pt x="82067" y="243370"/>
                  </a:lnTo>
                  <a:lnTo>
                    <a:pt x="64516" y="256057"/>
                  </a:lnTo>
                  <a:lnTo>
                    <a:pt x="67843" y="260629"/>
                  </a:lnTo>
                  <a:lnTo>
                    <a:pt x="86106" y="247408"/>
                  </a:lnTo>
                  <a:lnTo>
                    <a:pt x="94729" y="256057"/>
                  </a:lnTo>
                  <a:lnTo>
                    <a:pt x="95046" y="256336"/>
                  </a:lnTo>
                  <a:lnTo>
                    <a:pt x="95516" y="256603"/>
                  </a:lnTo>
                  <a:lnTo>
                    <a:pt x="95643" y="256654"/>
                  </a:lnTo>
                  <a:lnTo>
                    <a:pt x="95770" y="256730"/>
                  </a:lnTo>
                  <a:lnTo>
                    <a:pt x="96037" y="256806"/>
                  </a:lnTo>
                  <a:lnTo>
                    <a:pt x="96304" y="256857"/>
                  </a:lnTo>
                  <a:lnTo>
                    <a:pt x="96583" y="256882"/>
                  </a:lnTo>
                  <a:lnTo>
                    <a:pt x="96862" y="256882"/>
                  </a:lnTo>
                  <a:lnTo>
                    <a:pt x="99339" y="255143"/>
                  </a:lnTo>
                  <a:lnTo>
                    <a:pt x="99402" y="255016"/>
                  </a:lnTo>
                  <a:lnTo>
                    <a:pt x="99479" y="254749"/>
                  </a:lnTo>
                  <a:lnTo>
                    <a:pt x="99529" y="254482"/>
                  </a:lnTo>
                  <a:lnTo>
                    <a:pt x="99555" y="254203"/>
                  </a:lnTo>
                  <a:lnTo>
                    <a:pt x="99542" y="253657"/>
                  </a:lnTo>
                  <a:lnTo>
                    <a:pt x="99517" y="253517"/>
                  </a:lnTo>
                  <a:lnTo>
                    <a:pt x="99402" y="253111"/>
                  </a:lnTo>
                  <a:lnTo>
                    <a:pt x="99339" y="252984"/>
                  </a:lnTo>
                  <a:lnTo>
                    <a:pt x="99288" y="252857"/>
                  </a:lnTo>
                  <a:lnTo>
                    <a:pt x="99161" y="252603"/>
                  </a:lnTo>
                  <a:lnTo>
                    <a:pt x="99021" y="252387"/>
                  </a:lnTo>
                  <a:lnTo>
                    <a:pt x="98831" y="252158"/>
                  </a:lnTo>
                  <a:lnTo>
                    <a:pt x="84594" y="237858"/>
                  </a:lnTo>
                  <a:lnTo>
                    <a:pt x="109537" y="234353"/>
                  </a:lnTo>
                  <a:close/>
                </a:path>
                <a:path w="120015" h="288925">
                  <a:moveTo>
                    <a:pt x="111975" y="231559"/>
                  </a:moveTo>
                  <a:lnTo>
                    <a:pt x="110375" y="229006"/>
                  </a:lnTo>
                  <a:lnTo>
                    <a:pt x="110248" y="228930"/>
                  </a:lnTo>
                  <a:lnTo>
                    <a:pt x="109994" y="228841"/>
                  </a:lnTo>
                  <a:lnTo>
                    <a:pt x="109715" y="228765"/>
                  </a:lnTo>
                  <a:lnTo>
                    <a:pt x="109448" y="228727"/>
                  </a:lnTo>
                  <a:lnTo>
                    <a:pt x="109308" y="228727"/>
                  </a:lnTo>
                  <a:lnTo>
                    <a:pt x="109169" y="228714"/>
                  </a:lnTo>
                  <a:lnTo>
                    <a:pt x="108750" y="228739"/>
                  </a:lnTo>
                  <a:lnTo>
                    <a:pt x="109550" y="234340"/>
                  </a:lnTo>
                  <a:lnTo>
                    <a:pt x="109677" y="234327"/>
                  </a:lnTo>
                  <a:lnTo>
                    <a:pt x="109956" y="234264"/>
                  </a:lnTo>
                  <a:lnTo>
                    <a:pt x="110083" y="234200"/>
                  </a:lnTo>
                  <a:lnTo>
                    <a:pt x="110210" y="234162"/>
                  </a:lnTo>
                  <a:lnTo>
                    <a:pt x="111696" y="232765"/>
                  </a:lnTo>
                  <a:lnTo>
                    <a:pt x="111887" y="232257"/>
                  </a:lnTo>
                  <a:lnTo>
                    <a:pt x="111963" y="231838"/>
                  </a:lnTo>
                  <a:lnTo>
                    <a:pt x="111963" y="231711"/>
                  </a:lnTo>
                  <a:lnTo>
                    <a:pt x="111975" y="231559"/>
                  </a:lnTo>
                  <a:close/>
                </a:path>
                <a:path w="120015" h="288925">
                  <a:moveTo>
                    <a:pt x="119595" y="285559"/>
                  </a:moveTo>
                  <a:lnTo>
                    <a:pt x="119570" y="285432"/>
                  </a:lnTo>
                  <a:lnTo>
                    <a:pt x="119456" y="284543"/>
                  </a:lnTo>
                  <a:lnTo>
                    <a:pt x="119024" y="282803"/>
                  </a:lnTo>
                  <a:lnTo>
                    <a:pt x="101625" y="269697"/>
                  </a:lnTo>
                  <a:lnTo>
                    <a:pt x="99834" y="269786"/>
                  </a:lnTo>
                  <a:lnTo>
                    <a:pt x="96621" y="271995"/>
                  </a:lnTo>
                  <a:lnTo>
                    <a:pt x="96583" y="272122"/>
                  </a:lnTo>
                  <a:lnTo>
                    <a:pt x="96545" y="272402"/>
                  </a:lnTo>
                  <a:lnTo>
                    <a:pt x="96520" y="272681"/>
                  </a:lnTo>
                  <a:lnTo>
                    <a:pt x="96532" y="272961"/>
                  </a:lnTo>
                  <a:lnTo>
                    <a:pt x="96558" y="273100"/>
                  </a:lnTo>
                  <a:lnTo>
                    <a:pt x="96570" y="273240"/>
                  </a:lnTo>
                  <a:lnTo>
                    <a:pt x="96634" y="273494"/>
                  </a:lnTo>
                  <a:lnTo>
                    <a:pt x="96723" y="273761"/>
                  </a:lnTo>
                  <a:lnTo>
                    <a:pt x="96837" y="274027"/>
                  </a:lnTo>
                  <a:lnTo>
                    <a:pt x="96989" y="274256"/>
                  </a:lnTo>
                  <a:lnTo>
                    <a:pt x="97142" y="274485"/>
                  </a:lnTo>
                  <a:lnTo>
                    <a:pt x="97345" y="274688"/>
                  </a:lnTo>
                  <a:lnTo>
                    <a:pt x="97536" y="274878"/>
                  </a:lnTo>
                  <a:lnTo>
                    <a:pt x="99326" y="275539"/>
                  </a:lnTo>
                  <a:lnTo>
                    <a:pt x="99745" y="275501"/>
                  </a:lnTo>
                  <a:lnTo>
                    <a:pt x="100342" y="275399"/>
                  </a:lnTo>
                  <a:lnTo>
                    <a:pt x="101587" y="275361"/>
                  </a:lnTo>
                  <a:lnTo>
                    <a:pt x="113982" y="286359"/>
                  </a:lnTo>
                  <a:lnTo>
                    <a:pt x="114046" y="286626"/>
                  </a:lnTo>
                  <a:lnTo>
                    <a:pt x="114109" y="286753"/>
                  </a:lnTo>
                  <a:lnTo>
                    <a:pt x="114147" y="286880"/>
                  </a:lnTo>
                  <a:lnTo>
                    <a:pt x="114261" y="287134"/>
                  </a:lnTo>
                  <a:lnTo>
                    <a:pt x="116065" y="288556"/>
                  </a:lnTo>
                  <a:lnTo>
                    <a:pt x="116192" y="288594"/>
                  </a:lnTo>
                  <a:lnTo>
                    <a:pt x="116611" y="288645"/>
                  </a:lnTo>
                  <a:lnTo>
                    <a:pt x="117017" y="288645"/>
                  </a:lnTo>
                  <a:lnTo>
                    <a:pt x="118211" y="288251"/>
                  </a:lnTo>
                  <a:lnTo>
                    <a:pt x="118554" y="288036"/>
                  </a:lnTo>
                  <a:lnTo>
                    <a:pt x="118948" y="287642"/>
                  </a:lnTo>
                  <a:lnTo>
                    <a:pt x="119113" y="287426"/>
                  </a:lnTo>
                  <a:lnTo>
                    <a:pt x="119595" y="285978"/>
                  </a:lnTo>
                  <a:lnTo>
                    <a:pt x="119595" y="28555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542490" y="4457153"/>
              <a:ext cx="53975" cy="40640"/>
            </a:xfrm>
            <a:custGeom>
              <a:avLst/>
              <a:gdLst/>
              <a:ahLst/>
              <a:cxnLst/>
              <a:rect l="l" t="t" r="r" b="b"/>
              <a:pathLst>
                <a:path w="53975" h="40639">
                  <a:moveTo>
                    <a:pt x="9956" y="37706"/>
                  </a:moveTo>
                  <a:lnTo>
                    <a:pt x="9944" y="37414"/>
                  </a:lnTo>
                  <a:lnTo>
                    <a:pt x="9918" y="37287"/>
                  </a:lnTo>
                  <a:lnTo>
                    <a:pt x="4330" y="38074"/>
                  </a:lnTo>
                  <a:lnTo>
                    <a:pt x="4343" y="38201"/>
                  </a:lnTo>
                  <a:lnTo>
                    <a:pt x="4406" y="38481"/>
                  </a:lnTo>
                  <a:lnTo>
                    <a:pt x="4470" y="38608"/>
                  </a:lnTo>
                  <a:lnTo>
                    <a:pt x="4508" y="38735"/>
                  </a:lnTo>
                  <a:lnTo>
                    <a:pt x="5435" y="39928"/>
                  </a:lnTo>
                  <a:lnTo>
                    <a:pt x="6959" y="40500"/>
                  </a:lnTo>
                  <a:lnTo>
                    <a:pt x="7112" y="40500"/>
                  </a:lnTo>
                  <a:lnTo>
                    <a:pt x="9664" y="38912"/>
                  </a:lnTo>
                  <a:lnTo>
                    <a:pt x="9740" y="38773"/>
                  </a:lnTo>
                  <a:lnTo>
                    <a:pt x="9867" y="38392"/>
                  </a:lnTo>
                  <a:lnTo>
                    <a:pt x="9944" y="37985"/>
                  </a:lnTo>
                  <a:lnTo>
                    <a:pt x="9944" y="37833"/>
                  </a:lnTo>
                  <a:lnTo>
                    <a:pt x="9956" y="37706"/>
                  </a:lnTo>
                  <a:close/>
                </a:path>
                <a:path w="53975" h="40639">
                  <a:moveTo>
                    <a:pt x="36207" y="2844"/>
                  </a:moveTo>
                  <a:lnTo>
                    <a:pt x="34607" y="292"/>
                  </a:lnTo>
                  <a:lnTo>
                    <a:pt x="34480" y="215"/>
                  </a:lnTo>
                  <a:lnTo>
                    <a:pt x="34226" y="127"/>
                  </a:lnTo>
                  <a:lnTo>
                    <a:pt x="33947" y="50"/>
                  </a:lnTo>
                  <a:lnTo>
                    <a:pt x="33693" y="12"/>
                  </a:lnTo>
                  <a:lnTo>
                    <a:pt x="33540" y="12"/>
                  </a:lnTo>
                  <a:lnTo>
                    <a:pt x="33401" y="0"/>
                  </a:lnTo>
                  <a:lnTo>
                    <a:pt x="32994" y="25"/>
                  </a:lnTo>
                  <a:lnTo>
                    <a:pt x="27901" y="749"/>
                  </a:lnTo>
                  <a:lnTo>
                    <a:pt x="28333" y="3975"/>
                  </a:lnTo>
                  <a:lnTo>
                    <a:pt x="27889" y="736"/>
                  </a:lnTo>
                  <a:lnTo>
                    <a:pt x="27762" y="749"/>
                  </a:lnTo>
                  <a:lnTo>
                    <a:pt x="27038" y="863"/>
                  </a:lnTo>
                  <a:lnTo>
                    <a:pt x="14643" y="10388"/>
                  </a:lnTo>
                  <a:lnTo>
                    <a:pt x="6299" y="11569"/>
                  </a:lnTo>
                  <a:lnTo>
                    <a:pt x="5626" y="6718"/>
                  </a:lnTo>
                  <a:lnTo>
                    <a:pt x="5613" y="6591"/>
                  </a:lnTo>
                  <a:lnTo>
                    <a:pt x="5549" y="6311"/>
                  </a:lnTo>
                  <a:lnTo>
                    <a:pt x="5486" y="6184"/>
                  </a:lnTo>
                  <a:lnTo>
                    <a:pt x="5448" y="6057"/>
                  </a:lnTo>
                  <a:lnTo>
                    <a:pt x="5334" y="5803"/>
                  </a:lnTo>
                  <a:lnTo>
                    <a:pt x="5194" y="5562"/>
                  </a:lnTo>
                  <a:lnTo>
                    <a:pt x="5016" y="5334"/>
                  </a:lnTo>
                  <a:lnTo>
                    <a:pt x="4648" y="4940"/>
                  </a:lnTo>
                  <a:lnTo>
                    <a:pt x="4521" y="4864"/>
                  </a:lnTo>
                  <a:lnTo>
                    <a:pt x="4178" y="4622"/>
                  </a:lnTo>
                  <a:lnTo>
                    <a:pt x="4051" y="4572"/>
                  </a:lnTo>
                  <a:lnTo>
                    <a:pt x="3670" y="4419"/>
                  </a:lnTo>
                  <a:lnTo>
                    <a:pt x="3403" y="4343"/>
                  </a:lnTo>
                  <a:lnTo>
                    <a:pt x="2984" y="4292"/>
                  </a:lnTo>
                  <a:lnTo>
                    <a:pt x="2578" y="4305"/>
                  </a:lnTo>
                  <a:lnTo>
                    <a:pt x="0" y="6959"/>
                  </a:lnTo>
                  <a:lnTo>
                    <a:pt x="0" y="7378"/>
                  </a:lnTo>
                  <a:lnTo>
                    <a:pt x="25" y="7505"/>
                  </a:lnTo>
                  <a:lnTo>
                    <a:pt x="1104" y="15151"/>
                  </a:lnTo>
                  <a:lnTo>
                    <a:pt x="1181" y="15570"/>
                  </a:lnTo>
                  <a:lnTo>
                    <a:pt x="1231" y="15697"/>
                  </a:lnTo>
                  <a:lnTo>
                    <a:pt x="1270" y="15824"/>
                  </a:lnTo>
                  <a:lnTo>
                    <a:pt x="1384" y="16078"/>
                  </a:lnTo>
                  <a:lnTo>
                    <a:pt x="1524" y="16319"/>
                  </a:lnTo>
                  <a:lnTo>
                    <a:pt x="1638" y="16471"/>
                  </a:lnTo>
                  <a:lnTo>
                    <a:pt x="3060" y="17462"/>
                  </a:lnTo>
                  <a:lnTo>
                    <a:pt x="3187" y="17513"/>
                  </a:lnTo>
                  <a:lnTo>
                    <a:pt x="3314" y="17538"/>
                  </a:lnTo>
                  <a:lnTo>
                    <a:pt x="3594" y="17576"/>
                  </a:lnTo>
                  <a:lnTo>
                    <a:pt x="3733" y="17589"/>
                  </a:lnTo>
                  <a:lnTo>
                    <a:pt x="3886" y="17589"/>
                  </a:lnTo>
                  <a:lnTo>
                    <a:pt x="4025" y="17589"/>
                  </a:lnTo>
                  <a:lnTo>
                    <a:pt x="4152" y="17576"/>
                  </a:lnTo>
                  <a:lnTo>
                    <a:pt x="4292" y="17564"/>
                  </a:lnTo>
                  <a:lnTo>
                    <a:pt x="17030" y="15773"/>
                  </a:lnTo>
                  <a:lnTo>
                    <a:pt x="17195" y="15735"/>
                  </a:lnTo>
                  <a:lnTo>
                    <a:pt x="17437" y="15684"/>
                  </a:lnTo>
                  <a:lnTo>
                    <a:pt x="17665" y="15608"/>
                  </a:lnTo>
                  <a:lnTo>
                    <a:pt x="17830" y="15544"/>
                  </a:lnTo>
                  <a:lnTo>
                    <a:pt x="17995" y="15443"/>
                  </a:lnTo>
                  <a:lnTo>
                    <a:pt x="18186" y="15341"/>
                  </a:lnTo>
                  <a:lnTo>
                    <a:pt x="18326" y="15240"/>
                  </a:lnTo>
                  <a:lnTo>
                    <a:pt x="18948" y="14592"/>
                  </a:lnTo>
                  <a:lnTo>
                    <a:pt x="19037" y="14439"/>
                  </a:lnTo>
                  <a:lnTo>
                    <a:pt x="19126" y="14312"/>
                  </a:lnTo>
                  <a:lnTo>
                    <a:pt x="19189" y="14185"/>
                  </a:lnTo>
                  <a:lnTo>
                    <a:pt x="19265" y="13995"/>
                  </a:lnTo>
                  <a:lnTo>
                    <a:pt x="19342" y="13804"/>
                  </a:lnTo>
                  <a:lnTo>
                    <a:pt x="19608" y="13119"/>
                  </a:lnTo>
                  <a:lnTo>
                    <a:pt x="28663" y="6350"/>
                  </a:lnTo>
                  <a:lnTo>
                    <a:pt x="33782" y="5626"/>
                  </a:lnTo>
                  <a:lnTo>
                    <a:pt x="33909" y="5613"/>
                  </a:lnTo>
                  <a:lnTo>
                    <a:pt x="34188" y="5537"/>
                  </a:lnTo>
                  <a:lnTo>
                    <a:pt x="34315" y="5486"/>
                  </a:lnTo>
                  <a:lnTo>
                    <a:pt x="34442" y="5448"/>
                  </a:lnTo>
                  <a:lnTo>
                    <a:pt x="35636" y="4521"/>
                  </a:lnTo>
                  <a:lnTo>
                    <a:pt x="35877" y="4178"/>
                  </a:lnTo>
                  <a:lnTo>
                    <a:pt x="35928" y="4051"/>
                  </a:lnTo>
                  <a:lnTo>
                    <a:pt x="35991" y="3924"/>
                  </a:lnTo>
                  <a:lnTo>
                    <a:pt x="36080" y="3670"/>
                  </a:lnTo>
                  <a:lnTo>
                    <a:pt x="36156" y="3403"/>
                  </a:lnTo>
                  <a:lnTo>
                    <a:pt x="36195" y="3124"/>
                  </a:lnTo>
                  <a:lnTo>
                    <a:pt x="36195" y="2984"/>
                  </a:lnTo>
                  <a:lnTo>
                    <a:pt x="36207" y="2844"/>
                  </a:lnTo>
                  <a:close/>
                </a:path>
                <a:path w="53975" h="40639">
                  <a:moveTo>
                    <a:pt x="53809" y="18237"/>
                  </a:moveTo>
                  <a:lnTo>
                    <a:pt x="53733" y="16446"/>
                  </a:lnTo>
                  <a:lnTo>
                    <a:pt x="53606" y="15557"/>
                  </a:lnTo>
                  <a:lnTo>
                    <a:pt x="53517" y="15151"/>
                  </a:lnTo>
                  <a:lnTo>
                    <a:pt x="53467" y="15024"/>
                  </a:lnTo>
                  <a:lnTo>
                    <a:pt x="53428" y="14897"/>
                  </a:lnTo>
                  <a:lnTo>
                    <a:pt x="51511" y="13220"/>
                  </a:lnTo>
                  <a:lnTo>
                    <a:pt x="51384" y="13182"/>
                  </a:lnTo>
                  <a:lnTo>
                    <a:pt x="50965" y="13131"/>
                  </a:lnTo>
                  <a:lnTo>
                    <a:pt x="50546" y="13131"/>
                  </a:lnTo>
                  <a:lnTo>
                    <a:pt x="50419" y="13157"/>
                  </a:lnTo>
                  <a:lnTo>
                    <a:pt x="50266" y="13169"/>
                  </a:lnTo>
                  <a:lnTo>
                    <a:pt x="50012" y="13233"/>
                  </a:lnTo>
                  <a:lnTo>
                    <a:pt x="49745" y="13322"/>
                  </a:lnTo>
                  <a:lnTo>
                    <a:pt x="49479" y="13436"/>
                  </a:lnTo>
                  <a:lnTo>
                    <a:pt x="49250" y="13589"/>
                  </a:lnTo>
                  <a:lnTo>
                    <a:pt x="48069" y="15252"/>
                  </a:lnTo>
                  <a:lnTo>
                    <a:pt x="48031" y="15379"/>
                  </a:lnTo>
                  <a:lnTo>
                    <a:pt x="47993" y="15646"/>
                  </a:lnTo>
                  <a:lnTo>
                    <a:pt x="47967" y="15925"/>
                  </a:lnTo>
                  <a:lnTo>
                    <a:pt x="47980" y="16217"/>
                  </a:lnTo>
                  <a:lnTo>
                    <a:pt x="48006" y="16344"/>
                  </a:lnTo>
                  <a:lnTo>
                    <a:pt x="48107" y="16954"/>
                  </a:lnTo>
                  <a:lnTo>
                    <a:pt x="37287" y="30568"/>
                  </a:lnTo>
                  <a:lnTo>
                    <a:pt x="37147" y="30594"/>
                  </a:lnTo>
                  <a:lnTo>
                    <a:pt x="32219" y="31292"/>
                  </a:lnTo>
                  <a:lnTo>
                    <a:pt x="31902" y="31330"/>
                  </a:lnTo>
                  <a:lnTo>
                    <a:pt x="30454" y="31419"/>
                  </a:lnTo>
                  <a:lnTo>
                    <a:pt x="29311" y="31356"/>
                  </a:lnTo>
                  <a:lnTo>
                    <a:pt x="28155" y="31165"/>
                  </a:lnTo>
                  <a:lnTo>
                    <a:pt x="21145" y="26695"/>
                  </a:lnTo>
                  <a:lnTo>
                    <a:pt x="21069" y="26568"/>
                  </a:lnTo>
                  <a:lnTo>
                    <a:pt x="20891" y="26365"/>
                  </a:lnTo>
                  <a:lnTo>
                    <a:pt x="20599" y="26073"/>
                  </a:lnTo>
                  <a:lnTo>
                    <a:pt x="20396" y="25946"/>
                  </a:lnTo>
                  <a:lnTo>
                    <a:pt x="20256" y="25831"/>
                  </a:lnTo>
                  <a:lnTo>
                    <a:pt x="20040" y="25730"/>
                  </a:lnTo>
                  <a:lnTo>
                    <a:pt x="19888" y="25641"/>
                  </a:lnTo>
                  <a:lnTo>
                    <a:pt x="19621" y="25539"/>
                  </a:lnTo>
                  <a:lnTo>
                    <a:pt x="19481" y="25514"/>
                  </a:lnTo>
                  <a:lnTo>
                    <a:pt x="19354" y="25476"/>
                  </a:lnTo>
                  <a:lnTo>
                    <a:pt x="19215" y="25463"/>
                  </a:lnTo>
                  <a:lnTo>
                    <a:pt x="19088" y="25438"/>
                  </a:lnTo>
                  <a:lnTo>
                    <a:pt x="18796" y="25412"/>
                  </a:lnTo>
                  <a:lnTo>
                    <a:pt x="18516" y="25425"/>
                  </a:lnTo>
                  <a:lnTo>
                    <a:pt x="18389" y="25450"/>
                  </a:lnTo>
                  <a:lnTo>
                    <a:pt x="18249" y="25463"/>
                  </a:lnTo>
                  <a:lnTo>
                    <a:pt x="5842" y="27216"/>
                  </a:lnTo>
                  <a:lnTo>
                    <a:pt x="5651" y="27241"/>
                  </a:lnTo>
                  <a:lnTo>
                    <a:pt x="5524" y="27254"/>
                  </a:lnTo>
                  <a:lnTo>
                    <a:pt x="5257" y="27317"/>
                  </a:lnTo>
                  <a:lnTo>
                    <a:pt x="4991" y="27406"/>
                  </a:lnTo>
                  <a:lnTo>
                    <a:pt x="4737" y="27520"/>
                  </a:lnTo>
                  <a:lnTo>
                    <a:pt x="4610" y="27597"/>
                  </a:lnTo>
                  <a:lnTo>
                    <a:pt x="4267" y="27825"/>
                  </a:lnTo>
                  <a:lnTo>
                    <a:pt x="4064" y="28028"/>
                  </a:lnTo>
                  <a:lnTo>
                    <a:pt x="3873" y="28219"/>
                  </a:lnTo>
                  <a:lnTo>
                    <a:pt x="3759" y="28384"/>
                  </a:lnTo>
                  <a:lnTo>
                    <a:pt x="3619" y="28587"/>
                  </a:lnTo>
                  <a:lnTo>
                    <a:pt x="3505" y="28816"/>
                  </a:lnTo>
                  <a:lnTo>
                    <a:pt x="3352" y="29184"/>
                  </a:lnTo>
                  <a:lnTo>
                    <a:pt x="3276" y="29464"/>
                  </a:lnTo>
                  <a:lnTo>
                    <a:pt x="3238" y="29730"/>
                  </a:lnTo>
                  <a:lnTo>
                    <a:pt x="3225" y="29883"/>
                  </a:lnTo>
                  <a:lnTo>
                    <a:pt x="3225" y="30010"/>
                  </a:lnTo>
                  <a:lnTo>
                    <a:pt x="3238" y="30429"/>
                  </a:lnTo>
                  <a:lnTo>
                    <a:pt x="4318" y="38061"/>
                  </a:lnTo>
                  <a:lnTo>
                    <a:pt x="9918" y="37274"/>
                  </a:lnTo>
                  <a:lnTo>
                    <a:pt x="9232" y="32461"/>
                  </a:lnTo>
                  <a:lnTo>
                    <a:pt x="17589" y="31280"/>
                  </a:lnTo>
                  <a:lnTo>
                    <a:pt x="30403" y="37084"/>
                  </a:lnTo>
                  <a:lnTo>
                    <a:pt x="31686" y="37033"/>
                  </a:lnTo>
                  <a:lnTo>
                    <a:pt x="32550" y="36957"/>
                  </a:lnTo>
                  <a:lnTo>
                    <a:pt x="32829" y="36918"/>
                  </a:lnTo>
                  <a:lnTo>
                    <a:pt x="32981" y="36893"/>
                  </a:lnTo>
                  <a:lnTo>
                    <a:pt x="33108" y="36880"/>
                  </a:lnTo>
                  <a:lnTo>
                    <a:pt x="38074" y="36182"/>
                  </a:lnTo>
                  <a:lnTo>
                    <a:pt x="38963" y="36042"/>
                  </a:lnTo>
                  <a:lnTo>
                    <a:pt x="53708" y="20027"/>
                  </a:lnTo>
                  <a:lnTo>
                    <a:pt x="53809" y="1823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57767" y="3201327"/>
              <a:ext cx="115356" cy="89052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7494372" y="3226625"/>
              <a:ext cx="167005" cy="89535"/>
            </a:xfrm>
            <a:custGeom>
              <a:avLst/>
              <a:gdLst/>
              <a:ahLst/>
              <a:cxnLst/>
              <a:rect l="l" t="t" r="r" b="b"/>
              <a:pathLst>
                <a:path w="167004" h="89535">
                  <a:moveTo>
                    <a:pt x="63766" y="19253"/>
                  </a:moveTo>
                  <a:lnTo>
                    <a:pt x="63754" y="18910"/>
                  </a:lnTo>
                  <a:lnTo>
                    <a:pt x="63754" y="18288"/>
                  </a:lnTo>
                  <a:lnTo>
                    <a:pt x="63563" y="16421"/>
                  </a:lnTo>
                  <a:lnTo>
                    <a:pt x="45466" y="0"/>
                  </a:lnTo>
                  <a:lnTo>
                    <a:pt x="44843" y="0"/>
                  </a:lnTo>
                  <a:lnTo>
                    <a:pt x="44526" y="0"/>
                  </a:lnTo>
                  <a:lnTo>
                    <a:pt x="6273" y="0"/>
                  </a:lnTo>
                  <a:lnTo>
                    <a:pt x="5638" y="63"/>
                  </a:lnTo>
                  <a:lnTo>
                    <a:pt x="5003" y="177"/>
                  </a:lnTo>
                  <a:lnTo>
                    <a:pt x="4381" y="381"/>
                  </a:lnTo>
                  <a:lnTo>
                    <a:pt x="3784" y="622"/>
                  </a:lnTo>
                  <a:lnTo>
                    <a:pt x="3213" y="927"/>
                  </a:lnTo>
                  <a:lnTo>
                    <a:pt x="2667" y="1295"/>
                  </a:lnTo>
                  <a:lnTo>
                    <a:pt x="2171" y="1701"/>
                  </a:lnTo>
                  <a:lnTo>
                    <a:pt x="0" y="6273"/>
                  </a:lnTo>
                  <a:lnTo>
                    <a:pt x="0" y="6591"/>
                  </a:lnTo>
                  <a:lnTo>
                    <a:pt x="12" y="6921"/>
                  </a:lnTo>
                  <a:lnTo>
                    <a:pt x="12" y="57162"/>
                  </a:lnTo>
                  <a:lnTo>
                    <a:pt x="0" y="57480"/>
                  </a:lnTo>
                  <a:lnTo>
                    <a:pt x="63" y="58127"/>
                  </a:lnTo>
                  <a:lnTo>
                    <a:pt x="6273" y="63754"/>
                  </a:lnTo>
                  <a:lnTo>
                    <a:pt x="6921" y="63754"/>
                  </a:lnTo>
                  <a:lnTo>
                    <a:pt x="13195" y="57480"/>
                  </a:lnTo>
                  <a:lnTo>
                    <a:pt x="13195" y="57162"/>
                  </a:lnTo>
                  <a:lnTo>
                    <a:pt x="13208" y="13195"/>
                  </a:lnTo>
                  <a:lnTo>
                    <a:pt x="25285" y="13195"/>
                  </a:lnTo>
                  <a:lnTo>
                    <a:pt x="25285" y="57162"/>
                  </a:lnTo>
                  <a:lnTo>
                    <a:pt x="25285" y="57480"/>
                  </a:lnTo>
                  <a:lnTo>
                    <a:pt x="31559" y="63754"/>
                  </a:lnTo>
                  <a:lnTo>
                    <a:pt x="32207" y="63754"/>
                  </a:lnTo>
                  <a:lnTo>
                    <a:pt x="38481" y="57480"/>
                  </a:lnTo>
                  <a:lnTo>
                    <a:pt x="38481" y="57162"/>
                  </a:lnTo>
                  <a:lnTo>
                    <a:pt x="38481" y="13195"/>
                  </a:lnTo>
                  <a:lnTo>
                    <a:pt x="44208" y="13195"/>
                  </a:lnTo>
                  <a:lnTo>
                    <a:pt x="44513" y="13195"/>
                  </a:lnTo>
                  <a:lnTo>
                    <a:pt x="44818" y="13195"/>
                  </a:lnTo>
                  <a:lnTo>
                    <a:pt x="45694" y="13296"/>
                  </a:lnTo>
                  <a:lnTo>
                    <a:pt x="50558" y="18935"/>
                  </a:lnTo>
                  <a:lnTo>
                    <a:pt x="50558" y="19240"/>
                  </a:lnTo>
                  <a:lnTo>
                    <a:pt x="50558" y="19558"/>
                  </a:lnTo>
                  <a:lnTo>
                    <a:pt x="50571" y="19697"/>
                  </a:lnTo>
                  <a:lnTo>
                    <a:pt x="50571" y="57162"/>
                  </a:lnTo>
                  <a:lnTo>
                    <a:pt x="50558" y="57480"/>
                  </a:lnTo>
                  <a:lnTo>
                    <a:pt x="56832" y="63754"/>
                  </a:lnTo>
                  <a:lnTo>
                    <a:pt x="57480" y="63754"/>
                  </a:lnTo>
                  <a:lnTo>
                    <a:pt x="63754" y="57480"/>
                  </a:lnTo>
                  <a:lnTo>
                    <a:pt x="63754" y="57162"/>
                  </a:lnTo>
                  <a:lnTo>
                    <a:pt x="63766" y="19253"/>
                  </a:lnTo>
                  <a:close/>
                </a:path>
                <a:path w="167004" h="89535">
                  <a:moveTo>
                    <a:pt x="134797" y="19227"/>
                  </a:moveTo>
                  <a:lnTo>
                    <a:pt x="134785" y="18910"/>
                  </a:lnTo>
                  <a:lnTo>
                    <a:pt x="134785" y="18288"/>
                  </a:lnTo>
                  <a:lnTo>
                    <a:pt x="121602" y="977"/>
                  </a:lnTo>
                  <a:lnTo>
                    <a:pt x="121602" y="19697"/>
                  </a:lnTo>
                  <a:lnTo>
                    <a:pt x="121602" y="44056"/>
                  </a:lnTo>
                  <a:lnTo>
                    <a:pt x="121589" y="44183"/>
                  </a:lnTo>
                  <a:lnTo>
                    <a:pt x="121589" y="44513"/>
                  </a:lnTo>
                  <a:lnTo>
                    <a:pt x="121589" y="44818"/>
                  </a:lnTo>
                  <a:lnTo>
                    <a:pt x="115544" y="50558"/>
                  </a:lnTo>
                  <a:lnTo>
                    <a:pt x="115227" y="50558"/>
                  </a:lnTo>
                  <a:lnTo>
                    <a:pt x="115087" y="50571"/>
                  </a:lnTo>
                  <a:lnTo>
                    <a:pt x="101079" y="50571"/>
                  </a:lnTo>
                  <a:lnTo>
                    <a:pt x="101079" y="13195"/>
                  </a:lnTo>
                  <a:lnTo>
                    <a:pt x="115227" y="13195"/>
                  </a:lnTo>
                  <a:lnTo>
                    <a:pt x="115544" y="13195"/>
                  </a:lnTo>
                  <a:lnTo>
                    <a:pt x="115836" y="13195"/>
                  </a:lnTo>
                  <a:lnTo>
                    <a:pt x="116725" y="13296"/>
                  </a:lnTo>
                  <a:lnTo>
                    <a:pt x="121589" y="18935"/>
                  </a:lnTo>
                  <a:lnTo>
                    <a:pt x="121589" y="19240"/>
                  </a:lnTo>
                  <a:lnTo>
                    <a:pt x="121589" y="19558"/>
                  </a:lnTo>
                  <a:lnTo>
                    <a:pt x="121602" y="19697"/>
                  </a:lnTo>
                  <a:lnTo>
                    <a:pt x="121602" y="977"/>
                  </a:lnTo>
                  <a:lnTo>
                    <a:pt x="120218" y="558"/>
                  </a:lnTo>
                  <a:lnTo>
                    <a:pt x="118364" y="190"/>
                  </a:lnTo>
                  <a:lnTo>
                    <a:pt x="116484" y="0"/>
                  </a:lnTo>
                  <a:lnTo>
                    <a:pt x="115862" y="0"/>
                  </a:lnTo>
                  <a:lnTo>
                    <a:pt x="115557" y="0"/>
                  </a:lnTo>
                  <a:lnTo>
                    <a:pt x="94157" y="0"/>
                  </a:lnTo>
                  <a:lnTo>
                    <a:pt x="93510" y="63"/>
                  </a:lnTo>
                  <a:lnTo>
                    <a:pt x="90551" y="1295"/>
                  </a:lnTo>
                  <a:lnTo>
                    <a:pt x="87884" y="6273"/>
                  </a:lnTo>
                  <a:lnTo>
                    <a:pt x="87884" y="6591"/>
                  </a:lnTo>
                  <a:lnTo>
                    <a:pt x="87884" y="6921"/>
                  </a:lnTo>
                  <a:lnTo>
                    <a:pt x="87884" y="56832"/>
                  </a:lnTo>
                  <a:lnTo>
                    <a:pt x="87884" y="57480"/>
                  </a:lnTo>
                  <a:lnTo>
                    <a:pt x="87884" y="82435"/>
                  </a:lnTo>
                  <a:lnTo>
                    <a:pt x="87884" y="82753"/>
                  </a:lnTo>
                  <a:lnTo>
                    <a:pt x="87947" y="83400"/>
                  </a:lnTo>
                  <a:lnTo>
                    <a:pt x="94157" y="89027"/>
                  </a:lnTo>
                  <a:lnTo>
                    <a:pt x="94805" y="89027"/>
                  </a:lnTo>
                  <a:lnTo>
                    <a:pt x="101079" y="82753"/>
                  </a:lnTo>
                  <a:lnTo>
                    <a:pt x="101079" y="82435"/>
                  </a:lnTo>
                  <a:lnTo>
                    <a:pt x="101079" y="63754"/>
                  </a:lnTo>
                  <a:lnTo>
                    <a:pt x="116484" y="63754"/>
                  </a:lnTo>
                  <a:lnTo>
                    <a:pt x="118376" y="63576"/>
                  </a:lnTo>
                  <a:lnTo>
                    <a:pt x="134785" y="45453"/>
                  </a:lnTo>
                  <a:lnTo>
                    <a:pt x="134785" y="44843"/>
                  </a:lnTo>
                  <a:lnTo>
                    <a:pt x="134785" y="44513"/>
                  </a:lnTo>
                  <a:lnTo>
                    <a:pt x="134797" y="19227"/>
                  </a:lnTo>
                  <a:close/>
                </a:path>
                <a:path w="167004" h="89535">
                  <a:moveTo>
                    <a:pt x="166598" y="52946"/>
                  </a:moveTo>
                  <a:lnTo>
                    <a:pt x="166585" y="52616"/>
                  </a:lnTo>
                  <a:lnTo>
                    <a:pt x="166522" y="51968"/>
                  </a:lnTo>
                  <a:lnTo>
                    <a:pt x="166408" y="51320"/>
                  </a:lnTo>
                  <a:lnTo>
                    <a:pt x="166217" y="50711"/>
                  </a:lnTo>
                  <a:lnTo>
                    <a:pt x="165963" y="50114"/>
                  </a:lnTo>
                  <a:lnTo>
                    <a:pt x="165658" y="49542"/>
                  </a:lnTo>
                  <a:lnTo>
                    <a:pt x="165303" y="49009"/>
                  </a:lnTo>
                  <a:lnTo>
                    <a:pt x="164884" y="48501"/>
                  </a:lnTo>
                  <a:lnTo>
                    <a:pt x="164426" y="48044"/>
                  </a:lnTo>
                  <a:lnTo>
                    <a:pt x="163931" y="47637"/>
                  </a:lnTo>
                  <a:lnTo>
                    <a:pt x="163385" y="47269"/>
                  </a:lnTo>
                  <a:lnTo>
                    <a:pt x="162814" y="46964"/>
                  </a:lnTo>
                  <a:lnTo>
                    <a:pt x="162521" y="46837"/>
                  </a:lnTo>
                  <a:lnTo>
                    <a:pt x="161594" y="46520"/>
                  </a:lnTo>
                  <a:lnTo>
                    <a:pt x="160959" y="46405"/>
                  </a:lnTo>
                  <a:lnTo>
                    <a:pt x="160312" y="46342"/>
                  </a:lnTo>
                  <a:lnTo>
                    <a:pt x="160007" y="46342"/>
                  </a:lnTo>
                  <a:lnTo>
                    <a:pt x="159664" y="46342"/>
                  </a:lnTo>
                  <a:lnTo>
                    <a:pt x="156108" y="46342"/>
                  </a:lnTo>
                  <a:lnTo>
                    <a:pt x="155790" y="46342"/>
                  </a:lnTo>
                  <a:lnTo>
                    <a:pt x="155790" y="52933"/>
                  </a:lnTo>
                  <a:lnTo>
                    <a:pt x="155790" y="46342"/>
                  </a:lnTo>
                  <a:lnTo>
                    <a:pt x="155460" y="46342"/>
                  </a:lnTo>
                  <a:lnTo>
                    <a:pt x="154813" y="46405"/>
                  </a:lnTo>
                  <a:lnTo>
                    <a:pt x="151853" y="47637"/>
                  </a:lnTo>
                  <a:lnTo>
                    <a:pt x="149669" y="50444"/>
                  </a:lnTo>
                  <a:lnTo>
                    <a:pt x="149555" y="50711"/>
                  </a:lnTo>
                  <a:lnTo>
                    <a:pt x="149377" y="51320"/>
                  </a:lnTo>
                  <a:lnTo>
                    <a:pt x="149250" y="51968"/>
                  </a:lnTo>
                  <a:lnTo>
                    <a:pt x="149186" y="52616"/>
                  </a:lnTo>
                  <a:lnTo>
                    <a:pt x="149186" y="52933"/>
                  </a:lnTo>
                  <a:lnTo>
                    <a:pt x="149186" y="53263"/>
                  </a:lnTo>
                  <a:lnTo>
                    <a:pt x="149186" y="56832"/>
                  </a:lnTo>
                  <a:lnTo>
                    <a:pt x="149186" y="57162"/>
                  </a:lnTo>
                  <a:lnTo>
                    <a:pt x="149186" y="57480"/>
                  </a:lnTo>
                  <a:lnTo>
                    <a:pt x="149250" y="58127"/>
                  </a:lnTo>
                  <a:lnTo>
                    <a:pt x="155460" y="63754"/>
                  </a:lnTo>
                  <a:lnTo>
                    <a:pt x="155778" y="63754"/>
                  </a:lnTo>
                  <a:lnTo>
                    <a:pt x="155790" y="63754"/>
                  </a:lnTo>
                  <a:lnTo>
                    <a:pt x="160312" y="63754"/>
                  </a:lnTo>
                  <a:lnTo>
                    <a:pt x="160959" y="63690"/>
                  </a:lnTo>
                  <a:lnTo>
                    <a:pt x="164706" y="61760"/>
                  </a:lnTo>
                  <a:lnTo>
                    <a:pt x="164884" y="61582"/>
                  </a:lnTo>
                  <a:lnTo>
                    <a:pt x="166585" y="57480"/>
                  </a:lnTo>
                  <a:lnTo>
                    <a:pt x="166585" y="57162"/>
                  </a:lnTo>
                  <a:lnTo>
                    <a:pt x="166598" y="5294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77270" y="2830347"/>
              <a:ext cx="110610" cy="89052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8107286" y="2855632"/>
              <a:ext cx="584835" cy="434975"/>
            </a:xfrm>
            <a:custGeom>
              <a:avLst/>
              <a:gdLst/>
              <a:ahLst/>
              <a:cxnLst/>
              <a:rect l="l" t="t" r="r" b="b"/>
              <a:pathLst>
                <a:path w="584834" h="434975">
                  <a:moveTo>
                    <a:pt x="46901" y="18300"/>
                  </a:moveTo>
                  <a:lnTo>
                    <a:pt x="28613" y="12"/>
                  </a:lnTo>
                  <a:lnTo>
                    <a:pt x="27978" y="12"/>
                  </a:lnTo>
                  <a:lnTo>
                    <a:pt x="27660" y="12"/>
                  </a:lnTo>
                  <a:lnTo>
                    <a:pt x="10807" y="0"/>
                  </a:lnTo>
                  <a:lnTo>
                    <a:pt x="10490" y="12"/>
                  </a:lnTo>
                  <a:lnTo>
                    <a:pt x="4216" y="6273"/>
                  </a:lnTo>
                  <a:lnTo>
                    <a:pt x="4216" y="6934"/>
                  </a:lnTo>
                  <a:lnTo>
                    <a:pt x="10490" y="13195"/>
                  </a:lnTo>
                  <a:lnTo>
                    <a:pt x="10807" y="13195"/>
                  </a:lnTo>
                  <a:lnTo>
                    <a:pt x="27343" y="13195"/>
                  </a:lnTo>
                  <a:lnTo>
                    <a:pt x="27660" y="13195"/>
                  </a:lnTo>
                  <a:lnTo>
                    <a:pt x="27965" y="13195"/>
                  </a:lnTo>
                  <a:lnTo>
                    <a:pt x="28549" y="13258"/>
                  </a:lnTo>
                  <a:lnTo>
                    <a:pt x="33705" y="18948"/>
                  </a:lnTo>
                  <a:lnTo>
                    <a:pt x="33705" y="19240"/>
                  </a:lnTo>
                  <a:lnTo>
                    <a:pt x="33705" y="19570"/>
                  </a:lnTo>
                  <a:lnTo>
                    <a:pt x="33705" y="21069"/>
                  </a:lnTo>
                  <a:lnTo>
                    <a:pt x="33705" y="34264"/>
                  </a:lnTo>
                  <a:lnTo>
                    <a:pt x="33705" y="50571"/>
                  </a:lnTo>
                  <a:lnTo>
                    <a:pt x="21653" y="50571"/>
                  </a:lnTo>
                  <a:lnTo>
                    <a:pt x="21348" y="50571"/>
                  </a:lnTo>
                  <a:lnTo>
                    <a:pt x="20142" y="50495"/>
                  </a:lnTo>
                  <a:lnTo>
                    <a:pt x="13182" y="42811"/>
                  </a:lnTo>
                  <a:lnTo>
                    <a:pt x="13258" y="41224"/>
                  </a:lnTo>
                  <a:lnTo>
                    <a:pt x="21336" y="34264"/>
                  </a:lnTo>
                  <a:lnTo>
                    <a:pt x="21653" y="34264"/>
                  </a:lnTo>
                  <a:lnTo>
                    <a:pt x="33705" y="34264"/>
                  </a:lnTo>
                  <a:lnTo>
                    <a:pt x="33705" y="21069"/>
                  </a:lnTo>
                  <a:lnTo>
                    <a:pt x="21348" y="21069"/>
                  </a:lnTo>
                  <a:lnTo>
                    <a:pt x="21018" y="21082"/>
                  </a:lnTo>
                  <a:lnTo>
                    <a:pt x="20281" y="21082"/>
                  </a:lnTo>
                  <a:lnTo>
                    <a:pt x="18199" y="21272"/>
                  </a:lnTo>
                  <a:lnTo>
                    <a:pt x="0" y="41363"/>
                  </a:lnTo>
                  <a:lnTo>
                    <a:pt x="0" y="43472"/>
                  </a:lnTo>
                  <a:lnTo>
                    <a:pt x="20281" y="63766"/>
                  </a:lnTo>
                  <a:lnTo>
                    <a:pt x="21018" y="63766"/>
                  </a:lnTo>
                  <a:lnTo>
                    <a:pt x="21336" y="63766"/>
                  </a:lnTo>
                  <a:lnTo>
                    <a:pt x="40627" y="63766"/>
                  </a:lnTo>
                  <a:lnTo>
                    <a:pt x="41275" y="63703"/>
                  </a:lnTo>
                  <a:lnTo>
                    <a:pt x="44958" y="61836"/>
                  </a:lnTo>
                  <a:lnTo>
                    <a:pt x="45199" y="61595"/>
                  </a:lnTo>
                  <a:lnTo>
                    <a:pt x="46456" y="59524"/>
                  </a:lnTo>
                  <a:lnTo>
                    <a:pt x="46520" y="59385"/>
                  </a:lnTo>
                  <a:lnTo>
                    <a:pt x="46710" y="58775"/>
                  </a:lnTo>
                  <a:lnTo>
                    <a:pt x="46837" y="58127"/>
                  </a:lnTo>
                  <a:lnTo>
                    <a:pt x="46901" y="57492"/>
                  </a:lnTo>
                  <a:lnTo>
                    <a:pt x="46901" y="57162"/>
                  </a:lnTo>
                  <a:lnTo>
                    <a:pt x="46901" y="19570"/>
                  </a:lnTo>
                  <a:lnTo>
                    <a:pt x="46901" y="19253"/>
                  </a:lnTo>
                  <a:lnTo>
                    <a:pt x="46901" y="18923"/>
                  </a:lnTo>
                  <a:lnTo>
                    <a:pt x="46901" y="18300"/>
                  </a:lnTo>
                  <a:close/>
                </a:path>
                <a:path w="584834" h="434975">
                  <a:moveTo>
                    <a:pt x="108534" y="6273"/>
                  </a:moveTo>
                  <a:lnTo>
                    <a:pt x="108470" y="5638"/>
                  </a:lnTo>
                  <a:lnTo>
                    <a:pt x="108343" y="4991"/>
                  </a:lnTo>
                  <a:lnTo>
                    <a:pt x="108153" y="4381"/>
                  </a:lnTo>
                  <a:lnTo>
                    <a:pt x="107899" y="3784"/>
                  </a:lnTo>
                  <a:lnTo>
                    <a:pt x="107594" y="3213"/>
                  </a:lnTo>
                  <a:lnTo>
                    <a:pt x="107238" y="2667"/>
                  </a:lnTo>
                  <a:lnTo>
                    <a:pt x="106832" y="2171"/>
                  </a:lnTo>
                  <a:lnTo>
                    <a:pt x="106603" y="1943"/>
                  </a:lnTo>
                  <a:lnTo>
                    <a:pt x="106362" y="1714"/>
                  </a:lnTo>
                  <a:lnTo>
                    <a:pt x="105867" y="1295"/>
                  </a:lnTo>
                  <a:lnTo>
                    <a:pt x="105333" y="939"/>
                  </a:lnTo>
                  <a:lnTo>
                    <a:pt x="104762" y="635"/>
                  </a:lnTo>
                  <a:lnTo>
                    <a:pt x="104457" y="508"/>
                  </a:lnTo>
                  <a:lnTo>
                    <a:pt x="103543" y="190"/>
                  </a:lnTo>
                  <a:lnTo>
                    <a:pt x="103225" y="127"/>
                  </a:lnTo>
                  <a:lnTo>
                    <a:pt x="102260" y="12"/>
                  </a:lnTo>
                  <a:lnTo>
                    <a:pt x="101942" y="12"/>
                  </a:lnTo>
                  <a:lnTo>
                    <a:pt x="76657" y="0"/>
                  </a:lnTo>
                  <a:lnTo>
                    <a:pt x="76339" y="12"/>
                  </a:lnTo>
                  <a:lnTo>
                    <a:pt x="75692" y="76"/>
                  </a:lnTo>
                  <a:lnTo>
                    <a:pt x="75057" y="190"/>
                  </a:lnTo>
                  <a:lnTo>
                    <a:pt x="74434" y="393"/>
                  </a:lnTo>
                  <a:lnTo>
                    <a:pt x="73837" y="635"/>
                  </a:lnTo>
                  <a:lnTo>
                    <a:pt x="73266" y="939"/>
                  </a:lnTo>
                  <a:lnTo>
                    <a:pt x="72720" y="1295"/>
                  </a:lnTo>
                  <a:lnTo>
                    <a:pt x="72224" y="1714"/>
                  </a:lnTo>
                  <a:lnTo>
                    <a:pt x="71755" y="2171"/>
                  </a:lnTo>
                  <a:lnTo>
                    <a:pt x="70485" y="4254"/>
                  </a:lnTo>
                  <a:lnTo>
                    <a:pt x="70434" y="4381"/>
                  </a:lnTo>
                  <a:lnTo>
                    <a:pt x="70243" y="4991"/>
                  </a:lnTo>
                  <a:lnTo>
                    <a:pt x="70116" y="5638"/>
                  </a:lnTo>
                  <a:lnTo>
                    <a:pt x="70053" y="6273"/>
                  </a:lnTo>
                  <a:lnTo>
                    <a:pt x="70053" y="6604"/>
                  </a:lnTo>
                  <a:lnTo>
                    <a:pt x="70065" y="6934"/>
                  </a:lnTo>
                  <a:lnTo>
                    <a:pt x="70065" y="57162"/>
                  </a:lnTo>
                  <a:lnTo>
                    <a:pt x="70053" y="57492"/>
                  </a:lnTo>
                  <a:lnTo>
                    <a:pt x="76327" y="63766"/>
                  </a:lnTo>
                  <a:lnTo>
                    <a:pt x="76974" y="63766"/>
                  </a:lnTo>
                  <a:lnTo>
                    <a:pt x="83248" y="57492"/>
                  </a:lnTo>
                  <a:lnTo>
                    <a:pt x="83248" y="57162"/>
                  </a:lnTo>
                  <a:lnTo>
                    <a:pt x="83261" y="13195"/>
                  </a:lnTo>
                  <a:lnTo>
                    <a:pt x="95338" y="13195"/>
                  </a:lnTo>
                  <a:lnTo>
                    <a:pt x="95338" y="15024"/>
                  </a:lnTo>
                  <a:lnTo>
                    <a:pt x="95338" y="15354"/>
                  </a:lnTo>
                  <a:lnTo>
                    <a:pt x="101612" y="21628"/>
                  </a:lnTo>
                  <a:lnTo>
                    <a:pt x="102260" y="21628"/>
                  </a:lnTo>
                  <a:lnTo>
                    <a:pt x="108534" y="15354"/>
                  </a:lnTo>
                  <a:lnTo>
                    <a:pt x="108534" y="15024"/>
                  </a:lnTo>
                  <a:lnTo>
                    <a:pt x="108534" y="6604"/>
                  </a:lnTo>
                  <a:lnTo>
                    <a:pt x="108534" y="6273"/>
                  </a:lnTo>
                  <a:close/>
                </a:path>
                <a:path w="584834" h="434975">
                  <a:moveTo>
                    <a:pt x="165493" y="6273"/>
                  </a:moveTo>
                  <a:lnTo>
                    <a:pt x="165430" y="5638"/>
                  </a:lnTo>
                  <a:lnTo>
                    <a:pt x="165366" y="5321"/>
                  </a:lnTo>
                  <a:lnTo>
                    <a:pt x="163791" y="2171"/>
                  </a:lnTo>
                  <a:lnTo>
                    <a:pt x="163563" y="1943"/>
                  </a:lnTo>
                  <a:lnTo>
                    <a:pt x="163322" y="1714"/>
                  </a:lnTo>
                  <a:lnTo>
                    <a:pt x="162826" y="1295"/>
                  </a:lnTo>
                  <a:lnTo>
                    <a:pt x="162293" y="939"/>
                  </a:lnTo>
                  <a:lnTo>
                    <a:pt x="161721" y="635"/>
                  </a:lnTo>
                  <a:lnTo>
                    <a:pt x="161417" y="508"/>
                  </a:lnTo>
                  <a:lnTo>
                    <a:pt x="160502" y="190"/>
                  </a:lnTo>
                  <a:lnTo>
                    <a:pt x="160185" y="127"/>
                  </a:lnTo>
                  <a:lnTo>
                    <a:pt x="159219" y="12"/>
                  </a:lnTo>
                  <a:lnTo>
                    <a:pt x="158902" y="12"/>
                  </a:lnTo>
                  <a:lnTo>
                    <a:pt x="152298" y="0"/>
                  </a:lnTo>
                  <a:lnTo>
                    <a:pt x="152298" y="13195"/>
                  </a:lnTo>
                  <a:lnTo>
                    <a:pt x="152298" y="50571"/>
                  </a:lnTo>
                  <a:lnTo>
                    <a:pt x="138150" y="50571"/>
                  </a:lnTo>
                  <a:lnTo>
                    <a:pt x="137833" y="50571"/>
                  </a:lnTo>
                  <a:lnTo>
                    <a:pt x="137541" y="50571"/>
                  </a:lnTo>
                  <a:lnTo>
                    <a:pt x="136944" y="50507"/>
                  </a:lnTo>
                  <a:lnTo>
                    <a:pt x="131787" y="44843"/>
                  </a:lnTo>
                  <a:lnTo>
                    <a:pt x="131787" y="44526"/>
                  </a:lnTo>
                  <a:lnTo>
                    <a:pt x="131787" y="18923"/>
                  </a:lnTo>
                  <a:lnTo>
                    <a:pt x="131902" y="18059"/>
                  </a:lnTo>
                  <a:lnTo>
                    <a:pt x="137541" y="13195"/>
                  </a:lnTo>
                  <a:lnTo>
                    <a:pt x="137833" y="13195"/>
                  </a:lnTo>
                  <a:lnTo>
                    <a:pt x="138150" y="13195"/>
                  </a:lnTo>
                  <a:lnTo>
                    <a:pt x="152298" y="13195"/>
                  </a:lnTo>
                  <a:lnTo>
                    <a:pt x="152298" y="0"/>
                  </a:lnTo>
                  <a:lnTo>
                    <a:pt x="137833" y="0"/>
                  </a:lnTo>
                  <a:lnTo>
                    <a:pt x="137515" y="12"/>
                  </a:lnTo>
                  <a:lnTo>
                    <a:pt x="136880" y="12"/>
                  </a:lnTo>
                  <a:lnTo>
                    <a:pt x="135001" y="190"/>
                  </a:lnTo>
                  <a:lnTo>
                    <a:pt x="118592" y="18300"/>
                  </a:lnTo>
                  <a:lnTo>
                    <a:pt x="118592" y="18923"/>
                  </a:lnTo>
                  <a:lnTo>
                    <a:pt x="118592" y="19253"/>
                  </a:lnTo>
                  <a:lnTo>
                    <a:pt x="118592" y="45466"/>
                  </a:lnTo>
                  <a:lnTo>
                    <a:pt x="118783" y="47345"/>
                  </a:lnTo>
                  <a:lnTo>
                    <a:pt x="136880" y="63766"/>
                  </a:lnTo>
                  <a:lnTo>
                    <a:pt x="137515" y="63766"/>
                  </a:lnTo>
                  <a:lnTo>
                    <a:pt x="137833" y="63766"/>
                  </a:lnTo>
                  <a:lnTo>
                    <a:pt x="138150" y="63766"/>
                  </a:lnTo>
                  <a:lnTo>
                    <a:pt x="152298" y="63766"/>
                  </a:lnTo>
                  <a:lnTo>
                    <a:pt x="152298" y="69481"/>
                  </a:lnTo>
                  <a:lnTo>
                    <a:pt x="152298" y="69799"/>
                  </a:lnTo>
                  <a:lnTo>
                    <a:pt x="152298" y="70104"/>
                  </a:lnTo>
                  <a:lnTo>
                    <a:pt x="152184" y="70993"/>
                  </a:lnTo>
                  <a:lnTo>
                    <a:pt x="146253" y="75857"/>
                  </a:lnTo>
                  <a:lnTo>
                    <a:pt x="145935" y="75857"/>
                  </a:lnTo>
                  <a:lnTo>
                    <a:pt x="129400" y="75857"/>
                  </a:lnTo>
                  <a:lnTo>
                    <a:pt x="129082" y="75857"/>
                  </a:lnTo>
                  <a:lnTo>
                    <a:pt x="128435" y="75920"/>
                  </a:lnTo>
                  <a:lnTo>
                    <a:pt x="122809" y="82130"/>
                  </a:lnTo>
                  <a:lnTo>
                    <a:pt x="122809" y="82778"/>
                  </a:lnTo>
                  <a:lnTo>
                    <a:pt x="129082" y="89052"/>
                  </a:lnTo>
                  <a:lnTo>
                    <a:pt x="129400" y="89052"/>
                  </a:lnTo>
                  <a:lnTo>
                    <a:pt x="145796" y="89039"/>
                  </a:lnTo>
                  <a:lnTo>
                    <a:pt x="145935" y="89052"/>
                  </a:lnTo>
                  <a:lnTo>
                    <a:pt x="146253" y="89052"/>
                  </a:lnTo>
                  <a:lnTo>
                    <a:pt x="146570" y="89052"/>
                  </a:lnTo>
                  <a:lnTo>
                    <a:pt x="147193" y="89052"/>
                  </a:lnTo>
                  <a:lnTo>
                    <a:pt x="149085" y="88874"/>
                  </a:lnTo>
                  <a:lnTo>
                    <a:pt x="165493" y="70751"/>
                  </a:lnTo>
                  <a:lnTo>
                    <a:pt x="165493" y="70129"/>
                  </a:lnTo>
                  <a:lnTo>
                    <a:pt x="165493" y="69811"/>
                  </a:lnTo>
                  <a:lnTo>
                    <a:pt x="165493" y="69481"/>
                  </a:lnTo>
                  <a:lnTo>
                    <a:pt x="165493" y="6604"/>
                  </a:lnTo>
                  <a:lnTo>
                    <a:pt x="165493" y="6273"/>
                  </a:lnTo>
                  <a:close/>
                </a:path>
                <a:path w="584834" h="434975">
                  <a:moveTo>
                    <a:pt x="232600" y="22313"/>
                  </a:moveTo>
                  <a:lnTo>
                    <a:pt x="219405" y="2374"/>
                  </a:lnTo>
                  <a:lnTo>
                    <a:pt x="219405" y="23926"/>
                  </a:lnTo>
                  <a:lnTo>
                    <a:pt x="219405" y="25273"/>
                  </a:lnTo>
                  <a:lnTo>
                    <a:pt x="198894" y="25273"/>
                  </a:lnTo>
                  <a:lnTo>
                    <a:pt x="198894" y="23469"/>
                  </a:lnTo>
                  <a:lnTo>
                    <a:pt x="208648" y="13208"/>
                  </a:lnTo>
                  <a:lnTo>
                    <a:pt x="210654" y="13309"/>
                  </a:lnTo>
                  <a:lnTo>
                    <a:pt x="219392" y="23799"/>
                  </a:lnTo>
                  <a:lnTo>
                    <a:pt x="219405" y="23926"/>
                  </a:lnTo>
                  <a:lnTo>
                    <a:pt x="219405" y="2374"/>
                  </a:lnTo>
                  <a:lnTo>
                    <a:pt x="219189" y="2247"/>
                  </a:lnTo>
                  <a:lnTo>
                    <a:pt x="217055" y="1358"/>
                  </a:lnTo>
                  <a:lnTo>
                    <a:pt x="214858" y="685"/>
                  </a:lnTo>
                  <a:lnTo>
                    <a:pt x="212598" y="241"/>
                  </a:lnTo>
                  <a:lnTo>
                    <a:pt x="210299" y="25"/>
                  </a:lnTo>
                  <a:lnTo>
                    <a:pt x="208000" y="25"/>
                  </a:lnTo>
                  <a:lnTo>
                    <a:pt x="185699" y="22313"/>
                  </a:lnTo>
                  <a:lnTo>
                    <a:pt x="185699" y="23139"/>
                  </a:lnTo>
                  <a:lnTo>
                    <a:pt x="185699" y="23469"/>
                  </a:lnTo>
                  <a:lnTo>
                    <a:pt x="185686" y="23799"/>
                  </a:lnTo>
                  <a:lnTo>
                    <a:pt x="185699" y="23926"/>
                  </a:lnTo>
                  <a:lnTo>
                    <a:pt x="185699" y="31559"/>
                  </a:lnTo>
                  <a:lnTo>
                    <a:pt x="185699" y="32219"/>
                  </a:lnTo>
                  <a:lnTo>
                    <a:pt x="185699" y="44196"/>
                  </a:lnTo>
                  <a:lnTo>
                    <a:pt x="185699" y="44526"/>
                  </a:lnTo>
                  <a:lnTo>
                    <a:pt x="185686" y="44843"/>
                  </a:lnTo>
                  <a:lnTo>
                    <a:pt x="185686" y="45466"/>
                  </a:lnTo>
                  <a:lnTo>
                    <a:pt x="185877" y="47345"/>
                  </a:lnTo>
                  <a:lnTo>
                    <a:pt x="203974" y="63766"/>
                  </a:lnTo>
                  <a:lnTo>
                    <a:pt x="204609" y="63766"/>
                  </a:lnTo>
                  <a:lnTo>
                    <a:pt x="204927" y="63766"/>
                  </a:lnTo>
                  <a:lnTo>
                    <a:pt x="226314" y="63766"/>
                  </a:lnTo>
                  <a:lnTo>
                    <a:pt x="226961" y="63703"/>
                  </a:lnTo>
                  <a:lnTo>
                    <a:pt x="232587" y="57492"/>
                  </a:lnTo>
                  <a:lnTo>
                    <a:pt x="232587" y="56845"/>
                  </a:lnTo>
                  <a:lnTo>
                    <a:pt x="226314" y="50571"/>
                  </a:lnTo>
                  <a:lnTo>
                    <a:pt x="226009" y="50571"/>
                  </a:lnTo>
                  <a:lnTo>
                    <a:pt x="225996" y="50571"/>
                  </a:lnTo>
                  <a:lnTo>
                    <a:pt x="204609" y="50571"/>
                  </a:lnTo>
                  <a:lnTo>
                    <a:pt x="204038" y="50507"/>
                  </a:lnTo>
                  <a:lnTo>
                    <a:pt x="198882" y="44843"/>
                  </a:lnTo>
                  <a:lnTo>
                    <a:pt x="198882" y="44526"/>
                  </a:lnTo>
                  <a:lnTo>
                    <a:pt x="198894" y="44196"/>
                  </a:lnTo>
                  <a:lnTo>
                    <a:pt x="198894" y="38468"/>
                  </a:lnTo>
                  <a:lnTo>
                    <a:pt x="225501" y="38468"/>
                  </a:lnTo>
                  <a:lnTo>
                    <a:pt x="225666" y="38481"/>
                  </a:lnTo>
                  <a:lnTo>
                    <a:pt x="225996" y="38481"/>
                  </a:lnTo>
                  <a:lnTo>
                    <a:pt x="226314" y="38481"/>
                  </a:lnTo>
                  <a:lnTo>
                    <a:pt x="226961" y="38430"/>
                  </a:lnTo>
                  <a:lnTo>
                    <a:pt x="230124" y="37033"/>
                  </a:lnTo>
                  <a:lnTo>
                    <a:pt x="230428" y="36779"/>
                  </a:lnTo>
                  <a:lnTo>
                    <a:pt x="230657" y="36563"/>
                  </a:lnTo>
                  <a:lnTo>
                    <a:pt x="232092" y="34417"/>
                  </a:lnTo>
                  <a:lnTo>
                    <a:pt x="232219" y="34112"/>
                  </a:lnTo>
                  <a:lnTo>
                    <a:pt x="232410" y="33502"/>
                  </a:lnTo>
                  <a:lnTo>
                    <a:pt x="232524" y="32854"/>
                  </a:lnTo>
                  <a:lnTo>
                    <a:pt x="232587" y="32219"/>
                  </a:lnTo>
                  <a:lnTo>
                    <a:pt x="232587" y="31889"/>
                  </a:lnTo>
                  <a:lnTo>
                    <a:pt x="232600" y="23469"/>
                  </a:lnTo>
                  <a:lnTo>
                    <a:pt x="232600" y="23139"/>
                  </a:lnTo>
                  <a:lnTo>
                    <a:pt x="232600" y="22313"/>
                  </a:lnTo>
                  <a:close/>
                </a:path>
                <a:path w="584834" h="434975">
                  <a:moveTo>
                    <a:pt x="584428" y="352323"/>
                  </a:moveTo>
                  <a:lnTo>
                    <a:pt x="571233" y="352323"/>
                  </a:lnTo>
                  <a:lnTo>
                    <a:pt x="571233" y="428155"/>
                  </a:lnTo>
                  <a:lnTo>
                    <a:pt x="571233" y="428472"/>
                  </a:lnTo>
                  <a:lnTo>
                    <a:pt x="577494" y="434746"/>
                  </a:lnTo>
                  <a:lnTo>
                    <a:pt x="578154" y="434746"/>
                  </a:lnTo>
                  <a:lnTo>
                    <a:pt x="584415" y="428472"/>
                  </a:lnTo>
                  <a:lnTo>
                    <a:pt x="584415" y="428155"/>
                  </a:lnTo>
                  <a:lnTo>
                    <a:pt x="584428" y="35232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8678520" y="3201326"/>
              <a:ext cx="259079" cy="114935"/>
            </a:xfrm>
            <a:custGeom>
              <a:avLst/>
              <a:gdLst/>
              <a:ahLst/>
              <a:cxnLst/>
              <a:rect l="l" t="t" r="r" b="b"/>
              <a:pathLst>
                <a:path w="259079" h="114935">
                  <a:moveTo>
                    <a:pt x="13182" y="6273"/>
                  </a:moveTo>
                  <a:lnTo>
                    <a:pt x="12065" y="2946"/>
                  </a:lnTo>
                  <a:lnTo>
                    <a:pt x="11899" y="2667"/>
                  </a:lnTo>
                  <a:lnTo>
                    <a:pt x="11264" y="1943"/>
                  </a:lnTo>
                  <a:lnTo>
                    <a:pt x="10528" y="1295"/>
                  </a:lnTo>
                  <a:lnTo>
                    <a:pt x="10248" y="1130"/>
                  </a:lnTo>
                  <a:lnTo>
                    <a:pt x="9994" y="939"/>
                  </a:lnTo>
                  <a:lnTo>
                    <a:pt x="6921" y="12"/>
                  </a:lnTo>
                  <a:lnTo>
                    <a:pt x="6261" y="12"/>
                  </a:lnTo>
                  <a:lnTo>
                    <a:pt x="2933" y="1130"/>
                  </a:lnTo>
                  <a:lnTo>
                    <a:pt x="2654" y="1295"/>
                  </a:lnTo>
                  <a:lnTo>
                    <a:pt x="1917" y="1943"/>
                  </a:lnTo>
                  <a:lnTo>
                    <a:pt x="1282" y="2667"/>
                  </a:lnTo>
                  <a:lnTo>
                    <a:pt x="1117" y="2946"/>
                  </a:lnTo>
                  <a:lnTo>
                    <a:pt x="927" y="3213"/>
                  </a:lnTo>
                  <a:lnTo>
                    <a:pt x="0" y="6273"/>
                  </a:lnTo>
                  <a:lnTo>
                    <a:pt x="0" y="6604"/>
                  </a:lnTo>
                  <a:lnTo>
                    <a:pt x="13182" y="6604"/>
                  </a:lnTo>
                  <a:lnTo>
                    <a:pt x="13182" y="6273"/>
                  </a:lnTo>
                  <a:close/>
                </a:path>
                <a:path w="259079" h="114935">
                  <a:moveTo>
                    <a:pt x="46888" y="82130"/>
                  </a:moveTo>
                  <a:lnTo>
                    <a:pt x="40614" y="75857"/>
                  </a:lnTo>
                  <a:lnTo>
                    <a:pt x="40297" y="75857"/>
                  </a:lnTo>
                  <a:lnTo>
                    <a:pt x="6591" y="75869"/>
                  </a:lnTo>
                  <a:lnTo>
                    <a:pt x="6261" y="75857"/>
                  </a:lnTo>
                  <a:lnTo>
                    <a:pt x="0" y="82130"/>
                  </a:lnTo>
                  <a:lnTo>
                    <a:pt x="0" y="82461"/>
                  </a:lnTo>
                  <a:lnTo>
                    <a:pt x="0" y="82778"/>
                  </a:lnTo>
                  <a:lnTo>
                    <a:pt x="6261" y="89052"/>
                  </a:lnTo>
                  <a:lnTo>
                    <a:pt x="6591" y="89052"/>
                  </a:lnTo>
                  <a:lnTo>
                    <a:pt x="6921" y="89052"/>
                  </a:lnTo>
                  <a:lnTo>
                    <a:pt x="40297" y="89052"/>
                  </a:lnTo>
                  <a:lnTo>
                    <a:pt x="40614" y="89052"/>
                  </a:lnTo>
                  <a:lnTo>
                    <a:pt x="41262" y="88988"/>
                  </a:lnTo>
                  <a:lnTo>
                    <a:pt x="46888" y="82778"/>
                  </a:lnTo>
                  <a:lnTo>
                    <a:pt x="46888" y="82130"/>
                  </a:lnTo>
                  <a:close/>
                </a:path>
                <a:path w="259079" h="114935">
                  <a:moveTo>
                    <a:pt x="73596" y="31572"/>
                  </a:moveTo>
                  <a:lnTo>
                    <a:pt x="67335" y="25298"/>
                  </a:lnTo>
                  <a:lnTo>
                    <a:pt x="66675" y="25298"/>
                  </a:lnTo>
                  <a:lnTo>
                    <a:pt x="60413" y="31572"/>
                  </a:lnTo>
                  <a:lnTo>
                    <a:pt x="60413" y="31889"/>
                  </a:lnTo>
                  <a:lnTo>
                    <a:pt x="73596" y="31889"/>
                  </a:lnTo>
                  <a:lnTo>
                    <a:pt x="73596" y="31572"/>
                  </a:lnTo>
                  <a:close/>
                </a:path>
                <a:path w="259079" h="114935">
                  <a:moveTo>
                    <a:pt x="73609" y="31902"/>
                  </a:moveTo>
                  <a:lnTo>
                    <a:pt x="60413" y="31902"/>
                  </a:lnTo>
                  <a:lnTo>
                    <a:pt x="60413" y="82461"/>
                  </a:lnTo>
                  <a:lnTo>
                    <a:pt x="60413" y="82778"/>
                  </a:lnTo>
                  <a:lnTo>
                    <a:pt x="66675" y="89052"/>
                  </a:lnTo>
                  <a:lnTo>
                    <a:pt x="67335" y="89052"/>
                  </a:lnTo>
                  <a:lnTo>
                    <a:pt x="73596" y="82778"/>
                  </a:lnTo>
                  <a:lnTo>
                    <a:pt x="73596" y="82461"/>
                  </a:lnTo>
                  <a:lnTo>
                    <a:pt x="73609" y="31902"/>
                  </a:lnTo>
                  <a:close/>
                </a:path>
                <a:path w="259079" h="114935">
                  <a:moveTo>
                    <a:pt x="75717" y="6604"/>
                  </a:moveTo>
                  <a:lnTo>
                    <a:pt x="75704" y="6273"/>
                  </a:lnTo>
                  <a:lnTo>
                    <a:pt x="75653" y="5638"/>
                  </a:lnTo>
                  <a:lnTo>
                    <a:pt x="74587" y="2946"/>
                  </a:lnTo>
                  <a:lnTo>
                    <a:pt x="74422" y="2667"/>
                  </a:lnTo>
                  <a:lnTo>
                    <a:pt x="73787" y="1943"/>
                  </a:lnTo>
                  <a:lnTo>
                    <a:pt x="73050" y="1295"/>
                  </a:lnTo>
                  <a:lnTo>
                    <a:pt x="72771" y="1130"/>
                  </a:lnTo>
                  <a:lnTo>
                    <a:pt x="72517" y="939"/>
                  </a:lnTo>
                  <a:lnTo>
                    <a:pt x="69443" y="12"/>
                  </a:lnTo>
                  <a:lnTo>
                    <a:pt x="69113" y="12"/>
                  </a:lnTo>
                  <a:lnTo>
                    <a:pt x="64909" y="0"/>
                  </a:lnTo>
                  <a:lnTo>
                    <a:pt x="64566" y="12"/>
                  </a:lnTo>
                  <a:lnTo>
                    <a:pt x="63931" y="76"/>
                  </a:lnTo>
                  <a:lnTo>
                    <a:pt x="61239" y="1130"/>
                  </a:lnTo>
                  <a:lnTo>
                    <a:pt x="60960" y="1295"/>
                  </a:lnTo>
                  <a:lnTo>
                    <a:pt x="60223" y="1943"/>
                  </a:lnTo>
                  <a:lnTo>
                    <a:pt x="59588" y="2667"/>
                  </a:lnTo>
                  <a:lnTo>
                    <a:pt x="59423" y="2946"/>
                  </a:lnTo>
                  <a:lnTo>
                    <a:pt x="59232" y="3213"/>
                  </a:lnTo>
                  <a:lnTo>
                    <a:pt x="58293" y="6273"/>
                  </a:lnTo>
                  <a:lnTo>
                    <a:pt x="58293" y="6604"/>
                  </a:lnTo>
                  <a:lnTo>
                    <a:pt x="58293" y="6934"/>
                  </a:lnTo>
                  <a:lnTo>
                    <a:pt x="58305" y="7061"/>
                  </a:lnTo>
                  <a:lnTo>
                    <a:pt x="58305" y="10375"/>
                  </a:lnTo>
                  <a:lnTo>
                    <a:pt x="58293" y="10502"/>
                  </a:lnTo>
                  <a:lnTo>
                    <a:pt x="58293" y="10820"/>
                  </a:lnTo>
                  <a:lnTo>
                    <a:pt x="58293" y="11150"/>
                  </a:lnTo>
                  <a:lnTo>
                    <a:pt x="58356" y="11785"/>
                  </a:lnTo>
                  <a:lnTo>
                    <a:pt x="64566" y="17424"/>
                  </a:lnTo>
                  <a:lnTo>
                    <a:pt x="64897" y="17424"/>
                  </a:lnTo>
                  <a:lnTo>
                    <a:pt x="65214" y="17424"/>
                  </a:lnTo>
                  <a:lnTo>
                    <a:pt x="68783" y="17424"/>
                  </a:lnTo>
                  <a:lnTo>
                    <a:pt x="69113" y="17424"/>
                  </a:lnTo>
                  <a:lnTo>
                    <a:pt x="69443" y="17424"/>
                  </a:lnTo>
                  <a:lnTo>
                    <a:pt x="70078" y="17360"/>
                  </a:lnTo>
                  <a:lnTo>
                    <a:pt x="75704" y="11150"/>
                  </a:lnTo>
                  <a:lnTo>
                    <a:pt x="75704" y="10820"/>
                  </a:lnTo>
                  <a:lnTo>
                    <a:pt x="75717" y="6604"/>
                  </a:lnTo>
                  <a:close/>
                </a:path>
                <a:path w="259079" h="114935">
                  <a:moveTo>
                    <a:pt x="100914" y="101130"/>
                  </a:moveTo>
                  <a:lnTo>
                    <a:pt x="100584" y="101130"/>
                  </a:lnTo>
                  <a:lnTo>
                    <a:pt x="99949" y="101193"/>
                  </a:lnTo>
                  <a:lnTo>
                    <a:pt x="94310" y="107403"/>
                  </a:lnTo>
                  <a:lnTo>
                    <a:pt x="94310" y="108051"/>
                  </a:lnTo>
                  <a:lnTo>
                    <a:pt x="100584" y="114325"/>
                  </a:lnTo>
                  <a:lnTo>
                    <a:pt x="100914" y="114325"/>
                  </a:lnTo>
                  <a:lnTo>
                    <a:pt x="100914" y="101130"/>
                  </a:lnTo>
                  <a:close/>
                </a:path>
                <a:path w="259079" h="114935">
                  <a:moveTo>
                    <a:pt x="137020" y="31889"/>
                  </a:moveTo>
                  <a:lnTo>
                    <a:pt x="137007" y="31572"/>
                  </a:lnTo>
                  <a:lnTo>
                    <a:pt x="136944" y="30924"/>
                  </a:lnTo>
                  <a:lnTo>
                    <a:pt x="130733" y="25298"/>
                  </a:lnTo>
                  <a:lnTo>
                    <a:pt x="130416" y="25298"/>
                  </a:lnTo>
                  <a:lnTo>
                    <a:pt x="130086" y="25298"/>
                  </a:lnTo>
                  <a:lnTo>
                    <a:pt x="123825" y="25298"/>
                  </a:lnTo>
                  <a:lnTo>
                    <a:pt x="123825" y="38493"/>
                  </a:lnTo>
                  <a:lnTo>
                    <a:pt x="123825" y="75869"/>
                  </a:lnTo>
                  <a:lnTo>
                    <a:pt x="109791" y="75869"/>
                  </a:lnTo>
                  <a:lnTo>
                    <a:pt x="109664" y="75857"/>
                  </a:lnTo>
                  <a:lnTo>
                    <a:pt x="109347" y="75857"/>
                  </a:lnTo>
                  <a:lnTo>
                    <a:pt x="108458" y="75806"/>
                  </a:lnTo>
                  <a:lnTo>
                    <a:pt x="103301" y="70142"/>
                  </a:lnTo>
                  <a:lnTo>
                    <a:pt x="103301" y="69811"/>
                  </a:lnTo>
                  <a:lnTo>
                    <a:pt x="103301" y="44208"/>
                  </a:lnTo>
                  <a:lnTo>
                    <a:pt x="109334" y="38493"/>
                  </a:lnTo>
                  <a:lnTo>
                    <a:pt x="109664" y="38493"/>
                  </a:lnTo>
                  <a:lnTo>
                    <a:pt x="123825" y="38493"/>
                  </a:lnTo>
                  <a:lnTo>
                    <a:pt x="123825" y="25298"/>
                  </a:lnTo>
                  <a:lnTo>
                    <a:pt x="109664" y="25298"/>
                  </a:lnTo>
                  <a:lnTo>
                    <a:pt x="109347" y="25298"/>
                  </a:lnTo>
                  <a:lnTo>
                    <a:pt x="109016" y="25298"/>
                  </a:lnTo>
                  <a:lnTo>
                    <a:pt x="108394" y="25298"/>
                  </a:lnTo>
                  <a:lnTo>
                    <a:pt x="106514" y="25476"/>
                  </a:lnTo>
                  <a:lnTo>
                    <a:pt x="90093" y="43586"/>
                  </a:lnTo>
                  <a:lnTo>
                    <a:pt x="90093" y="44538"/>
                  </a:lnTo>
                  <a:lnTo>
                    <a:pt x="90106" y="44856"/>
                  </a:lnTo>
                  <a:lnTo>
                    <a:pt x="90106" y="69481"/>
                  </a:lnTo>
                  <a:lnTo>
                    <a:pt x="90106" y="69811"/>
                  </a:lnTo>
                  <a:lnTo>
                    <a:pt x="90106" y="70142"/>
                  </a:lnTo>
                  <a:lnTo>
                    <a:pt x="90106" y="70751"/>
                  </a:lnTo>
                  <a:lnTo>
                    <a:pt x="90297" y="72631"/>
                  </a:lnTo>
                  <a:lnTo>
                    <a:pt x="108407" y="89052"/>
                  </a:lnTo>
                  <a:lnTo>
                    <a:pt x="109016" y="89052"/>
                  </a:lnTo>
                  <a:lnTo>
                    <a:pt x="109334" y="89052"/>
                  </a:lnTo>
                  <a:lnTo>
                    <a:pt x="109664" y="89052"/>
                  </a:lnTo>
                  <a:lnTo>
                    <a:pt x="123825" y="89052"/>
                  </a:lnTo>
                  <a:lnTo>
                    <a:pt x="123825" y="94665"/>
                  </a:lnTo>
                  <a:lnTo>
                    <a:pt x="123812" y="95084"/>
                  </a:lnTo>
                  <a:lnTo>
                    <a:pt x="123812" y="95389"/>
                  </a:lnTo>
                  <a:lnTo>
                    <a:pt x="123748" y="95973"/>
                  </a:lnTo>
                  <a:lnTo>
                    <a:pt x="117779" y="101130"/>
                  </a:lnTo>
                  <a:lnTo>
                    <a:pt x="117436" y="101130"/>
                  </a:lnTo>
                  <a:lnTo>
                    <a:pt x="100926" y="101130"/>
                  </a:lnTo>
                  <a:lnTo>
                    <a:pt x="100926" y="114325"/>
                  </a:lnTo>
                  <a:lnTo>
                    <a:pt x="117436" y="114325"/>
                  </a:lnTo>
                  <a:lnTo>
                    <a:pt x="117767" y="114325"/>
                  </a:lnTo>
                  <a:lnTo>
                    <a:pt x="118084" y="114325"/>
                  </a:lnTo>
                  <a:lnTo>
                    <a:pt x="118706" y="114325"/>
                  </a:lnTo>
                  <a:lnTo>
                    <a:pt x="120586" y="114147"/>
                  </a:lnTo>
                  <a:lnTo>
                    <a:pt x="137007" y="96024"/>
                  </a:lnTo>
                  <a:lnTo>
                    <a:pt x="137007" y="95427"/>
                  </a:lnTo>
                  <a:lnTo>
                    <a:pt x="137007" y="95097"/>
                  </a:lnTo>
                  <a:lnTo>
                    <a:pt x="137020" y="31889"/>
                  </a:lnTo>
                  <a:close/>
                </a:path>
                <a:path w="259079" h="114935">
                  <a:moveTo>
                    <a:pt x="172872" y="6273"/>
                  </a:moveTo>
                  <a:lnTo>
                    <a:pt x="166598" y="12"/>
                  </a:lnTo>
                  <a:lnTo>
                    <a:pt x="165950" y="12"/>
                  </a:lnTo>
                  <a:lnTo>
                    <a:pt x="159677" y="6273"/>
                  </a:lnTo>
                  <a:lnTo>
                    <a:pt x="159677" y="6604"/>
                  </a:lnTo>
                  <a:lnTo>
                    <a:pt x="172872" y="6604"/>
                  </a:lnTo>
                  <a:lnTo>
                    <a:pt x="172872" y="6273"/>
                  </a:lnTo>
                  <a:close/>
                </a:path>
                <a:path w="259079" h="114935">
                  <a:moveTo>
                    <a:pt x="206590" y="44538"/>
                  </a:moveTo>
                  <a:lnTo>
                    <a:pt x="206578" y="44208"/>
                  </a:lnTo>
                  <a:lnTo>
                    <a:pt x="206578" y="43586"/>
                  </a:lnTo>
                  <a:lnTo>
                    <a:pt x="188277" y="25298"/>
                  </a:lnTo>
                  <a:lnTo>
                    <a:pt x="187667" y="25298"/>
                  </a:lnTo>
                  <a:lnTo>
                    <a:pt x="187350" y="25298"/>
                  </a:lnTo>
                  <a:lnTo>
                    <a:pt x="187020" y="25298"/>
                  </a:lnTo>
                  <a:lnTo>
                    <a:pt x="172872" y="25298"/>
                  </a:lnTo>
                  <a:lnTo>
                    <a:pt x="172872" y="6629"/>
                  </a:lnTo>
                  <a:lnTo>
                    <a:pt x="159677" y="6629"/>
                  </a:lnTo>
                  <a:lnTo>
                    <a:pt x="159677" y="31572"/>
                  </a:lnTo>
                  <a:lnTo>
                    <a:pt x="159677" y="32219"/>
                  </a:lnTo>
                  <a:lnTo>
                    <a:pt x="159677" y="82461"/>
                  </a:lnTo>
                  <a:lnTo>
                    <a:pt x="159677" y="82778"/>
                  </a:lnTo>
                  <a:lnTo>
                    <a:pt x="159740" y="83426"/>
                  </a:lnTo>
                  <a:lnTo>
                    <a:pt x="165950" y="89052"/>
                  </a:lnTo>
                  <a:lnTo>
                    <a:pt x="166598" y="89052"/>
                  </a:lnTo>
                  <a:lnTo>
                    <a:pt x="172872" y="82778"/>
                  </a:lnTo>
                  <a:lnTo>
                    <a:pt x="172872" y="82461"/>
                  </a:lnTo>
                  <a:lnTo>
                    <a:pt x="172872" y="38493"/>
                  </a:lnTo>
                  <a:lnTo>
                    <a:pt x="187020" y="38493"/>
                  </a:lnTo>
                  <a:lnTo>
                    <a:pt x="187337" y="38493"/>
                  </a:lnTo>
                  <a:lnTo>
                    <a:pt x="187629" y="38493"/>
                  </a:lnTo>
                  <a:lnTo>
                    <a:pt x="188518" y="38595"/>
                  </a:lnTo>
                  <a:lnTo>
                    <a:pt x="193382" y="44234"/>
                  </a:lnTo>
                  <a:lnTo>
                    <a:pt x="193382" y="44538"/>
                  </a:lnTo>
                  <a:lnTo>
                    <a:pt x="193395" y="44856"/>
                  </a:lnTo>
                  <a:lnTo>
                    <a:pt x="193395" y="82461"/>
                  </a:lnTo>
                  <a:lnTo>
                    <a:pt x="193395" y="82778"/>
                  </a:lnTo>
                  <a:lnTo>
                    <a:pt x="193459" y="83426"/>
                  </a:lnTo>
                  <a:lnTo>
                    <a:pt x="199656" y="89052"/>
                  </a:lnTo>
                  <a:lnTo>
                    <a:pt x="200317" y="89052"/>
                  </a:lnTo>
                  <a:lnTo>
                    <a:pt x="206590" y="82778"/>
                  </a:lnTo>
                  <a:lnTo>
                    <a:pt x="206590" y="82461"/>
                  </a:lnTo>
                  <a:lnTo>
                    <a:pt x="206590" y="44856"/>
                  </a:lnTo>
                  <a:lnTo>
                    <a:pt x="206590" y="44551"/>
                  </a:lnTo>
                  <a:close/>
                </a:path>
                <a:path w="259079" h="114935">
                  <a:moveTo>
                    <a:pt x="226669" y="25298"/>
                  </a:moveTo>
                  <a:lnTo>
                    <a:pt x="226339" y="25298"/>
                  </a:lnTo>
                  <a:lnTo>
                    <a:pt x="225704" y="25361"/>
                  </a:lnTo>
                  <a:lnTo>
                    <a:pt x="220078" y="31572"/>
                  </a:lnTo>
                  <a:lnTo>
                    <a:pt x="220078" y="32219"/>
                  </a:lnTo>
                  <a:lnTo>
                    <a:pt x="226339" y="38493"/>
                  </a:lnTo>
                  <a:lnTo>
                    <a:pt x="226669" y="38493"/>
                  </a:lnTo>
                  <a:lnTo>
                    <a:pt x="226669" y="25298"/>
                  </a:lnTo>
                  <a:close/>
                </a:path>
                <a:path w="259079" h="114935">
                  <a:moveTo>
                    <a:pt x="258559" y="31572"/>
                  </a:moveTo>
                  <a:lnTo>
                    <a:pt x="252285" y="25298"/>
                  </a:lnTo>
                  <a:lnTo>
                    <a:pt x="251968" y="25298"/>
                  </a:lnTo>
                  <a:lnTo>
                    <a:pt x="241706" y="25298"/>
                  </a:lnTo>
                  <a:lnTo>
                    <a:pt x="241706" y="6604"/>
                  </a:lnTo>
                  <a:lnTo>
                    <a:pt x="241693" y="6273"/>
                  </a:lnTo>
                  <a:lnTo>
                    <a:pt x="241630" y="5638"/>
                  </a:lnTo>
                  <a:lnTo>
                    <a:pt x="235419" y="12"/>
                  </a:lnTo>
                  <a:lnTo>
                    <a:pt x="234772" y="12"/>
                  </a:lnTo>
                  <a:lnTo>
                    <a:pt x="228498" y="6273"/>
                  </a:lnTo>
                  <a:lnTo>
                    <a:pt x="228498" y="6604"/>
                  </a:lnTo>
                  <a:lnTo>
                    <a:pt x="228511" y="25298"/>
                  </a:lnTo>
                  <a:lnTo>
                    <a:pt x="226682" y="25298"/>
                  </a:lnTo>
                  <a:lnTo>
                    <a:pt x="226682" y="38493"/>
                  </a:lnTo>
                  <a:lnTo>
                    <a:pt x="228511" y="38493"/>
                  </a:lnTo>
                  <a:lnTo>
                    <a:pt x="228511" y="69354"/>
                  </a:lnTo>
                  <a:lnTo>
                    <a:pt x="228498" y="69481"/>
                  </a:lnTo>
                  <a:lnTo>
                    <a:pt x="228498" y="69811"/>
                  </a:lnTo>
                  <a:lnTo>
                    <a:pt x="228498" y="70142"/>
                  </a:lnTo>
                  <a:lnTo>
                    <a:pt x="228498" y="70751"/>
                  </a:lnTo>
                  <a:lnTo>
                    <a:pt x="228676" y="72631"/>
                  </a:lnTo>
                  <a:lnTo>
                    <a:pt x="246799" y="89052"/>
                  </a:lnTo>
                  <a:lnTo>
                    <a:pt x="247408" y="89052"/>
                  </a:lnTo>
                  <a:lnTo>
                    <a:pt x="247738" y="89052"/>
                  </a:lnTo>
                  <a:lnTo>
                    <a:pt x="252285" y="89052"/>
                  </a:lnTo>
                  <a:lnTo>
                    <a:pt x="252920" y="88988"/>
                  </a:lnTo>
                  <a:lnTo>
                    <a:pt x="258559" y="82778"/>
                  </a:lnTo>
                  <a:lnTo>
                    <a:pt x="258559" y="82130"/>
                  </a:lnTo>
                  <a:lnTo>
                    <a:pt x="252285" y="75857"/>
                  </a:lnTo>
                  <a:lnTo>
                    <a:pt x="251955" y="75857"/>
                  </a:lnTo>
                  <a:lnTo>
                    <a:pt x="248196" y="75869"/>
                  </a:lnTo>
                  <a:lnTo>
                    <a:pt x="248069" y="75857"/>
                  </a:lnTo>
                  <a:lnTo>
                    <a:pt x="247738" y="75857"/>
                  </a:lnTo>
                  <a:lnTo>
                    <a:pt x="246849" y="75806"/>
                  </a:lnTo>
                  <a:lnTo>
                    <a:pt x="241693" y="69811"/>
                  </a:lnTo>
                  <a:lnTo>
                    <a:pt x="241706" y="38493"/>
                  </a:lnTo>
                  <a:lnTo>
                    <a:pt x="251955" y="38493"/>
                  </a:lnTo>
                  <a:lnTo>
                    <a:pt x="252285" y="38493"/>
                  </a:lnTo>
                  <a:lnTo>
                    <a:pt x="252920" y="38430"/>
                  </a:lnTo>
                  <a:lnTo>
                    <a:pt x="258559" y="32219"/>
                  </a:lnTo>
                  <a:lnTo>
                    <a:pt x="258559" y="3157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59344" y="4896704"/>
              <a:ext cx="69372" cy="111311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88438" y="4896712"/>
              <a:ext cx="69373" cy="111305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7464184" y="4915255"/>
              <a:ext cx="1385570" cy="78105"/>
            </a:xfrm>
            <a:custGeom>
              <a:avLst/>
              <a:gdLst/>
              <a:ahLst/>
              <a:cxnLst/>
              <a:rect l="l" t="t" r="r" b="b"/>
              <a:pathLst>
                <a:path w="1385570" h="78104">
                  <a:moveTo>
                    <a:pt x="11023" y="3873"/>
                  </a:moveTo>
                  <a:lnTo>
                    <a:pt x="5778" y="0"/>
                  </a:lnTo>
                  <a:lnTo>
                    <a:pt x="5219" y="25"/>
                  </a:lnTo>
                  <a:lnTo>
                    <a:pt x="0" y="5549"/>
                  </a:lnTo>
                  <a:lnTo>
                    <a:pt x="12" y="6096"/>
                  </a:lnTo>
                  <a:lnTo>
                    <a:pt x="76" y="6654"/>
                  </a:lnTo>
                  <a:lnTo>
                    <a:pt x="203" y="7188"/>
                  </a:lnTo>
                  <a:lnTo>
                    <a:pt x="292" y="7454"/>
                  </a:lnTo>
                  <a:lnTo>
                    <a:pt x="11023" y="3873"/>
                  </a:lnTo>
                  <a:close/>
                </a:path>
                <a:path w="1385570" h="78104">
                  <a:moveTo>
                    <a:pt x="53251" y="5549"/>
                  </a:moveTo>
                  <a:lnTo>
                    <a:pt x="47472" y="12"/>
                  </a:lnTo>
                  <a:lnTo>
                    <a:pt x="46913" y="50"/>
                  </a:lnTo>
                  <a:lnTo>
                    <a:pt x="42227" y="3886"/>
                  </a:lnTo>
                  <a:lnTo>
                    <a:pt x="26619" y="50685"/>
                  </a:lnTo>
                  <a:lnTo>
                    <a:pt x="11023" y="3886"/>
                  </a:lnTo>
                  <a:lnTo>
                    <a:pt x="292" y="7467"/>
                  </a:lnTo>
                  <a:lnTo>
                    <a:pt x="21221" y="70243"/>
                  </a:lnTo>
                  <a:lnTo>
                    <a:pt x="21348" y="70612"/>
                  </a:lnTo>
                  <a:lnTo>
                    <a:pt x="21437" y="70840"/>
                  </a:lnTo>
                  <a:lnTo>
                    <a:pt x="21577" y="71120"/>
                  </a:lnTo>
                  <a:lnTo>
                    <a:pt x="21653" y="71259"/>
                  </a:lnTo>
                  <a:lnTo>
                    <a:pt x="21844" y="71589"/>
                  </a:lnTo>
                  <a:lnTo>
                    <a:pt x="21983" y="71805"/>
                  </a:lnTo>
                  <a:lnTo>
                    <a:pt x="22123" y="71996"/>
                  </a:lnTo>
                  <a:lnTo>
                    <a:pt x="22250" y="72174"/>
                  </a:lnTo>
                  <a:lnTo>
                    <a:pt x="22707" y="72644"/>
                  </a:lnTo>
                  <a:lnTo>
                    <a:pt x="22936" y="72859"/>
                  </a:lnTo>
                  <a:lnTo>
                    <a:pt x="23075" y="72974"/>
                  </a:lnTo>
                  <a:lnTo>
                    <a:pt x="23380" y="73202"/>
                  </a:lnTo>
                  <a:lnTo>
                    <a:pt x="23571" y="73329"/>
                  </a:lnTo>
                  <a:lnTo>
                    <a:pt x="23850" y="73494"/>
                  </a:lnTo>
                  <a:lnTo>
                    <a:pt x="24003" y="73583"/>
                  </a:lnTo>
                  <a:lnTo>
                    <a:pt x="24345" y="73748"/>
                  </a:lnTo>
                  <a:lnTo>
                    <a:pt x="24511" y="73812"/>
                  </a:lnTo>
                  <a:lnTo>
                    <a:pt x="24726" y="73901"/>
                  </a:lnTo>
                  <a:lnTo>
                    <a:pt x="24866" y="73939"/>
                  </a:lnTo>
                  <a:lnTo>
                    <a:pt x="25107" y="74015"/>
                  </a:lnTo>
                  <a:lnTo>
                    <a:pt x="25400" y="74091"/>
                  </a:lnTo>
                  <a:lnTo>
                    <a:pt x="25946" y="74180"/>
                  </a:lnTo>
                  <a:lnTo>
                    <a:pt x="26149" y="74206"/>
                  </a:lnTo>
                  <a:lnTo>
                    <a:pt x="26504" y="74231"/>
                  </a:lnTo>
                  <a:lnTo>
                    <a:pt x="27051" y="74206"/>
                  </a:lnTo>
                  <a:lnTo>
                    <a:pt x="27228" y="74193"/>
                  </a:lnTo>
                  <a:lnTo>
                    <a:pt x="27368" y="74180"/>
                  </a:lnTo>
                  <a:lnTo>
                    <a:pt x="27609" y="74142"/>
                  </a:lnTo>
                  <a:lnTo>
                    <a:pt x="27774" y="74104"/>
                  </a:lnTo>
                  <a:lnTo>
                    <a:pt x="27940" y="74066"/>
                  </a:lnTo>
                  <a:lnTo>
                    <a:pt x="28155" y="74015"/>
                  </a:lnTo>
                  <a:lnTo>
                    <a:pt x="28346" y="73952"/>
                  </a:lnTo>
                  <a:lnTo>
                    <a:pt x="28676" y="73837"/>
                  </a:lnTo>
                  <a:lnTo>
                    <a:pt x="28879" y="73748"/>
                  </a:lnTo>
                  <a:lnTo>
                    <a:pt x="29184" y="73609"/>
                  </a:lnTo>
                  <a:lnTo>
                    <a:pt x="29311" y="73533"/>
                  </a:lnTo>
                  <a:lnTo>
                    <a:pt x="29451" y="73469"/>
                  </a:lnTo>
                  <a:lnTo>
                    <a:pt x="29667" y="73342"/>
                  </a:lnTo>
                  <a:lnTo>
                    <a:pt x="29870" y="73190"/>
                  </a:lnTo>
                  <a:lnTo>
                    <a:pt x="30124" y="73012"/>
                  </a:lnTo>
                  <a:lnTo>
                    <a:pt x="30314" y="72847"/>
                  </a:lnTo>
                  <a:lnTo>
                    <a:pt x="30543" y="72656"/>
                  </a:lnTo>
                  <a:lnTo>
                    <a:pt x="30924" y="72250"/>
                  </a:lnTo>
                  <a:lnTo>
                    <a:pt x="31267" y="71805"/>
                  </a:lnTo>
                  <a:lnTo>
                    <a:pt x="31343" y="71678"/>
                  </a:lnTo>
                  <a:lnTo>
                    <a:pt x="31457" y="71488"/>
                  </a:lnTo>
                  <a:lnTo>
                    <a:pt x="31559" y="71348"/>
                  </a:lnTo>
                  <a:lnTo>
                    <a:pt x="31673" y="71120"/>
                  </a:lnTo>
                  <a:lnTo>
                    <a:pt x="31813" y="70840"/>
                  </a:lnTo>
                  <a:lnTo>
                    <a:pt x="31851" y="70713"/>
                  </a:lnTo>
                  <a:lnTo>
                    <a:pt x="31978" y="70358"/>
                  </a:lnTo>
                  <a:lnTo>
                    <a:pt x="52946" y="7467"/>
                  </a:lnTo>
                  <a:lnTo>
                    <a:pt x="53047" y="7200"/>
                  </a:lnTo>
                  <a:lnTo>
                    <a:pt x="53162" y="6654"/>
                  </a:lnTo>
                  <a:lnTo>
                    <a:pt x="53238" y="6108"/>
                  </a:lnTo>
                  <a:lnTo>
                    <a:pt x="53251" y="5549"/>
                  </a:lnTo>
                  <a:close/>
                </a:path>
                <a:path w="1385570" h="78104">
                  <a:moveTo>
                    <a:pt x="1385074" y="30340"/>
                  </a:moveTo>
                  <a:lnTo>
                    <a:pt x="1385062" y="30060"/>
                  </a:lnTo>
                  <a:lnTo>
                    <a:pt x="1385062" y="29032"/>
                  </a:lnTo>
                  <a:lnTo>
                    <a:pt x="1359750" y="3721"/>
                  </a:lnTo>
                  <a:lnTo>
                    <a:pt x="1358722" y="3721"/>
                  </a:lnTo>
                  <a:lnTo>
                    <a:pt x="1358442" y="3721"/>
                  </a:lnTo>
                  <a:lnTo>
                    <a:pt x="1358163" y="3733"/>
                  </a:lnTo>
                  <a:lnTo>
                    <a:pt x="1357134" y="3733"/>
                  </a:lnTo>
                  <a:lnTo>
                    <a:pt x="1331810" y="29044"/>
                  </a:lnTo>
                  <a:lnTo>
                    <a:pt x="1331810" y="30353"/>
                  </a:lnTo>
                  <a:lnTo>
                    <a:pt x="1331823" y="30619"/>
                  </a:lnTo>
                  <a:lnTo>
                    <a:pt x="1331823" y="37045"/>
                  </a:lnTo>
                  <a:lnTo>
                    <a:pt x="1331823" y="37325"/>
                  </a:lnTo>
                  <a:lnTo>
                    <a:pt x="1331823" y="37604"/>
                  </a:lnTo>
                  <a:lnTo>
                    <a:pt x="1331823" y="38569"/>
                  </a:lnTo>
                  <a:lnTo>
                    <a:pt x="1332077" y="41071"/>
                  </a:lnTo>
                  <a:lnTo>
                    <a:pt x="1342313" y="57937"/>
                  </a:lnTo>
                  <a:lnTo>
                    <a:pt x="1342313" y="66611"/>
                  </a:lnTo>
                  <a:lnTo>
                    <a:pt x="1337487" y="66611"/>
                  </a:lnTo>
                  <a:lnTo>
                    <a:pt x="1337195" y="66624"/>
                  </a:lnTo>
                  <a:lnTo>
                    <a:pt x="1331823" y="71996"/>
                  </a:lnTo>
                  <a:lnTo>
                    <a:pt x="1331823" y="72555"/>
                  </a:lnTo>
                  <a:lnTo>
                    <a:pt x="1337195" y="77927"/>
                  </a:lnTo>
                  <a:lnTo>
                    <a:pt x="1337487" y="77927"/>
                  </a:lnTo>
                  <a:lnTo>
                    <a:pt x="1347673" y="77914"/>
                  </a:lnTo>
                  <a:lnTo>
                    <a:pt x="1347965" y="77914"/>
                  </a:lnTo>
                  <a:lnTo>
                    <a:pt x="1348244" y="77914"/>
                  </a:lnTo>
                  <a:lnTo>
                    <a:pt x="1348803" y="77863"/>
                  </a:lnTo>
                  <a:lnTo>
                    <a:pt x="1352499" y="75628"/>
                  </a:lnTo>
                  <a:lnTo>
                    <a:pt x="1352677" y="75412"/>
                  </a:lnTo>
                  <a:lnTo>
                    <a:pt x="1352816" y="75171"/>
                  </a:lnTo>
                  <a:lnTo>
                    <a:pt x="1353096" y="74688"/>
                  </a:lnTo>
                  <a:lnTo>
                    <a:pt x="1353299" y="74168"/>
                  </a:lnTo>
                  <a:lnTo>
                    <a:pt x="1353451" y="73634"/>
                  </a:lnTo>
                  <a:lnTo>
                    <a:pt x="1353527" y="73367"/>
                  </a:lnTo>
                  <a:lnTo>
                    <a:pt x="1353629" y="72542"/>
                  </a:lnTo>
                  <a:lnTo>
                    <a:pt x="1353629" y="71983"/>
                  </a:lnTo>
                  <a:lnTo>
                    <a:pt x="1353604" y="71780"/>
                  </a:lnTo>
                  <a:lnTo>
                    <a:pt x="1353604" y="55206"/>
                  </a:lnTo>
                  <a:lnTo>
                    <a:pt x="1353616" y="55067"/>
                  </a:lnTo>
                  <a:lnTo>
                    <a:pt x="1353616" y="54800"/>
                  </a:lnTo>
                  <a:lnTo>
                    <a:pt x="1353629" y="54521"/>
                  </a:lnTo>
                  <a:lnTo>
                    <a:pt x="1353578" y="54140"/>
                  </a:lnTo>
                  <a:lnTo>
                    <a:pt x="1353566" y="53962"/>
                  </a:lnTo>
                  <a:lnTo>
                    <a:pt x="1353527" y="53695"/>
                  </a:lnTo>
                  <a:lnTo>
                    <a:pt x="1353451" y="53467"/>
                  </a:lnTo>
                  <a:lnTo>
                    <a:pt x="1353400" y="53263"/>
                  </a:lnTo>
                  <a:lnTo>
                    <a:pt x="1353299" y="52895"/>
                  </a:lnTo>
                  <a:lnTo>
                    <a:pt x="1353096" y="52387"/>
                  </a:lnTo>
                  <a:lnTo>
                    <a:pt x="1352829" y="51892"/>
                  </a:lnTo>
                  <a:lnTo>
                    <a:pt x="1352511" y="51422"/>
                  </a:lnTo>
                  <a:lnTo>
                    <a:pt x="1352156" y="51003"/>
                  </a:lnTo>
                  <a:lnTo>
                    <a:pt x="1351775" y="50609"/>
                  </a:lnTo>
                  <a:lnTo>
                    <a:pt x="1351343" y="50253"/>
                  </a:lnTo>
                  <a:lnTo>
                    <a:pt x="1350886" y="49936"/>
                  </a:lnTo>
                  <a:lnTo>
                    <a:pt x="1350632" y="49809"/>
                  </a:lnTo>
                  <a:lnTo>
                    <a:pt x="1350378" y="49682"/>
                  </a:lnTo>
                  <a:lnTo>
                    <a:pt x="1343139" y="38023"/>
                  </a:lnTo>
                  <a:lnTo>
                    <a:pt x="1343139" y="37604"/>
                  </a:lnTo>
                  <a:lnTo>
                    <a:pt x="1343139" y="37325"/>
                  </a:lnTo>
                  <a:lnTo>
                    <a:pt x="1343139" y="37045"/>
                  </a:lnTo>
                  <a:lnTo>
                    <a:pt x="1343126" y="36918"/>
                  </a:lnTo>
                  <a:lnTo>
                    <a:pt x="1343126" y="30759"/>
                  </a:lnTo>
                  <a:lnTo>
                    <a:pt x="1343139" y="30619"/>
                  </a:lnTo>
                  <a:lnTo>
                    <a:pt x="1343139" y="30340"/>
                  </a:lnTo>
                  <a:lnTo>
                    <a:pt x="1343139" y="30060"/>
                  </a:lnTo>
                  <a:lnTo>
                    <a:pt x="1343126" y="29921"/>
                  </a:lnTo>
                  <a:lnTo>
                    <a:pt x="1343126" y="29591"/>
                  </a:lnTo>
                  <a:lnTo>
                    <a:pt x="1357680" y="15036"/>
                  </a:lnTo>
                  <a:lnTo>
                    <a:pt x="1358163" y="15036"/>
                  </a:lnTo>
                  <a:lnTo>
                    <a:pt x="1358442" y="15036"/>
                  </a:lnTo>
                  <a:lnTo>
                    <a:pt x="1358722" y="15024"/>
                  </a:lnTo>
                  <a:lnTo>
                    <a:pt x="1359192" y="15024"/>
                  </a:lnTo>
                  <a:lnTo>
                    <a:pt x="1373759" y="29591"/>
                  </a:lnTo>
                  <a:lnTo>
                    <a:pt x="1373759" y="30060"/>
                  </a:lnTo>
                  <a:lnTo>
                    <a:pt x="1373759" y="30340"/>
                  </a:lnTo>
                  <a:lnTo>
                    <a:pt x="1373759" y="30619"/>
                  </a:lnTo>
                  <a:lnTo>
                    <a:pt x="1373771" y="30759"/>
                  </a:lnTo>
                  <a:lnTo>
                    <a:pt x="1373771" y="36918"/>
                  </a:lnTo>
                  <a:lnTo>
                    <a:pt x="1373759" y="37045"/>
                  </a:lnTo>
                  <a:lnTo>
                    <a:pt x="1373759" y="37325"/>
                  </a:lnTo>
                  <a:lnTo>
                    <a:pt x="1373759" y="37604"/>
                  </a:lnTo>
                  <a:lnTo>
                    <a:pt x="1373619" y="39420"/>
                  </a:lnTo>
                  <a:lnTo>
                    <a:pt x="1366520" y="49682"/>
                  </a:lnTo>
                  <a:lnTo>
                    <a:pt x="1366266" y="49809"/>
                  </a:lnTo>
                  <a:lnTo>
                    <a:pt x="1366012" y="49936"/>
                  </a:lnTo>
                  <a:lnTo>
                    <a:pt x="1365554" y="50241"/>
                  </a:lnTo>
                  <a:lnTo>
                    <a:pt x="1365123" y="50596"/>
                  </a:lnTo>
                  <a:lnTo>
                    <a:pt x="1364729" y="50990"/>
                  </a:lnTo>
                  <a:lnTo>
                    <a:pt x="1364551" y="51206"/>
                  </a:lnTo>
                  <a:lnTo>
                    <a:pt x="1364361" y="51422"/>
                  </a:lnTo>
                  <a:lnTo>
                    <a:pt x="1364119" y="51803"/>
                  </a:lnTo>
                  <a:lnTo>
                    <a:pt x="1363802" y="52374"/>
                  </a:lnTo>
                  <a:lnTo>
                    <a:pt x="1363599" y="52882"/>
                  </a:lnTo>
                  <a:lnTo>
                    <a:pt x="1363472" y="53276"/>
                  </a:lnTo>
                  <a:lnTo>
                    <a:pt x="1363421" y="53428"/>
                  </a:lnTo>
                  <a:lnTo>
                    <a:pt x="1363332" y="53860"/>
                  </a:lnTo>
                  <a:lnTo>
                    <a:pt x="1363268" y="54508"/>
                  </a:lnTo>
                  <a:lnTo>
                    <a:pt x="1363268" y="54800"/>
                  </a:lnTo>
                  <a:lnTo>
                    <a:pt x="1363268" y="55067"/>
                  </a:lnTo>
                  <a:lnTo>
                    <a:pt x="1363281" y="55206"/>
                  </a:lnTo>
                  <a:lnTo>
                    <a:pt x="1363281" y="71856"/>
                  </a:lnTo>
                  <a:lnTo>
                    <a:pt x="1363268" y="71996"/>
                  </a:lnTo>
                  <a:lnTo>
                    <a:pt x="1363268" y="72263"/>
                  </a:lnTo>
                  <a:lnTo>
                    <a:pt x="1363268" y="72542"/>
                  </a:lnTo>
                  <a:lnTo>
                    <a:pt x="1363319" y="73101"/>
                  </a:lnTo>
                  <a:lnTo>
                    <a:pt x="1368640" y="77927"/>
                  </a:lnTo>
                  <a:lnTo>
                    <a:pt x="1368920" y="77927"/>
                  </a:lnTo>
                  <a:lnTo>
                    <a:pt x="1369199" y="77914"/>
                  </a:lnTo>
                  <a:lnTo>
                    <a:pt x="1379410" y="77914"/>
                  </a:lnTo>
                  <a:lnTo>
                    <a:pt x="1379689" y="77914"/>
                  </a:lnTo>
                  <a:lnTo>
                    <a:pt x="1380236" y="77863"/>
                  </a:lnTo>
                  <a:lnTo>
                    <a:pt x="1385062" y="72542"/>
                  </a:lnTo>
                  <a:lnTo>
                    <a:pt x="1385062" y="71983"/>
                  </a:lnTo>
                  <a:lnTo>
                    <a:pt x="1379689" y="66611"/>
                  </a:lnTo>
                  <a:lnTo>
                    <a:pt x="1379423" y="66611"/>
                  </a:lnTo>
                  <a:lnTo>
                    <a:pt x="1374584" y="66611"/>
                  </a:lnTo>
                  <a:lnTo>
                    <a:pt x="1374584" y="57937"/>
                  </a:lnTo>
                  <a:lnTo>
                    <a:pt x="1374762" y="57810"/>
                  </a:lnTo>
                  <a:lnTo>
                    <a:pt x="1376705" y="56222"/>
                  </a:lnTo>
                  <a:lnTo>
                    <a:pt x="1385036" y="37769"/>
                  </a:lnTo>
                  <a:lnTo>
                    <a:pt x="1385062" y="37604"/>
                  </a:lnTo>
                  <a:lnTo>
                    <a:pt x="1385062" y="37325"/>
                  </a:lnTo>
                  <a:lnTo>
                    <a:pt x="1385074" y="3034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23573" y="4216317"/>
              <a:ext cx="173120" cy="278364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43170" y="4009223"/>
              <a:ext cx="112537" cy="134880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58958" y="4255583"/>
              <a:ext cx="126856" cy="163219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28869" y="4125828"/>
              <a:ext cx="82948" cy="85213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928534" y="3937106"/>
              <a:ext cx="122284" cy="167946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85621" y="3452172"/>
              <a:ext cx="105536" cy="105537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33714" y="3400903"/>
              <a:ext cx="134849" cy="135073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7816317" y="3534473"/>
              <a:ext cx="858519" cy="1995170"/>
            </a:xfrm>
            <a:custGeom>
              <a:avLst/>
              <a:gdLst/>
              <a:ahLst/>
              <a:cxnLst/>
              <a:rect l="l" t="t" r="r" b="b"/>
              <a:pathLst>
                <a:path w="858520" h="1995170">
                  <a:moveTo>
                    <a:pt x="47358" y="1686445"/>
                  </a:moveTo>
                  <a:lnTo>
                    <a:pt x="46609" y="1684921"/>
                  </a:lnTo>
                  <a:lnTo>
                    <a:pt x="46380" y="1684769"/>
                  </a:lnTo>
                  <a:lnTo>
                    <a:pt x="46050" y="1684616"/>
                  </a:lnTo>
                  <a:lnTo>
                    <a:pt x="45859" y="1684566"/>
                  </a:lnTo>
                  <a:lnTo>
                    <a:pt x="45593" y="1684528"/>
                  </a:lnTo>
                  <a:lnTo>
                    <a:pt x="45313" y="1684528"/>
                  </a:lnTo>
                  <a:lnTo>
                    <a:pt x="45135" y="1684553"/>
                  </a:lnTo>
                  <a:lnTo>
                    <a:pt x="44780" y="1684655"/>
                  </a:lnTo>
                  <a:lnTo>
                    <a:pt x="44526" y="1684782"/>
                  </a:lnTo>
                  <a:lnTo>
                    <a:pt x="20040" y="1698904"/>
                  </a:lnTo>
                  <a:lnTo>
                    <a:pt x="19812" y="1699069"/>
                  </a:lnTo>
                  <a:lnTo>
                    <a:pt x="19672" y="1699196"/>
                  </a:lnTo>
                  <a:lnTo>
                    <a:pt x="19545" y="1699323"/>
                  </a:lnTo>
                  <a:lnTo>
                    <a:pt x="19342" y="1699628"/>
                  </a:lnTo>
                  <a:lnTo>
                    <a:pt x="19253" y="1699793"/>
                  </a:lnTo>
                  <a:lnTo>
                    <a:pt x="19189" y="1699971"/>
                  </a:lnTo>
                  <a:lnTo>
                    <a:pt x="19113" y="1700339"/>
                  </a:lnTo>
                  <a:lnTo>
                    <a:pt x="19100" y="1700517"/>
                  </a:lnTo>
                  <a:lnTo>
                    <a:pt x="19850" y="1702041"/>
                  </a:lnTo>
                  <a:lnTo>
                    <a:pt x="20078" y="1702193"/>
                  </a:lnTo>
                  <a:lnTo>
                    <a:pt x="20408" y="1702346"/>
                  </a:lnTo>
                  <a:lnTo>
                    <a:pt x="20599" y="1702396"/>
                  </a:lnTo>
                  <a:lnTo>
                    <a:pt x="20866" y="1702435"/>
                  </a:lnTo>
                  <a:lnTo>
                    <a:pt x="21145" y="1702435"/>
                  </a:lnTo>
                  <a:lnTo>
                    <a:pt x="21323" y="1702409"/>
                  </a:lnTo>
                  <a:lnTo>
                    <a:pt x="21678" y="1702308"/>
                  </a:lnTo>
                  <a:lnTo>
                    <a:pt x="21932" y="1702181"/>
                  </a:lnTo>
                  <a:lnTo>
                    <a:pt x="46393" y="1688045"/>
                  </a:lnTo>
                  <a:lnTo>
                    <a:pt x="46647" y="1687893"/>
                  </a:lnTo>
                  <a:lnTo>
                    <a:pt x="46786" y="1687766"/>
                  </a:lnTo>
                  <a:lnTo>
                    <a:pt x="46964" y="1687563"/>
                  </a:lnTo>
                  <a:lnTo>
                    <a:pt x="47117" y="1687334"/>
                  </a:lnTo>
                  <a:lnTo>
                    <a:pt x="47205" y="1687169"/>
                  </a:lnTo>
                  <a:lnTo>
                    <a:pt x="47269" y="1686991"/>
                  </a:lnTo>
                  <a:lnTo>
                    <a:pt x="47307" y="1686814"/>
                  </a:lnTo>
                  <a:lnTo>
                    <a:pt x="47345" y="1686636"/>
                  </a:lnTo>
                  <a:lnTo>
                    <a:pt x="47358" y="1686445"/>
                  </a:lnTo>
                  <a:close/>
                </a:path>
                <a:path w="858520" h="1995170">
                  <a:moveTo>
                    <a:pt x="71843" y="1728851"/>
                  </a:moveTo>
                  <a:lnTo>
                    <a:pt x="71094" y="1727327"/>
                  </a:lnTo>
                  <a:lnTo>
                    <a:pt x="70866" y="1727174"/>
                  </a:lnTo>
                  <a:lnTo>
                    <a:pt x="70535" y="1727022"/>
                  </a:lnTo>
                  <a:lnTo>
                    <a:pt x="70345" y="1726971"/>
                  </a:lnTo>
                  <a:lnTo>
                    <a:pt x="70078" y="1726933"/>
                  </a:lnTo>
                  <a:lnTo>
                    <a:pt x="69799" y="1726933"/>
                  </a:lnTo>
                  <a:lnTo>
                    <a:pt x="69621" y="1726958"/>
                  </a:lnTo>
                  <a:lnTo>
                    <a:pt x="69265" y="1727060"/>
                  </a:lnTo>
                  <a:lnTo>
                    <a:pt x="69011" y="1727187"/>
                  </a:lnTo>
                  <a:lnTo>
                    <a:pt x="45339" y="1740852"/>
                  </a:lnTo>
                  <a:lnTo>
                    <a:pt x="45097" y="1741004"/>
                  </a:lnTo>
                  <a:lnTo>
                    <a:pt x="44958" y="1741131"/>
                  </a:lnTo>
                  <a:lnTo>
                    <a:pt x="44831" y="1741258"/>
                  </a:lnTo>
                  <a:lnTo>
                    <a:pt x="44627" y="1741563"/>
                  </a:lnTo>
                  <a:lnTo>
                    <a:pt x="44538" y="1741728"/>
                  </a:lnTo>
                  <a:lnTo>
                    <a:pt x="44475" y="1741906"/>
                  </a:lnTo>
                  <a:lnTo>
                    <a:pt x="44399" y="1742274"/>
                  </a:lnTo>
                  <a:lnTo>
                    <a:pt x="44386" y="1742452"/>
                  </a:lnTo>
                  <a:lnTo>
                    <a:pt x="45364" y="1744129"/>
                  </a:lnTo>
                  <a:lnTo>
                    <a:pt x="45694" y="1744281"/>
                  </a:lnTo>
                  <a:lnTo>
                    <a:pt x="45885" y="1744332"/>
                  </a:lnTo>
                  <a:lnTo>
                    <a:pt x="46151" y="1744370"/>
                  </a:lnTo>
                  <a:lnTo>
                    <a:pt x="46431" y="1744370"/>
                  </a:lnTo>
                  <a:lnTo>
                    <a:pt x="46609" y="1744345"/>
                  </a:lnTo>
                  <a:lnTo>
                    <a:pt x="46964" y="1744243"/>
                  </a:lnTo>
                  <a:lnTo>
                    <a:pt x="47142" y="1744167"/>
                  </a:lnTo>
                  <a:lnTo>
                    <a:pt x="70904" y="1730451"/>
                  </a:lnTo>
                  <a:lnTo>
                    <a:pt x="71132" y="1730298"/>
                  </a:lnTo>
                  <a:lnTo>
                    <a:pt x="71272" y="1730184"/>
                  </a:lnTo>
                  <a:lnTo>
                    <a:pt x="71450" y="1729968"/>
                  </a:lnTo>
                  <a:lnTo>
                    <a:pt x="71602" y="1729740"/>
                  </a:lnTo>
                  <a:lnTo>
                    <a:pt x="71691" y="1729574"/>
                  </a:lnTo>
                  <a:lnTo>
                    <a:pt x="71755" y="1729397"/>
                  </a:lnTo>
                  <a:lnTo>
                    <a:pt x="71831" y="1729028"/>
                  </a:lnTo>
                  <a:lnTo>
                    <a:pt x="71843" y="1728851"/>
                  </a:lnTo>
                  <a:close/>
                </a:path>
                <a:path w="858520" h="1995170">
                  <a:moveTo>
                    <a:pt x="93484" y="1752092"/>
                  </a:moveTo>
                  <a:lnTo>
                    <a:pt x="91122" y="1748015"/>
                  </a:lnTo>
                  <a:lnTo>
                    <a:pt x="1168" y="1799945"/>
                  </a:lnTo>
                  <a:lnTo>
                    <a:pt x="0" y="1801837"/>
                  </a:lnTo>
                  <a:lnTo>
                    <a:pt x="0" y="1802180"/>
                  </a:lnTo>
                  <a:lnTo>
                    <a:pt x="914" y="1803857"/>
                  </a:lnTo>
                  <a:lnTo>
                    <a:pt x="1308" y="1804111"/>
                  </a:lnTo>
                  <a:lnTo>
                    <a:pt x="1625" y="1804238"/>
                  </a:lnTo>
                  <a:lnTo>
                    <a:pt x="1854" y="1804301"/>
                  </a:lnTo>
                  <a:lnTo>
                    <a:pt x="2197" y="1804352"/>
                  </a:lnTo>
                  <a:lnTo>
                    <a:pt x="2540" y="1804352"/>
                  </a:lnTo>
                  <a:lnTo>
                    <a:pt x="2768" y="1804314"/>
                  </a:lnTo>
                  <a:lnTo>
                    <a:pt x="2997" y="1804263"/>
                  </a:lnTo>
                  <a:lnTo>
                    <a:pt x="3429" y="1804098"/>
                  </a:lnTo>
                  <a:lnTo>
                    <a:pt x="93484" y="1752092"/>
                  </a:lnTo>
                  <a:close/>
                </a:path>
                <a:path w="858520" h="1995170">
                  <a:moveTo>
                    <a:pt x="94665" y="1749869"/>
                  </a:moveTo>
                  <a:lnTo>
                    <a:pt x="94348" y="1748878"/>
                  </a:lnTo>
                  <a:lnTo>
                    <a:pt x="94157" y="1748586"/>
                  </a:lnTo>
                  <a:lnTo>
                    <a:pt x="94005" y="1748421"/>
                  </a:lnTo>
                  <a:lnTo>
                    <a:pt x="93840" y="1748256"/>
                  </a:lnTo>
                  <a:lnTo>
                    <a:pt x="93662" y="1748116"/>
                  </a:lnTo>
                  <a:lnTo>
                    <a:pt x="93459" y="1747989"/>
                  </a:lnTo>
                  <a:lnTo>
                    <a:pt x="93256" y="1747888"/>
                  </a:lnTo>
                  <a:lnTo>
                    <a:pt x="92811" y="1747748"/>
                  </a:lnTo>
                  <a:lnTo>
                    <a:pt x="92468" y="1747697"/>
                  </a:lnTo>
                  <a:lnTo>
                    <a:pt x="92125" y="1747697"/>
                  </a:lnTo>
                  <a:lnTo>
                    <a:pt x="91897" y="1747735"/>
                  </a:lnTo>
                  <a:lnTo>
                    <a:pt x="91668" y="1747786"/>
                  </a:lnTo>
                  <a:lnTo>
                    <a:pt x="91440" y="1747862"/>
                  </a:lnTo>
                  <a:lnTo>
                    <a:pt x="91236" y="1747951"/>
                  </a:lnTo>
                  <a:lnTo>
                    <a:pt x="93484" y="1752092"/>
                  </a:lnTo>
                  <a:lnTo>
                    <a:pt x="94665" y="1750212"/>
                  </a:lnTo>
                  <a:lnTo>
                    <a:pt x="94665" y="1749869"/>
                  </a:lnTo>
                  <a:close/>
                </a:path>
                <a:path w="858520" h="1995170">
                  <a:moveTo>
                    <a:pt x="126873" y="1809927"/>
                  </a:moveTo>
                  <a:lnTo>
                    <a:pt x="124510" y="1805838"/>
                  </a:lnTo>
                  <a:lnTo>
                    <a:pt x="34569" y="1857781"/>
                  </a:lnTo>
                  <a:lnTo>
                    <a:pt x="34277" y="1857971"/>
                  </a:lnTo>
                  <a:lnTo>
                    <a:pt x="33388" y="1859661"/>
                  </a:lnTo>
                  <a:lnTo>
                    <a:pt x="33388" y="1860003"/>
                  </a:lnTo>
                  <a:lnTo>
                    <a:pt x="34302" y="1861680"/>
                  </a:lnTo>
                  <a:lnTo>
                    <a:pt x="34696" y="1861934"/>
                  </a:lnTo>
                  <a:lnTo>
                    <a:pt x="35013" y="1862061"/>
                  </a:lnTo>
                  <a:lnTo>
                    <a:pt x="35242" y="1862124"/>
                  </a:lnTo>
                  <a:lnTo>
                    <a:pt x="35585" y="1862175"/>
                  </a:lnTo>
                  <a:lnTo>
                    <a:pt x="35928" y="1862175"/>
                  </a:lnTo>
                  <a:lnTo>
                    <a:pt x="36156" y="1862137"/>
                  </a:lnTo>
                  <a:lnTo>
                    <a:pt x="36385" y="1862086"/>
                  </a:lnTo>
                  <a:lnTo>
                    <a:pt x="36817" y="1861921"/>
                  </a:lnTo>
                  <a:lnTo>
                    <a:pt x="126873" y="1809927"/>
                  </a:lnTo>
                  <a:close/>
                </a:path>
                <a:path w="858520" h="1995170">
                  <a:moveTo>
                    <a:pt x="128054" y="1807705"/>
                  </a:moveTo>
                  <a:lnTo>
                    <a:pt x="127139" y="1806028"/>
                  </a:lnTo>
                  <a:lnTo>
                    <a:pt x="126746" y="1805787"/>
                  </a:lnTo>
                  <a:lnTo>
                    <a:pt x="126428" y="1805647"/>
                  </a:lnTo>
                  <a:lnTo>
                    <a:pt x="126199" y="1805584"/>
                  </a:lnTo>
                  <a:lnTo>
                    <a:pt x="125857" y="1805533"/>
                  </a:lnTo>
                  <a:lnTo>
                    <a:pt x="125514" y="1805533"/>
                  </a:lnTo>
                  <a:lnTo>
                    <a:pt x="125285" y="1805571"/>
                  </a:lnTo>
                  <a:lnTo>
                    <a:pt x="125056" y="1805622"/>
                  </a:lnTo>
                  <a:lnTo>
                    <a:pt x="124625" y="1805787"/>
                  </a:lnTo>
                  <a:lnTo>
                    <a:pt x="126873" y="1809927"/>
                  </a:lnTo>
                  <a:lnTo>
                    <a:pt x="128054" y="1808048"/>
                  </a:lnTo>
                  <a:lnTo>
                    <a:pt x="128054" y="1807705"/>
                  </a:lnTo>
                  <a:close/>
                </a:path>
                <a:path w="858520" h="1995170">
                  <a:moveTo>
                    <a:pt x="134759" y="153466"/>
                  </a:moveTo>
                  <a:lnTo>
                    <a:pt x="134747" y="153276"/>
                  </a:lnTo>
                  <a:lnTo>
                    <a:pt x="134708" y="153098"/>
                  </a:lnTo>
                  <a:lnTo>
                    <a:pt x="134658" y="152920"/>
                  </a:lnTo>
                  <a:lnTo>
                    <a:pt x="134581" y="152742"/>
                  </a:lnTo>
                  <a:lnTo>
                    <a:pt x="134442" y="152514"/>
                  </a:lnTo>
                  <a:lnTo>
                    <a:pt x="134277" y="152285"/>
                  </a:lnTo>
                  <a:lnTo>
                    <a:pt x="132969" y="151676"/>
                  </a:lnTo>
                  <a:lnTo>
                    <a:pt x="106464" y="151663"/>
                  </a:lnTo>
                  <a:lnTo>
                    <a:pt x="104622" y="153200"/>
                  </a:lnTo>
                  <a:lnTo>
                    <a:pt x="104584" y="153479"/>
                  </a:lnTo>
                  <a:lnTo>
                    <a:pt x="104584" y="153657"/>
                  </a:lnTo>
                  <a:lnTo>
                    <a:pt x="104597" y="153835"/>
                  </a:lnTo>
                  <a:lnTo>
                    <a:pt x="104635" y="154025"/>
                  </a:lnTo>
                  <a:lnTo>
                    <a:pt x="105422" y="155117"/>
                  </a:lnTo>
                  <a:lnTo>
                    <a:pt x="105664" y="155270"/>
                  </a:lnTo>
                  <a:lnTo>
                    <a:pt x="105829" y="155346"/>
                  </a:lnTo>
                  <a:lnTo>
                    <a:pt x="106006" y="155397"/>
                  </a:lnTo>
                  <a:lnTo>
                    <a:pt x="106375" y="155448"/>
                  </a:lnTo>
                  <a:lnTo>
                    <a:pt x="132880" y="155435"/>
                  </a:lnTo>
                  <a:lnTo>
                    <a:pt x="133159" y="155409"/>
                  </a:lnTo>
                  <a:lnTo>
                    <a:pt x="133337" y="155384"/>
                  </a:lnTo>
                  <a:lnTo>
                    <a:pt x="133515" y="155333"/>
                  </a:lnTo>
                  <a:lnTo>
                    <a:pt x="133845" y="155168"/>
                  </a:lnTo>
                  <a:lnTo>
                    <a:pt x="134010" y="155079"/>
                  </a:lnTo>
                  <a:lnTo>
                    <a:pt x="134721" y="153924"/>
                  </a:lnTo>
                  <a:lnTo>
                    <a:pt x="134759" y="153657"/>
                  </a:lnTo>
                  <a:lnTo>
                    <a:pt x="134759" y="153466"/>
                  </a:lnTo>
                  <a:close/>
                </a:path>
                <a:path w="858520" h="1995170">
                  <a:moveTo>
                    <a:pt x="134759" y="121894"/>
                  </a:moveTo>
                  <a:lnTo>
                    <a:pt x="134747" y="121704"/>
                  </a:lnTo>
                  <a:lnTo>
                    <a:pt x="134708" y="121513"/>
                  </a:lnTo>
                  <a:lnTo>
                    <a:pt x="134658" y="121348"/>
                  </a:lnTo>
                  <a:lnTo>
                    <a:pt x="134581" y="121170"/>
                  </a:lnTo>
                  <a:lnTo>
                    <a:pt x="134442" y="120942"/>
                  </a:lnTo>
                  <a:lnTo>
                    <a:pt x="134277" y="120713"/>
                  </a:lnTo>
                  <a:lnTo>
                    <a:pt x="132969" y="120103"/>
                  </a:lnTo>
                  <a:lnTo>
                    <a:pt x="106464" y="120103"/>
                  </a:lnTo>
                  <a:lnTo>
                    <a:pt x="106184" y="120116"/>
                  </a:lnTo>
                  <a:lnTo>
                    <a:pt x="106006" y="120167"/>
                  </a:lnTo>
                  <a:lnTo>
                    <a:pt x="105829" y="120218"/>
                  </a:lnTo>
                  <a:lnTo>
                    <a:pt x="104622" y="121627"/>
                  </a:lnTo>
                  <a:lnTo>
                    <a:pt x="104584" y="121894"/>
                  </a:lnTo>
                  <a:lnTo>
                    <a:pt x="104584" y="122085"/>
                  </a:lnTo>
                  <a:lnTo>
                    <a:pt x="104597" y="122262"/>
                  </a:lnTo>
                  <a:lnTo>
                    <a:pt x="104635" y="122453"/>
                  </a:lnTo>
                  <a:lnTo>
                    <a:pt x="105422" y="123545"/>
                  </a:lnTo>
                  <a:lnTo>
                    <a:pt x="105664" y="123698"/>
                  </a:lnTo>
                  <a:lnTo>
                    <a:pt x="105829" y="123774"/>
                  </a:lnTo>
                  <a:lnTo>
                    <a:pt x="106006" y="123825"/>
                  </a:lnTo>
                  <a:lnTo>
                    <a:pt x="106375" y="123875"/>
                  </a:lnTo>
                  <a:lnTo>
                    <a:pt x="132880" y="123875"/>
                  </a:lnTo>
                  <a:lnTo>
                    <a:pt x="133159" y="123850"/>
                  </a:lnTo>
                  <a:lnTo>
                    <a:pt x="133337" y="123812"/>
                  </a:lnTo>
                  <a:lnTo>
                    <a:pt x="133515" y="123761"/>
                  </a:lnTo>
                  <a:lnTo>
                    <a:pt x="133845" y="123596"/>
                  </a:lnTo>
                  <a:lnTo>
                    <a:pt x="134010" y="123507"/>
                  </a:lnTo>
                  <a:lnTo>
                    <a:pt x="134721" y="122351"/>
                  </a:lnTo>
                  <a:lnTo>
                    <a:pt x="134759" y="122072"/>
                  </a:lnTo>
                  <a:lnTo>
                    <a:pt x="134759" y="121894"/>
                  </a:lnTo>
                  <a:close/>
                </a:path>
                <a:path w="858520" h="1995170">
                  <a:moveTo>
                    <a:pt x="161074" y="1909953"/>
                  </a:moveTo>
                  <a:lnTo>
                    <a:pt x="161048" y="1909775"/>
                  </a:lnTo>
                  <a:lnTo>
                    <a:pt x="160947" y="1909419"/>
                  </a:lnTo>
                  <a:lnTo>
                    <a:pt x="160820" y="1909165"/>
                  </a:lnTo>
                  <a:lnTo>
                    <a:pt x="147612" y="1886292"/>
                  </a:lnTo>
                  <a:lnTo>
                    <a:pt x="147459" y="1886051"/>
                  </a:lnTo>
                  <a:lnTo>
                    <a:pt x="147332" y="1885911"/>
                  </a:lnTo>
                  <a:lnTo>
                    <a:pt x="147205" y="1885784"/>
                  </a:lnTo>
                  <a:lnTo>
                    <a:pt x="146900" y="1885581"/>
                  </a:lnTo>
                  <a:lnTo>
                    <a:pt x="146735" y="1885492"/>
                  </a:lnTo>
                  <a:lnTo>
                    <a:pt x="146558" y="1885429"/>
                  </a:lnTo>
                  <a:lnTo>
                    <a:pt x="146380" y="1885391"/>
                  </a:lnTo>
                  <a:lnTo>
                    <a:pt x="146202" y="1885353"/>
                  </a:lnTo>
                  <a:lnTo>
                    <a:pt x="146011" y="1885340"/>
                  </a:lnTo>
                  <a:lnTo>
                    <a:pt x="145821" y="1885353"/>
                  </a:lnTo>
                  <a:lnTo>
                    <a:pt x="144741" y="1885810"/>
                  </a:lnTo>
                  <a:lnTo>
                    <a:pt x="144538" y="1886013"/>
                  </a:lnTo>
                  <a:lnTo>
                    <a:pt x="144424" y="1886153"/>
                  </a:lnTo>
                  <a:lnTo>
                    <a:pt x="144335" y="1886318"/>
                  </a:lnTo>
                  <a:lnTo>
                    <a:pt x="144183" y="1886648"/>
                  </a:lnTo>
                  <a:lnTo>
                    <a:pt x="144132" y="1886839"/>
                  </a:lnTo>
                  <a:lnTo>
                    <a:pt x="144094" y="1887105"/>
                  </a:lnTo>
                  <a:lnTo>
                    <a:pt x="144094" y="1887385"/>
                  </a:lnTo>
                  <a:lnTo>
                    <a:pt x="144119" y="1887562"/>
                  </a:lnTo>
                  <a:lnTo>
                    <a:pt x="144221" y="1887918"/>
                  </a:lnTo>
                  <a:lnTo>
                    <a:pt x="144348" y="1888172"/>
                  </a:lnTo>
                  <a:lnTo>
                    <a:pt x="157556" y="1911057"/>
                  </a:lnTo>
                  <a:lnTo>
                    <a:pt x="157708" y="1911286"/>
                  </a:lnTo>
                  <a:lnTo>
                    <a:pt x="157835" y="1911426"/>
                  </a:lnTo>
                  <a:lnTo>
                    <a:pt x="157962" y="1911553"/>
                  </a:lnTo>
                  <a:lnTo>
                    <a:pt x="158267" y="1911756"/>
                  </a:lnTo>
                  <a:lnTo>
                    <a:pt x="158432" y="1911845"/>
                  </a:lnTo>
                  <a:lnTo>
                    <a:pt x="158610" y="1911908"/>
                  </a:lnTo>
                  <a:lnTo>
                    <a:pt x="158788" y="1911946"/>
                  </a:lnTo>
                  <a:lnTo>
                    <a:pt x="158965" y="1911985"/>
                  </a:lnTo>
                  <a:lnTo>
                    <a:pt x="159156" y="1911997"/>
                  </a:lnTo>
                  <a:lnTo>
                    <a:pt x="159346" y="1911985"/>
                  </a:lnTo>
                  <a:lnTo>
                    <a:pt x="160426" y="1911527"/>
                  </a:lnTo>
                  <a:lnTo>
                    <a:pt x="160629" y="1911324"/>
                  </a:lnTo>
                  <a:lnTo>
                    <a:pt x="160743" y="1911184"/>
                  </a:lnTo>
                  <a:lnTo>
                    <a:pt x="160832" y="1911019"/>
                  </a:lnTo>
                  <a:lnTo>
                    <a:pt x="160985" y="1910689"/>
                  </a:lnTo>
                  <a:lnTo>
                    <a:pt x="161036" y="1910499"/>
                  </a:lnTo>
                  <a:lnTo>
                    <a:pt x="161074" y="1910232"/>
                  </a:lnTo>
                  <a:lnTo>
                    <a:pt x="161074" y="1909953"/>
                  </a:lnTo>
                  <a:close/>
                </a:path>
                <a:path w="858520" h="1995170">
                  <a:moveTo>
                    <a:pt x="188404" y="1894166"/>
                  </a:moveTo>
                  <a:lnTo>
                    <a:pt x="188379" y="1893989"/>
                  </a:lnTo>
                  <a:lnTo>
                    <a:pt x="188277" y="1893633"/>
                  </a:lnTo>
                  <a:lnTo>
                    <a:pt x="188150" y="1893379"/>
                  </a:lnTo>
                  <a:lnTo>
                    <a:pt x="174942" y="1870506"/>
                  </a:lnTo>
                  <a:lnTo>
                    <a:pt x="174790" y="1870265"/>
                  </a:lnTo>
                  <a:lnTo>
                    <a:pt x="174663" y="1870125"/>
                  </a:lnTo>
                  <a:lnTo>
                    <a:pt x="174536" y="1869998"/>
                  </a:lnTo>
                  <a:lnTo>
                    <a:pt x="174231" y="1869795"/>
                  </a:lnTo>
                  <a:lnTo>
                    <a:pt x="174053" y="1869706"/>
                  </a:lnTo>
                  <a:lnTo>
                    <a:pt x="173888" y="1869643"/>
                  </a:lnTo>
                  <a:lnTo>
                    <a:pt x="173520" y="1869567"/>
                  </a:lnTo>
                  <a:lnTo>
                    <a:pt x="173342" y="1869554"/>
                  </a:lnTo>
                  <a:lnTo>
                    <a:pt x="172072" y="1870024"/>
                  </a:lnTo>
                  <a:lnTo>
                    <a:pt x="171869" y="1870227"/>
                  </a:lnTo>
                  <a:lnTo>
                    <a:pt x="171754" y="1870367"/>
                  </a:lnTo>
                  <a:lnTo>
                    <a:pt x="171424" y="1871319"/>
                  </a:lnTo>
                  <a:lnTo>
                    <a:pt x="171424" y="1871599"/>
                  </a:lnTo>
                  <a:lnTo>
                    <a:pt x="171450" y="1871776"/>
                  </a:lnTo>
                  <a:lnTo>
                    <a:pt x="171551" y="1872132"/>
                  </a:lnTo>
                  <a:lnTo>
                    <a:pt x="171640" y="1872297"/>
                  </a:lnTo>
                  <a:lnTo>
                    <a:pt x="184886" y="1895271"/>
                  </a:lnTo>
                  <a:lnTo>
                    <a:pt x="185039" y="1895500"/>
                  </a:lnTo>
                  <a:lnTo>
                    <a:pt x="185153" y="1895640"/>
                  </a:lnTo>
                  <a:lnTo>
                    <a:pt x="185293" y="1895767"/>
                  </a:lnTo>
                  <a:lnTo>
                    <a:pt x="185597" y="1895970"/>
                  </a:lnTo>
                  <a:lnTo>
                    <a:pt x="185762" y="1896059"/>
                  </a:lnTo>
                  <a:lnTo>
                    <a:pt x="185940" y="1896122"/>
                  </a:lnTo>
                  <a:lnTo>
                    <a:pt x="186118" y="1896160"/>
                  </a:lnTo>
                  <a:lnTo>
                    <a:pt x="186296" y="1896198"/>
                  </a:lnTo>
                  <a:lnTo>
                    <a:pt x="186486" y="1896211"/>
                  </a:lnTo>
                  <a:lnTo>
                    <a:pt x="186677" y="1896198"/>
                  </a:lnTo>
                  <a:lnTo>
                    <a:pt x="188010" y="1895462"/>
                  </a:lnTo>
                  <a:lnTo>
                    <a:pt x="188163" y="1895233"/>
                  </a:lnTo>
                  <a:lnTo>
                    <a:pt x="188315" y="1894903"/>
                  </a:lnTo>
                  <a:lnTo>
                    <a:pt x="188366" y="1894713"/>
                  </a:lnTo>
                  <a:lnTo>
                    <a:pt x="188404" y="1894446"/>
                  </a:lnTo>
                  <a:lnTo>
                    <a:pt x="188404" y="1894166"/>
                  </a:lnTo>
                  <a:close/>
                </a:path>
                <a:path w="858520" h="1995170">
                  <a:moveTo>
                    <a:pt x="494703" y="1645310"/>
                  </a:moveTo>
                  <a:lnTo>
                    <a:pt x="494461" y="1644815"/>
                  </a:lnTo>
                  <a:lnTo>
                    <a:pt x="494322" y="1644688"/>
                  </a:lnTo>
                  <a:lnTo>
                    <a:pt x="494169" y="1644599"/>
                  </a:lnTo>
                  <a:lnTo>
                    <a:pt x="493953" y="1644523"/>
                  </a:lnTo>
                  <a:lnTo>
                    <a:pt x="493801" y="1644510"/>
                  </a:lnTo>
                  <a:lnTo>
                    <a:pt x="493623" y="1644510"/>
                  </a:lnTo>
                  <a:lnTo>
                    <a:pt x="492823" y="1644510"/>
                  </a:lnTo>
                  <a:lnTo>
                    <a:pt x="492823" y="1646389"/>
                  </a:lnTo>
                  <a:lnTo>
                    <a:pt x="492823" y="1894217"/>
                  </a:lnTo>
                  <a:lnTo>
                    <a:pt x="302983" y="1894217"/>
                  </a:lnTo>
                  <a:lnTo>
                    <a:pt x="302983" y="1646389"/>
                  </a:lnTo>
                  <a:lnTo>
                    <a:pt x="492823" y="1646389"/>
                  </a:lnTo>
                  <a:lnTo>
                    <a:pt x="492823" y="1644510"/>
                  </a:lnTo>
                  <a:lnTo>
                    <a:pt x="302183" y="1644510"/>
                  </a:lnTo>
                  <a:lnTo>
                    <a:pt x="302044" y="1644510"/>
                  </a:lnTo>
                  <a:lnTo>
                    <a:pt x="301904" y="1644510"/>
                  </a:lnTo>
                  <a:lnTo>
                    <a:pt x="301282" y="1644904"/>
                  </a:lnTo>
                  <a:lnTo>
                    <a:pt x="301193" y="1645043"/>
                  </a:lnTo>
                  <a:lnTo>
                    <a:pt x="301104" y="1645310"/>
                  </a:lnTo>
                  <a:lnTo>
                    <a:pt x="301104" y="1645450"/>
                  </a:lnTo>
                  <a:lnTo>
                    <a:pt x="301104" y="1895309"/>
                  </a:lnTo>
                  <a:lnTo>
                    <a:pt x="301167" y="1895525"/>
                  </a:lnTo>
                  <a:lnTo>
                    <a:pt x="301231" y="1895652"/>
                  </a:lnTo>
                  <a:lnTo>
                    <a:pt x="301345" y="1895805"/>
                  </a:lnTo>
                  <a:lnTo>
                    <a:pt x="301485" y="1895919"/>
                  </a:lnTo>
                  <a:lnTo>
                    <a:pt x="301637" y="1896021"/>
                  </a:lnTo>
                  <a:lnTo>
                    <a:pt x="301853" y="1896097"/>
                  </a:lnTo>
                  <a:lnTo>
                    <a:pt x="302006" y="1896110"/>
                  </a:lnTo>
                  <a:lnTo>
                    <a:pt x="302183" y="1896097"/>
                  </a:lnTo>
                  <a:lnTo>
                    <a:pt x="493623" y="1896097"/>
                  </a:lnTo>
                  <a:lnTo>
                    <a:pt x="493763" y="1896097"/>
                  </a:lnTo>
                  <a:lnTo>
                    <a:pt x="493903" y="1896097"/>
                  </a:lnTo>
                  <a:lnTo>
                    <a:pt x="494118" y="1896033"/>
                  </a:lnTo>
                  <a:lnTo>
                    <a:pt x="494538" y="1895678"/>
                  </a:lnTo>
                  <a:lnTo>
                    <a:pt x="494626" y="1895513"/>
                  </a:lnTo>
                  <a:lnTo>
                    <a:pt x="494677" y="1895386"/>
                  </a:lnTo>
                  <a:lnTo>
                    <a:pt x="494703" y="1895195"/>
                  </a:lnTo>
                  <a:lnTo>
                    <a:pt x="494703" y="1645589"/>
                  </a:lnTo>
                  <a:lnTo>
                    <a:pt x="494703" y="1645450"/>
                  </a:lnTo>
                  <a:lnTo>
                    <a:pt x="494703" y="1645310"/>
                  </a:lnTo>
                  <a:close/>
                </a:path>
                <a:path w="858520" h="1995170">
                  <a:moveTo>
                    <a:pt x="506018" y="1635887"/>
                  </a:moveTo>
                  <a:lnTo>
                    <a:pt x="505993" y="1635620"/>
                  </a:lnTo>
                  <a:lnTo>
                    <a:pt x="505955" y="1635480"/>
                  </a:lnTo>
                  <a:lnTo>
                    <a:pt x="505942" y="1635340"/>
                  </a:lnTo>
                  <a:lnTo>
                    <a:pt x="505853" y="1635074"/>
                  </a:lnTo>
                  <a:lnTo>
                    <a:pt x="504761" y="1633677"/>
                  </a:lnTo>
                  <a:lnTo>
                    <a:pt x="504405" y="1633461"/>
                  </a:lnTo>
                  <a:lnTo>
                    <a:pt x="504151" y="1633359"/>
                  </a:lnTo>
                  <a:lnTo>
                    <a:pt x="503885" y="1633283"/>
                  </a:lnTo>
                  <a:lnTo>
                    <a:pt x="503605" y="1633232"/>
                  </a:lnTo>
                  <a:lnTo>
                    <a:pt x="503326" y="1633207"/>
                  </a:lnTo>
                  <a:lnTo>
                    <a:pt x="503059" y="1633194"/>
                  </a:lnTo>
                  <a:lnTo>
                    <a:pt x="500367" y="1633207"/>
                  </a:lnTo>
                  <a:lnTo>
                    <a:pt x="500367" y="1638858"/>
                  </a:lnTo>
                  <a:lnTo>
                    <a:pt x="500367" y="1901748"/>
                  </a:lnTo>
                  <a:lnTo>
                    <a:pt x="295452" y="1901748"/>
                  </a:lnTo>
                  <a:lnTo>
                    <a:pt x="295452" y="1638858"/>
                  </a:lnTo>
                  <a:lnTo>
                    <a:pt x="500367" y="1638858"/>
                  </a:lnTo>
                  <a:lnTo>
                    <a:pt x="500367" y="1633207"/>
                  </a:lnTo>
                  <a:lnTo>
                    <a:pt x="292823" y="1633207"/>
                  </a:lnTo>
                  <a:lnTo>
                    <a:pt x="292481" y="1633194"/>
                  </a:lnTo>
                  <a:lnTo>
                    <a:pt x="290728" y="1633931"/>
                  </a:lnTo>
                  <a:lnTo>
                    <a:pt x="290525" y="1634121"/>
                  </a:lnTo>
                  <a:lnTo>
                    <a:pt x="290347" y="1634350"/>
                  </a:lnTo>
                  <a:lnTo>
                    <a:pt x="290195" y="1634578"/>
                  </a:lnTo>
                  <a:lnTo>
                    <a:pt x="290055" y="1634820"/>
                  </a:lnTo>
                  <a:lnTo>
                    <a:pt x="290004" y="1634947"/>
                  </a:lnTo>
                  <a:lnTo>
                    <a:pt x="289953" y="1635074"/>
                  </a:lnTo>
                  <a:lnTo>
                    <a:pt x="289864" y="1635340"/>
                  </a:lnTo>
                  <a:lnTo>
                    <a:pt x="289814" y="1635607"/>
                  </a:lnTo>
                  <a:lnTo>
                    <a:pt x="289788" y="1635887"/>
                  </a:lnTo>
                  <a:lnTo>
                    <a:pt x="289788" y="1636026"/>
                  </a:lnTo>
                  <a:lnTo>
                    <a:pt x="289788" y="1636166"/>
                  </a:lnTo>
                  <a:lnTo>
                    <a:pt x="289801" y="1636306"/>
                  </a:lnTo>
                  <a:lnTo>
                    <a:pt x="289801" y="1904314"/>
                  </a:lnTo>
                  <a:lnTo>
                    <a:pt x="289788" y="1904453"/>
                  </a:lnTo>
                  <a:lnTo>
                    <a:pt x="289788" y="1904720"/>
                  </a:lnTo>
                  <a:lnTo>
                    <a:pt x="290728" y="1906676"/>
                  </a:lnTo>
                  <a:lnTo>
                    <a:pt x="290931" y="1906866"/>
                  </a:lnTo>
                  <a:lnTo>
                    <a:pt x="292481" y="1907413"/>
                  </a:lnTo>
                  <a:lnTo>
                    <a:pt x="292620" y="1907413"/>
                  </a:lnTo>
                  <a:lnTo>
                    <a:pt x="292760" y="1907413"/>
                  </a:lnTo>
                  <a:lnTo>
                    <a:pt x="502970" y="1907400"/>
                  </a:lnTo>
                  <a:lnTo>
                    <a:pt x="503186" y="1907413"/>
                  </a:lnTo>
                  <a:lnTo>
                    <a:pt x="503326" y="1907413"/>
                  </a:lnTo>
                  <a:lnTo>
                    <a:pt x="505091" y="1906689"/>
                  </a:lnTo>
                  <a:lnTo>
                    <a:pt x="505282" y="1906485"/>
                  </a:lnTo>
                  <a:lnTo>
                    <a:pt x="505460" y="1906270"/>
                  </a:lnTo>
                  <a:lnTo>
                    <a:pt x="505625" y="1906041"/>
                  </a:lnTo>
                  <a:lnTo>
                    <a:pt x="505701" y="1905889"/>
                  </a:lnTo>
                  <a:lnTo>
                    <a:pt x="505853" y="1905546"/>
                  </a:lnTo>
                  <a:lnTo>
                    <a:pt x="505891" y="1905381"/>
                  </a:lnTo>
                  <a:lnTo>
                    <a:pt x="505955" y="1905139"/>
                  </a:lnTo>
                  <a:lnTo>
                    <a:pt x="505993" y="1905000"/>
                  </a:lnTo>
                  <a:lnTo>
                    <a:pt x="506018" y="1904720"/>
                  </a:lnTo>
                  <a:lnTo>
                    <a:pt x="506018" y="1904580"/>
                  </a:lnTo>
                  <a:lnTo>
                    <a:pt x="506018" y="1904453"/>
                  </a:lnTo>
                  <a:lnTo>
                    <a:pt x="506018" y="1636166"/>
                  </a:lnTo>
                  <a:lnTo>
                    <a:pt x="506018" y="1636039"/>
                  </a:lnTo>
                  <a:lnTo>
                    <a:pt x="506018" y="1635899"/>
                  </a:lnTo>
                  <a:close/>
                </a:path>
                <a:path w="858520" h="1995170">
                  <a:moveTo>
                    <a:pt x="547484" y="1978367"/>
                  </a:moveTo>
                  <a:lnTo>
                    <a:pt x="544220" y="1976488"/>
                  </a:lnTo>
                  <a:lnTo>
                    <a:pt x="544093" y="1976729"/>
                  </a:lnTo>
                  <a:lnTo>
                    <a:pt x="543991" y="1977085"/>
                  </a:lnTo>
                  <a:lnTo>
                    <a:pt x="543966" y="1977263"/>
                  </a:lnTo>
                  <a:lnTo>
                    <a:pt x="543966" y="1977542"/>
                  </a:lnTo>
                  <a:lnTo>
                    <a:pt x="544360" y="1978571"/>
                  </a:lnTo>
                  <a:lnTo>
                    <a:pt x="544537" y="1978787"/>
                  </a:lnTo>
                  <a:lnTo>
                    <a:pt x="544677" y="1978901"/>
                  </a:lnTo>
                  <a:lnTo>
                    <a:pt x="544830" y="1979015"/>
                  </a:lnTo>
                  <a:lnTo>
                    <a:pt x="544995" y="1979104"/>
                  </a:lnTo>
                  <a:lnTo>
                    <a:pt x="545160" y="1979180"/>
                  </a:lnTo>
                  <a:lnTo>
                    <a:pt x="545338" y="1979244"/>
                  </a:lnTo>
                  <a:lnTo>
                    <a:pt x="545515" y="1979282"/>
                  </a:lnTo>
                  <a:lnTo>
                    <a:pt x="545693" y="1979307"/>
                  </a:lnTo>
                  <a:lnTo>
                    <a:pt x="545973" y="1979307"/>
                  </a:lnTo>
                  <a:lnTo>
                    <a:pt x="547001" y="1978914"/>
                  </a:lnTo>
                  <a:lnTo>
                    <a:pt x="547268" y="1978672"/>
                  </a:lnTo>
                  <a:lnTo>
                    <a:pt x="547484" y="1978367"/>
                  </a:lnTo>
                  <a:close/>
                </a:path>
                <a:path w="858520" h="1995170">
                  <a:moveTo>
                    <a:pt x="551637" y="31584"/>
                  </a:moveTo>
                  <a:lnTo>
                    <a:pt x="551357" y="31623"/>
                  </a:lnTo>
                  <a:lnTo>
                    <a:pt x="551180" y="31648"/>
                  </a:lnTo>
                  <a:lnTo>
                    <a:pt x="551002" y="31699"/>
                  </a:lnTo>
                  <a:lnTo>
                    <a:pt x="550672" y="31864"/>
                  </a:lnTo>
                  <a:lnTo>
                    <a:pt x="550506" y="31953"/>
                  </a:lnTo>
                  <a:lnTo>
                    <a:pt x="549757" y="33388"/>
                  </a:lnTo>
                  <a:lnTo>
                    <a:pt x="549757" y="33566"/>
                  </a:lnTo>
                  <a:lnTo>
                    <a:pt x="549770" y="33756"/>
                  </a:lnTo>
                  <a:lnTo>
                    <a:pt x="549859" y="34112"/>
                  </a:lnTo>
                  <a:lnTo>
                    <a:pt x="549935" y="34290"/>
                  </a:lnTo>
                  <a:lnTo>
                    <a:pt x="551548" y="35356"/>
                  </a:lnTo>
                  <a:lnTo>
                    <a:pt x="551637" y="31584"/>
                  </a:lnTo>
                  <a:close/>
                </a:path>
                <a:path w="858520" h="1995170">
                  <a:moveTo>
                    <a:pt x="551637" y="12"/>
                  </a:moveTo>
                  <a:lnTo>
                    <a:pt x="551357" y="38"/>
                  </a:lnTo>
                  <a:lnTo>
                    <a:pt x="551180" y="76"/>
                  </a:lnTo>
                  <a:lnTo>
                    <a:pt x="549757" y="1816"/>
                  </a:lnTo>
                  <a:lnTo>
                    <a:pt x="549757" y="1993"/>
                  </a:lnTo>
                  <a:lnTo>
                    <a:pt x="549783" y="2273"/>
                  </a:lnTo>
                  <a:lnTo>
                    <a:pt x="549859" y="2540"/>
                  </a:lnTo>
                  <a:lnTo>
                    <a:pt x="549935" y="2717"/>
                  </a:lnTo>
                  <a:lnTo>
                    <a:pt x="551268" y="3746"/>
                  </a:lnTo>
                  <a:lnTo>
                    <a:pt x="551548" y="3784"/>
                  </a:lnTo>
                  <a:lnTo>
                    <a:pt x="551637" y="12"/>
                  </a:lnTo>
                  <a:close/>
                </a:path>
                <a:path w="858520" h="1995170">
                  <a:moveTo>
                    <a:pt x="560933" y="1954428"/>
                  </a:moveTo>
                  <a:lnTo>
                    <a:pt x="560539" y="1953399"/>
                  </a:lnTo>
                  <a:lnTo>
                    <a:pt x="560362" y="1953183"/>
                  </a:lnTo>
                  <a:lnTo>
                    <a:pt x="560222" y="1953069"/>
                  </a:lnTo>
                  <a:lnTo>
                    <a:pt x="560070" y="1952955"/>
                  </a:lnTo>
                  <a:lnTo>
                    <a:pt x="559904" y="1952866"/>
                  </a:lnTo>
                  <a:lnTo>
                    <a:pt x="559739" y="1952790"/>
                  </a:lnTo>
                  <a:lnTo>
                    <a:pt x="559562" y="1952726"/>
                  </a:lnTo>
                  <a:lnTo>
                    <a:pt x="559384" y="1952688"/>
                  </a:lnTo>
                  <a:lnTo>
                    <a:pt x="559206" y="1952663"/>
                  </a:lnTo>
                  <a:lnTo>
                    <a:pt x="558927" y="1952663"/>
                  </a:lnTo>
                  <a:lnTo>
                    <a:pt x="557898" y="1953056"/>
                  </a:lnTo>
                  <a:lnTo>
                    <a:pt x="557631" y="1953298"/>
                  </a:lnTo>
                  <a:lnTo>
                    <a:pt x="557415" y="1953602"/>
                  </a:lnTo>
                  <a:lnTo>
                    <a:pt x="544220" y="1976475"/>
                  </a:lnTo>
                  <a:lnTo>
                    <a:pt x="547484" y="1978355"/>
                  </a:lnTo>
                  <a:lnTo>
                    <a:pt x="560692" y="1955482"/>
                  </a:lnTo>
                  <a:lnTo>
                    <a:pt x="560806" y="1955241"/>
                  </a:lnTo>
                  <a:lnTo>
                    <a:pt x="560908" y="1954885"/>
                  </a:lnTo>
                  <a:lnTo>
                    <a:pt x="560933" y="1954707"/>
                  </a:lnTo>
                  <a:lnTo>
                    <a:pt x="560933" y="1954428"/>
                  </a:lnTo>
                  <a:close/>
                </a:path>
                <a:path w="858520" h="1995170">
                  <a:moveTo>
                    <a:pt x="574827" y="1994154"/>
                  </a:moveTo>
                  <a:lnTo>
                    <a:pt x="571563" y="1992274"/>
                  </a:lnTo>
                  <a:lnTo>
                    <a:pt x="571436" y="1992515"/>
                  </a:lnTo>
                  <a:lnTo>
                    <a:pt x="571334" y="1992871"/>
                  </a:lnTo>
                  <a:lnTo>
                    <a:pt x="571309" y="1993061"/>
                  </a:lnTo>
                  <a:lnTo>
                    <a:pt x="571309" y="1993328"/>
                  </a:lnTo>
                  <a:lnTo>
                    <a:pt x="571703" y="1994357"/>
                  </a:lnTo>
                  <a:lnTo>
                    <a:pt x="571881" y="1994573"/>
                  </a:lnTo>
                  <a:lnTo>
                    <a:pt x="572020" y="1994687"/>
                  </a:lnTo>
                  <a:lnTo>
                    <a:pt x="572173" y="1994801"/>
                  </a:lnTo>
                  <a:lnTo>
                    <a:pt x="572338" y="1994890"/>
                  </a:lnTo>
                  <a:lnTo>
                    <a:pt x="572503" y="1994966"/>
                  </a:lnTo>
                  <a:lnTo>
                    <a:pt x="572681" y="1995030"/>
                  </a:lnTo>
                  <a:lnTo>
                    <a:pt x="572858" y="1995068"/>
                  </a:lnTo>
                  <a:lnTo>
                    <a:pt x="573036" y="1995093"/>
                  </a:lnTo>
                  <a:lnTo>
                    <a:pt x="573316" y="1995093"/>
                  </a:lnTo>
                  <a:lnTo>
                    <a:pt x="574675" y="1994382"/>
                  </a:lnTo>
                  <a:lnTo>
                    <a:pt x="574827" y="1994154"/>
                  </a:lnTo>
                  <a:close/>
                </a:path>
                <a:path w="858520" h="1995170">
                  <a:moveTo>
                    <a:pt x="579932" y="33375"/>
                  </a:moveTo>
                  <a:lnTo>
                    <a:pt x="579615" y="32423"/>
                  </a:lnTo>
                  <a:lnTo>
                    <a:pt x="579450" y="32194"/>
                  </a:lnTo>
                  <a:lnTo>
                    <a:pt x="579323" y="32067"/>
                  </a:lnTo>
                  <a:lnTo>
                    <a:pt x="579183" y="31953"/>
                  </a:lnTo>
                  <a:lnTo>
                    <a:pt x="578853" y="31762"/>
                  </a:lnTo>
                  <a:lnTo>
                    <a:pt x="578688" y="31686"/>
                  </a:lnTo>
                  <a:lnTo>
                    <a:pt x="578510" y="31635"/>
                  </a:lnTo>
                  <a:lnTo>
                    <a:pt x="578142" y="31584"/>
                  </a:lnTo>
                  <a:lnTo>
                    <a:pt x="551649" y="31572"/>
                  </a:lnTo>
                  <a:lnTo>
                    <a:pt x="551649" y="35344"/>
                  </a:lnTo>
                  <a:lnTo>
                    <a:pt x="578053" y="35344"/>
                  </a:lnTo>
                  <a:lnTo>
                    <a:pt x="578332" y="35344"/>
                  </a:lnTo>
                  <a:lnTo>
                    <a:pt x="579615" y="34518"/>
                  </a:lnTo>
                  <a:lnTo>
                    <a:pt x="579755" y="34277"/>
                  </a:lnTo>
                  <a:lnTo>
                    <a:pt x="579831" y="34112"/>
                  </a:lnTo>
                  <a:lnTo>
                    <a:pt x="579907" y="33832"/>
                  </a:lnTo>
                  <a:lnTo>
                    <a:pt x="579932" y="33553"/>
                  </a:lnTo>
                  <a:lnTo>
                    <a:pt x="579932" y="33375"/>
                  </a:lnTo>
                  <a:close/>
                </a:path>
                <a:path w="858520" h="1995170">
                  <a:moveTo>
                    <a:pt x="579932" y="1803"/>
                  </a:moveTo>
                  <a:lnTo>
                    <a:pt x="579615" y="850"/>
                  </a:lnTo>
                  <a:lnTo>
                    <a:pt x="579450" y="622"/>
                  </a:lnTo>
                  <a:lnTo>
                    <a:pt x="579323" y="495"/>
                  </a:lnTo>
                  <a:lnTo>
                    <a:pt x="579183" y="381"/>
                  </a:lnTo>
                  <a:lnTo>
                    <a:pt x="579018" y="292"/>
                  </a:lnTo>
                  <a:lnTo>
                    <a:pt x="578853" y="190"/>
                  </a:lnTo>
                  <a:lnTo>
                    <a:pt x="578688" y="114"/>
                  </a:lnTo>
                  <a:lnTo>
                    <a:pt x="578510" y="63"/>
                  </a:lnTo>
                  <a:lnTo>
                    <a:pt x="578142" y="12"/>
                  </a:lnTo>
                  <a:lnTo>
                    <a:pt x="551649" y="0"/>
                  </a:lnTo>
                  <a:lnTo>
                    <a:pt x="551649" y="3771"/>
                  </a:lnTo>
                  <a:lnTo>
                    <a:pt x="578053" y="3771"/>
                  </a:lnTo>
                  <a:lnTo>
                    <a:pt x="578332" y="3771"/>
                  </a:lnTo>
                  <a:lnTo>
                    <a:pt x="578510" y="3721"/>
                  </a:lnTo>
                  <a:lnTo>
                    <a:pt x="579615" y="2946"/>
                  </a:lnTo>
                  <a:lnTo>
                    <a:pt x="579755" y="2705"/>
                  </a:lnTo>
                  <a:lnTo>
                    <a:pt x="579831" y="2540"/>
                  </a:lnTo>
                  <a:lnTo>
                    <a:pt x="579907" y="2260"/>
                  </a:lnTo>
                  <a:lnTo>
                    <a:pt x="579932" y="1981"/>
                  </a:lnTo>
                  <a:lnTo>
                    <a:pt x="579932" y="1803"/>
                  </a:lnTo>
                  <a:close/>
                </a:path>
                <a:path w="858520" h="1995170">
                  <a:moveTo>
                    <a:pt x="588276" y="1970201"/>
                  </a:moveTo>
                  <a:lnTo>
                    <a:pt x="587883" y="1969185"/>
                  </a:lnTo>
                  <a:lnTo>
                    <a:pt x="587705" y="1968969"/>
                  </a:lnTo>
                  <a:lnTo>
                    <a:pt x="587565" y="1968855"/>
                  </a:lnTo>
                  <a:lnTo>
                    <a:pt x="587413" y="1968741"/>
                  </a:lnTo>
                  <a:lnTo>
                    <a:pt x="587248" y="1968652"/>
                  </a:lnTo>
                  <a:lnTo>
                    <a:pt x="587082" y="1968576"/>
                  </a:lnTo>
                  <a:lnTo>
                    <a:pt x="586905" y="1968512"/>
                  </a:lnTo>
                  <a:lnTo>
                    <a:pt x="586727" y="1968474"/>
                  </a:lnTo>
                  <a:lnTo>
                    <a:pt x="586549" y="1968449"/>
                  </a:lnTo>
                  <a:lnTo>
                    <a:pt x="586359" y="1968436"/>
                  </a:lnTo>
                  <a:lnTo>
                    <a:pt x="585990" y="1968487"/>
                  </a:lnTo>
                  <a:lnTo>
                    <a:pt x="571550" y="1992261"/>
                  </a:lnTo>
                  <a:lnTo>
                    <a:pt x="574814" y="1994141"/>
                  </a:lnTo>
                  <a:lnTo>
                    <a:pt x="588022" y="1971268"/>
                  </a:lnTo>
                  <a:lnTo>
                    <a:pt x="588149" y="1971027"/>
                  </a:lnTo>
                  <a:lnTo>
                    <a:pt x="588251" y="1970671"/>
                  </a:lnTo>
                  <a:lnTo>
                    <a:pt x="588276" y="1970481"/>
                  </a:lnTo>
                  <a:lnTo>
                    <a:pt x="588276" y="1970201"/>
                  </a:lnTo>
                  <a:close/>
                </a:path>
                <a:path w="858520" h="1995170">
                  <a:moveTo>
                    <a:pt x="829868" y="1728343"/>
                  </a:moveTo>
                  <a:lnTo>
                    <a:pt x="829500" y="1728381"/>
                  </a:lnTo>
                  <a:lnTo>
                    <a:pt x="828535" y="1728901"/>
                  </a:lnTo>
                  <a:lnTo>
                    <a:pt x="827989" y="1730133"/>
                  </a:lnTo>
                  <a:lnTo>
                    <a:pt x="827989" y="1730324"/>
                  </a:lnTo>
                  <a:lnTo>
                    <a:pt x="828535" y="1731556"/>
                  </a:lnTo>
                  <a:lnTo>
                    <a:pt x="828738" y="1731746"/>
                  </a:lnTo>
                  <a:lnTo>
                    <a:pt x="828903" y="1731848"/>
                  </a:lnTo>
                  <a:lnTo>
                    <a:pt x="829144" y="1731975"/>
                  </a:lnTo>
                  <a:lnTo>
                    <a:pt x="829411" y="1732064"/>
                  </a:lnTo>
                  <a:lnTo>
                    <a:pt x="829589" y="1732102"/>
                  </a:lnTo>
                  <a:lnTo>
                    <a:pt x="829779" y="1732114"/>
                  </a:lnTo>
                  <a:lnTo>
                    <a:pt x="829868" y="1728343"/>
                  </a:lnTo>
                  <a:close/>
                </a:path>
                <a:path w="858520" h="1995170">
                  <a:moveTo>
                    <a:pt x="829868" y="1696770"/>
                  </a:moveTo>
                  <a:lnTo>
                    <a:pt x="829500" y="1696808"/>
                  </a:lnTo>
                  <a:lnTo>
                    <a:pt x="827989" y="1698561"/>
                  </a:lnTo>
                  <a:lnTo>
                    <a:pt x="827989" y="1698752"/>
                  </a:lnTo>
                  <a:lnTo>
                    <a:pt x="829500" y="1700504"/>
                  </a:lnTo>
                  <a:lnTo>
                    <a:pt x="829779" y="1700542"/>
                  </a:lnTo>
                  <a:lnTo>
                    <a:pt x="829868" y="1696770"/>
                  </a:lnTo>
                  <a:close/>
                </a:path>
                <a:path w="858520" h="1995170">
                  <a:moveTo>
                    <a:pt x="829868" y="1654136"/>
                  </a:moveTo>
                  <a:lnTo>
                    <a:pt x="829500" y="1654175"/>
                  </a:lnTo>
                  <a:lnTo>
                    <a:pt x="827989" y="1655927"/>
                  </a:lnTo>
                  <a:lnTo>
                    <a:pt x="827989" y="1656118"/>
                  </a:lnTo>
                  <a:lnTo>
                    <a:pt x="829500" y="1657870"/>
                  </a:lnTo>
                  <a:lnTo>
                    <a:pt x="829779" y="1657908"/>
                  </a:lnTo>
                  <a:lnTo>
                    <a:pt x="829868" y="1654136"/>
                  </a:lnTo>
                  <a:close/>
                </a:path>
                <a:path w="858520" h="1995170">
                  <a:moveTo>
                    <a:pt x="829868" y="1622577"/>
                  </a:moveTo>
                  <a:lnTo>
                    <a:pt x="829500" y="1622615"/>
                  </a:lnTo>
                  <a:lnTo>
                    <a:pt x="828535" y="1623136"/>
                  </a:lnTo>
                  <a:lnTo>
                    <a:pt x="827989" y="1624368"/>
                  </a:lnTo>
                  <a:lnTo>
                    <a:pt x="827989" y="1624558"/>
                  </a:lnTo>
                  <a:lnTo>
                    <a:pt x="828535" y="1625790"/>
                  </a:lnTo>
                  <a:lnTo>
                    <a:pt x="828738" y="1625981"/>
                  </a:lnTo>
                  <a:lnTo>
                    <a:pt x="828903" y="1626082"/>
                  </a:lnTo>
                  <a:lnTo>
                    <a:pt x="829144" y="1626209"/>
                  </a:lnTo>
                  <a:lnTo>
                    <a:pt x="829411" y="1626298"/>
                  </a:lnTo>
                  <a:lnTo>
                    <a:pt x="829589" y="1626336"/>
                  </a:lnTo>
                  <a:lnTo>
                    <a:pt x="829779" y="1626349"/>
                  </a:lnTo>
                  <a:lnTo>
                    <a:pt x="829868" y="1622577"/>
                  </a:lnTo>
                  <a:close/>
                </a:path>
                <a:path w="858520" h="1995170">
                  <a:moveTo>
                    <a:pt x="858164" y="1730133"/>
                  </a:moveTo>
                  <a:lnTo>
                    <a:pt x="858151" y="1729943"/>
                  </a:lnTo>
                  <a:lnTo>
                    <a:pt x="858113" y="1729765"/>
                  </a:lnTo>
                  <a:lnTo>
                    <a:pt x="858062" y="1729587"/>
                  </a:lnTo>
                  <a:lnTo>
                    <a:pt x="857999" y="1729422"/>
                  </a:lnTo>
                  <a:lnTo>
                    <a:pt x="856653" y="1728381"/>
                  </a:lnTo>
                  <a:lnTo>
                    <a:pt x="856373" y="1728343"/>
                  </a:lnTo>
                  <a:lnTo>
                    <a:pt x="829881" y="1728330"/>
                  </a:lnTo>
                  <a:lnTo>
                    <a:pt x="829881" y="1732102"/>
                  </a:lnTo>
                  <a:lnTo>
                    <a:pt x="856284" y="1732102"/>
                  </a:lnTo>
                  <a:lnTo>
                    <a:pt x="856653" y="1732076"/>
                  </a:lnTo>
                  <a:lnTo>
                    <a:pt x="856919" y="1732000"/>
                  </a:lnTo>
                  <a:lnTo>
                    <a:pt x="857097" y="1731937"/>
                  </a:lnTo>
                  <a:lnTo>
                    <a:pt x="858024" y="1730946"/>
                  </a:lnTo>
                  <a:lnTo>
                    <a:pt x="858113" y="1730692"/>
                  </a:lnTo>
                  <a:lnTo>
                    <a:pt x="858151" y="1730502"/>
                  </a:lnTo>
                  <a:lnTo>
                    <a:pt x="858164" y="1730324"/>
                  </a:lnTo>
                  <a:lnTo>
                    <a:pt x="858164" y="1730133"/>
                  </a:lnTo>
                  <a:close/>
                </a:path>
                <a:path w="858520" h="1995170">
                  <a:moveTo>
                    <a:pt x="858164" y="1698561"/>
                  </a:moveTo>
                  <a:lnTo>
                    <a:pt x="858151" y="1698371"/>
                  </a:lnTo>
                  <a:lnTo>
                    <a:pt x="858113" y="1698193"/>
                  </a:lnTo>
                  <a:lnTo>
                    <a:pt x="858062" y="1698015"/>
                  </a:lnTo>
                  <a:lnTo>
                    <a:pt x="857999" y="1697850"/>
                  </a:lnTo>
                  <a:lnTo>
                    <a:pt x="857910" y="1697685"/>
                  </a:lnTo>
                  <a:lnTo>
                    <a:pt x="857681" y="1697393"/>
                  </a:lnTo>
                  <a:lnTo>
                    <a:pt x="857554" y="1697253"/>
                  </a:lnTo>
                  <a:lnTo>
                    <a:pt x="856653" y="1696808"/>
                  </a:lnTo>
                  <a:lnTo>
                    <a:pt x="856373" y="1696770"/>
                  </a:lnTo>
                  <a:lnTo>
                    <a:pt x="829881" y="1696758"/>
                  </a:lnTo>
                  <a:lnTo>
                    <a:pt x="829881" y="1700530"/>
                  </a:lnTo>
                  <a:lnTo>
                    <a:pt x="856284" y="1700530"/>
                  </a:lnTo>
                  <a:lnTo>
                    <a:pt x="856653" y="1700504"/>
                  </a:lnTo>
                  <a:lnTo>
                    <a:pt x="856919" y="1700428"/>
                  </a:lnTo>
                  <a:lnTo>
                    <a:pt x="857097" y="1700364"/>
                  </a:lnTo>
                  <a:lnTo>
                    <a:pt x="857415" y="1700174"/>
                  </a:lnTo>
                  <a:lnTo>
                    <a:pt x="857554" y="1700060"/>
                  </a:lnTo>
                  <a:lnTo>
                    <a:pt x="857681" y="1699920"/>
                  </a:lnTo>
                  <a:lnTo>
                    <a:pt x="857859" y="1699704"/>
                  </a:lnTo>
                  <a:lnTo>
                    <a:pt x="857999" y="1699463"/>
                  </a:lnTo>
                  <a:lnTo>
                    <a:pt x="858062" y="1699285"/>
                  </a:lnTo>
                  <a:lnTo>
                    <a:pt x="858113" y="1699120"/>
                  </a:lnTo>
                  <a:lnTo>
                    <a:pt x="858151" y="1698929"/>
                  </a:lnTo>
                  <a:lnTo>
                    <a:pt x="858164" y="1698752"/>
                  </a:lnTo>
                  <a:lnTo>
                    <a:pt x="858164" y="1698561"/>
                  </a:lnTo>
                  <a:close/>
                </a:path>
                <a:path w="858520" h="1995170">
                  <a:moveTo>
                    <a:pt x="858164" y="1655940"/>
                  </a:moveTo>
                  <a:lnTo>
                    <a:pt x="858151" y="1655749"/>
                  </a:lnTo>
                  <a:lnTo>
                    <a:pt x="858113" y="1655572"/>
                  </a:lnTo>
                  <a:lnTo>
                    <a:pt x="858062" y="1655394"/>
                  </a:lnTo>
                  <a:lnTo>
                    <a:pt x="857999" y="1655229"/>
                  </a:lnTo>
                  <a:lnTo>
                    <a:pt x="857910" y="1655064"/>
                  </a:lnTo>
                  <a:lnTo>
                    <a:pt x="857681" y="1654771"/>
                  </a:lnTo>
                  <a:lnTo>
                    <a:pt x="857554" y="1654632"/>
                  </a:lnTo>
                  <a:lnTo>
                    <a:pt x="856653" y="1654187"/>
                  </a:lnTo>
                  <a:lnTo>
                    <a:pt x="856373" y="1654149"/>
                  </a:lnTo>
                  <a:lnTo>
                    <a:pt x="829881" y="1654136"/>
                  </a:lnTo>
                  <a:lnTo>
                    <a:pt x="829881" y="1657908"/>
                  </a:lnTo>
                  <a:lnTo>
                    <a:pt x="856284" y="1657908"/>
                  </a:lnTo>
                  <a:lnTo>
                    <a:pt x="856653" y="1657883"/>
                  </a:lnTo>
                  <a:lnTo>
                    <a:pt x="856919" y="1657807"/>
                  </a:lnTo>
                  <a:lnTo>
                    <a:pt x="857097" y="1657743"/>
                  </a:lnTo>
                  <a:lnTo>
                    <a:pt x="857415" y="1657553"/>
                  </a:lnTo>
                  <a:lnTo>
                    <a:pt x="857554" y="1657438"/>
                  </a:lnTo>
                  <a:lnTo>
                    <a:pt x="857681" y="1657299"/>
                  </a:lnTo>
                  <a:lnTo>
                    <a:pt x="857859" y="1657083"/>
                  </a:lnTo>
                  <a:lnTo>
                    <a:pt x="857999" y="1656842"/>
                  </a:lnTo>
                  <a:lnTo>
                    <a:pt x="858062" y="1656664"/>
                  </a:lnTo>
                  <a:lnTo>
                    <a:pt x="858113" y="1656499"/>
                  </a:lnTo>
                  <a:lnTo>
                    <a:pt x="858151" y="1656308"/>
                  </a:lnTo>
                  <a:lnTo>
                    <a:pt x="858164" y="1656130"/>
                  </a:lnTo>
                  <a:lnTo>
                    <a:pt x="858164" y="1655940"/>
                  </a:lnTo>
                  <a:close/>
                </a:path>
                <a:path w="858520" h="1995170">
                  <a:moveTo>
                    <a:pt x="858164" y="1624368"/>
                  </a:moveTo>
                  <a:lnTo>
                    <a:pt x="858151" y="1624177"/>
                  </a:lnTo>
                  <a:lnTo>
                    <a:pt x="858113" y="1623999"/>
                  </a:lnTo>
                  <a:lnTo>
                    <a:pt x="858062" y="1623822"/>
                  </a:lnTo>
                  <a:lnTo>
                    <a:pt x="857999" y="1623656"/>
                  </a:lnTo>
                  <a:lnTo>
                    <a:pt x="856653" y="1622615"/>
                  </a:lnTo>
                  <a:lnTo>
                    <a:pt x="856373" y="1622577"/>
                  </a:lnTo>
                  <a:lnTo>
                    <a:pt x="829881" y="1622564"/>
                  </a:lnTo>
                  <a:lnTo>
                    <a:pt x="829881" y="1626336"/>
                  </a:lnTo>
                  <a:lnTo>
                    <a:pt x="856284" y="1626336"/>
                  </a:lnTo>
                  <a:lnTo>
                    <a:pt x="856653" y="1626311"/>
                  </a:lnTo>
                  <a:lnTo>
                    <a:pt x="856919" y="1626235"/>
                  </a:lnTo>
                  <a:lnTo>
                    <a:pt x="857097" y="1626171"/>
                  </a:lnTo>
                  <a:lnTo>
                    <a:pt x="858024" y="1625180"/>
                  </a:lnTo>
                  <a:lnTo>
                    <a:pt x="858113" y="1624926"/>
                  </a:lnTo>
                  <a:lnTo>
                    <a:pt x="858151" y="1624736"/>
                  </a:lnTo>
                  <a:lnTo>
                    <a:pt x="858164" y="1624558"/>
                  </a:lnTo>
                  <a:lnTo>
                    <a:pt x="858164" y="162436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7560920" y="3331413"/>
              <a:ext cx="1248410" cy="2099310"/>
            </a:xfrm>
            <a:custGeom>
              <a:avLst/>
              <a:gdLst/>
              <a:ahLst/>
              <a:cxnLst/>
              <a:rect l="l" t="t" r="r" b="b"/>
              <a:pathLst>
                <a:path w="1248409" h="2099310">
                  <a:moveTo>
                    <a:pt x="99275" y="990460"/>
                  </a:moveTo>
                  <a:lnTo>
                    <a:pt x="99263" y="990244"/>
                  </a:lnTo>
                  <a:lnTo>
                    <a:pt x="99237" y="990003"/>
                  </a:lnTo>
                  <a:lnTo>
                    <a:pt x="98704" y="988885"/>
                  </a:lnTo>
                  <a:lnTo>
                    <a:pt x="98539" y="988695"/>
                  </a:lnTo>
                  <a:lnTo>
                    <a:pt x="98361" y="988568"/>
                  </a:lnTo>
                  <a:lnTo>
                    <a:pt x="98209" y="988453"/>
                  </a:lnTo>
                  <a:lnTo>
                    <a:pt x="98082" y="988352"/>
                  </a:lnTo>
                  <a:lnTo>
                    <a:pt x="97878" y="988237"/>
                  </a:lnTo>
                  <a:lnTo>
                    <a:pt x="97663" y="988161"/>
                  </a:lnTo>
                  <a:lnTo>
                    <a:pt x="97434" y="988098"/>
                  </a:lnTo>
                  <a:lnTo>
                    <a:pt x="97307" y="988085"/>
                  </a:lnTo>
                  <a:lnTo>
                    <a:pt x="94170" y="987526"/>
                  </a:lnTo>
                  <a:lnTo>
                    <a:pt x="94170" y="992314"/>
                  </a:lnTo>
                  <a:lnTo>
                    <a:pt x="80835" y="1068044"/>
                  </a:lnTo>
                  <a:lnTo>
                    <a:pt x="5092" y="1054696"/>
                  </a:lnTo>
                  <a:lnTo>
                    <a:pt x="18440" y="978966"/>
                  </a:lnTo>
                  <a:lnTo>
                    <a:pt x="94170" y="992314"/>
                  </a:lnTo>
                  <a:lnTo>
                    <a:pt x="94170" y="987526"/>
                  </a:lnTo>
                  <a:lnTo>
                    <a:pt x="16941" y="973912"/>
                  </a:lnTo>
                  <a:lnTo>
                    <a:pt x="16598" y="973874"/>
                  </a:lnTo>
                  <a:lnTo>
                    <a:pt x="16370" y="973874"/>
                  </a:lnTo>
                  <a:lnTo>
                    <a:pt x="16141" y="973899"/>
                  </a:lnTo>
                  <a:lnTo>
                    <a:pt x="15748" y="974013"/>
                  </a:lnTo>
                  <a:lnTo>
                    <a:pt x="15621" y="974064"/>
                  </a:lnTo>
                  <a:lnTo>
                    <a:pt x="15481" y="974115"/>
                  </a:lnTo>
                  <a:lnTo>
                    <a:pt x="15278" y="974229"/>
                  </a:lnTo>
                  <a:lnTo>
                    <a:pt x="15087" y="974356"/>
                  </a:lnTo>
                  <a:lnTo>
                    <a:pt x="14960" y="974483"/>
                  </a:lnTo>
                  <a:lnTo>
                    <a:pt x="14757" y="974674"/>
                  </a:lnTo>
                  <a:lnTo>
                    <a:pt x="14605" y="974864"/>
                  </a:lnTo>
                  <a:lnTo>
                    <a:pt x="14478" y="975055"/>
                  </a:lnTo>
                  <a:lnTo>
                    <a:pt x="14376" y="975271"/>
                  </a:lnTo>
                  <a:lnTo>
                    <a:pt x="14287" y="975487"/>
                  </a:lnTo>
                  <a:lnTo>
                    <a:pt x="14236" y="975715"/>
                  </a:lnTo>
                  <a:lnTo>
                    <a:pt x="76" y="1056043"/>
                  </a:lnTo>
                  <a:lnTo>
                    <a:pt x="50" y="1056195"/>
                  </a:lnTo>
                  <a:lnTo>
                    <a:pt x="12" y="1056322"/>
                  </a:lnTo>
                  <a:lnTo>
                    <a:pt x="0" y="1056551"/>
                  </a:lnTo>
                  <a:lnTo>
                    <a:pt x="12" y="1056767"/>
                  </a:lnTo>
                  <a:lnTo>
                    <a:pt x="736" y="1058316"/>
                  </a:lnTo>
                  <a:lnTo>
                    <a:pt x="1003" y="1058532"/>
                  </a:lnTo>
                  <a:lnTo>
                    <a:pt x="1193" y="1058659"/>
                  </a:lnTo>
                  <a:lnTo>
                    <a:pt x="1397" y="1058760"/>
                  </a:lnTo>
                  <a:lnTo>
                    <a:pt x="1612" y="1058849"/>
                  </a:lnTo>
                  <a:lnTo>
                    <a:pt x="1841" y="1058913"/>
                  </a:lnTo>
                  <a:lnTo>
                    <a:pt x="2070" y="1058951"/>
                  </a:lnTo>
                  <a:lnTo>
                    <a:pt x="82321" y="1073099"/>
                  </a:lnTo>
                  <a:lnTo>
                    <a:pt x="82664" y="1073137"/>
                  </a:lnTo>
                  <a:lnTo>
                    <a:pt x="82892" y="1073137"/>
                  </a:lnTo>
                  <a:lnTo>
                    <a:pt x="83121" y="1073111"/>
                  </a:lnTo>
                  <a:lnTo>
                    <a:pt x="83489" y="1073010"/>
                  </a:lnTo>
                  <a:lnTo>
                    <a:pt x="83997" y="1072781"/>
                  </a:lnTo>
                  <a:lnTo>
                    <a:pt x="84124" y="1072692"/>
                  </a:lnTo>
                  <a:lnTo>
                    <a:pt x="84366" y="1072489"/>
                  </a:lnTo>
                  <a:lnTo>
                    <a:pt x="84518" y="1072337"/>
                  </a:lnTo>
                  <a:lnTo>
                    <a:pt x="84658" y="1072146"/>
                  </a:lnTo>
                  <a:lnTo>
                    <a:pt x="84797" y="1071956"/>
                  </a:lnTo>
                  <a:lnTo>
                    <a:pt x="84899" y="1071740"/>
                  </a:lnTo>
                  <a:lnTo>
                    <a:pt x="84988" y="1071524"/>
                  </a:lnTo>
                  <a:lnTo>
                    <a:pt x="85064" y="1071194"/>
                  </a:lnTo>
                  <a:lnTo>
                    <a:pt x="99237" y="990815"/>
                  </a:lnTo>
                  <a:lnTo>
                    <a:pt x="99275" y="990460"/>
                  </a:lnTo>
                  <a:close/>
                </a:path>
                <a:path w="1248409" h="2099310">
                  <a:moveTo>
                    <a:pt x="173837" y="826808"/>
                  </a:moveTo>
                  <a:lnTo>
                    <a:pt x="173786" y="826477"/>
                  </a:lnTo>
                  <a:lnTo>
                    <a:pt x="173723" y="826274"/>
                  </a:lnTo>
                  <a:lnTo>
                    <a:pt x="173647" y="826033"/>
                  </a:lnTo>
                  <a:lnTo>
                    <a:pt x="173545" y="825817"/>
                  </a:lnTo>
                  <a:lnTo>
                    <a:pt x="173418" y="825627"/>
                  </a:lnTo>
                  <a:lnTo>
                    <a:pt x="173304" y="825487"/>
                  </a:lnTo>
                  <a:lnTo>
                    <a:pt x="173202" y="825360"/>
                  </a:lnTo>
                  <a:lnTo>
                    <a:pt x="173062" y="825233"/>
                  </a:lnTo>
                  <a:lnTo>
                    <a:pt x="172758" y="824979"/>
                  </a:lnTo>
                  <a:lnTo>
                    <a:pt x="172593" y="824903"/>
                  </a:lnTo>
                  <a:lnTo>
                    <a:pt x="168249" y="822401"/>
                  </a:lnTo>
                  <a:lnTo>
                    <a:pt x="168249" y="827836"/>
                  </a:lnTo>
                  <a:lnTo>
                    <a:pt x="129794" y="894435"/>
                  </a:lnTo>
                  <a:lnTo>
                    <a:pt x="63195" y="855980"/>
                  </a:lnTo>
                  <a:lnTo>
                    <a:pt x="101663" y="789381"/>
                  </a:lnTo>
                  <a:lnTo>
                    <a:pt x="168249" y="827836"/>
                  </a:lnTo>
                  <a:lnTo>
                    <a:pt x="168249" y="822401"/>
                  </a:lnTo>
                  <a:lnTo>
                    <a:pt x="102069" y="784174"/>
                  </a:lnTo>
                  <a:lnTo>
                    <a:pt x="101879" y="784072"/>
                  </a:lnTo>
                  <a:lnTo>
                    <a:pt x="101663" y="783971"/>
                  </a:lnTo>
                  <a:lnTo>
                    <a:pt x="101447" y="783894"/>
                  </a:lnTo>
                  <a:lnTo>
                    <a:pt x="101219" y="783831"/>
                  </a:lnTo>
                  <a:lnTo>
                    <a:pt x="100761" y="783793"/>
                  </a:lnTo>
                  <a:lnTo>
                    <a:pt x="100533" y="783805"/>
                  </a:lnTo>
                  <a:lnTo>
                    <a:pt x="100291" y="783844"/>
                  </a:lnTo>
                  <a:lnTo>
                    <a:pt x="99860" y="783983"/>
                  </a:lnTo>
                  <a:lnTo>
                    <a:pt x="99644" y="784098"/>
                  </a:lnTo>
                  <a:lnTo>
                    <a:pt x="99453" y="784212"/>
                  </a:lnTo>
                  <a:lnTo>
                    <a:pt x="99275" y="784364"/>
                  </a:lnTo>
                  <a:lnTo>
                    <a:pt x="99098" y="784517"/>
                  </a:lnTo>
                  <a:lnTo>
                    <a:pt x="98945" y="784682"/>
                  </a:lnTo>
                  <a:lnTo>
                    <a:pt x="98818" y="784885"/>
                  </a:lnTo>
                  <a:lnTo>
                    <a:pt x="58026" y="855535"/>
                  </a:lnTo>
                  <a:lnTo>
                    <a:pt x="57950" y="855662"/>
                  </a:lnTo>
                  <a:lnTo>
                    <a:pt x="57797" y="855967"/>
                  </a:lnTo>
                  <a:lnTo>
                    <a:pt x="57721" y="856183"/>
                  </a:lnTo>
                  <a:lnTo>
                    <a:pt x="57670" y="856411"/>
                  </a:lnTo>
                  <a:lnTo>
                    <a:pt x="57632" y="856640"/>
                  </a:lnTo>
                  <a:lnTo>
                    <a:pt x="57632" y="856869"/>
                  </a:lnTo>
                  <a:lnTo>
                    <a:pt x="57632" y="856996"/>
                  </a:lnTo>
                  <a:lnTo>
                    <a:pt x="57658" y="857186"/>
                  </a:lnTo>
                  <a:lnTo>
                    <a:pt x="57683" y="857338"/>
                  </a:lnTo>
                  <a:lnTo>
                    <a:pt x="57759" y="857618"/>
                  </a:lnTo>
                  <a:lnTo>
                    <a:pt x="57823" y="857783"/>
                  </a:lnTo>
                  <a:lnTo>
                    <a:pt x="57886" y="857910"/>
                  </a:lnTo>
                  <a:lnTo>
                    <a:pt x="58115" y="858278"/>
                  </a:lnTo>
                  <a:lnTo>
                    <a:pt x="58343" y="858532"/>
                  </a:lnTo>
                  <a:lnTo>
                    <a:pt x="58521" y="858697"/>
                  </a:lnTo>
                  <a:lnTo>
                    <a:pt x="58712" y="858824"/>
                  </a:lnTo>
                  <a:lnTo>
                    <a:pt x="58915" y="858939"/>
                  </a:lnTo>
                  <a:lnTo>
                    <a:pt x="129387" y="899629"/>
                  </a:lnTo>
                  <a:lnTo>
                    <a:pt x="129603" y="899744"/>
                  </a:lnTo>
                  <a:lnTo>
                    <a:pt x="129806" y="899833"/>
                  </a:lnTo>
                  <a:lnTo>
                    <a:pt x="130022" y="899909"/>
                  </a:lnTo>
                  <a:lnTo>
                    <a:pt x="130251" y="899972"/>
                  </a:lnTo>
                  <a:lnTo>
                    <a:pt x="130721" y="900010"/>
                  </a:lnTo>
                  <a:lnTo>
                    <a:pt x="130949" y="899998"/>
                  </a:lnTo>
                  <a:lnTo>
                    <a:pt x="131178" y="899960"/>
                  </a:lnTo>
                  <a:lnTo>
                    <a:pt x="131394" y="899883"/>
                  </a:lnTo>
                  <a:lnTo>
                    <a:pt x="131610" y="899807"/>
                  </a:lnTo>
                  <a:lnTo>
                    <a:pt x="131826" y="899706"/>
                  </a:lnTo>
                  <a:lnTo>
                    <a:pt x="132016" y="899591"/>
                  </a:lnTo>
                  <a:lnTo>
                    <a:pt x="132143" y="899477"/>
                  </a:lnTo>
                  <a:lnTo>
                    <a:pt x="132283" y="899363"/>
                  </a:lnTo>
                  <a:lnTo>
                    <a:pt x="132524" y="899109"/>
                  </a:lnTo>
                  <a:lnTo>
                    <a:pt x="132651" y="898918"/>
                  </a:lnTo>
                  <a:lnTo>
                    <a:pt x="132778" y="898715"/>
                  </a:lnTo>
                  <a:lnTo>
                    <a:pt x="173329" y="828433"/>
                  </a:lnTo>
                  <a:lnTo>
                    <a:pt x="173812" y="827278"/>
                  </a:lnTo>
                  <a:lnTo>
                    <a:pt x="173837" y="826935"/>
                  </a:lnTo>
                  <a:lnTo>
                    <a:pt x="173837" y="826808"/>
                  </a:lnTo>
                  <a:close/>
                </a:path>
                <a:path w="1248409" h="2099310">
                  <a:moveTo>
                    <a:pt x="299808" y="698969"/>
                  </a:moveTo>
                  <a:lnTo>
                    <a:pt x="299796" y="698741"/>
                  </a:lnTo>
                  <a:lnTo>
                    <a:pt x="299796" y="698614"/>
                  </a:lnTo>
                  <a:lnTo>
                    <a:pt x="299732" y="698284"/>
                  </a:lnTo>
                  <a:lnTo>
                    <a:pt x="299656" y="698068"/>
                  </a:lnTo>
                  <a:lnTo>
                    <a:pt x="299567" y="697852"/>
                  </a:lnTo>
                  <a:lnTo>
                    <a:pt x="299453" y="697649"/>
                  </a:lnTo>
                  <a:lnTo>
                    <a:pt x="299326" y="697458"/>
                  </a:lnTo>
                  <a:lnTo>
                    <a:pt x="299173" y="697268"/>
                  </a:lnTo>
                  <a:lnTo>
                    <a:pt x="294132" y="691261"/>
                  </a:lnTo>
                  <a:lnTo>
                    <a:pt x="294132" y="698588"/>
                  </a:lnTo>
                  <a:lnTo>
                    <a:pt x="235216" y="748030"/>
                  </a:lnTo>
                  <a:lnTo>
                    <a:pt x="185788" y="689114"/>
                  </a:lnTo>
                  <a:lnTo>
                    <a:pt x="244703" y="639686"/>
                  </a:lnTo>
                  <a:lnTo>
                    <a:pt x="294132" y="698588"/>
                  </a:lnTo>
                  <a:lnTo>
                    <a:pt x="294132" y="691261"/>
                  </a:lnTo>
                  <a:lnTo>
                    <a:pt x="246875" y="634949"/>
                  </a:lnTo>
                  <a:lnTo>
                    <a:pt x="246722" y="634758"/>
                  </a:lnTo>
                  <a:lnTo>
                    <a:pt x="246557" y="634593"/>
                  </a:lnTo>
                  <a:lnTo>
                    <a:pt x="246380" y="634466"/>
                  </a:lnTo>
                  <a:lnTo>
                    <a:pt x="246189" y="634326"/>
                  </a:lnTo>
                  <a:lnTo>
                    <a:pt x="245986" y="634212"/>
                  </a:lnTo>
                  <a:lnTo>
                    <a:pt x="245821" y="634161"/>
                  </a:lnTo>
                  <a:lnTo>
                    <a:pt x="245643" y="634085"/>
                  </a:lnTo>
                  <a:lnTo>
                    <a:pt x="245313" y="634034"/>
                  </a:lnTo>
                  <a:lnTo>
                    <a:pt x="245097" y="634022"/>
                  </a:lnTo>
                  <a:lnTo>
                    <a:pt x="244856" y="634009"/>
                  </a:lnTo>
                  <a:lnTo>
                    <a:pt x="244627" y="634034"/>
                  </a:lnTo>
                  <a:lnTo>
                    <a:pt x="244398" y="634085"/>
                  </a:lnTo>
                  <a:lnTo>
                    <a:pt x="244271" y="634098"/>
                  </a:lnTo>
                  <a:lnTo>
                    <a:pt x="243967" y="634238"/>
                  </a:lnTo>
                  <a:lnTo>
                    <a:pt x="243560" y="634466"/>
                  </a:lnTo>
                  <a:lnTo>
                    <a:pt x="243357" y="634657"/>
                  </a:lnTo>
                  <a:lnTo>
                    <a:pt x="181102" y="686904"/>
                  </a:lnTo>
                  <a:lnTo>
                    <a:pt x="180962" y="687019"/>
                  </a:lnTo>
                  <a:lnTo>
                    <a:pt x="180835" y="687133"/>
                  </a:lnTo>
                  <a:lnTo>
                    <a:pt x="180708" y="687247"/>
                  </a:lnTo>
                  <a:lnTo>
                    <a:pt x="180111" y="688733"/>
                  </a:lnTo>
                  <a:lnTo>
                    <a:pt x="180111" y="688962"/>
                  </a:lnTo>
                  <a:lnTo>
                    <a:pt x="180136" y="689190"/>
                  </a:lnTo>
                  <a:lnTo>
                    <a:pt x="180352" y="689864"/>
                  </a:lnTo>
                  <a:lnTo>
                    <a:pt x="180454" y="690054"/>
                  </a:lnTo>
                  <a:lnTo>
                    <a:pt x="180543" y="690181"/>
                  </a:lnTo>
                  <a:lnTo>
                    <a:pt x="180670" y="690346"/>
                  </a:lnTo>
                  <a:lnTo>
                    <a:pt x="233133" y="752856"/>
                  </a:lnTo>
                  <a:lnTo>
                    <a:pt x="233286" y="753021"/>
                  </a:lnTo>
                  <a:lnTo>
                    <a:pt x="234162" y="753567"/>
                  </a:lnTo>
                  <a:lnTo>
                    <a:pt x="234391" y="753643"/>
                  </a:lnTo>
                  <a:lnTo>
                    <a:pt x="234619" y="753681"/>
                  </a:lnTo>
                  <a:lnTo>
                    <a:pt x="234848" y="753706"/>
                  </a:lnTo>
                  <a:lnTo>
                    <a:pt x="235077" y="753706"/>
                  </a:lnTo>
                  <a:lnTo>
                    <a:pt x="236105" y="753389"/>
                  </a:lnTo>
                  <a:lnTo>
                    <a:pt x="236372" y="753224"/>
                  </a:lnTo>
                  <a:lnTo>
                    <a:pt x="236537" y="753071"/>
                  </a:lnTo>
                  <a:lnTo>
                    <a:pt x="236664" y="752944"/>
                  </a:lnTo>
                  <a:lnTo>
                    <a:pt x="298780" y="700836"/>
                  </a:lnTo>
                  <a:lnTo>
                    <a:pt x="298958" y="700697"/>
                  </a:lnTo>
                  <a:lnTo>
                    <a:pt x="299212" y="700455"/>
                  </a:lnTo>
                  <a:lnTo>
                    <a:pt x="299364" y="700278"/>
                  </a:lnTo>
                  <a:lnTo>
                    <a:pt x="299491" y="700074"/>
                  </a:lnTo>
                  <a:lnTo>
                    <a:pt x="299593" y="699871"/>
                  </a:lnTo>
                  <a:lnTo>
                    <a:pt x="299681" y="699655"/>
                  </a:lnTo>
                  <a:lnTo>
                    <a:pt x="299745" y="699439"/>
                  </a:lnTo>
                  <a:lnTo>
                    <a:pt x="299783" y="699198"/>
                  </a:lnTo>
                  <a:lnTo>
                    <a:pt x="299808" y="698982"/>
                  </a:lnTo>
                  <a:close/>
                </a:path>
                <a:path w="1248409" h="2099310">
                  <a:moveTo>
                    <a:pt x="461987" y="621601"/>
                  </a:moveTo>
                  <a:lnTo>
                    <a:pt x="461962" y="621245"/>
                  </a:lnTo>
                  <a:lnTo>
                    <a:pt x="461886" y="620903"/>
                  </a:lnTo>
                  <a:lnTo>
                    <a:pt x="461810" y="620699"/>
                  </a:lnTo>
                  <a:lnTo>
                    <a:pt x="456603" y="606412"/>
                  </a:lnTo>
                  <a:lnTo>
                    <a:pt x="456603" y="620217"/>
                  </a:lnTo>
                  <a:lnTo>
                    <a:pt x="384340" y="646518"/>
                  </a:lnTo>
                  <a:lnTo>
                    <a:pt x="358051" y="574243"/>
                  </a:lnTo>
                  <a:lnTo>
                    <a:pt x="430301" y="547941"/>
                  </a:lnTo>
                  <a:lnTo>
                    <a:pt x="456603" y="620217"/>
                  </a:lnTo>
                  <a:lnTo>
                    <a:pt x="456603" y="606412"/>
                  </a:lnTo>
                  <a:lnTo>
                    <a:pt x="433997" y="544322"/>
                  </a:lnTo>
                  <a:lnTo>
                    <a:pt x="433933" y="544118"/>
                  </a:lnTo>
                  <a:lnTo>
                    <a:pt x="431825" y="542569"/>
                  </a:lnTo>
                  <a:lnTo>
                    <a:pt x="431482" y="542582"/>
                  </a:lnTo>
                  <a:lnTo>
                    <a:pt x="431253" y="542607"/>
                  </a:lnTo>
                  <a:lnTo>
                    <a:pt x="431025" y="542671"/>
                  </a:lnTo>
                  <a:lnTo>
                    <a:pt x="431711" y="544931"/>
                  </a:lnTo>
                  <a:lnTo>
                    <a:pt x="430911" y="542696"/>
                  </a:lnTo>
                  <a:lnTo>
                    <a:pt x="354330" y="570572"/>
                  </a:lnTo>
                  <a:lnTo>
                    <a:pt x="354114" y="570649"/>
                  </a:lnTo>
                  <a:lnTo>
                    <a:pt x="353910" y="570750"/>
                  </a:lnTo>
                  <a:lnTo>
                    <a:pt x="353707" y="570877"/>
                  </a:lnTo>
                  <a:lnTo>
                    <a:pt x="353529" y="571017"/>
                  </a:lnTo>
                  <a:lnTo>
                    <a:pt x="353352" y="571169"/>
                  </a:lnTo>
                  <a:lnTo>
                    <a:pt x="353187" y="571347"/>
                  </a:lnTo>
                  <a:lnTo>
                    <a:pt x="353072" y="571500"/>
                  </a:lnTo>
                  <a:lnTo>
                    <a:pt x="352933" y="571715"/>
                  </a:lnTo>
                  <a:lnTo>
                    <a:pt x="352844" y="571931"/>
                  </a:lnTo>
                  <a:lnTo>
                    <a:pt x="352767" y="572147"/>
                  </a:lnTo>
                  <a:lnTo>
                    <a:pt x="352742" y="572274"/>
                  </a:lnTo>
                  <a:lnTo>
                    <a:pt x="352679" y="572617"/>
                  </a:lnTo>
                  <a:lnTo>
                    <a:pt x="352666" y="572846"/>
                  </a:lnTo>
                  <a:lnTo>
                    <a:pt x="352679" y="573024"/>
                  </a:lnTo>
                  <a:lnTo>
                    <a:pt x="352691" y="573189"/>
                  </a:lnTo>
                  <a:lnTo>
                    <a:pt x="352767" y="573532"/>
                  </a:lnTo>
                  <a:lnTo>
                    <a:pt x="352844" y="573735"/>
                  </a:lnTo>
                  <a:lnTo>
                    <a:pt x="380657" y="650163"/>
                  </a:lnTo>
                  <a:lnTo>
                    <a:pt x="380758" y="650443"/>
                  </a:lnTo>
                  <a:lnTo>
                    <a:pt x="380860" y="650659"/>
                  </a:lnTo>
                  <a:lnTo>
                    <a:pt x="380974" y="650836"/>
                  </a:lnTo>
                  <a:lnTo>
                    <a:pt x="381127" y="651040"/>
                  </a:lnTo>
                  <a:lnTo>
                    <a:pt x="381241" y="651167"/>
                  </a:lnTo>
                  <a:lnTo>
                    <a:pt x="381546" y="651433"/>
                  </a:lnTo>
                  <a:lnTo>
                    <a:pt x="381838" y="651624"/>
                  </a:lnTo>
                  <a:lnTo>
                    <a:pt x="382041" y="651713"/>
                  </a:lnTo>
                  <a:lnTo>
                    <a:pt x="382257" y="651789"/>
                  </a:lnTo>
                  <a:lnTo>
                    <a:pt x="382485" y="651840"/>
                  </a:lnTo>
                  <a:lnTo>
                    <a:pt x="382714" y="651878"/>
                  </a:lnTo>
                  <a:lnTo>
                    <a:pt x="383184" y="651878"/>
                  </a:lnTo>
                  <a:lnTo>
                    <a:pt x="383413" y="651840"/>
                  </a:lnTo>
                  <a:lnTo>
                    <a:pt x="383641" y="651776"/>
                  </a:lnTo>
                  <a:lnTo>
                    <a:pt x="383857" y="651700"/>
                  </a:lnTo>
                  <a:lnTo>
                    <a:pt x="460451" y="623836"/>
                  </a:lnTo>
                  <a:lnTo>
                    <a:pt x="460857" y="623633"/>
                  </a:lnTo>
                  <a:lnTo>
                    <a:pt x="461137" y="623417"/>
                  </a:lnTo>
                  <a:lnTo>
                    <a:pt x="461302" y="623277"/>
                  </a:lnTo>
                  <a:lnTo>
                    <a:pt x="461530" y="622998"/>
                  </a:lnTo>
                  <a:lnTo>
                    <a:pt x="461721" y="622719"/>
                  </a:lnTo>
                  <a:lnTo>
                    <a:pt x="461810" y="622503"/>
                  </a:lnTo>
                  <a:lnTo>
                    <a:pt x="461886" y="622287"/>
                  </a:lnTo>
                  <a:lnTo>
                    <a:pt x="461949" y="622058"/>
                  </a:lnTo>
                  <a:lnTo>
                    <a:pt x="461987" y="621703"/>
                  </a:lnTo>
                  <a:close/>
                </a:path>
                <a:path w="1248409" h="2099310">
                  <a:moveTo>
                    <a:pt x="557441" y="2097290"/>
                  </a:moveTo>
                  <a:lnTo>
                    <a:pt x="557301" y="2097290"/>
                  </a:lnTo>
                  <a:lnTo>
                    <a:pt x="556590" y="2097824"/>
                  </a:lnTo>
                  <a:lnTo>
                    <a:pt x="556501" y="2098090"/>
                  </a:lnTo>
                  <a:lnTo>
                    <a:pt x="556501" y="2098370"/>
                  </a:lnTo>
                  <a:lnTo>
                    <a:pt x="556780" y="2098890"/>
                  </a:lnTo>
                  <a:lnTo>
                    <a:pt x="557034" y="2099081"/>
                  </a:lnTo>
                  <a:lnTo>
                    <a:pt x="557250" y="2099157"/>
                  </a:lnTo>
                  <a:lnTo>
                    <a:pt x="557403" y="2099170"/>
                  </a:lnTo>
                  <a:lnTo>
                    <a:pt x="557441" y="2097290"/>
                  </a:lnTo>
                  <a:close/>
                </a:path>
                <a:path w="1248409" h="2099310">
                  <a:moveTo>
                    <a:pt x="667372" y="0"/>
                  </a:moveTo>
                  <a:lnTo>
                    <a:pt x="661720" y="0"/>
                  </a:lnTo>
                  <a:lnTo>
                    <a:pt x="661720" y="5651"/>
                  </a:lnTo>
                  <a:lnTo>
                    <a:pt x="533590" y="5651"/>
                  </a:lnTo>
                  <a:lnTo>
                    <a:pt x="533590" y="0"/>
                  </a:lnTo>
                  <a:lnTo>
                    <a:pt x="527939" y="0"/>
                  </a:lnTo>
                  <a:lnTo>
                    <a:pt x="527939" y="176479"/>
                  </a:lnTo>
                  <a:lnTo>
                    <a:pt x="527951" y="182067"/>
                  </a:lnTo>
                  <a:lnTo>
                    <a:pt x="530771" y="182067"/>
                  </a:lnTo>
                  <a:lnTo>
                    <a:pt x="530771" y="176479"/>
                  </a:lnTo>
                  <a:lnTo>
                    <a:pt x="533590" y="176479"/>
                  </a:lnTo>
                  <a:lnTo>
                    <a:pt x="661720" y="176479"/>
                  </a:lnTo>
                  <a:lnTo>
                    <a:pt x="664540" y="176479"/>
                  </a:lnTo>
                  <a:lnTo>
                    <a:pt x="664540" y="182079"/>
                  </a:lnTo>
                  <a:lnTo>
                    <a:pt x="667372" y="182079"/>
                  </a:lnTo>
                  <a:lnTo>
                    <a:pt x="667372" y="176479"/>
                  </a:lnTo>
                  <a:lnTo>
                    <a:pt x="667372" y="5651"/>
                  </a:lnTo>
                  <a:lnTo>
                    <a:pt x="667372" y="0"/>
                  </a:lnTo>
                  <a:close/>
                </a:path>
                <a:path w="1248409" h="2099310">
                  <a:moveTo>
                    <a:pt x="742556" y="2059241"/>
                  </a:moveTo>
                  <a:lnTo>
                    <a:pt x="736904" y="2044204"/>
                  </a:lnTo>
                  <a:lnTo>
                    <a:pt x="736904" y="2059508"/>
                  </a:lnTo>
                  <a:lnTo>
                    <a:pt x="736904" y="2061552"/>
                  </a:lnTo>
                  <a:lnTo>
                    <a:pt x="717194" y="2081263"/>
                  </a:lnTo>
                  <a:lnTo>
                    <a:pt x="716178" y="2081263"/>
                  </a:lnTo>
                  <a:lnTo>
                    <a:pt x="715162" y="2081263"/>
                  </a:lnTo>
                  <a:lnTo>
                    <a:pt x="695452" y="2061552"/>
                  </a:lnTo>
                  <a:lnTo>
                    <a:pt x="695452" y="2059508"/>
                  </a:lnTo>
                  <a:lnTo>
                    <a:pt x="715162" y="2039797"/>
                  </a:lnTo>
                  <a:lnTo>
                    <a:pt x="716178" y="2039797"/>
                  </a:lnTo>
                  <a:lnTo>
                    <a:pt x="717194" y="2039797"/>
                  </a:lnTo>
                  <a:lnTo>
                    <a:pt x="736904" y="2059508"/>
                  </a:lnTo>
                  <a:lnTo>
                    <a:pt x="736904" y="2044204"/>
                  </a:lnTo>
                  <a:lnTo>
                    <a:pt x="717473" y="2034146"/>
                  </a:lnTo>
                  <a:lnTo>
                    <a:pt x="716178" y="2034146"/>
                  </a:lnTo>
                  <a:lnTo>
                    <a:pt x="714883" y="2034146"/>
                  </a:lnTo>
                  <a:lnTo>
                    <a:pt x="689787" y="2059228"/>
                  </a:lnTo>
                  <a:lnTo>
                    <a:pt x="689787" y="2061819"/>
                  </a:lnTo>
                  <a:lnTo>
                    <a:pt x="714883" y="2086914"/>
                  </a:lnTo>
                  <a:lnTo>
                    <a:pt x="716178" y="2086914"/>
                  </a:lnTo>
                  <a:lnTo>
                    <a:pt x="717473" y="2086914"/>
                  </a:lnTo>
                  <a:lnTo>
                    <a:pt x="742556" y="2061832"/>
                  </a:lnTo>
                  <a:lnTo>
                    <a:pt x="742556" y="2059241"/>
                  </a:lnTo>
                  <a:close/>
                </a:path>
                <a:path w="1248409" h="2099310">
                  <a:moveTo>
                    <a:pt x="750100" y="2098078"/>
                  </a:moveTo>
                  <a:lnTo>
                    <a:pt x="749681" y="2097443"/>
                  </a:lnTo>
                  <a:lnTo>
                    <a:pt x="749515" y="2097354"/>
                  </a:lnTo>
                  <a:lnTo>
                    <a:pt x="749350" y="2097290"/>
                  </a:lnTo>
                  <a:lnTo>
                    <a:pt x="749198" y="2097278"/>
                  </a:lnTo>
                  <a:lnTo>
                    <a:pt x="749160" y="2099157"/>
                  </a:lnTo>
                  <a:lnTo>
                    <a:pt x="749300" y="2099157"/>
                  </a:lnTo>
                  <a:lnTo>
                    <a:pt x="749515" y="2099094"/>
                  </a:lnTo>
                  <a:lnTo>
                    <a:pt x="749642" y="2099030"/>
                  </a:lnTo>
                  <a:lnTo>
                    <a:pt x="749795" y="2098916"/>
                  </a:lnTo>
                  <a:lnTo>
                    <a:pt x="749922" y="2098776"/>
                  </a:lnTo>
                  <a:lnTo>
                    <a:pt x="750011" y="2098624"/>
                  </a:lnTo>
                  <a:lnTo>
                    <a:pt x="750100" y="2098357"/>
                  </a:lnTo>
                  <a:lnTo>
                    <a:pt x="750100" y="2098078"/>
                  </a:lnTo>
                  <a:close/>
                </a:path>
                <a:path w="1248409" h="2099310">
                  <a:moveTo>
                    <a:pt x="1144955" y="296862"/>
                  </a:moveTo>
                  <a:lnTo>
                    <a:pt x="1135202" y="288010"/>
                  </a:lnTo>
                  <a:lnTo>
                    <a:pt x="1134694" y="288010"/>
                  </a:lnTo>
                  <a:lnTo>
                    <a:pt x="1134186" y="287997"/>
                  </a:lnTo>
                  <a:lnTo>
                    <a:pt x="1133170" y="288099"/>
                  </a:lnTo>
                  <a:lnTo>
                    <a:pt x="1124432" y="296849"/>
                  </a:lnTo>
                  <a:lnTo>
                    <a:pt x="1124432" y="299885"/>
                  </a:lnTo>
                  <a:lnTo>
                    <a:pt x="1134186" y="308737"/>
                  </a:lnTo>
                  <a:lnTo>
                    <a:pt x="1134694" y="308737"/>
                  </a:lnTo>
                  <a:lnTo>
                    <a:pt x="1135202" y="308749"/>
                  </a:lnTo>
                  <a:lnTo>
                    <a:pt x="1136205" y="308648"/>
                  </a:lnTo>
                  <a:lnTo>
                    <a:pt x="1144955" y="299897"/>
                  </a:lnTo>
                  <a:lnTo>
                    <a:pt x="1144955" y="296862"/>
                  </a:lnTo>
                  <a:close/>
                </a:path>
                <a:path w="1248409" h="2099310">
                  <a:moveTo>
                    <a:pt x="1248308" y="400138"/>
                  </a:moveTo>
                  <a:lnTo>
                    <a:pt x="1243596" y="400138"/>
                  </a:lnTo>
                  <a:lnTo>
                    <a:pt x="1243596" y="400850"/>
                  </a:lnTo>
                  <a:lnTo>
                    <a:pt x="1138872" y="400850"/>
                  </a:lnTo>
                  <a:lnTo>
                    <a:pt x="1138872" y="400138"/>
                  </a:lnTo>
                  <a:lnTo>
                    <a:pt x="1134160" y="400138"/>
                  </a:lnTo>
                  <a:lnTo>
                    <a:pt x="1134160" y="403098"/>
                  </a:lnTo>
                  <a:lnTo>
                    <a:pt x="1134160" y="403555"/>
                  </a:lnTo>
                  <a:lnTo>
                    <a:pt x="1134618" y="404622"/>
                  </a:lnTo>
                  <a:lnTo>
                    <a:pt x="1134757" y="404799"/>
                  </a:lnTo>
                  <a:lnTo>
                    <a:pt x="1134922" y="404964"/>
                  </a:lnTo>
                  <a:lnTo>
                    <a:pt x="1135087" y="405104"/>
                  </a:lnTo>
                  <a:lnTo>
                    <a:pt x="1135253" y="405206"/>
                  </a:lnTo>
                  <a:lnTo>
                    <a:pt x="1135494" y="405345"/>
                  </a:lnTo>
                  <a:lnTo>
                    <a:pt x="1136319" y="405561"/>
                  </a:lnTo>
                  <a:lnTo>
                    <a:pt x="1136510" y="405561"/>
                  </a:lnTo>
                  <a:lnTo>
                    <a:pt x="1246111" y="405561"/>
                  </a:lnTo>
                  <a:lnTo>
                    <a:pt x="1246301" y="405549"/>
                  </a:lnTo>
                  <a:lnTo>
                    <a:pt x="1246517" y="405498"/>
                  </a:lnTo>
                  <a:lnTo>
                    <a:pt x="1246733" y="405434"/>
                  </a:lnTo>
                  <a:lnTo>
                    <a:pt x="1246949" y="405345"/>
                  </a:lnTo>
                  <a:lnTo>
                    <a:pt x="1247648" y="404850"/>
                  </a:lnTo>
                  <a:lnTo>
                    <a:pt x="1247762" y="404710"/>
                  </a:lnTo>
                  <a:lnTo>
                    <a:pt x="1247876" y="404545"/>
                  </a:lnTo>
                  <a:lnTo>
                    <a:pt x="1247978" y="404418"/>
                  </a:lnTo>
                  <a:lnTo>
                    <a:pt x="1248079" y="404228"/>
                  </a:lnTo>
                  <a:lnTo>
                    <a:pt x="1248168" y="403999"/>
                  </a:lnTo>
                  <a:lnTo>
                    <a:pt x="1248232" y="403783"/>
                  </a:lnTo>
                  <a:lnTo>
                    <a:pt x="1248283" y="403555"/>
                  </a:lnTo>
                  <a:lnTo>
                    <a:pt x="1248295" y="403326"/>
                  </a:lnTo>
                  <a:lnTo>
                    <a:pt x="1248308" y="400138"/>
                  </a:lnTo>
                  <a:close/>
                </a:path>
                <a:path w="1248409" h="2099310">
                  <a:moveTo>
                    <a:pt x="1248308" y="315925"/>
                  </a:moveTo>
                  <a:lnTo>
                    <a:pt x="1248283" y="315683"/>
                  </a:lnTo>
                  <a:lnTo>
                    <a:pt x="1248283" y="313677"/>
                  </a:lnTo>
                  <a:lnTo>
                    <a:pt x="1246060" y="313677"/>
                  </a:lnTo>
                  <a:lnTo>
                    <a:pt x="1136510" y="313664"/>
                  </a:lnTo>
                  <a:lnTo>
                    <a:pt x="1136383" y="313677"/>
                  </a:lnTo>
                  <a:lnTo>
                    <a:pt x="1134160" y="313677"/>
                  </a:lnTo>
                  <a:lnTo>
                    <a:pt x="1134160" y="315683"/>
                  </a:lnTo>
                  <a:lnTo>
                    <a:pt x="1134148" y="316026"/>
                  </a:lnTo>
                  <a:lnTo>
                    <a:pt x="1134160" y="317588"/>
                  </a:lnTo>
                  <a:lnTo>
                    <a:pt x="1136510" y="317588"/>
                  </a:lnTo>
                  <a:lnTo>
                    <a:pt x="1138872" y="317588"/>
                  </a:lnTo>
                  <a:lnTo>
                    <a:pt x="1243596" y="317588"/>
                  </a:lnTo>
                  <a:lnTo>
                    <a:pt x="1245946" y="317588"/>
                  </a:lnTo>
                  <a:lnTo>
                    <a:pt x="1248283" y="317588"/>
                  </a:lnTo>
                  <a:lnTo>
                    <a:pt x="1248308" y="3160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7872616" y="3770172"/>
              <a:ext cx="883919" cy="1769745"/>
            </a:xfrm>
            <a:custGeom>
              <a:avLst/>
              <a:gdLst/>
              <a:ahLst/>
              <a:cxnLst/>
              <a:rect l="l" t="t" r="r" b="b"/>
              <a:pathLst>
                <a:path w="883920" h="1769745">
                  <a:moveTo>
                    <a:pt x="39065" y="1767268"/>
                  </a:moveTo>
                  <a:lnTo>
                    <a:pt x="3263" y="1705254"/>
                  </a:lnTo>
                  <a:lnTo>
                    <a:pt x="0" y="1707146"/>
                  </a:lnTo>
                  <a:lnTo>
                    <a:pt x="35801" y="1769148"/>
                  </a:lnTo>
                  <a:lnTo>
                    <a:pt x="39065" y="1767268"/>
                  </a:lnTo>
                  <a:close/>
                </a:path>
                <a:path w="883920" h="1769745">
                  <a:moveTo>
                    <a:pt x="89636" y="1738071"/>
                  </a:moveTo>
                  <a:lnTo>
                    <a:pt x="53835" y="1676057"/>
                  </a:lnTo>
                  <a:lnTo>
                    <a:pt x="50571" y="1677949"/>
                  </a:lnTo>
                  <a:lnTo>
                    <a:pt x="86372" y="1739950"/>
                  </a:lnTo>
                  <a:lnTo>
                    <a:pt x="89636" y="1738071"/>
                  </a:lnTo>
                  <a:close/>
                </a:path>
                <a:path w="883920" h="1769745">
                  <a:moveTo>
                    <a:pt x="150291" y="182600"/>
                  </a:moveTo>
                  <a:lnTo>
                    <a:pt x="150253" y="182372"/>
                  </a:lnTo>
                  <a:lnTo>
                    <a:pt x="150190" y="182143"/>
                  </a:lnTo>
                  <a:lnTo>
                    <a:pt x="122237" y="105359"/>
                  </a:lnTo>
                  <a:lnTo>
                    <a:pt x="122110" y="105041"/>
                  </a:lnTo>
                  <a:lnTo>
                    <a:pt x="121983" y="104838"/>
                  </a:lnTo>
                  <a:lnTo>
                    <a:pt x="121843" y="104660"/>
                  </a:lnTo>
                  <a:lnTo>
                    <a:pt x="121691" y="104482"/>
                  </a:lnTo>
                  <a:lnTo>
                    <a:pt x="120129" y="103809"/>
                  </a:lnTo>
                  <a:lnTo>
                    <a:pt x="119786" y="103822"/>
                  </a:lnTo>
                  <a:lnTo>
                    <a:pt x="118135" y="104775"/>
                  </a:lnTo>
                  <a:lnTo>
                    <a:pt x="117678" y="105943"/>
                  </a:lnTo>
                  <a:lnTo>
                    <a:pt x="117690" y="106413"/>
                  </a:lnTo>
                  <a:lnTo>
                    <a:pt x="145719" y="183654"/>
                  </a:lnTo>
                  <a:lnTo>
                    <a:pt x="146202" y="184429"/>
                  </a:lnTo>
                  <a:lnTo>
                    <a:pt x="147840" y="185204"/>
                  </a:lnTo>
                  <a:lnTo>
                    <a:pt x="149529" y="184581"/>
                  </a:lnTo>
                  <a:lnTo>
                    <a:pt x="149834" y="184238"/>
                  </a:lnTo>
                  <a:lnTo>
                    <a:pt x="150025" y="183946"/>
                  </a:lnTo>
                  <a:lnTo>
                    <a:pt x="150126" y="183743"/>
                  </a:lnTo>
                  <a:lnTo>
                    <a:pt x="150202" y="183515"/>
                  </a:lnTo>
                  <a:lnTo>
                    <a:pt x="150253" y="183299"/>
                  </a:lnTo>
                  <a:lnTo>
                    <a:pt x="150291" y="183057"/>
                  </a:lnTo>
                  <a:lnTo>
                    <a:pt x="150291" y="182600"/>
                  </a:lnTo>
                  <a:close/>
                </a:path>
                <a:path w="883920" h="1769745">
                  <a:moveTo>
                    <a:pt x="264287" y="1367599"/>
                  </a:moveTo>
                  <a:lnTo>
                    <a:pt x="258635" y="1367599"/>
                  </a:lnTo>
                  <a:lnTo>
                    <a:pt x="264287" y="1367637"/>
                  </a:lnTo>
                  <a:close/>
                </a:path>
                <a:path w="883920" h="1769745">
                  <a:moveTo>
                    <a:pt x="329133" y="4724"/>
                  </a:moveTo>
                  <a:lnTo>
                    <a:pt x="329120" y="0"/>
                  </a:lnTo>
                  <a:lnTo>
                    <a:pt x="324408" y="0"/>
                  </a:lnTo>
                  <a:lnTo>
                    <a:pt x="324408" y="81724"/>
                  </a:lnTo>
                  <a:lnTo>
                    <a:pt x="247497" y="81724"/>
                  </a:lnTo>
                  <a:lnTo>
                    <a:pt x="247497" y="0"/>
                  </a:lnTo>
                  <a:lnTo>
                    <a:pt x="242785" y="0"/>
                  </a:lnTo>
                  <a:lnTo>
                    <a:pt x="242785" y="168186"/>
                  </a:lnTo>
                  <a:lnTo>
                    <a:pt x="245148" y="168186"/>
                  </a:lnTo>
                  <a:lnTo>
                    <a:pt x="247497" y="168186"/>
                  </a:lnTo>
                  <a:lnTo>
                    <a:pt x="247497" y="84099"/>
                  </a:lnTo>
                  <a:lnTo>
                    <a:pt x="247497" y="81864"/>
                  </a:lnTo>
                  <a:lnTo>
                    <a:pt x="324408" y="81864"/>
                  </a:lnTo>
                  <a:lnTo>
                    <a:pt x="324408" y="84099"/>
                  </a:lnTo>
                  <a:lnTo>
                    <a:pt x="324408" y="168186"/>
                  </a:lnTo>
                  <a:lnTo>
                    <a:pt x="326771" y="168186"/>
                  </a:lnTo>
                  <a:lnTo>
                    <a:pt x="329120" y="168186"/>
                  </a:lnTo>
                  <a:lnTo>
                    <a:pt x="329133" y="168071"/>
                  </a:lnTo>
                  <a:lnTo>
                    <a:pt x="329133" y="81737"/>
                  </a:lnTo>
                  <a:lnTo>
                    <a:pt x="329133" y="4724"/>
                  </a:lnTo>
                  <a:close/>
                </a:path>
                <a:path w="883920" h="1769745">
                  <a:moveTo>
                    <a:pt x="362280" y="1361986"/>
                  </a:moveTo>
                  <a:lnTo>
                    <a:pt x="313258" y="1361986"/>
                  </a:lnTo>
                  <a:lnTo>
                    <a:pt x="313258" y="1367637"/>
                  </a:lnTo>
                  <a:lnTo>
                    <a:pt x="362280" y="1367637"/>
                  </a:lnTo>
                  <a:lnTo>
                    <a:pt x="362280" y="1361986"/>
                  </a:lnTo>
                  <a:close/>
                </a:path>
                <a:path w="883920" h="1769745">
                  <a:moveTo>
                    <a:pt x="362280" y="1256449"/>
                  </a:moveTo>
                  <a:lnTo>
                    <a:pt x="313258" y="1256449"/>
                  </a:lnTo>
                  <a:lnTo>
                    <a:pt x="313258" y="1262100"/>
                  </a:lnTo>
                  <a:lnTo>
                    <a:pt x="362280" y="1262100"/>
                  </a:lnTo>
                  <a:lnTo>
                    <a:pt x="362280" y="1256449"/>
                  </a:lnTo>
                  <a:close/>
                </a:path>
                <a:path w="883920" h="1769745">
                  <a:moveTo>
                    <a:pt x="530948" y="133972"/>
                  </a:moveTo>
                  <a:lnTo>
                    <a:pt x="530910" y="133616"/>
                  </a:lnTo>
                  <a:lnTo>
                    <a:pt x="530847" y="133388"/>
                  </a:lnTo>
                  <a:lnTo>
                    <a:pt x="530771" y="133172"/>
                  </a:lnTo>
                  <a:lnTo>
                    <a:pt x="530682" y="132956"/>
                  </a:lnTo>
                  <a:lnTo>
                    <a:pt x="530555" y="132765"/>
                  </a:lnTo>
                  <a:lnTo>
                    <a:pt x="530415" y="132588"/>
                  </a:lnTo>
                  <a:lnTo>
                    <a:pt x="530263" y="132410"/>
                  </a:lnTo>
                  <a:lnTo>
                    <a:pt x="530098" y="132257"/>
                  </a:lnTo>
                  <a:lnTo>
                    <a:pt x="529818" y="132041"/>
                  </a:lnTo>
                  <a:lnTo>
                    <a:pt x="529501" y="131889"/>
                  </a:lnTo>
                  <a:lnTo>
                    <a:pt x="529285" y="131813"/>
                  </a:lnTo>
                  <a:lnTo>
                    <a:pt x="529145" y="131787"/>
                  </a:lnTo>
                  <a:lnTo>
                    <a:pt x="525564" y="130492"/>
                  </a:lnTo>
                  <a:lnTo>
                    <a:pt x="525564" y="135496"/>
                  </a:lnTo>
                  <a:lnTo>
                    <a:pt x="499262" y="207759"/>
                  </a:lnTo>
                  <a:lnTo>
                    <a:pt x="426999" y="181444"/>
                  </a:lnTo>
                  <a:lnTo>
                    <a:pt x="453301" y="109181"/>
                  </a:lnTo>
                  <a:lnTo>
                    <a:pt x="525564" y="135496"/>
                  </a:lnTo>
                  <a:lnTo>
                    <a:pt x="525564" y="130492"/>
                  </a:lnTo>
                  <a:lnTo>
                    <a:pt x="452805" y="103987"/>
                  </a:lnTo>
                  <a:lnTo>
                    <a:pt x="452589" y="103911"/>
                  </a:lnTo>
                  <a:lnTo>
                    <a:pt x="452361" y="103847"/>
                  </a:lnTo>
                  <a:lnTo>
                    <a:pt x="452132" y="103822"/>
                  </a:lnTo>
                  <a:lnTo>
                    <a:pt x="451904" y="103797"/>
                  </a:lnTo>
                  <a:lnTo>
                    <a:pt x="451675" y="103822"/>
                  </a:lnTo>
                  <a:lnTo>
                    <a:pt x="451446" y="103847"/>
                  </a:lnTo>
                  <a:lnTo>
                    <a:pt x="451218" y="103898"/>
                  </a:lnTo>
                  <a:lnTo>
                    <a:pt x="451002" y="103974"/>
                  </a:lnTo>
                  <a:lnTo>
                    <a:pt x="450799" y="104076"/>
                  </a:lnTo>
                  <a:lnTo>
                    <a:pt x="450596" y="104190"/>
                  </a:lnTo>
                  <a:lnTo>
                    <a:pt x="450405" y="104330"/>
                  </a:lnTo>
                  <a:lnTo>
                    <a:pt x="450227" y="104482"/>
                  </a:lnTo>
                  <a:lnTo>
                    <a:pt x="449681" y="105359"/>
                  </a:lnTo>
                  <a:lnTo>
                    <a:pt x="449630" y="105486"/>
                  </a:lnTo>
                  <a:lnTo>
                    <a:pt x="421805" y="181940"/>
                  </a:lnTo>
                  <a:lnTo>
                    <a:pt x="421716" y="182156"/>
                  </a:lnTo>
                  <a:lnTo>
                    <a:pt x="421665" y="182359"/>
                  </a:lnTo>
                  <a:lnTo>
                    <a:pt x="421640" y="182486"/>
                  </a:lnTo>
                  <a:lnTo>
                    <a:pt x="421627" y="182613"/>
                  </a:lnTo>
                  <a:lnTo>
                    <a:pt x="421614" y="182943"/>
                  </a:lnTo>
                  <a:lnTo>
                    <a:pt x="421652" y="183299"/>
                  </a:lnTo>
                  <a:lnTo>
                    <a:pt x="421716" y="183527"/>
                  </a:lnTo>
                  <a:lnTo>
                    <a:pt x="422414" y="184607"/>
                  </a:lnTo>
                  <a:lnTo>
                    <a:pt x="422656" y="184810"/>
                  </a:lnTo>
                  <a:lnTo>
                    <a:pt x="422783" y="184886"/>
                  </a:lnTo>
                  <a:lnTo>
                    <a:pt x="423062" y="185026"/>
                  </a:lnTo>
                  <a:lnTo>
                    <a:pt x="499694" y="212928"/>
                  </a:lnTo>
                  <a:lnTo>
                    <a:pt x="499859" y="212979"/>
                  </a:lnTo>
                  <a:lnTo>
                    <a:pt x="500189" y="213080"/>
                  </a:lnTo>
                  <a:lnTo>
                    <a:pt x="500418" y="213131"/>
                  </a:lnTo>
                  <a:lnTo>
                    <a:pt x="500888" y="213131"/>
                  </a:lnTo>
                  <a:lnTo>
                    <a:pt x="501053" y="213093"/>
                  </a:lnTo>
                  <a:lnTo>
                    <a:pt x="501357" y="213029"/>
                  </a:lnTo>
                  <a:lnTo>
                    <a:pt x="501561" y="212953"/>
                  </a:lnTo>
                  <a:lnTo>
                    <a:pt x="501688" y="212902"/>
                  </a:lnTo>
                  <a:lnTo>
                    <a:pt x="501967" y="212750"/>
                  </a:lnTo>
                  <a:lnTo>
                    <a:pt x="502158" y="212598"/>
                  </a:lnTo>
                  <a:lnTo>
                    <a:pt x="502323" y="212458"/>
                  </a:lnTo>
                  <a:lnTo>
                    <a:pt x="502488" y="212293"/>
                  </a:lnTo>
                  <a:lnTo>
                    <a:pt x="502564" y="212166"/>
                  </a:lnTo>
                  <a:lnTo>
                    <a:pt x="502754" y="211899"/>
                  </a:lnTo>
                  <a:lnTo>
                    <a:pt x="502843" y="211683"/>
                  </a:lnTo>
                  <a:lnTo>
                    <a:pt x="502932" y="211467"/>
                  </a:lnTo>
                  <a:lnTo>
                    <a:pt x="530809" y="134874"/>
                  </a:lnTo>
                  <a:lnTo>
                    <a:pt x="530898" y="134543"/>
                  </a:lnTo>
                  <a:lnTo>
                    <a:pt x="530936" y="134315"/>
                  </a:lnTo>
                  <a:lnTo>
                    <a:pt x="530948" y="133972"/>
                  </a:lnTo>
                  <a:close/>
                </a:path>
                <a:path w="883920" h="1769745">
                  <a:moveTo>
                    <a:pt x="703503" y="249974"/>
                  </a:moveTo>
                  <a:lnTo>
                    <a:pt x="703478" y="249732"/>
                  </a:lnTo>
                  <a:lnTo>
                    <a:pt x="703427" y="249516"/>
                  </a:lnTo>
                  <a:lnTo>
                    <a:pt x="703376" y="249288"/>
                  </a:lnTo>
                  <a:lnTo>
                    <a:pt x="703287" y="249085"/>
                  </a:lnTo>
                  <a:lnTo>
                    <a:pt x="703186" y="248920"/>
                  </a:lnTo>
                  <a:lnTo>
                    <a:pt x="703059" y="248678"/>
                  </a:lnTo>
                  <a:lnTo>
                    <a:pt x="702906" y="248500"/>
                  </a:lnTo>
                  <a:lnTo>
                    <a:pt x="702741" y="248348"/>
                  </a:lnTo>
                  <a:lnTo>
                    <a:pt x="702564" y="248183"/>
                  </a:lnTo>
                  <a:lnTo>
                    <a:pt x="697814" y="244221"/>
                  </a:lnTo>
                  <a:lnTo>
                    <a:pt x="697814" y="250367"/>
                  </a:lnTo>
                  <a:lnTo>
                    <a:pt x="648385" y="309283"/>
                  </a:lnTo>
                  <a:lnTo>
                    <a:pt x="589470" y="259842"/>
                  </a:lnTo>
                  <a:lnTo>
                    <a:pt x="638911" y="200926"/>
                  </a:lnTo>
                  <a:lnTo>
                    <a:pt x="697814" y="250367"/>
                  </a:lnTo>
                  <a:lnTo>
                    <a:pt x="697814" y="244221"/>
                  </a:lnTo>
                  <a:lnTo>
                    <a:pt x="640194" y="195859"/>
                  </a:lnTo>
                  <a:lnTo>
                    <a:pt x="640041" y="195707"/>
                  </a:lnTo>
                  <a:lnTo>
                    <a:pt x="639851" y="195592"/>
                  </a:lnTo>
                  <a:lnTo>
                    <a:pt x="639660" y="195491"/>
                  </a:lnTo>
                  <a:lnTo>
                    <a:pt x="639445" y="195389"/>
                  </a:lnTo>
                  <a:lnTo>
                    <a:pt x="639229" y="195326"/>
                  </a:lnTo>
                  <a:lnTo>
                    <a:pt x="638987" y="195275"/>
                  </a:lnTo>
                  <a:lnTo>
                    <a:pt x="638771" y="195249"/>
                  </a:lnTo>
                  <a:lnTo>
                    <a:pt x="638530" y="195237"/>
                  </a:lnTo>
                  <a:lnTo>
                    <a:pt x="638302" y="195262"/>
                  </a:lnTo>
                  <a:lnTo>
                    <a:pt x="638073" y="195300"/>
                  </a:lnTo>
                  <a:lnTo>
                    <a:pt x="637844" y="195364"/>
                  </a:lnTo>
                  <a:lnTo>
                    <a:pt x="637641" y="195453"/>
                  </a:lnTo>
                  <a:lnTo>
                    <a:pt x="637438" y="195567"/>
                  </a:lnTo>
                  <a:lnTo>
                    <a:pt x="637235" y="195681"/>
                  </a:lnTo>
                  <a:lnTo>
                    <a:pt x="637057" y="195834"/>
                  </a:lnTo>
                  <a:lnTo>
                    <a:pt x="636816" y="196088"/>
                  </a:lnTo>
                  <a:lnTo>
                    <a:pt x="636689" y="196253"/>
                  </a:lnTo>
                  <a:lnTo>
                    <a:pt x="584492" y="258445"/>
                  </a:lnTo>
                  <a:lnTo>
                    <a:pt x="584288" y="258686"/>
                  </a:lnTo>
                  <a:lnTo>
                    <a:pt x="584149" y="258889"/>
                  </a:lnTo>
                  <a:lnTo>
                    <a:pt x="584047" y="259080"/>
                  </a:lnTo>
                  <a:lnTo>
                    <a:pt x="583933" y="259295"/>
                  </a:lnTo>
                  <a:lnTo>
                    <a:pt x="583869" y="259524"/>
                  </a:lnTo>
                  <a:lnTo>
                    <a:pt x="583819" y="259753"/>
                  </a:lnTo>
                  <a:lnTo>
                    <a:pt x="583806" y="259981"/>
                  </a:lnTo>
                  <a:lnTo>
                    <a:pt x="583793" y="260210"/>
                  </a:lnTo>
                  <a:lnTo>
                    <a:pt x="583819" y="260438"/>
                  </a:lnTo>
                  <a:lnTo>
                    <a:pt x="583857" y="260667"/>
                  </a:lnTo>
                  <a:lnTo>
                    <a:pt x="583920" y="260896"/>
                  </a:lnTo>
                  <a:lnTo>
                    <a:pt x="584123" y="261315"/>
                  </a:lnTo>
                  <a:lnTo>
                    <a:pt x="584238" y="261505"/>
                  </a:lnTo>
                  <a:lnTo>
                    <a:pt x="584377" y="261683"/>
                  </a:lnTo>
                  <a:lnTo>
                    <a:pt x="584644" y="261924"/>
                  </a:lnTo>
                  <a:lnTo>
                    <a:pt x="646988" y="314248"/>
                  </a:lnTo>
                  <a:lnTo>
                    <a:pt x="647966" y="314833"/>
                  </a:lnTo>
                  <a:lnTo>
                    <a:pt x="648309" y="314921"/>
                  </a:lnTo>
                  <a:lnTo>
                    <a:pt x="648538" y="314947"/>
                  </a:lnTo>
                  <a:lnTo>
                    <a:pt x="648766" y="314947"/>
                  </a:lnTo>
                  <a:lnTo>
                    <a:pt x="649008" y="314921"/>
                  </a:lnTo>
                  <a:lnTo>
                    <a:pt x="649224" y="314883"/>
                  </a:lnTo>
                  <a:lnTo>
                    <a:pt x="649452" y="314820"/>
                  </a:lnTo>
                  <a:lnTo>
                    <a:pt x="649655" y="314731"/>
                  </a:lnTo>
                  <a:lnTo>
                    <a:pt x="649795" y="314655"/>
                  </a:lnTo>
                  <a:lnTo>
                    <a:pt x="650062" y="314502"/>
                  </a:lnTo>
                  <a:lnTo>
                    <a:pt x="650252" y="314363"/>
                  </a:lnTo>
                  <a:lnTo>
                    <a:pt x="650367" y="314236"/>
                  </a:lnTo>
                  <a:lnTo>
                    <a:pt x="650481" y="314096"/>
                  </a:lnTo>
                  <a:lnTo>
                    <a:pt x="702818" y="251714"/>
                  </a:lnTo>
                  <a:lnTo>
                    <a:pt x="702932" y="251587"/>
                  </a:lnTo>
                  <a:lnTo>
                    <a:pt x="703148" y="251294"/>
                  </a:lnTo>
                  <a:lnTo>
                    <a:pt x="703237" y="251142"/>
                  </a:lnTo>
                  <a:lnTo>
                    <a:pt x="703351" y="250888"/>
                  </a:lnTo>
                  <a:lnTo>
                    <a:pt x="703414" y="250672"/>
                  </a:lnTo>
                  <a:lnTo>
                    <a:pt x="703465" y="250444"/>
                  </a:lnTo>
                  <a:lnTo>
                    <a:pt x="703491" y="250215"/>
                  </a:lnTo>
                  <a:lnTo>
                    <a:pt x="703503" y="249974"/>
                  </a:lnTo>
                  <a:close/>
                </a:path>
                <a:path w="883920" h="1769745">
                  <a:moveTo>
                    <a:pt x="825982" y="417880"/>
                  </a:moveTo>
                  <a:lnTo>
                    <a:pt x="825944" y="417664"/>
                  </a:lnTo>
                  <a:lnTo>
                    <a:pt x="825893" y="417436"/>
                  </a:lnTo>
                  <a:lnTo>
                    <a:pt x="825817" y="417220"/>
                  </a:lnTo>
                  <a:lnTo>
                    <a:pt x="825728" y="417004"/>
                  </a:lnTo>
                  <a:lnTo>
                    <a:pt x="825601" y="416801"/>
                  </a:lnTo>
                  <a:lnTo>
                    <a:pt x="820394" y="407784"/>
                  </a:lnTo>
                  <a:lnTo>
                    <a:pt x="820394" y="417207"/>
                  </a:lnTo>
                  <a:lnTo>
                    <a:pt x="753770" y="455663"/>
                  </a:lnTo>
                  <a:lnTo>
                    <a:pt x="715340" y="389077"/>
                  </a:lnTo>
                  <a:lnTo>
                    <a:pt x="781951" y="350608"/>
                  </a:lnTo>
                  <a:lnTo>
                    <a:pt x="820394" y="417207"/>
                  </a:lnTo>
                  <a:lnTo>
                    <a:pt x="820394" y="407784"/>
                  </a:lnTo>
                  <a:lnTo>
                    <a:pt x="784860" y="346214"/>
                  </a:lnTo>
                  <a:lnTo>
                    <a:pt x="784656" y="345922"/>
                  </a:lnTo>
                  <a:lnTo>
                    <a:pt x="784504" y="345757"/>
                  </a:lnTo>
                  <a:lnTo>
                    <a:pt x="784326" y="345605"/>
                  </a:lnTo>
                  <a:lnTo>
                    <a:pt x="784148" y="345452"/>
                  </a:lnTo>
                  <a:lnTo>
                    <a:pt x="783945" y="345338"/>
                  </a:lnTo>
                  <a:lnTo>
                    <a:pt x="783742" y="345236"/>
                  </a:lnTo>
                  <a:lnTo>
                    <a:pt x="783526" y="345160"/>
                  </a:lnTo>
                  <a:lnTo>
                    <a:pt x="783310" y="345084"/>
                  </a:lnTo>
                  <a:lnTo>
                    <a:pt x="783069" y="345046"/>
                  </a:lnTo>
                  <a:lnTo>
                    <a:pt x="782853" y="345033"/>
                  </a:lnTo>
                  <a:lnTo>
                    <a:pt x="781786" y="345274"/>
                  </a:lnTo>
                  <a:lnTo>
                    <a:pt x="781634" y="345351"/>
                  </a:lnTo>
                  <a:lnTo>
                    <a:pt x="711263" y="386003"/>
                  </a:lnTo>
                  <a:lnTo>
                    <a:pt x="711022" y="386130"/>
                  </a:lnTo>
                  <a:lnTo>
                    <a:pt x="710857" y="386219"/>
                  </a:lnTo>
                  <a:lnTo>
                    <a:pt x="710666" y="386359"/>
                  </a:lnTo>
                  <a:lnTo>
                    <a:pt x="710539" y="386461"/>
                  </a:lnTo>
                  <a:lnTo>
                    <a:pt x="710387" y="386626"/>
                  </a:lnTo>
                  <a:lnTo>
                    <a:pt x="710260" y="386765"/>
                  </a:lnTo>
                  <a:lnTo>
                    <a:pt x="710069" y="387057"/>
                  </a:lnTo>
                  <a:lnTo>
                    <a:pt x="709955" y="387261"/>
                  </a:lnTo>
                  <a:lnTo>
                    <a:pt x="709879" y="387489"/>
                  </a:lnTo>
                  <a:lnTo>
                    <a:pt x="709828" y="387705"/>
                  </a:lnTo>
                  <a:lnTo>
                    <a:pt x="709777" y="388048"/>
                  </a:lnTo>
                  <a:lnTo>
                    <a:pt x="709777" y="388391"/>
                  </a:lnTo>
                  <a:lnTo>
                    <a:pt x="709790" y="388518"/>
                  </a:lnTo>
                  <a:lnTo>
                    <a:pt x="709866" y="388848"/>
                  </a:lnTo>
                  <a:lnTo>
                    <a:pt x="709930" y="389064"/>
                  </a:lnTo>
                  <a:lnTo>
                    <a:pt x="710095" y="389382"/>
                  </a:lnTo>
                  <a:lnTo>
                    <a:pt x="750900" y="460057"/>
                  </a:lnTo>
                  <a:lnTo>
                    <a:pt x="750989" y="460209"/>
                  </a:lnTo>
                  <a:lnTo>
                    <a:pt x="751090" y="460349"/>
                  </a:lnTo>
                  <a:lnTo>
                    <a:pt x="751243" y="460527"/>
                  </a:lnTo>
                  <a:lnTo>
                    <a:pt x="751420" y="460679"/>
                  </a:lnTo>
                  <a:lnTo>
                    <a:pt x="752894" y="461251"/>
                  </a:lnTo>
                  <a:lnTo>
                    <a:pt x="753135" y="461238"/>
                  </a:lnTo>
                  <a:lnTo>
                    <a:pt x="753364" y="461213"/>
                  </a:lnTo>
                  <a:lnTo>
                    <a:pt x="753592" y="461162"/>
                  </a:lnTo>
                  <a:lnTo>
                    <a:pt x="753808" y="461073"/>
                  </a:lnTo>
                  <a:lnTo>
                    <a:pt x="754024" y="460984"/>
                  </a:lnTo>
                  <a:lnTo>
                    <a:pt x="754214" y="460857"/>
                  </a:lnTo>
                  <a:lnTo>
                    <a:pt x="754380" y="460756"/>
                  </a:lnTo>
                  <a:lnTo>
                    <a:pt x="824471" y="420293"/>
                  </a:lnTo>
                  <a:lnTo>
                    <a:pt x="824699" y="420179"/>
                  </a:lnTo>
                  <a:lnTo>
                    <a:pt x="825436" y="419582"/>
                  </a:lnTo>
                  <a:lnTo>
                    <a:pt x="825563" y="419430"/>
                  </a:lnTo>
                  <a:lnTo>
                    <a:pt x="825690" y="419227"/>
                  </a:lnTo>
                  <a:lnTo>
                    <a:pt x="825792" y="419023"/>
                  </a:lnTo>
                  <a:lnTo>
                    <a:pt x="825868" y="418795"/>
                  </a:lnTo>
                  <a:lnTo>
                    <a:pt x="825931" y="418579"/>
                  </a:lnTo>
                  <a:lnTo>
                    <a:pt x="825982" y="418236"/>
                  </a:lnTo>
                  <a:lnTo>
                    <a:pt x="825982" y="417880"/>
                  </a:lnTo>
                  <a:close/>
                </a:path>
                <a:path w="883920" h="1769745">
                  <a:moveTo>
                    <a:pt x="883602" y="617893"/>
                  </a:moveTo>
                  <a:lnTo>
                    <a:pt x="883589" y="617550"/>
                  </a:lnTo>
                  <a:lnTo>
                    <a:pt x="883551" y="617321"/>
                  </a:lnTo>
                  <a:lnTo>
                    <a:pt x="883488" y="617143"/>
                  </a:lnTo>
                  <a:lnTo>
                    <a:pt x="878497" y="588797"/>
                  </a:lnTo>
                  <a:lnTo>
                    <a:pt x="878497" y="615950"/>
                  </a:lnTo>
                  <a:lnTo>
                    <a:pt x="802767" y="629297"/>
                  </a:lnTo>
                  <a:lnTo>
                    <a:pt x="789419" y="553567"/>
                  </a:lnTo>
                  <a:lnTo>
                    <a:pt x="865162" y="540207"/>
                  </a:lnTo>
                  <a:lnTo>
                    <a:pt x="878497" y="615950"/>
                  </a:lnTo>
                  <a:lnTo>
                    <a:pt x="878497" y="588797"/>
                  </a:lnTo>
                  <a:lnTo>
                    <a:pt x="869416" y="537222"/>
                  </a:lnTo>
                  <a:lnTo>
                    <a:pt x="869391" y="537070"/>
                  </a:lnTo>
                  <a:lnTo>
                    <a:pt x="869238" y="536511"/>
                  </a:lnTo>
                  <a:lnTo>
                    <a:pt x="869137" y="536308"/>
                  </a:lnTo>
                  <a:lnTo>
                    <a:pt x="868997" y="536117"/>
                  </a:lnTo>
                  <a:lnTo>
                    <a:pt x="868857" y="535927"/>
                  </a:lnTo>
                  <a:lnTo>
                    <a:pt x="868705" y="535762"/>
                  </a:lnTo>
                  <a:lnTo>
                    <a:pt x="868527" y="535609"/>
                  </a:lnTo>
                  <a:lnTo>
                    <a:pt x="868133" y="535355"/>
                  </a:lnTo>
                  <a:lnTo>
                    <a:pt x="867918" y="535266"/>
                  </a:lnTo>
                  <a:lnTo>
                    <a:pt x="867702" y="535203"/>
                  </a:lnTo>
                  <a:lnTo>
                    <a:pt x="867473" y="535152"/>
                  </a:lnTo>
                  <a:lnTo>
                    <a:pt x="867244" y="535127"/>
                  </a:lnTo>
                  <a:lnTo>
                    <a:pt x="867117" y="535127"/>
                  </a:lnTo>
                  <a:lnTo>
                    <a:pt x="866673" y="535152"/>
                  </a:lnTo>
                  <a:lnTo>
                    <a:pt x="786434" y="549300"/>
                  </a:lnTo>
                  <a:lnTo>
                    <a:pt x="786295" y="549325"/>
                  </a:lnTo>
                  <a:lnTo>
                    <a:pt x="785736" y="549478"/>
                  </a:lnTo>
                  <a:lnTo>
                    <a:pt x="785545" y="549579"/>
                  </a:lnTo>
                  <a:lnTo>
                    <a:pt x="785342" y="549706"/>
                  </a:lnTo>
                  <a:lnTo>
                    <a:pt x="785164" y="549859"/>
                  </a:lnTo>
                  <a:lnTo>
                    <a:pt x="784987" y="550011"/>
                  </a:lnTo>
                  <a:lnTo>
                    <a:pt x="784847" y="550202"/>
                  </a:lnTo>
                  <a:lnTo>
                    <a:pt x="784707" y="550379"/>
                  </a:lnTo>
                  <a:lnTo>
                    <a:pt x="784593" y="550570"/>
                  </a:lnTo>
                  <a:lnTo>
                    <a:pt x="784542" y="550697"/>
                  </a:lnTo>
                  <a:lnTo>
                    <a:pt x="784428" y="551014"/>
                  </a:lnTo>
                  <a:lnTo>
                    <a:pt x="784377" y="551243"/>
                  </a:lnTo>
                  <a:lnTo>
                    <a:pt x="784352" y="551472"/>
                  </a:lnTo>
                  <a:lnTo>
                    <a:pt x="784352" y="551700"/>
                  </a:lnTo>
                  <a:lnTo>
                    <a:pt x="784377" y="552056"/>
                  </a:lnTo>
                  <a:lnTo>
                    <a:pt x="798537" y="632434"/>
                  </a:lnTo>
                  <a:lnTo>
                    <a:pt x="798639" y="632764"/>
                  </a:lnTo>
                  <a:lnTo>
                    <a:pt x="798715" y="632980"/>
                  </a:lnTo>
                  <a:lnTo>
                    <a:pt x="798817" y="633196"/>
                  </a:lnTo>
                  <a:lnTo>
                    <a:pt x="798944" y="633374"/>
                  </a:lnTo>
                  <a:lnTo>
                    <a:pt x="799096" y="633564"/>
                  </a:lnTo>
                  <a:lnTo>
                    <a:pt x="799211" y="633704"/>
                  </a:lnTo>
                  <a:lnTo>
                    <a:pt x="799414" y="633882"/>
                  </a:lnTo>
                  <a:lnTo>
                    <a:pt x="799566" y="633984"/>
                  </a:lnTo>
                  <a:lnTo>
                    <a:pt x="800696" y="634365"/>
                  </a:lnTo>
                  <a:lnTo>
                    <a:pt x="800938" y="634365"/>
                  </a:lnTo>
                  <a:lnTo>
                    <a:pt x="801268" y="634352"/>
                  </a:lnTo>
                  <a:lnTo>
                    <a:pt x="881507" y="620204"/>
                  </a:lnTo>
                  <a:lnTo>
                    <a:pt x="881659" y="620166"/>
                  </a:lnTo>
                  <a:lnTo>
                    <a:pt x="881989" y="620090"/>
                  </a:lnTo>
                  <a:lnTo>
                    <a:pt x="882205" y="620001"/>
                  </a:lnTo>
                  <a:lnTo>
                    <a:pt x="882408" y="619899"/>
                  </a:lnTo>
                  <a:lnTo>
                    <a:pt x="882611" y="619772"/>
                  </a:lnTo>
                  <a:lnTo>
                    <a:pt x="883119" y="619264"/>
                  </a:lnTo>
                  <a:lnTo>
                    <a:pt x="883246" y="619112"/>
                  </a:lnTo>
                  <a:lnTo>
                    <a:pt x="883348" y="618921"/>
                  </a:lnTo>
                  <a:lnTo>
                    <a:pt x="883412" y="618794"/>
                  </a:lnTo>
                  <a:lnTo>
                    <a:pt x="883526" y="618464"/>
                  </a:lnTo>
                  <a:lnTo>
                    <a:pt x="883602" y="61800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7437679" y="3452405"/>
              <a:ext cx="1478915" cy="1778635"/>
            </a:xfrm>
            <a:custGeom>
              <a:avLst/>
              <a:gdLst/>
              <a:ahLst/>
              <a:cxnLst/>
              <a:rect l="l" t="t" r="r" b="b"/>
              <a:pathLst>
                <a:path w="1478915" h="1778635">
                  <a:moveTo>
                    <a:pt x="5651" y="236118"/>
                  </a:moveTo>
                  <a:lnTo>
                    <a:pt x="0" y="236118"/>
                  </a:lnTo>
                  <a:lnTo>
                    <a:pt x="0" y="236245"/>
                  </a:lnTo>
                  <a:lnTo>
                    <a:pt x="2273" y="238874"/>
                  </a:lnTo>
                  <a:lnTo>
                    <a:pt x="2413" y="238912"/>
                  </a:lnTo>
                  <a:lnTo>
                    <a:pt x="2692" y="238937"/>
                  </a:lnTo>
                  <a:lnTo>
                    <a:pt x="2959" y="238937"/>
                  </a:lnTo>
                  <a:lnTo>
                    <a:pt x="3238" y="238912"/>
                  </a:lnTo>
                  <a:lnTo>
                    <a:pt x="3378" y="238874"/>
                  </a:lnTo>
                  <a:lnTo>
                    <a:pt x="3505" y="238861"/>
                  </a:lnTo>
                  <a:lnTo>
                    <a:pt x="5245" y="237566"/>
                  </a:lnTo>
                  <a:lnTo>
                    <a:pt x="5384" y="237324"/>
                  </a:lnTo>
                  <a:lnTo>
                    <a:pt x="5575" y="236804"/>
                  </a:lnTo>
                  <a:lnTo>
                    <a:pt x="5626" y="236524"/>
                  </a:lnTo>
                  <a:lnTo>
                    <a:pt x="5651" y="236245"/>
                  </a:lnTo>
                  <a:lnTo>
                    <a:pt x="5651" y="236118"/>
                  </a:lnTo>
                  <a:close/>
                </a:path>
                <a:path w="1478915" h="1778635">
                  <a:moveTo>
                    <a:pt x="5651" y="203923"/>
                  </a:moveTo>
                  <a:lnTo>
                    <a:pt x="3378" y="201295"/>
                  </a:lnTo>
                  <a:lnTo>
                    <a:pt x="3238" y="201256"/>
                  </a:lnTo>
                  <a:lnTo>
                    <a:pt x="2959" y="201244"/>
                  </a:lnTo>
                  <a:lnTo>
                    <a:pt x="2413" y="201256"/>
                  </a:lnTo>
                  <a:lnTo>
                    <a:pt x="2273" y="201295"/>
                  </a:lnTo>
                  <a:lnTo>
                    <a:pt x="2133" y="201320"/>
                  </a:lnTo>
                  <a:lnTo>
                    <a:pt x="0" y="203923"/>
                  </a:lnTo>
                  <a:lnTo>
                    <a:pt x="0" y="204050"/>
                  </a:lnTo>
                  <a:lnTo>
                    <a:pt x="0" y="236105"/>
                  </a:lnTo>
                  <a:lnTo>
                    <a:pt x="5651" y="236105"/>
                  </a:lnTo>
                  <a:lnTo>
                    <a:pt x="5651" y="204063"/>
                  </a:lnTo>
                  <a:lnTo>
                    <a:pt x="5651" y="203923"/>
                  </a:lnTo>
                  <a:close/>
                </a:path>
                <a:path w="1478915" h="1778635">
                  <a:moveTo>
                    <a:pt x="32067" y="236118"/>
                  </a:moveTo>
                  <a:lnTo>
                    <a:pt x="26416" y="236118"/>
                  </a:lnTo>
                  <a:lnTo>
                    <a:pt x="26416" y="236245"/>
                  </a:lnTo>
                  <a:lnTo>
                    <a:pt x="28689" y="238874"/>
                  </a:lnTo>
                  <a:lnTo>
                    <a:pt x="28829" y="238912"/>
                  </a:lnTo>
                  <a:lnTo>
                    <a:pt x="29108" y="238937"/>
                  </a:lnTo>
                  <a:lnTo>
                    <a:pt x="29375" y="238937"/>
                  </a:lnTo>
                  <a:lnTo>
                    <a:pt x="29654" y="238912"/>
                  </a:lnTo>
                  <a:lnTo>
                    <a:pt x="29794" y="238874"/>
                  </a:lnTo>
                  <a:lnTo>
                    <a:pt x="29921" y="238861"/>
                  </a:lnTo>
                  <a:lnTo>
                    <a:pt x="32067" y="236245"/>
                  </a:lnTo>
                  <a:lnTo>
                    <a:pt x="32067" y="236118"/>
                  </a:lnTo>
                  <a:close/>
                </a:path>
                <a:path w="1478915" h="1778635">
                  <a:moveTo>
                    <a:pt x="32067" y="203923"/>
                  </a:moveTo>
                  <a:lnTo>
                    <a:pt x="29794" y="201295"/>
                  </a:lnTo>
                  <a:lnTo>
                    <a:pt x="29654" y="201256"/>
                  </a:lnTo>
                  <a:lnTo>
                    <a:pt x="29375" y="201244"/>
                  </a:lnTo>
                  <a:lnTo>
                    <a:pt x="28829" y="201256"/>
                  </a:lnTo>
                  <a:lnTo>
                    <a:pt x="28562" y="201320"/>
                  </a:lnTo>
                  <a:lnTo>
                    <a:pt x="26416" y="203923"/>
                  </a:lnTo>
                  <a:lnTo>
                    <a:pt x="26416" y="204050"/>
                  </a:lnTo>
                  <a:lnTo>
                    <a:pt x="26416" y="236105"/>
                  </a:lnTo>
                  <a:lnTo>
                    <a:pt x="32067" y="236105"/>
                  </a:lnTo>
                  <a:lnTo>
                    <a:pt x="32067" y="204063"/>
                  </a:lnTo>
                  <a:lnTo>
                    <a:pt x="32067" y="203923"/>
                  </a:lnTo>
                  <a:close/>
                </a:path>
                <a:path w="1478915" h="1778635">
                  <a:moveTo>
                    <a:pt x="116941" y="236118"/>
                  </a:moveTo>
                  <a:lnTo>
                    <a:pt x="111290" y="236118"/>
                  </a:lnTo>
                  <a:lnTo>
                    <a:pt x="111290" y="236245"/>
                  </a:lnTo>
                  <a:lnTo>
                    <a:pt x="113563" y="238874"/>
                  </a:lnTo>
                  <a:lnTo>
                    <a:pt x="113703" y="238912"/>
                  </a:lnTo>
                  <a:lnTo>
                    <a:pt x="113982" y="238937"/>
                  </a:lnTo>
                  <a:lnTo>
                    <a:pt x="114249" y="238937"/>
                  </a:lnTo>
                  <a:lnTo>
                    <a:pt x="114528" y="238912"/>
                  </a:lnTo>
                  <a:lnTo>
                    <a:pt x="114668" y="238874"/>
                  </a:lnTo>
                  <a:lnTo>
                    <a:pt x="114808" y="238861"/>
                  </a:lnTo>
                  <a:lnTo>
                    <a:pt x="116941" y="236245"/>
                  </a:lnTo>
                  <a:lnTo>
                    <a:pt x="116941" y="236118"/>
                  </a:lnTo>
                  <a:close/>
                </a:path>
                <a:path w="1478915" h="1778635">
                  <a:moveTo>
                    <a:pt x="116954" y="204050"/>
                  </a:moveTo>
                  <a:lnTo>
                    <a:pt x="116941" y="203923"/>
                  </a:lnTo>
                  <a:lnTo>
                    <a:pt x="116916" y="203644"/>
                  </a:lnTo>
                  <a:lnTo>
                    <a:pt x="114668" y="201295"/>
                  </a:lnTo>
                  <a:lnTo>
                    <a:pt x="114528" y="201256"/>
                  </a:lnTo>
                  <a:lnTo>
                    <a:pt x="114249" y="201244"/>
                  </a:lnTo>
                  <a:lnTo>
                    <a:pt x="113703" y="201256"/>
                  </a:lnTo>
                  <a:lnTo>
                    <a:pt x="113436" y="201320"/>
                  </a:lnTo>
                  <a:lnTo>
                    <a:pt x="111290" y="203923"/>
                  </a:lnTo>
                  <a:lnTo>
                    <a:pt x="111290" y="204063"/>
                  </a:lnTo>
                  <a:lnTo>
                    <a:pt x="111302" y="236105"/>
                  </a:lnTo>
                  <a:lnTo>
                    <a:pt x="116954" y="236105"/>
                  </a:lnTo>
                  <a:lnTo>
                    <a:pt x="116954" y="204050"/>
                  </a:lnTo>
                  <a:close/>
                </a:path>
                <a:path w="1478915" h="1778635">
                  <a:moveTo>
                    <a:pt x="135496" y="1743481"/>
                  </a:moveTo>
                  <a:lnTo>
                    <a:pt x="133223" y="1740852"/>
                  </a:lnTo>
                  <a:lnTo>
                    <a:pt x="133083" y="1740814"/>
                  </a:lnTo>
                  <a:lnTo>
                    <a:pt x="132803" y="1740789"/>
                  </a:lnTo>
                  <a:lnTo>
                    <a:pt x="132537" y="1740789"/>
                  </a:lnTo>
                  <a:lnTo>
                    <a:pt x="129844" y="1743481"/>
                  </a:lnTo>
                  <a:lnTo>
                    <a:pt x="129844" y="1743621"/>
                  </a:lnTo>
                  <a:lnTo>
                    <a:pt x="129844" y="1775675"/>
                  </a:lnTo>
                  <a:lnTo>
                    <a:pt x="129844" y="1775815"/>
                  </a:lnTo>
                  <a:lnTo>
                    <a:pt x="129870" y="1776095"/>
                  </a:lnTo>
                  <a:lnTo>
                    <a:pt x="132118" y="1778444"/>
                  </a:lnTo>
                  <a:lnTo>
                    <a:pt x="132257" y="1778482"/>
                  </a:lnTo>
                  <a:lnTo>
                    <a:pt x="132537" y="1778508"/>
                  </a:lnTo>
                  <a:lnTo>
                    <a:pt x="132803" y="1778508"/>
                  </a:lnTo>
                  <a:lnTo>
                    <a:pt x="135496" y="1775815"/>
                  </a:lnTo>
                  <a:lnTo>
                    <a:pt x="135496" y="1775675"/>
                  </a:lnTo>
                  <a:lnTo>
                    <a:pt x="135496" y="1743621"/>
                  </a:lnTo>
                  <a:lnTo>
                    <a:pt x="135496" y="1743481"/>
                  </a:lnTo>
                  <a:close/>
                </a:path>
                <a:path w="1478915" h="1778635">
                  <a:moveTo>
                    <a:pt x="143357" y="236118"/>
                  </a:moveTo>
                  <a:lnTo>
                    <a:pt x="137706" y="236118"/>
                  </a:lnTo>
                  <a:lnTo>
                    <a:pt x="137706" y="236245"/>
                  </a:lnTo>
                  <a:lnTo>
                    <a:pt x="139979" y="238874"/>
                  </a:lnTo>
                  <a:lnTo>
                    <a:pt x="140119" y="238912"/>
                  </a:lnTo>
                  <a:lnTo>
                    <a:pt x="140398" y="238937"/>
                  </a:lnTo>
                  <a:lnTo>
                    <a:pt x="140665" y="238937"/>
                  </a:lnTo>
                  <a:lnTo>
                    <a:pt x="140944" y="238912"/>
                  </a:lnTo>
                  <a:lnTo>
                    <a:pt x="141084" y="238874"/>
                  </a:lnTo>
                  <a:lnTo>
                    <a:pt x="141211" y="238861"/>
                  </a:lnTo>
                  <a:lnTo>
                    <a:pt x="143357" y="236245"/>
                  </a:lnTo>
                  <a:lnTo>
                    <a:pt x="143357" y="236118"/>
                  </a:lnTo>
                  <a:close/>
                </a:path>
                <a:path w="1478915" h="1778635">
                  <a:moveTo>
                    <a:pt x="143370" y="204050"/>
                  </a:moveTo>
                  <a:lnTo>
                    <a:pt x="143357" y="203923"/>
                  </a:lnTo>
                  <a:lnTo>
                    <a:pt x="143332" y="203644"/>
                  </a:lnTo>
                  <a:lnTo>
                    <a:pt x="141084" y="201295"/>
                  </a:lnTo>
                  <a:lnTo>
                    <a:pt x="140944" y="201256"/>
                  </a:lnTo>
                  <a:lnTo>
                    <a:pt x="140665" y="201244"/>
                  </a:lnTo>
                  <a:lnTo>
                    <a:pt x="140119" y="201256"/>
                  </a:lnTo>
                  <a:lnTo>
                    <a:pt x="139852" y="201320"/>
                  </a:lnTo>
                  <a:lnTo>
                    <a:pt x="137706" y="203923"/>
                  </a:lnTo>
                  <a:lnTo>
                    <a:pt x="137706" y="204063"/>
                  </a:lnTo>
                  <a:lnTo>
                    <a:pt x="137718" y="236105"/>
                  </a:lnTo>
                  <a:lnTo>
                    <a:pt x="143370" y="236105"/>
                  </a:lnTo>
                  <a:lnTo>
                    <a:pt x="143370" y="204050"/>
                  </a:lnTo>
                  <a:close/>
                </a:path>
                <a:path w="1478915" h="1778635">
                  <a:moveTo>
                    <a:pt x="161912" y="1743481"/>
                  </a:moveTo>
                  <a:lnTo>
                    <a:pt x="159639" y="1740852"/>
                  </a:lnTo>
                  <a:lnTo>
                    <a:pt x="159499" y="1740814"/>
                  </a:lnTo>
                  <a:lnTo>
                    <a:pt x="159219" y="1740789"/>
                  </a:lnTo>
                  <a:lnTo>
                    <a:pt x="158953" y="1740789"/>
                  </a:lnTo>
                  <a:lnTo>
                    <a:pt x="156260" y="1743481"/>
                  </a:lnTo>
                  <a:lnTo>
                    <a:pt x="156260" y="1743621"/>
                  </a:lnTo>
                  <a:lnTo>
                    <a:pt x="156260" y="1775675"/>
                  </a:lnTo>
                  <a:lnTo>
                    <a:pt x="156260" y="1775815"/>
                  </a:lnTo>
                  <a:lnTo>
                    <a:pt x="156286" y="1776095"/>
                  </a:lnTo>
                  <a:lnTo>
                    <a:pt x="158534" y="1778444"/>
                  </a:lnTo>
                  <a:lnTo>
                    <a:pt x="158673" y="1778482"/>
                  </a:lnTo>
                  <a:lnTo>
                    <a:pt x="158953" y="1778508"/>
                  </a:lnTo>
                  <a:lnTo>
                    <a:pt x="159219" y="1778508"/>
                  </a:lnTo>
                  <a:lnTo>
                    <a:pt x="161912" y="1775815"/>
                  </a:lnTo>
                  <a:lnTo>
                    <a:pt x="161912" y="1775675"/>
                  </a:lnTo>
                  <a:lnTo>
                    <a:pt x="161912" y="1743621"/>
                  </a:lnTo>
                  <a:lnTo>
                    <a:pt x="161912" y="1743481"/>
                  </a:lnTo>
                  <a:close/>
                </a:path>
                <a:path w="1478915" h="1778635">
                  <a:moveTo>
                    <a:pt x="376631" y="1701482"/>
                  </a:moveTo>
                  <a:lnTo>
                    <a:pt x="370979" y="1701482"/>
                  </a:lnTo>
                  <a:lnTo>
                    <a:pt x="370979" y="1701622"/>
                  </a:lnTo>
                  <a:lnTo>
                    <a:pt x="373672" y="1704314"/>
                  </a:lnTo>
                  <a:lnTo>
                    <a:pt x="373938" y="1704314"/>
                  </a:lnTo>
                  <a:lnTo>
                    <a:pt x="376631" y="1701622"/>
                  </a:lnTo>
                  <a:lnTo>
                    <a:pt x="376631" y="1701482"/>
                  </a:lnTo>
                  <a:close/>
                </a:path>
                <a:path w="1478915" h="1778635">
                  <a:moveTo>
                    <a:pt x="376631" y="1669288"/>
                  </a:moveTo>
                  <a:lnTo>
                    <a:pt x="376161" y="1667865"/>
                  </a:lnTo>
                  <a:lnTo>
                    <a:pt x="376085" y="1667738"/>
                  </a:lnTo>
                  <a:lnTo>
                    <a:pt x="373938" y="1666595"/>
                  </a:lnTo>
                  <a:lnTo>
                    <a:pt x="373672" y="1666595"/>
                  </a:lnTo>
                  <a:lnTo>
                    <a:pt x="370979" y="1669288"/>
                  </a:lnTo>
                  <a:lnTo>
                    <a:pt x="370979" y="1669415"/>
                  </a:lnTo>
                  <a:lnTo>
                    <a:pt x="370979" y="1701469"/>
                  </a:lnTo>
                  <a:lnTo>
                    <a:pt x="376631" y="1701469"/>
                  </a:lnTo>
                  <a:lnTo>
                    <a:pt x="376631" y="1669427"/>
                  </a:lnTo>
                  <a:lnTo>
                    <a:pt x="376631" y="1669288"/>
                  </a:lnTo>
                  <a:close/>
                </a:path>
                <a:path w="1478915" h="1778635">
                  <a:moveTo>
                    <a:pt x="403047" y="1701482"/>
                  </a:moveTo>
                  <a:lnTo>
                    <a:pt x="397395" y="1701482"/>
                  </a:lnTo>
                  <a:lnTo>
                    <a:pt x="397395" y="1701622"/>
                  </a:lnTo>
                  <a:lnTo>
                    <a:pt x="400088" y="1704314"/>
                  </a:lnTo>
                  <a:lnTo>
                    <a:pt x="400354" y="1704314"/>
                  </a:lnTo>
                  <a:lnTo>
                    <a:pt x="403047" y="1701622"/>
                  </a:lnTo>
                  <a:lnTo>
                    <a:pt x="403047" y="1701482"/>
                  </a:lnTo>
                  <a:close/>
                </a:path>
                <a:path w="1478915" h="1778635">
                  <a:moveTo>
                    <a:pt x="403047" y="1669288"/>
                  </a:moveTo>
                  <a:lnTo>
                    <a:pt x="402577" y="1667865"/>
                  </a:lnTo>
                  <a:lnTo>
                    <a:pt x="402501" y="1667738"/>
                  </a:lnTo>
                  <a:lnTo>
                    <a:pt x="400354" y="1666595"/>
                  </a:lnTo>
                  <a:lnTo>
                    <a:pt x="400088" y="1666595"/>
                  </a:lnTo>
                  <a:lnTo>
                    <a:pt x="397395" y="1669288"/>
                  </a:lnTo>
                  <a:lnTo>
                    <a:pt x="397395" y="1669415"/>
                  </a:lnTo>
                  <a:lnTo>
                    <a:pt x="397395" y="1701469"/>
                  </a:lnTo>
                  <a:lnTo>
                    <a:pt x="403047" y="1701469"/>
                  </a:lnTo>
                  <a:lnTo>
                    <a:pt x="403047" y="1669427"/>
                  </a:lnTo>
                  <a:lnTo>
                    <a:pt x="403047" y="1669288"/>
                  </a:lnTo>
                  <a:close/>
                </a:path>
                <a:path w="1478915" h="1778635">
                  <a:moveTo>
                    <a:pt x="517169" y="177495"/>
                  </a:moveTo>
                  <a:lnTo>
                    <a:pt x="514477" y="174815"/>
                  </a:lnTo>
                  <a:lnTo>
                    <a:pt x="514337" y="174815"/>
                  </a:lnTo>
                  <a:lnTo>
                    <a:pt x="482282" y="174815"/>
                  </a:lnTo>
                  <a:lnTo>
                    <a:pt x="482142" y="174815"/>
                  </a:lnTo>
                  <a:lnTo>
                    <a:pt x="481863" y="174840"/>
                  </a:lnTo>
                  <a:lnTo>
                    <a:pt x="479450" y="177495"/>
                  </a:lnTo>
                  <a:lnTo>
                    <a:pt x="479450" y="177774"/>
                  </a:lnTo>
                  <a:lnTo>
                    <a:pt x="482142" y="180467"/>
                  </a:lnTo>
                  <a:lnTo>
                    <a:pt x="482282" y="180467"/>
                  </a:lnTo>
                  <a:lnTo>
                    <a:pt x="514337" y="180467"/>
                  </a:lnTo>
                  <a:lnTo>
                    <a:pt x="514477" y="180467"/>
                  </a:lnTo>
                  <a:lnTo>
                    <a:pt x="514756" y="180441"/>
                  </a:lnTo>
                  <a:lnTo>
                    <a:pt x="517169" y="177774"/>
                  </a:lnTo>
                  <a:lnTo>
                    <a:pt x="517169" y="177495"/>
                  </a:lnTo>
                  <a:close/>
                </a:path>
                <a:path w="1478915" h="1778635">
                  <a:moveTo>
                    <a:pt x="517169" y="151091"/>
                  </a:moveTo>
                  <a:lnTo>
                    <a:pt x="514477" y="148399"/>
                  </a:lnTo>
                  <a:lnTo>
                    <a:pt x="514337" y="148399"/>
                  </a:lnTo>
                  <a:lnTo>
                    <a:pt x="482282" y="148399"/>
                  </a:lnTo>
                  <a:lnTo>
                    <a:pt x="482142" y="148399"/>
                  </a:lnTo>
                  <a:lnTo>
                    <a:pt x="481863" y="148424"/>
                  </a:lnTo>
                  <a:lnTo>
                    <a:pt x="479450" y="151091"/>
                  </a:lnTo>
                  <a:lnTo>
                    <a:pt x="479450" y="151371"/>
                  </a:lnTo>
                  <a:lnTo>
                    <a:pt x="482142" y="154051"/>
                  </a:lnTo>
                  <a:lnTo>
                    <a:pt x="482282" y="154051"/>
                  </a:lnTo>
                  <a:lnTo>
                    <a:pt x="514337" y="154038"/>
                  </a:lnTo>
                  <a:lnTo>
                    <a:pt x="514477" y="154051"/>
                  </a:lnTo>
                  <a:lnTo>
                    <a:pt x="517169" y="151371"/>
                  </a:lnTo>
                  <a:lnTo>
                    <a:pt x="517169" y="151091"/>
                  </a:lnTo>
                  <a:close/>
                </a:path>
                <a:path w="1478915" h="1778635">
                  <a:moveTo>
                    <a:pt x="517169" y="121856"/>
                  </a:moveTo>
                  <a:lnTo>
                    <a:pt x="514477" y="119176"/>
                  </a:lnTo>
                  <a:lnTo>
                    <a:pt x="514337" y="119176"/>
                  </a:lnTo>
                  <a:lnTo>
                    <a:pt x="482282" y="119164"/>
                  </a:lnTo>
                  <a:lnTo>
                    <a:pt x="482142" y="119164"/>
                  </a:lnTo>
                  <a:lnTo>
                    <a:pt x="481863" y="119189"/>
                  </a:lnTo>
                  <a:lnTo>
                    <a:pt x="479450" y="121843"/>
                  </a:lnTo>
                  <a:lnTo>
                    <a:pt x="479450" y="122123"/>
                  </a:lnTo>
                  <a:lnTo>
                    <a:pt x="482142" y="124815"/>
                  </a:lnTo>
                  <a:lnTo>
                    <a:pt x="482282" y="124815"/>
                  </a:lnTo>
                  <a:lnTo>
                    <a:pt x="514337" y="124815"/>
                  </a:lnTo>
                  <a:lnTo>
                    <a:pt x="514477" y="124828"/>
                  </a:lnTo>
                  <a:lnTo>
                    <a:pt x="517169" y="122135"/>
                  </a:lnTo>
                  <a:lnTo>
                    <a:pt x="517169" y="121856"/>
                  </a:lnTo>
                  <a:close/>
                </a:path>
                <a:path w="1478915" h="1778635">
                  <a:moveTo>
                    <a:pt x="609904" y="1513039"/>
                  </a:moveTo>
                  <a:lnTo>
                    <a:pt x="607212" y="1510347"/>
                  </a:lnTo>
                  <a:lnTo>
                    <a:pt x="607085" y="1510347"/>
                  </a:lnTo>
                  <a:lnTo>
                    <a:pt x="575030" y="1510334"/>
                  </a:lnTo>
                  <a:lnTo>
                    <a:pt x="574890" y="1510347"/>
                  </a:lnTo>
                  <a:lnTo>
                    <a:pt x="572211" y="1513039"/>
                  </a:lnTo>
                  <a:lnTo>
                    <a:pt x="572211" y="1513306"/>
                  </a:lnTo>
                  <a:lnTo>
                    <a:pt x="574890" y="1515999"/>
                  </a:lnTo>
                  <a:lnTo>
                    <a:pt x="575030" y="1515999"/>
                  </a:lnTo>
                  <a:lnTo>
                    <a:pt x="607072" y="1515986"/>
                  </a:lnTo>
                  <a:lnTo>
                    <a:pt x="607212" y="1515999"/>
                  </a:lnTo>
                  <a:lnTo>
                    <a:pt x="609904" y="1513306"/>
                  </a:lnTo>
                  <a:lnTo>
                    <a:pt x="609904" y="1513039"/>
                  </a:lnTo>
                  <a:close/>
                </a:path>
                <a:path w="1478915" h="1778635">
                  <a:moveTo>
                    <a:pt x="609904" y="1486623"/>
                  </a:moveTo>
                  <a:lnTo>
                    <a:pt x="607212" y="1483931"/>
                  </a:lnTo>
                  <a:lnTo>
                    <a:pt x="607085" y="1483931"/>
                  </a:lnTo>
                  <a:lnTo>
                    <a:pt x="575030" y="1483931"/>
                  </a:lnTo>
                  <a:lnTo>
                    <a:pt x="574890" y="1483931"/>
                  </a:lnTo>
                  <a:lnTo>
                    <a:pt x="574611" y="1483956"/>
                  </a:lnTo>
                  <a:lnTo>
                    <a:pt x="572211" y="1486623"/>
                  </a:lnTo>
                  <a:lnTo>
                    <a:pt x="572211" y="1486890"/>
                  </a:lnTo>
                  <a:lnTo>
                    <a:pt x="574890" y="1489583"/>
                  </a:lnTo>
                  <a:lnTo>
                    <a:pt x="575030" y="1489583"/>
                  </a:lnTo>
                  <a:lnTo>
                    <a:pt x="607072" y="1489583"/>
                  </a:lnTo>
                  <a:lnTo>
                    <a:pt x="607212" y="1489583"/>
                  </a:lnTo>
                  <a:lnTo>
                    <a:pt x="607491" y="1489557"/>
                  </a:lnTo>
                  <a:lnTo>
                    <a:pt x="609904" y="1486890"/>
                  </a:lnTo>
                  <a:lnTo>
                    <a:pt x="609904" y="1486623"/>
                  </a:lnTo>
                  <a:close/>
                </a:path>
                <a:path w="1478915" h="1778635">
                  <a:moveTo>
                    <a:pt x="739749" y="1513039"/>
                  </a:moveTo>
                  <a:lnTo>
                    <a:pt x="737057" y="1510347"/>
                  </a:lnTo>
                  <a:lnTo>
                    <a:pt x="736930" y="1510347"/>
                  </a:lnTo>
                  <a:lnTo>
                    <a:pt x="704875" y="1510334"/>
                  </a:lnTo>
                  <a:lnTo>
                    <a:pt x="704735" y="1510347"/>
                  </a:lnTo>
                  <a:lnTo>
                    <a:pt x="702106" y="1512620"/>
                  </a:lnTo>
                  <a:lnTo>
                    <a:pt x="702068" y="1512760"/>
                  </a:lnTo>
                  <a:lnTo>
                    <a:pt x="702043" y="1513039"/>
                  </a:lnTo>
                  <a:lnTo>
                    <a:pt x="702043" y="1513306"/>
                  </a:lnTo>
                  <a:lnTo>
                    <a:pt x="704735" y="1515999"/>
                  </a:lnTo>
                  <a:lnTo>
                    <a:pt x="704875" y="1515999"/>
                  </a:lnTo>
                  <a:lnTo>
                    <a:pt x="736917" y="1515986"/>
                  </a:lnTo>
                  <a:lnTo>
                    <a:pt x="737057" y="1515999"/>
                  </a:lnTo>
                  <a:lnTo>
                    <a:pt x="739686" y="1513725"/>
                  </a:lnTo>
                  <a:lnTo>
                    <a:pt x="739724" y="1513586"/>
                  </a:lnTo>
                  <a:lnTo>
                    <a:pt x="739749" y="1513306"/>
                  </a:lnTo>
                  <a:lnTo>
                    <a:pt x="739749" y="1513039"/>
                  </a:lnTo>
                  <a:close/>
                </a:path>
                <a:path w="1478915" h="1778635">
                  <a:moveTo>
                    <a:pt x="739749" y="1486623"/>
                  </a:moveTo>
                  <a:lnTo>
                    <a:pt x="739724" y="1486344"/>
                  </a:lnTo>
                  <a:lnTo>
                    <a:pt x="739686" y="1486204"/>
                  </a:lnTo>
                  <a:lnTo>
                    <a:pt x="739660" y="1486065"/>
                  </a:lnTo>
                  <a:lnTo>
                    <a:pt x="737057" y="1483931"/>
                  </a:lnTo>
                  <a:lnTo>
                    <a:pt x="736930" y="1483931"/>
                  </a:lnTo>
                  <a:lnTo>
                    <a:pt x="704875" y="1483931"/>
                  </a:lnTo>
                  <a:lnTo>
                    <a:pt x="704735" y="1483931"/>
                  </a:lnTo>
                  <a:lnTo>
                    <a:pt x="704456" y="1483956"/>
                  </a:lnTo>
                  <a:lnTo>
                    <a:pt x="702106" y="1486204"/>
                  </a:lnTo>
                  <a:lnTo>
                    <a:pt x="702068" y="1486344"/>
                  </a:lnTo>
                  <a:lnTo>
                    <a:pt x="702043" y="1486623"/>
                  </a:lnTo>
                  <a:lnTo>
                    <a:pt x="702043" y="1486890"/>
                  </a:lnTo>
                  <a:lnTo>
                    <a:pt x="704735" y="1489583"/>
                  </a:lnTo>
                  <a:lnTo>
                    <a:pt x="704875" y="1489583"/>
                  </a:lnTo>
                  <a:lnTo>
                    <a:pt x="736917" y="1489583"/>
                  </a:lnTo>
                  <a:lnTo>
                    <a:pt x="737057" y="1489583"/>
                  </a:lnTo>
                  <a:lnTo>
                    <a:pt x="737336" y="1489557"/>
                  </a:lnTo>
                  <a:lnTo>
                    <a:pt x="739686" y="1487309"/>
                  </a:lnTo>
                  <a:lnTo>
                    <a:pt x="739724" y="1487170"/>
                  </a:lnTo>
                  <a:lnTo>
                    <a:pt x="739749" y="1486890"/>
                  </a:lnTo>
                  <a:lnTo>
                    <a:pt x="739749" y="1486623"/>
                  </a:lnTo>
                  <a:close/>
                </a:path>
                <a:path w="1478915" h="1778635">
                  <a:moveTo>
                    <a:pt x="739749" y="29121"/>
                  </a:moveTo>
                  <a:lnTo>
                    <a:pt x="739724" y="28829"/>
                  </a:lnTo>
                  <a:lnTo>
                    <a:pt x="739686" y="28702"/>
                  </a:lnTo>
                  <a:lnTo>
                    <a:pt x="739660" y="28575"/>
                  </a:lnTo>
                  <a:lnTo>
                    <a:pt x="737057" y="26428"/>
                  </a:lnTo>
                  <a:lnTo>
                    <a:pt x="736930" y="26428"/>
                  </a:lnTo>
                  <a:lnTo>
                    <a:pt x="704875" y="26416"/>
                  </a:lnTo>
                  <a:lnTo>
                    <a:pt x="704735" y="26416"/>
                  </a:lnTo>
                  <a:lnTo>
                    <a:pt x="704456" y="26441"/>
                  </a:lnTo>
                  <a:lnTo>
                    <a:pt x="702043" y="29108"/>
                  </a:lnTo>
                  <a:lnTo>
                    <a:pt x="702043" y="29387"/>
                  </a:lnTo>
                  <a:lnTo>
                    <a:pt x="702068" y="29667"/>
                  </a:lnTo>
                  <a:lnTo>
                    <a:pt x="702106" y="29794"/>
                  </a:lnTo>
                  <a:lnTo>
                    <a:pt x="702132" y="29933"/>
                  </a:lnTo>
                  <a:lnTo>
                    <a:pt x="704735" y="32067"/>
                  </a:lnTo>
                  <a:lnTo>
                    <a:pt x="704875" y="32067"/>
                  </a:lnTo>
                  <a:lnTo>
                    <a:pt x="736917" y="32067"/>
                  </a:lnTo>
                  <a:lnTo>
                    <a:pt x="737057" y="32080"/>
                  </a:lnTo>
                  <a:lnTo>
                    <a:pt x="739686" y="29806"/>
                  </a:lnTo>
                  <a:lnTo>
                    <a:pt x="739724" y="29667"/>
                  </a:lnTo>
                  <a:lnTo>
                    <a:pt x="739749" y="29400"/>
                  </a:lnTo>
                  <a:lnTo>
                    <a:pt x="739749" y="29121"/>
                  </a:lnTo>
                  <a:close/>
                </a:path>
                <a:path w="1478915" h="1778635">
                  <a:moveTo>
                    <a:pt x="739749" y="2705"/>
                  </a:moveTo>
                  <a:lnTo>
                    <a:pt x="737997" y="241"/>
                  </a:lnTo>
                  <a:lnTo>
                    <a:pt x="737870" y="177"/>
                  </a:lnTo>
                  <a:lnTo>
                    <a:pt x="737603" y="88"/>
                  </a:lnTo>
                  <a:lnTo>
                    <a:pt x="737336" y="38"/>
                  </a:lnTo>
                  <a:lnTo>
                    <a:pt x="737057" y="12"/>
                  </a:lnTo>
                  <a:lnTo>
                    <a:pt x="736930" y="12"/>
                  </a:lnTo>
                  <a:lnTo>
                    <a:pt x="704875" y="0"/>
                  </a:lnTo>
                  <a:lnTo>
                    <a:pt x="704735" y="0"/>
                  </a:lnTo>
                  <a:lnTo>
                    <a:pt x="704456" y="25"/>
                  </a:lnTo>
                  <a:lnTo>
                    <a:pt x="702043" y="2692"/>
                  </a:lnTo>
                  <a:lnTo>
                    <a:pt x="702043" y="2971"/>
                  </a:lnTo>
                  <a:lnTo>
                    <a:pt x="702881" y="4826"/>
                  </a:lnTo>
                  <a:lnTo>
                    <a:pt x="704735" y="5651"/>
                  </a:lnTo>
                  <a:lnTo>
                    <a:pt x="704875" y="5651"/>
                  </a:lnTo>
                  <a:lnTo>
                    <a:pt x="736917" y="5651"/>
                  </a:lnTo>
                  <a:lnTo>
                    <a:pt x="737057" y="5664"/>
                  </a:lnTo>
                  <a:lnTo>
                    <a:pt x="739749" y="2984"/>
                  </a:lnTo>
                  <a:lnTo>
                    <a:pt x="739749" y="2705"/>
                  </a:lnTo>
                  <a:close/>
                </a:path>
                <a:path w="1478915" h="1778635">
                  <a:moveTo>
                    <a:pt x="748220" y="1685366"/>
                  </a:moveTo>
                  <a:lnTo>
                    <a:pt x="742569" y="1685366"/>
                  </a:lnTo>
                  <a:lnTo>
                    <a:pt x="748220" y="1685404"/>
                  </a:lnTo>
                  <a:close/>
                </a:path>
                <a:path w="1478915" h="1778635">
                  <a:moveTo>
                    <a:pt x="797217" y="1574215"/>
                  </a:moveTo>
                  <a:lnTo>
                    <a:pt x="748195" y="1574215"/>
                  </a:lnTo>
                  <a:lnTo>
                    <a:pt x="748195" y="1579867"/>
                  </a:lnTo>
                  <a:lnTo>
                    <a:pt x="797217" y="1579867"/>
                  </a:lnTo>
                  <a:lnTo>
                    <a:pt x="797217" y="1574215"/>
                  </a:lnTo>
                  <a:close/>
                </a:path>
                <a:path w="1478915" h="1778635">
                  <a:moveTo>
                    <a:pt x="834707" y="1510347"/>
                  </a:moveTo>
                  <a:lnTo>
                    <a:pt x="834567" y="1510347"/>
                  </a:lnTo>
                  <a:lnTo>
                    <a:pt x="834288" y="1510372"/>
                  </a:lnTo>
                  <a:lnTo>
                    <a:pt x="831938" y="1512620"/>
                  </a:lnTo>
                  <a:lnTo>
                    <a:pt x="831900" y="1512760"/>
                  </a:lnTo>
                  <a:lnTo>
                    <a:pt x="831875" y="1513039"/>
                  </a:lnTo>
                  <a:lnTo>
                    <a:pt x="831875" y="1513306"/>
                  </a:lnTo>
                  <a:lnTo>
                    <a:pt x="834567" y="1515999"/>
                  </a:lnTo>
                  <a:lnTo>
                    <a:pt x="834707" y="1515999"/>
                  </a:lnTo>
                  <a:lnTo>
                    <a:pt x="834707" y="1510347"/>
                  </a:lnTo>
                  <a:close/>
                </a:path>
                <a:path w="1478915" h="1778635">
                  <a:moveTo>
                    <a:pt x="834707" y="1483931"/>
                  </a:moveTo>
                  <a:lnTo>
                    <a:pt x="834567" y="1483931"/>
                  </a:lnTo>
                  <a:lnTo>
                    <a:pt x="834288" y="1483956"/>
                  </a:lnTo>
                  <a:lnTo>
                    <a:pt x="831938" y="1486204"/>
                  </a:lnTo>
                  <a:lnTo>
                    <a:pt x="831900" y="1486344"/>
                  </a:lnTo>
                  <a:lnTo>
                    <a:pt x="831875" y="1486623"/>
                  </a:lnTo>
                  <a:lnTo>
                    <a:pt x="831875" y="1486890"/>
                  </a:lnTo>
                  <a:lnTo>
                    <a:pt x="834567" y="1489583"/>
                  </a:lnTo>
                  <a:lnTo>
                    <a:pt x="834707" y="1489583"/>
                  </a:lnTo>
                  <a:lnTo>
                    <a:pt x="834707" y="1483931"/>
                  </a:lnTo>
                  <a:close/>
                </a:path>
                <a:path w="1478915" h="1778635">
                  <a:moveTo>
                    <a:pt x="869594" y="1513039"/>
                  </a:moveTo>
                  <a:lnTo>
                    <a:pt x="866902" y="1510347"/>
                  </a:lnTo>
                  <a:lnTo>
                    <a:pt x="866775" y="1510347"/>
                  </a:lnTo>
                  <a:lnTo>
                    <a:pt x="834720" y="1510334"/>
                  </a:lnTo>
                  <a:lnTo>
                    <a:pt x="834720" y="1515986"/>
                  </a:lnTo>
                  <a:lnTo>
                    <a:pt x="866762" y="1515986"/>
                  </a:lnTo>
                  <a:lnTo>
                    <a:pt x="866902" y="1515999"/>
                  </a:lnTo>
                  <a:lnTo>
                    <a:pt x="867181" y="1515973"/>
                  </a:lnTo>
                  <a:lnTo>
                    <a:pt x="869530" y="1513725"/>
                  </a:lnTo>
                  <a:lnTo>
                    <a:pt x="869569" y="1513586"/>
                  </a:lnTo>
                  <a:lnTo>
                    <a:pt x="869594" y="1513306"/>
                  </a:lnTo>
                  <a:lnTo>
                    <a:pt x="869594" y="1513039"/>
                  </a:lnTo>
                  <a:close/>
                </a:path>
                <a:path w="1478915" h="1778635">
                  <a:moveTo>
                    <a:pt x="869594" y="1486623"/>
                  </a:moveTo>
                  <a:lnTo>
                    <a:pt x="869569" y="1486344"/>
                  </a:lnTo>
                  <a:lnTo>
                    <a:pt x="869530" y="1486204"/>
                  </a:lnTo>
                  <a:lnTo>
                    <a:pt x="869505" y="1486065"/>
                  </a:lnTo>
                  <a:lnTo>
                    <a:pt x="866902" y="1483931"/>
                  </a:lnTo>
                  <a:lnTo>
                    <a:pt x="866775" y="1483931"/>
                  </a:lnTo>
                  <a:lnTo>
                    <a:pt x="834720" y="1483931"/>
                  </a:lnTo>
                  <a:lnTo>
                    <a:pt x="834720" y="1489583"/>
                  </a:lnTo>
                  <a:lnTo>
                    <a:pt x="866762" y="1489583"/>
                  </a:lnTo>
                  <a:lnTo>
                    <a:pt x="866902" y="1489583"/>
                  </a:lnTo>
                  <a:lnTo>
                    <a:pt x="867181" y="1489557"/>
                  </a:lnTo>
                  <a:lnTo>
                    <a:pt x="869530" y="1487309"/>
                  </a:lnTo>
                  <a:lnTo>
                    <a:pt x="869569" y="1487170"/>
                  </a:lnTo>
                  <a:lnTo>
                    <a:pt x="869594" y="1486890"/>
                  </a:lnTo>
                  <a:lnTo>
                    <a:pt x="869594" y="1486623"/>
                  </a:lnTo>
                  <a:close/>
                </a:path>
                <a:path w="1478915" h="1778635">
                  <a:moveTo>
                    <a:pt x="1137145" y="1256309"/>
                  </a:moveTo>
                  <a:lnTo>
                    <a:pt x="1131493" y="1256309"/>
                  </a:lnTo>
                  <a:lnTo>
                    <a:pt x="1131493" y="1256449"/>
                  </a:lnTo>
                  <a:lnTo>
                    <a:pt x="1133767" y="1259078"/>
                  </a:lnTo>
                  <a:lnTo>
                    <a:pt x="1133906" y="1259116"/>
                  </a:lnTo>
                  <a:lnTo>
                    <a:pt x="1134173" y="1259141"/>
                  </a:lnTo>
                  <a:lnTo>
                    <a:pt x="1134452" y="1259141"/>
                  </a:lnTo>
                  <a:lnTo>
                    <a:pt x="1137145" y="1256449"/>
                  </a:lnTo>
                  <a:lnTo>
                    <a:pt x="1137145" y="1256309"/>
                  </a:lnTo>
                  <a:close/>
                </a:path>
                <a:path w="1478915" h="1778635">
                  <a:moveTo>
                    <a:pt x="1137145" y="1224114"/>
                  </a:moveTo>
                  <a:lnTo>
                    <a:pt x="1134452" y="1221422"/>
                  </a:lnTo>
                  <a:lnTo>
                    <a:pt x="1134173" y="1221422"/>
                  </a:lnTo>
                  <a:lnTo>
                    <a:pt x="1133906" y="1221447"/>
                  </a:lnTo>
                  <a:lnTo>
                    <a:pt x="1133767" y="1221486"/>
                  </a:lnTo>
                  <a:lnTo>
                    <a:pt x="1133627" y="1221511"/>
                  </a:lnTo>
                  <a:lnTo>
                    <a:pt x="1131493" y="1224114"/>
                  </a:lnTo>
                  <a:lnTo>
                    <a:pt x="1131493" y="1224241"/>
                  </a:lnTo>
                  <a:lnTo>
                    <a:pt x="1131493" y="1256296"/>
                  </a:lnTo>
                  <a:lnTo>
                    <a:pt x="1137145" y="1256296"/>
                  </a:lnTo>
                  <a:lnTo>
                    <a:pt x="1137145" y="1224254"/>
                  </a:lnTo>
                  <a:lnTo>
                    <a:pt x="1137145" y="1224114"/>
                  </a:lnTo>
                  <a:close/>
                </a:path>
                <a:path w="1478915" h="1778635">
                  <a:moveTo>
                    <a:pt x="1163561" y="1256309"/>
                  </a:moveTo>
                  <a:lnTo>
                    <a:pt x="1157897" y="1256309"/>
                  </a:lnTo>
                  <a:lnTo>
                    <a:pt x="1157897" y="1256449"/>
                  </a:lnTo>
                  <a:lnTo>
                    <a:pt x="1158735" y="1258303"/>
                  </a:lnTo>
                  <a:lnTo>
                    <a:pt x="1160589" y="1259141"/>
                  </a:lnTo>
                  <a:lnTo>
                    <a:pt x="1160868" y="1259141"/>
                  </a:lnTo>
                  <a:lnTo>
                    <a:pt x="1163332" y="1257388"/>
                  </a:lnTo>
                  <a:lnTo>
                    <a:pt x="1163396" y="1257261"/>
                  </a:lnTo>
                  <a:lnTo>
                    <a:pt x="1163485" y="1256995"/>
                  </a:lnTo>
                  <a:lnTo>
                    <a:pt x="1163535" y="1256728"/>
                  </a:lnTo>
                  <a:lnTo>
                    <a:pt x="1163561" y="1256449"/>
                  </a:lnTo>
                  <a:lnTo>
                    <a:pt x="1163561" y="1256309"/>
                  </a:lnTo>
                  <a:close/>
                </a:path>
                <a:path w="1478915" h="1778635">
                  <a:moveTo>
                    <a:pt x="1163561" y="1224114"/>
                  </a:moveTo>
                  <a:lnTo>
                    <a:pt x="1160868" y="1221422"/>
                  </a:lnTo>
                  <a:lnTo>
                    <a:pt x="1160589" y="1221422"/>
                  </a:lnTo>
                  <a:lnTo>
                    <a:pt x="1158735" y="1222260"/>
                  </a:lnTo>
                  <a:lnTo>
                    <a:pt x="1158455" y="1222565"/>
                  </a:lnTo>
                  <a:lnTo>
                    <a:pt x="1158303" y="1222794"/>
                  </a:lnTo>
                  <a:lnTo>
                    <a:pt x="1158176" y="1223048"/>
                  </a:lnTo>
                  <a:lnTo>
                    <a:pt x="1158125" y="1223175"/>
                  </a:lnTo>
                  <a:lnTo>
                    <a:pt x="1158062" y="1223302"/>
                  </a:lnTo>
                  <a:lnTo>
                    <a:pt x="1157986" y="1223568"/>
                  </a:lnTo>
                  <a:lnTo>
                    <a:pt x="1157922" y="1223835"/>
                  </a:lnTo>
                  <a:lnTo>
                    <a:pt x="1157897" y="1224114"/>
                  </a:lnTo>
                  <a:lnTo>
                    <a:pt x="1157897" y="1224241"/>
                  </a:lnTo>
                  <a:lnTo>
                    <a:pt x="1157897" y="1256296"/>
                  </a:lnTo>
                  <a:lnTo>
                    <a:pt x="1163548" y="1256296"/>
                  </a:lnTo>
                  <a:lnTo>
                    <a:pt x="1163548" y="1224254"/>
                  </a:lnTo>
                  <a:lnTo>
                    <a:pt x="1163561" y="1224114"/>
                  </a:lnTo>
                  <a:close/>
                </a:path>
                <a:path w="1478915" h="1778635">
                  <a:moveTo>
                    <a:pt x="1452473" y="254660"/>
                  </a:moveTo>
                  <a:lnTo>
                    <a:pt x="1446822" y="254660"/>
                  </a:lnTo>
                  <a:lnTo>
                    <a:pt x="1446822" y="254787"/>
                  </a:lnTo>
                  <a:lnTo>
                    <a:pt x="1447228" y="256108"/>
                  </a:lnTo>
                  <a:lnTo>
                    <a:pt x="1447292" y="256235"/>
                  </a:lnTo>
                  <a:lnTo>
                    <a:pt x="1447558" y="256552"/>
                  </a:lnTo>
                  <a:lnTo>
                    <a:pt x="1449514" y="257479"/>
                  </a:lnTo>
                  <a:lnTo>
                    <a:pt x="1449793" y="257479"/>
                  </a:lnTo>
                  <a:lnTo>
                    <a:pt x="1451737" y="256552"/>
                  </a:lnTo>
                  <a:lnTo>
                    <a:pt x="1451927" y="256349"/>
                  </a:lnTo>
                  <a:lnTo>
                    <a:pt x="1452473" y="254787"/>
                  </a:lnTo>
                  <a:lnTo>
                    <a:pt x="1452473" y="254660"/>
                  </a:lnTo>
                  <a:close/>
                </a:path>
                <a:path w="1478915" h="1778635">
                  <a:moveTo>
                    <a:pt x="1452486" y="222592"/>
                  </a:moveTo>
                  <a:lnTo>
                    <a:pt x="1452448" y="222186"/>
                  </a:lnTo>
                  <a:lnTo>
                    <a:pt x="1451737" y="220713"/>
                  </a:lnTo>
                  <a:lnTo>
                    <a:pt x="1449793" y="219786"/>
                  </a:lnTo>
                  <a:lnTo>
                    <a:pt x="1449514" y="219786"/>
                  </a:lnTo>
                  <a:lnTo>
                    <a:pt x="1447558" y="220713"/>
                  </a:lnTo>
                  <a:lnTo>
                    <a:pt x="1447368" y="220916"/>
                  </a:lnTo>
                  <a:lnTo>
                    <a:pt x="1447228" y="221157"/>
                  </a:lnTo>
                  <a:lnTo>
                    <a:pt x="1447088" y="221399"/>
                  </a:lnTo>
                  <a:lnTo>
                    <a:pt x="1446822" y="222478"/>
                  </a:lnTo>
                  <a:lnTo>
                    <a:pt x="1446822" y="222605"/>
                  </a:lnTo>
                  <a:lnTo>
                    <a:pt x="1446834" y="254647"/>
                  </a:lnTo>
                  <a:lnTo>
                    <a:pt x="1452486" y="254647"/>
                  </a:lnTo>
                  <a:lnTo>
                    <a:pt x="1452486" y="222592"/>
                  </a:lnTo>
                  <a:close/>
                </a:path>
                <a:path w="1478915" h="1778635">
                  <a:moveTo>
                    <a:pt x="1478889" y="254660"/>
                  </a:moveTo>
                  <a:lnTo>
                    <a:pt x="1473238" y="254660"/>
                  </a:lnTo>
                  <a:lnTo>
                    <a:pt x="1473238" y="254787"/>
                  </a:lnTo>
                  <a:lnTo>
                    <a:pt x="1473974" y="256552"/>
                  </a:lnTo>
                  <a:lnTo>
                    <a:pt x="1475917" y="257479"/>
                  </a:lnTo>
                  <a:lnTo>
                    <a:pt x="1476197" y="257479"/>
                  </a:lnTo>
                  <a:lnTo>
                    <a:pt x="1478153" y="256552"/>
                  </a:lnTo>
                  <a:lnTo>
                    <a:pt x="1478343" y="256349"/>
                  </a:lnTo>
                  <a:lnTo>
                    <a:pt x="1478483" y="256108"/>
                  </a:lnTo>
                  <a:lnTo>
                    <a:pt x="1478622" y="255866"/>
                  </a:lnTo>
                  <a:lnTo>
                    <a:pt x="1478661" y="255739"/>
                  </a:lnTo>
                  <a:lnTo>
                    <a:pt x="1478724" y="255612"/>
                  </a:lnTo>
                  <a:lnTo>
                    <a:pt x="1478813" y="255346"/>
                  </a:lnTo>
                  <a:lnTo>
                    <a:pt x="1478864" y="255079"/>
                  </a:lnTo>
                  <a:lnTo>
                    <a:pt x="1478889" y="254787"/>
                  </a:lnTo>
                  <a:lnTo>
                    <a:pt x="1478889" y="254660"/>
                  </a:lnTo>
                  <a:close/>
                </a:path>
                <a:path w="1478915" h="1778635">
                  <a:moveTo>
                    <a:pt x="1478902" y="222592"/>
                  </a:moveTo>
                  <a:lnTo>
                    <a:pt x="1478864" y="222186"/>
                  </a:lnTo>
                  <a:lnTo>
                    <a:pt x="1478813" y="221919"/>
                  </a:lnTo>
                  <a:lnTo>
                    <a:pt x="1478661" y="221526"/>
                  </a:lnTo>
                  <a:lnTo>
                    <a:pt x="1478622" y="221399"/>
                  </a:lnTo>
                  <a:lnTo>
                    <a:pt x="1478483" y="221157"/>
                  </a:lnTo>
                  <a:lnTo>
                    <a:pt x="1478419" y="221030"/>
                  </a:lnTo>
                  <a:lnTo>
                    <a:pt x="1478153" y="220713"/>
                  </a:lnTo>
                  <a:lnTo>
                    <a:pt x="1477746" y="220332"/>
                  </a:lnTo>
                  <a:lnTo>
                    <a:pt x="1476197" y="219786"/>
                  </a:lnTo>
                  <a:lnTo>
                    <a:pt x="1475917" y="219786"/>
                  </a:lnTo>
                  <a:lnTo>
                    <a:pt x="1473974" y="220713"/>
                  </a:lnTo>
                  <a:lnTo>
                    <a:pt x="1473784" y="220916"/>
                  </a:lnTo>
                  <a:lnTo>
                    <a:pt x="1473238" y="222478"/>
                  </a:lnTo>
                  <a:lnTo>
                    <a:pt x="1473238" y="222605"/>
                  </a:lnTo>
                  <a:lnTo>
                    <a:pt x="1473250" y="254647"/>
                  </a:lnTo>
                  <a:lnTo>
                    <a:pt x="1478902" y="254647"/>
                  </a:lnTo>
                  <a:lnTo>
                    <a:pt x="1478902" y="22259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7567524" y="3461676"/>
              <a:ext cx="1182370" cy="1639570"/>
            </a:xfrm>
            <a:custGeom>
              <a:avLst/>
              <a:gdLst/>
              <a:ahLst/>
              <a:cxnLst/>
              <a:rect l="l" t="t" r="r" b="b"/>
              <a:pathLst>
                <a:path w="1182370" h="1639570">
                  <a:moveTo>
                    <a:pt x="5651" y="1247038"/>
                  </a:moveTo>
                  <a:lnTo>
                    <a:pt x="0" y="1247038"/>
                  </a:lnTo>
                  <a:lnTo>
                    <a:pt x="0" y="1247178"/>
                  </a:lnTo>
                  <a:lnTo>
                    <a:pt x="2273" y="1249807"/>
                  </a:lnTo>
                  <a:lnTo>
                    <a:pt x="2413" y="1249845"/>
                  </a:lnTo>
                  <a:lnTo>
                    <a:pt x="2692" y="1249870"/>
                  </a:lnTo>
                  <a:lnTo>
                    <a:pt x="2959" y="1249870"/>
                  </a:lnTo>
                  <a:lnTo>
                    <a:pt x="5651" y="1247178"/>
                  </a:lnTo>
                  <a:lnTo>
                    <a:pt x="5651" y="1247038"/>
                  </a:lnTo>
                  <a:close/>
                </a:path>
                <a:path w="1182370" h="1639570">
                  <a:moveTo>
                    <a:pt x="5651" y="1214843"/>
                  </a:moveTo>
                  <a:lnTo>
                    <a:pt x="3378" y="1212215"/>
                  </a:lnTo>
                  <a:lnTo>
                    <a:pt x="3238" y="1212176"/>
                  </a:lnTo>
                  <a:lnTo>
                    <a:pt x="2959" y="1212151"/>
                  </a:lnTo>
                  <a:lnTo>
                    <a:pt x="2692" y="1212151"/>
                  </a:lnTo>
                  <a:lnTo>
                    <a:pt x="0" y="1214843"/>
                  </a:lnTo>
                  <a:lnTo>
                    <a:pt x="0" y="1214970"/>
                  </a:lnTo>
                  <a:lnTo>
                    <a:pt x="0" y="1247025"/>
                  </a:lnTo>
                  <a:lnTo>
                    <a:pt x="5651" y="1247025"/>
                  </a:lnTo>
                  <a:lnTo>
                    <a:pt x="5651" y="1214983"/>
                  </a:lnTo>
                  <a:lnTo>
                    <a:pt x="5651" y="1214843"/>
                  </a:lnTo>
                  <a:close/>
                </a:path>
                <a:path w="1182370" h="1639570">
                  <a:moveTo>
                    <a:pt x="8255" y="1443570"/>
                  </a:moveTo>
                  <a:lnTo>
                    <a:pt x="8242" y="1443443"/>
                  </a:lnTo>
                  <a:lnTo>
                    <a:pt x="8216" y="1443164"/>
                  </a:lnTo>
                  <a:lnTo>
                    <a:pt x="5969" y="1440815"/>
                  </a:lnTo>
                  <a:lnTo>
                    <a:pt x="5829" y="1440776"/>
                  </a:lnTo>
                  <a:lnTo>
                    <a:pt x="5549" y="1440751"/>
                  </a:lnTo>
                  <a:lnTo>
                    <a:pt x="5283" y="1440751"/>
                  </a:lnTo>
                  <a:lnTo>
                    <a:pt x="5003" y="1440776"/>
                  </a:lnTo>
                  <a:lnTo>
                    <a:pt x="4864" y="1440815"/>
                  </a:lnTo>
                  <a:lnTo>
                    <a:pt x="4724" y="1440840"/>
                  </a:lnTo>
                  <a:lnTo>
                    <a:pt x="2590" y="1443443"/>
                  </a:lnTo>
                  <a:lnTo>
                    <a:pt x="2590" y="1443583"/>
                  </a:lnTo>
                  <a:lnTo>
                    <a:pt x="2603" y="1537804"/>
                  </a:lnTo>
                  <a:lnTo>
                    <a:pt x="2590" y="1537944"/>
                  </a:lnTo>
                  <a:lnTo>
                    <a:pt x="4864" y="1540573"/>
                  </a:lnTo>
                  <a:lnTo>
                    <a:pt x="5003" y="1540611"/>
                  </a:lnTo>
                  <a:lnTo>
                    <a:pt x="5283" y="1540637"/>
                  </a:lnTo>
                  <a:lnTo>
                    <a:pt x="5549" y="1540637"/>
                  </a:lnTo>
                  <a:lnTo>
                    <a:pt x="8242" y="1537944"/>
                  </a:lnTo>
                  <a:lnTo>
                    <a:pt x="8242" y="1537804"/>
                  </a:lnTo>
                  <a:lnTo>
                    <a:pt x="8255" y="1443570"/>
                  </a:lnTo>
                  <a:close/>
                </a:path>
                <a:path w="1182370" h="1639570">
                  <a:moveTo>
                    <a:pt x="32067" y="1247038"/>
                  </a:moveTo>
                  <a:lnTo>
                    <a:pt x="26416" y="1247038"/>
                  </a:lnTo>
                  <a:lnTo>
                    <a:pt x="26416" y="1247178"/>
                  </a:lnTo>
                  <a:lnTo>
                    <a:pt x="28689" y="1249807"/>
                  </a:lnTo>
                  <a:lnTo>
                    <a:pt x="28829" y="1249845"/>
                  </a:lnTo>
                  <a:lnTo>
                    <a:pt x="29108" y="1249870"/>
                  </a:lnTo>
                  <a:lnTo>
                    <a:pt x="29375" y="1249870"/>
                  </a:lnTo>
                  <a:lnTo>
                    <a:pt x="32067" y="1247178"/>
                  </a:lnTo>
                  <a:lnTo>
                    <a:pt x="32067" y="1247038"/>
                  </a:lnTo>
                  <a:close/>
                </a:path>
                <a:path w="1182370" h="1639570">
                  <a:moveTo>
                    <a:pt x="32067" y="1214843"/>
                  </a:moveTo>
                  <a:lnTo>
                    <a:pt x="29794" y="1212215"/>
                  </a:lnTo>
                  <a:lnTo>
                    <a:pt x="29654" y="1212176"/>
                  </a:lnTo>
                  <a:lnTo>
                    <a:pt x="29375" y="1212151"/>
                  </a:lnTo>
                  <a:lnTo>
                    <a:pt x="29108" y="1212151"/>
                  </a:lnTo>
                  <a:lnTo>
                    <a:pt x="26416" y="1214843"/>
                  </a:lnTo>
                  <a:lnTo>
                    <a:pt x="26416" y="1214970"/>
                  </a:lnTo>
                  <a:lnTo>
                    <a:pt x="26416" y="1247025"/>
                  </a:lnTo>
                  <a:lnTo>
                    <a:pt x="32067" y="1247025"/>
                  </a:lnTo>
                  <a:lnTo>
                    <a:pt x="32067" y="1214983"/>
                  </a:lnTo>
                  <a:lnTo>
                    <a:pt x="32067" y="1214843"/>
                  </a:lnTo>
                  <a:close/>
                </a:path>
                <a:path w="1182370" h="1639570">
                  <a:moveTo>
                    <a:pt x="71386" y="1577378"/>
                  </a:moveTo>
                  <a:lnTo>
                    <a:pt x="43116" y="1577378"/>
                  </a:lnTo>
                  <a:lnTo>
                    <a:pt x="43116" y="1583029"/>
                  </a:lnTo>
                  <a:lnTo>
                    <a:pt x="71386" y="1583029"/>
                  </a:lnTo>
                  <a:lnTo>
                    <a:pt x="71386" y="1577378"/>
                  </a:lnTo>
                  <a:close/>
                </a:path>
                <a:path w="1182370" h="1639570">
                  <a:moveTo>
                    <a:pt x="138290" y="1443570"/>
                  </a:moveTo>
                  <a:lnTo>
                    <a:pt x="138277" y="1443443"/>
                  </a:lnTo>
                  <a:lnTo>
                    <a:pt x="138214" y="1443228"/>
                  </a:lnTo>
                  <a:lnTo>
                    <a:pt x="138150" y="1443101"/>
                  </a:lnTo>
                  <a:lnTo>
                    <a:pt x="138036" y="1442948"/>
                  </a:lnTo>
                  <a:lnTo>
                    <a:pt x="137896" y="1442821"/>
                  </a:lnTo>
                  <a:lnTo>
                    <a:pt x="137744" y="1442720"/>
                  </a:lnTo>
                  <a:lnTo>
                    <a:pt x="137528" y="1442643"/>
                  </a:lnTo>
                  <a:lnTo>
                    <a:pt x="137375" y="1442631"/>
                  </a:lnTo>
                  <a:lnTo>
                    <a:pt x="137198" y="1442643"/>
                  </a:lnTo>
                  <a:lnTo>
                    <a:pt x="136410" y="1442643"/>
                  </a:lnTo>
                  <a:lnTo>
                    <a:pt x="136410" y="1444510"/>
                  </a:lnTo>
                  <a:lnTo>
                    <a:pt x="136410" y="1536865"/>
                  </a:lnTo>
                  <a:lnTo>
                    <a:pt x="44056" y="1536865"/>
                  </a:lnTo>
                  <a:lnTo>
                    <a:pt x="44056" y="1444510"/>
                  </a:lnTo>
                  <a:lnTo>
                    <a:pt x="136410" y="1444510"/>
                  </a:lnTo>
                  <a:lnTo>
                    <a:pt x="136410" y="1442643"/>
                  </a:lnTo>
                  <a:lnTo>
                    <a:pt x="43256" y="1442643"/>
                  </a:lnTo>
                  <a:lnTo>
                    <a:pt x="43116" y="1442643"/>
                  </a:lnTo>
                  <a:lnTo>
                    <a:pt x="42976" y="1442643"/>
                  </a:lnTo>
                  <a:lnTo>
                    <a:pt x="42760" y="1442707"/>
                  </a:lnTo>
                  <a:lnTo>
                    <a:pt x="42633" y="1442770"/>
                  </a:lnTo>
                  <a:lnTo>
                    <a:pt x="42481" y="1442885"/>
                  </a:lnTo>
                  <a:lnTo>
                    <a:pt x="42354" y="1443024"/>
                  </a:lnTo>
                  <a:lnTo>
                    <a:pt x="42265" y="1443177"/>
                  </a:lnTo>
                  <a:lnTo>
                    <a:pt x="42176" y="1443443"/>
                  </a:lnTo>
                  <a:lnTo>
                    <a:pt x="42176" y="1443570"/>
                  </a:lnTo>
                  <a:lnTo>
                    <a:pt x="42176" y="1443723"/>
                  </a:lnTo>
                  <a:lnTo>
                    <a:pt x="42176" y="1537665"/>
                  </a:lnTo>
                  <a:lnTo>
                    <a:pt x="42176" y="1537804"/>
                  </a:lnTo>
                  <a:lnTo>
                    <a:pt x="42176" y="1537944"/>
                  </a:lnTo>
                  <a:lnTo>
                    <a:pt x="42240" y="1538160"/>
                  </a:lnTo>
                  <a:lnTo>
                    <a:pt x="42303" y="1538287"/>
                  </a:lnTo>
                  <a:lnTo>
                    <a:pt x="42418" y="1538439"/>
                  </a:lnTo>
                  <a:lnTo>
                    <a:pt x="42557" y="1538566"/>
                  </a:lnTo>
                  <a:lnTo>
                    <a:pt x="42710" y="1538655"/>
                  </a:lnTo>
                  <a:lnTo>
                    <a:pt x="42862" y="1538719"/>
                  </a:lnTo>
                  <a:lnTo>
                    <a:pt x="43065" y="1538744"/>
                  </a:lnTo>
                  <a:lnTo>
                    <a:pt x="137490" y="1538744"/>
                  </a:lnTo>
                  <a:lnTo>
                    <a:pt x="138010" y="1538478"/>
                  </a:lnTo>
                  <a:lnTo>
                    <a:pt x="138150" y="1538287"/>
                  </a:lnTo>
                  <a:lnTo>
                    <a:pt x="138214" y="1538160"/>
                  </a:lnTo>
                  <a:lnTo>
                    <a:pt x="138264" y="1538033"/>
                  </a:lnTo>
                  <a:lnTo>
                    <a:pt x="138290" y="1537843"/>
                  </a:lnTo>
                  <a:lnTo>
                    <a:pt x="138290" y="1443570"/>
                  </a:lnTo>
                  <a:close/>
                </a:path>
                <a:path w="1182370" h="1639570">
                  <a:moveTo>
                    <a:pt x="173151" y="1443443"/>
                  </a:moveTo>
                  <a:lnTo>
                    <a:pt x="170878" y="1440815"/>
                  </a:lnTo>
                  <a:lnTo>
                    <a:pt x="170738" y="1440776"/>
                  </a:lnTo>
                  <a:lnTo>
                    <a:pt x="170459" y="1440751"/>
                  </a:lnTo>
                  <a:lnTo>
                    <a:pt x="170192" y="1440751"/>
                  </a:lnTo>
                  <a:lnTo>
                    <a:pt x="167500" y="1443443"/>
                  </a:lnTo>
                  <a:lnTo>
                    <a:pt x="167500" y="1443570"/>
                  </a:lnTo>
                  <a:lnTo>
                    <a:pt x="167500" y="1537804"/>
                  </a:lnTo>
                  <a:lnTo>
                    <a:pt x="167500" y="1537944"/>
                  </a:lnTo>
                  <a:lnTo>
                    <a:pt x="167525" y="1538224"/>
                  </a:lnTo>
                  <a:lnTo>
                    <a:pt x="169773" y="1540573"/>
                  </a:lnTo>
                  <a:lnTo>
                    <a:pt x="169913" y="1540611"/>
                  </a:lnTo>
                  <a:lnTo>
                    <a:pt x="170192" y="1540637"/>
                  </a:lnTo>
                  <a:lnTo>
                    <a:pt x="170459" y="1540637"/>
                  </a:lnTo>
                  <a:lnTo>
                    <a:pt x="173151" y="1537944"/>
                  </a:lnTo>
                  <a:lnTo>
                    <a:pt x="173151" y="1537804"/>
                  </a:lnTo>
                  <a:lnTo>
                    <a:pt x="173151" y="1443583"/>
                  </a:lnTo>
                  <a:lnTo>
                    <a:pt x="173151" y="1443443"/>
                  </a:lnTo>
                  <a:close/>
                </a:path>
                <a:path w="1182370" h="1639570">
                  <a:moveTo>
                    <a:pt x="285305" y="1587233"/>
                  </a:moveTo>
                  <a:lnTo>
                    <a:pt x="282613" y="1584540"/>
                  </a:lnTo>
                  <a:lnTo>
                    <a:pt x="282473" y="1584540"/>
                  </a:lnTo>
                  <a:lnTo>
                    <a:pt x="250418" y="1584540"/>
                  </a:lnTo>
                  <a:lnTo>
                    <a:pt x="250278" y="1584540"/>
                  </a:lnTo>
                  <a:lnTo>
                    <a:pt x="249999" y="1584566"/>
                  </a:lnTo>
                  <a:lnTo>
                    <a:pt x="247586" y="1587233"/>
                  </a:lnTo>
                  <a:lnTo>
                    <a:pt x="247586" y="1587500"/>
                  </a:lnTo>
                  <a:lnTo>
                    <a:pt x="250278" y="1590192"/>
                  </a:lnTo>
                  <a:lnTo>
                    <a:pt x="250418" y="1590192"/>
                  </a:lnTo>
                  <a:lnTo>
                    <a:pt x="282473" y="1590192"/>
                  </a:lnTo>
                  <a:lnTo>
                    <a:pt x="282613" y="1590192"/>
                  </a:lnTo>
                  <a:lnTo>
                    <a:pt x="282892" y="1590167"/>
                  </a:lnTo>
                  <a:lnTo>
                    <a:pt x="285242" y="1587919"/>
                  </a:lnTo>
                  <a:lnTo>
                    <a:pt x="285280" y="1587779"/>
                  </a:lnTo>
                  <a:lnTo>
                    <a:pt x="285305" y="1587500"/>
                  </a:lnTo>
                  <a:lnTo>
                    <a:pt x="285305" y="1587233"/>
                  </a:lnTo>
                  <a:close/>
                </a:path>
                <a:path w="1182370" h="1639570">
                  <a:moveTo>
                    <a:pt x="285305" y="1560817"/>
                  </a:moveTo>
                  <a:lnTo>
                    <a:pt x="282613" y="1558124"/>
                  </a:lnTo>
                  <a:lnTo>
                    <a:pt x="282473" y="1558124"/>
                  </a:lnTo>
                  <a:lnTo>
                    <a:pt x="250418" y="1558124"/>
                  </a:lnTo>
                  <a:lnTo>
                    <a:pt x="250278" y="1558137"/>
                  </a:lnTo>
                  <a:lnTo>
                    <a:pt x="249999" y="1558163"/>
                  </a:lnTo>
                  <a:lnTo>
                    <a:pt x="247586" y="1560830"/>
                  </a:lnTo>
                  <a:lnTo>
                    <a:pt x="247586" y="1561096"/>
                  </a:lnTo>
                  <a:lnTo>
                    <a:pt x="250278" y="1563789"/>
                  </a:lnTo>
                  <a:lnTo>
                    <a:pt x="250418" y="1563789"/>
                  </a:lnTo>
                  <a:lnTo>
                    <a:pt x="282473" y="1563776"/>
                  </a:lnTo>
                  <a:lnTo>
                    <a:pt x="282613" y="1563776"/>
                  </a:lnTo>
                  <a:lnTo>
                    <a:pt x="282892" y="1563751"/>
                  </a:lnTo>
                  <a:lnTo>
                    <a:pt x="285242" y="1561503"/>
                  </a:lnTo>
                  <a:lnTo>
                    <a:pt x="285280" y="1561363"/>
                  </a:lnTo>
                  <a:lnTo>
                    <a:pt x="285305" y="1561084"/>
                  </a:lnTo>
                  <a:lnTo>
                    <a:pt x="285305" y="1560817"/>
                  </a:lnTo>
                  <a:close/>
                </a:path>
                <a:path w="1182370" h="1639570">
                  <a:moveTo>
                    <a:pt x="352437" y="109893"/>
                  </a:moveTo>
                  <a:lnTo>
                    <a:pt x="352298" y="109893"/>
                  </a:lnTo>
                  <a:lnTo>
                    <a:pt x="352018" y="109918"/>
                  </a:lnTo>
                  <a:lnTo>
                    <a:pt x="349605" y="112572"/>
                  </a:lnTo>
                  <a:lnTo>
                    <a:pt x="349605" y="112852"/>
                  </a:lnTo>
                  <a:lnTo>
                    <a:pt x="352298" y="115544"/>
                  </a:lnTo>
                  <a:lnTo>
                    <a:pt x="352437" y="115544"/>
                  </a:lnTo>
                  <a:lnTo>
                    <a:pt x="352437" y="109893"/>
                  </a:lnTo>
                  <a:close/>
                </a:path>
                <a:path w="1182370" h="1639570">
                  <a:moveTo>
                    <a:pt x="387324" y="86182"/>
                  </a:moveTo>
                  <a:lnTo>
                    <a:pt x="384632" y="83489"/>
                  </a:lnTo>
                  <a:lnTo>
                    <a:pt x="384492" y="83489"/>
                  </a:lnTo>
                  <a:lnTo>
                    <a:pt x="352437" y="83477"/>
                  </a:lnTo>
                  <a:lnTo>
                    <a:pt x="352298" y="83477"/>
                  </a:lnTo>
                  <a:lnTo>
                    <a:pt x="352018" y="83502"/>
                  </a:lnTo>
                  <a:lnTo>
                    <a:pt x="349605" y="86169"/>
                  </a:lnTo>
                  <a:lnTo>
                    <a:pt x="349605" y="86448"/>
                  </a:lnTo>
                  <a:lnTo>
                    <a:pt x="352298" y="89128"/>
                  </a:lnTo>
                  <a:lnTo>
                    <a:pt x="352437" y="89128"/>
                  </a:lnTo>
                  <a:lnTo>
                    <a:pt x="384492" y="89128"/>
                  </a:lnTo>
                  <a:lnTo>
                    <a:pt x="384632" y="89141"/>
                  </a:lnTo>
                  <a:lnTo>
                    <a:pt x="387324" y="86461"/>
                  </a:lnTo>
                  <a:lnTo>
                    <a:pt x="387324" y="86182"/>
                  </a:lnTo>
                  <a:close/>
                </a:path>
                <a:path w="1182370" h="1639570">
                  <a:moveTo>
                    <a:pt x="450837" y="1604505"/>
                  </a:moveTo>
                  <a:lnTo>
                    <a:pt x="450824" y="1604365"/>
                  </a:lnTo>
                  <a:lnTo>
                    <a:pt x="450799" y="1604086"/>
                  </a:lnTo>
                  <a:lnTo>
                    <a:pt x="448551" y="1601736"/>
                  </a:lnTo>
                  <a:lnTo>
                    <a:pt x="448411" y="1601698"/>
                  </a:lnTo>
                  <a:lnTo>
                    <a:pt x="448132" y="1601673"/>
                  </a:lnTo>
                  <a:lnTo>
                    <a:pt x="447865" y="1601673"/>
                  </a:lnTo>
                  <a:lnTo>
                    <a:pt x="447586" y="1601698"/>
                  </a:lnTo>
                  <a:lnTo>
                    <a:pt x="447446" y="1601736"/>
                  </a:lnTo>
                  <a:lnTo>
                    <a:pt x="447306" y="1601762"/>
                  </a:lnTo>
                  <a:lnTo>
                    <a:pt x="445173" y="1604365"/>
                  </a:lnTo>
                  <a:lnTo>
                    <a:pt x="445173" y="1604505"/>
                  </a:lnTo>
                  <a:lnTo>
                    <a:pt x="445185" y="1636560"/>
                  </a:lnTo>
                  <a:lnTo>
                    <a:pt x="445173" y="1636699"/>
                  </a:lnTo>
                  <a:lnTo>
                    <a:pt x="447446" y="1639328"/>
                  </a:lnTo>
                  <a:lnTo>
                    <a:pt x="447586" y="1639366"/>
                  </a:lnTo>
                  <a:lnTo>
                    <a:pt x="447865" y="1639392"/>
                  </a:lnTo>
                  <a:lnTo>
                    <a:pt x="448132" y="1639392"/>
                  </a:lnTo>
                  <a:lnTo>
                    <a:pt x="450824" y="1636699"/>
                  </a:lnTo>
                  <a:lnTo>
                    <a:pt x="450824" y="1636560"/>
                  </a:lnTo>
                  <a:lnTo>
                    <a:pt x="450837" y="1604505"/>
                  </a:lnTo>
                  <a:close/>
                </a:path>
                <a:path w="1182370" h="1639570">
                  <a:moveTo>
                    <a:pt x="477240" y="1604365"/>
                  </a:moveTo>
                  <a:lnTo>
                    <a:pt x="474967" y="1601736"/>
                  </a:lnTo>
                  <a:lnTo>
                    <a:pt x="474827" y="1601698"/>
                  </a:lnTo>
                  <a:lnTo>
                    <a:pt x="474548" y="1601673"/>
                  </a:lnTo>
                  <a:lnTo>
                    <a:pt x="474281" y="1601673"/>
                  </a:lnTo>
                  <a:lnTo>
                    <a:pt x="471589" y="1604365"/>
                  </a:lnTo>
                  <a:lnTo>
                    <a:pt x="471589" y="1604505"/>
                  </a:lnTo>
                  <a:lnTo>
                    <a:pt x="471589" y="1636560"/>
                  </a:lnTo>
                  <a:lnTo>
                    <a:pt x="471589" y="1636699"/>
                  </a:lnTo>
                  <a:lnTo>
                    <a:pt x="471614" y="1636979"/>
                  </a:lnTo>
                  <a:lnTo>
                    <a:pt x="473862" y="1639328"/>
                  </a:lnTo>
                  <a:lnTo>
                    <a:pt x="474002" y="1639366"/>
                  </a:lnTo>
                  <a:lnTo>
                    <a:pt x="474281" y="1639392"/>
                  </a:lnTo>
                  <a:lnTo>
                    <a:pt x="474548" y="1639392"/>
                  </a:lnTo>
                  <a:lnTo>
                    <a:pt x="474827" y="1639366"/>
                  </a:lnTo>
                  <a:lnTo>
                    <a:pt x="474967" y="1639328"/>
                  </a:lnTo>
                  <a:lnTo>
                    <a:pt x="475107" y="1639303"/>
                  </a:lnTo>
                  <a:lnTo>
                    <a:pt x="477240" y="1636699"/>
                  </a:lnTo>
                  <a:lnTo>
                    <a:pt x="477240" y="1636560"/>
                  </a:lnTo>
                  <a:lnTo>
                    <a:pt x="477240" y="1604505"/>
                  </a:lnTo>
                  <a:lnTo>
                    <a:pt x="477240" y="1604365"/>
                  </a:lnTo>
                  <a:close/>
                </a:path>
                <a:path w="1182370" h="1639570">
                  <a:moveTo>
                    <a:pt x="795401" y="29121"/>
                  </a:moveTo>
                  <a:lnTo>
                    <a:pt x="792708" y="26428"/>
                  </a:lnTo>
                  <a:lnTo>
                    <a:pt x="792568" y="26428"/>
                  </a:lnTo>
                  <a:lnTo>
                    <a:pt x="760514" y="26416"/>
                  </a:lnTo>
                  <a:lnTo>
                    <a:pt x="760374" y="26428"/>
                  </a:lnTo>
                  <a:lnTo>
                    <a:pt x="760095" y="26454"/>
                  </a:lnTo>
                  <a:lnTo>
                    <a:pt x="759828" y="26504"/>
                  </a:lnTo>
                  <a:lnTo>
                    <a:pt x="759561" y="26606"/>
                  </a:lnTo>
                  <a:lnTo>
                    <a:pt x="759434" y="26644"/>
                  </a:lnTo>
                  <a:lnTo>
                    <a:pt x="757682" y="29121"/>
                  </a:lnTo>
                  <a:lnTo>
                    <a:pt x="757682" y="29400"/>
                  </a:lnTo>
                  <a:lnTo>
                    <a:pt x="757707" y="29667"/>
                  </a:lnTo>
                  <a:lnTo>
                    <a:pt x="757745" y="29806"/>
                  </a:lnTo>
                  <a:lnTo>
                    <a:pt x="757770" y="29946"/>
                  </a:lnTo>
                  <a:lnTo>
                    <a:pt x="760374" y="32080"/>
                  </a:lnTo>
                  <a:lnTo>
                    <a:pt x="760514" y="32080"/>
                  </a:lnTo>
                  <a:lnTo>
                    <a:pt x="792568" y="32067"/>
                  </a:lnTo>
                  <a:lnTo>
                    <a:pt x="792708" y="32080"/>
                  </a:lnTo>
                  <a:lnTo>
                    <a:pt x="795337" y="29806"/>
                  </a:lnTo>
                  <a:lnTo>
                    <a:pt x="795375" y="29667"/>
                  </a:lnTo>
                  <a:lnTo>
                    <a:pt x="795401" y="29400"/>
                  </a:lnTo>
                  <a:lnTo>
                    <a:pt x="795401" y="29121"/>
                  </a:lnTo>
                  <a:close/>
                </a:path>
                <a:path w="1182370" h="1639570">
                  <a:moveTo>
                    <a:pt x="795401" y="2705"/>
                  </a:moveTo>
                  <a:lnTo>
                    <a:pt x="794562" y="850"/>
                  </a:lnTo>
                  <a:lnTo>
                    <a:pt x="794258" y="571"/>
                  </a:lnTo>
                  <a:lnTo>
                    <a:pt x="794029" y="419"/>
                  </a:lnTo>
                  <a:lnTo>
                    <a:pt x="793775" y="292"/>
                  </a:lnTo>
                  <a:lnTo>
                    <a:pt x="793648" y="241"/>
                  </a:lnTo>
                  <a:lnTo>
                    <a:pt x="793521" y="177"/>
                  </a:lnTo>
                  <a:lnTo>
                    <a:pt x="793254" y="101"/>
                  </a:lnTo>
                  <a:lnTo>
                    <a:pt x="792988" y="38"/>
                  </a:lnTo>
                  <a:lnTo>
                    <a:pt x="792708" y="12"/>
                  </a:lnTo>
                  <a:lnTo>
                    <a:pt x="792568" y="12"/>
                  </a:lnTo>
                  <a:lnTo>
                    <a:pt x="760514" y="12"/>
                  </a:lnTo>
                  <a:lnTo>
                    <a:pt x="760374" y="0"/>
                  </a:lnTo>
                  <a:lnTo>
                    <a:pt x="758520" y="838"/>
                  </a:lnTo>
                  <a:lnTo>
                    <a:pt x="757682" y="2692"/>
                  </a:lnTo>
                  <a:lnTo>
                    <a:pt x="757682" y="2971"/>
                  </a:lnTo>
                  <a:lnTo>
                    <a:pt x="758520" y="4826"/>
                  </a:lnTo>
                  <a:lnTo>
                    <a:pt x="760374" y="5664"/>
                  </a:lnTo>
                  <a:lnTo>
                    <a:pt x="760514" y="5664"/>
                  </a:lnTo>
                  <a:lnTo>
                    <a:pt x="792568" y="5664"/>
                  </a:lnTo>
                  <a:lnTo>
                    <a:pt x="792708" y="5676"/>
                  </a:lnTo>
                  <a:lnTo>
                    <a:pt x="794562" y="4838"/>
                  </a:lnTo>
                  <a:lnTo>
                    <a:pt x="795401" y="2984"/>
                  </a:lnTo>
                  <a:lnTo>
                    <a:pt x="795401" y="2705"/>
                  </a:lnTo>
                  <a:close/>
                </a:path>
                <a:path w="1182370" h="1639570">
                  <a:moveTo>
                    <a:pt x="797610" y="211912"/>
                  </a:moveTo>
                  <a:lnTo>
                    <a:pt x="797471" y="211912"/>
                  </a:lnTo>
                  <a:lnTo>
                    <a:pt x="797191" y="211937"/>
                  </a:lnTo>
                  <a:lnTo>
                    <a:pt x="794842" y="214185"/>
                  </a:lnTo>
                  <a:lnTo>
                    <a:pt x="794804" y="214325"/>
                  </a:lnTo>
                  <a:lnTo>
                    <a:pt x="794778" y="214591"/>
                  </a:lnTo>
                  <a:lnTo>
                    <a:pt x="794778" y="214871"/>
                  </a:lnTo>
                  <a:lnTo>
                    <a:pt x="794804" y="215163"/>
                  </a:lnTo>
                  <a:lnTo>
                    <a:pt x="794842" y="215290"/>
                  </a:lnTo>
                  <a:lnTo>
                    <a:pt x="794867" y="215417"/>
                  </a:lnTo>
                  <a:lnTo>
                    <a:pt x="797471" y="217563"/>
                  </a:lnTo>
                  <a:lnTo>
                    <a:pt x="797610" y="217563"/>
                  </a:lnTo>
                  <a:lnTo>
                    <a:pt x="797610" y="211912"/>
                  </a:lnTo>
                  <a:close/>
                </a:path>
                <a:path w="1182370" h="1639570">
                  <a:moveTo>
                    <a:pt x="797610" y="185496"/>
                  </a:moveTo>
                  <a:lnTo>
                    <a:pt x="797471" y="185496"/>
                  </a:lnTo>
                  <a:lnTo>
                    <a:pt x="797191" y="185521"/>
                  </a:lnTo>
                  <a:lnTo>
                    <a:pt x="794778" y="188188"/>
                  </a:lnTo>
                  <a:lnTo>
                    <a:pt x="794778" y="188468"/>
                  </a:lnTo>
                  <a:lnTo>
                    <a:pt x="794804" y="188747"/>
                  </a:lnTo>
                  <a:lnTo>
                    <a:pt x="794842" y="188874"/>
                  </a:lnTo>
                  <a:lnTo>
                    <a:pt x="794867" y="189014"/>
                  </a:lnTo>
                  <a:lnTo>
                    <a:pt x="797471" y="191147"/>
                  </a:lnTo>
                  <a:lnTo>
                    <a:pt x="797610" y="191147"/>
                  </a:lnTo>
                  <a:lnTo>
                    <a:pt x="797610" y="185496"/>
                  </a:lnTo>
                  <a:close/>
                </a:path>
                <a:path w="1182370" h="1639570">
                  <a:moveTo>
                    <a:pt x="797610" y="156273"/>
                  </a:moveTo>
                  <a:lnTo>
                    <a:pt x="797471" y="156273"/>
                  </a:lnTo>
                  <a:lnTo>
                    <a:pt x="797191" y="156298"/>
                  </a:lnTo>
                  <a:lnTo>
                    <a:pt x="794778" y="158953"/>
                  </a:lnTo>
                  <a:lnTo>
                    <a:pt x="794778" y="159232"/>
                  </a:lnTo>
                  <a:lnTo>
                    <a:pt x="794804" y="159524"/>
                  </a:lnTo>
                  <a:lnTo>
                    <a:pt x="794842" y="159651"/>
                  </a:lnTo>
                  <a:lnTo>
                    <a:pt x="794867" y="159778"/>
                  </a:lnTo>
                  <a:lnTo>
                    <a:pt x="797471" y="161925"/>
                  </a:lnTo>
                  <a:lnTo>
                    <a:pt x="797610" y="161925"/>
                  </a:lnTo>
                  <a:lnTo>
                    <a:pt x="797610" y="156273"/>
                  </a:lnTo>
                  <a:close/>
                </a:path>
                <a:path w="1182370" h="1639570">
                  <a:moveTo>
                    <a:pt x="797610" y="129857"/>
                  </a:moveTo>
                  <a:lnTo>
                    <a:pt x="797471" y="129857"/>
                  </a:lnTo>
                  <a:lnTo>
                    <a:pt x="797191" y="129882"/>
                  </a:lnTo>
                  <a:lnTo>
                    <a:pt x="794778" y="132537"/>
                  </a:lnTo>
                  <a:lnTo>
                    <a:pt x="794778" y="132816"/>
                  </a:lnTo>
                  <a:lnTo>
                    <a:pt x="794804" y="133108"/>
                  </a:lnTo>
                  <a:lnTo>
                    <a:pt x="794842" y="133235"/>
                  </a:lnTo>
                  <a:lnTo>
                    <a:pt x="794867" y="133362"/>
                  </a:lnTo>
                  <a:lnTo>
                    <a:pt x="797471" y="135509"/>
                  </a:lnTo>
                  <a:lnTo>
                    <a:pt x="797610" y="135509"/>
                  </a:lnTo>
                  <a:lnTo>
                    <a:pt x="797610" y="129857"/>
                  </a:lnTo>
                  <a:close/>
                </a:path>
                <a:path w="1182370" h="1639570">
                  <a:moveTo>
                    <a:pt x="832497" y="214604"/>
                  </a:moveTo>
                  <a:lnTo>
                    <a:pt x="832472" y="214325"/>
                  </a:lnTo>
                  <a:lnTo>
                    <a:pt x="832434" y="214198"/>
                  </a:lnTo>
                  <a:lnTo>
                    <a:pt x="832408" y="214058"/>
                  </a:lnTo>
                  <a:lnTo>
                    <a:pt x="829805" y="211924"/>
                  </a:lnTo>
                  <a:lnTo>
                    <a:pt x="829678" y="211924"/>
                  </a:lnTo>
                  <a:lnTo>
                    <a:pt x="797623" y="211912"/>
                  </a:lnTo>
                  <a:lnTo>
                    <a:pt x="797623" y="217563"/>
                  </a:lnTo>
                  <a:lnTo>
                    <a:pt x="829665" y="217563"/>
                  </a:lnTo>
                  <a:lnTo>
                    <a:pt x="829805" y="217576"/>
                  </a:lnTo>
                  <a:lnTo>
                    <a:pt x="830084" y="217551"/>
                  </a:lnTo>
                  <a:lnTo>
                    <a:pt x="830351" y="217500"/>
                  </a:lnTo>
                  <a:lnTo>
                    <a:pt x="830618" y="217398"/>
                  </a:lnTo>
                  <a:lnTo>
                    <a:pt x="830745" y="217360"/>
                  </a:lnTo>
                  <a:lnTo>
                    <a:pt x="832497" y="214884"/>
                  </a:lnTo>
                  <a:lnTo>
                    <a:pt x="832497" y="214604"/>
                  </a:lnTo>
                  <a:close/>
                </a:path>
                <a:path w="1182370" h="1639570">
                  <a:moveTo>
                    <a:pt x="832497" y="188201"/>
                  </a:moveTo>
                  <a:lnTo>
                    <a:pt x="832472" y="187909"/>
                  </a:lnTo>
                  <a:lnTo>
                    <a:pt x="832434" y="187782"/>
                  </a:lnTo>
                  <a:lnTo>
                    <a:pt x="832408" y="187655"/>
                  </a:lnTo>
                  <a:lnTo>
                    <a:pt x="829805" y="185508"/>
                  </a:lnTo>
                  <a:lnTo>
                    <a:pt x="829678" y="185508"/>
                  </a:lnTo>
                  <a:lnTo>
                    <a:pt x="797623" y="185496"/>
                  </a:lnTo>
                  <a:lnTo>
                    <a:pt x="797623" y="191147"/>
                  </a:lnTo>
                  <a:lnTo>
                    <a:pt x="829665" y="191147"/>
                  </a:lnTo>
                  <a:lnTo>
                    <a:pt x="829805" y="191160"/>
                  </a:lnTo>
                  <a:lnTo>
                    <a:pt x="830084" y="191135"/>
                  </a:lnTo>
                  <a:lnTo>
                    <a:pt x="832434" y="188887"/>
                  </a:lnTo>
                  <a:lnTo>
                    <a:pt x="832472" y="188747"/>
                  </a:lnTo>
                  <a:lnTo>
                    <a:pt x="832497" y="188480"/>
                  </a:lnTo>
                  <a:lnTo>
                    <a:pt x="832497" y="188201"/>
                  </a:lnTo>
                  <a:close/>
                </a:path>
                <a:path w="1182370" h="1639570">
                  <a:moveTo>
                    <a:pt x="832497" y="158953"/>
                  </a:moveTo>
                  <a:lnTo>
                    <a:pt x="831659" y="157099"/>
                  </a:lnTo>
                  <a:lnTo>
                    <a:pt x="829805" y="156273"/>
                  </a:lnTo>
                  <a:lnTo>
                    <a:pt x="829678" y="156273"/>
                  </a:lnTo>
                  <a:lnTo>
                    <a:pt x="797623" y="156260"/>
                  </a:lnTo>
                  <a:lnTo>
                    <a:pt x="797623" y="161912"/>
                  </a:lnTo>
                  <a:lnTo>
                    <a:pt x="829665" y="161912"/>
                  </a:lnTo>
                  <a:lnTo>
                    <a:pt x="829805" y="161925"/>
                  </a:lnTo>
                  <a:lnTo>
                    <a:pt x="830084" y="161899"/>
                  </a:lnTo>
                  <a:lnTo>
                    <a:pt x="832497" y="159232"/>
                  </a:lnTo>
                  <a:lnTo>
                    <a:pt x="832497" y="158953"/>
                  </a:lnTo>
                  <a:close/>
                </a:path>
                <a:path w="1182370" h="1639570">
                  <a:moveTo>
                    <a:pt x="832497" y="132537"/>
                  </a:moveTo>
                  <a:lnTo>
                    <a:pt x="832472" y="132257"/>
                  </a:lnTo>
                  <a:lnTo>
                    <a:pt x="832434" y="132130"/>
                  </a:lnTo>
                  <a:lnTo>
                    <a:pt x="832408" y="132003"/>
                  </a:lnTo>
                  <a:lnTo>
                    <a:pt x="829805" y="129857"/>
                  </a:lnTo>
                  <a:lnTo>
                    <a:pt x="829678" y="129857"/>
                  </a:lnTo>
                  <a:lnTo>
                    <a:pt x="797623" y="129844"/>
                  </a:lnTo>
                  <a:lnTo>
                    <a:pt x="797623" y="135496"/>
                  </a:lnTo>
                  <a:lnTo>
                    <a:pt x="829665" y="135496"/>
                  </a:lnTo>
                  <a:lnTo>
                    <a:pt x="829805" y="135509"/>
                  </a:lnTo>
                  <a:lnTo>
                    <a:pt x="830084" y="135483"/>
                  </a:lnTo>
                  <a:lnTo>
                    <a:pt x="832497" y="132816"/>
                  </a:lnTo>
                  <a:lnTo>
                    <a:pt x="832497" y="132537"/>
                  </a:lnTo>
                  <a:close/>
                </a:path>
                <a:path w="1182370" h="1639570">
                  <a:moveTo>
                    <a:pt x="914552" y="1618018"/>
                  </a:moveTo>
                  <a:lnTo>
                    <a:pt x="908900" y="1618018"/>
                  </a:lnTo>
                  <a:lnTo>
                    <a:pt x="908900" y="1618157"/>
                  </a:lnTo>
                  <a:lnTo>
                    <a:pt x="911593" y="1620850"/>
                  </a:lnTo>
                  <a:lnTo>
                    <a:pt x="911872" y="1620850"/>
                  </a:lnTo>
                  <a:lnTo>
                    <a:pt x="912152" y="1620824"/>
                  </a:lnTo>
                  <a:lnTo>
                    <a:pt x="912279" y="1620786"/>
                  </a:lnTo>
                  <a:lnTo>
                    <a:pt x="912418" y="1620761"/>
                  </a:lnTo>
                  <a:lnTo>
                    <a:pt x="914552" y="1618157"/>
                  </a:lnTo>
                  <a:lnTo>
                    <a:pt x="914552" y="1618018"/>
                  </a:lnTo>
                  <a:close/>
                </a:path>
                <a:path w="1182370" h="1639570">
                  <a:moveTo>
                    <a:pt x="914552" y="1585823"/>
                  </a:moveTo>
                  <a:lnTo>
                    <a:pt x="912279" y="1583194"/>
                  </a:lnTo>
                  <a:lnTo>
                    <a:pt x="912139" y="1583156"/>
                  </a:lnTo>
                  <a:lnTo>
                    <a:pt x="911872" y="1583131"/>
                  </a:lnTo>
                  <a:lnTo>
                    <a:pt x="911593" y="1583131"/>
                  </a:lnTo>
                  <a:lnTo>
                    <a:pt x="911301" y="1583156"/>
                  </a:lnTo>
                  <a:lnTo>
                    <a:pt x="911174" y="1583194"/>
                  </a:lnTo>
                  <a:lnTo>
                    <a:pt x="911047" y="1583220"/>
                  </a:lnTo>
                  <a:lnTo>
                    <a:pt x="908900" y="1585823"/>
                  </a:lnTo>
                  <a:lnTo>
                    <a:pt x="908900" y="1585950"/>
                  </a:lnTo>
                  <a:lnTo>
                    <a:pt x="908900" y="1618005"/>
                  </a:lnTo>
                  <a:lnTo>
                    <a:pt x="914552" y="1618005"/>
                  </a:lnTo>
                  <a:lnTo>
                    <a:pt x="914552" y="1585963"/>
                  </a:lnTo>
                  <a:lnTo>
                    <a:pt x="914552" y="1585823"/>
                  </a:lnTo>
                  <a:close/>
                </a:path>
                <a:path w="1182370" h="1639570">
                  <a:moveTo>
                    <a:pt x="940968" y="1618018"/>
                  </a:moveTo>
                  <a:lnTo>
                    <a:pt x="935316" y="1618018"/>
                  </a:lnTo>
                  <a:lnTo>
                    <a:pt x="935316" y="1618157"/>
                  </a:lnTo>
                  <a:lnTo>
                    <a:pt x="937590" y="1620786"/>
                  </a:lnTo>
                  <a:lnTo>
                    <a:pt x="937729" y="1620824"/>
                  </a:lnTo>
                  <a:lnTo>
                    <a:pt x="937996" y="1620850"/>
                  </a:lnTo>
                  <a:lnTo>
                    <a:pt x="938276" y="1620850"/>
                  </a:lnTo>
                  <a:lnTo>
                    <a:pt x="938568" y="1620824"/>
                  </a:lnTo>
                  <a:lnTo>
                    <a:pt x="938695" y="1620786"/>
                  </a:lnTo>
                  <a:lnTo>
                    <a:pt x="938822" y="1620761"/>
                  </a:lnTo>
                  <a:lnTo>
                    <a:pt x="940968" y="1618157"/>
                  </a:lnTo>
                  <a:lnTo>
                    <a:pt x="940968" y="1618018"/>
                  </a:lnTo>
                  <a:close/>
                </a:path>
                <a:path w="1182370" h="1639570">
                  <a:moveTo>
                    <a:pt x="940981" y="1585950"/>
                  </a:moveTo>
                  <a:lnTo>
                    <a:pt x="940968" y="1585823"/>
                  </a:lnTo>
                  <a:lnTo>
                    <a:pt x="940943" y="1585544"/>
                  </a:lnTo>
                  <a:lnTo>
                    <a:pt x="940892" y="1585277"/>
                  </a:lnTo>
                  <a:lnTo>
                    <a:pt x="940790" y="1585010"/>
                  </a:lnTo>
                  <a:lnTo>
                    <a:pt x="940752" y="1584883"/>
                  </a:lnTo>
                  <a:lnTo>
                    <a:pt x="938276" y="1583131"/>
                  </a:lnTo>
                  <a:lnTo>
                    <a:pt x="937996" y="1583131"/>
                  </a:lnTo>
                  <a:lnTo>
                    <a:pt x="937717" y="1583156"/>
                  </a:lnTo>
                  <a:lnTo>
                    <a:pt x="937590" y="1583194"/>
                  </a:lnTo>
                  <a:lnTo>
                    <a:pt x="937450" y="1583220"/>
                  </a:lnTo>
                  <a:lnTo>
                    <a:pt x="935316" y="1585823"/>
                  </a:lnTo>
                  <a:lnTo>
                    <a:pt x="935316" y="1585963"/>
                  </a:lnTo>
                  <a:lnTo>
                    <a:pt x="935329" y="1618005"/>
                  </a:lnTo>
                  <a:lnTo>
                    <a:pt x="940981" y="1618005"/>
                  </a:lnTo>
                  <a:lnTo>
                    <a:pt x="940981" y="1585950"/>
                  </a:lnTo>
                  <a:close/>
                </a:path>
                <a:path w="1182370" h="1639570">
                  <a:moveTo>
                    <a:pt x="1155687" y="1247038"/>
                  </a:moveTo>
                  <a:lnTo>
                    <a:pt x="1150035" y="1247038"/>
                  </a:lnTo>
                  <a:lnTo>
                    <a:pt x="1150035" y="1247178"/>
                  </a:lnTo>
                  <a:lnTo>
                    <a:pt x="1152309" y="1249807"/>
                  </a:lnTo>
                  <a:lnTo>
                    <a:pt x="1152448" y="1249845"/>
                  </a:lnTo>
                  <a:lnTo>
                    <a:pt x="1152715" y="1249870"/>
                  </a:lnTo>
                  <a:lnTo>
                    <a:pt x="1152994" y="1249870"/>
                  </a:lnTo>
                  <a:lnTo>
                    <a:pt x="1153287" y="1249845"/>
                  </a:lnTo>
                  <a:lnTo>
                    <a:pt x="1153414" y="1249807"/>
                  </a:lnTo>
                  <a:lnTo>
                    <a:pt x="1153541" y="1249781"/>
                  </a:lnTo>
                  <a:lnTo>
                    <a:pt x="1155458" y="1248117"/>
                  </a:lnTo>
                  <a:lnTo>
                    <a:pt x="1155522" y="1247990"/>
                  </a:lnTo>
                  <a:lnTo>
                    <a:pt x="1155611" y="1247724"/>
                  </a:lnTo>
                  <a:lnTo>
                    <a:pt x="1155661" y="1247457"/>
                  </a:lnTo>
                  <a:lnTo>
                    <a:pt x="1155687" y="1247178"/>
                  </a:lnTo>
                  <a:lnTo>
                    <a:pt x="1155687" y="1247038"/>
                  </a:lnTo>
                  <a:close/>
                </a:path>
                <a:path w="1182370" h="1639570">
                  <a:moveTo>
                    <a:pt x="1155700" y="1214970"/>
                  </a:moveTo>
                  <a:lnTo>
                    <a:pt x="1155687" y="1214843"/>
                  </a:lnTo>
                  <a:lnTo>
                    <a:pt x="1155661" y="1214564"/>
                  </a:lnTo>
                  <a:lnTo>
                    <a:pt x="1155611" y="1214297"/>
                  </a:lnTo>
                  <a:lnTo>
                    <a:pt x="1155522" y="1214031"/>
                  </a:lnTo>
                  <a:lnTo>
                    <a:pt x="1155458" y="1213904"/>
                  </a:lnTo>
                  <a:lnTo>
                    <a:pt x="1155420" y="1213777"/>
                  </a:lnTo>
                  <a:lnTo>
                    <a:pt x="1152994" y="1212151"/>
                  </a:lnTo>
                  <a:lnTo>
                    <a:pt x="1152715" y="1212151"/>
                  </a:lnTo>
                  <a:lnTo>
                    <a:pt x="1152448" y="1212176"/>
                  </a:lnTo>
                  <a:lnTo>
                    <a:pt x="1152309" y="1212215"/>
                  </a:lnTo>
                  <a:lnTo>
                    <a:pt x="1152169" y="1212240"/>
                  </a:lnTo>
                  <a:lnTo>
                    <a:pt x="1150251" y="1213904"/>
                  </a:lnTo>
                  <a:lnTo>
                    <a:pt x="1150188" y="1214031"/>
                  </a:lnTo>
                  <a:lnTo>
                    <a:pt x="1150112" y="1214297"/>
                  </a:lnTo>
                  <a:lnTo>
                    <a:pt x="1150061" y="1214564"/>
                  </a:lnTo>
                  <a:lnTo>
                    <a:pt x="1150035" y="1214843"/>
                  </a:lnTo>
                  <a:lnTo>
                    <a:pt x="1150035" y="1214983"/>
                  </a:lnTo>
                  <a:lnTo>
                    <a:pt x="1150048" y="1247025"/>
                  </a:lnTo>
                  <a:lnTo>
                    <a:pt x="1155700" y="1247025"/>
                  </a:lnTo>
                  <a:lnTo>
                    <a:pt x="1155700" y="1214970"/>
                  </a:lnTo>
                  <a:close/>
                </a:path>
                <a:path w="1182370" h="1639570">
                  <a:moveTo>
                    <a:pt x="1182103" y="1247038"/>
                  </a:moveTo>
                  <a:lnTo>
                    <a:pt x="1176439" y="1247038"/>
                  </a:lnTo>
                  <a:lnTo>
                    <a:pt x="1176439" y="1247178"/>
                  </a:lnTo>
                  <a:lnTo>
                    <a:pt x="1177277" y="1249032"/>
                  </a:lnTo>
                  <a:lnTo>
                    <a:pt x="1179131" y="1249870"/>
                  </a:lnTo>
                  <a:lnTo>
                    <a:pt x="1179410" y="1249870"/>
                  </a:lnTo>
                  <a:lnTo>
                    <a:pt x="1181265" y="1249032"/>
                  </a:lnTo>
                  <a:lnTo>
                    <a:pt x="1181544" y="1248727"/>
                  </a:lnTo>
                  <a:lnTo>
                    <a:pt x="1181696" y="1248498"/>
                  </a:lnTo>
                  <a:lnTo>
                    <a:pt x="1181823" y="1248244"/>
                  </a:lnTo>
                  <a:lnTo>
                    <a:pt x="1181874" y="1248117"/>
                  </a:lnTo>
                  <a:lnTo>
                    <a:pt x="1181938" y="1247990"/>
                  </a:lnTo>
                  <a:lnTo>
                    <a:pt x="1182014" y="1247724"/>
                  </a:lnTo>
                  <a:lnTo>
                    <a:pt x="1182077" y="1247457"/>
                  </a:lnTo>
                  <a:lnTo>
                    <a:pt x="1182103" y="1247178"/>
                  </a:lnTo>
                  <a:lnTo>
                    <a:pt x="1182103" y="1247038"/>
                  </a:lnTo>
                  <a:close/>
                </a:path>
                <a:path w="1182370" h="1639570">
                  <a:moveTo>
                    <a:pt x="1182116" y="1214843"/>
                  </a:moveTo>
                  <a:lnTo>
                    <a:pt x="1181277" y="1212989"/>
                  </a:lnTo>
                  <a:lnTo>
                    <a:pt x="1179423" y="1212151"/>
                  </a:lnTo>
                  <a:lnTo>
                    <a:pt x="1179144" y="1212151"/>
                  </a:lnTo>
                  <a:lnTo>
                    <a:pt x="1177290" y="1212989"/>
                  </a:lnTo>
                  <a:lnTo>
                    <a:pt x="1177010" y="1213294"/>
                  </a:lnTo>
                  <a:lnTo>
                    <a:pt x="1176858" y="1213523"/>
                  </a:lnTo>
                  <a:lnTo>
                    <a:pt x="1176731" y="1213777"/>
                  </a:lnTo>
                  <a:lnTo>
                    <a:pt x="1176680" y="1213904"/>
                  </a:lnTo>
                  <a:lnTo>
                    <a:pt x="1176616" y="1214031"/>
                  </a:lnTo>
                  <a:lnTo>
                    <a:pt x="1176540" y="1214297"/>
                  </a:lnTo>
                  <a:lnTo>
                    <a:pt x="1176477" y="1214564"/>
                  </a:lnTo>
                  <a:lnTo>
                    <a:pt x="1176451" y="1214843"/>
                  </a:lnTo>
                  <a:lnTo>
                    <a:pt x="1176451" y="1214970"/>
                  </a:lnTo>
                  <a:lnTo>
                    <a:pt x="1176451" y="1247025"/>
                  </a:lnTo>
                  <a:lnTo>
                    <a:pt x="1182103" y="1247025"/>
                  </a:lnTo>
                  <a:lnTo>
                    <a:pt x="1182103" y="1214983"/>
                  </a:lnTo>
                  <a:lnTo>
                    <a:pt x="1182116" y="121484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7540384" y="4663173"/>
              <a:ext cx="415925" cy="407034"/>
            </a:xfrm>
            <a:custGeom>
              <a:avLst/>
              <a:gdLst/>
              <a:ahLst/>
              <a:cxnLst/>
              <a:rect l="l" t="t" r="r" b="b"/>
              <a:pathLst>
                <a:path w="415925" h="407035">
                  <a:moveTo>
                    <a:pt x="58953" y="368223"/>
                  </a:moveTo>
                  <a:lnTo>
                    <a:pt x="53289" y="354660"/>
                  </a:lnTo>
                  <a:lnTo>
                    <a:pt x="53289" y="368503"/>
                  </a:lnTo>
                  <a:lnTo>
                    <a:pt x="53289" y="370078"/>
                  </a:lnTo>
                  <a:lnTo>
                    <a:pt x="38061" y="385305"/>
                  </a:lnTo>
                  <a:lnTo>
                    <a:pt x="37274" y="385305"/>
                  </a:lnTo>
                  <a:lnTo>
                    <a:pt x="36487" y="385318"/>
                  </a:lnTo>
                  <a:lnTo>
                    <a:pt x="34925" y="385152"/>
                  </a:lnTo>
                  <a:lnTo>
                    <a:pt x="21259" y="370078"/>
                  </a:lnTo>
                  <a:lnTo>
                    <a:pt x="21259" y="368503"/>
                  </a:lnTo>
                  <a:lnTo>
                    <a:pt x="36487" y="353275"/>
                  </a:lnTo>
                  <a:lnTo>
                    <a:pt x="37274" y="353275"/>
                  </a:lnTo>
                  <a:lnTo>
                    <a:pt x="38061" y="353263"/>
                  </a:lnTo>
                  <a:lnTo>
                    <a:pt x="39624" y="353428"/>
                  </a:lnTo>
                  <a:lnTo>
                    <a:pt x="53289" y="368503"/>
                  </a:lnTo>
                  <a:lnTo>
                    <a:pt x="53289" y="354660"/>
                  </a:lnTo>
                  <a:lnTo>
                    <a:pt x="38341" y="347611"/>
                  </a:lnTo>
                  <a:lnTo>
                    <a:pt x="37274" y="347611"/>
                  </a:lnTo>
                  <a:lnTo>
                    <a:pt x="36207" y="347624"/>
                  </a:lnTo>
                  <a:lnTo>
                    <a:pt x="15608" y="368236"/>
                  </a:lnTo>
                  <a:lnTo>
                    <a:pt x="15608" y="370357"/>
                  </a:lnTo>
                  <a:lnTo>
                    <a:pt x="36207" y="390969"/>
                  </a:lnTo>
                  <a:lnTo>
                    <a:pt x="37274" y="390969"/>
                  </a:lnTo>
                  <a:lnTo>
                    <a:pt x="38341" y="390956"/>
                  </a:lnTo>
                  <a:lnTo>
                    <a:pt x="58953" y="370344"/>
                  </a:lnTo>
                  <a:lnTo>
                    <a:pt x="58953" y="368223"/>
                  </a:lnTo>
                  <a:close/>
                </a:path>
                <a:path w="415925" h="407035">
                  <a:moveTo>
                    <a:pt x="58953" y="208038"/>
                  </a:moveTo>
                  <a:lnTo>
                    <a:pt x="53289" y="194475"/>
                  </a:lnTo>
                  <a:lnTo>
                    <a:pt x="53289" y="208318"/>
                  </a:lnTo>
                  <a:lnTo>
                    <a:pt x="53289" y="209892"/>
                  </a:lnTo>
                  <a:lnTo>
                    <a:pt x="38061" y="225120"/>
                  </a:lnTo>
                  <a:lnTo>
                    <a:pt x="37274" y="225120"/>
                  </a:lnTo>
                  <a:lnTo>
                    <a:pt x="36487" y="225120"/>
                  </a:lnTo>
                  <a:lnTo>
                    <a:pt x="21259" y="209880"/>
                  </a:lnTo>
                  <a:lnTo>
                    <a:pt x="21259" y="208305"/>
                  </a:lnTo>
                  <a:lnTo>
                    <a:pt x="36487" y="193078"/>
                  </a:lnTo>
                  <a:lnTo>
                    <a:pt x="37274" y="193078"/>
                  </a:lnTo>
                  <a:lnTo>
                    <a:pt x="38061" y="193078"/>
                  </a:lnTo>
                  <a:lnTo>
                    <a:pt x="53289" y="208318"/>
                  </a:lnTo>
                  <a:lnTo>
                    <a:pt x="53289" y="194475"/>
                  </a:lnTo>
                  <a:lnTo>
                    <a:pt x="38341" y="187426"/>
                  </a:lnTo>
                  <a:lnTo>
                    <a:pt x="37274" y="187426"/>
                  </a:lnTo>
                  <a:lnTo>
                    <a:pt x="36207" y="187426"/>
                  </a:lnTo>
                  <a:lnTo>
                    <a:pt x="15608" y="208038"/>
                  </a:lnTo>
                  <a:lnTo>
                    <a:pt x="15608" y="210159"/>
                  </a:lnTo>
                  <a:lnTo>
                    <a:pt x="36207" y="230771"/>
                  </a:lnTo>
                  <a:lnTo>
                    <a:pt x="37274" y="230771"/>
                  </a:lnTo>
                  <a:lnTo>
                    <a:pt x="38341" y="230771"/>
                  </a:lnTo>
                  <a:lnTo>
                    <a:pt x="58953" y="210159"/>
                  </a:lnTo>
                  <a:lnTo>
                    <a:pt x="58953" y="208038"/>
                  </a:lnTo>
                  <a:close/>
                </a:path>
                <a:path w="415925" h="407035">
                  <a:moveTo>
                    <a:pt x="129628" y="288594"/>
                  </a:moveTo>
                  <a:lnTo>
                    <a:pt x="123964" y="278866"/>
                  </a:lnTo>
                  <a:lnTo>
                    <a:pt x="123964" y="288874"/>
                  </a:lnTo>
                  <a:lnTo>
                    <a:pt x="123901" y="290169"/>
                  </a:lnTo>
                  <a:lnTo>
                    <a:pt x="117373" y="295795"/>
                  </a:lnTo>
                  <a:lnTo>
                    <a:pt x="116408" y="295732"/>
                  </a:lnTo>
                  <a:lnTo>
                    <a:pt x="110782" y="289521"/>
                  </a:lnTo>
                  <a:lnTo>
                    <a:pt x="110782" y="288874"/>
                  </a:lnTo>
                  <a:lnTo>
                    <a:pt x="117373" y="282600"/>
                  </a:lnTo>
                  <a:lnTo>
                    <a:pt x="118338" y="282663"/>
                  </a:lnTo>
                  <a:lnTo>
                    <a:pt x="123964" y="288874"/>
                  </a:lnTo>
                  <a:lnTo>
                    <a:pt x="123964" y="278866"/>
                  </a:lnTo>
                  <a:lnTo>
                    <a:pt x="117970" y="276948"/>
                  </a:lnTo>
                  <a:lnTo>
                    <a:pt x="117373" y="276948"/>
                  </a:lnTo>
                  <a:lnTo>
                    <a:pt x="116776" y="276948"/>
                  </a:lnTo>
                  <a:lnTo>
                    <a:pt x="105117" y="288594"/>
                  </a:lnTo>
                  <a:lnTo>
                    <a:pt x="105117" y="289801"/>
                  </a:lnTo>
                  <a:lnTo>
                    <a:pt x="116776" y="301447"/>
                  </a:lnTo>
                  <a:lnTo>
                    <a:pt x="117373" y="301447"/>
                  </a:lnTo>
                  <a:lnTo>
                    <a:pt x="117970" y="301447"/>
                  </a:lnTo>
                  <a:lnTo>
                    <a:pt x="129628" y="289801"/>
                  </a:lnTo>
                  <a:lnTo>
                    <a:pt x="129628" y="288594"/>
                  </a:lnTo>
                  <a:close/>
                </a:path>
                <a:path w="415925" h="407035">
                  <a:moveTo>
                    <a:pt x="134327" y="369189"/>
                  </a:moveTo>
                  <a:lnTo>
                    <a:pt x="131406" y="366458"/>
                  </a:lnTo>
                  <a:lnTo>
                    <a:pt x="131127" y="366483"/>
                  </a:lnTo>
                  <a:lnTo>
                    <a:pt x="130848" y="366534"/>
                  </a:lnTo>
                  <a:lnTo>
                    <a:pt x="130721" y="366572"/>
                  </a:lnTo>
                  <a:lnTo>
                    <a:pt x="98132" y="375881"/>
                  </a:lnTo>
                  <a:lnTo>
                    <a:pt x="70256" y="375881"/>
                  </a:lnTo>
                  <a:lnTo>
                    <a:pt x="70116" y="375894"/>
                  </a:lnTo>
                  <a:lnTo>
                    <a:pt x="67487" y="378167"/>
                  </a:lnTo>
                  <a:lnTo>
                    <a:pt x="67449" y="378307"/>
                  </a:lnTo>
                  <a:lnTo>
                    <a:pt x="67424" y="378587"/>
                  </a:lnTo>
                  <a:lnTo>
                    <a:pt x="67424" y="378853"/>
                  </a:lnTo>
                  <a:lnTo>
                    <a:pt x="70116" y="381546"/>
                  </a:lnTo>
                  <a:lnTo>
                    <a:pt x="70256" y="381546"/>
                  </a:lnTo>
                  <a:lnTo>
                    <a:pt x="98425" y="381533"/>
                  </a:lnTo>
                  <a:lnTo>
                    <a:pt x="98615" y="381546"/>
                  </a:lnTo>
                  <a:lnTo>
                    <a:pt x="98894" y="381520"/>
                  </a:lnTo>
                  <a:lnTo>
                    <a:pt x="99174" y="381469"/>
                  </a:lnTo>
                  <a:lnTo>
                    <a:pt x="99301" y="381431"/>
                  </a:lnTo>
                  <a:lnTo>
                    <a:pt x="132270" y="372008"/>
                  </a:lnTo>
                  <a:lnTo>
                    <a:pt x="132410" y="371970"/>
                  </a:lnTo>
                  <a:lnTo>
                    <a:pt x="134302" y="369608"/>
                  </a:lnTo>
                  <a:lnTo>
                    <a:pt x="134327" y="369468"/>
                  </a:lnTo>
                  <a:lnTo>
                    <a:pt x="134327" y="369189"/>
                  </a:lnTo>
                  <a:close/>
                </a:path>
                <a:path w="415925" h="407035">
                  <a:moveTo>
                    <a:pt x="136207" y="375894"/>
                  </a:moveTo>
                  <a:lnTo>
                    <a:pt x="136067" y="375894"/>
                  </a:lnTo>
                  <a:lnTo>
                    <a:pt x="135788" y="375920"/>
                  </a:lnTo>
                  <a:lnTo>
                    <a:pt x="133438" y="378167"/>
                  </a:lnTo>
                  <a:lnTo>
                    <a:pt x="133400" y="378307"/>
                  </a:lnTo>
                  <a:lnTo>
                    <a:pt x="133375" y="378587"/>
                  </a:lnTo>
                  <a:lnTo>
                    <a:pt x="133375" y="378853"/>
                  </a:lnTo>
                  <a:lnTo>
                    <a:pt x="136067" y="381546"/>
                  </a:lnTo>
                  <a:lnTo>
                    <a:pt x="136207" y="381546"/>
                  </a:lnTo>
                  <a:lnTo>
                    <a:pt x="136207" y="375894"/>
                  </a:lnTo>
                  <a:close/>
                </a:path>
                <a:path w="415925" h="407035">
                  <a:moveTo>
                    <a:pt x="141871" y="287997"/>
                  </a:moveTo>
                  <a:lnTo>
                    <a:pt x="141630" y="285597"/>
                  </a:lnTo>
                  <a:lnTo>
                    <a:pt x="141173" y="283235"/>
                  </a:lnTo>
                  <a:lnTo>
                    <a:pt x="140462" y="280924"/>
                  </a:lnTo>
                  <a:lnTo>
                    <a:pt x="139992" y="279793"/>
                  </a:lnTo>
                  <a:lnTo>
                    <a:pt x="139992" y="288086"/>
                  </a:lnTo>
                  <a:lnTo>
                    <a:pt x="139992" y="290309"/>
                  </a:lnTo>
                  <a:lnTo>
                    <a:pt x="118478" y="311810"/>
                  </a:lnTo>
                  <a:lnTo>
                    <a:pt x="117373" y="311810"/>
                  </a:lnTo>
                  <a:lnTo>
                    <a:pt x="116268" y="311810"/>
                  </a:lnTo>
                  <a:lnTo>
                    <a:pt x="94754" y="290309"/>
                  </a:lnTo>
                  <a:lnTo>
                    <a:pt x="94754" y="288086"/>
                  </a:lnTo>
                  <a:lnTo>
                    <a:pt x="116268" y="266585"/>
                  </a:lnTo>
                  <a:lnTo>
                    <a:pt x="117373" y="266585"/>
                  </a:lnTo>
                  <a:lnTo>
                    <a:pt x="118478" y="266585"/>
                  </a:lnTo>
                  <a:lnTo>
                    <a:pt x="139992" y="288086"/>
                  </a:lnTo>
                  <a:lnTo>
                    <a:pt x="139992" y="279793"/>
                  </a:lnTo>
                  <a:lnTo>
                    <a:pt x="118579" y="264693"/>
                  </a:lnTo>
                  <a:lnTo>
                    <a:pt x="117373" y="264693"/>
                  </a:lnTo>
                  <a:lnTo>
                    <a:pt x="116166" y="264706"/>
                  </a:lnTo>
                  <a:lnTo>
                    <a:pt x="92875" y="287997"/>
                  </a:lnTo>
                  <a:lnTo>
                    <a:pt x="92875" y="290398"/>
                  </a:lnTo>
                  <a:lnTo>
                    <a:pt x="116166" y="313702"/>
                  </a:lnTo>
                  <a:lnTo>
                    <a:pt x="117373" y="313702"/>
                  </a:lnTo>
                  <a:lnTo>
                    <a:pt x="118579" y="313690"/>
                  </a:lnTo>
                  <a:lnTo>
                    <a:pt x="141871" y="290398"/>
                  </a:lnTo>
                  <a:lnTo>
                    <a:pt x="141871" y="287997"/>
                  </a:lnTo>
                  <a:close/>
                </a:path>
                <a:path w="415925" h="407035">
                  <a:moveTo>
                    <a:pt x="167309" y="378574"/>
                  </a:moveTo>
                  <a:lnTo>
                    <a:pt x="164617" y="375881"/>
                  </a:lnTo>
                  <a:lnTo>
                    <a:pt x="164490" y="375881"/>
                  </a:lnTo>
                  <a:lnTo>
                    <a:pt x="136220" y="375881"/>
                  </a:lnTo>
                  <a:lnTo>
                    <a:pt x="136220" y="381533"/>
                  </a:lnTo>
                  <a:lnTo>
                    <a:pt x="164477" y="381533"/>
                  </a:lnTo>
                  <a:lnTo>
                    <a:pt x="164617" y="381533"/>
                  </a:lnTo>
                  <a:lnTo>
                    <a:pt x="164896" y="381508"/>
                  </a:lnTo>
                  <a:lnTo>
                    <a:pt x="167246" y="379260"/>
                  </a:lnTo>
                  <a:lnTo>
                    <a:pt x="167284" y="379120"/>
                  </a:lnTo>
                  <a:lnTo>
                    <a:pt x="167309" y="378841"/>
                  </a:lnTo>
                  <a:lnTo>
                    <a:pt x="167309" y="378574"/>
                  </a:lnTo>
                  <a:close/>
                </a:path>
                <a:path w="415925" h="407035">
                  <a:moveTo>
                    <a:pt x="186156" y="285826"/>
                  </a:moveTo>
                  <a:lnTo>
                    <a:pt x="185496" y="279095"/>
                  </a:lnTo>
                  <a:lnTo>
                    <a:pt x="184175" y="272465"/>
                  </a:lnTo>
                  <a:lnTo>
                    <a:pt x="182219" y="266001"/>
                  </a:lnTo>
                  <a:lnTo>
                    <a:pt x="180505" y="261874"/>
                  </a:lnTo>
                  <a:lnTo>
                    <a:pt x="180505" y="286105"/>
                  </a:lnTo>
                  <a:lnTo>
                    <a:pt x="180505" y="292303"/>
                  </a:lnTo>
                  <a:lnTo>
                    <a:pt x="164211" y="331647"/>
                  </a:lnTo>
                  <a:lnTo>
                    <a:pt x="126644" y="351726"/>
                  </a:lnTo>
                  <a:lnTo>
                    <a:pt x="120472" y="352336"/>
                  </a:lnTo>
                  <a:lnTo>
                    <a:pt x="117373" y="352336"/>
                  </a:lnTo>
                  <a:lnTo>
                    <a:pt x="114274" y="352323"/>
                  </a:lnTo>
                  <a:lnTo>
                    <a:pt x="74930" y="336029"/>
                  </a:lnTo>
                  <a:lnTo>
                    <a:pt x="54851" y="298462"/>
                  </a:lnTo>
                  <a:lnTo>
                    <a:pt x="54241" y="292290"/>
                  </a:lnTo>
                  <a:lnTo>
                    <a:pt x="54241" y="286092"/>
                  </a:lnTo>
                  <a:lnTo>
                    <a:pt x="70535" y="246748"/>
                  </a:lnTo>
                  <a:lnTo>
                    <a:pt x="108102" y="226669"/>
                  </a:lnTo>
                  <a:lnTo>
                    <a:pt x="114274" y="226060"/>
                  </a:lnTo>
                  <a:lnTo>
                    <a:pt x="117373" y="226060"/>
                  </a:lnTo>
                  <a:lnTo>
                    <a:pt x="120472" y="226072"/>
                  </a:lnTo>
                  <a:lnTo>
                    <a:pt x="159816" y="242366"/>
                  </a:lnTo>
                  <a:lnTo>
                    <a:pt x="179895" y="279933"/>
                  </a:lnTo>
                  <a:lnTo>
                    <a:pt x="180505" y="286105"/>
                  </a:lnTo>
                  <a:lnTo>
                    <a:pt x="180505" y="261874"/>
                  </a:lnTo>
                  <a:lnTo>
                    <a:pt x="152781" y="230136"/>
                  </a:lnTo>
                  <a:lnTo>
                    <a:pt x="120751" y="220421"/>
                  </a:lnTo>
                  <a:lnTo>
                    <a:pt x="117373" y="220421"/>
                  </a:lnTo>
                  <a:lnTo>
                    <a:pt x="113995" y="220408"/>
                  </a:lnTo>
                  <a:lnTo>
                    <a:pt x="107264" y="221068"/>
                  </a:lnTo>
                  <a:lnTo>
                    <a:pt x="71120" y="238163"/>
                  </a:lnTo>
                  <a:lnTo>
                    <a:pt x="50571" y="272453"/>
                  </a:lnTo>
                  <a:lnTo>
                    <a:pt x="48590" y="285813"/>
                  </a:lnTo>
                  <a:lnTo>
                    <a:pt x="48590" y="292569"/>
                  </a:lnTo>
                  <a:lnTo>
                    <a:pt x="62052" y="330225"/>
                  </a:lnTo>
                  <a:lnTo>
                    <a:pt x="94170" y="354037"/>
                  </a:lnTo>
                  <a:lnTo>
                    <a:pt x="113995" y="357974"/>
                  </a:lnTo>
                  <a:lnTo>
                    <a:pt x="117373" y="357974"/>
                  </a:lnTo>
                  <a:lnTo>
                    <a:pt x="120751" y="357987"/>
                  </a:lnTo>
                  <a:lnTo>
                    <a:pt x="127482" y="357327"/>
                  </a:lnTo>
                  <a:lnTo>
                    <a:pt x="163626" y="340233"/>
                  </a:lnTo>
                  <a:lnTo>
                    <a:pt x="184175" y="305943"/>
                  </a:lnTo>
                  <a:lnTo>
                    <a:pt x="186156" y="292582"/>
                  </a:lnTo>
                  <a:lnTo>
                    <a:pt x="186156" y="285826"/>
                  </a:lnTo>
                  <a:close/>
                </a:path>
                <a:path w="415925" h="407035">
                  <a:moveTo>
                    <a:pt x="214414" y="208038"/>
                  </a:moveTo>
                  <a:lnTo>
                    <a:pt x="208762" y="194475"/>
                  </a:lnTo>
                  <a:lnTo>
                    <a:pt x="208762" y="208318"/>
                  </a:lnTo>
                  <a:lnTo>
                    <a:pt x="208762" y="209892"/>
                  </a:lnTo>
                  <a:lnTo>
                    <a:pt x="193535" y="225120"/>
                  </a:lnTo>
                  <a:lnTo>
                    <a:pt x="192747" y="225120"/>
                  </a:lnTo>
                  <a:lnTo>
                    <a:pt x="191960" y="225120"/>
                  </a:lnTo>
                  <a:lnTo>
                    <a:pt x="176733" y="209880"/>
                  </a:lnTo>
                  <a:lnTo>
                    <a:pt x="176733" y="208305"/>
                  </a:lnTo>
                  <a:lnTo>
                    <a:pt x="191960" y="193078"/>
                  </a:lnTo>
                  <a:lnTo>
                    <a:pt x="192747" y="193078"/>
                  </a:lnTo>
                  <a:lnTo>
                    <a:pt x="193535" y="193078"/>
                  </a:lnTo>
                  <a:lnTo>
                    <a:pt x="208762" y="208318"/>
                  </a:lnTo>
                  <a:lnTo>
                    <a:pt x="208762" y="194475"/>
                  </a:lnTo>
                  <a:lnTo>
                    <a:pt x="193814" y="187426"/>
                  </a:lnTo>
                  <a:lnTo>
                    <a:pt x="192747" y="187426"/>
                  </a:lnTo>
                  <a:lnTo>
                    <a:pt x="191681" y="187426"/>
                  </a:lnTo>
                  <a:lnTo>
                    <a:pt x="171081" y="208038"/>
                  </a:lnTo>
                  <a:lnTo>
                    <a:pt x="171081" y="210159"/>
                  </a:lnTo>
                  <a:lnTo>
                    <a:pt x="191681" y="230771"/>
                  </a:lnTo>
                  <a:lnTo>
                    <a:pt x="192747" y="230771"/>
                  </a:lnTo>
                  <a:lnTo>
                    <a:pt x="193814" y="230771"/>
                  </a:lnTo>
                  <a:lnTo>
                    <a:pt x="214414" y="210159"/>
                  </a:lnTo>
                  <a:lnTo>
                    <a:pt x="214414" y="208038"/>
                  </a:lnTo>
                  <a:close/>
                </a:path>
                <a:path w="415925" h="407035">
                  <a:moveTo>
                    <a:pt x="219125" y="368223"/>
                  </a:moveTo>
                  <a:lnTo>
                    <a:pt x="213474" y="354660"/>
                  </a:lnTo>
                  <a:lnTo>
                    <a:pt x="213474" y="368503"/>
                  </a:lnTo>
                  <a:lnTo>
                    <a:pt x="213474" y="370078"/>
                  </a:lnTo>
                  <a:lnTo>
                    <a:pt x="198247" y="385305"/>
                  </a:lnTo>
                  <a:lnTo>
                    <a:pt x="197459" y="385305"/>
                  </a:lnTo>
                  <a:lnTo>
                    <a:pt x="196672" y="385318"/>
                  </a:lnTo>
                  <a:lnTo>
                    <a:pt x="195110" y="385152"/>
                  </a:lnTo>
                  <a:lnTo>
                    <a:pt x="181444" y="370078"/>
                  </a:lnTo>
                  <a:lnTo>
                    <a:pt x="181444" y="368503"/>
                  </a:lnTo>
                  <a:lnTo>
                    <a:pt x="196672" y="353275"/>
                  </a:lnTo>
                  <a:lnTo>
                    <a:pt x="197459" y="353275"/>
                  </a:lnTo>
                  <a:lnTo>
                    <a:pt x="198247" y="353263"/>
                  </a:lnTo>
                  <a:lnTo>
                    <a:pt x="199809" y="353428"/>
                  </a:lnTo>
                  <a:lnTo>
                    <a:pt x="213474" y="368503"/>
                  </a:lnTo>
                  <a:lnTo>
                    <a:pt x="213474" y="354660"/>
                  </a:lnTo>
                  <a:lnTo>
                    <a:pt x="198526" y="347611"/>
                  </a:lnTo>
                  <a:lnTo>
                    <a:pt x="197459" y="347611"/>
                  </a:lnTo>
                  <a:lnTo>
                    <a:pt x="196392" y="347624"/>
                  </a:lnTo>
                  <a:lnTo>
                    <a:pt x="175780" y="368236"/>
                  </a:lnTo>
                  <a:lnTo>
                    <a:pt x="175780" y="370357"/>
                  </a:lnTo>
                  <a:lnTo>
                    <a:pt x="196392" y="390969"/>
                  </a:lnTo>
                  <a:lnTo>
                    <a:pt x="197459" y="390969"/>
                  </a:lnTo>
                  <a:lnTo>
                    <a:pt x="198526" y="390956"/>
                  </a:lnTo>
                  <a:lnTo>
                    <a:pt x="219125" y="370344"/>
                  </a:lnTo>
                  <a:lnTo>
                    <a:pt x="219125" y="368223"/>
                  </a:lnTo>
                  <a:close/>
                </a:path>
                <a:path w="415925" h="407035">
                  <a:moveTo>
                    <a:pt x="234734" y="185318"/>
                  </a:moveTo>
                  <a:lnTo>
                    <a:pt x="234721" y="184658"/>
                  </a:lnTo>
                  <a:lnTo>
                    <a:pt x="230022" y="175094"/>
                  </a:lnTo>
                  <a:lnTo>
                    <a:pt x="230022" y="185547"/>
                  </a:lnTo>
                  <a:lnTo>
                    <a:pt x="230022" y="392836"/>
                  </a:lnTo>
                  <a:lnTo>
                    <a:pt x="230009" y="393065"/>
                  </a:lnTo>
                  <a:lnTo>
                    <a:pt x="230022" y="393293"/>
                  </a:lnTo>
                  <a:lnTo>
                    <a:pt x="230022" y="393496"/>
                  </a:lnTo>
                  <a:lnTo>
                    <a:pt x="221678" y="401840"/>
                  </a:lnTo>
                  <a:lnTo>
                    <a:pt x="221361" y="401840"/>
                  </a:lnTo>
                  <a:lnTo>
                    <a:pt x="221246" y="401840"/>
                  </a:lnTo>
                  <a:lnTo>
                    <a:pt x="13068" y="401840"/>
                  </a:lnTo>
                  <a:lnTo>
                    <a:pt x="12204" y="401751"/>
                  </a:lnTo>
                  <a:lnTo>
                    <a:pt x="4724" y="393496"/>
                  </a:lnTo>
                  <a:lnTo>
                    <a:pt x="4724" y="393065"/>
                  </a:lnTo>
                  <a:lnTo>
                    <a:pt x="4724" y="185318"/>
                  </a:lnTo>
                  <a:lnTo>
                    <a:pt x="4711" y="184886"/>
                  </a:lnTo>
                  <a:lnTo>
                    <a:pt x="13055" y="176542"/>
                  </a:lnTo>
                  <a:lnTo>
                    <a:pt x="13373" y="176542"/>
                  </a:lnTo>
                  <a:lnTo>
                    <a:pt x="13487" y="176542"/>
                  </a:lnTo>
                  <a:lnTo>
                    <a:pt x="221665" y="176542"/>
                  </a:lnTo>
                  <a:lnTo>
                    <a:pt x="222516" y="176631"/>
                  </a:lnTo>
                  <a:lnTo>
                    <a:pt x="230009" y="184886"/>
                  </a:lnTo>
                  <a:lnTo>
                    <a:pt x="230009" y="185204"/>
                  </a:lnTo>
                  <a:lnTo>
                    <a:pt x="230009" y="185432"/>
                  </a:lnTo>
                  <a:lnTo>
                    <a:pt x="230022" y="175094"/>
                  </a:lnTo>
                  <a:lnTo>
                    <a:pt x="221894" y="171831"/>
                  </a:lnTo>
                  <a:lnTo>
                    <a:pt x="221361" y="171831"/>
                  </a:lnTo>
                  <a:lnTo>
                    <a:pt x="221246" y="171831"/>
                  </a:lnTo>
                  <a:lnTo>
                    <a:pt x="12827" y="171831"/>
                  </a:lnTo>
                  <a:lnTo>
                    <a:pt x="11506" y="171958"/>
                  </a:lnTo>
                  <a:lnTo>
                    <a:pt x="0" y="184658"/>
                  </a:lnTo>
                  <a:lnTo>
                    <a:pt x="0" y="185204"/>
                  </a:lnTo>
                  <a:lnTo>
                    <a:pt x="0" y="185432"/>
                  </a:lnTo>
                  <a:lnTo>
                    <a:pt x="12" y="392836"/>
                  </a:lnTo>
                  <a:lnTo>
                    <a:pt x="0" y="393065"/>
                  </a:lnTo>
                  <a:lnTo>
                    <a:pt x="12" y="393293"/>
                  </a:lnTo>
                  <a:lnTo>
                    <a:pt x="12" y="393725"/>
                  </a:lnTo>
                  <a:lnTo>
                    <a:pt x="139" y="395046"/>
                  </a:lnTo>
                  <a:lnTo>
                    <a:pt x="12839" y="406552"/>
                  </a:lnTo>
                  <a:lnTo>
                    <a:pt x="13373" y="406552"/>
                  </a:lnTo>
                  <a:lnTo>
                    <a:pt x="13487" y="406552"/>
                  </a:lnTo>
                  <a:lnTo>
                    <a:pt x="221907" y="406552"/>
                  </a:lnTo>
                  <a:lnTo>
                    <a:pt x="223227" y="406425"/>
                  </a:lnTo>
                  <a:lnTo>
                    <a:pt x="234734" y="393725"/>
                  </a:lnTo>
                  <a:lnTo>
                    <a:pt x="234734" y="393065"/>
                  </a:lnTo>
                  <a:lnTo>
                    <a:pt x="234734" y="185318"/>
                  </a:lnTo>
                  <a:close/>
                </a:path>
                <a:path w="415925" h="407035">
                  <a:moveTo>
                    <a:pt x="415836" y="800"/>
                  </a:moveTo>
                  <a:lnTo>
                    <a:pt x="415772" y="584"/>
                  </a:lnTo>
                  <a:lnTo>
                    <a:pt x="415709" y="457"/>
                  </a:lnTo>
                  <a:lnTo>
                    <a:pt x="415594" y="304"/>
                  </a:lnTo>
                  <a:lnTo>
                    <a:pt x="415467" y="203"/>
                  </a:lnTo>
                  <a:lnTo>
                    <a:pt x="415315" y="114"/>
                  </a:lnTo>
                  <a:lnTo>
                    <a:pt x="415086" y="12"/>
                  </a:lnTo>
                  <a:lnTo>
                    <a:pt x="414934" y="0"/>
                  </a:lnTo>
                  <a:lnTo>
                    <a:pt x="414743" y="0"/>
                  </a:lnTo>
                  <a:lnTo>
                    <a:pt x="413956" y="0"/>
                  </a:lnTo>
                  <a:lnTo>
                    <a:pt x="413956" y="1879"/>
                  </a:lnTo>
                  <a:lnTo>
                    <a:pt x="413956" y="94234"/>
                  </a:lnTo>
                  <a:lnTo>
                    <a:pt x="321602" y="94234"/>
                  </a:lnTo>
                  <a:lnTo>
                    <a:pt x="321602" y="1879"/>
                  </a:lnTo>
                  <a:lnTo>
                    <a:pt x="413956" y="1879"/>
                  </a:lnTo>
                  <a:lnTo>
                    <a:pt x="413956" y="0"/>
                  </a:lnTo>
                  <a:lnTo>
                    <a:pt x="320802" y="0"/>
                  </a:lnTo>
                  <a:lnTo>
                    <a:pt x="320675" y="0"/>
                  </a:lnTo>
                  <a:lnTo>
                    <a:pt x="320522" y="0"/>
                  </a:lnTo>
                  <a:lnTo>
                    <a:pt x="319989" y="279"/>
                  </a:lnTo>
                  <a:lnTo>
                    <a:pt x="319887" y="419"/>
                  </a:lnTo>
                  <a:lnTo>
                    <a:pt x="319786" y="584"/>
                  </a:lnTo>
                  <a:lnTo>
                    <a:pt x="319735" y="749"/>
                  </a:lnTo>
                  <a:lnTo>
                    <a:pt x="319722" y="812"/>
                  </a:lnTo>
                  <a:lnTo>
                    <a:pt x="319722" y="95313"/>
                  </a:lnTo>
                  <a:lnTo>
                    <a:pt x="319786" y="95529"/>
                  </a:lnTo>
                  <a:lnTo>
                    <a:pt x="319849" y="95656"/>
                  </a:lnTo>
                  <a:lnTo>
                    <a:pt x="319963" y="95808"/>
                  </a:lnTo>
                  <a:lnTo>
                    <a:pt x="320103" y="95935"/>
                  </a:lnTo>
                  <a:lnTo>
                    <a:pt x="320255" y="96024"/>
                  </a:lnTo>
                  <a:lnTo>
                    <a:pt x="320408" y="96088"/>
                  </a:lnTo>
                  <a:lnTo>
                    <a:pt x="320611" y="96113"/>
                  </a:lnTo>
                  <a:lnTo>
                    <a:pt x="415036" y="96113"/>
                  </a:lnTo>
                  <a:lnTo>
                    <a:pt x="415251" y="96050"/>
                  </a:lnTo>
                  <a:lnTo>
                    <a:pt x="415378" y="95986"/>
                  </a:lnTo>
                  <a:lnTo>
                    <a:pt x="415531" y="95872"/>
                  </a:lnTo>
                  <a:lnTo>
                    <a:pt x="415658" y="95732"/>
                  </a:lnTo>
                  <a:lnTo>
                    <a:pt x="415772" y="95529"/>
                  </a:lnTo>
                  <a:lnTo>
                    <a:pt x="415823" y="95364"/>
                  </a:lnTo>
                  <a:lnTo>
                    <a:pt x="415836" y="95224"/>
                  </a:lnTo>
                  <a:lnTo>
                    <a:pt x="415836" y="95034"/>
                  </a:lnTo>
                  <a:lnTo>
                    <a:pt x="415836" y="1079"/>
                  </a:lnTo>
                  <a:lnTo>
                    <a:pt x="415836" y="939"/>
                  </a:lnTo>
                  <a:lnTo>
                    <a:pt x="415836" y="80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7790802" y="4593869"/>
              <a:ext cx="415925" cy="234950"/>
            </a:xfrm>
            <a:custGeom>
              <a:avLst/>
              <a:gdLst/>
              <a:ahLst/>
              <a:cxnLst/>
              <a:rect l="l" t="t" r="r" b="b"/>
              <a:pathLst>
                <a:path w="415925" h="234950">
                  <a:moveTo>
                    <a:pt x="35382" y="70104"/>
                  </a:moveTo>
                  <a:lnTo>
                    <a:pt x="34912" y="68681"/>
                  </a:lnTo>
                  <a:lnTo>
                    <a:pt x="34836" y="68554"/>
                  </a:lnTo>
                  <a:lnTo>
                    <a:pt x="32689" y="67411"/>
                  </a:lnTo>
                  <a:lnTo>
                    <a:pt x="32423" y="67411"/>
                  </a:lnTo>
                  <a:lnTo>
                    <a:pt x="29730" y="70104"/>
                  </a:lnTo>
                  <a:lnTo>
                    <a:pt x="29730" y="70243"/>
                  </a:lnTo>
                  <a:lnTo>
                    <a:pt x="29730" y="164477"/>
                  </a:lnTo>
                  <a:lnTo>
                    <a:pt x="29730" y="164617"/>
                  </a:lnTo>
                  <a:lnTo>
                    <a:pt x="29756" y="164896"/>
                  </a:lnTo>
                  <a:lnTo>
                    <a:pt x="32004" y="167246"/>
                  </a:lnTo>
                  <a:lnTo>
                    <a:pt x="32143" y="167284"/>
                  </a:lnTo>
                  <a:lnTo>
                    <a:pt x="32423" y="167309"/>
                  </a:lnTo>
                  <a:lnTo>
                    <a:pt x="32689" y="167309"/>
                  </a:lnTo>
                  <a:lnTo>
                    <a:pt x="35382" y="164617"/>
                  </a:lnTo>
                  <a:lnTo>
                    <a:pt x="35382" y="164477"/>
                  </a:lnTo>
                  <a:lnTo>
                    <a:pt x="35382" y="70243"/>
                  </a:lnTo>
                  <a:lnTo>
                    <a:pt x="35382" y="70104"/>
                  </a:lnTo>
                  <a:close/>
                </a:path>
                <a:path w="415925" h="234950">
                  <a:moveTo>
                    <a:pt x="58928" y="196392"/>
                  </a:moveTo>
                  <a:lnTo>
                    <a:pt x="53276" y="182829"/>
                  </a:lnTo>
                  <a:lnTo>
                    <a:pt x="53276" y="196672"/>
                  </a:lnTo>
                  <a:lnTo>
                    <a:pt x="53276" y="198247"/>
                  </a:lnTo>
                  <a:lnTo>
                    <a:pt x="38049" y="213474"/>
                  </a:lnTo>
                  <a:lnTo>
                    <a:pt x="37261" y="213474"/>
                  </a:lnTo>
                  <a:lnTo>
                    <a:pt x="36474" y="213487"/>
                  </a:lnTo>
                  <a:lnTo>
                    <a:pt x="34912" y="213321"/>
                  </a:lnTo>
                  <a:lnTo>
                    <a:pt x="21247" y="198247"/>
                  </a:lnTo>
                  <a:lnTo>
                    <a:pt x="21247" y="196672"/>
                  </a:lnTo>
                  <a:lnTo>
                    <a:pt x="36474" y="181444"/>
                  </a:lnTo>
                  <a:lnTo>
                    <a:pt x="37261" y="181444"/>
                  </a:lnTo>
                  <a:lnTo>
                    <a:pt x="38049" y="181432"/>
                  </a:lnTo>
                  <a:lnTo>
                    <a:pt x="39611" y="181597"/>
                  </a:lnTo>
                  <a:lnTo>
                    <a:pt x="53276" y="196672"/>
                  </a:lnTo>
                  <a:lnTo>
                    <a:pt x="53276" y="182829"/>
                  </a:lnTo>
                  <a:lnTo>
                    <a:pt x="38328" y="175780"/>
                  </a:lnTo>
                  <a:lnTo>
                    <a:pt x="37261" y="175780"/>
                  </a:lnTo>
                  <a:lnTo>
                    <a:pt x="36195" y="175793"/>
                  </a:lnTo>
                  <a:lnTo>
                    <a:pt x="15582" y="196405"/>
                  </a:lnTo>
                  <a:lnTo>
                    <a:pt x="15582" y="198526"/>
                  </a:lnTo>
                  <a:lnTo>
                    <a:pt x="36195" y="219138"/>
                  </a:lnTo>
                  <a:lnTo>
                    <a:pt x="37261" y="219138"/>
                  </a:lnTo>
                  <a:lnTo>
                    <a:pt x="38328" y="219125"/>
                  </a:lnTo>
                  <a:lnTo>
                    <a:pt x="58928" y="198513"/>
                  </a:lnTo>
                  <a:lnTo>
                    <a:pt x="58928" y="196392"/>
                  </a:lnTo>
                  <a:close/>
                </a:path>
                <a:path w="415925" h="234950">
                  <a:moveTo>
                    <a:pt x="58928" y="36207"/>
                  </a:moveTo>
                  <a:lnTo>
                    <a:pt x="53276" y="22644"/>
                  </a:lnTo>
                  <a:lnTo>
                    <a:pt x="53276" y="36487"/>
                  </a:lnTo>
                  <a:lnTo>
                    <a:pt x="53276" y="38061"/>
                  </a:lnTo>
                  <a:lnTo>
                    <a:pt x="38049" y="53289"/>
                  </a:lnTo>
                  <a:lnTo>
                    <a:pt x="37261" y="53289"/>
                  </a:lnTo>
                  <a:lnTo>
                    <a:pt x="36474" y="53289"/>
                  </a:lnTo>
                  <a:lnTo>
                    <a:pt x="21247" y="38049"/>
                  </a:lnTo>
                  <a:lnTo>
                    <a:pt x="21247" y="36474"/>
                  </a:lnTo>
                  <a:lnTo>
                    <a:pt x="36474" y="21247"/>
                  </a:lnTo>
                  <a:lnTo>
                    <a:pt x="37261" y="21247"/>
                  </a:lnTo>
                  <a:lnTo>
                    <a:pt x="38049" y="21247"/>
                  </a:lnTo>
                  <a:lnTo>
                    <a:pt x="53276" y="36487"/>
                  </a:lnTo>
                  <a:lnTo>
                    <a:pt x="53276" y="22644"/>
                  </a:lnTo>
                  <a:lnTo>
                    <a:pt x="38328" y="15595"/>
                  </a:lnTo>
                  <a:lnTo>
                    <a:pt x="37261" y="15595"/>
                  </a:lnTo>
                  <a:lnTo>
                    <a:pt x="36195" y="15595"/>
                  </a:lnTo>
                  <a:lnTo>
                    <a:pt x="15582" y="36207"/>
                  </a:lnTo>
                  <a:lnTo>
                    <a:pt x="15582" y="38328"/>
                  </a:lnTo>
                  <a:lnTo>
                    <a:pt x="36195" y="58940"/>
                  </a:lnTo>
                  <a:lnTo>
                    <a:pt x="37261" y="58940"/>
                  </a:lnTo>
                  <a:lnTo>
                    <a:pt x="38328" y="58940"/>
                  </a:lnTo>
                  <a:lnTo>
                    <a:pt x="58928" y="38328"/>
                  </a:lnTo>
                  <a:lnTo>
                    <a:pt x="58928" y="36207"/>
                  </a:lnTo>
                  <a:close/>
                </a:path>
                <a:path w="415925" h="234950">
                  <a:moveTo>
                    <a:pt x="70243" y="204050"/>
                  </a:moveTo>
                  <a:lnTo>
                    <a:pt x="70104" y="204050"/>
                  </a:lnTo>
                  <a:lnTo>
                    <a:pt x="69824" y="204076"/>
                  </a:lnTo>
                  <a:lnTo>
                    <a:pt x="67475" y="206324"/>
                  </a:lnTo>
                  <a:lnTo>
                    <a:pt x="67437" y="206463"/>
                  </a:lnTo>
                  <a:lnTo>
                    <a:pt x="67411" y="206743"/>
                  </a:lnTo>
                  <a:lnTo>
                    <a:pt x="67411" y="207010"/>
                  </a:lnTo>
                  <a:lnTo>
                    <a:pt x="70104" y="209702"/>
                  </a:lnTo>
                  <a:lnTo>
                    <a:pt x="70243" y="209702"/>
                  </a:lnTo>
                  <a:lnTo>
                    <a:pt x="70243" y="204050"/>
                  </a:lnTo>
                  <a:close/>
                </a:path>
                <a:path w="415925" h="234950">
                  <a:moveTo>
                    <a:pt x="129603" y="116763"/>
                  </a:moveTo>
                  <a:lnTo>
                    <a:pt x="123952" y="107035"/>
                  </a:lnTo>
                  <a:lnTo>
                    <a:pt x="123952" y="117043"/>
                  </a:lnTo>
                  <a:lnTo>
                    <a:pt x="123888" y="118338"/>
                  </a:lnTo>
                  <a:lnTo>
                    <a:pt x="117360" y="123964"/>
                  </a:lnTo>
                  <a:lnTo>
                    <a:pt x="116395" y="123901"/>
                  </a:lnTo>
                  <a:lnTo>
                    <a:pt x="110769" y="117690"/>
                  </a:lnTo>
                  <a:lnTo>
                    <a:pt x="110769" y="117043"/>
                  </a:lnTo>
                  <a:lnTo>
                    <a:pt x="117360" y="110769"/>
                  </a:lnTo>
                  <a:lnTo>
                    <a:pt x="118325" y="110832"/>
                  </a:lnTo>
                  <a:lnTo>
                    <a:pt x="123952" y="117043"/>
                  </a:lnTo>
                  <a:lnTo>
                    <a:pt x="123952" y="107035"/>
                  </a:lnTo>
                  <a:lnTo>
                    <a:pt x="117957" y="105117"/>
                  </a:lnTo>
                  <a:lnTo>
                    <a:pt x="117360" y="105117"/>
                  </a:lnTo>
                  <a:lnTo>
                    <a:pt x="116763" y="105117"/>
                  </a:lnTo>
                  <a:lnTo>
                    <a:pt x="105105" y="116763"/>
                  </a:lnTo>
                  <a:lnTo>
                    <a:pt x="105105" y="117970"/>
                  </a:lnTo>
                  <a:lnTo>
                    <a:pt x="116763" y="129616"/>
                  </a:lnTo>
                  <a:lnTo>
                    <a:pt x="117360" y="129616"/>
                  </a:lnTo>
                  <a:lnTo>
                    <a:pt x="117957" y="129616"/>
                  </a:lnTo>
                  <a:lnTo>
                    <a:pt x="129603" y="117970"/>
                  </a:lnTo>
                  <a:lnTo>
                    <a:pt x="129603" y="116763"/>
                  </a:lnTo>
                  <a:close/>
                </a:path>
                <a:path w="415925" h="234950">
                  <a:moveTo>
                    <a:pt x="134327" y="197358"/>
                  </a:moveTo>
                  <a:lnTo>
                    <a:pt x="131406" y="194627"/>
                  </a:lnTo>
                  <a:lnTo>
                    <a:pt x="131127" y="194652"/>
                  </a:lnTo>
                  <a:lnTo>
                    <a:pt x="130848" y="194703"/>
                  </a:lnTo>
                  <a:lnTo>
                    <a:pt x="130721" y="194741"/>
                  </a:lnTo>
                  <a:lnTo>
                    <a:pt x="98132" y="204050"/>
                  </a:lnTo>
                  <a:lnTo>
                    <a:pt x="70256" y="204050"/>
                  </a:lnTo>
                  <a:lnTo>
                    <a:pt x="70256" y="209702"/>
                  </a:lnTo>
                  <a:lnTo>
                    <a:pt x="98259" y="209702"/>
                  </a:lnTo>
                  <a:lnTo>
                    <a:pt x="98602" y="209715"/>
                  </a:lnTo>
                  <a:lnTo>
                    <a:pt x="98882" y="209689"/>
                  </a:lnTo>
                  <a:lnTo>
                    <a:pt x="99161" y="209638"/>
                  </a:lnTo>
                  <a:lnTo>
                    <a:pt x="99288" y="209600"/>
                  </a:lnTo>
                  <a:lnTo>
                    <a:pt x="132270" y="200177"/>
                  </a:lnTo>
                  <a:lnTo>
                    <a:pt x="132410" y="200139"/>
                  </a:lnTo>
                  <a:lnTo>
                    <a:pt x="134302" y="197777"/>
                  </a:lnTo>
                  <a:lnTo>
                    <a:pt x="134327" y="197637"/>
                  </a:lnTo>
                  <a:lnTo>
                    <a:pt x="134327" y="197358"/>
                  </a:lnTo>
                  <a:close/>
                </a:path>
                <a:path w="415925" h="234950">
                  <a:moveTo>
                    <a:pt x="141859" y="116166"/>
                  </a:moveTo>
                  <a:lnTo>
                    <a:pt x="141617" y="113766"/>
                  </a:lnTo>
                  <a:lnTo>
                    <a:pt x="141160" y="111404"/>
                  </a:lnTo>
                  <a:lnTo>
                    <a:pt x="140449" y="109093"/>
                  </a:lnTo>
                  <a:lnTo>
                    <a:pt x="139979" y="107962"/>
                  </a:lnTo>
                  <a:lnTo>
                    <a:pt x="139979" y="116255"/>
                  </a:lnTo>
                  <a:lnTo>
                    <a:pt x="139979" y="118478"/>
                  </a:lnTo>
                  <a:lnTo>
                    <a:pt x="118465" y="139979"/>
                  </a:lnTo>
                  <a:lnTo>
                    <a:pt x="117360" y="139979"/>
                  </a:lnTo>
                  <a:lnTo>
                    <a:pt x="116255" y="139966"/>
                  </a:lnTo>
                  <a:lnTo>
                    <a:pt x="94742" y="118465"/>
                  </a:lnTo>
                  <a:lnTo>
                    <a:pt x="94742" y="116243"/>
                  </a:lnTo>
                  <a:lnTo>
                    <a:pt x="116255" y="94742"/>
                  </a:lnTo>
                  <a:lnTo>
                    <a:pt x="117360" y="94742"/>
                  </a:lnTo>
                  <a:lnTo>
                    <a:pt x="118465" y="94754"/>
                  </a:lnTo>
                  <a:lnTo>
                    <a:pt x="139979" y="116255"/>
                  </a:lnTo>
                  <a:lnTo>
                    <a:pt x="139979" y="107962"/>
                  </a:lnTo>
                  <a:lnTo>
                    <a:pt x="118567" y="92862"/>
                  </a:lnTo>
                  <a:lnTo>
                    <a:pt x="117360" y="92862"/>
                  </a:lnTo>
                  <a:lnTo>
                    <a:pt x="116154" y="92862"/>
                  </a:lnTo>
                  <a:lnTo>
                    <a:pt x="92862" y="116154"/>
                  </a:lnTo>
                  <a:lnTo>
                    <a:pt x="92862" y="118554"/>
                  </a:lnTo>
                  <a:lnTo>
                    <a:pt x="116154" y="141859"/>
                  </a:lnTo>
                  <a:lnTo>
                    <a:pt x="117360" y="141859"/>
                  </a:lnTo>
                  <a:lnTo>
                    <a:pt x="118567" y="141859"/>
                  </a:lnTo>
                  <a:lnTo>
                    <a:pt x="141859" y="118567"/>
                  </a:lnTo>
                  <a:lnTo>
                    <a:pt x="141859" y="116166"/>
                  </a:lnTo>
                  <a:close/>
                </a:path>
                <a:path w="415925" h="234950">
                  <a:moveTo>
                    <a:pt x="167309" y="206743"/>
                  </a:moveTo>
                  <a:lnTo>
                    <a:pt x="164617" y="204050"/>
                  </a:lnTo>
                  <a:lnTo>
                    <a:pt x="164477" y="204050"/>
                  </a:lnTo>
                  <a:lnTo>
                    <a:pt x="136207" y="204050"/>
                  </a:lnTo>
                  <a:lnTo>
                    <a:pt x="136067" y="204050"/>
                  </a:lnTo>
                  <a:lnTo>
                    <a:pt x="135788" y="204076"/>
                  </a:lnTo>
                  <a:lnTo>
                    <a:pt x="133438" y="206324"/>
                  </a:lnTo>
                  <a:lnTo>
                    <a:pt x="133400" y="206463"/>
                  </a:lnTo>
                  <a:lnTo>
                    <a:pt x="133375" y="206743"/>
                  </a:lnTo>
                  <a:lnTo>
                    <a:pt x="133375" y="207010"/>
                  </a:lnTo>
                  <a:lnTo>
                    <a:pt x="136067" y="209702"/>
                  </a:lnTo>
                  <a:lnTo>
                    <a:pt x="136207" y="209702"/>
                  </a:lnTo>
                  <a:lnTo>
                    <a:pt x="164477" y="209702"/>
                  </a:lnTo>
                  <a:lnTo>
                    <a:pt x="164617" y="209702"/>
                  </a:lnTo>
                  <a:lnTo>
                    <a:pt x="164896" y="209677"/>
                  </a:lnTo>
                  <a:lnTo>
                    <a:pt x="167246" y="207429"/>
                  </a:lnTo>
                  <a:lnTo>
                    <a:pt x="167284" y="207289"/>
                  </a:lnTo>
                  <a:lnTo>
                    <a:pt x="167309" y="207010"/>
                  </a:lnTo>
                  <a:lnTo>
                    <a:pt x="167309" y="206743"/>
                  </a:lnTo>
                  <a:close/>
                </a:path>
                <a:path w="415925" h="234950">
                  <a:moveTo>
                    <a:pt x="186143" y="113982"/>
                  </a:moveTo>
                  <a:lnTo>
                    <a:pt x="185483" y="107251"/>
                  </a:lnTo>
                  <a:lnTo>
                    <a:pt x="184162" y="100622"/>
                  </a:lnTo>
                  <a:lnTo>
                    <a:pt x="182206" y="94157"/>
                  </a:lnTo>
                  <a:lnTo>
                    <a:pt x="180492" y="90030"/>
                  </a:lnTo>
                  <a:lnTo>
                    <a:pt x="180492" y="114261"/>
                  </a:lnTo>
                  <a:lnTo>
                    <a:pt x="180492" y="120459"/>
                  </a:lnTo>
                  <a:lnTo>
                    <a:pt x="164198" y="159804"/>
                  </a:lnTo>
                  <a:lnTo>
                    <a:pt x="126631" y="179882"/>
                  </a:lnTo>
                  <a:lnTo>
                    <a:pt x="120459" y="180492"/>
                  </a:lnTo>
                  <a:lnTo>
                    <a:pt x="117360" y="180492"/>
                  </a:lnTo>
                  <a:lnTo>
                    <a:pt x="114261" y="180492"/>
                  </a:lnTo>
                  <a:lnTo>
                    <a:pt x="74917" y="164198"/>
                  </a:lnTo>
                  <a:lnTo>
                    <a:pt x="54838" y="126631"/>
                  </a:lnTo>
                  <a:lnTo>
                    <a:pt x="54229" y="120459"/>
                  </a:lnTo>
                  <a:lnTo>
                    <a:pt x="54229" y="114261"/>
                  </a:lnTo>
                  <a:lnTo>
                    <a:pt x="70523" y="74917"/>
                  </a:lnTo>
                  <a:lnTo>
                    <a:pt x="108089" y="54838"/>
                  </a:lnTo>
                  <a:lnTo>
                    <a:pt x="114261" y="54229"/>
                  </a:lnTo>
                  <a:lnTo>
                    <a:pt x="117360" y="54229"/>
                  </a:lnTo>
                  <a:lnTo>
                    <a:pt x="120459" y="54229"/>
                  </a:lnTo>
                  <a:lnTo>
                    <a:pt x="159804" y="70523"/>
                  </a:lnTo>
                  <a:lnTo>
                    <a:pt x="179882" y="108089"/>
                  </a:lnTo>
                  <a:lnTo>
                    <a:pt x="180492" y="114261"/>
                  </a:lnTo>
                  <a:lnTo>
                    <a:pt x="180492" y="90030"/>
                  </a:lnTo>
                  <a:lnTo>
                    <a:pt x="152768" y="58293"/>
                  </a:lnTo>
                  <a:lnTo>
                    <a:pt x="120738" y="48577"/>
                  </a:lnTo>
                  <a:lnTo>
                    <a:pt x="117360" y="48577"/>
                  </a:lnTo>
                  <a:lnTo>
                    <a:pt x="113982" y="48577"/>
                  </a:lnTo>
                  <a:lnTo>
                    <a:pt x="76327" y="62039"/>
                  </a:lnTo>
                  <a:lnTo>
                    <a:pt x="52514" y="94157"/>
                  </a:lnTo>
                  <a:lnTo>
                    <a:pt x="48577" y="113982"/>
                  </a:lnTo>
                  <a:lnTo>
                    <a:pt x="48577" y="120738"/>
                  </a:lnTo>
                  <a:lnTo>
                    <a:pt x="62039" y="158394"/>
                  </a:lnTo>
                  <a:lnTo>
                    <a:pt x="94157" y="182206"/>
                  </a:lnTo>
                  <a:lnTo>
                    <a:pt x="113982" y="186143"/>
                  </a:lnTo>
                  <a:lnTo>
                    <a:pt x="117360" y="186143"/>
                  </a:lnTo>
                  <a:lnTo>
                    <a:pt x="120738" y="186143"/>
                  </a:lnTo>
                  <a:lnTo>
                    <a:pt x="158381" y="172681"/>
                  </a:lnTo>
                  <a:lnTo>
                    <a:pt x="182206" y="140563"/>
                  </a:lnTo>
                  <a:lnTo>
                    <a:pt x="186143" y="120738"/>
                  </a:lnTo>
                  <a:lnTo>
                    <a:pt x="186143" y="113982"/>
                  </a:lnTo>
                  <a:close/>
                </a:path>
                <a:path w="415925" h="234950">
                  <a:moveTo>
                    <a:pt x="200279" y="70104"/>
                  </a:moveTo>
                  <a:lnTo>
                    <a:pt x="199809" y="68681"/>
                  </a:lnTo>
                  <a:lnTo>
                    <a:pt x="199732" y="68554"/>
                  </a:lnTo>
                  <a:lnTo>
                    <a:pt x="197586" y="67411"/>
                  </a:lnTo>
                  <a:lnTo>
                    <a:pt x="197319" y="67411"/>
                  </a:lnTo>
                  <a:lnTo>
                    <a:pt x="194627" y="70104"/>
                  </a:lnTo>
                  <a:lnTo>
                    <a:pt x="194627" y="70243"/>
                  </a:lnTo>
                  <a:lnTo>
                    <a:pt x="194627" y="164477"/>
                  </a:lnTo>
                  <a:lnTo>
                    <a:pt x="194627" y="164617"/>
                  </a:lnTo>
                  <a:lnTo>
                    <a:pt x="194652" y="164896"/>
                  </a:lnTo>
                  <a:lnTo>
                    <a:pt x="196900" y="167246"/>
                  </a:lnTo>
                  <a:lnTo>
                    <a:pt x="197040" y="167284"/>
                  </a:lnTo>
                  <a:lnTo>
                    <a:pt x="197319" y="167309"/>
                  </a:lnTo>
                  <a:lnTo>
                    <a:pt x="197586" y="167309"/>
                  </a:lnTo>
                  <a:lnTo>
                    <a:pt x="200279" y="164617"/>
                  </a:lnTo>
                  <a:lnTo>
                    <a:pt x="200279" y="164477"/>
                  </a:lnTo>
                  <a:lnTo>
                    <a:pt x="200279" y="70243"/>
                  </a:lnTo>
                  <a:lnTo>
                    <a:pt x="200279" y="70104"/>
                  </a:lnTo>
                  <a:close/>
                </a:path>
                <a:path w="415925" h="234950">
                  <a:moveTo>
                    <a:pt x="214426" y="36207"/>
                  </a:moveTo>
                  <a:lnTo>
                    <a:pt x="208762" y="22644"/>
                  </a:lnTo>
                  <a:lnTo>
                    <a:pt x="208762" y="36487"/>
                  </a:lnTo>
                  <a:lnTo>
                    <a:pt x="208762" y="38061"/>
                  </a:lnTo>
                  <a:lnTo>
                    <a:pt x="193535" y="53289"/>
                  </a:lnTo>
                  <a:lnTo>
                    <a:pt x="192747" y="53289"/>
                  </a:lnTo>
                  <a:lnTo>
                    <a:pt x="191960" y="53289"/>
                  </a:lnTo>
                  <a:lnTo>
                    <a:pt x="176733" y="38049"/>
                  </a:lnTo>
                  <a:lnTo>
                    <a:pt x="176733" y="36474"/>
                  </a:lnTo>
                  <a:lnTo>
                    <a:pt x="191960" y="21247"/>
                  </a:lnTo>
                  <a:lnTo>
                    <a:pt x="192747" y="21247"/>
                  </a:lnTo>
                  <a:lnTo>
                    <a:pt x="193535" y="21247"/>
                  </a:lnTo>
                  <a:lnTo>
                    <a:pt x="208762" y="36487"/>
                  </a:lnTo>
                  <a:lnTo>
                    <a:pt x="208762" y="22644"/>
                  </a:lnTo>
                  <a:lnTo>
                    <a:pt x="193814" y="15595"/>
                  </a:lnTo>
                  <a:lnTo>
                    <a:pt x="192747" y="15595"/>
                  </a:lnTo>
                  <a:lnTo>
                    <a:pt x="191681" y="15595"/>
                  </a:lnTo>
                  <a:lnTo>
                    <a:pt x="171081" y="36207"/>
                  </a:lnTo>
                  <a:lnTo>
                    <a:pt x="171081" y="38328"/>
                  </a:lnTo>
                  <a:lnTo>
                    <a:pt x="191681" y="58940"/>
                  </a:lnTo>
                  <a:lnTo>
                    <a:pt x="192747" y="58940"/>
                  </a:lnTo>
                  <a:lnTo>
                    <a:pt x="193814" y="58940"/>
                  </a:lnTo>
                  <a:lnTo>
                    <a:pt x="214426" y="38328"/>
                  </a:lnTo>
                  <a:lnTo>
                    <a:pt x="214426" y="36207"/>
                  </a:lnTo>
                  <a:close/>
                </a:path>
                <a:path w="415925" h="234950">
                  <a:moveTo>
                    <a:pt x="219138" y="196392"/>
                  </a:moveTo>
                  <a:lnTo>
                    <a:pt x="213474" y="182829"/>
                  </a:lnTo>
                  <a:lnTo>
                    <a:pt x="213474" y="196672"/>
                  </a:lnTo>
                  <a:lnTo>
                    <a:pt x="213474" y="198247"/>
                  </a:lnTo>
                  <a:lnTo>
                    <a:pt x="198247" y="213474"/>
                  </a:lnTo>
                  <a:lnTo>
                    <a:pt x="197459" y="213474"/>
                  </a:lnTo>
                  <a:lnTo>
                    <a:pt x="196672" y="213487"/>
                  </a:lnTo>
                  <a:lnTo>
                    <a:pt x="195110" y="213321"/>
                  </a:lnTo>
                  <a:lnTo>
                    <a:pt x="181444" y="198247"/>
                  </a:lnTo>
                  <a:lnTo>
                    <a:pt x="181444" y="196672"/>
                  </a:lnTo>
                  <a:lnTo>
                    <a:pt x="196672" y="181444"/>
                  </a:lnTo>
                  <a:lnTo>
                    <a:pt x="197459" y="181444"/>
                  </a:lnTo>
                  <a:lnTo>
                    <a:pt x="198247" y="181432"/>
                  </a:lnTo>
                  <a:lnTo>
                    <a:pt x="199809" y="181597"/>
                  </a:lnTo>
                  <a:lnTo>
                    <a:pt x="213474" y="196672"/>
                  </a:lnTo>
                  <a:lnTo>
                    <a:pt x="213474" y="182829"/>
                  </a:lnTo>
                  <a:lnTo>
                    <a:pt x="198526" y="175780"/>
                  </a:lnTo>
                  <a:lnTo>
                    <a:pt x="197459" y="175780"/>
                  </a:lnTo>
                  <a:lnTo>
                    <a:pt x="196392" y="175793"/>
                  </a:lnTo>
                  <a:lnTo>
                    <a:pt x="175793" y="196405"/>
                  </a:lnTo>
                  <a:lnTo>
                    <a:pt x="175793" y="198526"/>
                  </a:lnTo>
                  <a:lnTo>
                    <a:pt x="196392" y="219138"/>
                  </a:lnTo>
                  <a:lnTo>
                    <a:pt x="197459" y="219138"/>
                  </a:lnTo>
                  <a:lnTo>
                    <a:pt x="198526" y="219125"/>
                  </a:lnTo>
                  <a:lnTo>
                    <a:pt x="219138" y="198513"/>
                  </a:lnTo>
                  <a:lnTo>
                    <a:pt x="219138" y="196392"/>
                  </a:lnTo>
                  <a:close/>
                </a:path>
                <a:path w="415925" h="234950">
                  <a:moveTo>
                    <a:pt x="234721" y="12827"/>
                  </a:moveTo>
                  <a:lnTo>
                    <a:pt x="230009" y="3251"/>
                  </a:lnTo>
                  <a:lnTo>
                    <a:pt x="230009" y="13055"/>
                  </a:lnTo>
                  <a:lnTo>
                    <a:pt x="230009" y="13373"/>
                  </a:lnTo>
                  <a:lnTo>
                    <a:pt x="230009" y="221665"/>
                  </a:lnTo>
                  <a:lnTo>
                    <a:pt x="229920" y="222516"/>
                  </a:lnTo>
                  <a:lnTo>
                    <a:pt x="221665" y="230009"/>
                  </a:lnTo>
                  <a:lnTo>
                    <a:pt x="221348" y="230009"/>
                  </a:lnTo>
                  <a:lnTo>
                    <a:pt x="221234" y="230009"/>
                  </a:lnTo>
                  <a:lnTo>
                    <a:pt x="13055" y="230009"/>
                  </a:lnTo>
                  <a:lnTo>
                    <a:pt x="12204" y="229920"/>
                  </a:lnTo>
                  <a:lnTo>
                    <a:pt x="4711" y="221665"/>
                  </a:lnTo>
                  <a:lnTo>
                    <a:pt x="4711" y="221348"/>
                  </a:lnTo>
                  <a:lnTo>
                    <a:pt x="4724" y="13487"/>
                  </a:lnTo>
                  <a:lnTo>
                    <a:pt x="4711" y="13055"/>
                  </a:lnTo>
                  <a:lnTo>
                    <a:pt x="4800" y="12192"/>
                  </a:lnTo>
                  <a:lnTo>
                    <a:pt x="13055" y="4711"/>
                  </a:lnTo>
                  <a:lnTo>
                    <a:pt x="13373" y="4711"/>
                  </a:lnTo>
                  <a:lnTo>
                    <a:pt x="13487" y="4711"/>
                  </a:lnTo>
                  <a:lnTo>
                    <a:pt x="221665" y="4711"/>
                  </a:lnTo>
                  <a:lnTo>
                    <a:pt x="222516" y="4800"/>
                  </a:lnTo>
                  <a:lnTo>
                    <a:pt x="230009" y="13055"/>
                  </a:lnTo>
                  <a:lnTo>
                    <a:pt x="230009" y="3251"/>
                  </a:lnTo>
                  <a:lnTo>
                    <a:pt x="221894" y="0"/>
                  </a:lnTo>
                  <a:lnTo>
                    <a:pt x="221348" y="0"/>
                  </a:lnTo>
                  <a:lnTo>
                    <a:pt x="221234" y="0"/>
                  </a:lnTo>
                  <a:lnTo>
                    <a:pt x="12827" y="0"/>
                  </a:lnTo>
                  <a:lnTo>
                    <a:pt x="11506" y="127"/>
                  </a:lnTo>
                  <a:lnTo>
                    <a:pt x="0" y="12827"/>
                  </a:lnTo>
                  <a:lnTo>
                    <a:pt x="0" y="13373"/>
                  </a:lnTo>
                  <a:lnTo>
                    <a:pt x="0" y="13601"/>
                  </a:lnTo>
                  <a:lnTo>
                    <a:pt x="12" y="221005"/>
                  </a:lnTo>
                  <a:lnTo>
                    <a:pt x="0" y="221234"/>
                  </a:lnTo>
                  <a:lnTo>
                    <a:pt x="0" y="221894"/>
                  </a:lnTo>
                  <a:lnTo>
                    <a:pt x="127" y="223215"/>
                  </a:lnTo>
                  <a:lnTo>
                    <a:pt x="12827" y="234721"/>
                  </a:lnTo>
                  <a:lnTo>
                    <a:pt x="13373" y="234721"/>
                  </a:lnTo>
                  <a:lnTo>
                    <a:pt x="13487" y="234721"/>
                  </a:lnTo>
                  <a:lnTo>
                    <a:pt x="221894" y="234721"/>
                  </a:lnTo>
                  <a:lnTo>
                    <a:pt x="223215" y="234594"/>
                  </a:lnTo>
                  <a:lnTo>
                    <a:pt x="234721" y="221894"/>
                  </a:lnTo>
                  <a:lnTo>
                    <a:pt x="234721" y="221348"/>
                  </a:lnTo>
                  <a:lnTo>
                    <a:pt x="234721" y="221119"/>
                  </a:lnTo>
                  <a:lnTo>
                    <a:pt x="234708" y="13716"/>
                  </a:lnTo>
                  <a:lnTo>
                    <a:pt x="234721" y="13487"/>
                  </a:lnTo>
                  <a:lnTo>
                    <a:pt x="234721" y="12827"/>
                  </a:lnTo>
                  <a:close/>
                </a:path>
                <a:path w="415925" h="234950">
                  <a:moveTo>
                    <a:pt x="415823" y="70243"/>
                  </a:moveTo>
                  <a:lnTo>
                    <a:pt x="413943" y="70243"/>
                  </a:lnTo>
                  <a:lnTo>
                    <a:pt x="413943" y="163537"/>
                  </a:lnTo>
                  <a:lnTo>
                    <a:pt x="320662" y="163537"/>
                  </a:lnTo>
                  <a:lnTo>
                    <a:pt x="320522" y="163537"/>
                  </a:lnTo>
                  <a:lnTo>
                    <a:pt x="320306" y="163601"/>
                  </a:lnTo>
                  <a:lnTo>
                    <a:pt x="320179" y="163664"/>
                  </a:lnTo>
                  <a:lnTo>
                    <a:pt x="320027" y="163779"/>
                  </a:lnTo>
                  <a:lnTo>
                    <a:pt x="319900" y="163918"/>
                  </a:lnTo>
                  <a:lnTo>
                    <a:pt x="319811" y="164071"/>
                  </a:lnTo>
                  <a:lnTo>
                    <a:pt x="319722" y="164338"/>
                  </a:lnTo>
                  <a:lnTo>
                    <a:pt x="319722" y="164617"/>
                  </a:lnTo>
                  <a:lnTo>
                    <a:pt x="319786" y="164833"/>
                  </a:lnTo>
                  <a:lnTo>
                    <a:pt x="320306" y="165341"/>
                  </a:lnTo>
                  <a:lnTo>
                    <a:pt x="320471" y="165404"/>
                  </a:lnTo>
                  <a:lnTo>
                    <a:pt x="320624" y="165417"/>
                  </a:lnTo>
                  <a:lnTo>
                    <a:pt x="414743" y="165417"/>
                  </a:lnTo>
                  <a:lnTo>
                    <a:pt x="414883" y="165417"/>
                  </a:lnTo>
                  <a:lnTo>
                    <a:pt x="415023" y="165417"/>
                  </a:lnTo>
                  <a:lnTo>
                    <a:pt x="415239" y="165354"/>
                  </a:lnTo>
                  <a:lnTo>
                    <a:pt x="415366" y="165290"/>
                  </a:lnTo>
                  <a:lnTo>
                    <a:pt x="415518" y="165176"/>
                  </a:lnTo>
                  <a:lnTo>
                    <a:pt x="415645" y="165036"/>
                  </a:lnTo>
                  <a:lnTo>
                    <a:pt x="415734" y="164884"/>
                  </a:lnTo>
                  <a:lnTo>
                    <a:pt x="415810" y="164668"/>
                  </a:lnTo>
                  <a:lnTo>
                    <a:pt x="415823" y="164528"/>
                  </a:lnTo>
                  <a:lnTo>
                    <a:pt x="415823" y="164338"/>
                  </a:lnTo>
                  <a:lnTo>
                    <a:pt x="415823" y="7024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8041208" y="4593869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35394" y="70243"/>
                  </a:moveTo>
                  <a:lnTo>
                    <a:pt x="35382" y="70104"/>
                  </a:lnTo>
                  <a:lnTo>
                    <a:pt x="35356" y="69824"/>
                  </a:lnTo>
                  <a:lnTo>
                    <a:pt x="34912" y="68681"/>
                  </a:lnTo>
                  <a:lnTo>
                    <a:pt x="34836" y="68554"/>
                  </a:lnTo>
                  <a:lnTo>
                    <a:pt x="32689" y="67411"/>
                  </a:lnTo>
                  <a:lnTo>
                    <a:pt x="32423" y="67411"/>
                  </a:lnTo>
                  <a:lnTo>
                    <a:pt x="29730" y="70104"/>
                  </a:lnTo>
                  <a:lnTo>
                    <a:pt x="29730" y="70243"/>
                  </a:lnTo>
                  <a:lnTo>
                    <a:pt x="29743" y="164477"/>
                  </a:lnTo>
                  <a:lnTo>
                    <a:pt x="29730" y="164617"/>
                  </a:lnTo>
                  <a:lnTo>
                    <a:pt x="32004" y="167246"/>
                  </a:lnTo>
                  <a:lnTo>
                    <a:pt x="32143" y="167284"/>
                  </a:lnTo>
                  <a:lnTo>
                    <a:pt x="32423" y="167309"/>
                  </a:lnTo>
                  <a:lnTo>
                    <a:pt x="32689" y="167309"/>
                  </a:lnTo>
                  <a:lnTo>
                    <a:pt x="32969" y="167284"/>
                  </a:lnTo>
                  <a:lnTo>
                    <a:pt x="33108" y="167246"/>
                  </a:lnTo>
                  <a:lnTo>
                    <a:pt x="33248" y="167220"/>
                  </a:lnTo>
                  <a:lnTo>
                    <a:pt x="35382" y="164617"/>
                  </a:lnTo>
                  <a:lnTo>
                    <a:pt x="35382" y="164477"/>
                  </a:lnTo>
                  <a:lnTo>
                    <a:pt x="35394" y="70243"/>
                  </a:lnTo>
                  <a:close/>
                </a:path>
                <a:path w="234950" h="234950">
                  <a:moveTo>
                    <a:pt x="58953" y="196392"/>
                  </a:moveTo>
                  <a:lnTo>
                    <a:pt x="53289" y="182829"/>
                  </a:lnTo>
                  <a:lnTo>
                    <a:pt x="53289" y="196672"/>
                  </a:lnTo>
                  <a:lnTo>
                    <a:pt x="53289" y="198247"/>
                  </a:lnTo>
                  <a:lnTo>
                    <a:pt x="38061" y="213474"/>
                  </a:lnTo>
                  <a:lnTo>
                    <a:pt x="37274" y="213474"/>
                  </a:lnTo>
                  <a:lnTo>
                    <a:pt x="36487" y="213487"/>
                  </a:lnTo>
                  <a:lnTo>
                    <a:pt x="34925" y="213321"/>
                  </a:lnTo>
                  <a:lnTo>
                    <a:pt x="21259" y="198247"/>
                  </a:lnTo>
                  <a:lnTo>
                    <a:pt x="21259" y="196672"/>
                  </a:lnTo>
                  <a:lnTo>
                    <a:pt x="36487" y="181444"/>
                  </a:lnTo>
                  <a:lnTo>
                    <a:pt x="37274" y="181444"/>
                  </a:lnTo>
                  <a:lnTo>
                    <a:pt x="38061" y="181432"/>
                  </a:lnTo>
                  <a:lnTo>
                    <a:pt x="39624" y="181597"/>
                  </a:lnTo>
                  <a:lnTo>
                    <a:pt x="53289" y="196672"/>
                  </a:lnTo>
                  <a:lnTo>
                    <a:pt x="53289" y="182829"/>
                  </a:lnTo>
                  <a:lnTo>
                    <a:pt x="38341" y="175780"/>
                  </a:lnTo>
                  <a:lnTo>
                    <a:pt x="37274" y="175780"/>
                  </a:lnTo>
                  <a:lnTo>
                    <a:pt x="36207" y="175793"/>
                  </a:lnTo>
                  <a:lnTo>
                    <a:pt x="15608" y="196405"/>
                  </a:lnTo>
                  <a:lnTo>
                    <a:pt x="15608" y="198526"/>
                  </a:lnTo>
                  <a:lnTo>
                    <a:pt x="36207" y="219138"/>
                  </a:lnTo>
                  <a:lnTo>
                    <a:pt x="37274" y="219138"/>
                  </a:lnTo>
                  <a:lnTo>
                    <a:pt x="38341" y="219125"/>
                  </a:lnTo>
                  <a:lnTo>
                    <a:pt x="58953" y="198513"/>
                  </a:lnTo>
                  <a:lnTo>
                    <a:pt x="58953" y="196392"/>
                  </a:lnTo>
                  <a:close/>
                </a:path>
                <a:path w="234950" h="234950">
                  <a:moveTo>
                    <a:pt x="58953" y="36207"/>
                  </a:moveTo>
                  <a:lnTo>
                    <a:pt x="53289" y="22644"/>
                  </a:lnTo>
                  <a:lnTo>
                    <a:pt x="53289" y="36487"/>
                  </a:lnTo>
                  <a:lnTo>
                    <a:pt x="53289" y="38061"/>
                  </a:lnTo>
                  <a:lnTo>
                    <a:pt x="38061" y="53289"/>
                  </a:lnTo>
                  <a:lnTo>
                    <a:pt x="37274" y="53289"/>
                  </a:lnTo>
                  <a:lnTo>
                    <a:pt x="36487" y="53289"/>
                  </a:lnTo>
                  <a:lnTo>
                    <a:pt x="21259" y="38049"/>
                  </a:lnTo>
                  <a:lnTo>
                    <a:pt x="21259" y="36474"/>
                  </a:lnTo>
                  <a:lnTo>
                    <a:pt x="36487" y="21247"/>
                  </a:lnTo>
                  <a:lnTo>
                    <a:pt x="37274" y="21247"/>
                  </a:lnTo>
                  <a:lnTo>
                    <a:pt x="38061" y="21247"/>
                  </a:lnTo>
                  <a:lnTo>
                    <a:pt x="53289" y="36487"/>
                  </a:lnTo>
                  <a:lnTo>
                    <a:pt x="53289" y="22644"/>
                  </a:lnTo>
                  <a:lnTo>
                    <a:pt x="38341" y="15595"/>
                  </a:lnTo>
                  <a:lnTo>
                    <a:pt x="37274" y="15595"/>
                  </a:lnTo>
                  <a:lnTo>
                    <a:pt x="36207" y="15595"/>
                  </a:lnTo>
                  <a:lnTo>
                    <a:pt x="15608" y="36207"/>
                  </a:lnTo>
                  <a:lnTo>
                    <a:pt x="15608" y="38328"/>
                  </a:lnTo>
                  <a:lnTo>
                    <a:pt x="36207" y="58940"/>
                  </a:lnTo>
                  <a:lnTo>
                    <a:pt x="37274" y="58940"/>
                  </a:lnTo>
                  <a:lnTo>
                    <a:pt x="38341" y="58940"/>
                  </a:lnTo>
                  <a:lnTo>
                    <a:pt x="58953" y="38328"/>
                  </a:lnTo>
                  <a:lnTo>
                    <a:pt x="58953" y="36207"/>
                  </a:lnTo>
                  <a:close/>
                </a:path>
                <a:path w="234950" h="234950">
                  <a:moveTo>
                    <a:pt x="134327" y="197358"/>
                  </a:moveTo>
                  <a:lnTo>
                    <a:pt x="131406" y="194627"/>
                  </a:lnTo>
                  <a:lnTo>
                    <a:pt x="131127" y="194652"/>
                  </a:lnTo>
                  <a:lnTo>
                    <a:pt x="130860" y="194703"/>
                  </a:lnTo>
                  <a:lnTo>
                    <a:pt x="130721" y="194741"/>
                  </a:lnTo>
                  <a:lnTo>
                    <a:pt x="98132" y="204050"/>
                  </a:lnTo>
                  <a:lnTo>
                    <a:pt x="70256" y="204050"/>
                  </a:lnTo>
                  <a:lnTo>
                    <a:pt x="70116" y="204050"/>
                  </a:lnTo>
                  <a:lnTo>
                    <a:pt x="69837" y="204076"/>
                  </a:lnTo>
                  <a:lnTo>
                    <a:pt x="67487" y="206324"/>
                  </a:lnTo>
                  <a:lnTo>
                    <a:pt x="67449" y="206463"/>
                  </a:lnTo>
                  <a:lnTo>
                    <a:pt x="67424" y="206743"/>
                  </a:lnTo>
                  <a:lnTo>
                    <a:pt x="67424" y="207010"/>
                  </a:lnTo>
                  <a:lnTo>
                    <a:pt x="70116" y="209702"/>
                  </a:lnTo>
                  <a:lnTo>
                    <a:pt x="70256" y="209702"/>
                  </a:lnTo>
                  <a:lnTo>
                    <a:pt x="98247" y="209702"/>
                  </a:lnTo>
                  <a:lnTo>
                    <a:pt x="98615" y="209715"/>
                  </a:lnTo>
                  <a:lnTo>
                    <a:pt x="98894" y="209689"/>
                  </a:lnTo>
                  <a:lnTo>
                    <a:pt x="99161" y="209638"/>
                  </a:lnTo>
                  <a:lnTo>
                    <a:pt x="99301" y="209600"/>
                  </a:lnTo>
                  <a:lnTo>
                    <a:pt x="132270" y="200177"/>
                  </a:lnTo>
                  <a:lnTo>
                    <a:pt x="132410" y="200139"/>
                  </a:lnTo>
                  <a:lnTo>
                    <a:pt x="134302" y="197777"/>
                  </a:lnTo>
                  <a:lnTo>
                    <a:pt x="134327" y="197637"/>
                  </a:lnTo>
                  <a:lnTo>
                    <a:pt x="134327" y="197358"/>
                  </a:lnTo>
                  <a:close/>
                </a:path>
                <a:path w="234950" h="234950">
                  <a:moveTo>
                    <a:pt x="136207" y="204050"/>
                  </a:moveTo>
                  <a:lnTo>
                    <a:pt x="136067" y="204050"/>
                  </a:lnTo>
                  <a:lnTo>
                    <a:pt x="135788" y="204076"/>
                  </a:lnTo>
                  <a:lnTo>
                    <a:pt x="133438" y="206324"/>
                  </a:lnTo>
                  <a:lnTo>
                    <a:pt x="133400" y="206463"/>
                  </a:lnTo>
                  <a:lnTo>
                    <a:pt x="133375" y="206743"/>
                  </a:lnTo>
                  <a:lnTo>
                    <a:pt x="133375" y="207010"/>
                  </a:lnTo>
                  <a:lnTo>
                    <a:pt x="136067" y="209702"/>
                  </a:lnTo>
                  <a:lnTo>
                    <a:pt x="136207" y="209702"/>
                  </a:lnTo>
                  <a:lnTo>
                    <a:pt x="136207" y="204050"/>
                  </a:lnTo>
                  <a:close/>
                </a:path>
                <a:path w="234950" h="234950">
                  <a:moveTo>
                    <a:pt x="141859" y="116166"/>
                  </a:moveTo>
                  <a:lnTo>
                    <a:pt x="141617" y="113766"/>
                  </a:lnTo>
                  <a:lnTo>
                    <a:pt x="141160" y="111404"/>
                  </a:lnTo>
                  <a:lnTo>
                    <a:pt x="140449" y="109093"/>
                  </a:lnTo>
                  <a:lnTo>
                    <a:pt x="139979" y="107962"/>
                  </a:lnTo>
                  <a:lnTo>
                    <a:pt x="139979" y="116255"/>
                  </a:lnTo>
                  <a:lnTo>
                    <a:pt x="139979" y="118478"/>
                  </a:lnTo>
                  <a:lnTo>
                    <a:pt x="118465" y="139979"/>
                  </a:lnTo>
                  <a:lnTo>
                    <a:pt x="117360" y="139979"/>
                  </a:lnTo>
                  <a:lnTo>
                    <a:pt x="116255" y="139966"/>
                  </a:lnTo>
                  <a:lnTo>
                    <a:pt x="94742" y="118465"/>
                  </a:lnTo>
                  <a:lnTo>
                    <a:pt x="94742" y="116243"/>
                  </a:lnTo>
                  <a:lnTo>
                    <a:pt x="116255" y="94742"/>
                  </a:lnTo>
                  <a:lnTo>
                    <a:pt x="117360" y="94742"/>
                  </a:lnTo>
                  <a:lnTo>
                    <a:pt x="118465" y="94754"/>
                  </a:lnTo>
                  <a:lnTo>
                    <a:pt x="139979" y="116255"/>
                  </a:lnTo>
                  <a:lnTo>
                    <a:pt x="139979" y="107962"/>
                  </a:lnTo>
                  <a:lnTo>
                    <a:pt x="118567" y="92862"/>
                  </a:lnTo>
                  <a:lnTo>
                    <a:pt x="117360" y="92862"/>
                  </a:lnTo>
                  <a:lnTo>
                    <a:pt x="116154" y="92862"/>
                  </a:lnTo>
                  <a:lnTo>
                    <a:pt x="92862" y="116154"/>
                  </a:lnTo>
                  <a:lnTo>
                    <a:pt x="92862" y="118554"/>
                  </a:lnTo>
                  <a:lnTo>
                    <a:pt x="116154" y="141859"/>
                  </a:lnTo>
                  <a:lnTo>
                    <a:pt x="117360" y="141859"/>
                  </a:lnTo>
                  <a:lnTo>
                    <a:pt x="118567" y="141859"/>
                  </a:lnTo>
                  <a:lnTo>
                    <a:pt x="141859" y="118567"/>
                  </a:lnTo>
                  <a:lnTo>
                    <a:pt x="141859" y="116166"/>
                  </a:lnTo>
                  <a:close/>
                </a:path>
                <a:path w="234950" h="234950">
                  <a:moveTo>
                    <a:pt x="167309" y="206743"/>
                  </a:moveTo>
                  <a:lnTo>
                    <a:pt x="164617" y="204050"/>
                  </a:lnTo>
                  <a:lnTo>
                    <a:pt x="164490" y="204050"/>
                  </a:lnTo>
                  <a:lnTo>
                    <a:pt x="136220" y="204050"/>
                  </a:lnTo>
                  <a:lnTo>
                    <a:pt x="136220" y="209702"/>
                  </a:lnTo>
                  <a:lnTo>
                    <a:pt x="164477" y="209702"/>
                  </a:lnTo>
                  <a:lnTo>
                    <a:pt x="164617" y="209702"/>
                  </a:lnTo>
                  <a:lnTo>
                    <a:pt x="164896" y="209677"/>
                  </a:lnTo>
                  <a:lnTo>
                    <a:pt x="167309" y="207010"/>
                  </a:lnTo>
                  <a:lnTo>
                    <a:pt x="167309" y="206743"/>
                  </a:lnTo>
                  <a:close/>
                </a:path>
                <a:path w="234950" h="234950">
                  <a:moveTo>
                    <a:pt x="186143" y="113982"/>
                  </a:moveTo>
                  <a:lnTo>
                    <a:pt x="185483" y="107251"/>
                  </a:lnTo>
                  <a:lnTo>
                    <a:pt x="184162" y="100622"/>
                  </a:lnTo>
                  <a:lnTo>
                    <a:pt x="182206" y="94157"/>
                  </a:lnTo>
                  <a:lnTo>
                    <a:pt x="180492" y="90030"/>
                  </a:lnTo>
                  <a:lnTo>
                    <a:pt x="180492" y="114261"/>
                  </a:lnTo>
                  <a:lnTo>
                    <a:pt x="180492" y="120459"/>
                  </a:lnTo>
                  <a:lnTo>
                    <a:pt x="164198" y="159804"/>
                  </a:lnTo>
                  <a:lnTo>
                    <a:pt x="126631" y="179882"/>
                  </a:lnTo>
                  <a:lnTo>
                    <a:pt x="120459" y="180492"/>
                  </a:lnTo>
                  <a:lnTo>
                    <a:pt x="117360" y="180492"/>
                  </a:lnTo>
                  <a:lnTo>
                    <a:pt x="114261" y="180492"/>
                  </a:lnTo>
                  <a:lnTo>
                    <a:pt x="74917" y="164198"/>
                  </a:lnTo>
                  <a:lnTo>
                    <a:pt x="71196" y="160477"/>
                  </a:lnTo>
                  <a:lnTo>
                    <a:pt x="71196" y="74244"/>
                  </a:lnTo>
                  <a:lnTo>
                    <a:pt x="74256" y="71183"/>
                  </a:lnTo>
                  <a:lnTo>
                    <a:pt x="160464" y="71183"/>
                  </a:lnTo>
                  <a:lnTo>
                    <a:pt x="179882" y="108089"/>
                  </a:lnTo>
                  <a:lnTo>
                    <a:pt x="180492" y="114261"/>
                  </a:lnTo>
                  <a:lnTo>
                    <a:pt x="180492" y="90030"/>
                  </a:lnTo>
                  <a:lnTo>
                    <a:pt x="158318" y="62001"/>
                  </a:lnTo>
                  <a:lnTo>
                    <a:pt x="158318" y="69303"/>
                  </a:lnTo>
                  <a:lnTo>
                    <a:pt x="76403" y="69303"/>
                  </a:lnTo>
                  <a:lnTo>
                    <a:pt x="114261" y="54229"/>
                  </a:lnTo>
                  <a:lnTo>
                    <a:pt x="117360" y="54229"/>
                  </a:lnTo>
                  <a:lnTo>
                    <a:pt x="120459" y="54229"/>
                  </a:lnTo>
                  <a:lnTo>
                    <a:pt x="158318" y="69303"/>
                  </a:lnTo>
                  <a:lnTo>
                    <a:pt x="158318" y="62001"/>
                  </a:lnTo>
                  <a:lnTo>
                    <a:pt x="120738" y="48577"/>
                  </a:lnTo>
                  <a:lnTo>
                    <a:pt x="117360" y="48577"/>
                  </a:lnTo>
                  <a:lnTo>
                    <a:pt x="113982" y="48577"/>
                  </a:lnTo>
                  <a:lnTo>
                    <a:pt x="76339" y="62039"/>
                  </a:lnTo>
                  <a:lnTo>
                    <a:pt x="69316" y="68122"/>
                  </a:lnTo>
                  <a:lnTo>
                    <a:pt x="69316" y="76390"/>
                  </a:lnTo>
                  <a:lnTo>
                    <a:pt x="69316" y="158343"/>
                  </a:lnTo>
                  <a:lnTo>
                    <a:pt x="54229" y="120459"/>
                  </a:lnTo>
                  <a:lnTo>
                    <a:pt x="54229" y="114261"/>
                  </a:lnTo>
                  <a:lnTo>
                    <a:pt x="69316" y="76390"/>
                  </a:lnTo>
                  <a:lnTo>
                    <a:pt x="69316" y="68122"/>
                  </a:lnTo>
                  <a:lnTo>
                    <a:pt x="49237" y="107251"/>
                  </a:lnTo>
                  <a:lnTo>
                    <a:pt x="48577" y="113982"/>
                  </a:lnTo>
                  <a:lnTo>
                    <a:pt x="48577" y="120738"/>
                  </a:lnTo>
                  <a:lnTo>
                    <a:pt x="62039" y="158394"/>
                  </a:lnTo>
                  <a:lnTo>
                    <a:pt x="94157" y="182206"/>
                  </a:lnTo>
                  <a:lnTo>
                    <a:pt x="113982" y="186143"/>
                  </a:lnTo>
                  <a:lnTo>
                    <a:pt x="117360" y="186143"/>
                  </a:lnTo>
                  <a:lnTo>
                    <a:pt x="120738" y="186143"/>
                  </a:lnTo>
                  <a:lnTo>
                    <a:pt x="158381" y="172681"/>
                  </a:lnTo>
                  <a:lnTo>
                    <a:pt x="182206" y="140563"/>
                  </a:lnTo>
                  <a:lnTo>
                    <a:pt x="186143" y="120738"/>
                  </a:lnTo>
                  <a:lnTo>
                    <a:pt x="186143" y="113982"/>
                  </a:lnTo>
                  <a:close/>
                </a:path>
                <a:path w="234950" h="234950">
                  <a:moveTo>
                    <a:pt x="200291" y="70243"/>
                  </a:moveTo>
                  <a:lnTo>
                    <a:pt x="200279" y="70104"/>
                  </a:lnTo>
                  <a:lnTo>
                    <a:pt x="200253" y="69824"/>
                  </a:lnTo>
                  <a:lnTo>
                    <a:pt x="199809" y="68681"/>
                  </a:lnTo>
                  <a:lnTo>
                    <a:pt x="199732" y="68554"/>
                  </a:lnTo>
                  <a:lnTo>
                    <a:pt x="197586" y="67411"/>
                  </a:lnTo>
                  <a:lnTo>
                    <a:pt x="197319" y="67411"/>
                  </a:lnTo>
                  <a:lnTo>
                    <a:pt x="194627" y="70104"/>
                  </a:lnTo>
                  <a:lnTo>
                    <a:pt x="194627" y="70243"/>
                  </a:lnTo>
                  <a:lnTo>
                    <a:pt x="194640" y="164477"/>
                  </a:lnTo>
                  <a:lnTo>
                    <a:pt x="194640" y="164617"/>
                  </a:lnTo>
                  <a:lnTo>
                    <a:pt x="194665" y="164896"/>
                  </a:lnTo>
                  <a:lnTo>
                    <a:pt x="196913" y="167246"/>
                  </a:lnTo>
                  <a:lnTo>
                    <a:pt x="197053" y="167284"/>
                  </a:lnTo>
                  <a:lnTo>
                    <a:pt x="197332" y="167309"/>
                  </a:lnTo>
                  <a:lnTo>
                    <a:pt x="197599" y="167309"/>
                  </a:lnTo>
                  <a:lnTo>
                    <a:pt x="200291" y="164617"/>
                  </a:lnTo>
                  <a:lnTo>
                    <a:pt x="200291" y="164477"/>
                  </a:lnTo>
                  <a:lnTo>
                    <a:pt x="200291" y="70243"/>
                  </a:lnTo>
                  <a:close/>
                </a:path>
                <a:path w="234950" h="234950">
                  <a:moveTo>
                    <a:pt x="214426" y="36207"/>
                  </a:moveTo>
                  <a:lnTo>
                    <a:pt x="208762" y="22644"/>
                  </a:lnTo>
                  <a:lnTo>
                    <a:pt x="208762" y="36487"/>
                  </a:lnTo>
                  <a:lnTo>
                    <a:pt x="208762" y="38061"/>
                  </a:lnTo>
                  <a:lnTo>
                    <a:pt x="193535" y="53289"/>
                  </a:lnTo>
                  <a:lnTo>
                    <a:pt x="192747" y="53289"/>
                  </a:lnTo>
                  <a:lnTo>
                    <a:pt x="191960" y="53289"/>
                  </a:lnTo>
                  <a:lnTo>
                    <a:pt x="176733" y="38049"/>
                  </a:lnTo>
                  <a:lnTo>
                    <a:pt x="176733" y="36474"/>
                  </a:lnTo>
                  <a:lnTo>
                    <a:pt x="191960" y="21247"/>
                  </a:lnTo>
                  <a:lnTo>
                    <a:pt x="192747" y="21247"/>
                  </a:lnTo>
                  <a:lnTo>
                    <a:pt x="193535" y="21247"/>
                  </a:lnTo>
                  <a:lnTo>
                    <a:pt x="208762" y="36487"/>
                  </a:lnTo>
                  <a:lnTo>
                    <a:pt x="208762" y="22644"/>
                  </a:lnTo>
                  <a:lnTo>
                    <a:pt x="193814" y="15595"/>
                  </a:lnTo>
                  <a:lnTo>
                    <a:pt x="192747" y="15595"/>
                  </a:lnTo>
                  <a:lnTo>
                    <a:pt x="191681" y="15595"/>
                  </a:lnTo>
                  <a:lnTo>
                    <a:pt x="171069" y="36207"/>
                  </a:lnTo>
                  <a:lnTo>
                    <a:pt x="171069" y="38328"/>
                  </a:lnTo>
                  <a:lnTo>
                    <a:pt x="191681" y="58940"/>
                  </a:lnTo>
                  <a:lnTo>
                    <a:pt x="192747" y="58940"/>
                  </a:lnTo>
                  <a:lnTo>
                    <a:pt x="193814" y="58940"/>
                  </a:lnTo>
                  <a:lnTo>
                    <a:pt x="214426" y="38328"/>
                  </a:lnTo>
                  <a:lnTo>
                    <a:pt x="214426" y="36207"/>
                  </a:lnTo>
                  <a:close/>
                </a:path>
                <a:path w="234950" h="234950">
                  <a:moveTo>
                    <a:pt x="219138" y="196392"/>
                  </a:moveTo>
                  <a:lnTo>
                    <a:pt x="213474" y="182829"/>
                  </a:lnTo>
                  <a:lnTo>
                    <a:pt x="213474" y="196672"/>
                  </a:lnTo>
                  <a:lnTo>
                    <a:pt x="213474" y="198247"/>
                  </a:lnTo>
                  <a:lnTo>
                    <a:pt x="198247" y="213474"/>
                  </a:lnTo>
                  <a:lnTo>
                    <a:pt x="197459" y="213474"/>
                  </a:lnTo>
                  <a:lnTo>
                    <a:pt x="196672" y="213487"/>
                  </a:lnTo>
                  <a:lnTo>
                    <a:pt x="195110" y="213321"/>
                  </a:lnTo>
                  <a:lnTo>
                    <a:pt x="181444" y="198247"/>
                  </a:lnTo>
                  <a:lnTo>
                    <a:pt x="181444" y="196672"/>
                  </a:lnTo>
                  <a:lnTo>
                    <a:pt x="196672" y="181444"/>
                  </a:lnTo>
                  <a:lnTo>
                    <a:pt x="197459" y="181444"/>
                  </a:lnTo>
                  <a:lnTo>
                    <a:pt x="198247" y="181432"/>
                  </a:lnTo>
                  <a:lnTo>
                    <a:pt x="199809" y="181597"/>
                  </a:lnTo>
                  <a:lnTo>
                    <a:pt x="213474" y="196672"/>
                  </a:lnTo>
                  <a:lnTo>
                    <a:pt x="213474" y="182829"/>
                  </a:lnTo>
                  <a:lnTo>
                    <a:pt x="198526" y="175780"/>
                  </a:lnTo>
                  <a:lnTo>
                    <a:pt x="197459" y="175780"/>
                  </a:lnTo>
                  <a:lnTo>
                    <a:pt x="196392" y="175793"/>
                  </a:lnTo>
                  <a:lnTo>
                    <a:pt x="175793" y="196405"/>
                  </a:lnTo>
                  <a:lnTo>
                    <a:pt x="175793" y="198526"/>
                  </a:lnTo>
                  <a:lnTo>
                    <a:pt x="196392" y="219138"/>
                  </a:lnTo>
                  <a:lnTo>
                    <a:pt x="197459" y="219138"/>
                  </a:lnTo>
                  <a:lnTo>
                    <a:pt x="198526" y="219125"/>
                  </a:lnTo>
                  <a:lnTo>
                    <a:pt x="219138" y="198513"/>
                  </a:lnTo>
                  <a:lnTo>
                    <a:pt x="219138" y="196392"/>
                  </a:lnTo>
                  <a:close/>
                </a:path>
                <a:path w="234950" h="234950">
                  <a:moveTo>
                    <a:pt x="234734" y="13487"/>
                  </a:moveTo>
                  <a:lnTo>
                    <a:pt x="234721" y="12827"/>
                  </a:lnTo>
                  <a:lnTo>
                    <a:pt x="230022" y="3251"/>
                  </a:lnTo>
                  <a:lnTo>
                    <a:pt x="230022" y="13487"/>
                  </a:lnTo>
                  <a:lnTo>
                    <a:pt x="230022" y="221005"/>
                  </a:lnTo>
                  <a:lnTo>
                    <a:pt x="230009" y="221234"/>
                  </a:lnTo>
                  <a:lnTo>
                    <a:pt x="230022" y="221665"/>
                  </a:lnTo>
                  <a:lnTo>
                    <a:pt x="221678" y="230009"/>
                  </a:lnTo>
                  <a:lnTo>
                    <a:pt x="221361" y="230009"/>
                  </a:lnTo>
                  <a:lnTo>
                    <a:pt x="221246" y="230009"/>
                  </a:lnTo>
                  <a:lnTo>
                    <a:pt x="13055" y="230009"/>
                  </a:lnTo>
                  <a:lnTo>
                    <a:pt x="12204" y="229920"/>
                  </a:lnTo>
                  <a:lnTo>
                    <a:pt x="4711" y="221665"/>
                  </a:lnTo>
                  <a:lnTo>
                    <a:pt x="4711" y="221348"/>
                  </a:lnTo>
                  <a:lnTo>
                    <a:pt x="4724" y="13487"/>
                  </a:lnTo>
                  <a:lnTo>
                    <a:pt x="4711" y="13055"/>
                  </a:lnTo>
                  <a:lnTo>
                    <a:pt x="4800" y="12192"/>
                  </a:lnTo>
                  <a:lnTo>
                    <a:pt x="13055" y="4711"/>
                  </a:lnTo>
                  <a:lnTo>
                    <a:pt x="13373" y="4711"/>
                  </a:lnTo>
                  <a:lnTo>
                    <a:pt x="13487" y="4711"/>
                  </a:lnTo>
                  <a:lnTo>
                    <a:pt x="221665" y="4711"/>
                  </a:lnTo>
                  <a:lnTo>
                    <a:pt x="222529" y="4800"/>
                  </a:lnTo>
                  <a:lnTo>
                    <a:pt x="230009" y="13055"/>
                  </a:lnTo>
                  <a:lnTo>
                    <a:pt x="230009" y="13373"/>
                  </a:lnTo>
                  <a:lnTo>
                    <a:pt x="230022" y="3251"/>
                  </a:lnTo>
                  <a:lnTo>
                    <a:pt x="221894" y="0"/>
                  </a:lnTo>
                  <a:lnTo>
                    <a:pt x="221361" y="0"/>
                  </a:lnTo>
                  <a:lnTo>
                    <a:pt x="221246" y="0"/>
                  </a:lnTo>
                  <a:lnTo>
                    <a:pt x="12827" y="0"/>
                  </a:lnTo>
                  <a:lnTo>
                    <a:pt x="11506" y="127"/>
                  </a:lnTo>
                  <a:lnTo>
                    <a:pt x="0" y="12827"/>
                  </a:lnTo>
                  <a:lnTo>
                    <a:pt x="0" y="13373"/>
                  </a:lnTo>
                  <a:lnTo>
                    <a:pt x="0" y="13601"/>
                  </a:lnTo>
                  <a:lnTo>
                    <a:pt x="12" y="221005"/>
                  </a:lnTo>
                  <a:lnTo>
                    <a:pt x="0" y="221234"/>
                  </a:lnTo>
                  <a:lnTo>
                    <a:pt x="0" y="221894"/>
                  </a:lnTo>
                  <a:lnTo>
                    <a:pt x="127" y="223215"/>
                  </a:lnTo>
                  <a:lnTo>
                    <a:pt x="12827" y="234721"/>
                  </a:lnTo>
                  <a:lnTo>
                    <a:pt x="13373" y="234721"/>
                  </a:lnTo>
                  <a:lnTo>
                    <a:pt x="13487" y="234721"/>
                  </a:lnTo>
                  <a:lnTo>
                    <a:pt x="221907" y="234721"/>
                  </a:lnTo>
                  <a:lnTo>
                    <a:pt x="223227" y="234594"/>
                  </a:lnTo>
                  <a:lnTo>
                    <a:pt x="234734" y="221894"/>
                  </a:lnTo>
                  <a:lnTo>
                    <a:pt x="234734" y="221348"/>
                  </a:lnTo>
                  <a:lnTo>
                    <a:pt x="234734" y="1360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8134071" y="4593869"/>
              <a:ext cx="392430" cy="234950"/>
            </a:xfrm>
            <a:custGeom>
              <a:avLst/>
              <a:gdLst/>
              <a:ahLst/>
              <a:cxnLst/>
              <a:rect l="l" t="t" r="r" b="b"/>
              <a:pathLst>
                <a:path w="392429" h="234950">
                  <a:moveTo>
                    <a:pt x="24498" y="92862"/>
                  </a:moveTo>
                  <a:lnTo>
                    <a:pt x="23291" y="92862"/>
                  </a:lnTo>
                  <a:lnTo>
                    <a:pt x="20904" y="93091"/>
                  </a:lnTo>
                  <a:lnTo>
                    <a:pt x="0" y="116154"/>
                  </a:lnTo>
                  <a:lnTo>
                    <a:pt x="0" y="118554"/>
                  </a:lnTo>
                  <a:lnTo>
                    <a:pt x="23291" y="141859"/>
                  </a:lnTo>
                  <a:lnTo>
                    <a:pt x="24498" y="141859"/>
                  </a:lnTo>
                  <a:lnTo>
                    <a:pt x="24498" y="139966"/>
                  </a:lnTo>
                  <a:lnTo>
                    <a:pt x="23393" y="139966"/>
                  </a:lnTo>
                  <a:lnTo>
                    <a:pt x="21170" y="139750"/>
                  </a:lnTo>
                  <a:lnTo>
                    <a:pt x="1879" y="118465"/>
                  </a:lnTo>
                  <a:lnTo>
                    <a:pt x="1879" y="116243"/>
                  </a:lnTo>
                  <a:lnTo>
                    <a:pt x="23393" y="94742"/>
                  </a:lnTo>
                  <a:lnTo>
                    <a:pt x="24498" y="94742"/>
                  </a:lnTo>
                  <a:lnTo>
                    <a:pt x="24498" y="92862"/>
                  </a:lnTo>
                  <a:close/>
                </a:path>
                <a:path w="392429" h="234950">
                  <a:moveTo>
                    <a:pt x="36753" y="116763"/>
                  </a:moveTo>
                  <a:lnTo>
                    <a:pt x="31089" y="107035"/>
                  </a:lnTo>
                  <a:lnTo>
                    <a:pt x="31089" y="117043"/>
                  </a:lnTo>
                  <a:lnTo>
                    <a:pt x="31089" y="117690"/>
                  </a:lnTo>
                  <a:lnTo>
                    <a:pt x="24498" y="123964"/>
                  </a:lnTo>
                  <a:lnTo>
                    <a:pt x="23533" y="123901"/>
                  </a:lnTo>
                  <a:lnTo>
                    <a:pt x="17907" y="117690"/>
                  </a:lnTo>
                  <a:lnTo>
                    <a:pt x="17970" y="116395"/>
                  </a:lnTo>
                  <a:lnTo>
                    <a:pt x="24498" y="110769"/>
                  </a:lnTo>
                  <a:lnTo>
                    <a:pt x="25463" y="110832"/>
                  </a:lnTo>
                  <a:lnTo>
                    <a:pt x="31089" y="117043"/>
                  </a:lnTo>
                  <a:lnTo>
                    <a:pt x="31089" y="107035"/>
                  </a:lnTo>
                  <a:lnTo>
                    <a:pt x="25095" y="105117"/>
                  </a:lnTo>
                  <a:lnTo>
                    <a:pt x="24498" y="105117"/>
                  </a:lnTo>
                  <a:lnTo>
                    <a:pt x="23901" y="105117"/>
                  </a:lnTo>
                  <a:lnTo>
                    <a:pt x="12242" y="116763"/>
                  </a:lnTo>
                  <a:lnTo>
                    <a:pt x="12242" y="117970"/>
                  </a:lnTo>
                  <a:lnTo>
                    <a:pt x="23901" y="129616"/>
                  </a:lnTo>
                  <a:lnTo>
                    <a:pt x="24498" y="129616"/>
                  </a:lnTo>
                  <a:lnTo>
                    <a:pt x="25095" y="129616"/>
                  </a:lnTo>
                  <a:lnTo>
                    <a:pt x="36753" y="117970"/>
                  </a:lnTo>
                  <a:lnTo>
                    <a:pt x="36753" y="116763"/>
                  </a:lnTo>
                  <a:close/>
                </a:path>
                <a:path w="392429" h="234950">
                  <a:moveTo>
                    <a:pt x="192938" y="70104"/>
                  </a:moveTo>
                  <a:lnTo>
                    <a:pt x="192468" y="68681"/>
                  </a:lnTo>
                  <a:lnTo>
                    <a:pt x="192392" y="68554"/>
                  </a:lnTo>
                  <a:lnTo>
                    <a:pt x="190246" y="67411"/>
                  </a:lnTo>
                  <a:lnTo>
                    <a:pt x="189979" y="67411"/>
                  </a:lnTo>
                  <a:lnTo>
                    <a:pt x="187286" y="70104"/>
                  </a:lnTo>
                  <a:lnTo>
                    <a:pt x="187286" y="70243"/>
                  </a:lnTo>
                  <a:lnTo>
                    <a:pt x="187286" y="164477"/>
                  </a:lnTo>
                  <a:lnTo>
                    <a:pt x="187286" y="164617"/>
                  </a:lnTo>
                  <a:lnTo>
                    <a:pt x="187312" y="164896"/>
                  </a:lnTo>
                  <a:lnTo>
                    <a:pt x="189560" y="167246"/>
                  </a:lnTo>
                  <a:lnTo>
                    <a:pt x="189699" y="167284"/>
                  </a:lnTo>
                  <a:lnTo>
                    <a:pt x="189979" y="167309"/>
                  </a:lnTo>
                  <a:lnTo>
                    <a:pt x="190246" y="167309"/>
                  </a:lnTo>
                  <a:lnTo>
                    <a:pt x="192938" y="164617"/>
                  </a:lnTo>
                  <a:lnTo>
                    <a:pt x="192938" y="164477"/>
                  </a:lnTo>
                  <a:lnTo>
                    <a:pt x="192938" y="70243"/>
                  </a:lnTo>
                  <a:lnTo>
                    <a:pt x="192938" y="70104"/>
                  </a:lnTo>
                  <a:close/>
                </a:path>
                <a:path w="392429" h="234950">
                  <a:moveTo>
                    <a:pt x="227799" y="204050"/>
                  </a:moveTo>
                  <a:lnTo>
                    <a:pt x="227660" y="204050"/>
                  </a:lnTo>
                  <a:lnTo>
                    <a:pt x="227380" y="204076"/>
                  </a:lnTo>
                  <a:lnTo>
                    <a:pt x="225031" y="206324"/>
                  </a:lnTo>
                  <a:lnTo>
                    <a:pt x="224993" y="206463"/>
                  </a:lnTo>
                  <a:lnTo>
                    <a:pt x="224967" y="206743"/>
                  </a:lnTo>
                  <a:lnTo>
                    <a:pt x="224967" y="207010"/>
                  </a:lnTo>
                  <a:lnTo>
                    <a:pt x="227660" y="209702"/>
                  </a:lnTo>
                  <a:lnTo>
                    <a:pt x="227799" y="209702"/>
                  </a:lnTo>
                  <a:lnTo>
                    <a:pt x="227799" y="204050"/>
                  </a:lnTo>
                  <a:close/>
                </a:path>
                <a:path w="392429" h="234950">
                  <a:moveTo>
                    <a:pt x="291871" y="197358"/>
                  </a:moveTo>
                  <a:lnTo>
                    <a:pt x="291858" y="197218"/>
                  </a:lnTo>
                  <a:lnTo>
                    <a:pt x="291858" y="197091"/>
                  </a:lnTo>
                  <a:lnTo>
                    <a:pt x="291807" y="196811"/>
                  </a:lnTo>
                  <a:lnTo>
                    <a:pt x="291731" y="196545"/>
                  </a:lnTo>
                  <a:lnTo>
                    <a:pt x="291630" y="196291"/>
                  </a:lnTo>
                  <a:lnTo>
                    <a:pt x="291553" y="196164"/>
                  </a:lnTo>
                  <a:lnTo>
                    <a:pt x="291490" y="196037"/>
                  </a:lnTo>
                  <a:lnTo>
                    <a:pt x="288963" y="194627"/>
                  </a:lnTo>
                  <a:lnTo>
                    <a:pt x="288683" y="194652"/>
                  </a:lnTo>
                  <a:lnTo>
                    <a:pt x="288404" y="194703"/>
                  </a:lnTo>
                  <a:lnTo>
                    <a:pt x="288277" y="194741"/>
                  </a:lnTo>
                  <a:lnTo>
                    <a:pt x="255689" y="204050"/>
                  </a:lnTo>
                  <a:lnTo>
                    <a:pt x="227812" y="204050"/>
                  </a:lnTo>
                  <a:lnTo>
                    <a:pt x="227812" y="209702"/>
                  </a:lnTo>
                  <a:lnTo>
                    <a:pt x="255816" y="209702"/>
                  </a:lnTo>
                  <a:lnTo>
                    <a:pt x="256159" y="209715"/>
                  </a:lnTo>
                  <a:lnTo>
                    <a:pt x="256438" y="209689"/>
                  </a:lnTo>
                  <a:lnTo>
                    <a:pt x="256717" y="209638"/>
                  </a:lnTo>
                  <a:lnTo>
                    <a:pt x="256844" y="209600"/>
                  </a:lnTo>
                  <a:lnTo>
                    <a:pt x="289826" y="200177"/>
                  </a:lnTo>
                  <a:lnTo>
                    <a:pt x="289966" y="200139"/>
                  </a:lnTo>
                  <a:lnTo>
                    <a:pt x="291871" y="197637"/>
                  </a:lnTo>
                  <a:lnTo>
                    <a:pt x="291871" y="197358"/>
                  </a:lnTo>
                  <a:close/>
                </a:path>
                <a:path w="392429" h="234950">
                  <a:moveTo>
                    <a:pt x="293751" y="204050"/>
                  </a:moveTo>
                  <a:lnTo>
                    <a:pt x="293624" y="204050"/>
                  </a:lnTo>
                  <a:lnTo>
                    <a:pt x="293344" y="204076"/>
                  </a:lnTo>
                  <a:lnTo>
                    <a:pt x="291414" y="205308"/>
                  </a:lnTo>
                  <a:lnTo>
                    <a:pt x="291198" y="205663"/>
                  </a:lnTo>
                  <a:lnTo>
                    <a:pt x="291007" y="206184"/>
                  </a:lnTo>
                  <a:lnTo>
                    <a:pt x="290957" y="206463"/>
                  </a:lnTo>
                  <a:lnTo>
                    <a:pt x="290931" y="206743"/>
                  </a:lnTo>
                  <a:lnTo>
                    <a:pt x="290931" y="207010"/>
                  </a:lnTo>
                  <a:lnTo>
                    <a:pt x="291414" y="208445"/>
                  </a:lnTo>
                  <a:lnTo>
                    <a:pt x="291744" y="208876"/>
                  </a:lnTo>
                  <a:lnTo>
                    <a:pt x="292176" y="209232"/>
                  </a:lnTo>
                  <a:lnTo>
                    <a:pt x="292303" y="209296"/>
                  </a:lnTo>
                  <a:lnTo>
                    <a:pt x="292544" y="209435"/>
                  </a:lnTo>
                  <a:lnTo>
                    <a:pt x="292798" y="209537"/>
                  </a:lnTo>
                  <a:lnTo>
                    <a:pt x="293065" y="209626"/>
                  </a:lnTo>
                  <a:lnTo>
                    <a:pt x="293344" y="209677"/>
                  </a:lnTo>
                  <a:lnTo>
                    <a:pt x="293624" y="209702"/>
                  </a:lnTo>
                  <a:lnTo>
                    <a:pt x="293751" y="209702"/>
                  </a:lnTo>
                  <a:lnTo>
                    <a:pt x="293751" y="204050"/>
                  </a:lnTo>
                  <a:close/>
                </a:path>
                <a:path w="392429" h="234950">
                  <a:moveTo>
                    <a:pt x="324853" y="206743"/>
                  </a:moveTo>
                  <a:lnTo>
                    <a:pt x="323481" y="204457"/>
                  </a:lnTo>
                  <a:lnTo>
                    <a:pt x="323240" y="204317"/>
                  </a:lnTo>
                  <a:lnTo>
                    <a:pt x="322719" y="204127"/>
                  </a:lnTo>
                  <a:lnTo>
                    <a:pt x="322453" y="204076"/>
                  </a:lnTo>
                  <a:lnTo>
                    <a:pt x="322160" y="204050"/>
                  </a:lnTo>
                  <a:lnTo>
                    <a:pt x="322033" y="204050"/>
                  </a:lnTo>
                  <a:lnTo>
                    <a:pt x="293763" y="204050"/>
                  </a:lnTo>
                  <a:lnTo>
                    <a:pt x="293763" y="209702"/>
                  </a:lnTo>
                  <a:lnTo>
                    <a:pt x="322033" y="209702"/>
                  </a:lnTo>
                  <a:lnTo>
                    <a:pt x="322160" y="209702"/>
                  </a:lnTo>
                  <a:lnTo>
                    <a:pt x="324853" y="207010"/>
                  </a:lnTo>
                  <a:lnTo>
                    <a:pt x="324853" y="206743"/>
                  </a:lnTo>
                  <a:close/>
                </a:path>
                <a:path w="392429" h="234950">
                  <a:moveTo>
                    <a:pt x="343700" y="113982"/>
                  </a:moveTo>
                  <a:lnTo>
                    <a:pt x="343039" y="107251"/>
                  </a:lnTo>
                  <a:lnTo>
                    <a:pt x="341731" y="100622"/>
                  </a:lnTo>
                  <a:lnTo>
                    <a:pt x="339775" y="94157"/>
                  </a:lnTo>
                  <a:lnTo>
                    <a:pt x="338061" y="90030"/>
                  </a:lnTo>
                  <a:lnTo>
                    <a:pt x="338061" y="114261"/>
                  </a:lnTo>
                  <a:lnTo>
                    <a:pt x="338061" y="120459"/>
                  </a:lnTo>
                  <a:lnTo>
                    <a:pt x="322973" y="158330"/>
                  </a:lnTo>
                  <a:lnTo>
                    <a:pt x="322973" y="76403"/>
                  </a:lnTo>
                  <a:lnTo>
                    <a:pt x="338061" y="114261"/>
                  </a:lnTo>
                  <a:lnTo>
                    <a:pt x="338061" y="90030"/>
                  </a:lnTo>
                  <a:lnTo>
                    <a:pt x="321094" y="66281"/>
                  </a:lnTo>
                  <a:lnTo>
                    <a:pt x="321094" y="74244"/>
                  </a:lnTo>
                  <a:lnTo>
                    <a:pt x="321094" y="160477"/>
                  </a:lnTo>
                  <a:lnTo>
                    <a:pt x="318033" y="163537"/>
                  </a:lnTo>
                  <a:lnTo>
                    <a:pt x="315874" y="163537"/>
                  </a:lnTo>
                  <a:lnTo>
                    <a:pt x="315874" y="165417"/>
                  </a:lnTo>
                  <a:lnTo>
                    <a:pt x="278015" y="180492"/>
                  </a:lnTo>
                  <a:lnTo>
                    <a:pt x="274916" y="180492"/>
                  </a:lnTo>
                  <a:lnTo>
                    <a:pt x="271818" y="180492"/>
                  </a:lnTo>
                  <a:lnTo>
                    <a:pt x="233946" y="165417"/>
                  </a:lnTo>
                  <a:lnTo>
                    <a:pt x="315874" y="165417"/>
                  </a:lnTo>
                  <a:lnTo>
                    <a:pt x="315874" y="163537"/>
                  </a:lnTo>
                  <a:lnTo>
                    <a:pt x="231813" y="163537"/>
                  </a:lnTo>
                  <a:lnTo>
                    <a:pt x="228739" y="160464"/>
                  </a:lnTo>
                  <a:lnTo>
                    <a:pt x="228739" y="74256"/>
                  </a:lnTo>
                  <a:lnTo>
                    <a:pt x="231813" y="71183"/>
                  </a:lnTo>
                  <a:lnTo>
                    <a:pt x="318033" y="71183"/>
                  </a:lnTo>
                  <a:lnTo>
                    <a:pt x="321094" y="74244"/>
                  </a:lnTo>
                  <a:lnTo>
                    <a:pt x="321094" y="66281"/>
                  </a:lnTo>
                  <a:lnTo>
                    <a:pt x="315937" y="62039"/>
                  </a:lnTo>
                  <a:lnTo>
                    <a:pt x="315887" y="69303"/>
                  </a:lnTo>
                  <a:lnTo>
                    <a:pt x="233959" y="69303"/>
                  </a:lnTo>
                  <a:lnTo>
                    <a:pt x="271818" y="54229"/>
                  </a:lnTo>
                  <a:lnTo>
                    <a:pt x="274916" y="54229"/>
                  </a:lnTo>
                  <a:lnTo>
                    <a:pt x="278015" y="54229"/>
                  </a:lnTo>
                  <a:lnTo>
                    <a:pt x="315887" y="69303"/>
                  </a:lnTo>
                  <a:lnTo>
                    <a:pt x="315887" y="62014"/>
                  </a:lnTo>
                  <a:lnTo>
                    <a:pt x="278307" y="48577"/>
                  </a:lnTo>
                  <a:lnTo>
                    <a:pt x="274916" y="48577"/>
                  </a:lnTo>
                  <a:lnTo>
                    <a:pt x="271538" y="48577"/>
                  </a:lnTo>
                  <a:lnTo>
                    <a:pt x="233895" y="62039"/>
                  </a:lnTo>
                  <a:lnTo>
                    <a:pt x="226860" y="68148"/>
                  </a:lnTo>
                  <a:lnTo>
                    <a:pt x="226860" y="76415"/>
                  </a:lnTo>
                  <a:lnTo>
                    <a:pt x="226860" y="158318"/>
                  </a:lnTo>
                  <a:lnTo>
                    <a:pt x="211785" y="120459"/>
                  </a:lnTo>
                  <a:lnTo>
                    <a:pt x="211785" y="114261"/>
                  </a:lnTo>
                  <a:lnTo>
                    <a:pt x="226860" y="76415"/>
                  </a:lnTo>
                  <a:lnTo>
                    <a:pt x="226860" y="68148"/>
                  </a:lnTo>
                  <a:lnTo>
                    <a:pt x="206794" y="107251"/>
                  </a:lnTo>
                  <a:lnTo>
                    <a:pt x="206133" y="113982"/>
                  </a:lnTo>
                  <a:lnTo>
                    <a:pt x="206133" y="120738"/>
                  </a:lnTo>
                  <a:lnTo>
                    <a:pt x="219608" y="158394"/>
                  </a:lnTo>
                  <a:lnTo>
                    <a:pt x="251714" y="182206"/>
                  </a:lnTo>
                  <a:lnTo>
                    <a:pt x="271538" y="186143"/>
                  </a:lnTo>
                  <a:lnTo>
                    <a:pt x="274916" y="186143"/>
                  </a:lnTo>
                  <a:lnTo>
                    <a:pt x="278307" y="186143"/>
                  </a:lnTo>
                  <a:lnTo>
                    <a:pt x="315937" y="172681"/>
                  </a:lnTo>
                  <a:lnTo>
                    <a:pt x="339775" y="140563"/>
                  </a:lnTo>
                  <a:lnTo>
                    <a:pt x="343700" y="120738"/>
                  </a:lnTo>
                  <a:lnTo>
                    <a:pt x="343700" y="113982"/>
                  </a:lnTo>
                  <a:close/>
                </a:path>
                <a:path w="392429" h="234950">
                  <a:moveTo>
                    <a:pt x="357847" y="70243"/>
                  </a:moveTo>
                  <a:lnTo>
                    <a:pt x="357835" y="70104"/>
                  </a:lnTo>
                  <a:lnTo>
                    <a:pt x="357809" y="69824"/>
                  </a:lnTo>
                  <a:lnTo>
                    <a:pt x="357759" y="69557"/>
                  </a:lnTo>
                  <a:lnTo>
                    <a:pt x="357657" y="69291"/>
                  </a:lnTo>
                  <a:lnTo>
                    <a:pt x="357619" y="69164"/>
                  </a:lnTo>
                  <a:lnTo>
                    <a:pt x="355142" y="67411"/>
                  </a:lnTo>
                  <a:lnTo>
                    <a:pt x="354863" y="67411"/>
                  </a:lnTo>
                  <a:lnTo>
                    <a:pt x="352653" y="68681"/>
                  </a:lnTo>
                  <a:lnTo>
                    <a:pt x="352183" y="70104"/>
                  </a:lnTo>
                  <a:lnTo>
                    <a:pt x="352183" y="70243"/>
                  </a:lnTo>
                  <a:lnTo>
                    <a:pt x="352196" y="164477"/>
                  </a:lnTo>
                  <a:lnTo>
                    <a:pt x="352183" y="164617"/>
                  </a:lnTo>
                  <a:lnTo>
                    <a:pt x="354457" y="167246"/>
                  </a:lnTo>
                  <a:lnTo>
                    <a:pt x="354596" y="167284"/>
                  </a:lnTo>
                  <a:lnTo>
                    <a:pt x="354863" y="167309"/>
                  </a:lnTo>
                  <a:lnTo>
                    <a:pt x="355142" y="167309"/>
                  </a:lnTo>
                  <a:lnTo>
                    <a:pt x="355434" y="167284"/>
                  </a:lnTo>
                  <a:lnTo>
                    <a:pt x="355561" y="167246"/>
                  </a:lnTo>
                  <a:lnTo>
                    <a:pt x="355688" y="167220"/>
                  </a:lnTo>
                  <a:lnTo>
                    <a:pt x="357835" y="164617"/>
                  </a:lnTo>
                  <a:lnTo>
                    <a:pt x="357835" y="164477"/>
                  </a:lnTo>
                  <a:lnTo>
                    <a:pt x="357847" y="70243"/>
                  </a:lnTo>
                  <a:close/>
                </a:path>
                <a:path w="392429" h="234950">
                  <a:moveTo>
                    <a:pt x="371970" y="36207"/>
                  </a:moveTo>
                  <a:lnTo>
                    <a:pt x="351358" y="15595"/>
                  </a:lnTo>
                  <a:lnTo>
                    <a:pt x="350304" y="15595"/>
                  </a:lnTo>
                  <a:lnTo>
                    <a:pt x="350304" y="21247"/>
                  </a:lnTo>
                  <a:lnTo>
                    <a:pt x="351091" y="21247"/>
                  </a:lnTo>
                  <a:lnTo>
                    <a:pt x="352640" y="21412"/>
                  </a:lnTo>
                  <a:lnTo>
                    <a:pt x="366306" y="36487"/>
                  </a:lnTo>
                  <a:lnTo>
                    <a:pt x="366306" y="38061"/>
                  </a:lnTo>
                  <a:lnTo>
                    <a:pt x="351091" y="53289"/>
                  </a:lnTo>
                  <a:lnTo>
                    <a:pt x="350304" y="53289"/>
                  </a:lnTo>
                  <a:lnTo>
                    <a:pt x="350304" y="58940"/>
                  </a:lnTo>
                  <a:lnTo>
                    <a:pt x="351358" y="58940"/>
                  </a:lnTo>
                  <a:lnTo>
                    <a:pt x="353479" y="58737"/>
                  </a:lnTo>
                  <a:lnTo>
                    <a:pt x="371970" y="38328"/>
                  </a:lnTo>
                  <a:lnTo>
                    <a:pt x="371970" y="36207"/>
                  </a:lnTo>
                  <a:close/>
                </a:path>
                <a:path w="392429" h="234950">
                  <a:moveTo>
                    <a:pt x="376682" y="196392"/>
                  </a:moveTo>
                  <a:lnTo>
                    <a:pt x="371030" y="182829"/>
                  </a:lnTo>
                  <a:lnTo>
                    <a:pt x="371030" y="196672"/>
                  </a:lnTo>
                  <a:lnTo>
                    <a:pt x="371030" y="198247"/>
                  </a:lnTo>
                  <a:lnTo>
                    <a:pt x="355803" y="213474"/>
                  </a:lnTo>
                  <a:lnTo>
                    <a:pt x="355015" y="213474"/>
                  </a:lnTo>
                  <a:lnTo>
                    <a:pt x="354228" y="213487"/>
                  </a:lnTo>
                  <a:lnTo>
                    <a:pt x="352666" y="213321"/>
                  </a:lnTo>
                  <a:lnTo>
                    <a:pt x="339001" y="198247"/>
                  </a:lnTo>
                  <a:lnTo>
                    <a:pt x="339001" y="196672"/>
                  </a:lnTo>
                  <a:lnTo>
                    <a:pt x="354228" y="181444"/>
                  </a:lnTo>
                  <a:lnTo>
                    <a:pt x="355015" y="181444"/>
                  </a:lnTo>
                  <a:lnTo>
                    <a:pt x="355803" y="181432"/>
                  </a:lnTo>
                  <a:lnTo>
                    <a:pt x="357365" y="181597"/>
                  </a:lnTo>
                  <a:lnTo>
                    <a:pt x="371030" y="196672"/>
                  </a:lnTo>
                  <a:lnTo>
                    <a:pt x="371030" y="182829"/>
                  </a:lnTo>
                  <a:lnTo>
                    <a:pt x="356069" y="175780"/>
                  </a:lnTo>
                  <a:lnTo>
                    <a:pt x="355015" y="175780"/>
                  </a:lnTo>
                  <a:lnTo>
                    <a:pt x="353949" y="175793"/>
                  </a:lnTo>
                  <a:lnTo>
                    <a:pt x="333349" y="196405"/>
                  </a:lnTo>
                  <a:lnTo>
                    <a:pt x="333349" y="198526"/>
                  </a:lnTo>
                  <a:lnTo>
                    <a:pt x="353949" y="219138"/>
                  </a:lnTo>
                  <a:lnTo>
                    <a:pt x="355015" y="219138"/>
                  </a:lnTo>
                  <a:lnTo>
                    <a:pt x="356069" y="219125"/>
                  </a:lnTo>
                  <a:lnTo>
                    <a:pt x="376682" y="198513"/>
                  </a:lnTo>
                  <a:lnTo>
                    <a:pt x="376682" y="196392"/>
                  </a:lnTo>
                  <a:close/>
                </a:path>
                <a:path w="392429" h="234950">
                  <a:moveTo>
                    <a:pt x="392290" y="13373"/>
                  </a:moveTo>
                  <a:lnTo>
                    <a:pt x="392277" y="12827"/>
                  </a:lnTo>
                  <a:lnTo>
                    <a:pt x="392137" y="11506"/>
                  </a:lnTo>
                  <a:lnTo>
                    <a:pt x="387565" y="3251"/>
                  </a:lnTo>
                  <a:lnTo>
                    <a:pt x="387565" y="13055"/>
                  </a:lnTo>
                  <a:lnTo>
                    <a:pt x="387565" y="13373"/>
                  </a:lnTo>
                  <a:lnTo>
                    <a:pt x="387553" y="13601"/>
                  </a:lnTo>
                  <a:lnTo>
                    <a:pt x="387565" y="221119"/>
                  </a:lnTo>
                  <a:lnTo>
                    <a:pt x="387553" y="221348"/>
                  </a:lnTo>
                  <a:lnTo>
                    <a:pt x="387565" y="221665"/>
                  </a:lnTo>
                  <a:lnTo>
                    <a:pt x="379222" y="230009"/>
                  </a:lnTo>
                  <a:lnTo>
                    <a:pt x="378904" y="230009"/>
                  </a:lnTo>
                  <a:lnTo>
                    <a:pt x="378790" y="230009"/>
                  </a:lnTo>
                  <a:lnTo>
                    <a:pt x="170611" y="230009"/>
                  </a:lnTo>
                  <a:lnTo>
                    <a:pt x="169760" y="229920"/>
                  </a:lnTo>
                  <a:lnTo>
                    <a:pt x="162267" y="221665"/>
                  </a:lnTo>
                  <a:lnTo>
                    <a:pt x="162267" y="221348"/>
                  </a:lnTo>
                  <a:lnTo>
                    <a:pt x="162267" y="221234"/>
                  </a:lnTo>
                  <a:lnTo>
                    <a:pt x="162267" y="13055"/>
                  </a:lnTo>
                  <a:lnTo>
                    <a:pt x="162356" y="12192"/>
                  </a:lnTo>
                  <a:lnTo>
                    <a:pt x="170611" y="4711"/>
                  </a:lnTo>
                  <a:lnTo>
                    <a:pt x="170929" y="4711"/>
                  </a:lnTo>
                  <a:lnTo>
                    <a:pt x="171043" y="4711"/>
                  </a:lnTo>
                  <a:lnTo>
                    <a:pt x="379222" y="4711"/>
                  </a:lnTo>
                  <a:lnTo>
                    <a:pt x="380085" y="4800"/>
                  </a:lnTo>
                  <a:lnTo>
                    <a:pt x="387565" y="13055"/>
                  </a:lnTo>
                  <a:lnTo>
                    <a:pt x="387565" y="3251"/>
                  </a:lnTo>
                  <a:lnTo>
                    <a:pt x="379463" y="0"/>
                  </a:lnTo>
                  <a:lnTo>
                    <a:pt x="378904" y="0"/>
                  </a:lnTo>
                  <a:lnTo>
                    <a:pt x="378790" y="0"/>
                  </a:lnTo>
                  <a:lnTo>
                    <a:pt x="170383" y="0"/>
                  </a:lnTo>
                  <a:lnTo>
                    <a:pt x="169062" y="127"/>
                  </a:lnTo>
                  <a:lnTo>
                    <a:pt x="157556" y="12827"/>
                  </a:lnTo>
                  <a:lnTo>
                    <a:pt x="157556" y="13373"/>
                  </a:lnTo>
                  <a:lnTo>
                    <a:pt x="157556" y="13487"/>
                  </a:lnTo>
                  <a:lnTo>
                    <a:pt x="157556" y="221894"/>
                  </a:lnTo>
                  <a:lnTo>
                    <a:pt x="157683" y="223215"/>
                  </a:lnTo>
                  <a:lnTo>
                    <a:pt x="170383" y="234721"/>
                  </a:lnTo>
                  <a:lnTo>
                    <a:pt x="170929" y="234721"/>
                  </a:lnTo>
                  <a:lnTo>
                    <a:pt x="171043" y="234721"/>
                  </a:lnTo>
                  <a:lnTo>
                    <a:pt x="379463" y="234721"/>
                  </a:lnTo>
                  <a:lnTo>
                    <a:pt x="380784" y="234594"/>
                  </a:lnTo>
                  <a:lnTo>
                    <a:pt x="392277" y="221894"/>
                  </a:lnTo>
                  <a:lnTo>
                    <a:pt x="392277" y="221348"/>
                  </a:lnTo>
                  <a:lnTo>
                    <a:pt x="392290" y="221119"/>
                  </a:lnTo>
                  <a:lnTo>
                    <a:pt x="392277" y="13601"/>
                  </a:lnTo>
                  <a:lnTo>
                    <a:pt x="392290" y="1337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8307222" y="4609464"/>
              <a:ext cx="469900" cy="460375"/>
            </a:xfrm>
            <a:custGeom>
              <a:avLst/>
              <a:gdLst/>
              <a:ahLst/>
              <a:cxnLst/>
              <a:rect l="l" t="t" r="r" b="b"/>
              <a:pathLst>
                <a:path w="469900" h="460375">
                  <a:moveTo>
                    <a:pt x="43345" y="180797"/>
                  </a:moveTo>
                  <a:lnTo>
                    <a:pt x="37680" y="167233"/>
                  </a:lnTo>
                  <a:lnTo>
                    <a:pt x="37680" y="181076"/>
                  </a:lnTo>
                  <a:lnTo>
                    <a:pt x="37680" y="182651"/>
                  </a:lnTo>
                  <a:lnTo>
                    <a:pt x="22453" y="197878"/>
                  </a:lnTo>
                  <a:lnTo>
                    <a:pt x="21666" y="197878"/>
                  </a:lnTo>
                  <a:lnTo>
                    <a:pt x="20878" y="197891"/>
                  </a:lnTo>
                  <a:lnTo>
                    <a:pt x="19316" y="197726"/>
                  </a:lnTo>
                  <a:lnTo>
                    <a:pt x="5651" y="182651"/>
                  </a:lnTo>
                  <a:lnTo>
                    <a:pt x="5651" y="181076"/>
                  </a:lnTo>
                  <a:lnTo>
                    <a:pt x="20878" y="165849"/>
                  </a:lnTo>
                  <a:lnTo>
                    <a:pt x="21666" y="165849"/>
                  </a:lnTo>
                  <a:lnTo>
                    <a:pt x="22453" y="165836"/>
                  </a:lnTo>
                  <a:lnTo>
                    <a:pt x="24015" y="166001"/>
                  </a:lnTo>
                  <a:lnTo>
                    <a:pt x="37680" y="181076"/>
                  </a:lnTo>
                  <a:lnTo>
                    <a:pt x="37680" y="167233"/>
                  </a:lnTo>
                  <a:lnTo>
                    <a:pt x="22733" y="160185"/>
                  </a:lnTo>
                  <a:lnTo>
                    <a:pt x="21666" y="160185"/>
                  </a:lnTo>
                  <a:lnTo>
                    <a:pt x="20599" y="160197"/>
                  </a:lnTo>
                  <a:lnTo>
                    <a:pt x="0" y="180809"/>
                  </a:lnTo>
                  <a:lnTo>
                    <a:pt x="0" y="182930"/>
                  </a:lnTo>
                  <a:lnTo>
                    <a:pt x="20599" y="203542"/>
                  </a:lnTo>
                  <a:lnTo>
                    <a:pt x="21666" y="203542"/>
                  </a:lnTo>
                  <a:lnTo>
                    <a:pt x="22733" y="203530"/>
                  </a:lnTo>
                  <a:lnTo>
                    <a:pt x="43345" y="182918"/>
                  </a:lnTo>
                  <a:lnTo>
                    <a:pt x="43345" y="180797"/>
                  </a:lnTo>
                  <a:close/>
                </a:path>
                <a:path w="469900" h="460375">
                  <a:moveTo>
                    <a:pt x="43345" y="20612"/>
                  </a:moveTo>
                  <a:lnTo>
                    <a:pt x="37680" y="7048"/>
                  </a:lnTo>
                  <a:lnTo>
                    <a:pt x="37680" y="20891"/>
                  </a:lnTo>
                  <a:lnTo>
                    <a:pt x="37680" y="22466"/>
                  </a:lnTo>
                  <a:lnTo>
                    <a:pt x="22453" y="37693"/>
                  </a:lnTo>
                  <a:lnTo>
                    <a:pt x="21666" y="37693"/>
                  </a:lnTo>
                  <a:lnTo>
                    <a:pt x="20878" y="37693"/>
                  </a:lnTo>
                  <a:lnTo>
                    <a:pt x="5651" y="22453"/>
                  </a:lnTo>
                  <a:lnTo>
                    <a:pt x="5651" y="20878"/>
                  </a:lnTo>
                  <a:lnTo>
                    <a:pt x="20878" y="5651"/>
                  </a:lnTo>
                  <a:lnTo>
                    <a:pt x="21666" y="5651"/>
                  </a:lnTo>
                  <a:lnTo>
                    <a:pt x="22453" y="5651"/>
                  </a:lnTo>
                  <a:lnTo>
                    <a:pt x="37680" y="20891"/>
                  </a:lnTo>
                  <a:lnTo>
                    <a:pt x="37680" y="7048"/>
                  </a:lnTo>
                  <a:lnTo>
                    <a:pt x="22733" y="0"/>
                  </a:lnTo>
                  <a:lnTo>
                    <a:pt x="21666" y="0"/>
                  </a:lnTo>
                  <a:lnTo>
                    <a:pt x="20599" y="0"/>
                  </a:lnTo>
                  <a:lnTo>
                    <a:pt x="0" y="20612"/>
                  </a:lnTo>
                  <a:lnTo>
                    <a:pt x="0" y="22733"/>
                  </a:lnTo>
                  <a:lnTo>
                    <a:pt x="20599" y="43345"/>
                  </a:lnTo>
                  <a:lnTo>
                    <a:pt x="21666" y="43345"/>
                  </a:lnTo>
                  <a:lnTo>
                    <a:pt x="22733" y="43345"/>
                  </a:lnTo>
                  <a:lnTo>
                    <a:pt x="43345" y="22733"/>
                  </a:lnTo>
                  <a:lnTo>
                    <a:pt x="43345" y="20612"/>
                  </a:lnTo>
                  <a:close/>
                </a:path>
                <a:path w="469900" h="460375">
                  <a:moveTo>
                    <a:pt x="114020" y="101168"/>
                  </a:moveTo>
                  <a:lnTo>
                    <a:pt x="108369" y="91452"/>
                  </a:lnTo>
                  <a:lnTo>
                    <a:pt x="108369" y="101447"/>
                  </a:lnTo>
                  <a:lnTo>
                    <a:pt x="108305" y="102743"/>
                  </a:lnTo>
                  <a:lnTo>
                    <a:pt x="101765" y="108369"/>
                  </a:lnTo>
                  <a:lnTo>
                    <a:pt x="100799" y="108305"/>
                  </a:lnTo>
                  <a:lnTo>
                    <a:pt x="95173" y="102095"/>
                  </a:lnTo>
                  <a:lnTo>
                    <a:pt x="95237" y="100799"/>
                  </a:lnTo>
                  <a:lnTo>
                    <a:pt x="101765" y="95173"/>
                  </a:lnTo>
                  <a:lnTo>
                    <a:pt x="102730" y="95237"/>
                  </a:lnTo>
                  <a:lnTo>
                    <a:pt x="108369" y="101447"/>
                  </a:lnTo>
                  <a:lnTo>
                    <a:pt x="108369" y="91452"/>
                  </a:lnTo>
                  <a:lnTo>
                    <a:pt x="102362" y="89522"/>
                  </a:lnTo>
                  <a:lnTo>
                    <a:pt x="101765" y="89522"/>
                  </a:lnTo>
                  <a:lnTo>
                    <a:pt x="101168" y="89522"/>
                  </a:lnTo>
                  <a:lnTo>
                    <a:pt x="89522" y="101168"/>
                  </a:lnTo>
                  <a:lnTo>
                    <a:pt x="89522" y="102374"/>
                  </a:lnTo>
                  <a:lnTo>
                    <a:pt x="101168" y="114020"/>
                  </a:lnTo>
                  <a:lnTo>
                    <a:pt x="101765" y="114020"/>
                  </a:lnTo>
                  <a:lnTo>
                    <a:pt x="102362" y="114020"/>
                  </a:lnTo>
                  <a:lnTo>
                    <a:pt x="114020" y="102374"/>
                  </a:lnTo>
                  <a:lnTo>
                    <a:pt x="114020" y="101168"/>
                  </a:lnTo>
                  <a:close/>
                </a:path>
                <a:path w="469900" h="460375">
                  <a:moveTo>
                    <a:pt x="126276" y="100571"/>
                  </a:moveTo>
                  <a:lnTo>
                    <a:pt x="126034" y="98171"/>
                  </a:lnTo>
                  <a:lnTo>
                    <a:pt x="125564" y="95808"/>
                  </a:lnTo>
                  <a:lnTo>
                    <a:pt x="124866" y="93497"/>
                  </a:lnTo>
                  <a:lnTo>
                    <a:pt x="124383" y="92341"/>
                  </a:lnTo>
                  <a:lnTo>
                    <a:pt x="124383" y="100660"/>
                  </a:lnTo>
                  <a:lnTo>
                    <a:pt x="124383" y="102882"/>
                  </a:lnTo>
                  <a:lnTo>
                    <a:pt x="102882" y="124383"/>
                  </a:lnTo>
                  <a:lnTo>
                    <a:pt x="101765" y="124383"/>
                  </a:lnTo>
                  <a:lnTo>
                    <a:pt x="100672" y="124371"/>
                  </a:lnTo>
                  <a:lnTo>
                    <a:pt x="79159" y="102870"/>
                  </a:lnTo>
                  <a:lnTo>
                    <a:pt x="79159" y="100647"/>
                  </a:lnTo>
                  <a:lnTo>
                    <a:pt x="100672" y="79146"/>
                  </a:lnTo>
                  <a:lnTo>
                    <a:pt x="101765" y="79146"/>
                  </a:lnTo>
                  <a:lnTo>
                    <a:pt x="102882" y="79159"/>
                  </a:lnTo>
                  <a:lnTo>
                    <a:pt x="124383" y="100660"/>
                  </a:lnTo>
                  <a:lnTo>
                    <a:pt x="124383" y="92341"/>
                  </a:lnTo>
                  <a:lnTo>
                    <a:pt x="102971" y="77266"/>
                  </a:lnTo>
                  <a:lnTo>
                    <a:pt x="101765" y="77266"/>
                  </a:lnTo>
                  <a:lnTo>
                    <a:pt x="100558" y="77266"/>
                  </a:lnTo>
                  <a:lnTo>
                    <a:pt x="77266" y="100558"/>
                  </a:lnTo>
                  <a:lnTo>
                    <a:pt x="77266" y="102958"/>
                  </a:lnTo>
                  <a:lnTo>
                    <a:pt x="100558" y="126263"/>
                  </a:lnTo>
                  <a:lnTo>
                    <a:pt x="101765" y="126263"/>
                  </a:lnTo>
                  <a:lnTo>
                    <a:pt x="102971" y="126263"/>
                  </a:lnTo>
                  <a:lnTo>
                    <a:pt x="126276" y="102971"/>
                  </a:lnTo>
                  <a:lnTo>
                    <a:pt x="126276" y="100571"/>
                  </a:lnTo>
                  <a:close/>
                </a:path>
                <a:path w="469900" h="460375">
                  <a:moveTo>
                    <a:pt x="198818" y="20612"/>
                  </a:moveTo>
                  <a:lnTo>
                    <a:pt x="193154" y="7035"/>
                  </a:lnTo>
                  <a:lnTo>
                    <a:pt x="193154" y="20891"/>
                  </a:lnTo>
                  <a:lnTo>
                    <a:pt x="193154" y="22466"/>
                  </a:lnTo>
                  <a:lnTo>
                    <a:pt x="177939" y="37693"/>
                  </a:lnTo>
                  <a:lnTo>
                    <a:pt x="177152" y="37693"/>
                  </a:lnTo>
                  <a:lnTo>
                    <a:pt x="176352" y="37693"/>
                  </a:lnTo>
                  <a:lnTo>
                    <a:pt x="161137" y="22453"/>
                  </a:lnTo>
                  <a:lnTo>
                    <a:pt x="161137" y="20878"/>
                  </a:lnTo>
                  <a:lnTo>
                    <a:pt x="176352" y="5651"/>
                  </a:lnTo>
                  <a:lnTo>
                    <a:pt x="177152" y="5651"/>
                  </a:lnTo>
                  <a:lnTo>
                    <a:pt x="177939" y="5651"/>
                  </a:lnTo>
                  <a:lnTo>
                    <a:pt x="193154" y="20891"/>
                  </a:lnTo>
                  <a:lnTo>
                    <a:pt x="193154" y="7035"/>
                  </a:lnTo>
                  <a:lnTo>
                    <a:pt x="178206" y="0"/>
                  </a:lnTo>
                  <a:lnTo>
                    <a:pt x="177152" y="0"/>
                  </a:lnTo>
                  <a:lnTo>
                    <a:pt x="176085" y="0"/>
                  </a:lnTo>
                  <a:lnTo>
                    <a:pt x="155473" y="20612"/>
                  </a:lnTo>
                  <a:lnTo>
                    <a:pt x="155473" y="22733"/>
                  </a:lnTo>
                  <a:lnTo>
                    <a:pt x="176085" y="43345"/>
                  </a:lnTo>
                  <a:lnTo>
                    <a:pt x="177152" y="43345"/>
                  </a:lnTo>
                  <a:lnTo>
                    <a:pt x="178206" y="43345"/>
                  </a:lnTo>
                  <a:lnTo>
                    <a:pt x="198818" y="22733"/>
                  </a:lnTo>
                  <a:lnTo>
                    <a:pt x="198818" y="20612"/>
                  </a:lnTo>
                  <a:close/>
                </a:path>
                <a:path w="469900" h="460375">
                  <a:moveTo>
                    <a:pt x="274916" y="295656"/>
                  </a:moveTo>
                  <a:lnTo>
                    <a:pt x="272224" y="292963"/>
                  </a:lnTo>
                  <a:lnTo>
                    <a:pt x="271945" y="292963"/>
                  </a:lnTo>
                  <a:lnTo>
                    <a:pt x="270090" y="293801"/>
                  </a:lnTo>
                  <a:lnTo>
                    <a:pt x="269265" y="295656"/>
                  </a:lnTo>
                  <a:lnTo>
                    <a:pt x="269265" y="295783"/>
                  </a:lnTo>
                  <a:lnTo>
                    <a:pt x="269265" y="390017"/>
                  </a:lnTo>
                  <a:lnTo>
                    <a:pt x="269252" y="390156"/>
                  </a:lnTo>
                  <a:lnTo>
                    <a:pt x="270078" y="392010"/>
                  </a:lnTo>
                  <a:lnTo>
                    <a:pt x="271932" y="392849"/>
                  </a:lnTo>
                  <a:lnTo>
                    <a:pt x="272211" y="392849"/>
                  </a:lnTo>
                  <a:lnTo>
                    <a:pt x="274675" y="391096"/>
                  </a:lnTo>
                  <a:lnTo>
                    <a:pt x="274739" y="390969"/>
                  </a:lnTo>
                  <a:lnTo>
                    <a:pt x="274828" y="390702"/>
                  </a:lnTo>
                  <a:lnTo>
                    <a:pt x="274878" y="390436"/>
                  </a:lnTo>
                  <a:lnTo>
                    <a:pt x="274904" y="390156"/>
                  </a:lnTo>
                  <a:lnTo>
                    <a:pt x="274904" y="390017"/>
                  </a:lnTo>
                  <a:lnTo>
                    <a:pt x="274916" y="295795"/>
                  </a:lnTo>
                  <a:lnTo>
                    <a:pt x="274916" y="295656"/>
                  </a:lnTo>
                  <a:close/>
                </a:path>
                <a:path w="469900" h="460375">
                  <a:moveTo>
                    <a:pt x="336143" y="253250"/>
                  </a:moveTo>
                  <a:lnTo>
                    <a:pt x="334772" y="250964"/>
                  </a:lnTo>
                  <a:lnTo>
                    <a:pt x="334543" y="250825"/>
                  </a:lnTo>
                  <a:lnTo>
                    <a:pt x="334022" y="250634"/>
                  </a:lnTo>
                  <a:lnTo>
                    <a:pt x="333743" y="250583"/>
                  </a:lnTo>
                  <a:lnTo>
                    <a:pt x="333463" y="250558"/>
                  </a:lnTo>
                  <a:lnTo>
                    <a:pt x="333324" y="250558"/>
                  </a:lnTo>
                  <a:lnTo>
                    <a:pt x="305066" y="250571"/>
                  </a:lnTo>
                  <a:lnTo>
                    <a:pt x="304927" y="250558"/>
                  </a:lnTo>
                  <a:lnTo>
                    <a:pt x="302298" y="252831"/>
                  </a:lnTo>
                  <a:lnTo>
                    <a:pt x="302260" y="252971"/>
                  </a:lnTo>
                  <a:lnTo>
                    <a:pt x="302234" y="253250"/>
                  </a:lnTo>
                  <a:lnTo>
                    <a:pt x="302234" y="253517"/>
                  </a:lnTo>
                  <a:lnTo>
                    <a:pt x="302260" y="253796"/>
                  </a:lnTo>
                  <a:lnTo>
                    <a:pt x="302298" y="253936"/>
                  </a:lnTo>
                  <a:lnTo>
                    <a:pt x="302323" y="254076"/>
                  </a:lnTo>
                  <a:lnTo>
                    <a:pt x="304927" y="256209"/>
                  </a:lnTo>
                  <a:lnTo>
                    <a:pt x="305066" y="256209"/>
                  </a:lnTo>
                  <a:lnTo>
                    <a:pt x="333324" y="256209"/>
                  </a:lnTo>
                  <a:lnTo>
                    <a:pt x="333463" y="256209"/>
                  </a:lnTo>
                  <a:lnTo>
                    <a:pt x="333743" y="256184"/>
                  </a:lnTo>
                  <a:lnTo>
                    <a:pt x="336143" y="253517"/>
                  </a:lnTo>
                  <a:lnTo>
                    <a:pt x="336143" y="253250"/>
                  </a:lnTo>
                  <a:close/>
                </a:path>
                <a:path w="469900" h="460375">
                  <a:moveTo>
                    <a:pt x="400240" y="295783"/>
                  </a:moveTo>
                  <a:lnTo>
                    <a:pt x="400215" y="295656"/>
                  </a:lnTo>
                  <a:lnTo>
                    <a:pt x="400164" y="295440"/>
                  </a:lnTo>
                  <a:lnTo>
                    <a:pt x="400100" y="295313"/>
                  </a:lnTo>
                  <a:lnTo>
                    <a:pt x="399986" y="295160"/>
                  </a:lnTo>
                  <a:lnTo>
                    <a:pt x="399846" y="295033"/>
                  </a:lnTo>
                  <a:lnTo>
                    <a:pt x="399694" y="294932"/>
                  </a:lnTo>
                  <a:lnTo>
                    <a:pt x="399478" y="294868"/>
                  </a:lnTo>
                  <a:lnTo>
                    <a:pt x="399326" y="294843"/>
                  </a:lnTo>
                  <a:lnTo>
                    <a:pt x="399148" y="294855"/>
                  </a:lnTo>
                  <a:lnTo>
                    <a:pt x="398360" y="294855"/>
                  </a:lnTo>
                  <a:lnTo>
                    <a:pt x="398360" y="296722"/>
                  </a:lnTo>
                  <a:lnTo>
                    <a:pt x="398360" y="389077"/>
                  </a:lnTo>
                  <a:lnTo>
                    <a:pt x="306006" y="389077"/>
                  </a:lnTo>
                  <a:lnTo>
                    <a:pt x="306006" y="296722"/>
                  </a:lnTo>
                  <a:lnTo>
                    <a:pt x="398360" y="296722"/>
                  </a:lnTo>
                  <a:lnTo>
                    <a:pt x="398360" y="294855"/>
                  </a:lnTo>
                  <a:lnTo>
                    <a:pt x="305193" y="294855"/>
                  </a:lnTo>
                  <a:lnTo>
                    <a:pt x="305066" y="294855"/>
                  </a:lnTo>
                  <a:lnTo>
                    <a:pt x="304927" y="294855"/>
                  </a:lnTo>
                  <a:lnTo>
                    <a:pt x="304736" y="294906"/>
                  </a:lnTo>
                  <a:lnTo>
                    <a:pt x="304571" y="294982"/>
                  </a:lnTo>
                  <a:lnTo>
                    <a:pt x="304431" y="295097"/>
                  </a:lnTo>
                  <a:lnTo>
                    <a:pt x="304304" y="295236"/>
                  </a:lnTo>
                  <a:lnTo>
                    <a:pt x="304203" y="295389"/>
                  </a:lnTo>
                  <a:lnTo>
                    <a:pt x="304139" y="295567"/>
                  </a:lnTo>
                  <a:lnTo>
                    <a:pt x="304126" y="295783"/>
                  </a:lnTo>
                  <a:lnTo>
                    <a:pt x="304126" y="295935"/>
                  </a:lnTo>
                  <a:lnTo>
                    <a:pt x="304126" y="389877"/>
                  </a:lnTo>
                  <a:lnTo>
                    <a:pt x="304126" y="390017"/>
                  </a:lnTo>
                  <a:lnTo>
                    <a:pt x="304126" y="390156"/>
                  </a:lnTo>
                  <a:lnTo>
                    <a:pt x="304177" y="390334"/>
                  </a:lnTo>
                  <a:lnTo>
                    <a:pt x="304355" y="390652"/>
                  </a:lnTo>
                  <a:lnTo>
                    <a:pt x="304546" y="390804"/>
                  </a:lnTo>
                  <a:lnTo>
                    <a:pt x="304698" y="390893"/>
                  </a:lnTo>
                  <a:lnTo>
                    <a:pt x="304914" y="390956"/>
                  </a:lnTo>
                  <a:lnTo>
                    <a:pt x="399415" y="390956"/>
                  </a:lnTo>
                  <a:lnTo>
                    <a:pt x="399605" y="390906"/>
                  </a:lnTo>
                  <a:lnTo>
                    <a:pt x="399770" y="390829"/>
                  </a:lnTo>
                  <a:lnTo>
                    <a:pt x="399910" y="390715"/>
                  </a:lnTo>
                  <a:lnTo>
                    <a:pt x="400050" y="390575"/>
                  </a:lnTo>
                  <a:lnTo>
                    <a:pt x="400164" y="390372"/>
                  </a:lnTo>
                  <a:lnTo>
                    <a:pt x="400202" y="390245"/>
                  </a:lnTo>
                  <a:lnTo>
                    <a:pt x="400227" y="390067"/>
                  </a:lnTo>
                  <a:lnTo>
                    <a:pt x="400240" y="295783"/>
                  </a:lnTo>
                  <a:close/>
                </a:path>
                <a:path w="469900" h="460375">
                  <a:moveTo>
                    <a:pt x="402107" y="253250"/>
                  </a:moveTo>
                  <a:lnTo>
                    <a:pt x="400735" y="250964"/>
                  </a:lnTo>
                  <a:lnTo>
                    <a:pt x="400494" y="250825"/>
                  </a:lnTo>
                  <a:lnTo>
                    <a:pt x="399973" y="250634"/>
                  </a:lnTo>
                  <a:lnTo>
                    <a:pt x="399707" y="250583"/>
                  </a:lnTo>
                  <a:lnTo>
                    <a:pt x="399415" y="250558"/>
                  </a:lnTo>
                  <a:lnTo>
                    <a:pt x="399288" y="250558"/>
                  </a:lnTo>
                  <a:lnTo>
                    <a:pt x="371106" y="250571"/>
                  </a:lnTo>
                  <a:lnTo>
                    <a:pt x="370928" y="250558"/>
                  </a:lnTo>
                  <a:lnTo>
                    <a:pt x="370649" y="250583"/>
                  </a:lnTo>
                  <a:lnTo>
                    <a:pt x="370370" y="250634"/>
                  </a:lnTo>
                  <a:lnTo>
                    <a:pt x="370243" y="250672"/>
                  </a:lnTo>
                  <a:lnTo>
                    <a:pt x="370065" y="250723"/>
                  </a:lnTo>
                  <a:lnTo>
                    <a:pt x="337261" y="260096"/>
                  </a:lnTo>
                  <a:lnTo>
                    <a:pt x="337134" y="260134"/>
                  </a:lnTo>
                  <a:lnTo>
                    <a:pt x="335216" y="262915"/>
                  </a:lnTo>
                  <a:lnTo>
                    <a:pt x="335241" y="263182"/>
                  </a:lnTo>
                  <a:lnTo>
                    <a:pt x="338137" y="265645"/>
                  </a:lnTo>
                  <a:lnTo>
                    <a:pt x="338416" y="265620"/>
                  </a:lnTo>
                  <a:lnTo>
                    <a:pt x="338696" y="265569"/>
                  </a:lnTo>
                  <a:lnTo>
                    <a:pt x="338823" y="265531"/>
                  </a:lnTo>
                  <a:lnTo>
                    <a:pt x="371449" y="256209"/>
                  </a:lnTo>
                  <a:lnTo>
                    <a:pt x="399288" y="256209"/>
                  </a:lnTo>
                  <a:lnTo>
                    <a:pt x="399415" y="256209"/>
                  </a:lnTo>
                  <a:lnTo>
                    <a:pt x="399707" y="256184"/>
                  </a:lnTo>
                  <a:lnTo>
                    <a:pt x="402107" y="253517"/>
                  </a:lnTo>
                  <a:lnTo>
                    <a:pt x="402107" y="253250"/>
                  </a:lnTo>
                  <a:close/>
                </a:path>
                <a:path w="469900" h="460375">
                  <a:moveTo>
                    <a:pt x="439813" y="295656"/>
                  </a:moveTo>
                  <a:lnTo>
                    <a:pt x="437121" y="292963"/>
                  </a:lnTo>
                  <a:lnTo>
                    <a:pt x="436841" y="292963"/>
                  </a:lnTo>
                  <a:lnTo>
                    <a:pt x="436575" y="292989"/>
                  </a:lnTo>
                  <a:lnTo>
                    <a:pt x="436435" y="293027"/>
                  </a:lnTo>
                  <a:lnTo>
                    <a:pt x="436295" y="293052"/>
                  </a:lnTo>
                  <a:lnTo>
                    <a:pt x="434162" y="295656"/>
                  </a:lnTo>
                  <a:lnTo>
                    <a:pt x="434162" y="295783"/>
                  </a:lnTo>
                  <a:lnTo>
                    <a:pt x="434162" y="390017"/>
                  </a:lnTo>
                  <a:lnTo>
                    <a:pt x="434149" y="390156"/>
                  </a:lnTo>
                  <a:lnTo>
                    <a:pt x="436422" y="392785"/>
                  </a:lnTo>
                  <a:lnTo>
                    <a:pt x="436562" y="392823"/>
                  </a:lnTo>
                  <a:lnTo>
                    <a:pt x="436829" y="392849"/>
                  </a:lnTo>
                  <a:lnTo>
                    <a:pt x="437108" y="392849"/>
                  </a:lnTo>
                  <a:lnTo>
                    <a:pt x="439801" y="390156"/>
                  </a:lnTo>
                  <a:lnTo>
                    <a:pt x="439801" y="390017"/>
                  </a:lnTo>
                  <a:lnTo>
                    <a:pt x="439813" y="295795"/>
                  </a:lnTo>
                  <a:lnTo>
                    <a:pt x="439813" y="295656"/>
                  </a:lnTo>
                  <a:close/>
                </a:path>
                <a:path w="469900" h="460375">
                  <a:moveTo>
                    <a:pt x="469544" y="239026"/>
                  </a:moveTo>
                  <a:lnTo>
                    <a:pt x="469531" y="238366"/>
                  </a:lnTo>
                  <a:lnTo>
                    <a:pt x="464832" y="228803"/>
                  </a:lnTo>
                  <a:lnTo>
                    <a:pt x="464832" y="239255"/>
                  </a:lnTo>
                  <a:lnTo>
                    <a:pt x="464832" y="446544"/>
                  </a:lnTo>
                  <a:lnTo>
                    <a:pt x="464820" y="446773"/>
                  </a:lnTo>
                  <a:lnTo>
                    <a:pt x="464820" y="447205"/>
                  </a:lnTo>
                  <a:lnTo>
                    <a:pt x="464731" y="448068"/>
                  </a:lnTo>
                  <a:lnTo>
                    <a:pt x="456476" y="455549"/>
                  </a:lnTo>
                  <a:lnTo>
                    <a:pt x="456158" y="455549"/>
                  </a:lnTo>
                  <a:lnTo>
                    <a:pt x="456057" y="455549"/>
                  </a:lnTo>
                  <a:lnTo>
                    <a:pt x="247865" y="455549"/>
                  </a:lnTo>
                  <a:lnTo>
                    <a:pt x="247015" y="455460"/>
                  </a:lnTo>
                  <a:lnTo>
                    <a:pt x="240207" y="450126"/>
                  </a:lnTo>
                  <a:lnTo>
                    <a:pt x="240030" y="449732"/>
                  </a:lnTo>
                  <a:lnTo>
                    <a:pt x="239687" y="448487"/>
                  </a:lnTo>
                  <a:lnTo>
                    <a:pt x="239610" y="448056"/>
                  </a:lnTo>
                  <a:lnTo>
                    <a:pt x="239522" y="447205"/>
                  </a:lnTo>
                  <a:lnTo>
                    <a:pt x="239522" y="447001"/>
                  </a:lnTo>
                  <a:lnTo>
                    <a:pt x="239534" y="446773"/>
                  </a:lnTo>
                  <a:lnTo>
                    <a:pt x="239534" y="239141"/>
                  </a:lnTo>
                  <a:lnTo>
                    <a:pt x="239534" y="238912"/>
                  </a:lnTo>
                  <a:lnTo>
                    <a:pt x="239522" y="238594"/>
                  </a:lnTo>
                  <a:lnTo>
                    <a:pt x="239610" y="237731"/>
                  </a:lnTo>
                  <a:lnTo>
                    <a:pt x="247865" y="230251"/>
                  </a:lnTo>
                  <a:lnTo>
                    <a:pt x="248297" y="230251"/>
                  </a:lnTo>
                  <a:lnTo>
                    <a:pt x="248412" y="230251"/>
                  </a:lnTo>
                  <a:lnTo>
                    <a:pt x="456476" y="230251"/>
                  </a:lnTo>
                  <a:lnTo>
                    <a:pt x="457327" y="230339"/>
                  </a:lnTo>
                  <a:lnTo>
                    <a:pt x="464820" y="238594"/>
                  </a:lnTo>
                  <a:lnTo>
                    <a:pt x="464820" y="238912"/>
                  </a:lnTo>
                  <a:lnTo>
                    <a:pt x="464820" y="239141"/>
                  </a:lnTo>
                  <a:lnTo>
                    <a:pt x="464832" y="228803"/>
                  </a:lnTo>
                  <a:lnTo>
                    <a:pt x="456717" y="225539"/>
                  </a:lnTo>
                  <a:lnTo>
                    <a:pt x="456158" y="225539"/>
                  </a:lnTo>
                  <a:lnTo>
                    <a:pt x="456057" y="225539"/>
                  </a:lnTo>
                  <a:lnTo>
                    <a:pt x="247637" y="225539"/>
                  </a:lnTo>
                  <a:lnTo>
                    <a:pt x="246316" y="225666"/>
                  </a:lnTo>
                  <a:lnTo>
                    <a:pt x="235851" y="233870"/>
                  </a:lnTo>
                  <a:lnTo>
                    <a:pt x="235585" y="234480"/>
                  </a:lnTo>
                  <a:lnTo>
                    <a:pt x="235204" y="235750"/>
                  </a:lnTo>
                  <a:lnTo>
                    <a:pt x="234950" y="237045"/>
                  </a:lnTo>
                  <a:lnTo>
                    <a:pt x="234810" y="238366"/>
                  </a:lnTo>
                  <a:lnTo>
                    <a:pt x="234810" y="238912"/>
                  </a:lnTo>
                  <a:lnTo>
                    <a:pt x="234810" y="239141"/>
                  </a:lnTo>
                  <a:lnTo>
                    <a:pt x="234823" y="446544"/>
                  </a:lnTo>
                  <a:lnTo>
                    <a:pt x="234810" y="446773"/>
                  </a:lnTo>
                  <a:lnTo>
                    <a:pt x="234810" y="447433"/>
                  </a:lnTo>
                  <a:lnTo>
                    <a:pt x="234950" y="448754"/>
                  </a:lnTo>
                  <a:lnTo>
                    <a:pt x="235204" y="450049"/>
                  </a:lnTo>
                  <a:lnTo>
                    <a:pt x="235585" y="451319"/>
                  </a:lnTo>
                  <a:lnTo>
                    <a:pt x="235851" y="451929"/>
                  </a:lnTo>
                  <a:lnTo>
                    <a:pt x="236093" y="452551"/>
                  </a:lnTo>
                  <a:lnTo>
                    <a:pt x="247637" y="460260"/>
                  </a:lnTo>
                  <a:lnTo>
                    <a:pt x="248196" y="460260"/>
                  </a:lnTo>
                  <a:lnTo>
                    <a:pt x="248297" y="460260"/>
                  </a:lnTo>
                  <a:lnTo>
                    <a:pt x="456704" y="460260"/>
                  </a:lnTo>
                  <a:lnTo>
                    <a:pt x="458025" y="460133"/>
                  </a:lnTo>
                  <a:lnTo>
                    <a:pt x="469531" y="447433"/>
                  </a:lnTo>
                  <a:lnTo>
                    <a:pt x="469531" y="446887"/>
                  </a:lnTo>
                  <a:lnTo>
                    <a:pt x="469544" y="2390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7493317" y="3653650"/>
              <a:ext cx="1268095" cy="1400810"/>
            </a:xfrm>
            <a:custGeom>
              <a:avLst/>
              <a:gdLst/>
              <a:ahLst/>
              <a:cxnLst/>
              <a:rect l="l" t="t" r="r" b="b"/>
              <a:pathLst>
                <a:path w="1268095" h="1400810">
                  <a:moveTo>
                    <a:pt x="5664" y="34874"/>
                  </a:moveTo>
                  <a:lnTo>
                    <a:pt x="12" y="34874"/>
                  </a:lnTo>
                  <a:lnTo>
                    <a:pt x="12" y="35001"/>
                  </a:lnTo>
                  <a:lnTo>
                    <a:pt x="2286" y="37630"/>
                  </a:lnTo>
                  <a:lnTo>
                    <a:pt x="2425" y="37668"/>
                  </a:lnTo>
                  <a:lnTo>
                    <a:pt x="2705" y="37693"/>
                  </a:lnTo>
                  <a:lnTo>
                    <a:pt x="2971" y="37693"/>
                  </a:lnTo>
                  <a:lnTo>
                    <a:pt x="3251" y="37668"/>
                  </a:lnTo>
                  <a:lnTo>
                    <a:pt x="3390" y="37630"/>
                  </a:lnTo>
                  <a:lnTo>
                    <a:pt x="3517" y="37617"/>
                  </a:lnTo>
                  <a:lnTo>
                    <a:pt x="5664" y="35001"/>
                  </a:lnTo>
                  <a:lnTo>
                    <a:pt x="5664" y="34874"/>
                  </a:lnTo>
                  <a:close/>
                </a:path>
                <a:path w="1268095" h="1400810">
                  <a:moveTo>
                    <a:pt x="5664" y="2806"/>
                  </a:moveTo>
                  <a:lnTo>
                    <a:pt x="5651" y="2679"/>
                  </a:lnTo>
                  <a:lnTo>
                    <a:pt x="5626" y="2400"/>
                  </a:lnTo>
                  <a:lnTo>
                    <a:pt x="3378" y="50"/>
                  </a:lnTo>
                  <a:lnTo>
                    <a:pt x="3238" y="12"/>
                  </a:lnTo>
                  <a:lnTo>
                    <a:pt x="2959" y="0"/>
                  </a:lnTo>
                  <a:lnTo>
                    <a:pt x="2413" y="12"/>
                  </a:lnTo>
                  <a:lnTo>
                    <a:pt x="2146" y="76"/>
                  </a:lnTo>
                  <a:lnTo>
                    <a:pt x="0" y="2679"/>
                  </a:lnTo>
                  <a:lnTo>
                    <a:pt x="0" y="2819"/>
                  </a:lnTo>
                  <a:lnTo>
                    <a:pt x="12" y="34861"/>
                  </a:lnTo>
                  <a:lnTo>
                    <a:pt x="5664" y="34861"/>
                  </a:lnTo>
                  <a:lnTo>
                    <a:pt x="5664" y="2806"/>
                  </a:lnTo>
                  <a:close/>
                </a:path>
                <a:path w="1268095" h="1400810">
                  <a:moveTo>
                    <a:pt x="32080" y="34874"/>
                  </a:moveTo>
                  <a:lnTo>
                    <a:pt x="26428" y="34874"/>
                  </a:lnTo>
                  <a:lnTo>
                    <a:pt x="26428" y="35001"/>
                  </a:lnTo>
                  <a:lnTo>
                    <a:pt x="28702" y="37630"/>
                  </a:lnTo>
                  <a:lnTo>
                    <a:pt x="28841" y="37668"/>
                  </a:lnTo>
                  <a:lnTo>
                    <a:pt x="29121" y="37693"/>
                  </a:lnTo>
                  <a:lnTo>
                    <a:pt x="29387" y="37693"/>
                  </a:lnTo>
                  <a:lnTo>
                    <a:pt x="29667" y="37668"/>
                  </a:lnTo>
                  <a:lnTo>
                    <a:pt x="29806" y="37630"/>
                  </a:lnTo>
                  <a:lnTo>
                    <a:pt x="29933" y="37617"/>
                  </a:lnTo>
                  <a:lnTo>
                    <a:pt x="32080" y="35001"/>
                  </a:lnTo>
                  <a:lnTo>
                    <a:pt x="32080" y="34874"/>
                  </a:lnTo>
                  <a:close/>
                </a:path>
                <a:path w="1268095" h="1400810">
                  <a:moveTo>
                    <a:pt x="32080" y="2806"/>
                  </a:moveTo>
                  <a:lnTo>
                    <a:pt x="32067" y="2679"/>
                  </a:lnTo>
                  <a:lnTo>
                    <a:pt x="32042" y="2400"/>
                  </a:lnTo>
                  <a:lnTo>
                    <a:pt x="29794" y="50"/>
                  </a:lnTo>
                  <a:lnTo>
                    <a:pt x="29654" y="12"/>
                  </a:lnTo>
                  <a:lnTo>
                    <a:pt x="29375" y="0"/>
                  </a:lnTo>
                  <a:lnTo>
                    <a:pt x="28829" y="12"/>
                  </a:lnTo>
                  <a:lnTo>
                    <a:pt x="28562" y="76"/>
                  </a:lnTo>
                  <a:lnTo>
                    <a:pt x="26416" y="2679"/>
                  </a:lnTo>
                  <a:lnTo>
                    <a:pt x="26416" y="2819"/>
                  </a:lnTo>
                  <a:lnTo>
                    <a:pt x="26428" y="34861"/>
                  </a:lnTo>
                  <a:lnTo>
                    <a:pt x="32080" y="34861"/>
                  </a:lnTo>
                  <a:lnTo>
                    <a:pt x="32080" y="2806"/>
                  </a:lnTo>
                  <a:close/>
                </a:path>
                <a:path w="1268095" h="1400810">
                  <a:moveTo>
                    <a:pt x="1107655" y="1217561"/>
                  </a:moveTo>
                  <a:lnTo>
                    <a:pt x="1102004" y="1203998"/>
                  </a:lnTo>
                  <a:lnTo>
                    <a:pt x="1102004" y="1217841"/>
                  </a:lnTo>
                  <a:lnTo>
                    <a:pt x="1102004" y="1219415"/>
                  </a:lnTo>
                  <a:lnTo>
                    <a:pt x="1086777" y="1234643"/>
                  </a:lnTo>
                  <a:lnTo>
                    <a:pt x="1085989" y="1234643"/>
                  </a:lnTo>
                  <a:lnTo>
                    <a:pt x="1085202" y="1234643"/>
                  </a:lnTo>
                  <a:lnTo>
                    <a:pt x="1069975" y="1219403"/>
                  </a:lnTo>
                  <a:lnTo>
                    <a:pt x="1069975" y="1217828"/>
                  </a:lnTo>
                  <a:lnTo>
                    <a:pt x="1085202" y="1202601"/>
                  </a:lnTo>
                  <a:lnTo>
                    <a:pt x="1085989" y="1202601"/>
                  </a:lnTo>
                  <a:lnTo>
                    <a:pt x="1086777" y="1202601"/>
                  </a:lnTo>
                  <a:lnTo>
                    <a:pt x="1102004" y="1217841"/>
                  </a:lnTo>
                  <a:lnTo>
                    <a:pt x="1102004" y="1203998"/>
                  </a:lnTo>
                  <a:lnTo>
                    <a:pt x="1087043" y="1196949"/>
                  </a:lnTo>
                  <a:lnTo>
                    <a:pt x="1085989" y="1196949"/>
                  </a:lnTo>
                  <a:lnTo>
                    <a:pt x="1084922" y="1196949"/>
                  </a:lnTo>
                  <a:lnTo>
                    <a:pt x="1064323" y="1217561"/>
                  </a:lnTo>
                  <a:lnTo>
                    <a:pt x="1064323" y="1219682"/>
                  </a:lnTo>
                  <a:lnTo>
                    <a:pt x="1084922" y="1240294"/>
                  </a:lnTo>
                  <a:lnTo>
                    <a:pt x="1085989" y="1240294"/>
                  </a:lnTo>
                  <a:lnTo>
                    <a:pt x="1087043" y="1240294"/>
                  </a:lnTo>
                  <a:lnTo>
                    <a:pt x="1107655" y="1219682"/>
                  </a:lnTo>
                  <a:lnTo>
                    <a:pt x="1107655" y="1217561"/>
                  </a:lnTo>
                  <a:close/>
                </a:path>
                <a:path w="1268095" h="1400810">
                  <a:moveTo>
                    <a:pt x="1112367" y="1377746"/>
                  </a:moveTo>
                  <a:lnTo>
                    <a:pt x="1106716" y="1364183"/>
                  </a:lnTo>
                  <a:lnTo>
                    <a:pt x="1106716" y="1378026"/>
                  </a:lnTo>
                  <a:lnTo>
                    <a:pt x="1106716" y="1379601"/>
                  </a:lnTo>
                  <a:lnTo>
                    <a:pt x="1091488" y="1394828"/>
                  </a:lnTo>
                  <a:lnTo>
                    <a:pt x="1090701" y="1394828"/>
                  </a:lnTo>
                  <a:lnTo>
                    <a:pt x="1089914" y="1394841"/>
                  </a:lnTo>
                  <a:lnTo>
                    <a:pt x="1088351" y="1394675"/>
                  </a:lnTo>
                  <a:lnTo>
                    <a:pt x="1074686" y="1379601"/>
                  </a:lnTo>
                  <a:lnTo>
                    <a:pt x="1074686" y="1378026"/>
                  </a:lnTo>
                  <a:lnTo>
                    <a:pt x="1089914" y="1362798"/>
                  </a:lnTo>
                  <a:lnTo>
                    <a:pt x="1090701" y="1362798"/>
                  </a:lnTo>
                  <a:lnTo>
                    <a:pt x="1091488" y="1362786"/>
                  </a:lnTo>
                  <a:lnTo>
                    <a:pt x="1093050" y="1362951"/>
                  </a:lnTo>
                  <a:lnTo>
                    <a:pt x="1106716" y="1378026"/>
                  </a:lnTo>
                  <a:lnTo>
                    <a:pt x="1106716" y="1364183"/>
                  </a:lnTo>
                  <a:lnTo>
                    <a:pt x="1091755" y="1357134"/>
                  </a:lnTo>
                  <a:lnTo>
                    <a:pt x="1090701" y="1357134"/>
                  </a:lnTo>
                  <a:lnTo>
                    <a:pt x="1089647" y="1357147"/>
                  </a:lnTo>
                  <a:lnTo>
                    <a:pt x="1069035" y="1377759"/>
                  </a:lnTo>
                  <a:lnTo>
                    <a:pt x="1069035" y="1379880"/>
                  </a:lnTo>
                  <a:lnTo>
                    <a:pt x="1089647" y="1400492"/>
                  </a:lnTo>
                  <a:lnTo>
                    <a:pt x="1090701" y="1400492"/>
                  </a:lnTo>
                  <a:lnTo>
                    <a:pt x="1091755" y="1400479"/>
                  </a:lnTo>
                  <a:lnTo>
                    <a:pt x="1112367" y="1379867"/>
                  </a:lnTo>
                  <a:lnTo>
                    <a:pt x="1112367" y="1377746"/>
                  </a:lnTo>
                  <a:close/>
                </a:path>
                <a:path w="1268095" h="1400810">
                  <a:moveTo>
                    <a:pt x="1118958" y="1181354"/>
                  </a:moveTo>
                  <a:lnTo>
                    <a:pt x="1062202" y="1181354"/>
                  </a:lnTo>
                  <a:lnTo>
                    <a:pt x="1061859" y="1181379"/>
                  </a:lnTo>
                  <a:lnTo>
                    <a:pt x="1060259" y="1182408"/>
                  </a:lnTo>
                  <a:lnTo>
                    <a:pt x="1060069" y="1182700"/>
                  </a:lnTo>
                  <a:lnTo>
                    <a:pt x="1059980" y="1182916"/>
                  </a:lnTo>
                  <a:lnTo>
                    <a:pt x="1059916" y="1183144"/>
                  </a:lnTo>
                  <a:lnTo>
                    <a:pt x="1059878" y="1183360"/>
                  </a:lnTo>
                  <a:lnTo>
                    <a:pt x="1059853" y="1183589"/>
                  </a:lnTo>
                  <a:lnTo>
                    <a:pt x="1059853" y="1183830"/>
                  </a:lnTo>
                  <a:lnTo>
                    <a:pt x="1059878" y="1184059"/>
                  </a:lnTo>
                  <a:lnTo>
                    <a:pt x="1059916" y="1184287"/>
                  </a:lnTo>
                  <a:lnTo>
                    <a:pt x="1059980" y="1184503"/>
                  </a:lnTo>
                  <a:lnTo>
                    <a:pt x="1060069" y="1184719"/>
                  </a:lnTo>
                  <a:lnTo>
                    <a:pt x="1060183" y="1184922"/>
                  </a:lnTo>
                  <a:lnTo>
                    <a:pt x="1060310" y="1185113"/>
                  </a:lnTo>
                  <a:lnTo>
                    <a:pt x="1062101" y="1186065"/>
                  </a:lnTo>
                  <a:lnTo>
                    <a:pt x="1118958" y="1186065"/>
                  </a:lnTo>
                  <a:lnTo>
                    <a:pt x="1118958" y="1181354"/>
                  </a:lnTo>
                  <a:close/>
                </a:path>
                <a:path w="1268095" h="1400810">
                  <a:moveTo>
                    <a:pt x="1121321" y="1183589"/>
                  </a:moveTo>
                  <a:lnTo>
                    <a:pt x="1121295" y="1183360"/>
                  </a:lnTo>
                  <a:lnTo>
                    <a:pt x="1121257" y="1183144"/>
                  </a:lnTo>
                  <a:lnTo>
                    <a:pt x="1121105" y="1182700"/>
                  </a:lnTo>
                  <a:lnTo>
                    <a:pt x="1120990" y="1182497"/>
                  </a:lnTo>
                  <a:lnTo>
                    <a:pt x="1120863" y="1182306"/>
                  </a:lnTo>
                  <a:lnTo>
                    <a:pt x="1119073" y="1181354"/>
                  </a:lnTo>
                  <a:lnTo>
                    <a:pt x="1118971" y="1186065"/>
                  </a:lnTo>
                  <a:lnTo>
                    <a:pt x="1119428" y="1186027"/>
                  </a:lnTo>
                  <a:lnTo>
                    <a:pt x="1119759" y="1185938"/>
                  </a:lnTo>
                  <a:lnTo>
                    <a:pt x="1119974" y="1185849"/>
                  </a:lnTo>
                  <a:lnTo>
                    <a:pt x="1120914" y="1185024"/>
                  </a:lnTo>
                  <a:lnTo>
                    <a:pt x="1121105" y="1184719"/>
                  </a:lnTo>
                  <a:lnTo>
                    <a:pt x="1121257" y="1184287"/>
                  </a:lnTo>
                  <a:lnTo>
                    <a:pt x="1121295" y="1184059"/>
                  </a:lnTo>
                  <a:lnTo>
                    <a:pt x="1121321" y="1183830"/>
                  </a:lnTo>
                  <a:lnTo>
                    <a:pt x="1121321" y="1183589"/>
                  </a:lnTo>
                  <a:close/>
                </a:path>
                <a:path w="1268095" h="1400810">
                  <a:moveTo>
                    <a:pt x="1178331" y="1298117"/>
                  </a:moveTo>
                  <a:lnTo>
                    <a:pt x="1172679" y="1288402"/>
                  </a:lnTo>
                  <a:lnTo>
                    <a:pt x="1172679" y="1298397"/>
                  </a:lnTo>
                  <a:lnTo>
                    <a:pt x="1172616" y="1299692"/>
                  </a:lnTo>
                  <a:lnTo>
                    <a:pt x="1166075" y="1305318"/>
                  </a:lnTo>
                  <a:lnTo>
                    <a:pt x="1165110" y="1305255"/>
                  </a:lnTo>
                  <a:lnTo>
                    <a:pt x="1159484" y="1299044"/>
                  </a:lnTo>
                  <a:lnTo>
                    <a:pt x="1159548" y="1297749"/>
                  </a:lnTo>
                  <a:lnTo>
                    <a:pt x="1166075" y="1292123"/>
                  </a:lnTo>
                  <a:lnTo>
                    <a:pt x="1167041" y="1292186"/>
                  </a:lnTo>
                  <a:lnTo>
                    <a:pt x="1172679" y="1298397"/>
                  </a:lnTo>
                  <a:lnTo>
                    <a:pt x="1172679" y="1288402"/>
                  </a:lnTo>
                  <a:lnTo>
                    <a:pt x="1166672" y="1286471"/>
                  </a:lnTo>
                  <a:lnTo>
                    <a:pt x="1166075" y="1286471"/>
                  </a:lnTo>
                  <a:lnTo>
                    <a:pt x="1165479" y="1286471"/>
                  </a:lnTo>
                  <a:lnTo>
                    <a:pt x="1153833" y="1298117"/>
                  </a:lnTo>
                  <a:lnTo>
                    <a:pt x="1153833" y="1299324"/>
                  </a:lnTo>
                  <a:lnTo>
                    <a:pt x="1165479" y="1310970"/>
                  </a:lnTo>
                  <a:lnTo>
                    <a:pt x="1166075" y="1310970"/>
                  </a:lnTo>
                  <a:lnTo>
                    <a:pt x="1166672" y="1310970"/>
                  </a:lnTo>
                  <a:lnTo>
                    <a:pt x="1178331" y="1299324"/>
                  </a:lnTo>
                  <a:lnTo>
                    <a:pt x="1178331" y="1298117"/>
                  </a:lnTo>
                  <a:close/>
                </a:path>
                <a:path w="1268095" h="1400810">
                  <a:moveTo>
                    <a:pt x="1190586" y="1297520"/>
                  </a:moveTo>
                  <a:lnTo>
                    <a:pt x="1190332" y="1295120"/>
                  </a:lnTo>
                  <a:lnTo>
                    <a:pt x="1189875" y="1292758"/>
                  </a:lnTo>
                  <a:lnTo>
                    <a:pt x="1189177" y="1290447"/>
                  </a:lnTo>
                  <a:lnTo>
                    <a:pt x="1188681" y="1289265"/>
                  </a:lnTo>
                  <a:lnTo>
                    <a:pt x="1188681" y="1297609"/>
                  </a:lnTo>
                  <a:lnTo>
                    <a:pt x="1188681" y="1299832"/>
                  </a:lnTo>
                  <a:lnTo>
                    <a:pt x="1167193" y="1321333"/>
                  </a:lnTo>
                  <a:lnTo>
                    <a:pt x="1166075" y="1321333"/>
                  </a:lnTo>
                  <a:lnTo>
                    <a:pt x="1164958" y="1321333"/>
                  </a:lnTo>
                  <a:lnTo>
                    <a:pt x="1143469" y="1299832"/>
                  </a:lnTo>
                  <a:lnTo>
                    <a:pt x="1143469" y="1297609"/>
                  </a:lnTo>
                  <a:lnTo>
                    <a:pt x="1164958" y="1276108"/>
                  </a:lnTo>
                  <a:lnTo>
                    <a:pt x="1166075" y="1276108"/>
                  </a:lnTo>
                  <a:lnTo>
                    <a:pt x="1167193" y="1276108"/>
                  </a:lnTo>
                  <a:lnTo>
                    <a:pt x="1188681" y="1297609"/>
                  </a:lnTo>
                  <a:lnTo>
                    <a:pt x="1188681" y="1289265"/>
                  </a:lnTo>
                  <a:lnTo>
                    <a:pt x="1167282" y="1274216"/>
                  </a:lnTo>
                  <a:lnTo>
                    <a:pt x="1166075" y="1274216"/>
                  </a:lnTo>
                  <a:lnTo>
                    <a:pt x="1164869" y="1274229"/>
                  </a:lnTo>
                  <a:lnTo>
                    <a:pt x="1141577" y="1297520"/>
                  </a:lnTo>
                  <a:lnTo>
                    <a:pt x="1141577" y="1299921"/>
                  </a:lnTo>
                  <a:lnTo>
                    <a:pt x="1164869" y="1323225"/>
                  </a:lnTo>
                  <a:lnTo>
                    <a:pt x="1166075" y="1323225"/>
                  </a:lnTo>
                  <a:lnTo>
                    <a:pt x="1167282" y="1323213"/>
                  </a:lnTo>
                  <a:lnTo>
                    <a:pt x="1190586" y="1299921"/>
                  </a:lnTo>
                  <a:lnTo>
                    <a:pt x="1190586" y="1297520"/>
                  </a:lnTo>
                  <a:close/>
                </a:path>
                <a:path w="1268095" h="1400810">
                  <a:moveTo>
                    <a:pt x="1234859" y="1295349"/>
                  </a:moveTo>
                  <a:lnTo>
                    <a:pt x="1234198" y="1288618"/>
                  </a:lnTo>
                  <a:lnTo>
                    <a:pt x="1232890" y="1281988"/>
                  </a:lnTo>
                  <a:lnTo>
                    <a:pt x="1230934" y="1275524"/>
                  </a:lnTo>
                  <a:lnTo>
                    <a:pt x="1229220" y="1271397"/>
                  </a:lnTo>
                  <a:lnTo>
                    <a:pt x="1229220" y="1295628"/>
                  </a:lnTo>
                  <a:lnTo>
                    <a:pt x="1229220" y="1301826"/>
                  </a:lnTo>
                  <a:lnTo>
                    <a:pt x="1212926" y="1341170"/>
                  </a:lnTo>
                  <a:lnTo>
                    <a:pt x="1175346" y="1361249"/>
                  </a:lnTo>
                  <a:lnTo>
                    <a:pt x="1169174" y="1361859"/>
                  </a:lnTo>
                  <a:lnTo>
                    <a:pt x="1166075" y="1361859"/>
                  </a:lnTo>
                  <a:lnTo>
                    <a:pt x="1162977" y="1361846"/>
                  </a:lnTo>
                  <a:lnTo>
                    <a:pt x="1123619" y="1345552"/>
                  </a:lnTo>
                  <a:lnTo>
                    <a:pt x="1103553" y="1307985"/>
                  </a:lnTo>
                  <a:lnTo>
                    <a:pt x="1102944" y="1301813"/>
                  </a:lnTo>
                  <a:lnTo>
                    <a:pt x="1102944" y="1295615"/>
                  </a:lnTo>
                  <a:lnTo>
                    <a:pt x="1119238" y="1256271"/>
                  </a:lnTo>
                  <a:lnTo>
                    <a:pt x="1156804" y="1236192"/>
                  </a:lnTo>
                  <a:lnTo>
                    <a:pt x="1162977" y="1235583"/>
                  </a:lnTo>
                  <a:lnTo>
                    <a:pt x="1166075" y="1235583"/>
                  </a:lnTo>
                  <a:lnTo>
                    <a:pt x="1169174" y="1235595"/>
                  </a:lnTo>
                  <a:lnTo>
                    <a:pt x="1208532" y="1251889"/>
                  </a:lnTo>
                  <a:lnTo>
                    <a:pt x="1228598" y="1289456"/>
                  </a:lnTo>
                  <a:lnTo>
                    <a:pt x="1229220" y="1295628"/>
                  </a:lnTo>
                  <a:lnTo>
                    <a:pt x="1229220" y="1271397"/>
                  </a:lnTo>
                  <a:lnTo>
                    <a:pt x="1201496" y="1239659"/>
                  </a:lnTo>
                  <a:lnTo>
                    <a:pt x="1169466" y="1229944"/>
                  </a:lnTo>
                  <a:lnTo>
                    <a:pt x="1166075" y="1229944"/>
                  </a:lnTo>
                  <a:lnTo>
                    <a:pt x="1162697" y="1229931"/>
                  </a:lnTo>
                  <a:lnTo>
                    <a:pt x="1155966" y="1230591"/>
                  </a:lnTo>
                  <a:lnTo>
                    <a:pt x="1119835" y="1247686"/>
                  </a:lnTo>
                  <a:lnTo>
                    <a:pt x="1099273" y="1281976"/>
                  </a:lnTo>
                  <a:lnTo>
                    <a:pt x="1097280" y="1295336"/>
                  </a:lnTo>
                  <a:lnTo>
                    <a:pt x="1097280" y="1302092"/>
                  </a:lnTo>
                  <a:lnTo>
                    <a:pt x="1110754" y="1339748"/>
                  </a:lnTo>
                  <a:lnTo>
                    <a:pt x="1142873" y="1363560"/>
                  </a:lnTo>
                  <a:lnTo>
                    <a:pt x="1162697" y="1367497"/>
                  </a:lnTo>
                  <a:lnTo>
                    <a:pt x="1166075" y="1367497"/>
                  </a:lnTo>
                  <a:lnTo>
                    <a:pt x="1169466" y="1367510"/>
                  </a:lnTo>
                  <a:lnTo>
                    <a:pt x="1176185" y="1366850"/>
                  </a:lnTo>
                  <a:lnTo>
                    <a:pt x="1212329" y="1349756"/>
                  </a:lnTo>
                  <a:lnTo>
                    <a:pt x="1232890" y="1315466"/>
                  </a:lnTo>
                  <a:lnTo>
                    <a:pt x="1234859" y="1302105"/>
                  </a:lnTo>
                  <a:lnTo>
                    <a:pt x="1234859" y="1295349"/>
                  </a:lnTo>
                  <a:close/>
                </a:path>
                <a:path w="1268095" h="1400810">
                  <a:moveTo>
                    <a:pt x="1267841" y="1377746"/>
                  </a:moveTo>
                  <a:lnTo>
                    <a:pt x="1262189" y="1364183"/>
                  </a:lnTo>
                  <a:lnTo>
                    <a:pt x="1262189" y="1378026"/>
                  </a:lnTo>
                  <a:lnTo>
                    <a:pt x="1262189" y="1379601"/>
                  </a:lnTo>
                  <a:lnTo>
                    <a:pt x="1246962" y="1394828"/>
                  </a:lnTo>
                  <a:lnTo>
                    <a:pt x="1246174" y="1394828"/>
                  </a:lnTo>
                  <a:lnTo>
                    <a:pt x="1245387" y="1394841"/>
                  </a:lnTo>
                  <a:lnTo>
                    <a:pt x="1243825" y="1394675"/>
                  </a:lnTo>
                  <a:lnTo>
                    <a:pt x="1230160" y="1379601"/>
                  </a:lnTo>
                  <a:lnTo>
                    <a:pt x="1230160" y="1378026"/>
                  </a:lnTo>
                  <a:lnTo>
                    <a:pt x="1245387" y="1362798"/>
                  </a:lnTo>
                  <a:lnTo>
                    <a:pt x="1246174" y="1362798"/>
                  </a:lnTo>
                  <a:lnTo>
                    <a:pt x="1246962" y="1362786"/>
                  </a:lnTo>
                  <a:lnTo>
                    <a:pt x="1248524" y="1362951"/>
                  </a:lnTo>
                  <a:lnTo>
                    <a:pt x="1262189" y="1378026"/>
                  </a:lnTo>
                  <a:lnTo>
                    <a:pt x="1262189" y="1364183"/>
                  </a:lnTo>
                  <a:lnTo>
                    <a:pt x="1247228" y="1357134"/>
                  </a:lnTo>
                  <a:lnTo>
                    <a:pt x="1246174" y="1357134"/>
                  </a:lnTo>
                  <a:lnTo>
                    <a:pt x="1245108" y="1357147"/>
                  </a:lnTo>
                  <a:lnTo>
                    <a:pt x="1224495" y="1377759"/>
                  </a:lnTo>
                  <a:lnTo>
                    <a:pt x="1224495" y="1379880"/>
                  </a:lnTo>
                  <a:lnTo>
                    <a:pt x="1245108" y="1400492"/>
                  </a:lnTo>
                  <a:lnTo>
                    <a:pt x="1246174" y="1400492"/>
                  </a:lnTo>
                  <a:lnTo>
                    <a:pt x="1247228" y="1400479"/>
                  </a:lnTo>
                  <a:lnTo>
                    <a:pt x="1267841" y="1379867"/>
                  </a:lnTo>
                  <a:lnTo>
                    <a:pt x="1267841" y="1377746"/>
                  </a:lnTo>
                  <a:close/>
                </a:path>
                <a:path w="1268095" h="1400810">
                  <a:moveTo>
                    <a:pt x="1267841" y="1217561"/>
                  </a:moveTo>
                  <a:lnTo>
                    <a:pt x="1262189" y="1203998"/>
                  </a:lnTo>
                  <a:lnTo>
                    <a:pt x="1262189" y="1217841"/>
                  </a:lnTo>
                  <a:lnTo>
                    <a:pt x="1262189" y="1219415"/>
                  </a:lnTo>
                  <a:lnTo>
                    <a:pt x="1246962" y="1234643"/>
                  </a:lnTo>
                  <a:lnTo>
                    <a:pt x="1246174" y="1234643"/>
                  </a:lnTo>
                  <a:lnTo>
                    <a:pt x="1245387" y="1234643"/>
                  </a:lnTo>
                  <a:lnTo>
                    <a:pt x="1230160" y="1219403"/>
                  </a:lnTo>
                  <a:lnTo>
                    <a:pt x="1230160" y="1217828"/>
                  </a:lnTo>
                  <a:lnTo>
                    <a:pt x="1245387" y="1202601"/>
                  </a:lnTo>
                  <a:lnTo>
                    <a:pt x="1246174" y="1202601"/>
                  </a:lnTo>
                  <a:lnTo>
                    <a:pt x="1246962" y="1202601"/>
                  </a:lnTo>
                  <a:lnTo>
                    <a:pt x="1262189" y="1217841"/>
                  </a:lnTo>
                  <a:lnTo>
                    <a:pt x="1262189" y="1203998"/>
                  </a:lnTo>
                  <a:lnTo>
                    <a:pt x="1247228" y="1196949"/>
                  </a:lnTo>
                  <a:lnTo>
                    <a:pt x="1246174" y="1196949"/>
                  </a:lnTo>
                  <a:lnTo>
                    <a:pt x="1245108" y="1196949"/>
                  </a:lnTo>
                  <a:lnTo>
                    <a:pt x="1224495" y="1217561"/>
                  </a:lnTo>
                  <a:lnTo>
                    <a:pt x="1224495" y="1219682"/>
                  </a:lnTo>
                  <a:lnTo>
                    <a:pt x="1245108" y="1240294"/>
                  </a:lnTo>
                  <a:lnTo>
                    <a:pt x="1246174" y="1240294"/>
                  </a:lnTo>
                  <a:lnTo>
                    <a:pt x="1247228" y="1240294"/>
                  </a:lnTo>
                  <a:lnTo>
                    <a:pt x="1267841" y="1219682"/>
                  </a:lnTo>
                  <a:lnTo>
                    <a:pt x="1267841" y="121756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7951711" y="5157139"/>
              <a:ext cx="738505" cy="387350"/>
            </a:xfrm>
            <a:custGeom>
              <a:avLst/>
              <a:gdLst/>
              <a:ahLst/>
              <a:cxnLst/>
              <a:rect l="l" t="t" r="r" b="b"/>
              <a:pathLst>
                <a:path w="738504" h="387350">
                  <a:moveTo>
                    <a:pt x="39801" y="248462"/>
                  </a:moveTo>
                  <a:lnTo>
                    <a:pt x="30518" y="232397"/>
                  </a:lnTo>
                  <a:lnTo>
                    <a:pt x="0" y="250024"/>
                  </a:lnTo>
                  <a:lnTo>
                    <a:pt x="9271" y="266090"/>
                  </a:lnTo>
                  <a:lnTo>
                    <a:pt x="39801" y="248462"/>
                  </a:lnTo>
                  <a:close/>
                </a:path>
                <a:path w="738504" h="387350">
                  <a:moveTo>
                    <a:pt x="61480" y="285991"/>
                  </a:moveTo>
                  <a:lnTo>
                    <a:pt x="52197" y="269938"/>
                  </a:lnTo>
                  <a:lnTo>
                    <a:pt x="21678" y="287553"/>
                  </a:lnTo>
                  <a:lnTo>
                    <a:pt x="30962" y="303618"/>
                  </a:lnTo>
                  <a:lnTo>
                    <a:pt x="61480" y="285991"/>
                  </a:lnTo>
                  <a:close/>
                </a:path>
                <a:path w="738504" h="387350">
                  <a:moveTo>
                    <a:pt x="439762" y="370903"/>
                  </a:moveTo>
                  <a:lnTo>
                    <a:pt x="409232" y="353288"/>
                  </a:lnTo>
                  <a:lnTo>
                    <a:pt x="399961" y="369354"/>
                  </a:lnTo>
                  <a:lnTo>
                    <a:pt x="430479" y="386969"/>
                  </a:lnTo>
                  <a:lnTo>
                    <a:pt x="439762" y="370903"/>
                  </a:lnTo>
                  <a:close/>
                </a:path>
                <a:path w="738504" h="387350">
                  <a:moveTo>
                    <a:pt x="461429" y="333362"/>
                  </a:moveTo>
                  <a:lnTo>
                    <a:pt x="430911" y="315747"/>
                  </a:lnTo>
                  <a:lnTo>
                    <a:pt x="421640" y="331812"/>
                  </a:lnTo>
                  <a:lnTo>
                    <a:pt x="452158" y="349427"/>
                  </a:lnTo>
                  <a:lnTo>
                    <a:pt x="461429" y="333362"/>
                  </a:lnTo>
                  <a:close/>
                </a:path>
                <a:path w="738504" h="387350">
                  <a:moveTo>
                    <a:pt x="695159" y="74193"/>
                  </a:moveTo>
                  <a:lnTo>
                    <a:pt x="676605" y="74193"/>
                  </a:lnTo>
                  <a:lnTo>
                    <a:pt x="676605" y="109435"/>
                  </a:lnTo>
                  <a:lnTo>
                    <a:pt x="695159" y="109435"/>
                  </a:lnTo>
                  <a:lnTo>
                    <a:pt x="695159" y="74193"/>
                  </a:lnTo>
                  <a:close/>
                </a:path>
                <a:path w="738504" h="387350">
                  <a:moveTo>
                    <a:pt x="695159" y="0"/>
                  </a:moveTo>
                  <a:lnTo>
                    <a:pt x="676605" y="0"/>
                  </a:lnTo>
                  <a:lnTo>
                    <a:pt x="676605" y="35242"/>
                  </a:lnTo>
                  <a:lnTo>
                    <a:pt x="695159" y="35242"/>
                  </a:lnTo>
                  <a:lnTo>
                    <a:pt x="695159" y="0"/>
                  </a:lnTo>
                  <a:close/>
                </a:path>
                <a:path w="738504" h="387350">
                  <a:moveTo>
                    <a:pt x="738492" y="74193"/>
                  </a:moveTo>
                  <a:lnTo>
                    <a:pt x="719937" y="74193"/>
                  </a:lnTo>
                  <a:lnTo>
                    <a:pt x="719937" y="109435"/>
                  </a:lnTo>
                  <a:lnTo>
                    <a:pt x="738492" y="109435"/>
                  </a:lnTo>
                  <a:lnTo>
                    <a:pt x="738492" y="74193"/>
                  </a:lnTo>
                  <a:close/>
                </a:path>
                <a:path w="738504" h="387350">
                  <a:moveTo>
                    <a:pt x="738492" y="0"/>
                  </a:moveTo>
                  <a:lnTo>
                    <a:pt x="719937" y="0"/>
                  </a:lnTo>
                  <a:lnTo>
                    <a:pt x="719937" y="35242"/>
                  </a:lnTo>
                  <a:lnTo>
                    <a:pt x="738492" y="35242"/>
                  </a:lnTo>
                  <a:lnTo>
                    <a:pt x="738492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813235" y="5205307"/>
              <a:ext cx="97516" cy="87358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7590358" y="3521011"/>
              <a:ext cx="1152525" cy="2042795"/>
            </a:xfrm>
            <a:custGeom>
              <a:avLst/>
              <a:gdLst/>
              <a:ahLst/>
              <a:cxnLst/>
              <a:rect l="l" t="t" r="r" b="b"/>
              <a:pathLst>
                <a:path w="1152525" h="2042795">
                  <a:moveTo>
                    <a:pt x="22771" y="819289"/>
                  </a:moveTo>
                  <a:lnTo>
                    <a:pt x="4508" y="816076"/>
                  </a:lnTo>
                  <a:lnTo>
                    <a:pt x="0" y="841641"/>
                  </a:lnTo>
                  <a:lnTo>
                    <a:pt x="18262" y="844854"/>
                  </a:lnTo>
                  <a:lnTo>
                    <a:pt x="22771" y="819289"/>
                  </a:lnTo>
                  <a:close/>
                </a:path>
                <a:path w="1152525" h="2042795">
                  <a:moveTo>
                    <a:pt x="37820" y="840778"/>
                  </a:moveTo>
                  <a:lnTo>
                    <a:pt x="34163" y="840130"/>
                  </a:lnTo>
                  <a:lnTo>
                    <a:pt x="33515" y="843788"/>
                  </a:lnTo>
                  <a:lnTo>
                    <a:pt x="37172" y="844423"/>
                  </a:lnTo>
                  <a:lnTo>
                    <a:pt x="37820" y="840778"/>
                  </a:lnTo>
                  <a:close/>
                </a:path>
                <a:path w="1152525" h="2042795">
                  <a:moveTo>
                    <a:pt x="39103" y="833475"/>
                  </a:moveTo>
                  <a:lnTo>
                    <a:pt x="35458" y="832827"/>
                  </a:lnTo>
                  <a:lnTo>
                    <a:pt x="34810" y="836498"/>
                  </a:lnTo>
                  <a:lnTo>
                    <a:pt x="38468" y="837133"/>
                  </a:lnTo>
                  <a:lnTo>
                    <a:pt x="39103" y="833475"/>
                  </a:lnTo>
                  <a:close/>
                </a:path>
                <a:path w="1152525" h="2042795">
                  <a:moveTo>
                    <a:pt x="40411" y="826160"/>
                  </a:moveTo>
                  <a:lnTo>
                    <a:pt x="36753" y="825512"/>
                  </a:lnTo>
                  <a:lnTo>
                    <a:pt x="36106" y="829183"/>
                  </a:lnTo>
                  <a:lnTo>
                    <a:pt x="39763" y="829818"/>
                  </a:lnTo>
                  <a:lnTo>
                    <a:pt x="40411" y="826160"/>
                  </a:lnTo>
                  <a:close/>
                </a:path>
                <a:path w="1152525" h="2042795">
                  <a:moveTo>
                    <a:pt x="77165" y="1682546"/>
                  </a:moveTo>
                  <a:lnTo>
                    <a:pt x="56438" y="1682546"/>
                  </a:lnTo>
                  <a:lnTo>
                    <a:pt x="56438" y="1699514"/>
                  </a:lnTo>
                  <a:lnTo>
                    <a:pt x="77165" y="1699514"/>
                  </a:lnTo>
                  <a:lnTo>
                    <a:pt x="77165" y="1682546"/>
                  </a:lnTo>
                  <a:close/>
                </a:path>
                <a:path w="1152525" h="2042795">
                  <a:moveTo>
                    <a:pt x="93713" y="639445"/>
                  </a:moveTo>
                  <a:lnTo>
                    <a:pt x="77647" y="630174"/>
                  </a:lnTo>
                  <a:lnTo>
                    <a:pt x="64668" y="652665"/>
                  </a:lnTo>
                  <a:lnTo>
                    <a:pt x="80733" y="661936"/>
                  </a:lnTo>
                  <a:lnTo>
                    <a:pt x="93713" y="639445"/>
                  </a:lnTo>
                  <a:close/>
                </a:path>
                <a:path w="1152525" h="2042795">
                  <a:moveTo>
                    <a:pt x="100507" y="664794"/>
                  </a:moveTo>
                  <a:lnTo>
                    <a:pt x="97294" y="662940"/>
                  </a:lnTo>
                  <a:lnTo>
                    <a:pt x="95440" y="666153"/>
                  </a:lnTo>
                  <a:lnTo>
                    <a:pt x="98653" y="667994"/>
                  </a:lnTo>
                  <a:lnTo>
                    <a:pt x="100507" y="664794"/>
                  </a:lnTo>
                  <a:close/>
                </a:path>
                <a:path w="1152525" h="2042795">
                  <a:moveTo>
                    <a:pt x="104216" y="658355"/>
                  </a:moveTo>
                  <a:lnTo>
                    <a:pt x="101003" y="656513"/>
                  </a:lnTo>
                  <a:lnTo>
                    <a:pt x="99148" y="659714"/>
                  </a:lnTo>
                  <a:lnTo>
                    <a:pt x="102362" y="661568"/>
                  </a:lnTo>
                  <a:lnTo>
                    <a:pt x="104216" y="658355"/>
                  </a:lnTo>
                  <a:close/>
                </a:path>
                <a:path w="1152525" h="2042795">
                  <a:moveTo>
                    <a:pt x="107924" y="651941"/>
                  </a:moveTo>
                  <a:lnTo>
                    <a:pt x="104711" y="650074"/>
                  </a:lnTo>
                  <a:lnTo>
                    <a:pt x="102857" y="653300"/>
                  </a:lnTo>
                  <a:lnTo>
                    <a:pt x="106070" y="655154"/>
                  </a:lnTo>
                  <a:lnTo>
                    <a:pt x="107924" y="651941"/>
                  </a:lnTo>
                  <a:close/>
                </a:path>
                <a:path w="1152525" h="2042795">
                  <a:moveTo>
                    <a:pt x="152552" y="1717421"/>
                  </a:moveTo>
                  <a:lnTo>
                    <a:pt x="131787" y="1717421"/>
                  </a:lnTo>
                  <a:lnTo>
                    <a:pt x="131787" y="1734388"/>
                  </a:lnTo>
                  <a:lnTo>
                    <a:pt x="152552" y="1734388"/>
                  </a:lnTo>
                  <a:lnTo>
                    <a:pt x="152552" y="1717421"/>
                  </a:lnTo>
                  <a:close/>
                </a:path>
                <a:path w="1152525" h="2042795">
                  <a:moveTo>
                    <a:pt x="152552" y="1647685"/>
                  </a:moveTo>
                  <a:lnTo>
                    <a:pt x="131787" y="1647685"/>
                  </a:lnTo>
                  <a:lnTo>
                    <a:pt x="131787" y="1664652"/>
                  </a:lnTo>
                  <a:lnTo>
                    <a:pt x="152552" y="1664652"/>
                  </a:lnTo>
                  <a:lnTo>
                    <a:pt x="152552" y="1647685"/>
                  </a:lnTo>
                  <a:close/>
                </a:path>
                <a:path w="1152525" h="2042795">
                  <a:moveTo>
                    <a:pt x="219608" y="520865"/>
                  </a:moveTo>
                  <a:lnTo>
                    <a:pt x="217220" y="518007"/>
                  </a:lnTo>
                  <a:lnTo>
                    <a:pt x="214376" y="520395"/>
                  </a:lnTo>
                  <a:lnTo>
                    <a:pt x="216763" y="523240"/>
                  </a:lnTo>
                  <a:lnTo>
                    <a:pt x="219608" y="520865"/>
                  </a:lnTo>
                  <a:close/>
                </a:path>
                <a:path w="1152525" h="2042795">
                  <a:moveTo>
                    <a:pt x="221881" y="494715"/>
                  </a:moveTo>
                  <a:lnTo>
                    <a:pt x="209969" y="480517"/>
                  </a:lnTo>
                  <a:lnTo>
                    <a:pt x="190068" y="497205"/>
                  </a:lnTo>
                  <a:lnTo>
                    <a:pt x="201993" y="511416"/>
                  </a:lnTo>
                  <a:lnTo>
                    <a:pt x="221881" y="494715"/>
                  </a:lnTo>
                  <a:close/>
                </a:path>
                <a:path w="1152525" h="2042795">
                  <a:moveTo>
                    <a:pt x="225285" y="516089"/>
                  </a:moveTo>
                  <a:lnTo>
                    <a:pt x="222897" y="513232"/>
                  </a:lnTo>
                  <a:lnTo>
                    <a:pt x="220052" y="515632"/>
                  </a:lnTo>
                  <a:lnTo>
                    <a:pt x="222440" y="518464"/>
                  </a:lnTo>
                  <a:lnTo>
                    <a:pt x="225285" y="516089"/>
                  </a:lnTo>
                  <a:close/>
                </a:path>
                <a:path w="1152525" h="2042795">
                  <a:moveTo>
                    <a:pt x="230974" y="511314"/>
                  </a:moveTo>
                  <a:lnTo>
                    <a:pt x="228587" y="508469"/>
                  </a:lnTo>
                  <a:lnTo>
                    <a:pt x="225755" y="510857"/>
                  </a:lnTo>
                  <a:lnTo>
                    <a:pt x="228130" y="513689"/>
                  </a:lnTo>
                  <a:lnTo>
                    <a:pt x="230974" y="511314"/>
                  </a:lnTo>
                  <a:close/>
                </a:path>
                <a:path w="1152525" h="2042795">
                  <a:moveTo>
                    <a:pt x="333082" y="133654"/>
                  </a:moveTo>
                  <a:lnTo>
                    <a:pt x="314528" y="133654"/>
                  </a:lnTo>
                  <a:lnTo>
                    <a:pt x="314528" y="168897"/>
                  </a:lnTo>
                  <a:lnTo>
                    <a:pt x="333082" y="168897"/>
                  </a:lnTo>
                  <a:lnTo>
                    <a:pt x="333082" y="133654"/>
                  </a:lnTo>
                  <a:close/>
                </a:path>
                <a:path w="1152525" h="2042795">
                  <a:moveTo>
                    <a:pt x="336702" y="1925434"/>
                  </a:moveTo>
                  <a:lnTo>
                    <a:pt x="322795" y="1901329"/>
                  </a:lnTo>
                  <a:lnTo>
                    <a:pt x="268173" y="1932863"/>
                  </a:lnTo>
                  <a:lnTo>
                    <a:pt x="282092" y="1956968"/>
                  </a:lnTo>
                  <a:lnTo>
                    <a:pt x="336702" y="1925434"/>
                  </a:lnTo>
                  <a:close/>
                </a:path>
                <a:path w="1152525" h="2042795">
                  <a:moveTo>
                    <a:pt x="376428" y="133654"/>
                  </a:moveTo>
                  <a:lnTo>
                    <a:pt x="357873" y="133654"/>
                  </a:lnTo>
                  <a:lnTo>
                    <a:pt x="357873" y="168897"/>
                  </a:lnTo>
                  <a:lnTo>
                    <a:pt x="376428" y="168897"/>
                  </a:lnTo>
                  <a:lnTo>
                    <a:pt x="376428" y="133654"/>
                  </a:lnTo>
                  <a:close/>
                </a:path>
                <a:path w="1152525" h="2042795">
                  <a:moveTo>
                    <a:pt x="380758" y="426326"/>
                  </a:moveTo>
                  <a:lnTo>
                    <a:pt x="379488" y="422833"/>
                  </a:lnTo>
                  <a:lnTo>
                    <a:pt x="375996" y="424103"/>
                  </a:lnTo>
                  <a:lnTo>
                    <a:pt x="377266" y="427596"/>
                  </a:lnTo>
                  <a:lnTo>
                    <a:pt x="380758" y="426326"/>
                  </a:lnTo>
                  <a:close/>
                </a:path>
                <a:path w="1152525" h="2042795">
                  <a:moveTo>
                    <a:pt x="385978" y="2010651"/>
                  </a:moveTo>
                  <a:lnTo>
                    <a:pt x="372071" y="1986546"/>
                  </a:lnTo>
                  <a:lnTo>
                    <a:pt x="317449" y="2018080"/>
                  </a:lnTo>
                  <a:lnTo>
                    <a:pt x="331368" y="2042185"/>
                  </a:lnTo>
                  <a:lnTo>
                    <a:pt x="385978" y="2010651"/>
                  </a:lnTo>
                  <a:close/>
                </a:path>
                <a:path w="1152525" h="2042795">
                  <a:moveTo>
                    <a:pt x="387731" y="423786"/>
                  </a:moveTo>
                  <a:lnTo>
                    <a:pt x="386461" y="420293"/>
                  </a:lnTo>
                  <a:lnTo>
                    <a:pt x="382968" y="421563"/>
                  </a:lnTo>
                  <a:lnTo>
                    <a:pt x="384238" y="425056"/>
                  </a:lnTo>
                  <a:lnTo>
                    <a:pt x="387731" y="423786"/>
                  </a:lnTo>
                  <a:close/>
                </a:path>
                <a:path w="1152525" h="2042795">
                  <a:moveTo>
                    <a:pt x="391845" y="402551"/>
                  </a:moveTo>
                  <a:lnTo>
                    <a:pt x="385495" y="385114"/>
                  </a:lnTo>
                  <a:lnTo>
                    <a:pt x="361086" y="393992"/>
                  </a:lnTo>
                  <a:lnTo>
                    <a:pt x="367436" y="411429"/>
                  </a:lnTo>
                  <a:lnTo>
                    <a:pt x="391845" y="402551"/>
                  </a:lnTo>
                  <a:close/>
                </a:path>
                <a:path w="1152525" h="2042795">
                  <a:moveTo>
                    <a:pt x="394703" y="421246"/>
                  </a:moveTo>
                  <a:lnTo>
                    <a:pt x="393433" y="417766"/>
                  </a:lnTo>
                  <a:lnTo>
                    <a:pt x="389940" y="419036"/>
                  </a:lnTo>
                  <a:lnTo>
                    <a:pt x="391210" y="422529"/>
                  </a:lnTo>
                  <a:lnTo>
                    <a:pt x="394703" y="421246"/>
                  </a:lnTo>
                  <a:close/>
                </a:path>
                <a:path w="1152525" h="2042795">
                  <a:moveTo>
                    <a:pt x="498094" y="141351"/>
                  </a:moveTo>
                  <a:lnTo>
                    <a:pt x="461746" y="141351"/>
                  </a:lnTo>
                  <a:lnTo>
                    <a:pt x="461746" y="154546"/>
                  </a:lnTo>
                  <a:lnTo>
                    <a:pt x="498094" y="154546"/>
                  </a:lnTo>
                  <a:lnTo>
                    <a:pt x="498094" y="141351"/>
                  </a:lnTo>
                  <a:close/>
                </a:path>
                <a:path w="1152525" h="2042795">
                  <a:moveTo>
                    <a:pt x="498094" y="94234"/>
                  </a:moveTo>
                  <a:lnTo>
                    <a:pt x="461746" y="94234"/>
                  </a:lnTo>
                  <a:lnTo>
                    <a:pt x="461746" y="107416"/>
                  </a:lnTo>
                  <a:lnTo>
                    <a:pt x="498094" y="107416"/>
                  </a:lnTo>
                  <a:lnTo>
                    <a:pt x="498094" y="94234"/>
                  </a:lnTo>
                  <a:close/>
                </a:path>
                <a:path w="1152525" h="2042795">
                  <a:moveTo>
                    <a:pt x="498094" y="47129"/>
                  </a:moveTo>
                  <a:lnTo>
                    <a:pt x="461746" y="47129"/>
                  </a:lnTo>
                  <a:lnTo>
                    <a:pt x="461746" y="60312"/>
                  </a:lnTo>
                  <a:lnTo>
                    <a:pt x="498094" y="60312"/>
                  </a:lnTo>
                  <a:lnTo>
                    <a:pt x="498094" y="47129"/>
                  </a:lnTo>
                  <a:close/>
                </a:path>
                <a:path w="1152525" h="2042795">
                  <a:moveTo>
                    <a:pt x="498094" y="0"/>
                  </a:moveTo>
                  <a:lnTo>
                    <a:pt x="461746" y="0"/>
                  </a:lnTo>
                  <a:lnTo>
                    <a:pt x="461746" y="13195"/>
                  </a:lnTo>
                  <a:lnTo>
                    <a:pt x="498094" y="13195"/>
                  </a:lnTo>
                  <a:lnTo>
                    <a:pt x="498094" y="0"/>
                  </a:lnTo>
                  <a:close/>
                </a:path>
                <a:path w="1152525" h="2042795">
                  <a:moveTo>
                    <a:pt x="516699" y="1886000"/>
                  </a:moveTo>
                  <a:lnTo>
                    <a:pt x="485609" y="1886000"/>
                  </a:lnTo>
                  <a:lnTo>
                    <a:pt x="485609" y="1893544"/>
                  </a:lnTo>
                  <a:lnTo>
                    <a:pt x="516699" y="1893544"/>
                  </a:lnTo>
                  <a:lnTo>
                    <a:pt x="516699" y="1886000"/>
                  </a:lnTo>
                  <a:close/>
                </a:path>
                <a:path w="1152525" h="2042795">
                  <a:moveTo>
                    <a:pt x="516699" y="1862442"/>
                  </a:moveTo>
                  <a:lnTo>
                    <a:pt x="485609" y="1862442"/>
                  </a:lnTo>
                  <a:lnTo>
                    <a:pt x="485609" y="1869986"/>
                  </a:lnTo>
                  <a:lnTo>
                    <a:pt x="516699" y="1869986"/>
                  </a:lnTo>
                  <a:lnTo>
                    <a:pt x="516699" y="1862442"/>
                  </a:lnTo>
                  <a:close/>
                </a:path>
                <a:path w="1152525" h="2042795">
                  <a:moveTo>
                    <a:pt x="516699" y="1838883"/>
                  </a:moveTo>
                  <a:lnTo>
                    <a:pt x="485609" y="1838883"/>
                  </a:lnTo>
                  <a:lnTo>
                    <a:pt x="485609" y="1846427"/>
                  </a:lnTo>
                  <a:lnTo>
                    <a:pt x="516699" y="1846427"/>
                  </a:lnTo>
                  <a:lnTo>
                    <a:pt x="516699" y="1838883"/>
                  </a:lnTo>
                  <a:close/>
                </a:path>
                <a:path w="1152525" h="2042795">
                  <a:moveTo>
                    <a:pt x="516699" y="1815338"/>
                  </a:moveTo>
                  <a:lnTo>
                    <a:pt x="485609" y="1815338"/>
                  </a:lnTo>
                  <a:lnTo>
                    <a:pt x="485609" y="1822869"/>
                  </a:lnTo>
                  <a:lnTo>
                    <a:pt x="516699" y="1822869"/>
                  </a:lnTo>
                  <a:lnTo>
                    <a:pt x="516699" y="1815338"/>
                  </a:lnTo>
                  <a:close/>
                </a:path>
                <a:path w="1152525" h="2042795">
                  <a:moveTo>
                    <a:pt x="516699" y="1791766"/>
                  </a:moveTo>
                  <a:lnTo>
                    <a:pt x="485609" y="1791766"/>
                  </a:lnTo>
                  <a:lnTo>
                    <a:pt x="485609" y="1799310"/>
                  </a:lnTo>
                  <a:lnTo>
                    <a:pt x="516699" y="1799310"/>
                  </a:lnTo>
                  <a:lnTo>
                    <a:pt x="516699" y="1791766"/>
                  </a:lnTo>
                  <a:close/>
                </a:path>
                <a:path w="1152525" h="2042795">
                  <a:moveTo>
                    <a:pt x="516699" y="1768208"/>
                  </a:moveTo>
                  <a:lnTo>
                    <a:pt x="485609" y="1768208"/>
                  </a:lnTo>
                  <a:lnTo>
                    <a:pt x="485609" y="1775752"/>
                  </a:lnTo>
                  <a:lnTo>
                    <a:pt x="516699" y="1775752"/>
                  </a:lnTo>
                  <a:lnTo>
                    <a:pt x="516699" y="1768208"/>
                  </a:lnTo>
                  <a:close/>
                </a:path>
                <a:path w="1152525" h="2042795">
                  <a:moveTo>
                    <a:pt x="516699" y="1744662"/>
                  </a:moveTo>
                  <a:lnTo>
                    <a:pt x="485609" y="1744662"/>
                  </a:lnTo>
                  <a:lnTo>
                    <a:pt x="485609" y="1752193"/>
                  </a:lnTo>
                  <a:lnTo>
                    <a:pt x="516699" y="1752193"/>
                  </a:lnTo>
                  <a:lnTo>
                    <a:pt x="516699" y="1744662"/>
                  </a:lnTo>
                  <a:close/>
                </a:path>
                <a:path w="1152525" h="2042795">
                  <a:moveTo>
                    <a:pt x="516699" y="1721104"/>
                  </a:moveTo>
                  <a:lnTo>
                    <a:pt x="485609" y="1721104"/>
                  </a:lnTo>
                  <a:lnTo>
                    <a:pt x="485609" y="1728647"/>
                  </a:lnTo>
                  <a:lnTo>
                    <a:pt x="516699" y="1728647"/>
                  </a:lnTo>
                  <a:lnTo>
                    <a:pt x="516699" y="1721104"/>
                  </a:lnTo>
                  <a:close/>
                </a:path>
                <a:path w="1152525" h="2042795">
                  <a:moveTo>
                    <a:pt x="516699" y="1697545"/>
                  </a:moveTo>
                  <a:lnTo>
                    <a:pt x="485609" y="1697545"/>
                  </a:lnTo>
                  <a:lnTo>
                    <a:pt x="485609" y="1705089"/>
                  </a:lnTo>
                  <a:lnTo>
                    <a:pt x="516699" y="1705089"/>
                  </a:lnTo>
                  <a:lnTo>
                    <a:pt x="516699" y="1697545"/>
                  </a:lnTo>
                  <a:close/>
                </a:path>
                <a:path w="1152525" h="2042795">
                  <a:moveTo>
                    <a:pt x="516699" y="1673987"/>
                  </a:moveTo>
                  <a:lnTo>
                    <a:pt x="485609" y="1673987"/>
                  </a:lnTo>
                  <a:lnTo>
                    <a:pt x="485609" y="1681530"/>
                  </a:lnTo>
                  <a:lnTo>
                    <a:pt x="516699" y="1681530"/>
                  </a:lnTo>
                  <a:lnTo>
                    <a:pt x="516699" y="1673987"/>
                  </a:lnTo>
                  <a:close/>
                </a:path>
                <a:path w="1152525" h="2042795">
                  <a:moveTo>
                    <a:pt x="674687" y="141351"/>
                  </a:moveTo>
                  <a:lnTo>
                    <a:pt x="638695" y="141351"/>
                  </a:lnTo>
                  <a:lnTo>
                    <a:pt x="638695" y="154546"/>
                  </a:lnTo>
                  <a:lnTo>
                    <a:pt x="674687" y="154546"/>
                  </a:lnTo>
                  <a:lnTo>
                    <a:pt x="674687" y="141351"/>
                  </a:lnTo>
                  <a:close/>
                </a:path>
                <a:path w="1152525" h="2042795">
                  <a:moveTo>
                    <a:pt x="674687" y="94234"/>
                  </a:moveTo>
                  <a:lnTo>
                    <a:pt x="638695" y="94234"/>
                  </a:lnTo>
                  <a:lnTo>
                    <a:pt x="638695" y="107416"/>
                  </a:lnTo>
                  <a:lnTo>
                    <a:pt x="674687" y="107416"/>
                  </a:lnTo>
                  <a:lnTo>
                    <a:pt x="674687" y="94234"/>
                  </a:lnTo>
                  <a:close/>
                </a:path>
                <a:path w="1152525" h="2042795">
                  <a:moveTo>
                    <a:pt x="674687" y="47129"/>
                  </a:moveTo>
                  <a:lnTo>
                    <a:pt x="638695" y="47129"/>
                  </a:lnTo>
                  <a:lnTo>
                    <a:pt x="638695" y="60312"/>
                  </a:lnTo>
                  <a:lnTo>
                    <a:pt x="674687" y="60312"/>
                  </a:lnTo>
                  <a:lnTo>
                    <a:pt x="674687" y="47129"/>
                  </a:lnTo>
                  <a:close/>
                </a:path>
                <a:path w="1152525" h="2042795">
                  <a:moveTo>
                    <a:pt x="674687" y="0"/>
                  </a:moveTo>
                  <a:lnTo>
                    <a:pt x="638695" y="0"/>
                  </a:lnTo>
                  <a:lnTo>
                    <a:pt x="638695" y="13195"/>
                  </a:lnTo>
                  <a:lnTo>
                    <a:pt x="674687" y="13195"/>
                  </a:lnTo>
                  <a:lnTo>
                    <a:pt x="674687" y="0"/>
                  </a:lnTo>
                  <a:close/>
                </a:path>
                <a:path w="1152525" h="2042795">
                  <a:moveTo>
                    <a:pt x="749985" y="420306"/>
                  </a:moveTo>
                  <a:lnTo>
                    <a:pt x="746493" y="419036"/>
                  </a:lnTo>
                  <a:lnTo>
                    <a:pt x="745223" y="422529"/>
                  </a:lnTo>
                  <a:lnTo>
                    <a:pt x="748715" y="423799"/>
                  </a:lnTo>
                  <a:lnTo>
                    <a:pt x="749985" y="420306"/>
                  </a:lnTo>
                  <a:close/>
                </a:path>
                <a:path w="1152525" h="2042795">
                  <a:moveTo>
                    <a:pt x="756958" y="422833"/>
                  </a:moveTo>
                  <a:lnTo>
                    <a:pt x="753465" y="421563"/>
                  </a:lnTo>
                  <a:lnTo>
                    <a:pt x="752195" y="425056"/>
                  </a:lnTo>
                  <a:lnTo>
                    <a:pt x="755688" y="426326"/>
                  </a:lnTo>
                  <a:lnTo>
                    <a:pt x="756958" y="422833"/>
                  </a:lnTo>
                  <a:close/>
                </a:path>
                <a:path w="1152525" h="2042795">
                  <a:moveTo>
                    <a:pt x="762114" y="1886000"/>
                  </a:moveTo>
                  <a:lnTo>
                    <a:pt x="731037" y="1886000"/>
                  </a:lnTo>
                  <a:lnTo>
                    <a:pt x="731037" y="1893544"/>
                  </a:lnTo>
                  <a:lnTo>
                    <a:pt x="762114" y="1893544"/>
                  </a:lnTo>
                  <a:lnTo>
                    <a:pt x="762114" y="1886000"/>
                  </a:lnTo>
                  <a:close/>
                </a:path>
                <a:path w="1152525" h="2042795">
                  <a:moveTo>
                    <a:pt x="762114" y="1862442"/>
                  </a:moveTo>
                  <a:lnTo>
                    <a:pt x="731037" y="1862442"/>
                  </a:lnTo>
                  <a:lnTo>
                    <a:pt x="731037" y="1869986"/>
                  </a:lnTo>
                  <a:lnTo>
                    <a:pt x="762114" y="1869986"/>
                  </a:lnTo>
                  <a:lnTo>
                    <a:pt x="762114" y="1862442"/>
                  </a:lnTo>
                  <a:close/>
                </a:path>
                <a:path w="1152525" h="2042795">
                  <a:moveTo>
                    <a:pt x="762114" y="1838883"/>
                  </a:moveTo>
                  <a:lnTo>
                    <a:pt x="731037" y="1838883"/>
                  </a:lnTo>
                  <a:lnTo>
                    <a:pt x="731037" y="1846427"/>
                  </a:lnTo>
                  <a:lnTo>
                    <a:pt x="762114" y="1846427"/>
                  </a:lnTo>
                  <a:lnTo>
                    <a:pt x="762114" y="1838883"/>
                  </a:lnTo>
                  <a:close/>
                </a:path>
                <a:path w="1152525" h="2042795">
                  <a:moveTo>
                    <a:pt x="762114" y="1815338"/>
                  </a:moveTo>
                  <a:lnTo>
                    <a:pt x="731037" y="1815338"/>
                  </a:lnTo>
                  <a:lnTo>
                    <a:pt x="731037" y="1822869"/>
                  </a:lnTo>
                  <a:lnTo>
                    <a:pt x="762114" y="1822869"/>
                  </a:lnTo>
                  <a:lnTo>
                    <a:pt x="762114" y="1815338"/>
                  </a:lnTo>
                  <a:close/>
                </a:path>
                <a:path w="1152525" h="2042795">
                  <a:moveTo>
                    <a:pt x="762114" y="1791766"/>
                  </a:moveTo>
                  <a:lnTo>
                    <a:pt x="731037" y="1791766"/>
                  </a:lnTo>
                  <a:lnTo>
                    <a:pt x="731037" y="1799310"/>
                  </a:lnTo>
                  <a:lnTo>
                    <a:pt x="762114" y="1799310"/>
                  </a:lnTo>
                  <a:lnTo>
                    <a:pt x="762114" y="1791766"/>
                  </a:lnTo>
                  <a:close/>
                </a:path>
                <a:path w="1152525" h="2042795">
                  <a:moveTo>
                    <a:pt x="762114" y="1768208"/>
                  </a:moveTo>
                  <a:lnTo>
                    <a:pt x="731037" y="1768208"/>
                  </a:lnTo>
                  <a:lnTo>
                    <a:pt x="731037" y="1775752"/>
                  </a:lnTo>
                  <a:lnTo>
                    <a:pt x="762114" y="1775752"/>
                  </a:lnTo>
                  <a:lnTo>
                    <a:pt x="762114" y="1768208"/>
                  </a:lnTo>
                  <a:close/>
                </a:path>
                <a:path w="1152525" h="2042795">
                  <a:moveTo>
                    <a:pt x="762114" y="1744662"/>
                  </a:moveTo>
                  <a:lnTo>
                    <a:pt x="731037" y="1744662"/>
                  </a:lnTo>
                  <a:lnTo>
                    <a:pt x="731037" y="1752193"/>
                  </a:lnTo>
                  <a:lnTo>
                    <a:pt x="762114" y="1752193"/>
                  </a:lnTo>
                  <a:lnTo>
                    <a:pt x="762114" y="1744662"/>
                  </a:lnTo>
                  <a:close/>
                </a:path>
                <a:path w="1152525" h="2042795">
                  <a:moveTo>
                    <a:pt x="762114" y="1721104"/>
                  </a:moveTo>
                  <a:lnTo>
                    <a:pt x="731037" y="1721104"/>
                  </a:lnTo>
                  <a:lnTo>
                    <a:pt x="731037" y="1728647"/>
                  </a:lnTo>
                  <a:lnTo>
                    <a:pt x="762114" y="1728647"/>
                  </a:lnTo>
                  <a:lnTo>
                    <a:pt x="762114" y="1721104"/>
                  </a:lnTo>
                  <a:close/>
                </a:path>
                <a:path w="1152525" h="2042795">
                  <a:moveTo>
                    <a:pt x="762114" y="1697545"/>
                  </a:moveTo>
                  <a:lnTo>
                    <a:pt x="731037" y="1697545"/>
                  </a:lnTo>
                  <a:lnTo>
                    <a:pt x="731037" y="1705089"/>
                  </a:lnTo>
                  <a:lnTo>
                    <a:pt x="762114" y="1705089"/>
                  </a:lnTo>
                  <a:lnTo>
                    <a:pt x="762114" y="1697545"/>
                  </a:lnTo>
                  <a:close/>
                </a:path>
                <a:path w="1152525" h="2042795">
                  <a:moveTo>
                    <a:pt x="762114" y="1673987"/>
                  </a:moveTo>
                  <a:lnTo>
                    <a:pt x="731037" y="1673987"/>
                  </a:lnTo>
                  <a:lnTo>
                    <a:pt x="731037" y="1681530"/>
                  </a:lnTo>
                  <a:lnTo>
                    <a:pt x="762114" y="1681530"/>
                  </a:lnTo>
                  <a:lnTo>
                    <a:pt x="762114" y="1673987"/>
                  </a:lnTo>
                  <a:close/>
                </a:path>
                <a:path w="1152525" h="2042795">
                  <a:moveTo>
                    <a:pt x="763930" y="425373"/>
                  </a:moveTo>
                  <a:lnTo>
                    <a:pt x="760437" y="424103"/>
                  </a:lnTo>
                  <a:lnTo>
                    <a:pt x="759167" y="427596"/>
                  </a:lnTo>
                  <a:lnTo>
                    <a:pt x="762660" y="428866"/>
                  </a:lnTo>
                  <a:lnTo>
                    <a:pt x="763930" y="425373"/>
                  </a:lnTo>
                  <a:close/>
                </a:path>
                <a:path w="1152525" h="2042795">
                  <a:moveTo>
                    <a:pt x="778560" y="13487"/>
                  </a:moveTo>
                  <a:lnTo>
                    <a:pt x="760006" y="13487"/>
                  </a:lnTo>
                  <a:lnTo>
                    <a:pt x="760006" y="48717"/>
                  </a:lnTo>
                  <a:lnTo>
                    <a:pt x="778560" y="48717"/>
                  </a:lnTo>
                  <a:lnTo>
                    <a:pt x="778560" y="13487"/>
                  </a:lnTo>
                  <a:close/>
                </a:path>
                <a:path w="1152525" h="2042795">
                  <a:moveTo>
                    <a:pt x="778827" y="395274"/>
                  </a:moveTo>
                  <a:lnTo>
                    <a:pt x="754430" y="386384"/>
                  </a:lnTo>
                  <a:lnTo>
                    <a:pt x="748080" y="403821"/>
                  </a:lnTo>
                  <a:lnTo>
                    <a:pt x="772490" y="412699"/>
                  </a:lnTo>
                  <a:lnTo>
                    <a:pt x="778827" y="395274"/>
                  </a:lnTo>
                  <a:close/>
                </a:path>
                <a:path w="1152525" h="2042795">
                  <a:moveTo>
                    <a:pt x="821905" y="13487"/>
                  </a:moveTo>
                  <a:lnTo>
                    <a:pt x="803351" y="13487"/>
                  </a:lnTo>
                  <a:lnTo>
                    <a:pt x="803351" y="48717"/>
                  </a:lnTo>
                  <a:lnTo>
                    <a:pt x="821905" y="48717"/>
                  </a:lnTo>
                  <a:lnTo>
                    <a:pt x="821905" y="13487"/>
                  </a:lnTo>
                  <a:close/>
                </a:path>
                <a:path w="1152525" h="2042795">
                  <a:moveTo>
                    <a:pt x="913536" y="513232"/>
                  </a:moveTo>
                  <a:lnTo>
                    <a:pt x="910691" y="510857"/>
                  </a:lnTo>
                  <a:lnTo>
                    <a:pt x="908316" y="513689"/>
                  </a:lnTo>
                  <a:lnTo>
                    <a:pt x="911148" y="516064"/>
                  </a:lnTo>
                  <a:lnTo>
                    <a:pt x="913536" y="513232"/>
                  </a:lnTo>
                  <a:close/>
                </a:path>
                <a:path w="1152525" h="2042795">
                  <a:moveTo>
                    <a:pt x="919213" y="518007"/>
                  </a:moveTo>
                  <a:lnTo>
                    <a:pt x="916355" y="515632"/>
                  </a:lnTo>
                  <a:lnTo>
                    <a:pt x="913980" y="518464"/>
                  </a:lnTo>
                  <a:lnTo>
                    <a:pt x="916813" y="520839"/>
                  </a:lnTo>
                  <a:lnTo>
                    <a:pt x="919213" y="518007"/>
                  </a:lnTo>
                  <a:close/>
                </a:path>
                <a:path w="1152525" h="2042795">
                  <a:moveTo>
                    <a:pt x="924890" y="522782"/>
                  </a:moveTo>
                  <a:lnTo>
                    <a:pt x="922045" y="520407"/>
                  </a:lnTo>
                  <a:lnTo>
                    <a:pt x="919670" y="523240"/>
                  </a:lnTo>
                  <a:lnTo>
                    <a:pt x="922502" y="525614"/>
                  </a:lnTo>
                  <a:lnTo>
                    <a:pt x="924890" y="522782"/>
                  </a:lnTo>
                  <a:close/>
                </a:path>
                <a:path w="1152525" h="2042795">
                  <a:moveTo>
                    <a:pt x="949185" y="499592"/>
                  </a:moveTo>
                  <a:lnTo>
                    <a:pt x="929297" y="482892"/>
                  </a:lnTo>
                  <a:lnTo>
                    <a:pt x="917384" y="497090"/>
                  </a:lnTo>
                  <a:lnTo>
                    <a:pt x="937272" y="513791"/>
                  </a:lnTo>
                  <a:lnTo>
                    <a:pt x="949185" y="499592"/>
                  </a:lnTo>
                  <a:close/>
                </a:path>
                <a:path w="1152525" h="2042795">
                  <a:moveTo>
                    <a:pt x="1035418" y="656513"/>
                  </a:moveTo>
                  <a:lnTo>
                    <a:pt x="1033564" y="653300"/>
                  </a:lnTo>
                  <a:lnTo>
                    <a:pt x="1030363" y="655154"/>
                  </a:lnTo>
                  <a:lnTo>
                    <a:pt x="1032205" y="658355"/>
                  </a:lnTo>
                  <a:lnTo>
                    <a:pt x="1035418" y="656513"/>
                  </a:lnTo>
                  <a:close/>
                </a:path>
                <a:path w="1152525" h="2042795">
                  <a:moveTo>
                    <a:pt x="1039152" y="662927"/>
                  </a:moveTo>
                  <a:lnTo>
                    <a:pt x="1037285" y="659714"/>
                  </a:lnTo>
                  <a:lnTo>
                    <a:pt x="1034072" y="661568"/>
                  </a:lnTo>
                  <a:lnTo>
                    <a:pt x="1035926" y="664781"/>
                  </a:lnTo>
                  <a:lnTo>
                    <a:pt x="1039152" y="662927"/>
                  </a:lnTo>
                  <a:close/>
                </a:path>
                <a:path w="1152525" h="2042795">
                  <a:moveTo>
                    <a:pt x="1042835" y="669353"/>
                  </a:moveTo>
                  <a:lnTo>
                    <a:pt x="1040993" y="666153"/>
                  </a:lnTo>
                  <a:lnTo>
                    <a:pt x="1037780" y="667994"/>
                  </a:lnTo>
                  <a:lnTo>
                    <a:pt x="1039634" y="671207"/>
                  </a:lnTo>
                  <a:lnTo>
                    <a:pt x="1042835" y="669353"/>
                  </a:lnTo>
                  <a:close/>
                </a:path>
                <a:path w="1152525" h="2042795">
                  <a:moveTo>
                    <a:pt x="1073607" y="655866"/>
                  </a:moveTo>
                  <a:lnTo>
                    <a:pt x="1060627" y="633387"/>
                  </a:lnTo>
                  <a:lnTo>
                    <a:pt x="1044562" y="642658"/>
                  </a:lnTo>
                  <a:lnTo>
                    <a:pt x="1057554" y="665149"/>
                  </a:lnTo>
                  <a:lnTo>
                    <a:pt x="1073607" y="655866"/>
                  </a:lnTo>
                  <a:close/>
                </a:path>
                <a:path w="1152525" h="2042795">
                  <a:moveTo>
                    <a:pt x="1100975" y="832827"/>
                  </a:moveTo>
                  <a:lnTo>
                    <a:pt x="1100328" y="829183"/>
                  </a:lnTo>
                  <a:lnTo>
                    <a:pt x="1096683" y="829818"/>
                  </a:lnTo>
                  <a:lnTo>
                    <a:pt x="1097318" y="833462"/>
                  </a:lnTo>
                  <a:lnTo>
                    <a:pt x="1100975" y="832827"/>
                  </a:lnTo>
                  <a:close/>
                </a:path>
                <a:path w="1152525" h="2042795">
                  <a:moveTo>
                    <a:pt x="1102258" y="840143"/>
                  </a:moveTo>
                  <a:lnTo>
                    <a:pt x="1101610" y="836498"/>
                  </a:lnTo>
                  <a:lnTo>
                    <a:pt x="1097965" y="837133"/>
                  </a:lnTo>
                  <a:lnTo>
                    <a:pt x="1098600" y="840778"/>
                  </a:lnTo>
                  <a:lnTo>
                    <a:pt x="1102258" y="840143"/>
                  </a:lnTo>
                  <a:close/>
                </a:path>
                <a:path w="1152525" h="2042795">
                  <a:moveTo>
                    <a:pt x="1103553" y="847445"/>
                  </a:moveTo>
                  <a:lnTo>
                    <a:pt x="1102906" y="843788"/>
                  </a:lnTo>
                  <a:lnTo>
                    <a:pt x="1099261" y="844423"/>
                  </a:lnTo>
                  <a:lnTo>
                    <a:pt x="1099896" y="848080"/>
                  </a:lnTo>
                  <a:lnTo>
                    <a:pt x="1103553" y="847445"/>
                  </a:lnTo>
                  <a:close/>
                </a:path>
                <a:path w="1152525" h="2042795">
                  <a:moveTo>
                    <a:pt x="1137081" y="845299"/>
                  </a:moveTo>
                  <a:lnTo>
                    <a:pt x="1132573" y="819721"/>
                  </a:lnTo>
                  <a:lnTo>
                    <a:pt x="1114298" y="822934"/>
                  </a:lnTo>
                  <a:lnTo>
                    <a:pt x="1118806" y="848512"/>
                  </a:lnTo>
                  <a:lnTo>
                    <a:pt x="1137081" y="845299"/>
                  </a:lnTo>
                  <a:close/>
                </a:path>
                <a:path w="1152525" h="2042795">
                  <a:moveTo>
                    <a:pt x="1152372" y="210540"/>
                  </a:moveTo>
                  <a:lnTo>
                    <a:pt x="1138237" y="210540"/>
                  </a:lnTo>
                  <a:lnTo>
                    <a:pt x="1138237" y="212420"/>
                  </a:lnTo>
                  <a:lnTo>
                    <a:pt x="1152372" y="212420"/>
                  </a:lnTo>
                  <a:lnTo>
                    <a:pt x="1152372" y="210540"/>
                  </a:lnTo>
                  <a:close/>
                </a:path>
                <a:path w="1152525" h="2042795">
                  <a:moveTo>
                    <a:pt x="1152372" y="127609"/>
                  </a:moveTo>
                  <a:lnTo>
                    <a:pt x="1138237" y="127609"/>
                  </a:lnTo>
                  <a:lnTo>
                    <a:pt x="1138237" y="127990"/>
                  </a:lnTo>
                  <a:lnTo>
                    <a:pt x="1152372" y="127990"/>
                  </a:lnTo>
                  <a:lnTo>
                    <a:pt x="1152372" y="12760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7437704" y="3452418"/>
              <a:ext cx="1478915" cy="1803400"/>
            </a:xfrm>
            <a:custGeom>
              <a:avLst/>
              <a:gdLst/>
              <a:ahLst/>
              <a:cxnLst/>
              <a:rect l="l" t="t" r="r" b="b"/>
              <a:pathLst>
                <a:path w="1478915" h="1803400">
                  <a:moveTo>
                    <a:pt x="32042" y="236080"/>
                  </a:moveTo>
                  <a:lnTo>
                    <a:pt x="0" y="236080"/>
                  </a:lnTo>
                  <a:lnTo>
                    <a:pt x="0" y="251155"/>
                  </a:lnTo>
                  <a:lnTo>
                    <a:pt x="32042" y="251155"/>
                  </a:lnTo>
                  <a:lnTo>
                    <a:pt x="32042" y="236080"/>
                  </a:lnTo>
                  <a:close/>
                </a:path>
                <a:path w="1478915" h="1803400">
                  <a:moveTo>
                    <a:pt x="32042" y="188963"/>
                  </a:moveTo>
                  <a:lnTo>
                    <a:pt x="0" y="188963"/>
                  </a:lnTo>
                  <a:lnTo>
                    <a:pt x="0" y="204038"/>
                  </a:lnTo>
                  <a:lnTo>
                    <a:pt x="32042" y="204038"/>
                  </a:lnTo>
                  <a:lnTo>
                    <a:pt x="32042" y="188963"/>
                  </a:lnTo>
                  <a:close/>
                </a:path>
                <a:path w="1478915" h="1803400">
                  <a:moveTo>
                    <a:pt x="87680" y="236080"/>
                  </a:moveTo>
                  <a:lnTo>
                    <a:pt x="55638" y="236080"/>
                  </a:lnTo>
                  <a:lnTo>
                    <a:pt x="55638" y="251155"/>
                  </a:lnTo>
                  <a:lnTo>
                    <a:pt x="87680" y="251155"/>
                  </a:lnTo>
                  <a:lnTo>
                    <a:pt x="87680" y="236080"/>
                  </a:lnTo>
                  <a:close/>
                </a:path>
                <a:path w="1478915" h="1803400">
                  <a:moveTo>
                    <a:pt x="87680" y="188963"/>
                  </a:moveTo>
                  <a:lnTo>
                    <a:pt x="55638" y="188963"/>
                  </a:lnTo>
                  <a:lnTo>
                    <a:pt x="55638" y="204038"/>
                  </a:lnTo>
                  <a:lnTo>
                    <a:pt x="87680" y="204038"/>
                  </a:lnTo>
                  <a:lnTo>
                    <a:pt x="87680" y="188963"/>
                  </a:lnTo>
                  <a:close/>
                </a:path>
                <a:path w="1478915" h="1803400">
                  <a:moveTo>
                    <a:pt x="143332" y="236080"/>
                  </a:moveTo>
                  <a:lnTo>
                    <a:pt x="111290" y="236080"/>
                  </a:lnTo>
                  <a:lnTo>
                    <a:pt x="111290" y="251155"/>
                  </a:lnTo>
                  <a:lnTo>
                    <a:pt x="143332" y="251155"/>
                  </a:lnTo>
                  <a:lnTo>
                    <a:pt x="143332" y="236080"/>
                  </a:lnTo>
                  <a:close/>
                </a:path>
                <a:path w="1478915" h="1803400">
                  <a:moveTo>
                    <a:pt x="143332" y="188963"/>
                  </a:moveTo>
                  <a:lnTo>
                    <a:pt x="111290" y="188963"/>
                  </a:lnTo>
                  <a:lnTo>
                    <a:pt x="111290" y="204038"/>
                  </a:lnTo>
                  <a:lnTo>
                    <a:pt x="143332" y="204038"/>
                  </a:lnTo>
                  <a:lnTo>
                    <a:pt x="143332" y="188963"/>
                  </a:lnTo>
                  <a:close/>
                </a:path>
                <a:path w="1478915" h="1803400">
                  <a:moveTo>
                    <a:pt x="161874" y="1775650"/>
                  </a:moveTo>
                  <a:lnTo>
                    <a:pt x="129832" y="1775650"/>
                  </a:lnTo>
                  <a:lnTo>
                    <a:pt x="129832" y="1790725"/>
                  </a:lnTo>
                  <a:lnTo>
                    <a:pt x="161874" y="1790725"/>
                  </a:lnTo>
                  <a:lnTo>
                    <a:pt x="161874" y="1775650"/>
                  </a:lnTo>
                  <a:close/>
                </a:path>
                <a:path w="1478915" h="1803400">
                  <a:moveTo>
                    <a:pt x="161874" y="1728533"/>
                  </a:moveTo>
                  <a:lnTo>
                    <a:pt x="129832" y="1728533"/>
                  </a:lnTo>
                  <a:lnTo>
                    <a:pt x="129832" y="1743608"/>
                  </a:lnTo>
                  <a:lnTo>
                    <a:pt x="161874" y="1743608"/>
                  </a:lnTo>
                  <a:lnTo>
                    <a:pt x="161874" y="1728533"/>
                  </a:lnTo>
                  <a:close/>
                </a:path>
                <a:path w="1478915" h="1803400">
                  <a:moveTo>
                    <a:pt x="161874" y="1256284"/>
                  </a:moveTo>
                  <a:lnTo>
                    <a:pt x="129832" y="1256284"/>
                  </a:lnTo>
                  <a:lnTo>
                    <a:pt x="129832" y="1271358"/>
                  </a:lnTo>
                  <a:lnTo>
                    <a:pt x="161874" y="1271358"/>
                  </a:lnTo>
                  <a:lnTo>
                    <a:pt x="161874" y="1256284"/>
                  </a:lnTo>
                  <a:close/>
                </a:path>
                <a:path w="1478915" h="1803400">
                  <a:moveTo>
                    <a:pt x="161874" y="1209167"/>
                  </a:moveTo>
                  <a:lnTo>
                    <a:pt x="129832" y="1209167"/>
                  </a:lnTo>
                  <a:lnTo>
                    <a:pt x="129832" y="1224241"/>
                  </a:lnTo>
                  <a:lnTo>
                    <a:pt x="161874" y="1224241"/>
                  </a:lnTo>
                  <a:lnTo>
                    <a:pt x="161874" y="1209167"/>
                  </a:lnTo>
                  <a:close/>
                </a:path>
                <a:path w="1478915" h="1803400">
                  <a:moveTo>
                    <a:pt x="305206" y="1786013"/>
                  </a:moveTo>
                  <a:lnTo>
                    <a:pt x="284441" y="1786013"/>
                  </a:lnTo>
                  <a:lnTo>
                    <a:pt x="284441" y="1802980"/>
                  </a:lnTo>
                  <a:lnTo>
                    <a:pt x="305206" y="1802980"/>
                  </a:lnTo>
                  <a:lnTo>
                    <a:pt x="305206" y="1786013"/>
                  </a:lnTo>
                  <a:close/>
                </a:path>
                <a:path w="1478915" h="1803400">
                  <a:moveTo>
                    <a:pt x="380250" y="1567395"/>
                  </a:moveTo>
                  <a:lnTo>
                    <a:pt x="365175" y="1567395"/>
                  </a:lnTo>
                  <a:lnTo>
                    <a:pt x="365175" y="1599438"/>
                  </a:lnTo>
                  <a:lnTo>
                    <a:pt x="380250" y="1599438"/>
                  </a:lnTo>
                  <a:lnTo>
                    <a:pt x="380250" y="1567395"/>
                  </a:lnTo>
                  <a:close/>
                </a:path>
                <a:path w="1478915" h="1803400">
                  <a:moveTo>
                    <a:pt x="403021" y="1701457"/>
                  </a:moveTo>
                  <a:lnTo>
                    <a:pt x="370979" y="1701457"/>
                  </a:lnTo>
                  <a:lnTo>
                    <a:pt x="370979" y="1716532"/>
                  </a:lnTo>
                  <a:lnTo>
                    <a:pt x="403021" y="1716532"/>
                  </a:lnTo>
                  <a:lnTo>
                    <a:pt x="403021" y="1701457"/>
                  </a:lnTo>
                  <a:close/>
                </a:path>
                <a:path w="1478915" h="1803400">
                  <a:moveTo>
                    <a:pt x="403021" y="1654340"/>
                  </a:moveTo>
                  <a:lnTo>
                    <a:pt x="370979" y="1654340"/>
                  </a:lnTo>
                  <a:lnTo>
                    <a:pt x="370979" y="1669415"/>
                  </a:lnTo>
                  <a:lnTo>
                    <a:pt x="403021" y="1669415"/>
                  </a:lnTo>
                  <a:lnTo>
                    <a:pt x="403021" y="1654340"/>
                  </a:lnTo>
                  <a:close/>
                </a:path>
                <a:path w="1478915" h="1803400">
                  <a:moveTo>
                    <a:pt x="427355" y="1567395"/>
                  </a:moveTo>
                  <a:lnTo>
                    <a:pt x="412280" y="1567395"/>
                  </a:lnTo>
                  <a:lnTo>
                    <a:pt x="412280" y="1599438"/>
                  </a:lnTo>
                  <a:lnTo>
                    <a:pt x="427355" y="1599438"/>
                  </a:lnTo>
                  <a:lnTo>
                    <a:pt x="427355" y="1567395"/>
                  </a:lnTo>
                  <a:close/>
                </a:path>
                <a:path w="1478915" h="1803400">
                  <a:moveTo>
                    <a:pt x="482269" y="148399"/>
                  </a:moveTo>
                  <a:lnTo>
                    <a:pt x="467194" y="148399"/>
                  </a:lnTo>
                  <a:lnTo>
                    <a:pt x="467194" y="180441"/>
                  </a:lnTo>
                  <a:lnTo>
                    <a:pt x="482269" y="180441"/>
                  </a:lnTo>
                  <a:lnTo>
                    <a:pt x="482269" y="148399"/>
                  </a:lnTo>
                  <a:close/>
                </a:path>
                <a:path w="1478915" h="1803400">
                  <a:moveTo>
                    <a:pt x="482269" y="92748"/>
                  </a:moveTo>
                  <a:lnTo>
                    <a:pt x="467194" y="92748"/>
                  </a:lnTo>
                  <a:lnTo>
                    <a:pt x="467194" y="124790"/>
                  </a:lnTo>
                  <a:lnTo>
                    <a:pt x="482269" y="124790"/>
                  </a:lnTo>
                  <a:lnTo>
                    <a:pt x="482269" y="92748"/>
                  </a:lnTo>
                  <a:close/>
                </a:path>
                <a:path w="1478915" h="1803400">
                  <a:moveTo>
                    <a:pt x="529386" y="148399"/>
                  </a:moveTo>
                  <a:lnTo>
                    <a:pt x="514311" y="148399"/>
                  </a:lnTo>
                  <a:lnTo>
                    <a:pt x="514311" y="180441"/>
                  </a:lnTo>
                  <a:lnTo>
                    <a:pt x="529386" y="180441"/>
                  </a:lnTo>
                  <a:lnTo>
                    <a:pt x="529386" y="148399"/>
                  </a:lnTo>
                  <a:close/>
                </a:path>
                <a:path w="1478915" h="1803400">
                  <a:moveTo>
                    <a:pt x="529386" y="92748"/>
                  </a:moveTo>
                  <a:lnTo>
                    <a:pt x="514311" y="92748"/>
                  </a:lnTo>
                  <a:lnTo>
                    <a:pt x="514311" y="124790"/>
                  </a:lnTo>
                  <a:lnTo>
                    <a:pt x="529386" y="124790"/>
                  </a:lnTo>
                  <a:lnTo>
                    <a:pt x="529386" y="92748"/>
                  </a:lnTo>
                  <a:close/>
                </a:path>
                <a:path w="1478915" h="1803400">
                  <a:moveTo>
                    <a:pt x="575017" y="1483918"/>
                  </a:moveTo>
                  <a:lnTo>
                    <a:pt x="559943" y="1483918"/>
                  </a:lnTo>
                  <a:lnTo>
                    <a:pt x="559943" y="1515960"/>
                  </a:lnTo>
                  <a:lnTo>
                    <a:pt x="575017" y="1515960"/>
                  </a:lnTo>
                  <a:lnTo>
                    <a:pt x="575017" y="1483918"/>
                  </a:lnTo>
                  <a:close/>
                </a:path>
                <a:path w="1478915" h="1803400">
                  <a:moveTo>
                    <a:pt x="607060" y="1645805"/>
                  </a:moveTo>
                  <a:lnTo>
                    <a:pt x="575017" y="1645805"/>
                  </a:lnTo>
                  <a:lnTo>
                    <a:pt x="575017" y="1660880"/>
                  </a:lnTo>
                  <a:lnTo>
                    <a:pt x="607060" y="1660880"/>
                  </a:lnTo>
                  <a:lnTo>
                    <a:pt x="607060" y="1645805"/>
                  </a:lnTo>
                  <a:close/>
                </a:path>
                <a:path w="1478915" h="1803400">
                  <a:moveTo>
                    <a:pt x="607060" y="1598688"/>
                  </a:moveTo>
                  <a:lnTo>
                    <a:pt x="575017" y="1598688"/>
                  </a:lnTo>
                  <a:lnTo>
                    <a:pt x="575017" y="1613763"/>
                  </a:lnTo>
                  <a:lnTo>
                    <a:pt x="607060" y="1613763"/>
                  </a:lnTo>
                  <a:lnTo>
                    <a:pt x="607060" y="1598688"/>
                  </a:lnTo>
                  <a:close/>
                </a:path>
                <a:path w="1478915" h="1803400">
                  <a:moveTo>
                    <a:pt x="622122" y="1483918"/>
                  </a:moveTo>
                  <a:lnTo>
                    <a:pt x="607047" y="1483918"/>
                  </a:lnTo>
                  <a:lnTo>
                    <a:pt x="607047" y="1515960"/>
                  </a:lnTo>
                  <a:lnTo>
                    <a:pt x="622122" y="1515960"/>
                  </a:lnTo>
                  <a:lnTo>
                    <a:pt x="622122" y="1483918"/>
                  </a:lnTo>
                  <a:close/>
                </a:path>
                <a:path w="1478915" h="1803400">
                  <a:moveTo>
                    <a:pt x="693547" y="1656168"/>
                  </a:moveTo>
                  <a:lnTo>
                    <a:pt x="672820" y="1656168"/>
                  </a:lnTo>
                  <a:lnTo>
                    <a:pt x="672820" y="1673136"/>
                  </a:lnTo>
                  <a:lnTo>
                    <a:pt x="693547" y="1673136"/>
                  </a:lnTo>
                  <a:lnTo>
                    <a:pt x="693547" y="1656168"/>
                  </a:lnTo>
                  <a:close/>
                </a:path>
                <a:path w="1478915" h="1803400">
                  <a:moveTo>
                    <a:pt x="693547" y="1586433"/>
                  </a:moveTo>
                  <a:lnTo>
                    <a:pt x="672820" y="1586433"/>
                  </a:lnTo>
                  <a:lnTo>
                    <a:pt x="672820" y="1603400"/>
                  </a:lnTo>
                  <a:lnTo>
                    <a:pt x="693547" y="1603400"/>
                  </a:lnTo>
                  <a:lnTo>
                    <a:pt x="693547" y="1586433"/>
                  </a:lnTo>
                  <a:close/>
                </a:path>
                <a:path w="1478915" h="1803400">
                  <a:moveTo>
                    <a:pt x="704850" y="1483918"/>
                  </a:moveTo>
                  <a:lnTo>
                    <a:pt x="689775" y="1483918"/>
                  </a:lnTo>
                  <a:lnTo>
                    <a:pt x="689775" y="1515960"/>
                  </a:lnTo>
                  <a:lnTo>
                    <a:pt x="704850" y="1515960"/>
                  </a:lnTo>
                  <a:lnTo>
                    <a:pt x="704850" y="1483918"/>
                  </a:lnTo>
                  <a:close/>
                </a:path>
                <a:path w="1478915" h="1803400">
                  <a:moveTo>
                    <a:pt x="704850" y="0"/>
                  </a:moveTo>
                  <a:lnTo>
                    <a:pt x="689775" y="0"/>
                  </a:lnTo>
                  <a:lnTo>
                    <a:pt x="689775" y="32042"/>
                  </a:lnTo>
                  <a:lnTo>
                    <a:pt x="704850" y="32042"/>
                  </a:lnTo>
                  <a:lnTo>
                    <a:pt x="704850" y="0"/>
                  </a:lnTo>
                  <a:close/>
                </a:path>
                <a:path w="1478915" h="1803400">
                  <a:moveTo>
                    <a:pt x="751967" y="1483918"/>
                  </a:moveTo>
                  <a:lnTo>
                    <a:pt x="736892" y="1483918"/>
                  </a:lnTo>
                  <a:lnTo>
                    <a:pt x="736892" y="1515960"/>
                  </a:lnTo>
                  <a:lnTo>
                    <a:pt x="751967" y="1515960"/>
                  </a:lnTo>
                  <a:lnTo>
                    <a:pt x="751967" y="1483918"/>
                  </a:lnTo>
                  <a:close/>
                </a:path>
                <a:path w="1478915" h="1803400">
                  <a:moveTo>
                    <a:pt x="751967" y="0"/>
                  </a:moveTo>
                  <a:lnTo>
                    <a:pt x="736892" y="0"/>
                  </a:lnTo>
                  <a:lnTo>
                    <a:pt x="736892" y="32042"/>
                  </a:lnTo>
                  <a:lnTo>
                    <a:pt x="751967" y="32042"/>
                  </a:lnTo>
                  <a:lnTo>
                    <a:pt x="751967" y="0"/>
                  </a:lnTo>
                  <a:close/>
                </a:path>
                <a:path w="1478915" h="1803400">
                  <a:moveTo>
                    <a:pt x="768921" y="1621307"/>
                  </a:moveTo>
                  <a:lnTo>
                    <a:pt x="748169" y="1621307"/>
                  </a:lnTo>
                  <a:lnTo>
                    <a:pt x="748169" y="1638274"/>
                  </a:lnTo>
                  <a:lnTo>
                    <a:pt x="768921" y="1638274"/>
                  </a:lnTo>
                  <a:lnTo>
                    <a:pt x="768921" y="1621307"/>
                  </a:lnTo>
                  <a:close/>
                </a:path>
                <a:path w="1478915" h="1803400">
                  <a:moveTo>
                    <a:pt x="834694" y="1483918"/>
                  </a:moveTo>
                  <a:lnTo>
                    <a:pt x="819619" y="1483918"/>
                  </a:lnTo>
                  <a:lnTo>
                    <a:pt x="819619" y="1515960"/>
                  </a:lnTo>
                  <a:lnTo>
                    <a:pt x="834694" y="1515960"/>
                  </a:lnTo>
                  <a:lnTo>
                    <a:pt x="834694" y="1483918"/>
                  </a:lnTo>
                  <a:close/>
                </a:path>
                <a:path w="1478915" h="1803400">
                  <a:moveTo>
                    <a:pt x="860132" y="1656168"/>
                  </a:moveTo>
                  <a:lnTo>
                    <a:pt x="839762" y="1656168"/>
                  </a:lnTo>
                  <a:lnTo>
                    <a:pt x="839762" y="1673136"/>
                  </a:lnTo>
                  <a:lnTo>
                    <a:pt x="860132" y="1673136"/>
                  </a:lnTo>
                  <a:lnTo>
                    <a:pt x="860132" y="1656168"/>
                  </a:lnTo>
                  <a:close/>
                </a:path>
                <a:path w="1478915" h="1803400">
                  <a:moveTo>
                    <a:pt x="860132" y="1586433"/>
                  </a:moveTo>
                  <a:lnTo>
                    <a:pt x="839762" y="1586433"/>
                  </a:lnTo>
                  <a:lnTo>
                    <a:pt x="839762" y="1603400"/>
                  </a:lnTo>
                  <a:lnTo>
                    <a:pt x="860132" y="1603400"/>
                  </a:lnTo>
                  <a:lnTo>
                    <a:pt x="860132" y="1586433"/>
                  </a:lnTo>
                  <a:close/>
                </a:path>
                <a:path w="1478915" h="1803400">
                  <a:moveTo>
                    <a:pt x="881811" y="1483918"/>
                  </a:moveTo>
                  <a:lnTo>
                    <a:pt x="866736" y="1483918"/>
                  </a:lnTo>
                  <a:lnTo>
                    <a:pt x="866736" y="1515960"/>
                  </a:lnTo>
                  <a:lnTo>
                    <a:pt x="881811" y="1515960"/>
                  </a:lnTo>
                  <a:lnTo>
                    <a:pt x="881811" y="1483918"/>
                  </a:lnTo>
                  <a:close/>
                </a:path>
                <a:path w="1478915" h="1803400">
                  <a:moveTo>
                    <a:pt x="890346" y="9271"/>
                  </a:moveTo>
                  <a:lnTo>
                    <a:pt x="875271" y="9271"/>
                  </a:lnTo>
                  <a:lnTo>
                    <a:pt x="875271" y="41313"/>
                  </a:lnTo>
                  <a:lnTo>
                    <a:pt x="890346" y="41313"/>
                  </a:lnTo>
                  <a:lnTo>
                    <a:pt x="890346" y="9271"/>
                  </a:lnTo>
                  <a:close/>
                </a:path>
                <a:path w="1478915" h="1803400">
                  <a:moveTo>
                    <a:pt x="927442" y="194767"/>
                  </a:moveTo>
                  <a:lnTo>
                    <a:pt x="912368" y="194767"/>
                  </a:lnTo>
                  <a:lnTo>
                    <a:pt x="912368" y="226809"/>
                  </a:lnTo>
                  <a:lnTo>
                    <a:pt x="927442" y="226809"/>
                  </a:lnTo>
                  <a:lnTo>
                    <a:pt x="927442" y="194767"/>
                  </a:lnTo>
                  <a:close/>
                </a:path>
                <a:path w="1478915" h="1803400">
                  <a:moveTo>
                    <a:pt x="927442" y="139115"/>
                  </a:moveTo>
                  <a:lnTo>
                    <a:pt x="912368" y="139115"/>
                  </a:lnTo>
                  <a:lnTo>
                    <a:pt x="912368" y="171157"/>
                  </a:lnTo>
                  <a:lnTo>
                    <a:pt x="927442" y="171157"/>
                  </a:lnTo>
                  <a:lnTo>
                    <a:pt x="927442" y="139115"/>
                  </a:lnTo>
                  <a:close/>
                </a:path>
                <a:path w="1478915" h="1803400">
                  <a:moveTo>
                    <a:pt x="935863" y="1621307"/>
                  </a:moveTo>
                  <a:lnTo>
                    <a:pt x="916114" y="1621307"/>
                  </a:lnTo>
                  <a:lnTo>
                    <a:pt x="916114" y="1638274"/>
                  </a:lnTo>
                  <a:lnTo>
                    <a:pt x="935863" y="1638274"/>
                  </a:lnTo>
                  <a:lnTo>
                    <a:pt x="935863" y="1621307"/>
                  </a:lnTo>
                  <a:close/>
                </a:path>
                <a:path w="1478915" h="1803400">
                  <a:moveTo>
                    <a:pt x="937463" y="9271"/>
                  </a:moveTo>
                  <a:lnTo>
                    <a:pt x="922388" y="9271"/>
                  </a:lnTo>
                  <a:lnTo>
                    <a:pt x="922388" y="41313"/>
                  </a:lnTo>
                  <a:lnTo>
                    <a:pt x="937463" y="41313"/>
                  </a:lnTo>
                  <a:lnTo>
                    <a:pt x="937463" y="9271"/>
                  </a:lnTo>
                  <a:close/>
                </a:path>
                <a:path w="1478915" h="1803400">
                  <a:moveTo>
                    <a:pt x="974559" y="194767"/>
                  </a:moveTo>
                  <a:lnTo>
                    <a:pt x="959485" y="194767"/>
                  </a:lnTo>
                  <a:lnTo>
                    <a:pt x="959485" y="226809"/>
                  </a:lnTo>
                  <a:lnTo>
                    <a:pt x="974559" y="226809"/>
                  </a:lnTo>
                  <a:lnTo>
                    <a:pt x="974559" y="194767"/>
                  </a:lnTo>
                  <a:close/>
                </a:path>
                <a:path w="1478915" h="1803400">
                  <a:moveTo>
                    <a:pt x="974559" y="139115"/>
                  </a:moveTo>
                  <a:lnTo>
                    <a:pt x="959485" y="139115"/>
                  </a:lnTo>
                  <a:lnTo>
                    <a:pt x="959485" y="171157"/>
                  </a:lnTo>
                  <a:lnTo>
                    <a:pt x="974559" y="171157"/>
                  </a:lnTo>
                  <a:lnTo>
                    <a:pt x="974559" y="139115"/>
                  </a:lnTo>
                  <a:close/>
                </a:path>
                <a:path w="1478915" h="1803400">
                  <a:moveTo>
                    <a:pt x="1070775" y="1627263"/>
                  </a:moveTo>
                  <a:lnTo>
                    <a:pt x="1038733" y="1627263"/>
                  </a:lnTo>
                  <a:lnTo>
                    <a:pt x="1038733" y="1642338"/>
                  </a:lnTo>
                  <a:lnTo>
                    <a:pt x="1070775" y="1642338"/>
                  </a:lnTo>
                  <a:lnTo>
                    <a:pt x="1070775" y="1627263"/>
                  </a:lnTo>
                  <a:close/>
                </a:path>
                <a:path w="1478915" h="1803400">
                  <a:moveTo>
                    <a:pt x="1070775" y="1580146"/>
                  </a:moveTo>
                  <a:lnTo>
                    <a:pt x="1038733" y="1580146"/>
                  </a:lnTo>
                  <a:lnTo>
                    <a:pt x="1038733" y="1595221"/>
                  </a:lnTo>
                  <a:lnTo>
                    <a:pt x="1070775" y="1595221"/>
                  </a:lnTo>
                  <a:lnTo>
                    <a:pt x="1070775" y="1580146"/>
                  </a:lnTo>
                  <a:close/>
                </a:path>
                <a:path w="1478915" h="1803400">
                  <a:moveTo>
                    <a:pt x="1163523" y="1256284"/>
                  </a:moveTo>
                  <a:lnTo>
                    <a:pt x="1131481" y="1256284"/>
                  </a:lnTo>
                  <a:lnTo>
                    <a:pt x="1131481" y="1271358"/>
                  </a:lnTo>
                  <a:lnTo>
                    <a:pt x="1163523" y="1271358"/>
                  </a:lnTo>
                  <a:lnTo>
                    <a:pt x="1163523" y="1256284"/>
                  </a:lnTo>
                  <a:close/>
                </a:path>
                <a:path w="1478915" h="1803400">
                  <a:moveTo>
                    <a:pt x="1163523" y="1209167"/>
                  </a:moveTo>
                  <a:lnTo>
                    <a:pt x="1131481" y="1209167"/>
                  </a:lnTo>
                  <a:lnTo>
                    <a:pt x="1131481" y="1224241"/>
                  </a:lnTo>
                  <a:lnTo>
                    <a:pt x="1163523" y="1224241"/>
                  </a:lnTo>
                  <a:lnTo>
                    <a:pt x="1163523" y="1209167"/>
                  </a:lnTo>
                  <a:close/>
                </a:path>
                <a:path w="1478915" h="1803400">
                  <a:moveTo>
                    <a:pt x="1311922" y="1256284"/>
                  </a:moveTo>
                  <a:lnTo>
                    <a:pt x="1279880" y="1256284"/>
                  </a:lnTo>
                  <a:lnTo>
                    <a:pt x="1279880" y="1271358"/>
                  </a:lnTo>
                  <a:lnTo>
                    <a:pt x="1311922" y="1271358"/>
                  </a:lnTo>
                  <a:lnTo>
                    <a:pt x="1311922" y="1256284"/>
                  </a:lnTo>
                  <a:close/>
                </a:path>
                <a:path w="1478915" h="1803400">
                  <a:moveTo>
                    <a:pt x="1311922" y="1209167"/>
                  </a:moveTo>
                  <a:lnTo>
                    <a:pt x="1279880" y="1209167"/>
                  </a:lnTo>
                  <a:lnTo>
                    <a:pt x="1279880" y="1224241"/>
                  </a:lnTo>
                  <a:lnTo>
                    <a:pt x="1311922" y="1224241"/>
                  </a:lnTo>
                  <a:lnTo>
                    <a:pt x="1311922" y="1209167"/>
                  </a:lnTo>
                  <a:close/>
                </a:path>
                <a:path w="1478915" h="1803400">
                  <a:moveTo>
                    <a:pt x="1478864" y="254635"/>
                  </a:moveTo>
                  <a:lnTo>
                    <a:pt x="1446822" y="254635"/>
                  </a:lnTo>
                  <a:lnTo>
                    <a:pt x="1446822" y="269709"/>
                  </a:lnTo>
                  <a:lnTo>
                    <a:pt x="1478864" y="269709"/>
                  </a:lnTo>
                  <a:lnTo>
                    <a:pt x="1478864" y="254635"/>
                  </a:lnTo>
                  <a:close/>
                </a:path>
                <a:path w="1478915" h="1803400">
                  <a:moveTo>
                    <a:pt x="1478864" y="207518"/>
                  </a:moveTo>
                  <a:lnTo>
                    <a:pt x="1446822" y="207518"/>
                  </a:lnTo>
                  <a:lnTo>
                    <a:pt x="1446822" y="222592"/>
                  </a:lnTo>
                  <a:lnTo>
                    <a:pt x="1478864" y="222592"/>
                  </a:lnTo>
                  <a:lnTo>
                    <a:pt x="1478864" y="207518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7437691" y="3452431"/>
              <a:ext cx="1478915" cy="1991995"/>
            </a:xfrm>
            <a:custGeom>
              <a:avLst/>
              <a:gdLst/>
              <a:ahLst/>
              <a:cxnLst/>
              <a:rect l="l" t="t" r="r" b="b"/>
              <a:pathLst>
                <a:path w="1478915" h="1991995">
                  <a:moveTo>
                    <a:pt x="32042" y="203136"/>
                  </a:moveTo>
                  <a:lnTo>
                    <a:pt x="31940" y="202844"/>
                  </a:lnTo>
                  <a:lnTo>
                    <a:pt x="31089" y="202336"/>
                  </a:lnTo>
                  <a:lnTo>
                    <a:pt x="1651" y="202247"/>
                  </a:lnTo>
                  <a:lnTo>
                    <a:pt x="330" y="202615"/>
                  </a:lnTo>
                  <a:lnTo>
                    <a:pt x="0" y="203149"/>
                  </a:lnTo>
                  <a:lnTo>
                    <a:pt x="0" y="236601"/>
                  </a:lnTo>
                  <a:lnTo>
                    <a:pt x="101" y="236905"/>
                  </a:lnTo>
                  <a:lnTo>
                    <a:pt x="952" y="237413"/>
                  </a:lnTo>
                  <a:lnTo>
                    <a:pt x="30391" y="237490"/>
                  </a:lnTo>
                  <a:lnTo>
                    <a:pt x="30937" y="237439"/>
                  </a:lnTo>
                  <a:lnTo>
                    <a:pt x="31991" y="236816"/>
                  </a:lnTo>
                  <a:lnTo>
                    <a:pt x="32042" y="203136"/>
                  </a:lnTo>
                  <a:close/>
                </a:path>
                <a:path w="1478915" h="1991995">
                  <a:moveTo>
                    <a:pt x="87693" y="203136"/>
                  </a:moveTo>
                  <a:lnTo>
                    <a:pt x="87591" y="202844"/>
                  </a:lnTo>
                  <a:lnTo>
                    <a:pt x="86741" y="202336"/>
                  </a:lnTo>
                  <a:lnTo>
                    <a:pt x="57302" y="202247"/>
                  </a:lnTo>
                  <a:lnTo>
                    <a:pt x="55981" y="202615"/>
                  </a:lnTo>
                  <a:lnTo>
                    <a:pt x="55651" y="203149"/>
                  </a:lnTo>
                  <a:lnTo>
                    <a:pt x="55651" y="236601"/>
                  </a:lnTo>
                  <a:lnTo>
                    <a:pt x="55753" y="236905"/>
                  </a:lnTo>
                  <a:lnTo>
                    <a:pt x="56603" y="237413"/>
                  </a:lnTo>
                  <a:lnTo>
                    <a:pt x="86042" y="237490"/>
                  </a:lnTo>
                  <a:lnTo>
                    <a:pt x="86588" y="237439"/>
                  </a:lnTo>
                  <a:lnTo>
                    <a:pt x="87642" y="236816"/>
                  </a:lnTo>
                  <a:lnTo>
                    <a:pt x="87693" y="203136"/>
                  </a:lnTo>
                  <a:close/>
                </a:path>
                <a:path w="1478915" h="1991995">
                  <a:moveTo>
                    <a:pt x="143332" y="203136"/>
                  </a:moveTo>
                  <a:lnTo>
                    <a:pt x="143230" y="202844"/>
                  </a:lnTo>
                  <a:lnTo>
                    <a:pt x="142379" y="202336"/>
                  </a:lnTo>
                  <a:lnTo>
                    <a:pt x="112941" y="202247"/>
                  </a:lnTo>
                  <a:lnTo>
                    <a:pt x="111607" y="202615"/>
                  </a:lnTo>
                  <a:lnTo>
                    <a:pt x="111290" y="203149"/>
                  </a:lnTo>
                  <a:lnTo>
                    <a:pt x="111290" y="236601"/>
                  </a:lnTo>
                  <a:lnTo>
                    <a:pt x="111391" y="236905"/>
                  </a:lnTo>
                  <a:lnTo>
                    <a:pt x="112242" y="237413"/>
                  </a:lnTo>
                  <a:lnTo>
                    <a:pt x="141681" y="237490"/>
                  </a:lnTo>
                  <a:lnTo>
                    <a:pt x="142227" y="237439"/>
                  </a:lnTo>
                  <a:lnTo>
                    <a:pt x="143281" y="236816"/>
                  </a:lnTo>
                  <a:lnTo>
                    <a:pt x="143332" y="203136"/>
                  </a:lnTo>
                  <a:close/>
                </a:path>
                <a:path w="1478915" h="1991995">
                  <a:moveTo>
                    <a:pt x="161886" y="1742935"/>
                  </a:moveTo>
                  <a:lnTo>
                    <a:pt x="161785" y="1742643"/>
                  </a:lnTo>
                  <a:lnTo>
                    <a:pt x="160934" y="1742122"/>
                  </a:lnTo>
                  <a:lnTo>
                    <a:pt x="131254" y="1742046"/>
                  </a:lnTo>
                  <a:lnTo>
                    <a:pt x="130175" y="1742401"/>
                  </a:lnTo>
                  <a:lnTo>
                    <a:pt x="129844" y="1742935"/>
                  </a:lnTo>
                  <a:lnTo>
                    <a:pt x="129844" y="1776387"/>
                  </a:lnTo>
                  <a:lnTo>
                    <a:pt x="130073" y="1776857"/>
                  </a:lnTo>
                  <a:lnTo>
                    <a:pt x="130797" y="1777199"/>
                  </a:lnTo>
                  <a:lnTo>
                    <a:pt x="160235" y="1777288"/>
                  </a:lnTo>
                  <a:lnTo>
                    <a:pt x="161340" y="1777060"/>
                  </a:lnTo>
                  <a:lnTo>
                    <a:pt x="161836" y="1776603"/>
                  </a:lnTo>
                  <a:lnTo>
                    <a:pt x="161886" y="1742935"/>
                  </a:lnTo>
                  <a:close/>
                </a:path>
                <a:path w="1478915" h="1991995">
                  <a:moveTo>
                    <a:pt x="161886" y="1223619"/>
                  </a:moveTo>
                  <a:lnTo>
                    <a:pt x="161785" y="1223327"/>
                  </a:lnTo>
                  <a:lnTo>
                    <a:pt x="160934" y="1222806"/>
                  </a:lnTo>
                  <a:lnTo>
                    <a:pt x="131254" y="1222730"/>
                  </a:lnTo>
                  <a:lnTo>
                    <a:pt x="130175" y="1223086"/>
                  </a:lnTo>
                  <a:lnTo>
                    <a:pt x="129844" y="1223619"/>
                  </a:lnTo>
                  <a:lnTo>
                    <a:pt x="129844" y="1257071"/>
                  </a:lnTo>
                  <a:lnTo>
                    <a:pt x="130073" y="1257541"/>
                  </a:lnTo>
                  <a:lnTo>
                    <a:pt x="130797" y="1257884"/>
                  </a:lnTo>
                  <a:lnTo>
                    <a:pt x="160235" y="1257973"/>
                  </a:lnTo>
                  <a:lnTo>
                    <a:pt x="161074" y="1257846"/>
                  </a:lnTo>
                  <a:lnTo>
                    <a:pt x="161836" y="1257287"/>
                  </a:lnTo>
                  <a:lnTo>
                    <a:pt x="161886" y="1223619"/>
                  </a:lnTo>
                  <a:close/>
                </a:path>
                <a:path w="1478915" h="1991995">
                  <a:moveTo>
                    <a:pt x="284454" y="1706435"/>
                  </a:moveTo>
                  <a:lnTo>
                    <a:pt x="282867" y="1704289"/>
                  </a:lnTo>
                  <a:lnTo>
                    <a:pt x="232664" y="1704022"/>
                  </a:lnTo>
                  <a:lnTo>
                    <a:pt x="230759" y="1704759"/>
                  </a:lnTo>
                  <a:lnTo>
                    <a:pt x="229831" y="1706854"/>
                  </a:lnTo>
                  <a:lnTo>
                    <a:pt x="229857" y="1812810"/>
                  </a:lnTo>
                  <a:lnTo>
                    <a:pt x="231444" y="1814944"/>
                  </a:lnTo>
                  <a:lnTo>
                    <a:pt x="282079" y="1815185"/>
                  </a:lnTo>
                  <a:lnTo>
                    <a:pt x="284213" y="1813598"/>
                  </a:lnTo>
                  <a:lnTo>
                    <a:pt x="284454" y="1706435"/>
                  </a:lnTo>
                  <a:close/>
                </a:path>
                <a:path w="1478915" h="1991995">
                  <a:moveTo>
                    <a:pt x="402844" y="1668932"/>
                  </a:moveTo>
                  <a:lnTo>
                    <a:pt x="402742" y="1668640"/>
                  </a:lnTo>
                  <a:lnTo>
                    <a:pt x="401891" y="1668119"/>
                  </a:lnTo>
                  <a:lnTo>
                    <a:pt x="372452" y="1668043"/>
                  </a:lnTo>
                  <a:lnTo>
                    <a:pt x="371894" y="1668094"/>
                  </a:lnTo>
                  <a:lnTo>
                    <a:pt x="370954" y="1668551"/>
                  </a:lnTo>
                  <a:lnTo>
                    <a:pt x="370801" y="1668932"/>
                  </a:lnTo>
                  <a:lnTo>
                    <a:pt x="370801" y="1702384"/>
                  </a:lnTo>
                  <a:lnTo>
                    <a:pt x="371043" y="1702854"/>
                  </a:lnTo>
                  <a:lnTo>
                    <a:pt x="371754" y="1703197"/>
                  </a:lnTo>
                  <a:lnTo>
                    <a:pt x="401193" y="1703285"/>
                  </a:lnTo>
                  <a:lnTo>
                    <a:pt x="402297" y="1703057"/>
                  </a:lnTo>
                  <a:lnTo>
                    <a:pt x="402793" y="1702600"/>
                  </a:lnTo>
                  <a:lnTo>
                    <a:pt x="402844" y="1668932"/>
                  </a:lnTo>
                  <a:close/>
                </a:path>
                <a:path w="1478915" h="1991995">
                  <a:moveTo>
                    <a:pt x="515696" y="204076"/>
                  </a:moveTo>
                  <a:lnTo>
                    <a:pt x="515645" y="203466"/>
                  </a:lnTo>
                  <a:lnTo>
                    <a:pt x="515188" y="202412"/>
                  </a:lnTo>
                  <a:lnTo>
                    <a:pt x="514807" y="202247"/>
                  </a:lnTo>
                  <a:lnTo>
                    <a:pt x="481355" y="202247"/>
                  </a:lnTo>
                  <a:lnTo>
                    <a:pt x="481050" y="202349"/>
                  </a:lnTo>
                  <a:lnTo>
                    <a:pt x="480542" y="203288"/>
                  </a:lnTo>
                  <a:lnTo>
                    <a:pt x="480453" y="235673"/>
                  </a:lnTo>
                  <a:lnTo>
                    <a:pt x="480580" y="236601"/>
                  </a:lnTo>
                  <a:lnTo>
                    <a:pt x="481139" y="237439"/>
                  </a:lnTo>
                  <a:lnTo>
                    <a:pt x="514807" y="237490"/>
                  </a:lnTo>
                  <a:lnTo>
                    <a:pt x="515099" y="237388"/>
                  </a:lnTo>
                  <a:lnTo>
                    <a:pt x="515620" y="236448"/>
                  </a:lnTo>
                  <a:lnTo>
                    <a:pt x="515696" y="204076"/>
                  </a:lnTo>
                  <a:close/>
                </a:path>
                <a:path w="1478915" h="1991995">
                  <a:moveTo>
                    <a:pt x="515696" y="150050"/>
                  </a:moveTo>
                  <a:lnTo>
                    <a:pt x="515645" y="149491"/>
                  </a:lnTo>
                  <a:lnTo>
                    <a:pt x="515188" y="148539"/>
                  </a:lnTo>
                  <a:lnTo>
                    <a:pt x="514807" y="148386"/>
                  </a:lnTo>
                  <a:lnTo>
                    <a:pt x="481355" y="148386"/>
                  </a:lnTo>
                  <a:lnTo>
                    <a:pt x="480885" y="148628"/>
                  </a:lnTo>
                  <a:lnTo>
                    <a:pt x="480542" y="149339"/>
                  </a:lnTo>
                  <a:lnTo>
                    <a:pt x="480453" y="178777"/>
                  </a:lnTo>
                  <a:lnTo>
                    <a:pt x="480580" y="179616"/>
                  </a:lnTo>
                  <a:lnTo>
                    <a:pt x="481139" y="180378"/>
                  </a:lnTo>
                  <a:lnTo>
                    <a:pt x="514807" y="180428"/>
                  </a:lnTo>
                  <a:lnTo>
                    <a:pt x="515099" y="180340"/>
                  </a:lnTo>
                  <a:lnTo>
                    <a:pt x="515620" y="179476"/>
                  </a:lnTo>
                  <a:lnTo>
                    <a:pt x="515696" y="150050"/>
                  </a:lnTo>
                  <a:close/>
                </a:path>
                <a:path w="1478915" h="1991995">
                  <a:moveTo>
                    <a:pt x="515696" y="94411"/>
                  </a:moveTo>
                  <a:lnTo>
                    <a:pt x="515645" y="93840"/>
                  </a:lnTo>
                  <a:lnTo>
                    <a:pt x="515188" y="92900"/>
                  </a:lnTo>
                  <a:lnTo>
                    <a:pt x="514807" y="92748"/>
                  </a:lnTo>
                  <a:lnTo>
                    <a:pt x="481355" y="92748"/>
                  </a:lnTo>
                  <a:lnTo>
                    <a:pt x="480885" y="92989"/>
                  </a:lnTo>
                  <a:lnTo>
                    <a:pt x="480542" y="93700"/>
                  </a:lnTo>
                  <a:lnTo>
                    <a:pt x="480453" y="123139"/>
                  </a:lnTo>
                  <a:lnTo>
                    <a:pt x="480580" y="123977"/>
                  </a:lnTo>
                  <a:lnTo>
                    <a:pt x="481139" y="124739"/>
                  </a:lnTo>
                  <a:lnTo>
                    <a:pt x="514807" y="124790"/>
                  </a:lnTo>
                  <a:lnTo>
                    <a:pt x="515099" y="124701"/>
                  </a:lnTo>
                  <a:lnTo>
                    <a:pt x="515620" y="123837"/>
                  </a:lnTo>
                  <a:lnTo>
                    <a:pt x="515696" y="94411"/>
                  </a:lnTo>
                  <a:close/>
                </a:path>
                <a:path w="1478915" h="1991995">
                  <a:moveTo>
                    <a:pt x="738505" y="1663"/>
                  </a:moveTo>
                  <a:lnTo>
                    <a:pt x="738454" y="1092"/>
                  </a:lnTo>
                  <a:lnTo>
                    <a:pt x="737997" y="152"/>
                  </a:lnTo>
                  <a:lnTo>
                    <a:pt x="737616" y="0"/>
                  </a:lnTo>
                  <a:lnTo>
                    <a:pt x="704164" y="0"/>
                  </a:lnTo>
                  <a:lnTo>
                    <a:pt x="703694" y="241"/>
                  </a:lnTo>
                  <a:lnTo>
                    <a:pt x="703351" y="952"/>
                  </a:lnTo>
                  <a:lnTo>
                    <a:pt x="703262" y="30391"/>
                  </a:lnTo>
                  <a:lnTo>
                    <a:pt x="703491" y="31496"/>
                  </a:lnTo>
                  <a:lnTo>
                    <a:pt x="703948" y="31991"/>
                  </a:lnTo>
                  <a:lnTo>
                    <a:pt x="737616" y="32042"/>
                  </a:lnTo>
                  <a:lnTo>
                    <a:pt x="737908" y="31953"/>
                  </a:lnTo>
                  <a:lnTo>
                    <a:pt x="738428" y="31102"/>
                  </a:lnTo>
                  <a:lnTo>
                    <a:pt x="738505" y="1663"/>
                  </a:lnTo>
                  <a:close/>
                </a:path>
                <a:path w="1478915" h="1991995">
                  <a:moveTo>
                    <a:pt x="748182" y="1576590"/>
                  </a:moveTo>
                  <a:lnTo>
                    <a:pt x="746594" y="1574444"/>
                  </a:lnTo>
                  <a:lnTo>
                    <a:pt x="696391" y="1574177"/>
                  </a:lnTo>
                  <a:lnTo>
                    <a:pt x="694486" y="1574914"/>
                  </a:lnTo>
                  <a:lnTo>
                    <a:pt x="693559" y="1577009"/>
                  </a:lnTo>
                  <a:lnTo>
                    <a:pt x="693585" y="1682965"/>
                  </a:lnTo>
                  <a:lnTo>
                    <a:pt x="695172" y="1685112"/>
                  </a:lnTo>
                  <a:lnTo>
                    <a:pt x="745807" y="1685340"/>
                  </a:lnTo>
                  <a:lnTo>
                    <a:pt x="747941" y="1683753"/>
                  </a:lnTo>
                  <a:lnTo>
                    <a:pt x="748182" y="1576590"/>
                  </a:lnTo>
                  <a:close/>
                </a:path>
                <a:path w="1478915" h="1991995">
                  <a:moveTo>
                    <a:pt x="791362" y="232854"/>
                  </a:moveTo>
                  <a:lnTo>
                    <a:pt x="791298" y="59372"/>
                  </a:lnTo>
                  <a:lnTo>
                    <a:pt x="790333" y="57670"/>
                  </a:lnTo>
                  <a:lnTo>
                    <a:pt x="787196" y="55854"/>
                  </a:lnTo>
                  <a:lnTo>
                    <a:pt x="656882" y="55460"/>
                  </a:lnTo>
                  <a:lnTo>
                    <a:pt x="653072" y="56616"/>
                  </a:lnTo>
                  <a:lnTo>
                    <a:pt x="650900" y="58928"/>
                  </a:lnTo>
                  <a:lnTo>
                    <a:pt x="650760" y="233553"/>
                  </a:lnTo>
                  <a:lnTo>
                    <a:pt x="651713" y="235229"/>
                  </a:lnTo>
                  <a:lnTo>
                    <a:pt x="654850" y="237045"/>
                  </a:lnTo>
                  <a:lnTo>
                    <a:pt x="784085" y="237477"/>
                  </a:lnTo>
                  <a:lnTo>
                    <a:pt x="787831" y="236829"/>
                  </a:lnTo>
                  <a:lnTo>
                    <a:pt x="790676" y="234835"/>
                  </a:lnTo>
                  <a:lnTo>
                    <a:pt x="791362" y="232854"/>
                  </a:lnTo>
                  <a:close/>
                </a:path>
                <a:path w="1478915" h="1991995">
                  <a:moveTo>
                    <a:pt x="890244" y="1720303"/>
                  </a:moveTo>
                  <a:lnTo>
                    <a:pt x="888707" y="1717725"/>
                  </a:lnTo>
                  <a:lnTo>
                    <a:pt x="885647" y="1715681"/>
                  </a:lnTo>
                  <a:lnTo>
                    <a:pt x="881532" y="1714512"/>
                  </a:lnTo>
                  <a:lnTo>
                    <a:pt x="675119" y="1714373"/>
                  </a:lnTo>
                  <a:lnTo>
                    <a:pt x="670839" y="1715300"/>
                  </a:lnTo>
                  <a:lnTo>
                    <a:pt x="667461" y="1717154"/>
                  </a:lnTo>
                  <a:lnTo>
                    <a:pt x="665518" y="1719643"/>
                  </a:lnTo>
                  <a:lnTo>
                    <a:pt x="665187" y="1721358"/>
                  </a:lnTo>
                  <a:lnTo>
                    <a:pt x="665289" y="1985479"/>
                  </a:lnTo>
                  <a:lnTo>
                    <a:pt x="666838" y="1988070"/>
                  </a:lnTo>
                  <a:lnTo>
                    <a:pt x="669899" y="1990115"/>
                  </a:lnTo>
                  <a:lnTo>
                    <a:pt x="674001" y="1991283"/>
                  </a:lnTo>
                  <a:lnTo>
                    <a:pt x="880440" y="1991423"/>
                  </a:lnTo>
                  <a:lnTo>
                    <a:pt x="884694" y="1990483"/>
                  </a:lnTo>
                  <a:lnTo>
                    <a:pt x="888072" y="1988642"/>
                  </a:lnTo>
                  <a:lnTo>
                    <a:pt x="890016" y="1986153"/>
                  </a:lnTo>
                  <a:lnTo>
                    <a:pt x="890244" y="1720303"/>
                  </a:lnTo>
                  <a:close/>
                </a:path>
                <a:path w="1478915" h="1991995">
                  <a:moveTo>
                    <a:pt x="916127" y="1576997"/>
                  </a:moveTo>
                  <a:lnTo>
                    <a:pt x="915962" y="1576057"/>
                  </a:lnTo>
                  <a:lnTo>
                    <a:pt x="914476" y="1574444"/>
                  </a:lnTo>
                  <a:lnTo>
                    <a:pt x="863041" y="1574177"/>
                  </a:lnTo>
                  <a:lnTo>
                    <a:pt x="861555" y="1574584"/>
                  </a:lnTo>
                  <a:lnTo>
                    <a:pt x="860145" y="1577009"/>
                  </a:lnTo>
                  <a:lnTo>
                    <a:pt x="860145" y="1682546"/>
                  </a:lnTo>
                  <a:lnTo>
                    <a:pt x="860310" y="1683499"/>
                  </a:lnTo>
                  <a:lnTo>
                    <a:pt x="861796" y="1685112"/>
                  </a:lnTo>
                  <a:lnTo>
                    <a:pt x="913244" y="1685378"/>
                  </a:lnTo>
                  <a:lnTo>
                    <a:pt x="914209" y="1685213"/>
                  </a:lnTo>
                  <a:lnTo>
                    <a:pt x="915847" y="1683753"/>
                  </a:lnTo>
                  <a:lnTo>
                    <a:pt x="916127" y="1576997"/>
                  </a:lnTo>
                  <a:close/>
                </a:path>
                <a:path w="1478915" h="1991995">
                  <a:moveTo>
                    <a:pt x="923366" y="10934"/>
                  </a:moveTo>
                  <a:lnTo>
                    <a:pt x="923315" y="10363"/>
                  </a:lnTo>
                  <a:lnTo>
                    <a:pt x="922858" y="9423"/>
                  </a:lnTo>
                  <a:lnTo>
                    <a:pt x="922477" y="9271"/>
                  </a:lnTo>
                  <a:lnTo>
                    <a:pt x="889025" y="9271"/>
                  </a:lnTo>
                  <a:lnTo>
                    <a:pt x="888555" y="9512"/>
                  </a:lnTo>
                  <a:lnTo>
                    <a:pt x="888212" y="10223"/>
                  </a:lnTo>
                  <a:lnTo>
                    <a:pt x="888123" y="39662"/>
                  </a:lnTo>
                  <a:lnTo>
                    <a:pt x="888352" y="40779"/>
                  </a:lnTo>
                  <a:lnTo>
                    <a:pt x="888809" y="41275"/>
                  </a:lnTo>
                  <a:lnTo>
                    <a:pt x="922477" y="41313"/>
                  </a:lnTo>
                  <a:lnTo>
                    <a:pt x="922769" y="41224"/>
                  </a:lnTo>
                  <a:lnTo>
                    <a:pt x="923290" y="40373"/>
                  </a:lnTo>
                  <a:lnTo>
                    <a:pt x="923366" y="10934"/>
                  </a:lnTo>
                  <a:close/>
                </a:path>
                <a:path w="1478915" h="1991995">
                  <a:moveTo>
                    <a:pt x="961694" y="196430"/>
                  </a:moveTo>
                  <a:lnTo>
                    <a:pt x="961644" y="195872"/>
                  </a:lnTo>
                  <a:lnTo>
                    <a:pt x="961186" y="194919"/>
                  </a:lnTo>
                  <a:lnTo>
                    <a:pt x="960805" y="194767"/>
                  </a:lnTo>
                  <a:lnTo>
                    <a:pt x="927354" y="194767"/>
                  </a:lnTo>
                  <a:lnTo>
                    <a:pt x="926884" y="195008"/>
                  </a:lnTo>
                  <a:lnTo>
                    <a:pt x="926541" y="195719"/>
                  </a:lnTo>
                  <a:lnTo>
                    <a:pt x="926452" y="225158"/>
                  </a:lnTo>
                  <a:lnTo>
                    <a:pt x="926680" y="226263"/>
                  </a:lnTo>
                  <a:lnTo>
                    <a:pt x="927138" y="226758"/>
                  </a:lnTo>
                  <a:lnTo>
                    <a:pt x="960805" y="226809"/>
                  </a:lnTo>
                  <a:lnTo>
                    <a:pt x="961097" y="226720"/>
                  </a:lnTo>
                  <a:lnTo>
                    <a:pt x="961618" y="225856"/>
                  </a:lnTo>
                  <a:lnTo>
                    <a:pt x="961694" y="196430"/>
                  </a:lnTo>
                  <a:close/>
                </a:path>
                <a:path w="1478915" h="1991995">
                  <a:moveTo>
                    <a:pt x="961694" y="140525"/>
                  </a:moveTo>
                  <a:lnTo>
                    <a:pt x="961339" y="139446"/>
                  </a:lnTo>
                  <a:lnTo>
                    <a:pt x="960805" y="139115"/>
                  </a:lnTo>
                  <a:lnTo>
                    <a:pt x="927354" y="139115"/>
                  </a:lnTo>
                  <a:lnTo>
                    <a:pt x="926884" y="139344"/>
                  </a:lnTo>
                  <a:lnTo>
                    <a:pt x="926541" y="140055"/>
                  </a:lnTo>
                  <a:lnTo>
                    <a:pt x="926452" y="169506"/>
                  </a:lnTo>
                  <a:lnTo>
                    <a:pt x="926680" y="170611"/>
                  </a:lnTo>
                  <a:lnTo>
                    <a:pt x="927138" y="171107"/>
                  </a:lnTo>
                  <a:lnTo>
                    <a:pt x="960805" y="171157"/>
                  </a:lnTo>
                  <a:lnTo>
                    <a:pt x="961097" y="171056"/>
                  </a:lnTo>
                  <a:lnTo>
                    <a:pt x="961618" y="170205"/>
                  </a:lnTo>
                  <a:lnTo>
                    <a:pt x="961694" y="140525"/>
                  </a:lnTo>
                  <a:close/>
                </a:path>
                <a:path w="1478915" h="1991995">
                  <a:moveTo>
                    <a:pt x="961694" y="83870"/>
                  </a:moveTo>
                  <a:lnTo>
                    <a:pt x="961644" y="83261"/>
                  </a:lnTo>
                  <a:lnTo>
                    <a:pt x="961186" y="82219"/>
                  </a:lnTo>
                  <a:lnTo>
                    <a:pt x="960805" y="82054"/>
                  </a:lnTo>
                  <a:lnTo>
                    <a:pt x="927354" y="82054"/>
                  </a:lnTo>
                  <a:lnTo>
                    <a:pt x="927049" y="82156"/>
                  </a:lnTo>
                  <a:lnTo>
                    <a:pt x="926541" y="83096"/>
                  </a:lnTo>
                  <a:lnTo>
                    <a:pt x="926452" y="115481"/>
                  </a:lnTo>
                  <a:lnTo>
                    <a:pt x="926680" y="116700"/>
                  </a:lnTo>
                  <a:lnTo>
                    <a:pt x="927138" y="117246"/>
                  </a:lnTo>
                  <a:lnTo>
                    <a:pt x="960805" y="117297"/>
                  </a:lnTo>
                  <a:lnTo>
                    <a:pt x="961097" y="117195"/>
                  </a:lnTo>
                  <a:lnTo>
                    <a:pt x="961618" y="116255"/>
                  </a:lnTo>
                  <a:lnTo>
                    <a:pt x="961694" y="83870"/>
                  </a:lnTo>
                  <a:close/>
                </a:path>
                <a:path w="1478915" h="1991995">
                  <a:moveTo>
                    <a:pt x="1070787" y="1593951"/>
                  </a:moveTo>
                  <a:lnTo>
                    <a:pt x="1070698" y="1593659"/>
                  </a:lnTo>
                  <a:lnTo>
                    <a:pt x="1069835" y="1593138"/>
                  </a:lnTo>
                  <a:lnTo>
                    <a:pt x="1040409" y="1593062"/>
                  </a:lnTo>
                  <a:lnTo>
                    <a:pt x="1039850" y="1593113"/>
                  </a:lnTo>
                  <a:lnTo>
                    <a:pt x="1038898" y="1593570"/>
                  </a:lnTo>
                  <a:lnTo>
                    <a:pt x="1038745" y="1593951"/>
                  </a:lnTo>
                  <a:lnTo>
                    <a:pt x="1038745" y="1627403"/>
                  </a:lnTo>
                  <a:lnTo>
                    <a:pt x="1038987" y="1627873"/>
                  </a:lnTo>
                  <a:lnTo>
                    <a:pt x="1039698" y="1628216"/>
                  </a:lnTo>
                  <a:lnTo>
                    <a:pt x="1069136" y="1628305"/>
                  </a:lnTo>
                  <a:lnTo>
                    <a:pt x="1070241" y="1628076"/>
                  </a:lnTo>
                  <a:lnTo>
                    <a:pt x="1070737" y="1627619"/>
                  </a:lnTo>
                  <a:lnTo>
                    <a:pt x="1070787" y="1593951"/>
                  </a:lnTo>
                  <a:close/>
                </a:path>
                <a:path w="1478915" h="1991995">
                  <a:moveTo>
                    <a:pt x="1163535" y="1223619"/>
                  </a:moveTo>
                  <a:lnTo>
                    <a:pt x="1163434" y="1223327"/>
                  </a:lnTo>
                  <a:lnTo>
                    <a:pt x="1162583" y="1222806"/>
                  </a:lnTo>
                  <a:lnTo>
                    <a:pt x="1133157" y="1222730"/>
                  </a:lnTo>
                  <a:lnTo>
                    <a:pt x="1132586" y="1222781"/>
                  </a:lnTo>
                  <a:lnTo>
                    <a:pt x="1131646" y="1223238"/>
                  </a:lnTo>
                  <a:lnTo>
                    <a:pt x="1131493" y="1223619"/>
                  </a:lnTo>
                  <a:lnTo>
                    <a:pt x="1131493" y="1257071"/>
                  </a:lnTo>
                  <a:lnTo>
                    <a:pt x="1131582" y="1257376"/>
                  </a:lnTo>
                  <a:lnTo>
                    <a:pt x="1132433" y="1257884"/>
                  </a:lnTo>
                  <a:lnTo>
                    <a:pt x="1161884" y="1257973"/>
                  </a:lnTo>
                  <a:lnTo>
                    <a:pt x="1162989" y="1257731"/>
                  </a:lnTo>
                  <a:lnTo>
                    <a:pt x="1163485" y="1257287"/>
                  </a:lnTo>
                  <a:lnTo>
                    <a:pt x="1163535" y="1223619"/>
                  </a:lnTo>
                  <a:close/>
                </a:path>
                <a:path w="1478915" h="1991995">
                  <a:moveTo>
                    <a:pt x="1311897" y="1257211"/>
                  </a:moveTo>
                  <a:lnTo>
                    <a:pt x="1281290" y="1222730"/>
                  </a:lnTo>
                  <a:lnTo>
                    <a:pt x="1280858" y="1222806"/>
                  </a:lnTo>
                  <a:lnTo>
                    <a:pt x="1280414" y="1222959"/>
                  </a:lnTo>
                  <a:lnTo>
                    <a:pt x="1280033" y="1223238"/>
                  </a:lnTo>
                  <a:lnTo>
                    <a:pt x="1279931" y="1257287"/>
                  </a:lnTo>
                  <a:lnTo>
                    <a:pt x="1280058" y="1257452"/>
                  </a:lnTo>
                  <a:lnTo>
                    <a:pt x="1280312" y="1257681"/>
                  </a:lnTo>
                  <a:lnTo>
                    <a:pt x="1280553" y="1257795"/>
                  </a:lnTo>
                  <a:lnTo>
                    <a:pt x="1281214" y="1257947"/>
                  </a:lnTo>
                  <a:lnTo>
                    <a:pt x="1310347" y="1257973"/>
                  </a:lnTo>
                  <a:lnTo>
                    <a:pt x="1310665" y="1257947"/>
                  </a:lnTo>
                  <a:lnTo>
                    <a:pt x="1311109" y="1257846"/>
                  </a:lnTo>
                  <a:lnTo>
                    <a:pt x="1311490" y="1257681"/>
                  </a:lnTo>
                  <a:lnTo>
                    <a:pt x="1311770" y="1257452"/>
                  </a:lnTo>
                  <a:lnTo>
                    <a:pt x="1311897" y="1257211"/>
                  </a:lnTo>
                  <a:close/>
                </a:path>
                <a:path w="1478915" h="1991995">
                  <a:moveTo>
                    <a:pt x="1478864" y="221869"/>
                  </a:moveTo>
                  <a:lnTo>
                    <a:pt x="1478762" y="221564"/>
                  </a:lnTo>
                  <a:lnTo>
                    <a:pt x="1477911" y="221068"/>
                  </a:lnTo>
                  <a:lnTo>
                    <a:pt x="1448485" y="220980"/>
                  </a:lnTo>
                  <a:lnTo>
                    <a:pt x="1447927" y="221030"/>
                  </a:lnTo>
                  <a:lnTo>
                    <a:pt x="1446974" y="221488"/>
                  </a:lnTo>
                  <a:lnTo>
                    <a:pt x="1446822" y="221881"/>
                  </a:lnTo>
                  <a:lnTo>
                    <a:pt x="1446822" y="255320"/>
                  </a:lnTo>
                  <a:lnTo>
                    <a:pt x="1446911" y="255638"/>
                  </a:lnTo>
                  <a:lnTo>
                    <a:pt x="1447774" y="256133"/>
                  </a:lnTo>
                  <a:lnTo>
                    <a:pt x="1477213" y="256222"/>
                  </a:lnTo>
                  <a:lnTo>
                    <a:pt x="1478191" y="256057"/>
                  </a:lnTo>
                  <a:lnTo>
                    <a:pt x="1478813" y="255549"/>
                  </a:lnTo>
                  <a:lnTo>
                    <a:pt x="1478864" y="221869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8518866" y="5150360"/>
              <a:ext cx="60325" cy="125730"/>
            </a:xfrm>
            <a:custGeom>
              <a:avLst/>
              <a:gdLst/>
              <a:ahLst/>
              <a:cxnLst/>
              <a:rect l="l" t="t" r="r" b="b"/>
              <a:pathLst>
                <a:path w="60325" h="125729">
                  <a:moveTo>
                    <a:pt x="3086" y="0"/>
                  </a:moveTo>
                  <a:lnTo>
                    <a:pt x="1003" y="825"/>
                  </a:lnTo>
                  <a:lnTo>
                    <a:pt x="0" y="3187"/>
                  </a:lnTo>
                  <a:lnTo>
                    <a:pt x="25" y="122859"/>
                  </a:lnTo>
                  <a:lnTo>
                    <a:pt x="1765" y="125285"/>
                  </a:lnTo>
                  <a:lnTo>
                    <a:pt x="57124" y="125552"/>
                  </a:lnTo>
                  <a:lnTo>
                    <a:pt x="59461" y="123761"/>
                  </a:lnTo>
                  <a:lnTo>
                    <a:pt x="59728" y="2717"/>
                  </a:lnTo>
                  <a:lnTo>
                    <a:pt x="57988" y="292"/>
                  </a:lnTo>
                  <a:lnTo>
                    <a:pt x="3086" y="0"/>
                  </a:lnTo>
                  <a:close/>
                </a:path>
              </a:pathLst>
            </a:custGeom>
            <a:solidFill>
              <a:srgbClr val="97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7815745" y="4936350"/>
              <a:ext cx="861694" cy="603885"/>
            </a:xfrm>
            <a:custGeom>
              <a:avLst/>
              <a:gdLst/>
              <a:ahLst/>
              <a:cxnLst/>
              <a:rect l="l" t="t" r="r" b="b"/>
              <a:pathLst>
                <a:path w="861695" h="603885">
                  <a:moveTo>
                    <a:pt x="35598" y="85128"/>
                  </a:moveTo>
                  <a:lnTo>
                    <a:pt x="35547" y="84569"/>
                  </a:lnTo>
                  <a:lnTo>
                    <a:pt x="35090" y="83629"/>
                  </a:lnTo>
                  <a:lnTo>
                    <a:pt x="34709" y="83477"/>
                  </a:lnTo>
                  <a:lnTo>
                    <a:pt x="1257" y="83477"/>
                  </a:lnTo>
                  <a:lnTo>
                    <a:pt x="787" y="83718"/>
                  </a:lnTo>
                  <a:lnTo>
                    <a:pt x="444" y="84429"/>
                  </a:lnTo>
                  <a:lnTo>
                    <a:pt x="355" y="113868"/>
                  </a:lnTo>
                  <a:lnTo>
                    <a:pt x="584" y="114973"/>
                  </a:lnTo>
                  <a:lnTo>
                    <a:pt x="1041" y="115468"/>
                  </a:lnTo>
                  <a:lnTo>
                    <a:pt x="34709" y="115519"/>
                  </a:lnTo>
                  <a:lnTo>
                    <a:pt x="35001" y="115417"/>
                  </a:lnTo>
                  <a:lnTo>
                    <a:pt x="35521" y="114566"/>
                  </a:lnTo>
                  <a:lnTo>
                    <a:pt x="35598" y="85128"/>
                  </a:lnTo>
                  <a:close/>
                </a:path>
                <a:path w="861695" h="603885">
                  <a:moveTo>
                    <a:pt x="73977" y="326859"/>
                  </a:moveTo>
                  <a:lnTo>
                    <a:pt x="49009" y="283032"/>
                  </a:lnTo>
                  <a:lnTo>
                    <a:pt x="47879" y="281533"/>
                  </a:lnTo>
                  <a:lnTo>
                    <a:pt x="46850" y="281063"/>
                  </a:lnTo>
                  <a:lnTo>
                    <a:pt x="18059" y="297688"/>
                  </a:lnTo>
                  <a:lnTo>
                    <a:pt x="17894" y="298234"/>
                  </a:lnTo>
                  <a:lnTo>
                    <a:pt x="42913" y="342417"/>
                  </a:lnTo>
                  <a:lnTo>
                    <a:pt x="44843" y="344424"/>
                  </a:lnTo>
                  <a:lnTo>
                    <a:pt x="73914" y="327698"/>
                  </a:lnTo>
                  <a:lnTo>
                    <a:pt x="73977" y="326859"/>
                  </a:lnTo>
                  <a:close/>
                </a:path>
                <a:path w="861695" h="603885">
                  <a:moveTo>
                    <a:pt x="128701" y="406463"/>
                  </a:moveTo>
                  <a:lnTo>
                    <a:pt x="94792" y="346646"/>
                  </a:lnTo>
                  <a:lnTo>
                    <a:pt x="92875" y="344779"/>
                  </a:lnTo>
                  <a:lnTo>
                    <a:pt x="90474" y="344716"/>
                  </a:lnTo>
                  <a:lnTo>
                    <a:pt x="952" y="396392"/>
                  </a:lnTo>
                  <a:lnTo>
                    <a:pt x="368" y="396989"/>
                  </a:lnTo>
                  <a:lnTo>
                    <a:pt x="0" y="399478"/>
                  </a:lnTo>
                  <a:lnTo>
                    <a:pt x="33832" y="458622"/>
                  </a:lnTo>
                  <a:lnTo>
                    <a:pt x="34607" y="459638"/>
                  </a:lnTo>
                  <a:lnTo>
                    <a:pt x="37630" y="460743"/>
                  </a:lnTo>
                  <a:lnTo>
                    <a:pt x="127889" y="408686"/>
                  </a:lnTo>
                  <a:lnTo>
                    <a:pt x="128701" y="406463"/>
                  </a:lnTo>
                  <a:close/>
                </a:path>
                <a:path w="861695" h="603885">
                  <a:moveTo>
                    <a:pt x="146812" y="572960"/>
                  </a:moveTo>
                  <a:lnTo>
                    <a:pt x="109804" y="507580"/>
                  </a:lnTo>
                  <a:lnTo>
                    <a:pt x="108458" y="506933"/>
                  </a:lnTo>
                  <a:lnTo>
                    <a:pt x="108191" y="506933"/>
                  </a:lnTo>
                  <a:lnTo>
                    <a:pt x="57175" y="535787"/>
                  </a:lnTo>
                  <a:lnTo>
                    <a:pt x="55308" y="537794"/>
                  </a:lnTo>
                  <a:lnTo>
                    <a:pt x="55308" y="539051"/>
                  </a:lnTo>
                  <a:lnTo>
                    <a:pt x="92329" y="603173"/>
                  </a:lnTo>
                  <a:lnTo>
                    <a:pt x="93929" y="603821"/>
                  </a:lnTo>
                  <a:lnTo>
                    <a:pt x="94780" y="603707"/>
                  </a:lnTo>
                  <a:lnTo>
                    <a:pt x="144932" y="574954"/>
                  </a:lnTo>
                  <a:lnTo>
                    <a:pt x="146812" y="572960"/>
                  </a:lnTo>
                  <a:close/>
                </a:path>
                <a:path w="861695" h="603885">
                  <a:moveTo>
                    <a:pt x="191249" y="495871"/>
                  </a:moveTo>
                  <a:lnTo>
                    <a:pt x="174498" y="466864"/>
                  </a:lnTo>
                  <a:lnTo>
                    <a:pt x="174345" y="466699"/>
                  </a:lnTo>
                  <a:lnTo>
                    <a:pt x="174040" y="466598"/>
                  </a:lnTo>
                  <a:lnTo>
                    <a:pt x="173647" y="466585"/>
                  </a:lnTo>
                  <a:lnTo>
                    <a:pt x="173494" y="466610"/>
                  </a:lnTo>
                  <a:lnTo>
                    <a:pt x="143814" y="484136"/>
                  </a:lnTo>
                  <a:lnTo>
                    <a:pt x="143852" y="484555"/>
                  </a:lnTo>
                  <a:lnTo>
                    <a:pt x="160655" y="513638"/>
                  </a:lnTo>
                  <a:lnTo>
                    <a:pt x="160921" y="513778"/>
                  </a:lnTo>
                  <a:lnTo>
                    <a:pt x="161290" y="513816"/>
                  </a:lnTo>
                  <a:lnTo>
                    <a:pt x="161582" y="513778"/>
                  </a:lnTo>
                  <a:lnTo>
                    <a:pt x="191249" y="495871"/>
                  </a:lnTo>
                  <a:close/>
                </a:path>
                <a:path w="861695" h="603885">
                  <a:moveTo>
                    <a:pt x="229006" y="129133"/>
                  </a:moveTo>
                  <a:lnTo>
                    <a:pt x="228904" y="128841"/>
                  </a:lnTo>
                  <a:lnTo>
                    <a:pt x="228053" y="128320"/>
                  </a:lnTo>
                  <a:lnTo>
                    <a:pt x="198374" y="128244"/>
                  </a:lnTo>
                  <a:lnTo>
                    <a:pt x="197294" y="128600"/>
                  </a:lnTo>
                  <a:lnTo>
                    <a:pt x="196964" y="129133"/>
                  </a:lnTo>
                  <a:lnTo>
                    <a:pt x="196964" y="162585"/>
                  </a:lnTo>
                  <a:lnTo>
                    <a:pt x="197192" y="163055"/>
                  </a:lnTo>
                  <a:lnTo>
                    <a:pt x="197916" y="163398"/>
                  </a:lnTo>
                  <a:lnTo>
                    <a:pt x="227355" y="163487"/>
                  </a:lnTo>
                  <a:lnTo>
                    <a:pt x="228460" y="163258"/>
                  </a:lnTo>
                  <a:lnTo>
                    <a:pt x="228955" y="162801"/>
                  </a:lnTo>
                  <a:lnTo>
                    <a:pt x="229006" y="129133"/>
                  </a:lnTo>
                  <a:close/>
                </a:path>
                <a:path w="861695" h="603885">
                  <a:moveTo>
                    <a:pt x="230606" y="1651"/>
                  </a:moveTo>
                  <a:lnTo>
                    <a:pt x="230555" y="1104"/>
                  </a:lnTo>
                  <a:lnTo>
                    <a:pt x="230098" y="152"/>
                  </a:lnTo>
                  <a:lnTo>
                    <a:pt x="229717" y="0"/>
                  </a:lnTo>
                  <a:lnTo>
                    <a:pt x="196265" y="0"/>
                  </a:lnTo>
                  <a:lnTo>
                    <a:pt x="195795" y="241"/>
                  </a:lnTo>
                  <a:lnTo>
                    <a:pt x="195453" y="952"/>
                  </a:lnTo>
                  <a:lnTo>
                    <a:pt x="195364" y="30391"/>
                  </a:lnTo>
                  <a:lnTo>
                    <a:pt x="195592" y="31496"/>
                  </a:lnTo>
                  <a:lnTo>
                    <a:pt x="196049" y="31991"/>
                  </a:lnTo>
                  <a:lnTo>
                    <a:pt x="229717" y="32042"/>
                  </a:lnTo>
                  <a:lnTo>
                    <a:pt x="230009" y="31940"/>
                  </a:lnTo>
                  <a:lnTo>
                    <a:pt x="230530" y="31089"/>
                  </a:lnTo>
                  <a:lnTo>
                    <a:pt x="230606" y="1651"/>
                  </a:lnTo>
                  <a:close/>
                </a:path>
                <a:path w="861695" h="603885">
                  <a:moveTo>
                    <a:pt x="360451" y="1651"/>
                  </a:moveTo>
                  <a:lnTo>
                    <a:pt x="360400" y="1104"/>
                  </a:lnTo>
                  <a:lnTo>
                    <a:pt x="359943" y="152"/>
                  </a:lnTo>
                  <a:lnTo>
                    <a:pt x="359562" y="0"/>
                  </a:lnTo>
                  <a:lnTo>
                    <a:pt x="326110" y="0"/>
                  </a:lnTo>
                  <a:lnTo>
                    <a:pt x="325640" y="241"/>
                  </a:lnTo>
                  <a:lnTo>
                    <a:pt x="325297" y="952"/>
                  </a:lnTo>
                  <a:lnTo>
                    <a:pt x="325208" y="30391"/>
                  </a:lnTo>
                  <a:lnTo>
                    <a:pt x="325437" y="31496"/>
                  </a:lnTo>
                  <a:lnTo>
                    <a:pt x="325894" y="31991"/>
                  </a:lnTo>
                  <a:lnTo>
                    <a:pt x="359562" y="32042"/>
                  </a:lnTo>
                  <a:lnTo>
                    <a:pt x="359854" y="31940"/>
                  </a:lnTo>
                  <a:lnTo>
                    <a:pt x="360375" y="31089"/>
                  </a:lnTo>
                  <a:lnTo>
                    <a:pt x="360451" y="1651"/>
                  </a:lnTo>
                  <a:close/>
                </a:path>
                <a:path w="861695" h="603885">
                  <a:moveTo>
                    <a:pt x="490169" y="1651"/>
                  </a:moveTo>
                  <a:lnTo>
                    <a:pt x="490118" y="1104"/>
                  </a:lnTo>
                  <a:lnTo>
                    <a:pt x="489661" y="152"/>
                  </a:lnTo>
                  <a:lnTo>
                    <a:pt x="489280" y="0"/>
                  </a:lnTo>
                  <a:lnTo>
                    <a:pt x="455828" y="0"/>
                  </a:lnTo>
                  <a:lnTo>
                    <a:pt x="455358" y="241"/>
                  </a:lnTo>
                  <a:lnTo>
                    <a:pt x="455015" y="952"/>
                  </a:lnTo>
                  <a:lnTo>
                    <a:pt x="454926" y="30391"/>
                  </a:lnTo>
                  <a:lnTo>
                    <a:pt x="455155" y="31496"/>
                  </a:lnTo>
                  <a:lnTo>
                    <a:pt x="455612" y="31991"/>
                  </a:lnTo>
                  <a:lnTo>
                    <a:pt x="489280" y="32042"/>
                  </a:lnTo>
                  <a:lnTo>
                    <a:pt x="489572" y="31940"/>
                  </a:lnTo>
                  <a:lnTo>
                    <a:pt x="490093" y="31089"/>
                  </a:lnTo>
                  <a:lnTo>
                    <a:pt x="490169" y="1651"/>
                  </a:lnTo>
                  <a:close/>
                </a:path>
                <a:path w="861695" h="603885">
                  <a:moveTo>
                    <a:pt x="590321" y="566585"/>
                  </a:moveTo>
                  <a:lnTo>
                    <a:pt x="560158" y="548652"/>
                  </a:lnTo>
                  <a:lnTo>
                    <a:pt x="559993" y="548690"/>
                  </a:lnTo>
                  <a:lnTo>
                    <a:pt x="559803" y="548779"/>
                  </a:lnTo>
                  <a:lnTo>
                    <a:pt x="559638" y="548944"/>
                  </a:lnTo>
                  <a:lnTo>
                    <a:pt x="542925" y="577900"/>
                  </a:lnTo>
                  <a:lnTo>
                    <a:pt x="542912" y="578434"/>
                  </a:lnTo>
                  <a:lnTo>
                    <a:pt x="543204" y="578904"/>
                  </a:lnTo>
                  <a:lnTo>
                    <a:pt x="572998" y="595884"/>
                  </a:lnTo>
                  <a:lnTo>
                    <a:pt x="573227" y="595845"/>
                  </a:lnTo>
                  <a:lnTo>
                    <a:pt x="573493" y="595706"/>
                  </a:lnTo>
                  <a:lnTo>
                    <a:pt x="590321" y="566585"/>
                  </a:lnTo>
                  <a:close/>
                </a:path>
                <a:path w="861695" h="603885">
                  <a:moveTo>
                    <a:pt x="861441" y="296659"/>
                  </a:moveTo>
                  <a:lnTo>
                    <a:pt x="861085" y="295465"/>
                  </a:lnTo>
                  <a:lnTo>
                    <a:pt x="860552" y="295109"/>
                  </a:lnTo>
                  <a:lnTo>
                    <a:pt x="827100" y="295109"/>
                  </a:lnTo>
                  <a:lnTo>
                    <a:pt x="826795" y="295211"/>
                  </a:lnTo>
                  <a:lnTo>
                    <a:pt x="826287" y="296151"/>
                  </a:lnTo>
                  <a:lnTo>
                    <a:pt x="826198" y="328536"/>
                  </a:lnTo>
                  <a:lnTo>
                    <a:pt x="826427" y="329755"/>
                  </a:lnTo>
                  <a:lnTo>
                    <a:pt x="826871" y="330301"/>
                  </a:lnTo>
                  <a:lnTo>
                    <a:pt x="860552" y="330352"/>
                  </a:lnTo>
                  <a:lnTo>
                    <a:pt x="860856" y="330250"/>
                  </a:lnTo>
                  <a:lnTo>
                    <a:pt x="861364" y="329311"/>
                  </a:lnTo>
                  <a:lnTo>
                    <a:pt x="861441" y="296659"/>
                  </a:lnTo>
                  <a:close/>
                </a:path>
                <a:path w="861695" h="603885">
                  <a:moveTo>
                    <a:pt x="861441" y="222351"/>
                  </a:moveTo>
                  <a:lnTo>
                    <a:pt x="861085" y="221157"/>
                  </a:lnTo>
                  <a:lnTo>
                    <a:pt x="860552" y="220802"/>
                  </a:lnTo>
                  <a:lnTo>
                    <a:pt x="827100" y="220802"/>
                  </a:lnTo>
                  <a:lnTo>
                    <a:pt x="826795" y="220903"/>
                  </a:lnTo>
                  <a:lnTo>
                    <a:pt x="826287" y="221843"/>
                  </a:lnTo>
                  <a:lnTo>
                    <a:pt x="826198" y="254228"/>
                  </a:lnTo>
                  <a:lnTo>
                    <a:pt x="826427" y="255447"/>
                  </a:lnTo>
                  <a:lnTo>
                    <a:pt x="826871" y="255993"/>
                  </a:lnTo>
                  <a:lnTo>
                    <a:pt x="860552" y="256044"/>
                  </a:lnTo>
                  <a:lnTo>
                    <a:pt x="860856" y="255943"/>
                  </a:lnTo>
                  <a:lnTo>
                    <a:pt x="861364" y="255003"/>
                  </a:lnTo>
                  <a:lnTo>
                    <a:pt x="861441" y="222351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7873786" y="5294233"/>
              <a:ext cx="47625" cy="70485"/>
            </a:xfrm>
            <a:custGeom>
              <a:avLst/>
              <a:gdLst/>
              <a:ahLst/>
              <a:cxnLst/>
              <a:rect l="l" t="t" r="r" b="b"/>
              <a:pathLst>
                <a:path w="47625" h="70485">
                  <a:moveTo>
                    <a:pt x="10642" y="0"/>
                  </a:moveTo>
                  <a:lnTo>
                    <a:pt x="0" y="6146"/>
                  </a:lnTo>
                  <a:lnTo>
                    <a:pt x="36855" y="69977"/>
                  </a:lnTo>
                  <a:lnTo>
                    <a:pt x="47497" y="63830"/>
                  </a:lnTo>
                  <a:lnTo>
                    <a:pt x="1064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8005611" y="5533807"/>
              <a:ext cx="306070" cy="213995"/>
            </a:xfrm>
            <a:custGeom>
              <a:avLst/>
              <a:gdLst/>
              <a:ahLst/>
              <a:cxnLst/>
              <a:rect l="l" t="t" r="r" b="b"/>
              <a:pathLst>
                <a:path w="306070" h="213995">
                  <a:moveTo>
                    <a:pt x="283959" y="126"/>
                  </a:moveTo>
                  <a:lnTo>
                    <a:pt x="23126" y="0"/>
                  </a:lnTo>
                  <a:lnTo>
                    <a:pt x="20701" y="660"/>
                  </a:lnTo>
                  <a:lnTo>
                    <a:pt x="18859" y="2692"/>
                  </a:lnTo>
                  <a:lnTo>
                    <a:pt x="18415" y="188239"/>
                  </a:lnTo>
                  <a:lnTo>
                    <a:pt x="1244" y="205409"/>
                  </a:lnTo>
                  <a:lnTo>
                    <a:pt x="0" y="207594"/>
                  </a:lnTo>
                  <a:lnTo>
                    <a:pt x="139" y="210337"/>
                  </a:lnTo>
                  <a:lnTo>
                    <a:pt x="1765" y="212534"/>
                  </a:lnTo>
                  <a:lnTo>
                    <a:pt x="4343" y="213461"/>
                  </a:lnTo>
                  <a:lnTo>
                    <a:pt x="6997" y="212788"/>
                  </a:lnTo>
                  <a:lnTo>
                    <a:pt x="25069" y="194906"/>
                  </a:lnTo>
                  <a:lnTo>
                    <a:pt x="35928" y="194906"/>
                  </a:lnTo>
                  <a:lnTo>
                    <a:pt x="33248" y="208737"/>
                  </a:lnTo>
                  <a:lnTo>
                    <a:pt x="33604" y="210540"/>
                  </a:lnTo>
                  <a:lnTo>
                    <a:pt x="34620" y="212077"/>
                  </a:lnTo>
                  <a:lnTo>
                    <a:pt x="36804" y="213321"/>
                  </a:lnTo>
                  <a:lnTo>
                    <a:pt x="268897" y="213372"/>
                  </a:lnTo>
                  <a:lnTo>
                    <a:pt x="270408" y="212788"/>
                  </a:lnTo>
                  <a:lnTo>
                    <a:pt x="272326" y="210540"/>
                  </a:lnTo>
                  <a:lnTo>
                    <a:pt x="272681" y="208737"/>
                  </a:lnTo>
                  <a:lnTo>
                    <a:pt x="270014" y="194906"/>
                  </a:lnTo>
                  <a:lnTo>
                    <a:pt x="280860" y="194906"/>
                  </a:lnTo>
                  <a:lnTo>
                    <a:pt x="298030" y="212077"/>
                  </a:lnTo>
                  <a:lnTo>
                    <a:pt x="300215" y="213321"/>
                  </a:lnTo>
                  <a:lnTo>
                    <a:pt x="302945" y="213182"/>
                  </a:lnTo>
                  <a:lnTo>
                    <a:pt x="305142" y="211556"/>
                  </a:lnTo>
                  <a:lnTo>
                    <a:pt x="306070" y="208978"/>
                  </a:lnTo>
                  <a:lnTo>
                    <a:pt x="305409" y="206324"/>
                  </a:lnTo>
                  <a:lnTo>
                    <a:pt x="287528" y="188239"/>
                  </a:lnTo>
                  <a:lnTo>
                    <a:pt x="287477" y="4013"/>
                  </a:lnTo>
                  <a:lnTo>
                    <a:pt x="286308" y="1536"/>
                  </a:lnTo>
                  <a:lnTo>
                    <a:pt x="283959" y="126"/>
                  </a:lnTo>
                  <a:close/>
                </a:path>
              </a:pathLst>
            </a:custGeom>
            <a:solidFill>
              <a:srgbClr val="BCBC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7240618" y="4651869"/>
              <a:ext cx="1836420" cy="601345"/>
            </a:xfrm>
            <a:custGeom>
              <a:avLst/>
              <a:gdLst/>
              <a:ahLst/>
              <a:cxnLst/>
              <a:rect l="l" t="t" r="r" b="b"/>
              <a:pathLst>
                <a:path w="1836420" h="601345">
                  <a:moveTo>
                    <a:pt x="157314" y="338188"/>
                  </a:moveTo>
                  <a:lnTo>
                    <a:pt x="109893" y="346011"/>
                  </a:lnTo>
                  <a:lnTo>
                    <a:pt x="9385" y="402653"/>
                  </a:lnTo>
                  <a:lnTo>
                    <a:pt x="50" y="420776"/>
                  </a:lnTo>
                  <a:lnTo>
                    <a:pt x="927" y="424903"/>
                  </a:lnTo>
                  <a:lnTo>
                    <a:pt x="96710" y="591604"/>
                  </a:lnTo>
                  <a:lnTo>
                    <a:pt x="114223" y="600989"/>
                  </a:lnTo>
                  <a:lnTo>
                    <a:pt x="114769" y="600938"/>
                  </a:lnTo>
                  <a:lnTo>
                    <a:pt x="208140" y="549033"/>
                  </a:lnTo>
                  <a:lnTo>
                    <a:pt x="236575" y="525310"/>
                  </a:lnTo>
                  <a:lnTo>
                    <a:pt x="149085" y="525310"/>
                  </a:lnTo>
                  <a:lnTo>
                    <a:pt x="147764" y="525271"/>
                  </a:lnTo>
                  <a:lnTo>
                    <a:pt x="109283" y="512241"/>
                  </a:lnTo>
                  <a:lnTo>
                    <a:pt x="95770" y="500062"/>
                  </a:lnTo>
                  <a:lnTo>
                    <a:pt x="93357" y="497331"/>
                  </a:lnTo>
                  <a:lnTo>
                    <a:pt x="77495" y="457187"/>
                  </a:lnTo>
                  <a:lnTo>
                    <a:pt x="77254" y="449884"/>
                  </a:lnTo>
                  <a:lnTo>
                    <a:pt x="77736" y="442607"/>
                  </a:lnTo>
                  <a:lnTo>
                    <a:pt x="94907" y="403009"/>
                  </a:lnTo>
                  <a:lnTo>
                    <a:pt x="127723" y="380784"/>
                  </a:lnTo>
                  <a:lnTo>
                    <a:pt x="153162" y="376910"/>
                  </a:lnTo>
                  <a:lnTo>
                    <a:pt x="236559" y="376910"/>
                  </a:lnTo>
                  <a:lnTo>
                    <a:pt x="229870" y="369506"/>
                  </a:lnTo>
                  <a:lnTo>
                    <a:pt x="217462" y="359206"/>
                  </a:lnTo>
                  <a:lnTo>
                    <a:pt x="203708" y="350773"/>
                  </a:lnTo>
                  <a:lnTo>
                    <a:pt x="188899" y="344373"/>
                  </a:lnTo>
                  <a:lnTo>
                    <a:pt x="173329" y="340144"/>
                  </a:lnTo>
                  <a:lnTo>
                    <a:pt x="157314" y="338188"/>
                  </a:lnTo>
                  <a:close/>
                </a:path>
                <a:path w="1836420" h="601345">
                  <a:moveTo>
                    <a:pt x="236559" y="376910"/>
                  </a:moveTo>
                  <a:lnTo>
                    <a:pt x="154406" y="376910"/>
                  </a:lnTo>
                  <a:lnTo>
                    <a:pt x="156464" y="376999"/>
                  </a:lnTo>
                  <a:lnTo>
                    <a:pt x="160096" y="377240"/>
                  </a:lnTo>
                  <a:lnTo>
                    <a:pt x="199707" y="394411"/>
                  </a:lnTo>
                  <a:lnTo>
                    <a:pt x="223100" y="430695"/>
                  </a:lnTo>
                  <a:lnTo>
                    <a:pt x="225945" y="452323"/>
                  </a:lnTo>
                  <a:lnTo>
                    <a:pt x="225463" y="459600"/>
                  </a:lnTo>
                  <a:lnTo>
                    <a:pt x="208292" y="499211"/>
                  </a:lnTo>
                  <a:lnTo>
                    <a:pt x="172021" y="522604"/>
                  </a:lnTo>
                  <a:lnTo>
                    <a:pt x="149085" y="525310"/>
                  </a:lnTo>
                  <a:lnTo>
                    <a:pt x="236575" y="525310"/>
                  </a:lnTo>
                  <a:lnTo>
                    <a:pt x="258330" y="488403"/>
                  </a:lnTo>
                  <a:lnTo>
                    <a:pt x="264470" y="457187"/>
                  </a:lnTo>
                  <a:lnTo>
                    <a:pt x="264373" y="449884"/>
                  </a:lnTo>
                  <a:lnTo>
                    <a:pt x="256692" y="409397"/>
                  </a:lnTo>
                  <a:lnTo>
                    <a:pt x="240690" y="381482"/>
                  </a:lnTo>
                  <a:lnTo>
                    <a:pt x="236559" y="376910"/>
                  </a:lnTo>
                  <a:close/>
                </a:path>
                <a:path w="1836420" h="601345">
                  <a:moveTo>
                    <a:pt x="1679003" y="338162"/>
                  </a:moveTo>
                  <a:lnTo>
                    <a:pt x="1632813" y="350456"/>
                  </a:lnTo>
                  <a:lnTo>
                    <a:pt x="1595666" y="380949"/>
                  </a:lnTo>
                  <a:lnTo>
                    <a:pt x="1574520" y="424129"/>
                  </a:lnTo>
                  <a:lnTo>
                    <a:pt x="1571492" y="457187"/>
                  </a:lnTo>
                  <a:lnTo>
                    <a:pt x="1573237" y="472173"/>
                  </a:lnTo>
                  <a:lnTo>
                    <a:pt x="1592173" y="516623"/>
                  </a:lnTo>
                  <a:lnTo>
                    <a:pt x="1627505" y="548855"/>
                  </a:lnTo>
                  <a:lnTo>
                    <a:pt x="1713458" y="598500"/>
                  </a:lnTo>
                  <a:lnTo>
                    <a:pt x="1721891" y="600989"/>
                  </a:lnTo>
                  <a:lnTo>
                    <a:pt x="1726082" y="600748"/>
                  </a:lnTo>
                  <a:lnTo>
                    <a:pt x="1777487" y="525297"/>
                  </a:lnTo>
                  <a:lnTo>
                    <a:pt x="1681721" y="525297"/>
                  </a:lnTo>
                  <a:lnTo>
                    <a:pt x="1677225" y="525068"/>
                  </a:lnTo>
                  <a:lnTo>
                    <a:pt x="1635366" y="506933"/>
                  </a:lnTo>
                  <a:lnTo>
                    <a:pt x="1617726" y="483946"/>
                  </a:lnTo>
                  <a:lnTo>
                    <a:pt x="1616100" y="480682"/>
                  </a:lnTo>
                  <a:lnTo>
                    <a:pt x="1613535" y="473849"/>
                  </a:lnTo>
                  <a:lnTo>
                    <a:pt x="1611655" y="466801"/>
                  </a:lnTo>
                  <a:lnTo>
                    <a:pt x="1610448" y="459600"/>
                  </a:lnTo>
                  <a:lnTo>
                    <a:pt x="1609979" y="452323"/>
                  </a:lnTo>
                  <a:lnTo>
                    <a:pt x="1610220" y="445033"/>
                  </a:lnTo>
                  <a:lnTo>
                    <a:pt x="1626082" y="404888"/>
                  </a:lnTo>
                  <a:lnTo>
                    <a:pt x="1661579" y="380314"/>
                  </a:lnTo>
                  <a:lnTo>
                    <a:pt x="1683727" y="376910"/>
                  </a:lnTo>
                  <a:lnTo>
                    <a:pt x="1781930" y="376910"/>
                  </a:lnTo>
                  <a:lnTo>
                    <a:pt x="1740865" y="353186"/>
                  </a:lnTo>
                  <a:lnTo>
                    <a:pt x="1726653" y="346265"/>
                  </a:lnTo>
                  <a:lnTo>
                    <a:pt x="1711312" y="341312"/>
                  </a:lnTo>
                  <a:lnTo>
                    <a:pt x="1695399" y="338594"/>
                  </a:lnTo>
                  <a:lnTo>
                    <a:pt x="1679003" y="338162"/>
                  </a:lnTo>
                  <a:close/>
                </a:path>
                <a:path w="1836420" h="601345">
                  <a:moveTo>
                    <a:pt x="1781930" y="376910"/>
                  </a:moveTo>
                  <a:lnTo>
                    <a:pt x="1683727" y="376910"/>
                  </a:lnTo>
                  <a:lnTo>
                    <a:pt x="1687309" y="376935"/>
                  </a:lnTo>
                  <a:lnTo>
                    <a:pt x="1691538" y="377151"/>
                  </a:lnTo>
                  <a:lnTo>
                    <a:pt x="1733296" y="395274"/>
                  </a:lnTo>
                  <a:lnTo>
                    <a:pt x="1755124" y="428396"/>
                  </a:lnTo>
                  <a:lnTo>
                    <a:pt x="1758657" y="449884"/>
                  </a:lnTo>
                  <a:lnTo>
                    <a:pt x="1758429" y="457187"/>
                  </a:lnTo>
                  <a:lnTo>
                    <a:pt x="1742567" y="497331"/>
                  </a:lnTo>
                  <a:lnTo>
                    <a:pt x="1740154" y="500062"/>
                  </a:lnTo>
                  <a:lnTo>
                    <a:pt x="1737753" y="502818"/>
                  </a:lnTo>
                  <a:lnTo>
                    <a:pt x="1700022" y="523773"/>
                  </a:lnTo>
                  <a:lnTo>
                    <a:pt x="1685404" y="525297"/>
                  </a:lnTo>
                  <a:lnTo>
                    <a:pt x="1777487" y="525297"/>
                  </a:lnTo>
                  <a:lnTo>
                    <a:pt x="1833452" y="428358"/>
                  </a:lnTo>
                  <a:lnTo>
                    <a:pt x="1835924" y="420014"/>
                  </a:lnTo>
                  <a:lnTo>
                    <a:pt x="1835670" y="415772"/>
                  </a:lnTo>
                  <a:lnTo>
                    <a:pt x="1834642" y="412064"/>
                  </a:lnTo>
                  <a:lnTo>
                    <a:pt x="1832673" y="408343"/>
                  </a:lnTo>
                  <a:lnTo>
                    <a:pt x="1830070" y="405282"/>
                  </a:lnTo>
                  <a:lnTo>
                    <a:pt x="1826996" y="402945"/>
                  </a:lnTo>
                  <a:lnTo>
                    <a:pt x="1781930" y="376910"/>
                  </a:lnTo>
                  <a:close/>
                </a:path>
                <a:path w="1836420" h="601345">
                  <a:moveTo>
                    <a:pt x="113969" y="0"/>
                  </a:moveTo>
                  <a:lnTo>
                    <a:pt x="2459" y="172631"/>
                  </a:lnTo>
                  <a:lnTo>
                    <a:pt x="0" y="180974"/>
                  </a:lnTo>
                  <a:lnTo>
                    <a:pt x="241" y="185216"/>
                  </a:lnTo>
                  <a:lnTo>
                    <a:pt x="95059" y="247802"/>
                  </a:lnTo>
                  <a:lnTo>
                    <a:pt x="140512" y="262394"/>
                  </a:lnTo>
                  <a:lnTo>
                    <a:pt x="156641" y="262826"/>
                  </a:lnTo>
                  <a:lnTo>
                    <a:pt x="172669" y="260972"/>
                  </a:lnTo>
                  <a:lnTo>
                    <a:pt x="216916" y="242176"/>
                  </a:lnTo>
                  <a:lnTo>
                    <a:pt x="236577" y="224078"/>
                  </a:lnTo>
                  <a:lnTo>
                    <a:pt x="149009" y="224066"/>
                  </a:lnTo>
                  <a:lnTo>
                    <a:pt x="144513" y="223850"/>
                  </a:lnTo>
                  <a:lnTo>
                    <a:pt x="102641" y="205714"/>
                  </a:lnTo>
                  <a:lnTo>
                    <a:pt x="80799" y="172592"/>
                  </a:lnTo>
                  <a:lnTo>
                    <a:pt x="77254" y="151104"/>
                  </a:lnTo>
                  <a:lnTo>
                    <a:pt x="77495" y="143814"/>
                  </a:lnTo>
                  <a:lnTo>
                    <a:pt x="93357" y="103657"/>
                  </a:lnTo>
                  <a:lnTo>
                    <a:pt x="95770" y="100926"/>
                  </a:lnTo>
                  <a:lnTo>
                    <a:pt x="98171" y="98170"/>
                  </a:lnTo>
                  <a:lnTo>
                    <a:pt x="135902" y="77203"/>
                  </a:lnTo>
                  <a:lnTo>
                    <a:pt x="151003" y="75691"/>
                  </a:lnTo>
                  <a:lnTo>
                    <a:pt x="236609" y="75691"/>
                  </a:lnTo>
                  <a:lnTo>
                    <a:pt x="233514" y="71932"/>
                  </a:lnTo>
                  <a:lnTo>
                    <a:pt x="122453" y="2489"/>
                  </a:lnTo>
                  <a:lnTo>
                    <a:pt x="118198" y="698"/>
                  </a:lnTo>
                  <a:lnTo>
                    <a:pt x="113969" y="0"/>
                  </a:lnTo>
                  <a:close/>
                </a:path>
                <a:path w="1836420" h="601345">
                  <a:moveTo>
                    <a:pt x="236609" y="75691"/>
                  </a:moveTo>
                  <a:lnTo>
                    <a:pt x="151003" y="75691"/>
                  </a:lnTo>
                  <a:lnTo>
                    <a:pt x="154584" y="75717"/>
                  </a:lnTo>
                  <a:lnTo>
                    <a:pt x="158813" y="75933"/>
                  </a:lnTo>
                  <a:lnTo>
                    <a:pt x="200558" y="94056"/>
                  </a:lnTo>
                  <a:lnTo>
                    <a:pt x="222389" y="127139"/>
                  </a:lnTo>
                  <a:lnTo>
                    <a:pt x="225945" y="148666"/>
                  </a:lnTo>
                  <a:lnTo>
                    <a:pt x="225704" y="155955"/>
                  </a:lnTo>
                  <a:lnTo>
                    <a:pt x="209842" y="196100"/>
                  </a:lnTo>
                  <a:lnTo>
                    <a:pt x="174345" y="220675"/>
                  </a:lnTo>
                  <a:lnTo>
                    <a:pt x="152679" y="224078"/>
                  </a:lnTo>
                  <a:lnTo>
                    <a:pt x="236577" y="224078"/>
                  </a:lnTo>
                  <a:lnTo>
                    <a:pt x="261404" y="176860"/>
                  </a:lnTo>
                  <a:lnTo>
                    <a:pt x="264451" y="148666"/>
                  </a:lnTo>
                  <a:lnTo>
                    <a:pt x="264433" y="143814"/>
                  </a:lnTo>
                  <a:lnTo>
                    <a:pt x="262686" y="128816"/>
                  </a:lnTo>
                  <a:lnTo>
                    <a:pt x="258559" y="113220"/>
                  </a:lnTo>
                  <a:lnTo>
                    <a:pt x="252247" y="98374"/>
                  </a:lnTo>
                  <a:lnTo>
                    <a:pt x="243751" y="84366"/>
                  </a:lnTo>
                  <a:lnTo>
                    <a:pt x="236609" y="75691"/>
                  </a:lnTo>
                  <a:close/>
                </a:path>
                <a:path w="1836420" h="601345">
                  <a:moveTo>
                    <a:pt x="1721700" y="0"/>
                  </a:moveTo>
                  <a:lnTo>
                    <a:pt x="1627797" y="51955"/>
                  </a:lnTo>
                  <a:lnTo>
                    <a:pt x="1592414" y="84023"/>
                  </a:lnTo>
                  <a:lnTo>
                    <a:pt x="1573364" y="128155"/>
                  </a:lnTo>
                  <a:lnTo>
                    <a:pt x="1571436" y="143840"/>
                  </a:lnTo>
                  <a:lnTo>
                    <a:pt x="1571491" y="148666"/>
                  </a:lnTo>
                  <a:lnTo>
                    <a:pt x="1579232" y="191592"/>
                  </a:lnTo>
                  <a:lnTo>
                    <a:pt x="1606054" y="231482"/>
                  </a:lnTo>
                  <a:lnTo>
                    <a:pt x="1647024" y="256616"/>
                  </a:lnTo>
                  <a:lnTo>
                    <a:pt x="1678597" y="262801"/>
                  </a:lnTo>
                  <a:lnTo>
                    <a:pt x="1694738" y="262470"/>
                  </a:lnTo>
                  <a:lnTo>
                    <a:pt x="1710651" y="259829"/>
                  </a:lnTo>
                  <a:lnTo>
                    <a:pt x="1726031" y="254965"/>
                  </a:lnTo>
                  <a:lnTo>
                    <a:pt x="1740560" y="247967"/>
                  </a:lnTo>
                  <a:lnTo>
                    <a:pt x="1782764" y="223608"/>
                  </a:lnTo>
                  <a:lnTo>
                    <a:pt x="1681810" y="223608"/>
                  </a:lnTo>
                  <a:lnTo>
                    <a:pt x="1680514" y="223570"/>
                  </a:lnTo>
                  <a:lnTo>
                    <a:pt x="1642287" y="210629"/>
                  </a:lnTo>
                  <a:lnTo>
                    <a:pt x="1615617" y="177025"/>
                  </a:lnTo>
                  <a:lnTo>
                    <a:pt x="1610448" y="148666"/>
                  </a:lnTo>
                  <a:lnTo>
                    <a:pt x="1610931" y="141439"/>
                  </a:lnTo>
                  <a:lnTo>
                    <a:pt x="1627987" y="102082"/>
                  </a:lnTo>
                  <a:lnTo>
                    <a:pt x="1660601" y="80009"/>
                  </a:lnTo>
                  <a:lnTo>
                    <a:pt x="1685874" y="76161"/>
                  </a:lnTo>
                  <a:lnTo>
                    <a:pt x="1777764" y="76161"/>
                  </a:lnTo>
                  <a:lnTo>
                    <a:pt x="1739214" y="9385"/>
                  </a:lnTo>
                  <a:lnTo>
                    <a:pt x="1725460" y="139"/>
                  </a:lnTo>
                  <a:lnTo>
                    <a:pt x="1721700" y="0"/>
                  </a:lnTo>
                  <a:close/>
                </a:path>
                <a:path w="1836420" h="601345">
                  <a:moveTo>
                    <a:pt x="1777764" y="76161"/>
                  </a:moveTo>
                  <a:lnTo>
                    <a:pt x="1687106" y="76161"/>
                  </a:lnTo>
                  <a:lnTo>
                    <a:pt x="1689150" y="76250"/>
                  </a:lnTo>
                  <a:lnTo>
                    <a:pt x="1692757" y="76492"/>
                  </a:lnTo>
                  <a:lnTo>
                    <a:pt x="1732114" y="93548"/>
                  </a:lnTo>
                  <a:lnTo>
                    <a:pt x="1755355" y="129590"/>
                  </a:lnTo>
                  <a:lnTo>
                    <a:pt x="1758188" y="151091"/>
                  </a:lnTo>
                  <a:lnTo>
                    <a:pt x="1757718" y="158318"/>
                  </a:lnTo>
                  <a:lnTo>
                    <a:pt x="1740649" y="197675"/>
                  </a:lnTo>
                  <a:lnTo>
                    <a:pt x="1708035" y="219748"/>
                  </a:lnTo>
                  <a:lnTo>
                    <a:pt x="1681810" y="223608"/>
                  </a:lnTo>
                  <a:lnTo>
                    <a:pt x="1782764" y="223608"/>
                  </a:lnTo>
                  <a:lnTo>
                    <a:pt x="1826552" y="198335"/>
                  </a:lnTo>
                  <a:lnTo>
                    <a:pt x="1835873" y="180212"/>
                  </a:lnTo>
                  <a:lnTo>
                    <a:pt x="1834997" y="176085"/>
                  </a:lnTo>
                  <a:lnTo>
                    <a:pt x="1833397" y="172618"/>
                  </a:lnTo>
                  <a:lnTo>
                    <a:pt x="1833369" y="172478"/>
                  </a:lnTo>
                  <a:lnTo>
                    <a:pt x="1777764" y="76161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8694865" y="3645192"/>
              <a:ext cx="114935" cy="91440"/>
            </a:xfrm>
            <a:custGeom>
              <a:avLst/>
              <a:gdLst/>
              <a:ahLst/>
              <a:cxnLst/>
              <a:rect l="l" t="t" r="r" b="b"/>
              <a:pathLst>
                <a:path w="114934" h="91439">
                  <a:moveTo>
                    <a:pt x="114388" y="3810"/>
                  </a:moveTo>
                  <a:lnTo>
                    <a:pt x="114185" y="3810"/>
                  </a:lnTo>
                  <a:lnTo>
                    <a:pt x="114185" y="2540"/>
                  </a:lnTo>
                  <a:lnTo>
                    <a:pt x="113715" y="2540"/>
                  </a:lnTo>
                  <a:lnTo>
                    <a:pt x="113715" y="1270"/>
                  </a:lnTo>
                  <a:lnTo>
                    <a:pt x="112814" y="1270"/>
                  </a:lnTo>
                  <a:lnTo>
                    <a:pt x="112814" y="0"/>
                  </a:lnTo>
                  <a:lnTo>
                    <a:pt x="1498" y="0"/>
                  </a:lnTo>
                  <a:lnTo>
                    <a:pt x="1498" y="1270"/>
                  </a:lnTo>
                  <a:lnTo>
                    <a:pt x="571" y="1270"/>
                  </a:lnTo>
                  <a:lnTo>
                    <a:pt x="571" y="2540"/>
                  </a:lnTo>
                  <a:lnTo>
                    <a:pt x="139" y="2540"/>
                  </a:lnTo>
                  <a:lnTo>
                    <a:pt x="139" y="3810"/>
                  </a:lnTo>
                  <a:lnTo>
                    <a:pt x="0" y="3810"/>
                  </a:lnTo>
                  <a:lnTo>
                    <a:pt x="0" y="86360"/>
                  </a:lnTo>
                  <a:lnTo>
                    <a:pt x="12" y="88900"/>
                  </a:lnTo>
                  <a:lnTo>
                    <a:pt x="1066" y="88900"/>
                  </a:lnTo>
                  <a:lnTo>
                    <a:pt x="1066" y="91440"/>
                  </a:lnTo>
                  <a:lnTo>
                    <a:pt x="113334" y="91440"/>
                  </a:lnTo>
                  <a:lnTo>
                    <a:pt x="113334" y="88900"/>
                  </a:lnTo>
                  <a:lnTo>
                    <a:pt x="114261" y="88900"/>
                  </a:lnTo>
                  <a:lnTo>
                    <a:pt x="114261" y="86360"/>
                  </a:lnTo>
                  <a:lnTo>
                    <a:pt x="114388" y="86360"/>
                  </a:lnTo>
                  <a:lnTo>
                    <a:pt x="114388" y="381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7539692" y="4835203"/>
              <a:ext cx="235585" cy="234315"/>
            </a:xfrm>
            <a:custGeom>
              <a:avLst/>
              <a:gdLst/>
              <a:ahLst/>
              <a:cxnLst/>
              <a:rect l="l" t="t" r="r" b="b"/>
              <a:pathLst>
                <a:path w="235584" h="234314">
                  <a:moveTo>
                    <a:pt x="230466" y="0"/>
                  </a:moveTo>
                  <a:lnTo>
                    <a:pt x="4686" y="0"/>
                  </a:lnTo>
                  <a:lnTo>
                    <a:pt x="0" y="4673"/>
                  </a:lnTo>
                  <a:lnTo>
                    <a:pt x="0" y="229450"/>
                  </a:lnTo>
                  <a:lnTo>
                    <a:pt x="4686" y="234124"/>
                  </a:lnTo>
                  <a:lnTo>
                    <a:pt x="230466" y="234124"/>
                  </a:lnTo>
                  <a:lnTo>
                    <a:pt x="235140" y="229450"/>
                  </a:lnTo>
                  <a:lnTo>
                    <a:pt x="235140" y="10439"/>
                  </a:lnTo>
                  <a:lnTo>
                    <a:pt x="235140" y="4673"/>
                  </a:lnTo>
                  <a:lnTo>
                    <a:pt x="23046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7565987" y="4799114"/>
              <a:ext cx="183515" cy="306705"/>
            </a:xfrm>
            <a:custGeom>
              <a:avLst/>
              <a:gdLst/>
              <a:ahLst/>
              <a:cxnLst/>
              <a:rect l="l" t="t" r="r" b="b"/>
              <a:pathLst>
                <a:path w="183515" h="306704">
                  <a:moveTo>
                    <a:pt x="37185" y="270230"/>
                  </a:moveTo>
                  <a:lnTo>
                    <a:pt x="0" y="270230"/>
                  </a:lnTo>
                  <a:lnTo>
                    <a:pt x="0" y="306324"/>
                  </a:lnTo>
                  <a:lnTo>
                    <a:pt x="37185" y="306324"/>
                  </a:lnTo>
                  <a:lnTo>
                    <a:pt x="37185" y="270230"/>
                  </a:lnTo>
                  <a:close/>
                </a:path>
                <a:path w="183515" h="306704">
                  <a:moveTo>
                    <a:pt x="37185" y="0"/>
                  </a:moveTo>
                  <a:lnTo>
                    <a:pt x="0" y="0"/>
                  </a:lnTo>
                  <a:lnTo>
                    <a:pt x="0" y="36093"/>
                  </a:lnTo>
                  <a:lnTo>
                    <a:pt x="37185" y="36093"/>
                  </a:lnTo>
                  <a:lnTo>
                    <a:pt x="37185" y="0"/>
                  </a:lnTo>
                  <a:close/>
                </a:path>
                <a:path w="183515" h="306704">
                  <a:moveTo>
                    <a:pt x="183362" y="270230"/>
                  </a:moveTo>
                  <a:lnTo>
                    <a:pt x="146177" y="270230"/>
                  </a:lnTo>
                  <a:lnTo>
                    <a:pt x="146177" y="306324"/>
                  </a:lnTo>
                  <a:lnTo>
                    <a:pt x="183362" y="306324"/>
                  </a:lnTo>
                  <a:lnTo>
                    <a:pt x="183362" y="270230"/>
                  </a:lnTo>
                  <a:close/>
                </a:path>
                <a:path w="183515" h="306704">
                  <a:moveTo>
                    <a:pt x="183362" y="0"/>
                  </a:moveTo>
                  <a:lnTo>
                    <a:pt x="146177" y="0"/>
                  </a:lnTo>
                  <a:lnTo>
                    <a:pt x="146177" y="36093"/>
                  </a:lnTo>
                  <a:lnTo>
                    <a:pt x="183362" y="36093"/>
                  </a:lnTo>
                  <a:lnTo>
                    <a:pt x="18336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7583768" y="4878862"/>
              <a:ext cx="147320" cy="147320"/>
            </a:xfrm>
            <a:custGeom>
              <a:avLst/>
              <a:gdLst/>
              <a:ahLst/>
              <a:cxnLst/>
              <a:rect l="l" t="t" r="r" b="b"/>
              <a:pathLst>
                <a:path w="147320" h="147320">
                  <a:moveTo>
                    <a:pt x="73494" y="0"/>
                  </a:moveTo>
                  <a:lnTo>
                    <a:pt x="44898" y="5779"/>
                  </a:lnTo>
                  <a:lnTo>
                    <a:pt x="21536" y="21537"/>
                  </a:lnTo>
                  <a:lnTo>
                    <a:pt x="5779" y="44903"/>
                  </a:lnTo>
                  <a:lnTo>
                    <a:pt x="0" y="73507"/>
                  </a:lnTo>
                  <a:lnTo>
                    <a:pt x="5779" y="102104"/>
                  </a:lnTo>
                  <a:lnTo>
                    <a:pt x="21536" y="125466"/>
                  </a:lnTo>
                  <a:lnTo>
                    <a:pt x="44898" y="141223"/>
                  </a:lnTo>
                  <a:lnTo>
                    <a:pt x="73494" y="147002"/>
                  </a:lnTo>
                  <a:lnTo>
                    <a:pt x="102093" y="141223"/>
                  </a:lnTo>
                  <a:lnTo>
                    <a:pt x="125460" y="125466"/>
                  </a:lnTo>
                  <a:lnTo>
                    <a:pt x="141221" y="102104"/>
                  </a:lnTo>
                  <a:lnTo>
                    <a:pt x="147002" y="73507"/>
                  </a:lnTo>
                  <a:lnTo>
                    <a:pt x="141221" y="44903"/>
                  </a:lnTo>
                  <a:lnTo>
                    <a:pt x="125460" y="21537"/>
                  </a:lnTo>
                  <a:lnTo>
                    <a:pt x="102093" y="5779"/>
                  </a:lnTo>
                  <a:lnTo>
                    <a:pt x="73494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7790862" y="4594345"/>
              <a:ext cx="235585" cy="234315"/>
            </a:xfrm>
            <a:custGeom>
              <a:avLst/>
              <a:gdLst/>
              <a:ahLst/>
              <a:cxnLst/>
              <a:rect l="l" t="t" r="r" b="b"/>
              <a:pathLst>
                <a:path w="235584" h="234314">
                  <a:moveTo>
                    <a:pt x="230466" y="0"/>
                  </a:moveTo>
                  <a:lnTo>
                    <a:pt x="4686" y="0"/>
                  </a:lnTo>
                  <a:lnTo>
                    <a:pt x="0" y="4673"/>
                  </a:lnTo>
                  <a:lnTo>
                    <a:pt x="0" y="229450"/>
                  </a:lnTo>
                  <a:lnTo>
                    <a:pt x="4686" y="234124"/>
                  </a:lnTo>
                  <a:lnTo>
                    <a:pt x="230466" y="234124"/>
                  </a:lnTo>
                  <a:lnTo>
                    <a:pt x="235140" y="229450"/>
                  </a:lnTo>
                  <a:lnTo>
                    <a:pt x="235140" y="10439"/>
                  </a:lnTo>
                  <a:lnTo>
                    <a:pt x="235140" y="4673"/>
                  </a:lnTo>
                  <a:lnTo>
                    <a:pt x="23046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7817167" y="4558245"/>
              <a:ext cx="183515" cy="306705"/>
            </a:xfrm>
            <a:custGeom>
              <a:avLst/>
              <a:gdLst/>
              <a:ahLst/>
              <a:cxnLst/>
              <a:rect l="l" t="t" r="r" b="b"/>
              <a:pathLst>
                <a:path w="183515" h="306704">
                  <a:moveTo>
                    <a:pt x="37198" y="270230"/>
                  </a:moveTo>
                  <a:lnTo>
                    <a:pt x="0" y="270230"/>
                  </a:lnTo>
                  <a:lnTo>
                    <a:pt x="0" y="306324"/>
                  </a:lnTo>
                  <a:lnTo>
                    <a:pt x="37198" y="306324"/>
                  </a:lnTo>
                  <a:lnTo>
                    <a:pt x="37198" y="270230"/>
                  </a:lnTo>
                  <a:close/>
                </a:path>
                <a:path w="183515" h="306704">
                  <a:moveTo>
                    <a:pt x="37198" y="0"/>
                  </a:moveTo>
                  <a:lnTo>
                    <a:pt x="0" y="0"/>
                  </a:lnTo>
                  <a:lnTo>
                    <a:pt x="0" y="36093"/>
                  </a:lnTo>
                  <a:lnTo>
                    <a:pt x="37198" y="36093"/>
                  </a:lnTo>
                  <a:lnTo>
                    <a:pt x="37198" y="0"/>
                  </a:lnTo>
                  <a:close/>
                </a:path>
                <a:path w="183515" h="306704">
                  <a:moveTo>
                    <a:pt x="183362" y="270230"/>
                  </a:moveTo>
                  <a:lnTo>
                    <a:pt x="146164" y="270230"/>
                  </a:lnTo>
                  <a:lnTo>
                    <a:pt x="146164" y="306324"/>
                  </a:lnTo>
                  <a:lnTo>
                    <a:pt x="183362" y="306324"/>
                  </a:lnTo>
                  <a:lnTo>
                    <a:pt x="183362" y="270230"/>
                  </a:lnTo>
                  <a:close/>
                </a:path>
                <a:path w="183515" h="306704">
                  <a:moveTo>
                    <a:pt x="183362" y="0"/>
                  </a:moveTo>
                  <a:lnTo>
                    <a:pt x="146164" y="0"/>
                  </a:lnTo>
                  <a:lnTo>
                    <a:pt x="146164" y="36093"/>
                  </a:lnTo>
                  <a:lnTo>
                    <a:pt x="183362" y="36093"/>
                  </a:lnTo>
                  <a:lnTo>
                    <a:pt x="18336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7834927" y="4638003"/>
              <a:ext cx="147320" cy="147320"/>
            </a:xfrm>
            <a:custGeom>
              <a:avLst/>
              <a:gdLst/>
              <a:ahLst/>
              <a:cxnLst/>
              <a:rect l="l" t="t" r="r" b="b"/>
              <a:pathLst>
                <a:path w="147320" h="147320">
                  <a:moveTo>
                    <a:pt x="73507" y="0"/>
                  </a:moveTo>
                  <a:lnTo>
                    <a:pt x="44909" y="5779"/>
                  </a:lnTo>
                  <a:lnTo>
                    <a:pt x="21542" y="21537"/>
                  </a:lnTo>
                  <a:lnTo>
                    <a:pt x="5781" y="44903"/>
                  </a:lnTo>
                  <a:lnTo>
                    <a:pt x="0" y="73507"/>
                  </a:lnTo>
                  <a:lnTo>
                    <a:pt x="5781" y="102104"/>
                  </a:lnTo>
                  <a:lnTo>
                    <a:pt x="21542" y="125466"/>
                  </a:lnTo>
                  <a:lnTo>
                    <a:pt x="44909" y="141223"/>
                  </a:lnTo>
                  <a:lnTo>
                    <a:pt x="73507" y="147002"/>
                  </a:lnTo>
                  <a:lnTo>
                    <a:pt x="102104" y="141223"/>
                  </a:lnTo>
                  <a:lnTo>
                    <a:pt x="125466" y="125466"/>
                  </a:lnTo>
                  <a:lnTo>
                    <a:pt x="141223" y="102104"/>
                  </a:lnTo>
                  <a:lnTo>
                    <a:pt x="147002" y="73507"/>
                  </a:lnTo>
                  <a:lnTo>
                    <a:pt x="141223" y="44903"/>
                  </a:lnTo>
                  <a:lnTo>
                    <a:pt x="125466" y="21537"/>
                  </a:lnTo>
                  <a:lnTo>
                    <a:pt x="102104" y="5779"/>
                  </a:lnTo>
                  <a:lnTo>
                    <a:pt x="7350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8041007" y="4594345"/>
              <a:ext cx="235585" cy="234315"/>
            </a:xfrm>
            <a:custGeom>
              <a:avLst/>
              <a:gdLst/>
              <a:ahLst/>
              <a:cxnLst/>
              <a:rect l="l" t="t" r="r" b="b"/>
              <a:pathLst>
                <a:path w="235584" h="234314">
                  <a:moveTo>
                    <a:pt x="230466" y="0"/>
                  </a:moveTo>
                  <a:lnTo>
                    <a:pt x="4686" y="0"/>
                  </a:lnTo>
                  <a:lnTo>
                    <a:pt x="0" y="4673"/>
                  </a:lnTo>
                  <a:lnTo>
                    <a:pt x="0" y="229450"/>
                  </a:lnTo>
                  <a:lnTo>
                    <a:pt x="4686" y="234124"/>
                  </a:lnTo>
                  <a:lnTo>
                    <a:pt x="230466" y="234124"/>
                  </a:lnTo>
                  <a:lnTo>
                    <a:pt x="235140" y="229450"/>
                  </a:lnTo>
                  <a:lnTo>
                    <a:pt x="235140" y="10439"/>
                  </a:lnTo>
                  <a:lnTo>
                    <a:pt x="235140" y="4673"/>
                  </a:lnTo>
                  <a:lnTo>
                    <a:pt x="23046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8067307" y="4558245"/>
              <a:ext cx="183515" cy="306705"/>
            </a:xfrm>
            <a:custGeom>
              <a:avLst/>
              <a:gdLst/>
              <a:ahLst/>
              <a:cxnLst/>
              <a:rect l="l" t="t" r="r" b="b"/>
              <a:pathLst>
                <a:path w="183515" h="306704">
                  <a:moveTo>
                    <a:pt x="37198" y="270230"/>
                  </a:moveTo>
                  <a:lnTo>
                    <a:pt x="0" y="270230"/>
                  </a:lnTo>
                  <a:lnTo>
                    <a:pt x="0" y="306324"/>
                  </a:lnTo>
                  <a:lnTo>
                    <a:pt x="37198" y="306324"/>
                  </a:lnTo>
                  <a:lnTo>
                    <a:pt x="37198" y="270230"/>
                  </a:lnTo>
                  <a:close/>
                </a:path>
                <a:path w="183515" h="306704">
                  <a:moveTo>
                    <a:pt x="37198" y="0"/>
                  </a:moveTo>
                  <a:lnTo>
                    <a:pt x="0" y="0"/>
                  </a:lnTo>
                  <a:lnTo>
                    <a:pt x="0" y="36093"/>
                  </a:lnTo>
                  <a:lnTo>
                    <a:pt x="37198" y="36093"/>
                  </a:lnTo>
                  <a:lnTo>
                    <a:pt x="37198" y="0"/>
                  </a:lnTo>
                  <a:close/>
                </a:path>
                <a:path w="183515" h="306704">
                  <a:moveTo>
                    <a:pt x="183375" y="270230"/>
                  </a:moveTo>
                  <a:lnTo>
                    <a:pt x="146177" y="270230"/>
                  </a:lnTo>
                  <a:lnTo>
                    <a:pt x="146177" y="306324"/>
                  </a:lnTo>
                  <a:lnTo>
                    <a:pt x="183375" y="306324"/>
                  </a:lnTo>
                  <a:lnTo>
                    <a:pt x="183375" y="270230"/>
                  </a:lnTo>
                  <a:close/>
                </a:path>
                <a:path w="183515" h="306704">
                  <a:moveTo>
                    <a:pt x="183375" y="0"/>
                  </a:moveTo>
                  <a:lnTo>
                    <a:pt x="146177" y="0"/>
                  </a:lnTo>
                  <a:lnTo>
                    <a:pt x="146177" y="36093"/>
                  </a:lnTo>
                  <a:lnTo>
                    <a:pt x="183375" y="36093"/>
                  </a:lnTo>
                  <a:lnTo>
                    <a:pt x="18337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8085084" y="4638003"/>
              <a:ext cx="147320" cy="147320"/>
            </a:xfrm>
            <a:custGeom>
              <a:avLst/>
              <a:gdLst/>
              <a:ahLst/>
              <a:cxnLst/>
              <a:rect l="l" t="t" r="r" b="b"/>
              <a:pathLst>
                <a:path w="147320" h="147320">
                  <a:moveTo>
                    <a:pt x="73494" y="0"/>
                  </a:moveTo>
                  <a:lnTo>
                    <a:pt x="44898" y="5779"/>
                  </a:lnTo>
                  <a:lnTo>
                    <a:pt x="21536" y="21537"/>
                  </a:lnTo>
                  <a:lnTo>
                    <a:pt x="5779" y="44903"/>
                  </a:lnTo>
                  <a:lnTo>
                    <a:pt x="0" y="73507"/>
                  </a:lnTo>
                  <a:lnTo>
                    <a:pt x="5779" y="102104"/>
                  </a:lnTo>
                  <a:lnTo>
                    <a:pt x="21536" y="125466"/>
                  </a:lnTo>
                  <a:lnTo>
                    <a:pt x="44898" y="141223"/>
                  </a:lnTo>
                  <a:lnTo>
                    <a:pt x="73494" y="147002"/>
                  </a:lnTo>
                  <a:lnTo>
                    <a:pt x="102093" y="141223"/>
                  </a:lnTo>
                  <a:lnTo>
                    <a:pt x="125460" y="125466"/>
                  </a:lnTo>
                  <a:lnTo>
                    <a:pt x="141221" y="102104"/>
                  </a:lnTo>
                  <a:lnTo>
                    <a:pt x="147002" y="73507"/>
                  </a:lnTo>
                  <a:lnTo>
                    <a:pt x="141221" y="44903"/>
                  </a:lnTo>
                  <a:lnTo>
                    <a:pt x="125460" y="21537"/>
                  </a:lnTo>
                  <a:lnTo>
                    <a:pt x="102093" y="5779"/>
                  </a:lnTo>
                  <a:lnTo>
                    <a:pt x="73494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8291154" y="4594345"/>
              <a:ext cx="235585" cy="234315"/>
            </a:xfrm>
            <a:custGeom>
              <a:avLst/>
              <a:gdLst/>
              <a:ahLst/>
              <a:cxnLst/>
              <a:rect l="l" t="t" r="r" b="b"/>
              <a:pathLst>
                <a:path w="235584" h="234314">
                  <a:moveTo>
                    <a:pt x="230454" y="0"/>
                  </a:moveTo>
                  <a:lnTo>
                    <a:pt x="4686" y="0"/>
                  </a:lnTo>
                  <a:lnTo>
                    <a:pt x="0" y="4673"/>
                  </a:lnTo>
                  <a:lnTo>
                    <a:pt x="0" y="229450"/>
                  </a:lnTo>
                  <a:lnTo>
                    <a:pt x="4686" y="234124"/>
                  </a:lnTo>
                  <a:lnTo>
                    <a:pt x="230454" y="234124"/>
                  </a:lnTo>
                  <a:lnTo>
                    <a:pt x="235140" y="229450"/>
                  </a:lnTo>
                  <a:lnTo>
                    <a:pt x="235140" y="10439"/>
                  </a:lnTo>
                  <a:lnTo>
                    <a:pt x="235140" y="4673"/>
                  </a:lnTo>
                  <a:lnTo>
                    <a:pt x="230454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8317459" y="4558245"/>
              <a:ext cx="183515" cy="306705"/>
            </a:xfrm>
            <a:custGeom>
              <a:avLst/>
              <a:gdLst/>
              <a:ahLst/>
              <a:cxnLst/>
              <a:rect l="l" t="t" r="r" b="b"/>
              <a:pathLst>
                <a:path w="183515" h="306704">
                  <a:moveTo>
                    <a:pt x="37198" y="270230"/>
                  </a:moveTo>
                  <a:lnTo>
                    <a:pt x="0" y="270230"/>
                  </a:lnTo>
                  <a:lnTo>
                    <a:pt x="0" y="306324"/>
                  </a:lnTo>
                  <a:lnTo>
                    <a:pt x="37198" y="306324"/>
                  </a:lnTo>
                  <a:lnTo>
                    <a:pt x="37198" y="270230"/>
                  </a:lnTo>
                  <a:close/>
                </a:path>
                <a:path w="183515" h="306704">
                  <a:moveTo>
                    <a:pt x="37198" y="0"/>
                  </a:moveTo>
                  <a:lnTo>
                    <a:pt x="0" y="0"/>
                  </a:lnTo>
                  <a:lnTo>
                    <a:pt x="0" y="36093"/>
                  </a:lnTo>
                  <a:lnTo>
                    <a:pt x="37198" y="36093"/>
                  </a:lnTo>
                  <a:lnTo>
                    <a:pt x="37198" y="0"/>
                  </a:lnTo>
                  <a:close/>
                </a:path>
                <a:path w="183515" h="306704">
                  <a:moveTo>
                    <a:pt x="183362" y="270230"/>
                  </a:moveTo>
                  <a:lnTo>
                    <a:pt x="146164" y="270230"/>
                  </a:lnTo>
                  <a:lnTo>
                    <a:pt x="146164" y="306324"/>
                  </a:lnTo>
                  <a:lnTo>
                    <a:pt x="183362" y="306324"/>
                  </a:lnTo>
                  <a:lnTo>
                    <a:pt x="183362" y="270230"/>
                  </a:lnTo>
                  <a:close/>
                </a:path>
                <a:path w="183515" h="306704">
                  <a:moveTo>
                    <a:pt x="183362" y="0"/>
                  </a:moveTo>
                  <a:lnTo>
                    <a:pt x="146164" y="0"/>
                  </a:lnTo>
                  <a:lnTo>
                    <a:pt x="146164" y="36093"/>
                  </a:lnTo>
                  <a:lnTo>
                    <a:pt x="183362" y="36093"/>
                  </a:lnTo>
                  <a:lnTo>
                    <a:pt x="18336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8335218" y="4638003"/>
              <a:ext cx="147320" cy="147320"/>
            </a:xfrm>
            <a:custGeom>
              <a:avLst/>
              <a:gdLst/>
              <a:ahLst/>
              <a:cxnLst/>
              <a:rect l="l" t="t" r="r" b="b"/>
              <a:pathLst>
                <a:path w="147320" h="147320">
                  <a:moveTo>
                    <a:pt x="73507" y="0"/>
                  </a:moveTo>
                  <a:lnTo>
                    <a:pt x="44909" y="5779"/>
                  </a:lnTo>
                  <a:lnTo>
                    <a:pt x="21542" y="21537"/>
                  </a:lnTo>
                  <a:lnTo>
                    <a:pt x="5781" y="44903"/>
                  </a:lnTo>
                  <a:lnTo>
                    <a:pt x="0" y="73507"/>
                  </a:lnTo>
                  <a:lnTo>
                    <a:pt x="5781" y="102104"/>
                  </a:lnTo>
                  <a:lnTo>
                    <a:pt x="21542" y="125466"/>
                  </a:lnTo>
                  <a:lnTo>
                    <a:pt x="44909" y="141223"/>
                  </a:lnTo>
                  <a:lnTo>
                    <a:pt x="73507" y="147002"/>
                  </a:lnTo>
                  <a:lnTo>
                    <a:pt x="102104" y="141223"/>
                  </a:lnTo>
                  <a:lnTo>
                    <a:pt x="125466" y="125466"/>
                  </a:lnTo>
                  <a:lnTo>
                    <a:pt x="141223" y="102104"/>
                  </a:lnTo>
                  <a:lnTo>
                    <a:pt x="147002" y="73507"/>
                  </a:lnTo>
                  <a:lnTo>
                    <a:pt x="141223" y="44903"/>
                  </a:lnTo>
                  <a:lnTo>
                    <a:pt x="125466" y="21537"/>
                  </a:lnTo>
                  <a:lnTo>
                    <a:pt x="102104" y="5779"/>
                  </a:lnTo>
                  <a:lnTo>
                    <a:pt x="7350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8541306" y="4835299"/>
              <a:ext cx="235585" cy="234315"/>
            </a:xfrm>
            <a:custGeom>
              <a:avLst/>
              <a:gdLst/>
              <a:ahLst/>
              <a:cxnLst/>
              <a:rect l="l" t="t" r="r" b="b"/>
              <a:pathLst>
                <a:path w="235584" h="234314">
                  <a:moveTo>
                    <a:pt x="230454" y="0"/>
                  </a:moveTo>
                  <a:lnTo>
                    <a:pt x="4673" y="0"/>
                  </a:lnTo>
                  <a:lnTo>
                    <a:pt x="0" y="4673"/>
                  </a:lnTo>
                  <a:lnTo>
                    <a:pt x="0" y="229450"/>
                  </a:lnTo>
                  <a:lnTo>
                    <a:pt x="4673" y="234137"/>
                  </a:lnTo>
                  <a:lnTo>
                    <a:pt x="230454" y="234137"/>
                  </a:lnTo>
                  <a:lnTo>
                    <a:pt x="235140" y="229450"/>
                  </a:lnTo>
                  <a:lnTo>
                    <a:pt x="235140" y="10439"/>
                  </a:lnTo>
                  <a:lnTo>
                    <a:pt x="235140" y="4673"/>
                  </a:lnTo>
                  <a:lnTo>
                    <a:pt x="230454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8567598" y="4799202"/>
              <a:ext cx="183515" cy="306705"/>
            </a:xfrm>
            <a:custGeom>
              <a:avLst/>
              <a:gdLst/>
              <a:ahLst/>
              <a:cxnLst/>
              <a:rect l="l" t="t" r="r" b="b"/>
              <a:pathLst>
                <a:path w="183515" h="306704">
                  <a:moveTo>
                    <a:pt x="37198" y="270230"/>
                  </a:moveTo>
                  <a:lnTo>
                    <a:pt x="0" y="270230"/>
                  </a:lnTo>
                  <a:lnTo>
                    <a:pt x="0" y="306324"/>
                  </a:lnTo>
                  <a:lnTo>
                    <a:pt x="37198" y="306324"/>
                  </a:lnTo>
                  <a:lnTo>
                    <a:pt x="37198" y="270230"/>
                  </a:lnTo>
                  <a:close/>
                </a:path>
                <a:path w="183515" h="306704">
                  <a:moveTo>
                    <a:pt x="37198" y="0"/>
                  </a:moveTo>
                  <a:lnTo>
                    <a:pt x="0" y="0"/>
                  </a:lnTo>
                  <a:lnTo>
                    <a:pt x="0" y="36093"/>
                  </a:lnTo>
                  <a:lnTo>
                    <a:pt x="37198" y="36093"/>
                  </a:lnTo>
                  <a:lnTo>
                    <a:pt x="37198" y="0"/>
                  </a:lnTo>
                  <a:close/>
                </a:path>
                <a:path w="183515" h="306704">
                  <a:moveTo>
                    <a:pt x="183375" y="270230"/>
                  </a:moveTo>
                  <a:lnTo>
                    <a:pt x="146177" y="270230"/>
                  </a:lnTo>
                  <a:lnTo>
                    <a:pt x="146177" y="306324"/>
                  </a:lnTo>
                  <a:lnTo>
                    <a:pt x="183375" y="306324"/>
                  </a:lnTo>
                  <a:lnTo>
                    <a:pt x="183375" y="270230"/>
                  </a:lnTo>
                  <a:close/>
                </a:path>
                <a:path w="183515" h="306704">
                  <a:moveTo>
                    <a:pt x="183375" y="0"/>
                  </a:moveTo>
                  <a:lnTo>
                    <a:pt x="146177" y="0"/>
                  </a:lnTo>
                  <a:lnTo>
                    <a:pt x="146177" y="36093"/>
                  </a:lnTo>
                  <a:lnTo>
                    <a:pt x="183375" y="36093"/>
                  </a:lnTo>
                  <a:lnTo>
                    <a:pt x="18337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8585370" y="4878957"/>
              <a:ext cx="147320" cy="147320"/>
            </a:xfrm>
            <a:custGeom>
              <a:avLst/>
              <a:gdLst/>
              <a:ahLst/>
              <a:cxnLst/>
              <a:rect l="l" t="t" r="r" b="b"/>
              <a:pathLst>
                <a:path w="147320" h="147320">
                  <a:moveTo>
                    <a:pt x="73507" y="0"/>
                  </a:moveTo>
                  <a:lnTo>
                    <a:pt x="44909" y="5779"/>
                  </a:lnTo>
                  <a:lnTo>
                    <a:pt x="21542" y="21536"/>
                  </a:lnTo>
                  <a:lnTo>
                    <a:pt x="5781" y="44898"/>
                  </a:lnTo>
                  <a:lnTo>
                    <a:pt x="0" y="73494"/>
                  </a:lnTo>
                  <a:lnTo>
                    <a:pt x="5781" y="102098"/>
                  </a:lnTo>
                  <a:lnTo>
                    <a:pt x="21542" y="125464"/>
                  </a:lnTo>
                  <a:lnTo>
                    <a:pt x="44909" y="141223"/>
                  </a:lnTo>
                  <a:lnTo>
                    <a:pt x="73507" y="147002"/>
                  </a:lnTo>
                  <a:lnTo>
                    <a:pt x="102104" y="141223"/>
                  </a:lnTo>
                  <a:lnTo>
                    <a:pt x="125466" y="125464"/>
                  </a:lnTo>
                  <a:lnTo>
                    <a:pt x="141223" y="102098"/>
                  </a:lnTo>
                  <a:lnTo>
                    <a:pt x="147002" y="73494"/>
                  </a:lnTo>
                  <a:lnTo>
                    <a:pt x="141223" y="44898"/>
                  </a:lnTo>
                  <a:lnTo>
                    <a:pt x="125466" y="21536"/>
                  </a:lnTo>
                  <a:lnTo>
                    <a:pt x="102104" y="5779"/>
                  </a:lnTo>
                  <a:lnTo>
                    <a:pt x="7350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8115477" y="3852030"/>
              <a:ext cx="86360" cy="86360"/>
            </a:xfrm>
            <a:custGeom>
              <a:avLst/>
              <a:gdLst/>
              <a:ahLst/>
              <a:cxnLst/>
              <a:rect l="l" t="t" r="r" b="b"/>
              <a:pathLst>
                <a:path w="86359" h="86360">
                  <a:moveTo>
                    <a:pt x="85407" y="0"/>
                  </a:moveTo>
                  <a:lnTo>
                    <a:pt x="685" y="0"/>
                  </a:lnTo>
                  <a:lnTo>
                    <a:pt x="0" y="673"/>
                  </a:lnTo>
                  <a:lnTo>
                    <a:pt x="0" y="85636"/>
                  </a:lnTo>
                  <a:lnTo>
                    <a:pt x="685" y="86321"/>
                  </a:lnTo>
                  <a:lnTo>
                    <a:pt x="85407" y="86321"/>
                  </a:lnTo>
                  <a:lnTo>
                    <a:pt x="86093" y="85636"/>
                  </a:lnTo>
                  <a:lnTo>
                    <a:pt x="86093" y="1511"/>
                  </a:lnTo>
                  <a:lnTo>
                    <a:pt x="86093" y="673"/>
                  </a:lnTo>
                  <a:lnTo>
                    <a:pt x="8540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7" name="object 12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294218" y="3873553"/>
              <a:ext cx="109829" cy="109969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56577" y="3964150"/>
              <a:ext cx="120510" cy="120535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581558" y="4114662"/>
              <a:ext cx="117360" cy="117284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656784" y="4304999"/>
              <a:ext cx="100279" cy="100101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560631" y="4304428"/>
              <a:ext cx="100863" cy="100672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803991" y="3763659"/>
              <a:ext cx="329170" cy="329286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13690" y="3873351"/>
              <a:ext cx="109766" cy="109905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40211" y="3963953"/>
              <a:ext cx="120497" cy="120535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617656" y="4114665"/>
              <a:ext cx="117309" cy="117221"/>
            </a:xfrm>
            <a:prstGeom prst="rect">
              <a:avLst/>
            </a:prstGeom>
          </p:spPr>
        </p:pic>
      </p:grpSp>
      <p:sp>
        <p:nvSpPr>
          <p:cNvPr id="136" name="object 136" descr=""/>
          <p:cNvSpPr txBox="1"/>
          <p:nvPr/>
        </p:nvSpPr>
        <p:spPr>
          <a:xfrm>
            <a:off x="8786269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40">
                <a:latin typeface="Arial"/>
                <a:cs typeface="Arial"/>
              </a:rPr>
              <a:t>35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916002" y="12"/>
            <a:ext cx="4776470" cy="7560309"/>
            <a:chOff x="5916002" y="12"/>
            <a:chExt cx="4776470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5916002" y="12"/>
              <a:ext cx="4776470" cy="7560309"/>
            </a:xfrm>
            <a:custGeom>
              <a:avLst/>
              <a:gdLst/>
              <a:ahLst/>
              <a:cxnLst/>
              <a:rect l="l" t="t" r="r" b="b"/>
              <a:pathLst>
                <a:path w="4776470" h="7560309">
                  <a:moveTo>
                    <a:pt x="4776000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776000" y="7559992"/>
                  </a:lnTo>
                  <a:lnTo>
                    <a:pt x="4776000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8008" y="540005"/>
              <a:ext cx="3983990" cy="6480377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27300" y="1932654"/>
            <a:ext cx="2542540" cy="26193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27635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Soap is made 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long molecules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ends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behave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differently: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molecule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attracted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repelled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75">
                <a:latin typeface="Trebuchet MS"/>
                <a:cs typeface="Trebuchet MS"/>
              </a:rPr>
              <a:t>it.</a:t>
            </a:r>
            <a:r>
              <a:rPr dirty="0" sz="950" spc="-1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“detergent”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action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soap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comes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its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ability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attach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oily, </a:t>
            </a:r>
            <a:r>
              <a:rPr dirty="0" sz="950">
                <a:latin typeface="Trebuchet MS"/>
                <a:cs typeface="Trebuchet MS"/>
              </a:rPr>
              <a:t>grimy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surfaces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its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hydrophobic</a:t>
            </a:r>
            <a:r>
              <a:rPr dirty="0" sz="950" spc="12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(“water- </a:t>
            </a:r>
            <a:r>
              <a:rPr dirty="0" sz="950" spc="-30">
                <a:latin typeface="Trebuchet MS"/>
                <a:cs typeface="Trebuchet MS"/>
              </a:rPr>
              <a:t>hating“)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end,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breaks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molecules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at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surface.</a:t>
            </a:r>
            <a:endParaRPr sz="950">
              <a:latin typeface="Trebuchet MS"/>
              <a:cs typeface="Trebuchet MS"/>
            </a:endParaRPr>
          </a:p>
          <a:p>
            <a:pPr marL="12700" marR="23495">
              <a:lnSpc>
                <a:spcPct val="102600"/>
              </a:lnSpc>
              <a:spcBef>
                <a:spcPts val="850"/>
              </a:spcBef>
            </a:pPr>
            <a:r>
              <a:rPr dirty="0" sz="950" spc="-20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molecules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attracted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 </a:t>
            </a:r>
            <a:r>
              <a:rPr dirty="0" sz="950">
                <a:latin typeface="Trebuchet MS"/>
                <a:cs typeface="Trebuchet MS"/>
              </a:rPr>
              <a:t>(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cohesion</a:t>
            </a:r>
            <a:r>
              <a:rPr dirty="0" sz="950">
                <a:latin typeface="Trebuchet MS"/>
                <a:cs typeface="Trebuchet MS"/>
              </a:rPr>
              <a:t>).</a:t>
            </a:r>
            <a:r>
              <a:rPr dirty="0" sz="950" spc="-114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weakened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addition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soap/detergent.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attraction </a:t>
            </a:r>
            <a:r>
              <a:rPr dirty="0" sz="950">
                <a:latin typeface="Trebuchet MS"/>
                <a:cs typeface="Trebuchet MS"/>
              </a:rPr>
              <a:t>between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particles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water’s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surface </a:t>
            </a:r>
            <a:r>
              <a:rPr dirty="0" sz="950">
                <a:latin typeface="Trebuchet MS"/>
                <a:cs typeface="Trebuchet MS"/>
              </a:rPr>
              <a:t>produces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55" b="1">
                <a:solidFill>
                  <a:srgbClr val="1C30F5"/>
                </a:solidFill>
                <a:latin typeface="Calibri"/>
                <a:cs typeface="Calibri"/>
              </a:rPr>
              <a:t>surface</a:t>
            </a:r>
            <a:r>
              <a:rPr dirty="0" sz="950" spc="6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tension</a:t>
            </a:r>
            <a:r>
              <a:rPr dirty="0" sz="950">
                <a:latin typeface="Trebuchet MS"/>
                <a:cs typeface="Trebuchet MS"/>
              </a:rPr>
              <a:t>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soap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reduces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surface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tension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around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cohesion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powered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surface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tension.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248" y="4675808"/>
            <a:ext cx="1978025" cy="459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Power</a:t>
            </a:r>
            <a:r>
              <a:rPr dirty="0" sz="1200" spc="4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your</a:t>
            </a:r>
            <a:r>
              <a:rPr dirty="0" sz="1200" spc="7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14C9CF"/>
                </a:solidFill>
                <a:latin typeface="Calibri"/>
                <a:cs typeface="Calibri"/>
              </a:rPr>
              <a:t>boats</a:t>
            </a:r>
            <a:endParaRPr sz="1200">
              <a:latin typeface="Calibri"/>
              <a:cs typeface="Calibri"/>
            </a:endParaRPr>
          </a:p>
          <a:p>
            <a:pPr marL="156210" indent="-144145">
              <a:lnSpc>
                <a:spcPct val="100000"/>
              </a:lnSpc>
              <a:spcBef>
                <a:spcPts val="83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layer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191219" y="1932710"/>
            <a:ext cx="2472690" cy="320294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56210" marR="184150" indent="-144145">
              <a:lnSpc>
                <a:spcPct val="104299"/>
              </a:lnSpc>
              <a:spcBef>
                <a:spcPts val="7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0">
                <a:latin typeface="Trebuchet MS"/>
                <a:cs typeface="Trebuchet MS"/>
              </a:rPr>
              <a:t>Either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boats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kit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70">
                <a:latin typeface="Trebuchet MS"/>
                <a:cs typeface="Trebuchet MS"/>
              </a:rPr>
              <a:t>it,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own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using cardboard.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3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Place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surface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  <a:p>
            <a:pPr marL="156210" marR="120014" indent="-144145">
              <a:lnSpc>
                <a:spcPct val="104299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10">
                <a:latin typeface="Trebuchet MS"/>
                <a:cs typeface="Trebuchet MS"/>
              </a:rPr>
              <a:t>Gently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touch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back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>
                <a:latin typeface="Trebuchet MS"/>
                <a:cs typeface="Trebuchet MS"/>
              </a:rPr>
              <a:t>small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amount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20">
                <a:latin typeface="Trebuchet MS"/>
                <a:cs typeface="Trebuchet MS"/>
              </a:rPr>
              <a:t> soap.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happens?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950" spc="-55">
                <a:latin typeface="Trebuchet MS"/>
                <a:cs typeface="Trebuchet MS"/>
              </a:rPr>
              <a:t>Try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floating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particles</a:t>
            </a:r>
            <a:r>
              <a:rPr dirty="0" sz="950">
                <a:latin typeface="Trebuchet MS"/>
                <a:cs typeface="Trebuchet MS"/>
              </a:rPr>
              <a:t> such as </a:t>
            </a:r>
            <a:r>
              <a:rPr dirty="0" sz="950" spc="-10">
                <a:latin typeface="Trebuchet MS"/>
                <a:cs typeface="Trebuchet MS"/>
              </a:rPr>
              <a:t>pepper or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oregano.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0">
                <a:latin typeface="Trebuchet MS"/>
                <a:cs typeface="Trebuchet MS"/>
              </a:rPr>
              <a:t> happens?</a:t>
            </a:r>
            <a:endParaRPr sz="950">
              <a:latin typeface="Trebuchet MS"/>
              <a:cs typeface="Trebuchet MS"/>
            </a:endParaRPr>
          </a:p>
          <a:p>
            <a:pPr marL="12700" marR="142240">
              <a:lnSpc>
                <a:spcPct val="104299"/>
              </a:lnSpc>
              <a:spcBef>
                <a:spcPts val="850"/>
              </a:spcBef>
            </a:pPr>
            <a:r>
              <a:rPr dirty="0" sz="950" spc="-55">
                <a:latin typeface="Trebuchet MS"/>
                <a:cs typeface="Trebuchet MS"/>
              </a:rPr>
              <a:t>Try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0">
                <a:latin typeface="Trebuchet MS"/>
                <a:cs typeface="Trebuchet MS"/>
              </a:rPr>
              <a:t> with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10">
                <a:latin typeface="Trebuchet MS"/>
                <a:cs typeface="Trebuchet MS"/>
              </a:rPr>
              <a:t> liquids </a:t>
            </a:r>
            <a:r>
              <a:rPr dirty="0" sz="950">
                <a:latin typeface="Trebuchet MS"/>
                <a:cs typeface="Trebuchet MS"/>
              </a:rPr>
              <a:t>such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milk</a:t>
            </a:r>
            <a:r>
              <a:rPr dirty="0" sz="950" spc="-25">
                <a:latin typeface="Trebuchet MS"/>
                <a:cs typeface="Trebuchet MS"/>
              </a:rPr>
              <a:t> and </a:t>
            </a:r>
            <a:r>
              <a:rPr dirty="0" sz="950" spc="-35">
                <a:latin typeface="Trebuchet MS"/>
                <a:cs typeface="Trebuchet MS"/>
              </a:rPr>
              <a:t>vinegar.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happens?</a:t>
            </a:r>
            <a:endParaRPr sz="950">
              <a:latin typeface="Trebuchet MS"/>
              <a:cs typeface="Trebuchet MS"/>
            </a:endParaRPr>
          </a:p>
          <a:p>
            <a:pPr marL="12700" marR="285750">
              <a:lnSpc>
                <a:spcPct val="104299"/>
              </a:lnSpc>
              <a:spcBef>
                <a:spcPts val="850"/>
              </a:spcBef>
            </a:pPr>
            <a:r>
              <a:rPr dirty="0" sz="950" spc="-55">
                <a:latin typeface="Trebuchet MS"/>
                <a:cs typeface="Trebuchet MS"/>
              </a:rPr>
              <a:t>Try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designs.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How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size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shape 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affect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its ability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move?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950">
                <a:latin typeface="Trebuchet MS"/>
                <a:cs typeface="Trebuchet MS"/>
              </a:rPr>
              <a:t>Look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closely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water/liquid</a:t>
            </a:r>
            <a:r>
              <a:rPr dirty="0" sz="950" spc="-20">
                <a:latin typeface="Trebuchet MS"/>
                <a:cs typeface="Trebuchet MS"/>
              </a:rPr>
              <a:t> when</a:t>
            </a:r>
            <a:endParaRPr sz="950">
              <a:latin typeface="Trebuchet MS"/>
              <a:cs typeface="Trebuchet MS"/>
            </a:endParaRPr>
          </a:p>
          <a:p>
            <a:pPr marL="12700" marR="215900">
              <a:lnSpc>
                <a:spcPct val="104299"/>
              </a:lnSpc>
            </a:pP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run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experiment.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see </a:t>
            </a:r>
            <a:r>
              <a:rPr dirty="0" sz="950" spc="-10">
                <a:latin typeface="Trebuchet MS"/>
                <a:cs typeface="Trebuchet MS"/>
              </a:rPr>
              <a:t>happening?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540004"/>
            <a:ext cx="2329472" cy="54457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80"/>
              <a:t>Soapy</a:t>
            </a:r>
            <a:r>
              <a:rPr dirty="0" spc="-625"/>
              <a:t> </a:t>
            </a:r>
            <a:r>
              <a:rPr dirty="0" spc="-550"/>
              <a:t>boats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527300" y="1298154"/>
            <a:ext cx="4621530" cy="5283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295" b="1">
                <a:latin typeface="Trebuchet MS"/>
                <a:cs typeface="Trebuchet MS"/>
              </a:rPr>
              <a:t>Soap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185" b="1">
                <a:latin typeface="Trebuchet MS"/>
                <a:cs typeface="Trebuchet MS"/>
              </a:rPr>
              <a:t>or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detergent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20" b="1">
                <a:latin typeface="Trebuchet MS"/>
                <a:cs typeface="Trebuchet MS"/>
              </a:rPr>
              <a:t>has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an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215" b="1">
                <a:latin typeface="Trebuchet MS"/>
                <a:cs typeface="Trebuchet MS"/>
              </a:rPr>
              <a:t>interesting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effect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on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water</a:t>
            </a:r>
            <a:r>
              <a:rPr dirty="0" sz="1800" spc="-229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which </a:t>
            </a:r>
            <a:r>
              <a:rPr dirty="0" sz="1800" spc="-220" b="1">
                <a:latin typeface="Trebuchet MS"/>
                <a:cs typeface="Trebuchet MS"/>
              </a:rPr>
              <a:t>has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345" b="1">
                <a:latin typeface="Trebuchet MS"/>
                <a:cs typeface="Trebuchet MS"/>
              </a:rPr>
              <a:t>been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85" b="1">
                <a:latin typeface="Trebuchet MS"/>
                <a:cs typeface="Trebuchet MS"/>
              </a:rPr>
              <a:t>used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to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225" b="1">
                <a:latin typeface="Trebuchet MS"/>
                <a:cs typeface="Trebuchet MS"/>
              </a:rPr>
              <a:t>clean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360" b="1">
                <a:latin typeface="Trebuchet MS"/>
                <a:cs typeface="Trebuchet MS"/>
              </a:rPr>
              <a:t>up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155" b="1">
                <a:latin typeface="Trebuchet MS"/>
                <a:cs typeface="Trebuchet MS"/>
              </a:rPr>
              <a:t>oil</a:t>
            </a:r>
            <a:r>
              <a:rPr dirty="0" sz="1800" spc="-250" b="1">
                <a:latin typeface="Trebuchet MS"/>
                <a:cs typeface="Trebuchet MS"/>
              </a:rPr>
              <a:t> </a:t>
            </a:r>
            <a:r>
              <a:rPr dirty="0" sz="1800" spc="-10" b="1">
                <a:latin typeface="Trebuchet MS"/>
                <a:cs typeface="Trebuchet MS"/>
              </a:rPr>
              <a:t>spills.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0" y="5305554"/>
            <a:ext cx="1631999" cy="122400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540004" y="5305552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300" spc="-1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40004" y="6529552"/>
            <a:ext cx="1632585" cy="49085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1594" rIns="0" bIns="0" rtlCol="0" vert="horz">
            <a:spAutoFit/>
          </a:bodyPr>
          <a:lstStyle/>
          <a:p>
            <a:pPr marL="76200" marR="363855">
              <a:lnSpc>
                <a:spcPts val="990"/>
              </a:lnSpc>
              <a:spcBef>
                <a:spcPts val="484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Fill</a:t>
            </a:r>
            <a:r>
              <a:rPr dirty="0" sz="9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tray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thin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layer</a:t>
            </a:r>
            <a:r>
              <a:rPr dirty="0" sz="9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79992" y="5305552"/>
            <a:ext cx="1632000" cy="122400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2280005" y="5305552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290"/>
              </a:spcBef>
            </a:pPr>
            <a:r>
              <a:rPr dirty="0" sz="1300" spc="9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280005" y="6529552"/>
            <a:ext cx="1632585" cy="49085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1594" rIns="0" bIns="0" rtlCol="0" vert="horz">
            <a:spAutoFit/>
          </a:bodyPr>
          <a:lstStyle/>
          <a:p>
            <a:pPr marL="76200" marR="118745">
              <a:lnSpc>
                <a:spcPts val="990"/>
              </a:lnSpc>
              <a:spcBef>
                <a:spcPts val="484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Carefully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drop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boat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r>
              <a:rPr dirty="0" sz="9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Touch</a:t>
            </a:r>
            <a:r>
              <a:rPr dirty="0" sz="9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0" b="1">
                <a:solidFill>
                  <a:srgbClr val="FFFFFF"/>
                </a:solidFill>
                <a:latin typeface="Calibri"/>
                <a:cs typeface="Calibri"/>
              </a:rPr>
              <a:t>back</a:t>
            </a:r>
            <a:r>
              <a:rPr dirty="0" sz="900" spc="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boat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soap.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19999" y="5305554"/>
            <a:ext cx="1631505" cy="1224000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4019994" y="5305552"/>
            <a:ext cx="272415" cy="27813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marL="87630">
              <a:lnSpc>
                <a:spcPct val="100000"/>
              </a:lnSpc>
              <a:spcBef>
                <a:spcPts val="290"/>
              </a:spcBef>
            </a:pPr>
            <a:r>
              <a:rPr dirty="0" sz="1300" spc="10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019994" y="6529552"/>
            <a:ext cx="1631950" cy="49085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61594" rIns="0" bIns="0" rtlCol="0" vert="horz">
            <a:spAutoFit/>
          </a:bodyPr>
          <a:lstStyle/>
          <a:p>
            <a:pPr marL="76200" marR="298450">
              <a:lnSpc>
                <a:spcPts val="990"/>
              </a:lnSpc>
              <a:spcBef>
                <a:spcPts val="484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Try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again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dirty="0" sz="900" spc="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scattering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pepper,</a:t>
            </a:r>
            <a:r>
              <a:rPr dirty="0" sz="9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oregano</a:t>
            </a:r>
            <a:r>
              <a:rPr dirty="0" sz="900" spc="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900" spc="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small</a:t>
            </a:r>
            <a:r>
              <a:rPr dirty="0" sz="900" spc="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particles.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167996" y="6072873"/>
            <a:ext cx="2412365" cy="947419"/>
          </a:xfrm>
          <a:prstGeom prst="rect">
            <a:avLst/>
          </a:prstGeom>
          <a:solidFill>
            <a:srgbClr val="FBD405"/>
          </a:solidFill>
        </p:spPr>
        <p:txBody>
          <a:bodyPr wrap="square" lIns="0" tIns="6985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dirty="0" sz="1200" b="1">
                <a:latin typeface="Calibri"/>
                <a:cs typeface="Calibri"/>
              </a:rPr>
              <a:t>About</a:t>
            </a:r>
            <a:r>
              <a:rPr dirty="0" sz="1200" spc="65" b="1">
                <a:latin typeface="Calibri"/>
                <a:cs typeface="Calibri"/>
              </a:rPr>
              <a:t> </a:t>
            </a:r>
            <a:r>
              <a:rPr dirty="0" sz="1200" spc="55" b="1">
                <a:latin typeface="Calibri"/>
                <a:cs typeface="Calibri"/>
              </a:rPr>
              <a:t>this</a:t>
            </a:r>
            <a:r>
              <a:rPr dirty="0" sz="1200" spc="8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experiment</a:t>
            </a:r>
            <a:endParaRPr sz="1200">
              <a:latin typeface="Calibri"/>
              <a:cs typeface="Calibri"/>
            </a:endParaRPr>
          </a:p>
          <a:p>
            <a:pPr marL="107950" marR="160020">
              <a:lnSpc>
                <a:spcPts val="1070"/>
              </a:lnSpc>
              <a:spcBef>
                <a:spcPts val="54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experiment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only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carried</a:t>
            </a:r>
            <a:r>
              <a:rPr dirty="0" sz="950" spc="-25">
                <a:latin typeface="Trebuchet MS"/>
                <a:cs typeface="Trebuchet MS"/>
              </a:rPr>
              <a:t> out </a:t>
            </a:r>
            <a:r>
              <a:rPr dirty="0" sz="950" spc="-20">
                <a:latin typeface="Trebuchet MS"/>
                <a:cs typeface="Trebuchet MS"/>
              </a:rPr>
              <a:t>once.</a:t>
            </a:r>
            <a:r>
              <a:rPr dirty="0" sz="950" spc="-114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water</a:t>
            </a:r>
            <a:r>
              <a:rPr dirty="0" sz="950" spc="-55">
                <a:latin typeface="Trebuchet MS"/>
                <a:cs typeface="Trebuchet MS"/>
              </a:rPr>
              <a:t> will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need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be </a:t>
            </a:r>
            <a:r>
              <a:rPr dirty="0" sz="950">
                <a:latin typeface="Trebuchet MS"/>
                <a:cs typeface="Trebuchet MS"/>
              </a:rPr>
              <a:t>changed.</a:t>
            </a:r>
            <a:r>
              <a:rPr dirty="0" sz="950" spc="-114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All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surface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tension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already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broken.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27300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204" algn="l"/>
              </a:tabLst>
            </a:pPr>
            <a:r>
              <a:rPr dirty="0" sz="1000" spc="-25">
                <a:latin typeface="Arial"/>
                <a:cs typeface="Arial"/>
              </a:rPr>
              <a:t>36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987999" y="12"/>
            <a:ext cx="4704080" cy="7560309"/>
            <a:chOff x="5987999" y="12"/>
            <a:chExt cx="4704080" cy="7560309"/>
          </a:xfrm>
        </p:grpSpPr>
        <p:sp>
          <p:nvSpPr>
            <p:cNvPr id="4" name="object 4" descr=""/>
            <p:cNvSpPr/>
            <p:nvPr/>
          </p:nvSpPr>
          <p:spPr>
            <a:xfrm>
              <a:off x="5987999" y="12"/>
              <a:ext cx="4704080" cy="7560309"/>
            </a:xfrm>
            <a:custGeom>
              <a:avLst/>
              <a:gdLst/>
              <a:ahLst/>
              <a:cxnLst/>
              <a:rect l="l" t="t" r="r" b="b"/>
              <a:pathLst>
                <a:path w="4704080" h="7560309">
                  <a:moveTo>
                    <a:pt x="470399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703991" y="7559992"/>
                  </a:lnTo>
                  <a:lnTo>
                    <a:pt x="4703991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0005" y="1965401"/>
              <a:ext cx="1892198" cy="1449292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27300" y="1298154"/>
            <a:ext cx="2497455" cy="1899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35" b="1">
                <a:latin typeface="Trebuchet MS"/>
                <a:cs typeface="Trebuchet MS"/>
              </a:rPr>
              <a:t>Oil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water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75" b="1">
                <a:latin typeface="Trebuchet MS"/>
                <a:cs typeface="Trebuchet MS"/>
              </a:rPr>
              <a:t>don’t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360" b="1">
                <a:latin typeface="Trebuchet MS"/>
                <a:cs typeface="Trebuchet MS"/>
              </a:rPr>
              <a:t>mix.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4900"/>
              </a:lnSpc>
              <a:spcBef>
                <a:spcPts val="980"/>
              </a:spcBef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chemical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would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oil</a:t>
            </a:r>
            <a:r>
              <a:rPr dirty="0" sz="950" spc="-25">
                <a:latin typeface="Trebuchet MS"/>
                <a:cs typeface="Trebuchet MS"/>
              </a:rPr>
              <a:t> is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hydrophobic</a:t>
            </a:r>
            <a:r>
              <a:rPr dirty="0" sz="950">
                <a:latin typeface="Trebuchet MS"/>
                <a:cs typeface="Trebuchet MS"/>
              </a:rPr>
              <a:t>,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attracted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water.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Oil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usually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less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dense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water,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10">
                <a:latin typeface="Trebuchet MS"/>
                <a:cs typeface="Trebuchet MS"/>
              </a:rPr>
              <a:t> floats.</a:t>
            </a:r>
            <a:endParaRPr sz="950">
              <a:latin typeface="Trebuchet MS"/>
              <a:cs typeface="Trebuchet MS"/>
            </a:endParaRPr>
          </a:p>
          <a:p>
            <a:pPr marL="12700" marR="52705">
              <a:lnSpc>
                <a:spcPct val="104900"/>
              </a:lnSpc>
              <a:spcBef>
                <a:spcPts val="850"/>
              </a:spcBef>
            </a:pPr>
            <a:r>
              <a:rPr dirty="0" sz="950" spc="-25">
                <a:latin typeface="Trebuchet MS"/>
                <a:cs typeface="Trebuchet MS"/>
              </a:rPr>
              <a:t>Oil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behaves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differently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add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surfactant</a:t>
            </a:r>
            <a:r>
              <a:rPr dirty="0" sz="950">
                <a:latin typeface="Trebuchet MS"/>
                <a:cs typeface="Trebuchet MS"/>
              </a:rPr>
              <a:t>.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compound</a:t>
            </a:r>
            <a:r>
              <a:rPr dirty="0" sz="950" spc="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8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lowers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55" b="1">
                <a:solidFill>
                  <a:srgbClr val="1C30F5"/>
                </a:solidFill>
                <a:latin typeface="Calibri"/>
                <a:cs typeface="Calibri"/>
              </a:rPr>
              <a:t>surface</a:t>
            </a:r>
            <a:r>
              <a:rPr dirty="0" sz="950" spc="3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tension</a:t>
            </a:r>
            <a:r>
              <a:rPr dirty="0" sz="950" spc="7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between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two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liquids, </a:t>
            </a:r>
            <a:r>
              <a:rPr dirty="0" sz="950" spc="-20">
                <a:latin typeface="Trebuchet MS"/>
                <a:cs typeface="Trebuchet MS"/>
              </a:rPr>
              <a:t>allowing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oil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break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down</a:t>
            </a:r>
            <a:r>
              <a:rPr dirty="0" sz="950" spc="-25">
                <a:latin typeface="Trebuchet MS"/>
                <a:cs typeface="Trebuchet MS"/>
              </a:rPr>
              <a:t> in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very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small </a:t>
            </a:r>
            <a:r>
              <a:rPr dirty="0" sz="950">
                <a:latin typeface="Trebuchet MS"/>
                <a:cs typeface="Trebuchet MS"/>
              </a:rPr>
              <a:t>droplets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dispersed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through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55">
                <a:latin typeface="Trebuchet MS"/>
                <a:cs typeface="Trebuchet MS"/>
              </a:rPr>
              <a:t>water.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Soap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act as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 </a:t>
            </a:r>
            <a:r>
              <a:rPr dirty="0" sz="950" spc="-10">
                <a:latin typeface="Trebuchet MS"/>
                <a:cs typeface="Trebuchet MS"/>
              </a:rPr>
              <a:t>surfactant.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300" y="3325423"/>
            <a:ext cx="2406015" cy="20148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5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is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oil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spill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20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why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is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it</a:t>
            </a:r>
            <a:r>
              <a:rPr dirty="0" sz="120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bad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for</a:t>
            </a: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200" spc="1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environment?</a:t>
            </a:r>
            <a:endParaRPr sz="1200">
              <a:latin typeface="Calibri"/>
              <a:cs typeface="Calibri"/>
            </a:endParaRPr>
          </a:p>
          <a:p>
            <a:pPr marL="12700" marR="27940">
              <a:lnSpc>
                <a:spcPct val="104900"/>
              </a:lnSpc>
              <a:spcBef>
                <a:spcPts val="800"/>
              </a:spcBef>
            </a:pPr>
            <a:r>
              <a:rPr dirty="0" sz="950" spc="50">
                <a:latin typeface="Trebuchet MS"/>
                <a:cs typeface="Trebuchet MS"/>
              </a:rPr>
              <a:t>Much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oil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machinery, </a:t>
            </a:r>
            <a:r>
              <a:rPr dirty="0" sz="950">
                <a:latin typeface="Trebuchet MS"/>
                <a:cs typeface="Trebuchet MS"/>
              </a:rPr>
              <a:t>vehicles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industry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extracted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</a:t>
            </a:r>
            <a:r>
              <a:rPr dirty="0" sz="950">
                <a:latin typeface="Trebuchet MS"/>
                <a:cs typeface="Trebuchet MS"/>
              </a:rPr>
              <a:t>deep below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surface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Earth, </a:t>
            </a:r>
            <a:r>
              <a:rPr dirty="0" sz="950">
                <a:latin typeface="Trebuchet MS"/>
                <a:cs typeface="Trebuchet MS"/>
              </a:rPr>
              <a:t>oftentimes </a:t>
            </a:r>
            <a:r>
              <a:rPr dirty="0" sz="950" spc="-10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middle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ocean.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oils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rigs,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tankers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machinery </a:t>
            </a:r>
            <a:r>
              <a:rPr dirty="0" sz="950">
                <a:latin typeface="Trebuchet MS"/>
                <a:cs typeface="Trebuchet MS"/>
              </a:rPr>
              <a:t>malfunction</a:t>
            </a:r>
            <a:r>
              <a:rPr dirty="0" sz="950" spc="9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break,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thousands</a:t>
            </a:r>
            <a:r>
              <a:rPr dirty="0" sz="950" spc="9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tons</a:t>
            </a:r>
            <a:r>
              <a:rPr dirty="0" sz="950" spc="9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 spc="-20">
                <a:latin typeface="Trebuchet MS"/>
                <a:cs typeface="Trebuchet MS"/>
              </a:rPr>
              <a:t>oil</a:t>
            </a:r>
            <a:r>
              <a:rPr dirty="0" sz="950">
                <a:latin typeface="Trebuchet MS"/>
                <a:cs typeface="Trebuchet MS"/>
              </a:rPr>
              <a:t> can seep into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environment.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Oil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spill </a:t>
            </a:r>
            <a:r>
              <a:rPr dirty="0" sz="950">
                <a:latin typeface="Trebuchet MS"/>
                <a:cs typeface="Trebuchet MS"/>
              </a:rPr>
              <a:t>effects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environments</a:t>
            </a:r>
            <a:r>
              <a:rPr dirty="0" sz="950" spc="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habitats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can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catastrophic: they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kill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plants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 spc="-10">
                <a:latin typeface="Trebuchet MS"/>
                <a:cs typeface="Trebuchet MS"/>
              </a:rPr>
              <a:t>animals,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pollute </a:t>
            </a:r>
            <a:r>
              <a:rPr dirty="0" sz="950" spc="-30">
                <a:latin typeface="Trebuchet MS"/>
                <a:cs typeface="Trebuchet MS"/>
              </a:rPr>
              <a:t>air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20">
                <a:latin typeface="Trebuchet MS"/>
                <a:cs typeface="Trebuchet MS"/>
              </a:rPr>
              <a:t>more.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7300" y="5468285"/>
            <a:ext cx="2479675" cy="1590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report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49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Research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oil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spill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happened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last </a:t>
            </a:r>
            <a:r>
              <a:rPr dirty="0" sz="950" spc="65">
                <a:latin typeface="Trebuchet MS"/>
                <a:cs typeface="Trebuchet MS"/>
              </a:rPr>
              <a:t>30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years.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90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Where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happen?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4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were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consequences?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4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it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take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clean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up.</a:t>
            </a:r>
            <a:endParaRPr sz="950">
              <a:latin typeface="Trebuchet MS"/>
              <a:cs typeface="Trebuchet MS"/>
            </a:endParaRPr>
          </a:p>
          <a:p>
            <a:pPr marL="156210" marR="361315" indent="-144145">
              <a:lnSpc>
                <a:spcPct val="104900"/>
              </a:lnSpc>
              <a:spcBef>
                <a:spcPts val="2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5">
                <a:latin typeface="Trebuchet MS"/>
                <a:cs typeface="Trebuchet MS"/>
              </a:rPr>
              <a:t>Write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short news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report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20">
                <a:latin typeface="Trebuchet MS"/>
                <a:cs typeface="Trebuchet MS"/>
              </a:rPr>
              <a:t> this </a:t>
            </a:r>
            <a:r>
              <a:rPr dirty="0" sz="950" spc="-30">
                <a:latin typeface="Trebuchet MS"/>
                <a:cs typeface="Trebuchet MS"/>
              </a:rPr>
              <a:t>oil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spill.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540004"/>
            <a:ext cx="4352696" cy="54457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80"/>
              <a:t>Cleaning</a:t>
            </a:r>
            <a:r>
              <a:rPr dirty="0" spc="-630"/>
              <a:t> </a:t>
            </a:r>
            <a:r>
              <a:rPr dirty="0" spc="-860"/>
              <a:t>up</a:t>
            </a:r>
            <a:r>
              <a:rPr dirty="0" spc="-625"/>
              <a:t> </a:t>
            </a:r>
            <a:r>
              <a:rPr dirty="0" spc="-630"/>
              <a:t>an</a:t>
            </a:r>
            <a:r>
              <a:rPr dirty="0" spc="-625"/>
              <a:t> </a:t>
            </a:r>
            <a:r>
              <a:rPr dirty="0" spc="-350"/>
              <a:t>oil</a:t>
            </a:r>
            <a:r>
              <a:rPr dirty="0" spc="-630"/>
              <a:t> </a:t>
            </a:r>
            <a:r>
              <a:rPr dirty="0" spc="-210"/>
              <a:t>spill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6240005" y="1965388"/>
            <a:ext cx="289560" cy="29591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400" spc="-17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240005" y="3414686"/>
            <a:ext cx="1892300" cy="39306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5565" rIns="0" bIns="0" rtlCol="0" vert="horz">
            <a:spAutoFit/>
          </a:bodyPr>
          <a:lstStyle/>
          <a:p>
            <a:pPr marL="90170" marR="100330">
              <a:lnSpc>
                <a:spcPts val="990"/>
              </a:lnSpc>
              <a:spcBef>
                <a:spcPts val="59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Drop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oil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pan</a:t>
            </a:r>
            <a:r>
              <a:rPr dirty="0" sz="900" spc="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water.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What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happens?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240005" y="1965401"/>
            <a:ext cx="3912235" cy="4610100"/>
            <a:chOff x="6240005" y="1965401"/>
            <a:chExt cx="3912235" cy="4610100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0005" y="3987622"/>
              <a:ext cx="3911993" cy="258730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9813" y="1965401"/>
              <a:ext cx="1892198" cy="1446149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68002" y="5593523"/>
            <a:ext cx="2555992" cy="1426858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8259800" y="1965388"/>
            <a:ext cx="289560" cy="295910"/>
          </a:xfrm>
          <a:prstGeom prst="rect">
            <a:avLst/>
          </a:prstGeom>
          <a:solidFill>
            <a:srgbClr val="14C9CF"/>
          </a:solidFill>
        </p:spPr>
        <p:txBody>
          <a:bodyPr wrap="square" lIns="0" tIns="3683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290"/>
              </a:spcBef>
            </a:pPr>
            <a:r>
              <a:rPr dirty="0" sz="1400" spc="8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259800" y="3411537"/>
            <a:ext cx="1892300" cy="39306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75565" rIns="0" bIns="0" rtlCol="0" vert="horz">
            <a:spAutoFit/>
          </a:bodyPr>
          <a:lstStyle/>
          <a:p>
            <a:pPr marL="90170" marR="355600">
              <a:lnSpc>
                <a:spcPts val="990"/>
              </a:lnSpc>
              <a:spcBef>
                <a:spcPts val="595"/>
              </a:spcBef>
            </a:pP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washing</a:t>
            </a:r>
            <a:r>
              <a:rPr dirty="0" sz="900" spc="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900" spc="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liquid.</a:t>
            </a:r>
            <a:r>
              <a:rPr dirty="0" sz="900" b="1">
                <a:solidFill>
                  <a:srgbClr val="FFFFFF"/>
                </a:solidFill>
                <a:latin typeface="Calibri"/>
                <a:cs typeface="Calibri"/>
              </a:rPr>
              <a:t> What</a:t>
            </a:r>
            <a:r>
              <a:rPr dirty="0" sz="9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FFFFFF"/>
                </a:solidFill>
                <a:latin typeface="Calibri"/>
                <a:cs typeface="Calibri"/>
              </a:rPr>
              <a:t>happens?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155299" y="1317204"/>
            <a:ext cx="257810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21005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Challenge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–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build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an</a:t>
            </a:r>
            <a:r>
              <a:rPr dirty="0" sz="12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oil</a:t>
            </a:r>
            <a:r>
              <a:rPr dirty="0" sz="120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boom</a:t>
            </a:r>
            <a:r>
              <a:rPr dirty="0" sz="1200" spc="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14C9CF"/>
                </a:solidFill>
                <a:latin typeface="Calibri"/>
                <a:cs typeface="Calibri"/>
              </a:rPr>
              <a:t>to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manage</a:t>
            </a:r>
            <a:r>
              <a:rPr dirty="0" sz="1200" spc="1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200" spc="1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spread</a:t>
            </a:r>
            <a:r>
              <a:rPr dirty="0" sz="1200" spc="1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of</a:t>
            </a:r>
            <a:r>
              <a:rPr dirty="0" sz="1200" spc="1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oil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800"/>
              </a:spcBef>
            </a:pPr>
            <a:r>
              <a:rPr dirty="0" sz="950">
                <a:latin typeface="Trebuchet MS"/>
                <a:cs typeface="Trebuchet MS"/>
              </a:rPr>
              <a:t>Booms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are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floating,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physical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barriers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70">
                <a:latin typeface="Trebuchet MS"/>
                <a:cs typeface="Trebuchet MS"/>
              </a:rPr>
              <a:t>oil, </a:t>
            </a:r>
            <a:r>
              <a:rPr dirty="0" sz="950" spc="-20">
                <a:latin typeface="Trebuchet MS"/>
                <a:cs typeface="Trebuchet MS"/>
              </a:rPr>
              <a:t>made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plastic,</a:t>
            </a:r>
            <a:r>
              <a:rPr dirty="0" sz="950" spc="-9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metal,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or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materials,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which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slow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spread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oil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keep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it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contained.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3168002" y="2403551"/>
            <a:ext cx="2556510" cy="1264920"/>
            <a:chOff x="3168002" y="2403551"/>
            <a:chExt cx="2556510" cy="1264920"/>
          </a:xfrm>
        </p:grpSpPr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8002" y="2403551"/>
              <a:ext cx="2555989" cy="126475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3275829" y="2912991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275829" y="3085141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275829" y="3257292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275829" y="3429443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 descr=""/>
          <p:cNvGrpSpPr/>
          <p:nvPr/>
        </p:nvGrpSpPr>
        <p:grpSpPr>
          <a:xfrm>
            <a:off x="3168002" y="3740289"/>
            <a:ext cx="2556510" cy="1781810"/>
            <a:chOff x="3168002" y="3740289"/>
            <a:chExt cx="2556510" cy="1781810"/>
          </a:xfrm>
        </p:grpSpPr>
        <p:pic>
          <p:nvPicPr>
            <p:cNvPr id="27" name="object 2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8002" y="3740289"/>
              <a:ext cx="2555989" cy="1781213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3275829" y="4249745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275829" y="4421896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275829" y="4594047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275829" y="4766198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275829" y="4938348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3275829" y="5110499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3275829" y="5282650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 h="0">
                  <a:moveTo>
                    <a:pt x="0" y="0"/>
                  </a:moveTo>
                  <a:lnTo>
                    <a:pt x="2340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3263129" y="2376276"/>
            <a:ext cx="1384935" cy="122174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600" spc="-33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Gratnells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similar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Cooking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oil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colouring</a:t>
            </a:r>
            <a:endParaRPr sz="950">
              <a:latin typeface="Trebuchet MS"/>
              <a:cs typeface="Trebuchet MS"/>
            </a:endParaRPr>
          </a:p>
          <a:p>
            <a:pPr marL="132080" indent="-120014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2715" algn="l"/>
              </a:tabLst>
            </a:pPr>
            <a:r>
              <a:rPr dirty="0" sz="950">
                <a:latin typeface="Trebuchet MS"/>
                <a:cs typeface="Trebuchet MS"/>
              </a:rPr>
              <a:t>Washing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liquid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Spoon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3263129" y="3713031"/>
            <a:ext cx="1680210" cy="173799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600" spc="-345" b="1">
                <a:solidFill>
                  <a:srgbClr val="FFFFFF"/>
                </a:solidFill>
                <a:latin typeface="Trebuchet MS"/>
                <a:cs typeface="Trebuchet MS"/>
              </a:rPr>
              <a:t>Boom</a:t>
            </a:r>
            <a:r>
              <a:rPr dirty="0" sz="1600" spc="-1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210" b="1">
                <a:solidFill>
                  <a:srgbClr val="FFFFFF"/>
                </a:solidFill>
                <a:latin typeface="Trebuchet MS"/>
                <a:cs typeface="Trebuchet MS"/>
              </a:rPr>
              <a:t>building</a:t>
            </a:r>
            <a:r>
              <a:rPr dirty="0" sz="1600" spc="-1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7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Sponge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Straws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Cotton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balls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20">
                <a:latin typeface="Trebuchet MS"/>
                <a:cs typeface="Trebuchet MS"/>
              </a:rPr>
              <a:t>Foam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Paper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towels</a:t>
            </a:r>
            <a:endParaRPr sz="950">
              <a:latin typeface="Trebuchet MS"/>
              <a:cs typeface="Trebuchet MS"/>
            </a:endParaRPr>
          </a:p>
          <a:p>
            <a:pPr marL="131445" indent="-119380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2080" algn="l"/>
              </a:tabLst>
            </a:pPr>
            <a:r>
              <a:rPr dirty="0" sz="950">
                <a:latin typeface="Trebuchet MS"/>
                <a:cs typeface="Trebuchet MS"/>
              </a:rPr>
              <a:t>Aluminium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foil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Cotton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buds</a:t>
            </a:r>
            <a:endParaRPr sz="950">
              <a:latin typeface="Trebuchet MS"/>
              <a:cs typeface="Trebuchet MS"/>
            </a:endParaRPr>
          </a:p>
          <a:p>
            <a:pPr marL="130810" indent="-118745">
              <a:lnSpc>
                <a:spcPct val="100000"/>
              </a:lnSpc>
              <a:spcBef>
                <a:spcPts val="219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</a:tabLst>
            </a:pPr>
            <a:r>
              <a:rPr dirty="0" sz="950" spc="-30">
                <a:latin typeface="Trebuchet MS"/>
                <a:cs typeface="Trebuchet MS"/>
              </a:rPr>
              <a:t>Tubular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fabric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6240000" y="1727682"/>
            <a:ext cx="3912235" cy="0"/>
          </a:xfrm>
          <a:custGeom>
            <a:avLst/>
            <a:gdLst/>
            <a:ahLst/>
            <a:cxnLst/>
            <a:rect l="l" t="t" r="r" b="b"/>
            <a:pathLst>
              <a:path w="3912234" h="0">
                <a:moveTo>
                  <a:pt x="0" y="0"/>
                </a:moveTo>
                <a:lnTo>
                  <a:pt x="3912006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6227300" y="1097834"/>
            <a:ext cx="3886835" cy="61214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760"/>
              </a:spcBef>
            </a:pPr>
            <a:r>
              <a:rPr dirty="0" sz="2200" spc="-390" b="1">
                <a:solidFill>
                  <a:srgbClr val="1C30F5"/>
                </a:solidFill>
                <a:latin typeface="Trebuchet MS"/>
                <a:cs typeface="Trebuchet MS"/>
              </a:rPr>
              <a:t>What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370" b="1">
                <a:solidFill>
                  <a:srgbClr val="1C30F5"/>
                </a:solidFill>
                <a:latin typeface="Trebuchet MS"/>
                <a:cs typeface="Trebuchet MS"/>
              </a:rPr>
              <a:t>happens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420" b="1">
                <a:solidFill>
                  <a:srgbClr val="1C30F5"/>
                </a:solidFill>
                <a:latin typeface="Trebuchet MS"/>
                <a:cs typeface="Trebuchet MS"/>
              </a:rPr>
              <a:t>when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385" b="1">
                <a:solidFill>
                  <a:srgbClr val="1C30F5"/>
                </a:solidFill>
                <a:latin typeface="Trebuchet MS"/>
                <a:cs typeface="Trebuchet MS"/>
              </a:rPr>
              <a:t>you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350" b="1">
                <a:solidFill>
                  <a:srgbClr val="1C30F5"/>
                </a:solidFill>
                <a:latin typeface="Trebuchet MS"/>
                <a:cs typeface="Trebuchet MS"/>
              </a:rPr>
              <a:t>add</a:t>
            </a:r>
            <a:r>
              <a:rPr dirty="0" sz="2200" spc="-310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185" b="1">
                <a:solidFill>
                  <a:srgbClr val="1C30F5"/>
                </a:solidFill>
                <a:latin typeface="Trebuchet MS"/>
                <a:cs typeface="Trebuchet MS"/>
              </a:rPr>
              <a:t>oil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240" b="1">
                <a:solidFill>
                  <a:srgbClr val="1C30F5"/>
                </a:solidFill>
                <a:latin typeface="Trebuchet MS"/>
                <a:cs typeface="Trebuchet MS"/>
              </a:rPr>
              <a:t>to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295" b="1">
                <a:solidFill>
                  <a:srgbClr val="1C30F5"/>
                </a:solidFill>
                <a:latin typeface="Trebuchet MS"/>
                <a:cs typeface="Trebuchet MS"/>
              </a:rPr>
              <a:t>water? </a:t>
            </a:r>
            <a:r>
              <a:rPr dirty="0" sz="2200" spc="-325" b="1">
                <a:solidFill>
                  <a:srgbClr val="1C30F5"/>
                </a:solidFill>
                <a:latin typeface="Trebuchet MS"/>
                <a:cs typeface="Trebuchet MS"/>
              </a:rPr>
              <a:t>Try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175" b="1">
                <a:solidFill>
                  <a:srgbClr val="1C30F5"/>
                </a:solidFill>
                <a:latin typeface="Trebuchet MS"/>
                <a:cs typeface="Trebuchet MS"/>
              </a:rPr>
              <a:t>it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175" b="1">
                <a:solidFill>
                  <a:srgbClr val="1C30F5"/>
                </a:solidFill>
                <a:latin typeface="Trebuchet MS"/>
                <a:cs typeface="Trebuchet MS"/>
              </a:rPr>
              <a:t>for</a:t>
            </a:r>
            <a:r>
              <a:rPr dirty="0" sz="2200" spc="-31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200" spc="-130" b="1">
                <a:solidFill>
                  <a:srgbClr val="1C30F5"/>
                </a:solidFill>
                <a:latin typeface="Trebuchet MS"/>
                <a:cs typeface="Trebuchet MS"/>
              </a:rPr>
              <a:t>yourself!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6240005" y="6574929"/>
            <a:ext cx="3912235" cy="445134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2075" rIns="0" bIns="0" rtlCol="0" vert="horz">
            <a:spAutoFit/>
          </a:bodyPr>
          <a:lstStyle/>
          <a:p>
            <a:pPr marL="107950" marR="262890">
              <a:lnSpc>
                <a:spcPts val="1070"/>
              </a:lnSpc>
              <a:spcBef>
                <a:spcPts val="725"/>
              </a:spcBef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brown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pelican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coated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oil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struggles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East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Grand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60">
                <a:latin typeface="Trebuchet MS"/>
                <a:cs typeface="Trebuchet MS"/>
              </a:rPr>
              <a:t>Terre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Island, Louisiana.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Image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taken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National</a:t>
            </a:r>
            <a:r>
              <a:rPr dirty="0" u="sng" sz="950" spc="6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Geographic</a:t>
            </a:r>
            <a:r>
              <a:rPr dirty="0" sz="950" spc="-10">
                <a:latin typeface="Trebuchet MS"/>
                <a:cs typeface="Trebuchet MS"/>
              </a:rPr>
              <a:t>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4249763" y="6414338"/>
            <a:ext cx="1474470" cy="6064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algn="r" marL="313690" marR="100330" indent="-101600">
              <a:lnSpc>
                <a:spcPct val="102600"/>
              </a:lnSpc>
              <a:spcBef>
                <a:spcPts val="600"/>
              </a:spcBef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could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clean </a:t>
            </a:r>
            <a:r>
              <a:rPr dirty="0" sz="950" spc="-25">
                <a:latin typeface="Trebuchet MS"/>
                <a:cs typeface="Trebuchet MS"/>
              </a:rPr>
              <a:t>up</a:t>
            </a:r>
            <a:endParaRPr sz="950">
              <a:latin typeface="Trebuchet MS"/>
              <a:cs typeface="Trebuchet MS"/>
            </a:endParaRPr>
          </a:p>
          <a:p>
            <a:pPr algn="r" marR="100330">
              <a:lnSpc>
                <a:spcPct val="100000"/>
              </a:lnSpc>
              <a:spcBef>
                <a:spcPts val="3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oil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spill?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8786269" y="7197929"/>
            <a:ext cx="1379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40">
                <a:latin typeface="Arial"/>
                <a:cs typeface="Arial"/>
              </a:rPr>
              <a:t>37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40004" y="12"/>
            <a:ext cx="10152380" cy="7560309"/>
            <a:chOff x="540004" y="12"/>
            <a:chExt cx="10152380" cy="7560309"/>
          </a:xfrm>
        </p:grpSpPr>
        <p:sp>
          <p:nvSpPr>
            <p:cNvPr id="3" name="object 3" descr=""/>
            <p:cNvSpPr/>
            <p:nvPr/>
          </p:nvSpPr>
          <p:spPr>
            <a:xfrm>
              <a:off x="3755999" y="12"/>
              <a:ext cx="6936105" cy="7560309"/>
            </a:xfrm>
            <a:custGeom>
              <a:avLst/>
              <a:gdLst/>
              <a:ahLst/>
              <a:cxnLst/>
              <a:rect l="l" t="t" r="r" b="b"/>
              <a:pathLst>
                <a:path w="6936105" h="7560309">
                  <a:moveTo>
                    <a:pt x="6936003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6936003" y="7559992"/>
                  </a:lnTo>
                  <a:lnTo>
                    <a:pt x="6936003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7993" y="1368005"/>
              <a:ext cx="6144005" cy="565199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4" y="540004"/>
              <a:ext cx="4352696" cy="5445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80"/>
              <a:t>Cleaning</a:t>
            </a:r>
            <a:r>
              <a:rPr dirty="0" spc="-630"/>
              <a:t> </a:t>
            </a:r>
            <a:r>
              <a:rPr dirty="0" spc="-860"/>
              <a:t>up</a:t>
            </a:r>
            <a:r>
              <a:rPr dirty="0" spc="-625"/>
              <a:t> </a:t>
            </a:r>
            <a:r>
              <a:rPr dirty="0" spc="-630"/>
              <a:t>an</a:t>
            </a:r>
            <a:r>
              <a:rPr dirty="0" spc="-625"/>
              <a:t> </a:t>
            </a:r>
            <a:r>
              <a:rPr dirty="0" spc="-350"/>
              <a:t>oil</a:t>
            </a:r>
            <a:r>
              <a:rPr dirty="0" spc="-630"/>
              <a:t> </a:t>
            </a:r>
            <a:r>
              <a:rPr dirty="0" spc="-210"/>
              <a:t>spill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27300" y="1317204"/>
            <a:ext cx="2582545" cy="605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 b="1">
                <a:solidFill>
                  <a:srgbClr val="14C9CF"/>
                </a:solidFill>
                <a:latin typeface="Calibri"/>
                <a:cs typeface="Calibri"/>
              </a:rPr>
              <a:t>Setting</a:t>
            </a:r>
            <a:r>
              <a:rPr dirty="0" sz="1200" spc="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up</a:t>
            </a:r>
            <a:r>
              <a:rPr dirty="0" sz="1200" spc="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your</a:t>
            </a:r>
            <a:r>
              <a:rPr dirty="0" sz="1200" spc="-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oil</a:t>
            </a:r>
            <a:r>
              <a:rPr dirty="0" sz="1200" spc="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spill</a:t>
            </a:r>
            <a:endParaRPr sz="1200">
              <a:latin typeface="Calibri"/>
              <a:cs typeface="Calibri"/>
            </a:endParaRPr>
          </a:p>
          <a:p>
            <a:pPr marL="228600" marR="44450" indent="-216535">
              <a:lnSpc>
                <a:spcPct val="103499"/>
              </a:lnSpc>
              <a:spcBef>
                <a:spcPts val="800"/>
              </a:spcBef>
              <a:buClr>
                <a:srgbClr val="14C9CF"/>
              </a:buClr>
              <a:buFont typeface="Calibri"/>
              <a:buAutoNum type="arabicPeriod"/>
              <a:tabLst>
                <a:tab pos="227965" algn="l"/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gratnell tray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similar,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fill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55">
                <a:latin typeface="Trebuchet MS"/>
                <a:cs typeface="Trebuchet MS"/>
              </a:rPr>
              <a:t>1/3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sand.</a:t>
            </a:r>
            <a:endParaRPr sz="950">
              <a:latin typeface="Trebuchet MS"/>
              <a:cs typeface="Trebuchet MS"/>
            </a:endParaRPr>
          </a:p>
          <a:p>
            <a:pPr marL="228600" marR="160020" indent="-216535">
              <a:lnSpc>
                <a:spcPct val="103499"/>
              </a:lnSpc>
              <a:spcBef>
                <a:spcPts val="565"/>
              </a:spcBef>
              <a:buClr>
                <a:srgbClr val="14C9CF"/>
              </a:buClr>
              <a:buFont typeface="Calibri"/>
              <a:buAutoNum type="arabicPeriod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into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2/3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tray, </a:t>
            </a:r>
            <a:r>
              <a:rPr dirty="0" sz="950">
                <a:latin typeface="Trebuchet MS"/>
                <a:cs typeface="Trebuchet MS"/>
              </a:rPr>
              <a:t>enough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touch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but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cover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sand.</a:t>
            </a:r>
            <a:endParaRPr sz="950">
              <a:latin typeface="Trebuchet MS"/>
              <a:cs typeface="Trebuchet MS"/>
            </a:endParaRPr>
          </a:p>
          <a:p>
            <a:pPr marL="228600" marR="132080" indent="-216535">
              <a:lnSpc>
                <a:spcPct val="103499"/>
              </a:lnSpc>
              <a:spcBef>
                <a:spcPts val="565"/>
              </a:spcBef>
              <a:buClr>
                <a:srgbClr val="14C9CF"/>
              </a:buClr>
              <a:buFont typeface="Calibri"/>
              <a:buAutoNum type="arabicPeriod"/>
              <a:tabLst>
                <a:tab pos="229235" algn="l"/>
              </a:tabLst>
            </a:pPr>
            <a:r>
              <a:rPr dirty="0" sz="950" spc="-10">
                <a:latin typeface="Trebuchet MS"/>
                <a:cs typeface="Trebuchet MS"/>
              </a:rPr>
              <a:t>Build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boom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 </a:t>
            </a:r>
            <a:r>
              <a:rPr dirty="0" sz="950" spc="-20">
                <a:latin typeface="Trebuchet MS"/>
                <a:cs typeface="Trebuchet MS"/>
              </a:rPr>
              <a:t>that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accessible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you.</a:t>
            </a:r>
            <a:endParaRPr sz="950">
              <a:latin typeface="Trebuchet MS"/>
              <a:cs typeface="Trebuchet MS"/>
            </a:endParaRPr>
          </a:p>
          <a:p>
            <a:pPr marL="228600" marR="80645" indent="-216535">
              <a:lnSpc>
                <a:spcPct val="103499"/>
              </a:lnSpc>
              <a:spcBef>
                <a:spcPts val="570"/>
              </a:spcBef>
              <a:buClr>
                <a:srgbClr val="14C9CF"/>
              </a:buClr>
              <a:buFont typeface="Calibri"/>
              <a:buAutoNum type="arabicPeriod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around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three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tablespoons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0">
                <a:latin typeface="Trebuchet MS"/>
                <a:cs typeface="Trebuchet MS"/>
              </a:rPr>
              <a:t> oil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into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measuring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cup.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Mix</a:t>
            </a:r>
            <a:r>
              <a:rPr dirty="0" sz="950" spc="-10">
                <a:latin typeface="Trebuchet MS"/>
                <a:cs typeface="Trebuchet MS"/>
              </a:rPr>
              <a:t> with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few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drops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food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colouring.</a:t>
            </a:r>
            <a:r>
              <a:rPr dirty="0" sz="950" spc="1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much </a:t>
            </a:r>
            <a:r>
              <a:rPr dirty="0" sz="950" spc="-35">
                <a:latin typeface="Trebuchet MS"/>
                <a:cs typeface="Trebuchet MS"/>
              </a:rPr>
              <a:t>oil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there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is.</a:t>
            </a:r>
            <a:endParaRPr sz="950">
              <a:latin typeface="Trebuchet MS"/>
              <a:cs typeface="Trebuchet MS"/>
            </a:endParaRPr>
          </a:p>
          <a:p>
            <a:pPr marL="228600" marR="5080">
              <a:lnSpc>
                <a:spcPct val="103499"/>
              </a:lnSpc>
              <a:spcBef>
                <a:spcPts val="280"/>
              </a:spcBef>
            </a:pP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do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5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think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65" i="1">
                <a:latin typeface="Trebuchet MS"/>
                <a:cs typeface="Trebuchet MS"/>
              </a:rPr>
              <a:t>oil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and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food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colouring</a:t>
            </a:r>
            <a:r>
              <a:rPr dirty="0" sz="950" spc="-10" i="1">
                <a:latin typeface="Trebuchet MS"/>
                <a:cs typeface="Trebuchet MS"/>
              </a:rPr>
              <a:t> represent?</a:t>
            </a:r>
            <a:endParaRPr sz="950">
              <a:latin typeface="Trebuchet MS"/>
              <a:cs typeface="Trebuchet MS"/>
            </a:endParaRPr>
          </a:p>
          <a:p>
            <a:pPr marL="228600" indent="-216535">
              <a:lnSpc>
                <a:spcPct val="100000"/>
              </a:lnSpc>
              <a:spcBef>
                <a:spcPts val="605"/>
              </a:spcBef>
              <a:buClr>
                <a:srgbClr val="14C9CF"/>
              </a:buClr>
              <a:buFont typeface="Calibri"/>
              <a:buAutoNum type="arabicPeriod" startAt="5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Place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boom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top 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  <a:p>
            <a:pPr marL="228600">
              <a:lnSpc>
                <a:spcPct val="100000"/>
              </a:lnSpc>
              <a:spcBef>
                <a:spcPts val="325"/>
              </a:spcBef>
            </a:pPr>
            <a:r>
              <a:rPr dirty="0" sz="950" i="1">
                <a:latin typeface="Trebuchet MS"/>
                <a:cs typeface="Trebuchet MS"/>
              </a:rPr>
              <a:t>Does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65" i="1">
                <a:latin typeface="Trebuchet MS"/>
                <a:cs typeface="Trebuchet MS"/>
              </a:rPr>
              <a:t>it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float? </a:t>
            </a:r>
            <a:r>
              <a:rPr dirty="0" sz="950" i="1">
                <a:latin typeface="Trebuchet MS"/>
                <a:cs typeface="Trebuchet MS"/>
              </a:rPr>
              <a:t>Can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2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secure it?</a:t>
            </a:r>
            <a:endParaRPr sz="950">
              <a:latin typeface="Trebuchet MS"/>
              <a:cs typeface="Trebuchet MS"/>
            </a:endParaRPr>
          </a:p>
          <a:p>
            <a:pPr marL="228600" indent="-216535">
              <a:lnSpc>
                <a:spcPct val="100000"/>
              </a:lnSpc>
              <a:spcBef>
                <a:spcPts val="605"/>
              </a:spcBef>
              <a:buClr>
                <a:srgbClr val="14C9CF"/>
              </a:buClr>
              <a:buFont typeface="Calibri"/>
              <a:buAutoNum type="arabicPeriod" startAt="6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oil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behind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boom.</a:t>
            </a:r>
            <a:endParaRPr sz="950">
              <a:latin typeface="Trebuchet MS"/>
              <a:cs typeface="Trebuchet MS"/>
            </a:endParaRPr>
          </a:p>
          <a:p>
            <a:pPr marL="228600" marR="125095">
              <a:lnSpc>
                <a:spcPct val="103499"/>
              </a:lnSpc>
              <a:spcBef>
                <a:spcPts val="285"/>
              </a:spcBef>
            </a:pPr>
            <a:r>
              <a:rPr dirty="0" sz="950" i="1">
                <a:latin typeface="Trebuchet MS"/>
                <a:cs typeface="Trebuchet MS"/>
              </a:rPr>
              <a:t>Does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your</a:t>
            </a:r>
            <a:r>
              <a:rPr dirty="0" sz="950" spc="-60" i="1">
                <a:latin typeface="Trebuchet MS"/>
                <a:cs typeface="Trebuchet MS"/>
              </a:rPr>
              <a:t> </a:t>
            </a:r>
            <a:r>
              <a:rPr dirty="0" sz="950" spc="-65" i="1">
                <a:latin typeface="Trebuchet MS"/>
                <a:cs typeface="Trebuchet MS"/>
              </a:rPr>
              <a:t>oil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boom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contain</a:t>
            </a:r>
            <a:r>
              <a:rPr dirty="0" sz="950" spc="-5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 oil? </a:t>
            </a:r>
            <a:r>
              <a:rPr dirty="0" sz="950" i="1">
                <a:latin typeface="Trebuchet MS"/>
                <a:cs typeface="Trebuchet MS"/>
              </a:rPr>
              <a:t>Does</a:t>
            </a:r>
            <a:r>
              <a:rPr dirty="0" sz="950" spc="-35" i="1">
                <a:latin typeface="Trebuchet MS"/>
                <a:cs typeface="Trebuchet MS"/>
              </a:rPr>
              <a:t> </a:t>
            </a:r>
            <a:r>
              <a:rPr dirty="0" sz="950" spc="-40" i="1">
                <a:latin typeface="Trebuchet MS"/>
                <a:cs typeface="Trebuchet MS"/>
              </a:rPr>
              <a:t>it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absorb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it?</a:t>
            </a:r>
            <a:endParaRPr sz="950">
              <a:latin typeface="Trebuchet MS"/>
              <a:cs typeface="Trebuchet MS"/>
            </a:endParaRPr>
          </a:p>
          <a:p>
            <a:pPr marL="228600" indent="-216535">
              <a:lnSpc>
                <a:spcPct val="100000"/>
              </a:lnSpc>
              <a:spcBef>
                <a:spcPts val="605"/>
              </a:spcBef>
              <a:buClr>
                <a:srgbClr val="14C9CF"/>
              </a:buClr>
              <a:buFont typeface="Calibri"/>
              <a:buAutoNum type="arabicPeriod" startAt="7"/>
              <a:tabLst>
                <a:tab pos="227965" algn="l"/>
                <a:tab pos="229235" algn="l"/>
              </a:tabLst>
            </a:pPr>
            <a:r>
              <a:rPr dirty="0" sz="950" spc="-20">
                <a:latin typeface="Trebuchet MS"/>
                <a:cs typeface="Trebuchet MS"/>
              </a:rPr>
              <a:t>Lift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slightly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  <a:p>
            <a:pPr marL="228600">
              <a:lnSpc>
                <a:spcPct val="100000"/>
              </a:lnSpc>
              <a:spcBef>
                <a:spcPts val="325"/>
              </a:spcBef>
            </a:pPr>
            <a:r>
              <a:rPr dirty="0" sz="950" i="1">
                <a:latin typeface="Trebuchet MS"/>
                <a:cs typeface="Trebuchet MS"/>
              </a:rPr>
              <a:t>Does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any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40" i="1">
                <a:latin typeface="Trebuchet MS"/>
                <a:cs typeface="Trebuchet MS"/>
              </a:rPr>
              <a:t>of</a:t>
            </a:r>
            <a:r>
              <a:rPr dirty="0" sz="950" spc="-7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65" i="1">
                <a:latin typeface="Trebuchet MS"/>
                <a:cs typeface="Trebuchet MS"/>
              </a:rPr>
              <a:t>oil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reach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beach?</a:t>
            </a:r>
            <a:endParaRPr sz="950">
              <a:latin typeface="Trebuchet MS"/>
              <a:cs typeface="Trebuchet MS"/>
            </a:endParaRPr>
          </a:p>
          <a:p>
            <a:pPr marL="228600" marR="442595" indent="-216535">
              <a:lnSpc>
                <a:spcPct val="103499"/>
              </a:lnSpc>
              <a:spcBef>
                <a:spcPts val="565"/>
              </a:spcBef>
              <a:buClr>
                <a:srgbClr val="14C9CF"/>
              </a:buClr>
              <a:buFont typeface="Calibri"/>
              <a:buAutoNum type="arabicPeriod" startAt="8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Add a squirt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dish washer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soap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water.</a:t>
            </a:r>
            <a:endParaRPr sz="950">
              <a:latin typeface="Trebuchet MS"/>
              <a:cs typeface="Trebuchet MS"/>
            </a:endParaRPr>
          </a:p>
          <a:p>
            <a:pPr marL="228600" marR="95250">
              <a:lnSpc>
                <a:spcPct val="103499"/>
              </a:lnSpc>
              <a:spcBef>
                <a:spcPts val="285"/>
              </a:spcBef>
            </a:pP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happens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to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35" i="1">
                <a:latin typeface="Trebuchet MS"/>
                <a:cs typeface="Trebuchet MS"/>
              </a:rPr>
              <a:t>oil?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happens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to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food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colouring?</a:t>
            </a:r>
            <a:endParaRPr sz="950">
              <a:latin typeface="Trebuchet MS"/>
              <a:cs typeface="Trebuchet MS"/>
            </a:endParaRPr>
          </a:p>
          <a:p>
            <a:pPr marL="228600" marR="16510" indent="-216535">
              <a:lnSpc>
                <a:spcPct val="103499"/>
              </a:lnSpc>
              <a:spcBef>
                <a:spcPts val="565"/>
              </a:spcBef>
              <a:buClr>
                <a:srgbClr val="14C9CF"/>
              </a:buClr>
              <a:buFont typeface="Calibri"/>
              <a:buAutoNum type="arabicPeriod" startAt="9"/>
              <a:tabLst>
                <a:tab pos="229235" algn="l"/>
              </a:tabLst>
            </a:pP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spoon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carefully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scoop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as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much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 </a:t>
            </a:r>
            <a:r>
              <a:rPr dirty="0" sz="950" spc="-30">
                <a:latin typeface="Trebuchet MS"/>
                <a:cs typeface="Trebuchet MS"/>
              </a:rPr>
              <a:t>oil</a:t>
            </a:r>
            <a:r>
              <a:rPr dirty="0" sz="950">
                <a:latin typeface="Trebuchet MS"/>
                <a:cs typeface="Trebuchet MS"/>
              </a:rPr>
              <a:t> as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possible.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>
                <a:latin typeface="Trebuchet MS"/>
                <a:cs typeface="Trebuchet MS"/>
              </a:rPr>
              <a:t> back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20">
                <a:latin typeface="Trebuchet MS"/>
                <a:cs typeface="Trebuchet MS"/>
              </a:rPr>
              <a:t> your </a:t>
            </a:r>
            <a:r>
              <a:rPr dirty="0" sz="950">
                <a:latin typeface="Trebuchet MS"/>
                <a:cs typeface="Trebuchet MS"/>
              </a:rPr>
              <a:t>measuring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cup.</a:t>
            </a:r>
            <a:endParaRPr sz="950">
              <a:latin typeface="Trebuchet MS"/>
              <a:cs typeface="Trebuchet MS"/>
            </a:endParaRPr>
          </a:p>
          <a:p>
            <a:pPr marL="228600">
              <a:lnSpc>
                <a:spcPct val="100000"/>
              </a:lnSpc>
              <a:spcBef>
                <a:spcPts val="325"/>
              </a:spcBef>
            </a:pPr>
            <a:r>
              <a:rPr dirty="0" sz="950" i="1">
                <a:latin typeface="Trebuchet MS"/>
                <a:cs typeface="Trebuchet MS"/>
              </a:rPr>
              <a:t>How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much</a:t>
            </a:r>
            <a:r>
              <a:rPr dirty="0" sz="950" spc="-40" i="1">
                <a:latin typeface="Trebuchet MS"/>
                <a:cs typeface="Trebuchet MS"/>
              </a:rPr>
              <a:t> are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able</a:t>
            </a:r>
            <a:r>
              <a:rPr dirty="0" sz="950" spc="-55" i="1">
                <a:latin typeface="Trebuchet MS"/>
                <a:cs typeface="Trebuchet MS"/>
              </a:rPr>
              <a:t> </a:t>
            </a:r>
            <a:r>
              <a:rPr dirty="0" sz="950" spc="-25" i="1">
                <a:latin typeface="Trebuchet MS"/>
                <a:cs typeface="Trebuchet MS"/>
              </a:rPr>
              <a:t>to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remove?</a:t>
            </a:r>
            <a:endParaRPr sz="950">
              <a:latin typeface="Trebuchet MS"/>
              <a:cs typeface="Trebuchet MS"/>
            </a:endParaRPr>
          </a:p>
          <a:p>
            <a:pPr marL="228600" marR="527050" indent="-216535">
              <a:lnSpc>
                <a:spcPct val="103499"/>
              </a:lnSpc>
              <a:spcBef>
                <a:spcPts val="565"/>
              </a:spcBef>
              <a:buClr>
                <a:srgbClr val="14C9CF"/>
              </a:buClr>
              <a:buFont typeface="Calibri"/>
              <a:buAutoNum type="arabicPeriod" startAt="10"/>
              <a:tabLst>
                <a:tab pos="229235" algn="l"/>
              </a:tabLst>
            </a:pPr>
            <a:r>
              <a:rPr dirty="0" sz="950" spc="-20">
                <a:latin typeface="Trebuchet MS"/>
                <a:cs typeface="Trebuchet MS"/>
              </a:rPr>
              <a:t>Lift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shake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tray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slightly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>
                <a:latin typeface="Trebuchet MS"/>
                <a:cs typeface="Trebuchet MS"/>
              </a:rPr>
              <a:t>simulate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waves.</a:t>
            </a:r>
            <a:endParaRPr sz="950">
              <a:latin typeface="Trebuchet MS"/>
              <a:cs typeface="Trebuchet MS"/>
            </a:endParaRPr>
          </a:p>
          <a:p>
            <a:pPr marL="228600">
              <a:lnSpc>
                <a:spcPct val="100000"/>
              </a:lnSpc>
              <a:spcBef>
                <a:spcPts val="610"/>
              </a:spcBef>
            </a:pP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happens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to</a:t>
            </a:r>
            <a:r>
              <a:rPr dirty="0" sz="950" spc="-45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the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65" i="1">
                <a:latin typeface="Trebuchet MS"/>
                <a:cs typeface="Trebuchet MS"/>
              </a:rPr>
              <a:t>oil</a:t>
            </a:r>
            <a:r>
              <a:rPr dirty="0" sz="950" spc="-3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and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food</a:t>
            </a:r>
            <a:r>
              <a:rPr dirty="0" sz="950" spc="-25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colouring?</a:t>
            </a:r>
            <a:endParaRPr sz="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243204" algn="l"/>
              </a:tabLst>
            </a:pPr>
            <a:r>
              <a:rPr dirty="0" sz="1000" spc="-25">
                <a:latin typeface="Arial"/>
                <a:cs typeface="Arial"/>
              </a:rPr>
              <a:t>38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40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8"/>
            <a:ext cx="0" cy="7560309"/>
          </a:xfrm>
          <a:custGeom>
            <a:avLst/>
            <a:gdLst/>
            <a:ahLst/>
            <a:cxnLst/>
            <a:rect l="l" t="t" r="r" b="b"/>
            <a:pathLst>
              <a:path w="0" h="7560309">
                <a:moveTo>
                  <a:pt x="0" y="0"/>
                </a:moveTo>
                <a:lnTo>
                  <a:pt x="0" y="7559992"/>
                </a:lnTo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916002" y="12"/>
            <a:ext cx="4776470" cy="7560309"/>
            <a:chOff x="5916002" y="12"/>
            <a:chExt cx="4776470" cy="7560309"/>
          </a:xfrm>
        </p:grpSpPr>
        <p:sp>
          <p:nvSpPr>
            <p:cNvPr id="4" name="object 4" descr=""/>
            <p:cNvSpPr/>
            <p:nvPr/>
          </p:nvSpPr>
          <p:spPr>
            <a:xfrm>
              <a:off x="5916002" y="12"/>
              <a:ext cx="4776470" cy="7560309"/>
            </a:xfrm>
            <a:custGeom>
              <a:avLst/>
              <a:gdLst/>
              <a:ahLst/>
              <a:cxnLst/>
              <a:rect l="l" t="t" r="r" b="b"/>
              <a:pathLst>
                <a:path w="4776470" h="7560309">
                  <a:moveTo>
                    <a:pt x="4776000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776000" y="7559992"/>
                  </a:lnTo>
                  <a:lnTo>
                    <a:pt x="4776000" y="0"/>
                  </a:lnTo>
                  <a:close/>
                </a:path>
              </a:pathLst>
            </a:custGeom>
            <a:solidFill>
              <a:srgbClr val="DCF7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167996" y="927455"/>
              <a:ext cx="3984625" cy="3644900"/>
            </a:xfrm>
            <a:custGeom>
              <a:avLst/>
              <a:gdLst/>
              <a:ahLst/>
              <a:cxnLst/>
              <a:rect l="l" t="t" r="r" b="b"/>
              <a:pathLst>
                <a:path w="3984625" h="3644900">
                  <a:moveTo>
                    <a:pt x="3984002" y="0"/>
                  </a:moveTo>
                  <a:lnTo>
                    <a:pt x="0" y="0"/>
                  </a:lnTo>
                  <a:lnTo>
                    <a:pt x="0" y="3644544"/>
                  </a:lnTo>
                  <a:lnTo>
                    <a:pt x="3984002" y="3644544"/>
                  </a:lnTo>
                  <a:lnTo>
                    <a:pt x="3984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6212" y="1993129"/>
              <a:ext cx="199330" cy="6248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6654" y="2132585"/>
              <a:ext cx="515263" cy="8217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345405" y="1585145"/>
              <a:ext cx="2148840" cy="2201545"/>
            </a:xfrm>
            <a:custGeom>
              <a:avLst/>
              <a:gdLst/>
              <a:ahLst/>
              <a:cxnLst/>
              <a:rect l="l" t="t" r="r" b="b"/>
              <a:pathLst>
                <a:path w="2148840" h="2201545">
                  <a:moveTo>
                    <a:pt x="1086942" y="0"/>
                  </a:moveTo>
                  <a:lnTo>
                    <a:pt x="1084643" y="0"/>
                  </a:lnTo>
                  <a:lnTo>
                    <a:pt x="1082802" y="1828"/>
                  </a:lnTo>
                  <a:lnTo>
                    <a:pt x="1082763" y="6375"/>
                  </a:lnTo>
                  <a:lnTo>
                    <a:pt x="1084605" y="8229"/>
                  </a:lnTo>
                  <a:lnTo>
                    <a:pt x="1104003" y="8535"/>
                  </a:lnTo>
                  <a:lnTo>
                    <a:pt x="1121283" y="9093"/>
                  </a:lnTo>
                  <a:lnTo>
                    <a:pt x="1123480" y="9093"/>
                  </a:lnTo>
                  <a:lnTo>
                    <a:pt x="1125308" y="7353"/>
                  </a:lnTo>
                  <a:lnTo>
                    <a:pt x="1125499" y="2857"/>
                  </a:lnTo>
                  <a:lnTo>
                    <a:pt x="1123721" y="939"/>
                  </a:lnTo>
                  <a:lnTo>
                    <a:pt x="1104195" y="280"/>
                  </a:lnTo>
                  <a:lnTo>
                    <a:pt x="1086942" y="0"/>
                  </a:lnTo>
                  <a:close/>
                </a:path>
                <a:path w="2148840" h="2201545">
                  <a:moveTo>
                    <a:pt x="1054646" y="76"/>
                  </a:moveTo>
                  <a:lnTo>
                    <a:pt x="1052423" y="292"/>
                  </a:lnTo>
                  <a:lnTo>
                    <a:pt x="1035178" y="860"/>
                  </a:lnTo>
                  <a:lnTo>
                    <a:pt x="1015657" y="1841"/>
                  </a:lnTo>
                  <a:lnTo>
                    <a:pt x="1013917" y="3797"/>
                  </a:lnTo>
                  <a:lnTo>
                    <a:pt x="1014171" y="8267"/>
                  </a:lnTo>
                  <a:lnTo>
                    <a:pt x="1016000" y="9956"/>
                  </a:lnTo>
                  <a:lnTo>
                    <a:pt x="1018413" y="9956"/>
                  </a:lnTo>
                  <a:lnTo>
                    <a:pt x="1035515" y="9102"/>
                  </a:lnTo>
                  <a:lnTo>
                    <a:pt x="1054900" y="8483"/>
                  </a:lnTo>
                  <a:lnTo>
                    <a:pt x="1056716" y="6591"/>
                  </a:lnTo>
                  <a:lnTo>
                    <a:pt x="1056589" y="2032"/>
                  </a:lnTo>
                  <a:lnTo>
                    <a:pt x="1054646" y="76"/>
                  </a:lnTo>
                  <a:close/>
                </a:path>
                <a:path w="2148840" h="2201545">
                  <a:moveTo>
                    <a:pt x="1153731" y="2578"/>
                  </a:moveTo>
                  <a:lnTo>
                    <a:pt x="1151648" y="4356"/>
                  </a:lnTo>
                  <a:lnTo>
                    <a:pt x="1151318" y="8902"/>
                  </a:lnTo>
                  <a:lnTo>
                    <a:pt x="1153020" y="10871"/>
                  </a:lnTo>
                  <a:lnTo>
                    <a:pt x="1172341" y="12428"/>
                  </a:lnTo>
                  <a:lnTo>
                    <a:pt x="1189558" y="14122"/>
                  </a:lnTo>
                  <a:lnTo>
                    <a:pt x="1191945" y="14122"/>
                  </a:lnTo>
                  <a:lnTo>
                    <a:pt x="1193736" y="12547"/>
                  </a:lnTo>
                  <a:lnTo>
                    <a:pt x="1194193" y="8166"/>
                  </a:lnTo>
                  <a:lnTo>
                    <a:pt x="1192555" y="6134"/>
                  </a:lnTo>
                  <a:lnTo>
                    <a:pt x="1173073" y="4211"/>
                  </a:lnTo>
                  <a:lnTo>
                    <a:pt x="1155903" y="2806"/>
                  </a:lnTo>
                  <a:lnTo>
                    <a:pt x="1153731" y="2578"/>
                  </a:lnTo>
                  <a:close/>
                </a:path>
                <a:path w="2148840" h="2201545">
                  <a:moveTo>
                    <a:pt x="985748" y="4127"/>
                  </a:moveTo>
                  <a:lnTo>
                    <a:pt x="983526" y="4267"/>
                  </a:lnTo>
                  <a:lnTo>
                    <a:pt x="966377" y="5978"/>
                  </a:lnTo>
                  <a:lnTo>
                    <a:pt x="946950" y="8255"/>
                  </a:lnTo>
                  <a:lnTo>
                    <a:pt x="945337" y="10312"/>
                  </a:lnTo>
                  <a:lnTo>
                    <a:pt x="945883" y="14668"/>
                  </a:lnTo>
                  <a:lnTo>
                    <a:pt x="947661" y="16192"/>
                  </a:lnTo>
                  <a:lnTo>
                    <a:pt x="949883" y="16192"/>
                  </a:lnTo>
                  <a:lnTo>
                    <a:pt x="967265" y="14182"/>
                  </a:lnTo>
                  <a:lnTo>
                    <a:pt x="986548" y="12280"/>
                  </a:lnTo>
                  <a:lnTo>
                    <a:pt x="988225" y="10287"/>
                  </a:lnTo>
                  <a:lnTo>
                    <a:pt x="987806" y="5740"/>
                  </a:lnTo>
                  <a:lnTo>
                    <a:pt x="985748" y="4127"/>
                  </a:lnTo>
                  <a:close/>
                </a:path>
                <a:path w="2148840" h="2201545">
                  <a:moveTo>
                    <a:pt x="1221968" y="9702"/>
                  </a:moveTo>
                  <a:lnTo>
                    <a:pt x="1219873" y="11303"/>
                  </a:lnTo>
                  <a:lnTo>
                    <a:pt x="1219250" y="15824"/>
                  </a:lnTo>
                  <a:lnTo>
                    <a:pt x="1220812" y="17907"/>
                  </a:lnTo>
                  <a:lnTo>
                    <a:pt x="1223086" y="18211"/>
                  </a:lnTo>
                  <a:lnTo>
                    <a:pt x="1239993" y="20701"/>
                  </a:lnTo>
                  <a:lnTo>
                    <a:pt x="1257160" y="23507"/>
                  </a:lnTo>
                  <a:lnTo>
                    <a:pt x="1257617" y="23533"/>
                  </a:lnTo>
                  <a:lnTo>
                    <a:pt x="1259586" y="23533"/>
                  </a:lnTo>
                  <a:lnTo>
                    <a:pt x="1261338" y="22110"/>
                  </a:lnTo>
                  <a:lnTo>
                    <a:pt x="1262075" y="17856"/>
                  </a:lnTo>
                  <a:lnTo>
                    <a:pt x="1260563" y="15722"/>
                  </a:lnTo>
                  <a:lnTo>
                    <a:pt x="1249803" y="13903"/>
                  </a:lnTo>
                  <a:lnTo>
                    <a:pt x="1232716" y="11256"/>
                  </a:lnTo>
                  <a:lnTo>
                    <a:pt x="1224203" y="10045"/>
                  </a:lnTo>
                  <a:lnTo>
                    <a:pt x="1221968" y="9702"/>
                  </a:lnTo>
                  <a:close/>
                </a:path>
                <a:path w="2148840" h="2201545">
                  <a:moveTo>
                    <a:pt x="917232" y="12433"/>
                  </a:moveTo>
                  <a:lnTo>
                    <a:pt x="897958" y="15646"/>
                  </a:lnTo>
                  <a:lnTo>
                    <a:pt x="878713" y="19202"/>
                  </a:lnTo>
                  <a:lnTo>
                    <a:pt x="877252" y="21361"/>
                  </a:lnTo>
                  <a:lnTo>
                    <a:pt x="878052" y="25577"/>
                  </a:lnTo>
                  <a:lnTo>
                    <a:pt x="879792" y="26949"/>
                  </a:lnTo>
                  <a:lnTo>
                    <a:pt x="881976" y="26949"/>
                  </a:lnTo>
                  <a:lnTo>
                    <a:pt x="882243" y="26924"/>
                  </a:lnTo>
                  <a:lnTo>
                    <a:pt x="899387" y="23775"/>
                  </a:lnTo>
                  <a:lnTo>
                    <a:pt x="918578" y="20586"/>
                  </a:lnTo>
                  <a:lnTo>
                    <a:pt x="920115" y="18478"/>
                  </a:lnTo>
                  <a:lnTo>
                    <a:pt x="919391" y="13970"/>
                  </a:lnTo>
                  <a:lnTo>
                    <a:pt x="917232" y="12433"/>
                  </a:lnTo>
                  <a:close/>
                </a:path>
                <a:path w="2148840" h="2201545">
                  <a:moveTo>
                    <a:pt x="1290002" y="21285"/>
                  </a:moveTo>
                  <a:lnTo>
                    <a:pt x="1287805" y="22720"/>
                  </a:lnTo>
                  <a:lnTo>
                    <a:pt x="1286891" y="27178"/>
                  </a:lnTo>
                  <a:lnTo>
                    <a:pt x="1288326" y="29362"/>
                  </a:lnTo>
                  <a:lnTo>
                    <a:pt x="1298900" y="31568"/>
                  </a:lnTo>
                  <a:lnTo>
                    <a:pt x="1307268" y="33399"/>
                  </a:lnTo>
                  <a:lnTo>
                    <a:pt x="1324305" y="37350"/>
                  </a:lnTo>
                  <a:lnTo>
                    <a:pt x="1324635" y="37388"/>
                  </a:lnTo>
                  <a:lnTo>
                    <a:pt x="1326807" y="37388"/>
                  </a:lnTo>
                  <a:lnTo>
                    <a:pt x="1328508" y="36106"/>
                  </a:lnTo>
                  <a:lnTo>
                    <a:pt x="1329486" y="32004"/>
                  </a:lnTo>
                  <a:lnTo>
                    <a:pt x="1328127" y="29768"/>
                  </a:lnTo>
                  <a:lnTo>
                    <a:pt x="1309066" y="25342"/>
                  </a:lnTo>
                  <a:lnTo>
                    <a:pt x="1290002" y="21285"/>
                  </a:lnTo>
                  <a:close/>
                </a:path>
                <a:path w="2148840" h="2201545">
                  <a:moveTo>
                    <a:pt x="849287" y="25349"/>
                  </a:moveTo>
                  <a:lnTo>
                    <a:pt x="838676" y="27807"/>
                  </a:lnTo>
                  <a:lnTo>
                    <a:pt x="821845" y="31909"/>
                  </a:lnTo>
                  <a:lnTo>
                    <a:pt x="811263" y="34645"/>
                  </a:lnTo>
                  <a:lnTo>
                    <a:pt x="809942" y="36893"/>
                  </a:lnTo>
                  <a:lnTo>
                    <a:pt x="811009" y="40957"/>
                  </a:lnTo>
                  <a:lnTo>
                    <a:pt x="812685" y="42189"/>
                  </a:lnTo>
                  <a:lnTo>
                    <a:pt x="814857" y="42189"/>
                  </a:lnTo>
                  <a:lnTo>
                    <a:pt x="815200" y="42138"/>
                  </a:lnTo>
                  <a:lnTo>
                    <a:pt x="832207" y="37841"/>
                  </a:lnTo>
                  <a:lnTo>
                    <a:pt x="851128" y="33401"/>
                  </a:lnTo>
                  <a:lnTo>
                    <a:pt x="852512" y="31191"/>
                  </a:lnTo>
                  <a:lnTo>
                    <a:pt x="851496" y="26746"/>
                  </a:lnTo>
                  <a:lnTo>
                    <a:pt x="849287" y="25349"/>
                  </a:lnTo>
                  <a:close/>
                </a:path>
                <a:path w="2148840" h="2201545">
                  <a:moveTo>
                    <a:pt x="1357109" y="37261"/>
                  </a:moveTo>
                  <a:lnTo>
                    <a:pt x="1354861" y="38544"/>
                  </a:lnTo>
                  <a:lnTo>
                    <a:pt x="1353654" y="42938"/>
                  </a:lnTo>
                  <a:lnTo>
                    <a:pt x="1354937" y="45212"/>
                  </a:lnTo>
                  <a:lnTo>
                    <a:pt x="1373585" y="50492"/>
                  </a:lnTo>
                  <a:lnTo>
                    <a:pt x="1390396" y="55562"/>
                  </a:lnTo>
                  <a:lnTo>
                    <a:pt x="1390815" y="55638"/>
                  </a:lnTo>
                  <a:lnTo>
                    <a:pt x="1392974" y="55638"/>
                  </a:lnTo>
                  <a:lnTo>
                    <a:pt x="1394612" y="54495"/>
                  </a:lnTo>
                  <a:lnTo>
                    <a:pt x="1395831" y="50558"/>
                  </a:lnTo>
                  <a:lnTo>
                    <a:pt x="1394625" y="48247"/>
                  </a:lnTo>
                  <a:lnTo>
                    <a:pt x="1384202" y="45036"/>
                  </a:lnTo>
                  <a:lnTo>
                    <a:pt x="1367605" y="40176"/>
                  </a:lnTo>
                  <a:lnTo>
                    <a:pt x="1357109" y="37261"/>
                  </a:lnTo>
                  <a:close/>
                </a:path>
                <a:path w="2148840" h="2201545">
                  <a:moveTo>
                    <a:pt x="782320" y="42722"/>
                  </a:moveTo>
                  <a:lnTo>
                    <a:pt x="771914" y="45859"/>
                  </a:lnTo>
                  <a:lnTo>
                    <a:pt x="755402" y="51062"/>
                  </a:lnTo>
                  <a:lnTo>
                    <a:pt x="745032" y="54483"/>
                  </a:lnTo>
                  <a:lnTo>
                    <a:pt x="743864" y="56832"/>
                  </a:lnTo>
                  <a:lnTo>
                    <a:pt x="745159" y="60718"/>
                  </a:lnTo>
                  <a:lnTo>
                    <a:pt x="746772" y="61810"/>
                  </a:lnTo>
                  <a:lnTo>
                    <a:pt x="748919" y="61810"/>
                  </a:lnTo>
                  <a:lnTo>
                    <a:pt x="749376" y="61734"/>
                  </a:lnTo>
                  <a:lnTo>
                    <a:pt x="766129" y="56300"/>
                  </a:lnTo>
                  <a:lnTo>
                    <a:pt x="784694" y="50634"/>
                  </a:lnTo>
                  <a:lnTo>
                    <a:pt x="785939" y="48336"/>
                  </a:lnTo>
                  <a:lnTo>
                    <a:pt x="784644" y="43967"/>
                  </a:lnTo>
                  <a:lnTo>
                    <a:pt x="782320" y="42722"/>
                  </a:lnTo>
                  <a:close/>
                </a:path>
                <a:path w="2148840" h="2201545">
                  <a:moveTo>
                    <a:pt x="1423073" y="57607"/>
                  </a:moveTo>
                  <a:lnTo>
                    <a:pt x="1420710" y="58750"/>
                  </a:lnTo>
                  <a:lnTo>
                    <a:pt x="1419212" y="63055"/>
                  </a:lnTo>
                  <a:lnTo>
                    <a:pt x="1420355" y="65392"/>
                  </a:lnTo>
                  <a:lnTo>
                    <a:pt x="1430576" y="68995"/>
                  </a:lnTo>
                  <a:lnTo>
                    <a:pt x="1446683" y="74892"/>
                  </a:lnTo>
                  <a:lnTo>
                    <a:pt x="1455140" y="78117"/>
                  </a:lnTo>
                  <a:lnTo>
                    <a:pt x="1455648" y="78206"/>
                  </a:lnTo>
                  <a:lnTo>
                    <a:pt x="1457807" y="78206"/>
                  </a:lnTo>
                  <a:lnTo>
                    <a:pt x="1459357" y="77203"/>
                  </a:lnTo>
                  <a:lnTo>
                    <a:pt x="1460804" y="73431"/>
                  </a:lnTo>
                  <a:lnTo>
                    <a:pt x="1459750" y="71056"/>
                  </a:lnTo>
                  <a:lnTo>
                    <a:pt x="1449584" y="67170"/>
                  </a:lnTo>
                  <a:lnTo>
                    <a:pt x="1433358" y="61224"/>
                  </a:lnTo>
                  <a:lnTo>
                    <a:pt x="1423073" y="57607"/>
                  </a:lnTo>
                  <a:close/>
                </a:path>
                <a:path w="2148840" h="2201545">
                  <a:moveTo>
                    <a:pt x="716699" y="64427"/>
                  </a:moveTo>
                  <a:lnTo>
                    <a:pt x="706527" y="68249"/>
                  </a:lnTo>
                  <a:lnTo>
                    <a:pt x="690396" y="74514"/>
                  </a:lnTo>
                  <a:lnTo>
                    <a:pt x="680275" y="78600"/>
                  </a:lnTo>
                  <a:lnTo>
                    <a:pt x="679259" y="81013"/>
                  </a:lnTo>
                  <a:lnTo>
                    <a:pt x="680770" y="84721"/>
                  </a:lnTo>
                  <a:lnTo>
                    <a:pt x="682320" y="85699"/>
                  </a:lnTo>
                  <a:lnTo>
                    <a:pt x="684453" y="85699"/>
                  </a:lnTo>
                  <a:lnTo>
                    <a:pt x="684987" y="85598"/>
                  </a:lnTo>
                  <a:lnTo>
                    <a:pt x="701444" y="79043"/>
                  </a:lnTo>
                  <a:lnTo>
                    <a:pt x="717448" y="72961"/>
                  </a:lnTo>
                  <a:lnTo>
                    <a:pt x="719594" y="72174"/>
                  </a:lnTo>
                  <a:lnTo>
                    <a:pt x="720686" y="69799"/>
                  </a:lnTo>
                  <a:lnTo>
                    <a:pt x="719086" y="65532"/>
                  </a:lnTo>
                  <a:lnTo>
                    <a:pt x="716699" y="64427"/>
                  </a:lnTo>
                  <a:close/>
                </a:path>
                <a:path w="2148840" h="2201545">
                  <a:moveTo>
                    <a:pt x="1487500" y="82270"/>
                  </a:moveTo>
                  <a:lnTo>
                    <a:pt x="1485112" y="83261"/>
                  </a:lnTo>
                  <a:lnTo>
                    <a:pt x="1483321" y="87452"/>
                  </a:lnTo>
                  <a:lnTo>
                    <a:pt x="1484299" y="89877"/>
                  </a:lnTo>
                  <a:lnTo>
                    <a:pt x="1494260" y="94139"/>
                  </a:lnTo>
                  <a:lnTo>
                    <a:pt x="1509942" y="101089"/>
                  </a:lnTo>
                  <a:lnTo>
                    <a:pt x="1518259" y="104902"/>
                  </a:lnTo>
                  <a:lnTo>
                    <a:pt x="1518856" y="105029"/>
                  </a:lnTo>
                  <a:lnTo>
                    <a:pt x="1521002" y="105029"/>
                  </a:lnTo>
                  <a:lnTo>
                    <a:pt x="1522488" y="104140"/>
                  </a:lnTo>
                  <a:lnTo>
                    <a:pt x="1524139" y="100571"/>
                  </a:lnTo>
                  <a:lnTo>
                    <a:pt x="1523238" y="98107"/>
                  </a:lnTo>
                  <a:lnTo>
                    <a:pt x="1513352" y="93575"/>
                  </a:lnTo>
                  <a:lnTo>
                    <a:pt x="1497550" y="86573"/>
                  </a:lnTo>
                  <a:lnTo>
                    <a:pt x="1487500" y="82270"/>
                  </a:lnTo>
                  <a:close/>
                </a:path>
                <a:path w="2148840" h="2201545">
                  <a:moveTo>
                    <a:pt x="652691" y="90385"/>
                  </a:moveTo>
                  <a:lnTo>
                    <a:pt x="617270" y="106883"/>
                  </a:lnTo>
                  <a:lnTo>
                    <a:pt x="616394" y="109347"/>
                  </a:lnTo>
                  <a:lnTo>
                    <a:pt x="618109" y="112864"/>
                  </a:lnTo>
                  <a:lnTo>
                    <a:pt x="619582" y="113715"/>
                  </a:lnTo>
                  <a:lnTo>
                    <a:pt x="621715" y="113715"/>
                  </a:lnTo>
                  <a:lnTo>
                    <a:pt x="622338" y="113588"/>
                  </a:lnTo>
                  <a:lnTo>
                    <a:pt x="630651" y="109591"/>
                  </a:lnTo>
                  <a:lnTo>
                    <a:pt x="638544" y="105879"/>
                  </a:lnTo>
                  <a:lnTo>
                    <a:pt x="646210" y="102347"/>
                  </a:lnTo>
                  <a:lnTo>
                    <a:pt x="656056" y="97917"/>
                  </a:lnTo>
                  <a:lnTo>
                    <a:pt x="656996" y="95478"/>
                  </a:lnTo>
                  <a:lnTo>
                    <a:pt x="655129" y="91300"/>
                  </a:lnTo>
                  <a:lnTo>
                    <a:pt x="652691" y="90385"/>
                  </a:lnTo>
                  <a:close/>
                </a:path>
                <a:path w="2148840" h="2201545">
                  <a:moveTo>
                    <a:pt x="1550123" y="111099"/>
                  </a:moveTo>
                  <a:lnTo>
                    <a:pt x="1547634" y="111912"/>
                  </a:lnTo>
                  <a:lnTo>
                    <a:pt x="1545593" y="116012"/>
                  </a:lnTo>
                  <a:lnTo>
                    <a:pt x="1546415" y="118478"/>
                  </a:lnTo>
                  <a:lnTo>
                    <a:pt x="1556024" y="123349"/>
                  </a:lnTo>
                  <a:lnTo>
                    <a:pt x="1563611" y="127287"/>
                  </a:lnTo>
                  <a:lnTo>
                    <a:pt x="1571178" y="131293"/>
                  </a:lnTo>
                  <a:lnTo>
                    <a:pt x="1579321" y="135699"/>
                  </a:lnTo>
                  <a:lnTo>
                    <a:pt x="1579994" y="135864"/>
                  </a:lnTo>
                  <a:lnTo>
                    <a:pt x="1582127" y="135864"/>
                  </a:lnTo>
                  <a:lnTo>
                    <a:pt x="1583537" y="135077"/>
                  </a:lnTo>
                  <a:lnTo>
                    <a:pt x="1585379" y="131711"/>
                  </a:lnTo>
                  <a:lnTo>
                    <a:pt x="1584642" y="129197"/>
                  </a:lnTo>
                  <a:lnTo>
                    <a:pt x="1575058" y="124013"/>
                  </a:lnTo>
                  <a:lnTo>
                    <a:pt x="1567434" y="119978"/>
                  </a:lnTo>
                  <a:lnTo>
                    <a:pt x="1559769" y="116001"/>
                  </a:lnTo>
                  <a:lnTo>
                    <a:pt x="1550123" y="111099"/>
                  </a:lnTo>
                  <a:close/>
                </a:path>
                <a:path w="2148840" h="2201545">
                  <a:moveTo>
                    <a:pt x="590499" y="120383"/>
                  </a:moveTo>
                  <a:lnTo>
                    <a:pt x="556221" y="139141"/>
                  </a:lnTo>
                  <a:lnTo>
                    <a:pt x="555536" y="141655"/>
                  </a:lnTo>
                  <a:lnTo>
                    <a:pt x="557415" y="144970"/>
                  </a:lnTo>
                  <a:lnTo>
                    <a:pt x="558812" y="145732"/>
                  </a:lnTo>
                  <a:lnTo>
                    <a:pt x="560933" y="145732"/>
                  </a:lnTo>
                  <a:lnTo>
                    <a:pt x="561644" y="145554"/>
                  </a:lnTo>
                  <a:lnTo>
                    <a:pt x="569686" y="141023"/>
                  </a:lnTo>
                  <a:lnTo>
                    <a:pt x="577178" y="136890"/>
                  </a:lnTo>
                  <a:lnTo>
                    <a:pt x="584739" y="132799"/>
                  </a:lnTo>
                  <a:lnTo>
                    <a:pt x="594347" y="127698"/>
                  </a:lnTo>
                  <a:lnTo>
                    <a:pt x="595122" y="125209"/>
                  </a:lnTo>
                  <a:lnTo>
                    <a:pt x="593001" y="121170"/>
                  </a:lnTo>
                  <a:lnTo>
                    <a:pt x="590499" y="120383"/>
                  </a:lnTo>
                  <a:close/>
                </a:path>
                <a:path w="2148840" h="2201545">
                  <a:moveTo>
                    <a:pt x="1610639" y="143929"/>
                  </a:moveTo>
                  <a:lnTo>
                    <a:pt x="1608099" y="144602"/>
                  </a:lnTo>
                  <a:lnTo>
                    <a:pt x="1605788" y="148526"/>
                  </a:lnTo>
                  <a:lnTo>
                    <a:pt x="1606448" y="151053"/>
                  </a:lnTo>
                  <a:lnTo>
                    <a:pt x="1615710" y="156545"/>
                  </a:lnTo>
                  <a:lnTo>
                    <a:pt x="1623020" y="160970"/>
                  </a:lnTo>
                  <a:lnTo>
                    <a:pt x="1630317" y="165470"/>
                  </a:lnTo>
                  <a:lnTo>
                    <a:pt x="1638261" y="170459"/>
                  </a:lnTo>
                  <a:lnTo>
                    <a:pt x="1639023" y="170662"/>
                  </a:lnTo>
                  <a:lnTo>
                    <a:pt x="1641157" y="170662"/>
                  </a:lnTo>
                  <a:lnTo>
                    <a:pt x="1642491" y="169989"/>
                  </a:lnTo>
                  <a:lnTo>
                    <a:pt x="1644497" y="166827"/>
                  </a:lnTo>
                  <a:lnTo>
                    <a:pt x="1643913" y="164274"/>
                  </a:lnTo>
                  <a:lnTo>
                    <a:pt x="1634674" y="158459"/>
                  </a:lnTo>
                  <a:lnTo>
                    <a:pt x="1627319" y="153924"/>
                  </a:lnTo>
                  <a:lnTo>
                    <a:pt x="1619951" y="149464"/>
                  </a:lnTo>
                  <a:lnTo>
                    <a:pt x="1610639" y="143929"/>
                  </a:lnTo>
                  <a:close/>
                </a:path>
                <a:path w="2148840" h="2201545">
                  <a:moveTo>
                    <a:pt x="530415" y="154330"/>
                  </a:moveTo>
                  <a:lnTo>
                    <a:pt x="497395" y="175221"/>
                  </a:lnTo>
                  <a:lnTo>
                    <a:pt x="496862" y="177787"/>
                  </a:lnTo>
                  <a:lnTo>
                    <a:pt x="498906" y="180898"/>
                  </a:lnTo>
                  <a:lnTo>
                    <a:pt x="500227" y="181559"/>
                  </a:lnTo>
                  <a:lnTo>
                    <a:pt x="502348" y="181559"/>
                  </a:lnTo>
                  <a:lnTo>
                    <a:pt x="503135" y="181330"/>
                  </a:lnTo>
                  <a:lnTo>
                    <a:pt x="510971" y="176235"/>
                  </a:lnTo>
                  <a:lnTo>
                    <a:pt x="518190" y="171627"/>
                  </a:lnTo>
                  <a:lnTo>
                    <a:pt x="525463" y="167068"/>
                  </a:lnTo>
                  <a:lnTo>
                    <a:pt x="534708" y="161378"/>
                  </a:lnTo>
                  <a:lnTo>
                    <a:pt x="535317" y="158838"/>
                  </a:lnTo>
                  <a:lnTo>
                    <a:pt x="532942" y="154952"/>
                  </a:lnTo>
                  <a:lnTo>
                    <a:pt x="530415" y="154330"/>
                  </a:lnTo>
                  <a:close/>
                </a:path>
                <a:path w="2148840" h="2201545">
                  <a:moveTo>
                    <a:pt x="1668894" y="180670"/>
                  </a:moveTo>
                  <a:lnTo>
                    <a:pt x="1666341" y="181152"/>
                  </a:lnTo>
                  <a:lnTo>
                    <a:pt x="1663776" y="184924"/>
                  </a:lnTo>
                  <a:lnTo>
                    <a:pt x="1664271" y="187502"/>
                  </a:lnTo>
                  <a:lnTo>
                    <a:pt x="1673206" y="193625"/>
                  </a:lnTo>
                  <a:lnTo>
                    <a:pt x="1680238" y="198532"/>
                  </a:lnTo>
                  <a:lnTo>
                    <a:pt x="1687218" y="203487"/>
                  </a:lnTo>
                  <a:lnTo>
                    <a:pt x="1694853" y="209003"/>
                  </a:lnTo>
                  <a:lnTo>
                    <a:pt x="1695704" y="209257"/>
                  </a:lnTo>
                  <a:lnTo>
                    <a:pt x="1697812" y="209257"/>
                  </a:lnTo>
                  <a:lnTo>
                    <a:pt x="1699069" y="208661"/>
                  </a:lnTo>
                  <a:lnTo>
                    <a:pt x="1699895" y="207556"/>
                  </a:lnTo>
                  <a:lnTo>
                    <a:pt x="1701215" y="205714"/>
                  </a:lnTo>
                  <a:lnTo>
                    <a:pt x="1700822" y="203136"/>
                  </a:lnTo>
                  <a:lnTo>
                    <a:pt x="1692026" y="196769"/>
                  </a:lnTo>
                  <a:lnTo>
                    <a:pt x="1684994" y="191776"/>
                  </a:lnTo>
                  <a:lnTo>
                    <a:pt x="1677910" y="186831"/>
                  </a:lnTo>
                  <a:lnTo>
                    <a:pt x="1670799" y="181952"/>
                  </a:lnTo>
                  <a:lnTo>
                    <a:pt x="1668894" y="180670"/>
                  </a:lnTo>
                  <a:close/>
                </a:path>
                <a:path w="2148840" h="2201545">
                  <a:moveTo>
                    <a:pt x="472630" y="192024"/>
                  </a:moveTo>
                  <a:lnTo>
                    <a:pt x="441020" y="214960"/>
                  </a:lnTo>
                  <a:lnTo>
                    <a:pt x="440651" y="217551"/>
                  </a:lnTo>
                  <a:lnTo>
                    <a:pt x="442823" y="220459"/>
                  </a:lnTo>
                  <a:lnTo>
                    <a:pt x="444068" y="221030"/>
                  </a:lnTo>
                  <a:lnTo>
                    <a:pt x="446176" y="221030"/>
                  </a:lnTo>
                  <a:lnTo>
                    <a:pt x="447052" y="220751"/>
                  </a:lnTo>
                  <a:lnTo>
                    <a:pt x="454633" y="215111"/>
                  </a:lnTo>
                  <a:lnTo>
                    <a:pt x="461549" y="210051"/>
                  </a:lnTo>
                  <a:lnTo>
                    <a:pt x="468513" y="205039"/>
                  </a:lnTo>
                  <a:lnTo>
                    <a:pt x="475500" y="200088"/>
                  </a:lnTo>
                  <a:lnTo>
                    <a:pt x="477367" y="198793"/>
                  </a:lnTo>
                  <a:lnTo>
                    <a:pt x="477812" y="196215"/>
                  </a:lnTo>
                  <a:lnTo>
                    <a:pt x="475195" y="192481"/>
                  </a:lnTo>
                  <a:lnTo>
                    <a:pt x="472630" y="192024"/>
                  </a:lnTo>
                  <a:close/>
                </a:path>
                <a:path w="2148840" h="2201545">
                  <a:moveTo>
                    <a:pt x="1724698" y="221145"/>
                  </a:moveTo>
                  <a:lnTo>
                    <a:pt x="1722120" y="221449"/>
                  </a:lnTo>
                  <a:lnTo>
                    <a:pt x="1719326" y="225056"/>
                  </a:lnTo>
                  <a:lnTo>
                    <a:pt x="1719643" y="227647"/>
                  </a:lnTo>
                  <a:lnTo>
                    <a:pt x="1728160" y="234325"/>
                  </a:lnTo>
                  <a:lnTo>
                    <a:pt x="1734858" y="239675"/>
                  </a:lnTo>
                  <a:lnTo>
                    <a:pt x="1741508" y="245076"/>
                  </a:lnTo>
                  <a:lnTo>
                    <a:pt x="1748866" y="251155"/>
                  </a:lnTo>
                  <a:lnTo>
                    <a:pt x="1749806" y="251472"/>
                  </a:lnTo>
                  <a:lnTo>
                    <a:pt x="1751914" y="251472"/>
                  </a:lnTo>
                  <a:lnTo>
                    <a:pt x="1753082" y="250964"/>
                  </a:lnTo>
                  <a:lnTo>
                    <a:pt x="1755355" y="248234"/>
                  </a:lnTo>
                  <a:lnTo>
                    <a:pt x="1755127" y="245630"/>
                  </a:lnTo>
                  <a:lnTo>
                    <a:pt x="1746739" y="238699"/>
                  </a:lnTo>
                  <a:lnTo>
                    <a:pt x="1740034" y="233252"/>
                  </a:lnTo>
                  <a:lnTo>
                    <a:pt x="1733284" y="227861"/>
                  </a:lnTo>
                  <a:lnTo>
                    <a:pt x="1726514" y="222542"/>
                  </a:lnTo>
                  <a:lnTo>
                    <a:pt x="1724698" y="221145"/>
                  </a:lnTo>
                  <a:close/>
                </a:path>
                <a:path w="2148840" h="2201545">
                  <a:moveTo>
                    <a:pt x="417334" y="233299"/>
                  </a:moveTo>
                  <a:lnTo>
                    <a:pt x="387273" y="258178"/>
                  </a:lnTo>
                  <a:lnTo>
                    <a:pt x="387070" y="260781"/>
                  </a:lnTo>
                  <a:lnTo>
                    <a:pt x="389369" y="263474"/>
                  </a:lnTo>
                  <a:lnTo>
                    <a:pt x="390525" y="263969"/>
                  </a:lnTo>
                  <a:lnTo>
                    <a:pt x="392633" y="263969"/>
                  </a:lnTo>
                  <a:lnTo>
                    <a:pt x="393585" y="263639"/>
                  </a:lnTo>
                  <a:lnTo>
                    <a:pt x="400864" y="257469"/>
                  </a:lnTo>
                  <a:lnTo>
                    <a:pt x="407444" y="251985"/>
                  </a:lnTo>
                  <a:lnTo>
                    <a:pt x="414077" y="246546"/>
                  </a:lnTo>
                  <a:lnTo>
                    <a:pt x="422516" y="239750"/>
                  </a:lnTo>
                  <a:lnTo>
                    <a:pt x="422808" y="237147"/>
                  </a:lnTo>
                  <a:lnTo>
                    <a:pt x="419950" y="233591"/>
                  </a:lnTo>
                  <a:lnTo>
                    <a:pt x="417334" y="233299"/>
                  </a:lnTo>
                  <a:close/>
                </a:path>
                <a:path w="2148840" h="2201545">
                  <a:moveTo>
                    <a:pt x="1777834" y="265137"/>
                  </a:moveTo>
                  <a:lnTo>
                    <a:pt x="1775218" y="265303"/>
                  </a:lnTo>
                  <a:lnTo>
                    <a:pt x="1772196" y="268706"/>
                  </a:lnTo>
                  <a:lnTo>
                    <a:pt x="1772348" y="271310"/>
                  </a:lnTo>
                  <a:lnTo>
                    <a:pt x="1780416" y="278523"/>
                  </a:lnTo>
                  <a:lnTo>
                    <a:pt x="1786756" y="284297"/>
                  </a:lnTo>
                  <a:lnTo>
                    <a:pt x="1793049" y="290121"/>
                  </a:lnTo>
                  <a:lnTo>
                    <a:pt x="1800072" y="296722"/>
                  </a:lnTo>
                  <a:lnTo>
                    <a:pt x="1801101" y="297091"/>
                  </a:lnTo>
                  <a:lnTo>
                    <a:pt x="1803209" y="297091"/>
                  </a:lnTo>
                  <a:lnTo>
                    <a:pt x="1804301" y="296659"/>
                  </a:lnTo>
                  <a:lnTo>
                    <a:pt x="1806676" y="294157"/>
                  </a:lnTo>
                  <a:lnTo>
                    <a:pt x="1806600" y="291541"/>
                  </a:lnTo>
                  <a:lnTo>
                    <a:pt x="1798678" y="284081"/>
                  </a:lnTo>
                  <a:lnTo>
                    <a:pt x="1792338" y="278215"/>
                  </a:lnTo>
                  <a:lnTo>
                    <a:pt x="1785950" y="272401"/>
                  </a:lnTo>
                  <a:lnTo>
                    <a:pt x="1777834" y="265137"/>
                  </a:lnTo>
                  <a:close/>
                </a:path>
                <a:path w="2148840" h="2201545">
                  <a:moveTo>
                    <a:pt x="364820" y="277977"/>
                  </a:moveTo>
                  <a:lnTo>
                    <a:pt x="336384" y="304673"/>
                  </a:lnTo>
                  <a:lnTo>
                    <a:pt x="336346" y="307276"/>
                  </a:lnTo>
                  <a:lnTo>
                    <a:pt x="338734" y="309753"/>
                  </a:lnTo>
                  <a:lnTo>
                    <a:pt x="339813" y="310172"/>
                  </a:lnTo>
                  <a:lnTo>
                    <a:pt x="341922" y="310172"/>
                  </a:lnTo>
                  <a:lnTo>
                    <a:pt x="342963" y="309791"/>
                  </a:lnTo>
                  <a:lnTo>
                    <a:pt x="349928" y="303085"/>
                  </a:lnTo>
                  <a:lnTo>
                    <a:pt x="356186" y="297162"/>
                  </a:lnTo>
                  <a:lnTo>
                    <a:pt x="362371" y="291401"/>
                  </a:lnTo>
                  <a:lnTo>
                    <a:pt x="370382" y="284060"/>
                  </a:lnTo>
                  <a:lnTo>
                    <a:pt x="370509" y="281457"/>
                  </a:lnTo>
                  <a:lnTo>
                    <a:pt x="367436" y="278091"/>
                  </a:lnTo>
                  <a:lnTo>
                    <a:pt x="364820" y="277977"/>
                  </a:lnTo>
                  <a:close/>
                </a:path>
                <a:path w="2148840" h="2201545">
                  <a:moveTo>
                    <a:pt x="1825396" y="312458"/>
                  </a:moveTo>
                  <a:lnTo>
                    <a:pt x="1823796" y="314071"/>
                  </a:lnTo>
                  <a:lnTo>
                    <a:pt x="1822170" y="315671"/>
                  </a:lnTo>
                  <a:lnTo>
                    <a:pt x="1822157" y="318274"/>
                  </a:lnTo>
                  <a:lnTo>
                    <a:pt x="1829750" y="325992"/>
                  </a:lnTo>
                  <a:lnTo>
                    <a:pt x="1835713" y="332157"/>
                  </a:lnTo>
                  <a:lnTo>
                    <a:pt x="1841626" y="338372"/>
                  </a:lnTo>
                  <a:lnTo>
                    <a:pt x="1848294" y="345478"/>
                  </a:lnTo>
                  <a:lnTo>
                    <a:pt x="1849386" y="345935"/>
                  </a:lnTo>
                  <a:lnTo>
                    <a:pt x="1851507" y="345935"/>
                  </a:lnTo>
                  <a:lnTo>
                    <a:pt x="1852510" y="345567"/>
                  </a:lnTo>
                  <a:lnTo>
                    <a:pt x="1854974" y="343268"/>
                  </a:lnTo>
                  <a:lnTo>
                    <a:pt x="1855076" y="340664"/>
                  </a:lnTo>
                  <a:lnTo>
                    <a:pt x="1847623" y="332705"/>
                  </a:lnTo>
                  <a:lnTo>
                    <a:pt x="1841663" y="326447"/>
                  </a:lnTo>
                  <a:lnTo>
                    <a:pt x="1835653" y="320236"/>
                  </a:lnTo>
                  <a:lnTo>
                    <a:pt x="1828012" y="312470"/>
                  </a:lnTo>
                  <a:lnTo>
                    <a:pt x="1825396" y="312458"/>
                  </a:lnTo>
                  <a:close/>
                </a:path>
                <a:path w="2148840" h="2201545">
                  <a:moveTo>
                    <a:pt x="317830" y="325780"/>
                  </a:moveTo>
                  <a:lnTo>
                    <a:pt x="288505" y="354241"/>
                  </a:lnTo>
                  <a:lnTo>
                    <a:pt x="288632" y="356857"/>
                  </a:lnTo>
                  <a:lnTo>
                    <a:pt x="291109" y="359105"/>
                  </a:lnTo>
                  <a:lnTo>
                    <a:pt x="292100" y="359460"/>
                  </a:lnTo>
                  <a:lnTo>
                    <a:pt x="294220" y="359460"/>
                  </a:lnTo>
                  <a:lnTo>
                    <a:pt x="295325" y="359016"/>
                  </a:lnTo>
                  <a:lnTo>
                    <a:pt x="301903" y="351845"/>
                  </a:lnTo>
                  <a:lnTo>
                    <a:pt x="307735" y="345587"/>
                  </a:lnTo>
                  <a:lnTo>
                    <a:pt x="313626" y="339360"/>
                  </a:lnTo>
                  <a:lnTo>
                    <a:pt x="319557" y="333184"/>
                  </a:lnTo>
                  <a:lnTo>
                    <a:pt x="321144" y="331558"/>
                  </a:lnTo>
                  <a:lnTo>
                    <a:pt x="321106" y="328942"/>
                  </a:lnTo>
                  <a:lnTo>
                    <a:pt x="317830" y="325780"/>
                  </a:lnTo>
                  <a:close/>
                </a:path>
                <a:path w="2148840" h="2201545">
                  <a:moveTo>
                    <a:pt x="1872475" y="362750"/>
                  </a:moveTo>
                  <a:lnTo>
                    <a:pt x="1869071" y="365747"/>
                  </a:lnTo>
                  <a:lnTo>
                    <a:pt x="1868893" y="368350"/>
                  </a:lnTo>
                  <a:lnTo>
                    <a:pt x="1875999" y="376542"/>
                  </a:lnTo>
                  <a:lnTo>
                    <a:pt x="1881566" y="383081"/>
                  </a:lnTo>
                  <a:lnTo>
                    <a:pt x="1887074" y="389655"/>
                  </a:lnTo>
                  <a:lnTo>
                    <a:pt x="1893316" y="397243"/>
                  </a:lnTo>
                  <a:lnTo>
                    <a:pt x="1894497" y="397751"/>
                  </a:lnTo>
                  <a:lnTo>
                    <a:pt x="1896618" y="397751"/>
                  </a:lnTo>
                  <a:lnTo>
                    <a:pt x="1897545" y="397446"/>
                  </a:lnTo>
                  <a:lnTo>
                    <a:pt x="1900085" y="395376"/>
                  </a:lnTo>
                  <a:lnTo>
                    <a:pt x="1900339" y="392785"/>
                  </a:lnTo>
                  <a:lnTo>
                    <a:pt x="1893417" y="384380"/>
                  </a:lnTo>
                  <a:lnTo>
                    <a:pt x="1887866" y="377755"/>
                  </a:lnTo>
                  <a:lnTo>
                    <a:pt x="1882255" y="371167"/>
                  </a:lnTo>
                  <a:lnTo>
                    <a:pt x="1875091" y="362915"/>
                  </a:lnTo>
                  <a:lnTo>
                    <a:pt x="1872475" y="362750"/>
                  </a:lnTo>
                  <a:close/>
                </a:path>
                <a:path w="2148840" h="2201545">
                  <a:moveTo>
                    <a:pt x="271348" y="376466"/>
                  </a:moveTo>
                  <a:lnTo>
                    <a:pt x="243852" y="406692"/>
                  </a:lnTo>
                  <a:lnTo>
                    <a:pt x="244132" y="409282"/>
                  </a:lnTo>
                  <a:lnTo>
                    <a:pt x="246672" y="411314"/>
                  </a:lnTo>
                  <a:lnTo>
                    <a:pt x="247586" y="411619"/>
                  </a:lnTo>
                  <a:lnTo>
                    <a:pt x="249707" y="411619"/>
                  </a:lnTo>
                  <a:lnTo>
                    <a:pt x="250901" y="411086"/>
                  </a:lnTo>
                  <a:lnTo>
                    <a:pt x="257049" y="403470"/>
                  </a:lnTo>
                  <a:lnTo>
                    <a:pt x="262474" y="396870"/>
                  </a:lnTo>
                  <a:lnTo>
                    <a:pt x="267969" y="390291"/>
                  </a:lnTo>
                  <a:lnTo>
                    <a:pt x="274993" y="382028"/>
                  </a:lnTo>
                  <a:lnTo>
                    <a:pt x="274789" y="379412"/>
                  </a:lnTo>
                  <a:lnTo>
                    <a:pt x="271348" y="376466"/>
                  </a:lnTo>
                  <a:close/>
                </a:path>
                <a:path w="2148840" h="2201545">
                  <a:moveTo>
                    <a:pt x="1916353" y="415950"/>
                  </a:moveTo>
                  <a:lnTo>
                    <a:pt x="1912734" y="418706"/>
                  </a:lnTo>
                  <a:lnTo>
                    <a:pt x="1912391" y="421297"/>
                  </a:lnTo>
                  <a:lnTo>
                    <a:pt x="1913788" y="423100"/>
                  </a:lnTo>
                  <a:lnTo>
                    <a:pt x="1918988" y="429935"/>
                  </a:lnTo>
                  <a:lnTo>
                    <a:pt x="1924137" y="436819"/>
                  </a:lnTo>
                  <a:lnTo>
                    <a:pt x="1929217" y="443728"/>
                  </a:lnTo>
                  <a:lnTo>
                    <a:pt x="1935022" y="451751"/>
                  </a:lnTo>
                  <a:lnTo>
                    <a:pt x="1936280" y="452348"/>
                  </a:lnTo>
                  <a:lnTo>
                    <a:pt x="1938401" y="452348"/>
                  </a:lnTo>
                  <a:lnTo>
                    <a:pt x="1939239" y="452107"/>
                  </a:lnTo>
                  <a:lnTo>
                    <a:pt x="1941817" y="450253"/>
                  </a:lnTo>
                  <a:lnTo>
                    <a:pt x="1942249" y="447675"/>
                  </a:lnTo>
                  <a:lnTo>
                    <a:pt x="1935877" y="438865"/>
                  </a:lnTo>
                  <a:lnTo>
                    <a:pt x="1930757" y="431904"/>
                  </a:lnTo>
                  <a:lnTo>
                    <a:pt x="1925572" y="424968"/>
                  </a:lnTo>
                  <a:lnTo>
                    <a:pt x="1918944" y="416267"/>
                  </a:lnTo>
                  <a:lnTo>
                    <a:pt x="1916353" y="415950"/>
                  </a:lnTo>
                  <a:close/>
                </a:path>
                <a:path w="2148840" h="2201545">
                  <a:moveTo>
                    <a:pt x="228092" y="429920"/>
                  </a:moveTo>
                  <a:lnTo>
                    <a:pt x="202552" y="461797"/>
                  </a:lnTo>
                  <a:lnTo>
                    <a:pt x="202996" y="464362"/>
                  </a:lnTo>
                  <a:lnTo>
                    <a:pt x="205587" y="466178"/>
                  </a:lnTo>
                  <a:lnTo>
                    <a:pt x="206413" y="466420"/>
                  </a:lnTo>
                  <a:lnTo>
                    <a:pt x="208534" y="466420"/>
                  </a:lnTo>
                  <a:lnTo>
                    <a:pt x="209816" y="465810"/>
                  </a:lnTo>
                  <a:lnTo>
                    <a:pt x="215508" y="457776"/>
                  </a:lnTo>
                  <a:lnTo>
                    <a:pt x="220511" y="450854"/>
                  </a:lnTo>
                  <a:lnTo>
                    <a:pt x="225593" y="443940"/>
                  </a:lnTo>
                  <a:lnTo>
                    <a:pt x="232105" y="435241"/>
                  </a:lnTo>
                  <a:lnTo>
                    <a:pt x="231736" y="432650"/>
                  </a:lnTo>
                  <a:lnTo>
                    <a:pt x="228092" y="429920"/>
                  </a:lnTo>
                  <a:close/>
                </a:path>
                <a:path w="2148840" h="2201545">
                  <a:moveTo>
                    <a:pt x="1956777" y="471792"/>
                  </a:moveTo>
                  <a:lnTo>
                    <a:pt x="1952993" y="474345"/>
                  </a:lnTo>
                  <a:lnTo>
                    <a:pt x="1952485" y="476910"/>
                  </a:lnTo>
                  <a:lnTo>
                    <a:pt x="1953755" y="478790"/>
                  </a:lnTo>
                  <a:lnTo>
                    <a:pt x="1958493" y="485915"/>
                  </a:lnTo>
                  <a:lnTo>
                    <a:pt x="1963192" y="493102"/>
                  </a:lnTo>
                  <a:lnTo>
                    <a:pt x="1967837" y="500328"/>
                  </a:lnTo>
                  <a:lnTo>
                    <a:pt x="1973199" y="508812"/>
                  </a:lnTo>
                  <a:lnTo>
                    <a:pt x="1974532" y="509498"/>
                  </a:lnTo>
                  <a:lnTo>
                    <a:pt x="1976666" y="509498"/>
                  </a:lnTo>
                  <a:lnTo>
                    <a:pt x="1977428" y="509295"/>
                  </a:lnTo>
                  <a:lnTo>
                    <a:pt x="1980031" y="507657"/>
                  </a:lnTo>
                  <a:lnTo>
                    <a:pt x="1980615" y="505104"/>
                  </a:lnTo>
                  <a:lnTo>
                    <a:pt x="1974791" y="495884"/>
                  </a:lnTo>
                  <a:lnTo>
                    <a:pt x="1970109" y="488607"/>
                  </a:lnTo>
                  <a:lnTo>
                    <a:pt x="1965375" y="481367"/>
                  </a:lnTo>
                  <a:lnTo>
                    <a:pt x="1959343" y="472313"/>
                  </a:lnTo>
                  <a:lnTo>
                    <a:pt x="1956777" y="471792"/>
                  </a:lnTo>
                  <a:close/>
                </a:path>
                <a:path w="2148840" h="2201545">
                  <a:moveTo>
                    <a:pt x="188290" y="485927"/>
                  </a:moveTo>
                  <a:lnTo>
                    <a:pt x="164782" y="519315"/>
                  </a:lnTo>
                  <a:lnTo>
                    <a:pt x="165392" y="521855"/>
                  </a:lnTo>
                  <a:lnTo>
                    <a:pt x="167995" y="523468"/>
                  </a:lnTo>
                  <a:lnTo>
                    <a:pt x="168757" y="523671"/>
                  </a:lnTo>
                  <a:lnTo>
                    <a:pt x="170865" y="523671"/>
                  </a:lnTo>
                  <a:lnTo>
                    <a:pt x="172224" y="522973"/>
                  </a:lnTo>
                  <a:lnTo>
                    <a:pt x="177485" y="514482"/>
                  </a:lnTo>
                  <a:lnTo>
                    <a:pt x="182052" y="507258"/>
                  </a:lnTo>
                  <a:lnTo>
                    <a:pt x="186685" y="500055"/>
                  </a:lnTo>
                  <a:lnTo>
                    <a:pt x="192620" y="490994"/>
                  </a:lnTo>
                  <a:lnTo>
                    <a:pt x="192087" y="488442"/>
                  </a:lnTo>
                  <a:lnTo>
                    <a:pt x="188290" y="485927"/>
                  </a:lnTo>
                  <a:close/>
                </a:path>
                <a:path w="2148840" h="2201545">
                  <a:moveTo>
                    <a:pt x="1993646" y="530110"/>
                  </a:moveTo>
                  <a:lnTo>
                    <a:pt x="1989683" y="532409"/>
                  </a:lnTo>
                  <a:lnTo>
                    <a:pt x="1989010" y="534936"/>
                  </a:lnTo>
                  <a:lnTo>
                    <a:pt x="1994433" y="544278"/>
                  </a:lnTo>
                  <a:lnTo>
                    <a:pt x="1998672" y="551732"/>
                  </a:lnTo>
                  <a:lnTo>
                    <a:pt x="2002867" y="559243"/>
                  </a:lnTo>
                  <a:lnTo>
                    <a:pt x="2007006" y="566788"/>
                  </a:lnTo>
                  <a:lnTo>
                    <a:pt x="2007743" y="568172"/>
                  </a:lnTo>
                  <a:lnTo>
                    <a:pt x="2009165" y="568947"/>
                  </a:lnTo>
                  <a:lnTo>
                    <a:pt x="2011299" y="568947"/>
                  </a:lnTo>
                  <a:lnTo>
                    <a:pt x="2011972" y="568782"/>
                  </a:lnTo>
                  <a:lnTo>
                    <a:pt x="2014588" y="567359"/>
                  </a:lnTo>
                  <a:lnTo>
                    <a:pt x="2015337" y="564857"/>
                  </a:lnTo>
                  <a:lnTo>
                    <a:pt x="2010085" y="555254"/>
                  </a:lnTo>
                  <a:lnTo>
                    <a:pt x="2005864" y="547685"/>
                  </a:lnTo>
                  <a:lnTo>
                    <a:pt x="2001599" y="540171"/>
                  </a:lnTo>
                  <a:lnTo>
                    <a:pt x="1997303" y="532739"/>
                  </a:lnTo>
                  <a:lnTo>
                    <a:pt x="1996147" y="530783"/>
                  </a:lnTo>
                  <a:lnTo>
                    <a:pt x="1993646" y="530110"/>
                  </a:lnTo>
                  <a:close/>
                </a:path>
                <a:path w="2148840" h="2201545">
                  <a:moveTo>
                    <a:pt x="152006" y="544296"/>
                  </a:moveTo>
                  <a:lnTo>
                    <a:pt x="130657" y="579056"/>
                  </a:lnTo>
                  <a:lnTo>
                    <a:pt x="131419" y="581558"/>
                  </a:lnTo>
                  <a:lnTo>
                    <a:pt x="134048" y="582955"/>
                  </a:lnTo>
                  <a:lnTo>
                    <a:pt x="134721" y="583120"/>
                  </a:lnTo>
                  <a:lnTo>
                    <a:pt x="136842" y="583120"/>
                  </a:lnTo>
                  <a:lnTo>
                    <a:pt x="138277" y="582333"/>
                  </a:lnTo>
                  <a:lnTo>
                    <a:pt x="143033" y="573468"/>
                  </a:lnTo>
                  <a:lnTo>
                    <a:pt x="147137" y="565980"/>
                  </a:lnTo>
                  <a:lnTo>
                    <a:pt x="151310" y="558499"/>
                  </a:lnTo>
                  <a:lnTo>
                    <a:pt x="155536" y="551053"/>
                  </a:lnTo>
                  <a:lnTo>
                    <a:pt x="156679" y="549084"/>
                  </a:lnTo>
                  <a:lnTo>
                    <a:pt x="155994" y="546557"/>
                  </a:lnTo>
                  <a:lnTo>
                    <a:pt x="152006" y="544296"/>
                  </a:lnTo>
                  <a:close/>
                </a:path>
                <a:path w="2148840" h="2201545">
                  <a:moveTo>
                    <a:pt x="2026716" y="590626"/>
                  </a:moveTo>
                  <a:lnTo>
                    <a:pt x="2022678" y="592683"/>
                  </a:lnTo>
                  <a:lnTo>
                    <a:pt x="2021852" y="595160"/>
                  </a:lnTo>
                  <a:lnTo>
                    <a:pt x="2026688" y="604857"/>
                  </a:lnTo>
                  <a:lnTo>
                    <a:pt x="2030460" y="612579"/>
                  </a:lnTo>
                  <a:lnTo>
                    <a:pt x="2034170" y="620332"/>
                  </a:lnTo>
                  <a:lnTo>
                    <a:pt x="2038502" y="629589"/>
                  </a:lnTo>
                  <a:lnTo>
                    <a:pt x="2040001" y="630478"/>
                  </a:lnTo>
                  <a:lnTo>
                    <a:pt x="2042134" y="630478"/>
                  </a:lnTo>
                  <a:lnTo>
                    <a:pt x="2042731" y="630364"/>
                  </a:lnTo>
                  <a:lnTo>
                    <a:pt x="2045347" y="629132"/>
                  </a:lnTo>
                  <a:lnTo>
                    <a:pt x="2046249" y="626681"/>
                  </a:lnTo>
                  <a:lnTo>
                    <a:pt x="2041632" y="616801"/>
                  </a:lnTo>
                  <a:lnTo>
                    <a:pt x="2037891" y="608988"/>
                  </a:lnTo>
                  <a:lnTo>
                    <a:pt x="2034090" y="601212"/>
                  </a:lnTo>
                  <a:lnTo>
                    <a:pt x="2029218" y="591451"/>
                  </a:lnTo>
                  <a:lnTo>
                    <a:pt x="2026716" y="590626"/>
                  </a:lnTo>
                  <a:close/>
                </a:path>
                <a:path w="2148840" h="2201545">
                  <a:moveTo>
                    <a:pt x="119481" y="604875"/>
                  </a:moveTo>
                  <a:lnTo>
                    <a:pt x="100215" y="640981"/>
                  </a:lnTo>
                  <a:lnTo>
                    <a:pt x="101130" y="643432"/>
                  </a:lnTo>
                  <a:lnTo>
                    <a:pt x="103771" y="644626"/>
                  </a:lnTo>
                  <a:lnTo>
                    <a:pt x="104343" y="644753"/>
                  </a:lnTo>
                  <a:lnTo>
                    <a:pt x="106489" y="644753"/>
                  </a:lnTo>
                  <a:lnTo>
                    <a:pt x="107988" y="643864"/>
                  </a:lnTo>
                  <a:lnTo>
                    <a:pt x="108673" y="642340"/>
                  </a:lnTo>
                  <a:lnTo>
                    <a:pt x="112262" y="634556"/>
                  </a:lnTo>
                  <a:lnTo>
                    <a:pt x="115916" y="626786"/>
                  </a:lnTo>
                  <a:lnTo>
                    <a:pt x="119621" y="619059"/>
                  </a:lnTo>
                  <a:lnTo>
                    <a:pt x="124383" y="609346"/>
                  </a:lnTo>
                  <a:lnTo>
                    <a:pt x="123532" y="606882"/>
                  </a:lnTo>
                  <a:lnTo>
                    <a:pt x="119481" y="604875"/>
                  </a:lnTo>
                  <a:close/>
                </a:path>
                <a:path w="2148840" h="2201545">
                  <a:moveTo>
                    <a:pt x="2056041" y="653135"/>
                  </a:moveTo>
                  <a:lnTo>
                    <a:pt x="2051850" y="654926"/>
                  </a:lnTo>
                  <a:lnTo>
                    <a:pt x="2050872" y="657339"/>
                  </a:lnTo>
                  <a:lnTo>
                    <a:pt x="2055112" y="667369"/>
                  </a:lnTo>
                  <a:lnTo>
                    <a:pt x="2058398" y="675327"/>
                  </a:lnTo>
                  <a:lnTo>
                    <a:pt x="2061610" y="683282"/>
                  </a:lnTo>
                  <a:lnTo>
                    <a:pt x="2065375" y="692848"/>
                  </a:lnTo>
                  <a:lnTo>
                    <a:pt x="2066925" y="693839"/>
                  </a:lnTo>
                  <a:lnTo>
                    <a:pt x="2069084" y="693839"/>
                  </a:lnTo>
                  <a:lnTo>
                    <a:pt x="2069592" y="693750"/>
                  </a:lnTo>
                  <a:lnTo>
                    <a:pt x="2072195" y="692734"/>
                  </a:lnTo>
                  <a:lnTo>
                    <a:pt x="2073249" y="690346"/>
                  </a:lnTo>
                  <a:lnTo>
                    <a:pt x="2069273" y="680226"/>
                  </a:lnTo>
                  <a:lnTo>
                    <a:pt x="2066037" y="672209"/>
                  </a:lnTo>
                  <a:lnTo>
                    <a:pt x="2062728" y="664190"/>
                  </a:lnTo>
                  <a:lnTo>
                    <a:pt x="2058466" y="654100"/>
                  </a:lnTo>
                  <a:lnTo>
                    <a:pt x="2056041" y="653135"/>
                  </a:lnTo>
                  <a:close/>
                </a:path>
                <a:path w="2148840" h="2201545">
                  <a:moveTo>
                    <a:pt x="90665" y="667435"/>
                  </a:moveTo>
                  <a:lnTo>
                    <a:pt x="73698" y="704684"/>
                  </a:lnTo>
                  <a:lnTo>
                    <a:pt x="74764" y="707072"/>
                  </a:lnTo>
                  <a:lnTo>
                    <a:pt x="77381" y="708075"/>
                  </a:lnTo>
                  <a:lnTo>
                    <a:pt x="77876" y="708164"/>
                  </a:lnTo>
                  <a:lnTo>
                    <a:pt x="80022" y="708164"/>
                  </a:lnTo>
                  <a:lnTo>
                    <a:pt x="81584" y="707161"/>
                  </a:lnTo>
                  <a:lnTo>
                    <a:pt x="85322" y="697516"/>
                  </a:lnTo>
                  <a:lnTo>
                    <a:pt x="88490" y="689535"/>
                  </a:lnTo>
                  <a:lnTo>
                    <a:pt x="91710" y="681594"/>
                  </a:lnTo>
                  <a:lnTo>
                    <a:pt x="95846" y="671626"/>
                  </a:lnTo>
                  <a:lnTo>
                    <a:pt x="94856" y="669201"/>
                  </a:lnTo>
                  <a:lnTo>
                    <a:pt x="90665" y="667435"/>
                  </a:lnTo>
                  <a:close/>
                </a:path>
                <a:path w="2148840" h="2201545">
                  <a:moveTo>
                    <a:pt x="2081390" y="717346"/>
                  </a:moveTo>
                  <a:lnTo>
                    <a:pt x="2077085" y="718870"/>
                  </a:lnTo>
                  <a:lnTo>
                    <a:pt x="2075967" y="721233"/>
                  </a:lnTo>
                  <a:lnTo>
                    <a:pt x="2079563" y="731499"/>
                  </a:lnTo>
                  <a:lnTo>
                    <a:pt x="2082347" y="739648"/>
                  </a:lnTo>
                  <a:lnTo>
                    <a:pt x="2085062" y="747796"/>
                  </a:lnTo>
                  <a:lnTo>
                    <a:pt x="2087702" y="755916"/>
                  </a:lnTo>
                  <a:lnTo>
                    <a:pt x="2088248" y="757669"/>
                  </a:lnTo>
                  <a:lnTo>
                    <a:pt x="2089886" y="758786"/>
                  </a:lnTo>
                  <a:lnTo>
                    <a:pt x="2092045" y="758786"/>
                  </a:lnTo>
                  <a:lnTo>
                    <a:pt x="2092464" y="758723"/>
                  </a:lnTo>
                  <a:lnTo>
                    <a:pt x="2095055" y="757897"/>
                  </a:lnTo>
                  <a:lnTo>
                    <a:pt x="2096249" y="755573"/>
                  </a:lnTo>
                  <a:lnTo>
                    <a:pt x="2092897" y="745215"/>
                  </a:lnTo>
                  <a:lnTo>
                    <a:pt x="2090164" y="737003"/>
                  </a:lnTo>
                  <a:lnTo>
                    <a:pt x="2087362" y="728795"/>
                  </a:lnTo>
                  <a:lnTo>
                    <a:pt x="2083739" y="718477"/>
                  </a:lnTo>
                  <a:lnTo>
                    <a:pt x="2081390" y="717346"/>
                  </a:lnTo>
                  <a:close/>
                </a:path>
                <a:path w="2148840" h="2201545">
                  <a:moveTo>
                    <a:pt x="65773" y="731685"/>
                  </a:moveTo>
                  <a:lnTo>
                    <a:pt x="51155" y="769899"/>
                  </a:lnTo>
                  <a:lnTo>
                    <a:pt x="52362" y="772210"/>
                  </a:lnTo>
                  <a:lnTo>
                    <a:pt x="54952" y="773036"/>
                  </a:lnTo>
                  <a:lnTo>
                    <a:pt x="55359" y="773087"/>
                  </a:lnTo>
                  <a:lnTo>
                    <a:pt x="57531" y="773087"/>
                  </a:lnTo>
                  <a:lnTo>
                    <a:pt x="59156" y="771956"/>
                  </a:lnTo>
                  <a:lnTo>
                    <a:pt x="62314" y="762041"/>
                  </a:lnTo>
                  <a:lnTo>
                    <a:pt x="64979" y="753879"/>
                  </a:lnTo>
                  <a:lnTo>
                    <a:pt x="67702" y="745749"/>
                  </a:lnTo>
                  <a:lnTo>
                    <a:pt x="71221" y="735520"/>
                  </a:lnTo>
                  <a:lnTo>
                    <a:pt x="70078" y="733171"/>
                  </a:lnTo>
                  <a:lnTo>
                    <a:pt x="65773" y="731685"/>
                  </a:lnTo>
                  <a:close/>
                </a:path>
                <a:path w="2148840" h="2201545">
                  <a:moveTo>
                    <a:pt x="2102662" y="783069"/>
                  </a:moveTo>
                  <a:lnTo>
                    <a:pt x="2098286" y="784326"/>
                  </a:lnTo>
                  <a:lnTo>
                    <a:pt x="2097011" y="786599"/>
                  </a:lnTo>
                  <a:lnTo>
                    <a:pt x="2099966" y="797028"/>
                  </a:lnTo>
                  <a:lnTo>
                    <a:pt x="2102234" y="805321"/>
                  </a:lnTo>
                  <a:lnTo>
                    <a:pt x="2104440" y="813644"/>
                  </a:lnTo>
                  <a:lnTo>
                    <a:pt x="2107057" y="823849"/>
                  </a:lnTo>
                  <a:lnTo>
                    <a:pt x="2108720" y="825093"/>
                  </a:lnTo>
                  <a:lnTo>
                    <a:pt x="2110905" y="825093"/>
                  </a:lnTo>
                  <a:lnTo>
                    <a:pt x="2111248" y="825042"/>
                  </a:lnTo>
                  <a:lnTo>
                    <a:pt x="2113788" y="824395"/>
                  </a:lnTo>
                  <a:lnTo>
                    <a:pt x="2115134" y="822159"/>
                  </a:lnTo>
                  <a:lnTo>
                    <a:pt x="2114588" y="819950"/>
                  </a:lnTo>
                  <a:lnTo>
                    <a:pt x="2104948" y="784326"/>
                  </a:lnTo>
                  <a:lnTo>
                    <a:pt x="2102662" y="783069"/>
                  </a:lnTo>
                  <a:close/>
                </a:path>
                <a:path w="2148840" h="2201545">
                  <a:moveTo>
                    <a:pt x="44907" y="797331"/>
                  </a:moveTo>
                  <a:lnTo>
                    <a:pt x="32689" y="836383"/>
                  </a:lnTo>
                  <a:lnTo>
                    <a:pt x="34036" y="838619"/>
                  </a:lnTo>
                  <a:lnTo>
                    <a:pt x="36245" y="839165"/>
                  </a:lnTo>
                  <a:lnTo>
                    <a:pt x="36918" y="839292"/>
                  </a:lnTo>
                  <a:lnTo>
                    <a:pt x="39090" y="839292"/>
                  </a:lnTo>
                  <a:lnTo>
                    <a:pt x="40779" y="838034"/>
                  </a:lnTo>
                  <a:lnTo>
                    <a:pt x="43336" y="827836"/>
                  </a:lnTo>
                  <a:lnTo>
                    <a:pt x="45492" y="819531"/>
                  </a:lnTo>
                  <a:lnTo>
                    <a:pt x="47709" y="811253"/>
                  </a:lnTo>
                  <a:lnTo>
                    <a:pt x="49974" y="803033"/>
                  </a:lnTo>
                  <a:lnTo>
                    <a:pt x="50596" y="800849"/>
                  </a:lnTo>
                  <a:lnTo>
                    <a:pt x="49314" y="798563"/>
                  </a:lnTo>
                  <a:lnTo>
                    <a:pt x="44907" y="797331"/>
                  </a:lnTo>
                  <a:close/>
                </a:path>
                <a:path w="2148840" h="2201545">
                  <a:moveTo>
                    <a:pt x="2119820" y="849998"/>
                  </a:moveTo>
                  <a:lnTo>
                    <a:pt x="2115388" y="850976"/>
                  </a:lnTo>
                  <a:lnTo>
                    <a:pt x="2113978" y="853186"/>
                  </a:lnTo>
                  <a:lnTo>
                    <a:pt x="2116255" y="863744"/>
                  </a:lnTo>
                  <a:lnTo>
                    <a:pt x="2117996" y="872139"/>
                  </a:lnTo>
                  <a:lnTo>
                    <a:pt x="2119677" y="880559"/>
                  </a:lnTo>
                  <a:lnTo>
                    <a:pt x="2121293" y="888974"/>
                  </a:lnTo>
                  <a:lnTo>
                    <a:pt x="2121649" y="890955"/>
                  </a:lnTo>
                  <a:lnTo>
                    <a:pt x="2123389" y="892340"/>
                  </a:lnTo>
                  <a:lnTo>
                    <a:pt x="2125599" y="892340"/>
                  </a:lnTo>
                  <a:lnTo>
                    <a:pt x="2125840" y="892314"/>
                  </a:lnTo>
                  <a:lnTo>
                    <a:pt x="2128342" y="891857"/>
                  </a:lnTo>
                  <a:lnTo>
                    <a:pt x="2129815" y="889698"/>
                  </a:lnTo>
                  <a:lnTo>
                    <a:pt x="2127776" y="878971"/>
                  </a:lnTo>
                  <a:lnTo>
                    <a:pt x="2126084" y="870489"/>
                  </a:lnTo>
                  <a:lnTo>
                    <a:pt x="2124331" y="862036"/>
                  </a:lnTo>
                  <a:lnTo>
                    <a:pt x="2122030" y="851395"/>
                  </a:lnTo>
                  <a:lnTo>
                    <a:pt x="2119820" y="849998"/>
                  </a:lnTo>
                  <a:close/>
                </a:path>
                <a:path w="2148840" h="2201545">
                  <a:moveTo>
                    <a:pt x="28194" y="864146"/>
                  </a:moveTo>
                  <a:lnTo>
                    <a:pt x="18313" y="903859"/>
                  </a:lnTo>
                  <a:lnTo>
                    <a:pt x="19799" y="906018"/>
                  </a:lnTo>
                  <a:lnTo>
                    <a:pt x="22313" y="906462"/>
                  </a:lnTo>
                  <a:lnTo>
                    <a:pt x="22796" y="906487"/>
                  </a:lnTo>
                  <a:lnTo>
                    <a:pt x="24752" y="906487"/>
                  </a:lnTo>
                  <a:lnTo>
                    <a:pt x="26479" y="905103"/>
                  </a:lnTo>
                  <a:lnTo>
                    <a:pt x="28440" y="894639"/>
                  </a:lnTo>
                  <a:lnTo>
                    <a:pt x="30089" y="886199"/>
                  </a:lnTo>
                  <a:lnTo>
                    <a:pt x="31791" y="877817"/>
                  </a:lnTo>
                  <a:lnTo>
                    <a:pt x="34023" y="867295"/>
                  </a:lnTo>
                  <a:lnTo>
                    <a:pt x="32600" y="865098"/>
                  </a:lnTo>
                  <a:lnTo>
                    <a:pt x="28194" y="864146"/>
                  </a:lnTo>
                  <a:close/>
                </a:path>
                <a:path w="2148840" h="2201545">
                  <a:moveTo>
                    <a:pt x="2132723" y="917676"/>
                  </a:moveTo>
                  <a:lnTo>
                    <a:pt x="2128253" y="918375"/>
                  </a:lnTo>
                  <a:lnTo>
                    <a:pt x="2126716" y="920470"/>
                  </a:lnTo>
                  <a:lnTo>
                    <a:pt x="2128342" y="931208"/>
                  </a:lnTo>
                  <a:lnTo>
                    <a:pt x="2129561" y="939706"/>
                  </a:lnTo>
                  <a:lnTo>
                    <a:pt x="2130713" y="948196"/>
                  </a:lnTo>
                  <a:lnTo>
                    <a:pt x="2132063" y="958735"/>
                  </a:lnTo>
                  <a:lnTo>
                    <a:pt x="2133828" y="960272"/>
                  </a:lnTo>
                  <a:lnTo>
                    <a:pt x="2136051" y="960272"/>
                  </a:lnTo>
                  <a:lnTo>
                    <a:pt x="2138654" y="959967"/>
                  </a:lnTo>
                  <a:lnTo>
                    <a:pt x="2140267" y="957897"/>
                  </a:lnTo>
                  <a:lnTo>
                    <a:pt x="2138897" y="947119"/>
                  </a:lnTo>
                  <a:lnTo>
                    <a:pt x="2137738" y="938564"/>
                  </a:lnTo>
                  <a:lnTo>
                    <a:pt x="2136510" y="930005"/>
                  </a:lnTo>
                  <a:lnTo>
                    <a:pt x="2134870" y="919213"/>
                  </a:lnTo>
                  <a:lnTo>
                    <a:pt x="2132723" y="917676"/>
                  </a:lnTo>
                  <a:close/>
                </a:path>
                <a:path w="2148840" h="2201545">
                  <a:moveTo>
                    <a:pt x="15532" y="931875"/>
                  </a:moveTo>
                  <a:lnTo>
                    <a:pt x="8064" y="972096"/>
                  </a:lnTo>
                  <a:lnTo>
                    <a:pt x="9690" y="974153"/>
                  </a:lnTo>
                  <a:lnTo>
                    <a:pt x="11938" y="974432"/>
                  </a:lnTo>
                  <a:lnTo>
                    <a:pt x="12446" y="974458"/>
                  </a:lnTo>
                  <a:lnTo>
                    <a:pt x="14503" y="974458"/>
                  </a:lnTo>
                  <a:lnTo>
                    <a:pt x="16281" y="972934"/>
                  </a:lnTo>
                  <a:lnTo>
                    <a:pt x="17620" y="962237"/>
                  </a:lnTo>
                  <a:lnTo>
                    <a:pt x="18759" y="953696"/>
                  </a:lnTo>
                  <a:lnTo>
                    <a:pt x="19948" y="945237"/>
                  </a:lnTo>
                  <a:lnTo>
                    <a:pt x="21183" y="936891"/>
                  </a:lnTo>
                  <a:lnTo>
                    <a:pt x="21539" y="934643"/>
                  </a:lnTo>
                  <a:lnTo>
                    <a:pt x="19989" y="932535"/>
                  </a:lnTo>
                  <a:lnTo>
                    <a:pt x="15532" y="931875"/>
                  </a:lnTo>
                  <a:close/>
                </a:path>
                <a:path w="2148840" h="2201545">
                  <a:moveTo>
                    <a:pt x="2141575" y="986066"/>
                  </a:moveTo>
                  <a:lnTo>
                    <a:pt x="2139200" y="986218"/>
                  </a:lnTo>
                  <a:lnTo>
                    <a:pt x="2136927" y="986434"/>
                  </a:lnTo>
                  <a:lnTo>
                    <a:pt x="2135263" y="988441"/>
                  </a:lnTo>
                  <a:lnTo>
                    <a:pt x="2136231" y="999205"/>
                  </a:lnTo>
                  <a:lnTo>
                    <a:pt x="2136922" y="1007745"/>
                  </a:lnTo>
                  <a:lnTo>
                    <a:pt x="2137549" y="1016303"/>
                  </a:lnTo>
                  <a:lnTo>
                    <a:pt x="2138235" y="1027036"/>
                  </a:lnTo>
                  <a:lnTo>
                    <a:pt x="2140051" y="1028725"/>
                  </a:lnTo>
                  <a:lnTo>
                    <a:pt x="2142477" y="1028725"/>
                  </a:lnTo>
                  <a:lnTo>
                    <a:pt x="2144750" y="1028573"/>
                  </a:lnTo>
                  <a:lnTo>
                    <a:pt x="2146477" y="1026617"/>
                  </a:lnTo>
                  <a:lnTo>
                    <a:pt x="2145778" y="1015728"/>
                  </a:lnTo>
                  <a:lnTo>
                    <a:pt x="2145149" y="1007105"/>
                  </a:lnTo>
                  <a:lnTo>
                    <a:pt x="2144450" y="998503"/>
                  </a:lnTo>
                  <a:lnTo>
                    <a:pt x="2143480" y="987679"/>
                  </a:lnTo>
                  <a:lnTo>
                    <a:pt x="2141575" y="986066"/>
                  </a:lnTo>
                  <a:close/>
                </a:path>
                <a:path w="2148840" h="2201545">
                  <a:moveTo>
                    <a:pt x="7023" y="1000252"/>
                  </a:moveTo>
                  <a:lnTo>
                    <a:pt x="1955" y="1040841"/>
                  </a:lnTo>
                  <a:lnTo>
                    <a:pt x="3695" y="1042797"/>
                  </a:lnTo>
                  <a:lnTo>
                    <a:pt x="5969" y="1042936"/>
                  </a:lnTo>
                  <a:lnTo>
                    <a:pt x="8382" y="1042936"/>
                  </a:lnTo>
                  <a:lnTo>
                    <a:pt x="10198" y="1041260"/>
                  </a:lnTo>
                  <a:lnTo>
                    <a:pt x="10915" y="1029993"/>
                  </a:lnTo>
                  <a:lnTo>
                    <a:pt x="11541" y="1021380"/>
                  </a:lnTo>
                  <a:lnTo>
                    <a:pt x="12233" y="1012759"/>
                  </a:lnTo>
                  <a:lnTo>
                    <a:pt x="13131" y="1002626"/>
                  </a:lnTo>
                  <a:lnTo>
                    <a:pt x="11455" y="1000633"/>
                  </a:lnTo>
                  <a:lnTo>
                    <a:pt x="9194" y="1000417"/>
                  </a:lnTo>
                  <a:lnTo>
                    <a:pt x="7023" y="1000252"/>
                  </a:lnTo>
                  <a:close/>
                </a:path>
                <a:path w="2148840" h="2201545">
                  <a:moveTo>
                    <a:pt x="2146020" y="1054811"/>
                  </a:moveTo>
                  <a:lnTo>
                    <a:pt x="2143658" y="1054811"/>
                  </a:lnTo>
                  <a:lnTo>
                    <a:pt x="2141385" y="1054887"/>
                  </a:lnTo>
                  <a:lnTo>
                    <a:pt x="2139594" y="1056792"/>
                  </a:lnTo>
                  <a:lnTo>
                    <a:pt x="2139903" y="1067519"/>
                  </a:lnTo>
                  <a:lnTo>
                    <a:pt x="2140068" y="1075926"/>
                  </a:lnTo>
                  <a:lnTo>
                    <a:pt x="2140169" y="1084602"/>
                  </a:lnTo>
                  <a:lnTo>
                    <a:pt x="2140204" y="1095590"/>
                  </a:lnTo>
                  <a:lnTo>
                    <a:pt x="2142058" y="1097445"/>
                  </a:lnTo>
                  <a:lnTo>
                    <a:pt x="2146604" y="1097445"/>
                  </a:lnTo>
                  <a:lnTo>
                    <a:pt x="2148459" y="1095590"/>
                  </a:lnTo>
                  <a:lnTo>
                    <a:pt x="2148423" y="1084602"/>
                  </a:lnTo>
                  <a:lnTo>
                    <a:pt x="2148319" y="1075926"/>
                  </a:lnTo>
                  <a:lnTo>
                    <a:pt x="2148148" y="1067319"/>
                  </a:lnTo>
                  <a:lnTo>
                    <a:pt x="2147849" y="1056576"/>
                  </a:lnTo>
                  <a:lnTo>
                    <a:pt x="2146020" y="1054811"/>
                  </a:lnTo>
                  <a:close/>
                </a:path>
                <a:path w="2148840" h="2201545">
                  <a:moveTo>
                    <a:pt x="4762" y="1069047"/>
                  </a:moveTo>
                  <a:lnTo>
                    <a:pt x="2413" y="1069047"/>
                  </a:lnTo>
                  <a:lnTo>
                    <a:pt x="584" y="1070813"/>
                  </a:lnTo>
                  <a:lnTo>
                    <a:pt x="284" y="1081895"/>
                  </a:lnTo>
                  <a:lnTo>
                    <a:pt x="122" y="1090371"/>
                  </a:lnTo>
                  <a:lnTo>
                    <a:pt x="0" y="1109827"/>
                  </a:lnTo>
                  <a:lnTo>
                    <a:pt x="1841" y="1111669"/>
                  </a:lnTo>
                  <a:lnTo>
                    <a:pt x="6400" y="1111669"/>
                  </a:lnTo>
                  <a:lnTo>
                    <a:pt x="8255" y="1109827"/>
                  </a:lnTo>
                  <a:lnTo>
                    <a:pt x="8377" y="1090371"/>
                  </a:lnTo>
                  <a:lnTo>
                    <a:pt x="8542" y="1081713"/>
                  </a:lnTo>
                  <a:lnTo>
                    <a:pt x="8826" y="1071016"/>
                  </a:lnTo>
                  <a:lnTo>
                    <a:pt x="7048" y="1069111"/>
                  </a:lnTo>
                  <a:lnTo>
                    <a:pt x="4762" y="1069047"/>
                  </a:lnTo>
                  <a:close/>
                </a:path>
                <a:path w="2148840" h="2201545">
                  <a:moveTo>
                    <a:pt x="2141499" y="1123315"/>
                  </a:moveTo>
                  <a:lnTo>
                    <a:pt x="2139746" y="1125283"/>
                  </a:lnTo>
                  <a:lnTo>
                    <a:pt x="2139378" y="1136450"/>
                  </a:lnTo>
                  <a:lnTo>
                    <a:pt x="2139014" y="1145090"/>
                  </a:lnTo>
                  <a:lnTo>
                    <a:pt x="2138587" y="1153714"/>
                  </a:lnTo>
                  <a:lnTo>
                    <a:pt x="2138133" y="1161783"/>
                  </a:lnTo>
                  <a:lnTo>
                    <a:pt x="2137981" y="1164069"/>
                  </a:lnTo>
                  <a:lnTo>
                    <a:pt x="2139721" y="1166025"/>
                  </a:lnTo>
                  <a:lnTo>
                    <a:pt x="2142261" y="1166177"/>
                  </a:lnTo>
                  <a:lnTo>
                    <a:pt x="2144420" y="1166177"/>
                  </a:lnTo>
                  <a:lnTo>
                    <a:pt x="2148001" y="1125537"/>
                  </a:lnTo>
                  <a:lnTo>
                    <a:pt x="2146211" y="1123632"/>
                  </a:lnTo>
                  <a:lnTo>
                    <a:pt x="2143925" y="1123569"/>
                  </a:lnTo>
                  <a:lnTo>
                    <a:pt x="2141499" y="1123315"/>
                  </a:lnTo>
                  <a:close/>
                </a:path>
                <a:path w="2148840" h="2201545">
                  <a:moveTo>
                    <a:pt x="6870" y="1137793"/>
                  </a:moveTo>
                  <a:lnTo>
                    <a:pt x="4521" y="1137793"/>
                  </a:lnTo>
                  <a:lnTo>
                    <a:pt x="2235" y="1137869"/>
                  </a:lnTo>
                  <a:lnTo>
                    <a:pt x="444" y="1139761"/>
                  </a:lnTo>
                  <a:lnTo>
                    <a:pt x="813" y="1150704"/>
                  </a:lnTo>
                  <a:lnTo>
                    <a:pt x="1176" y="1159360"/>
                  </a:lnTo>
                  <a:lnTo>
                    <a:pt x="1608" y="1167973"/>
                  </a:lnTo>
                  <a:lnTo>
                    <a:pt x="2235" y="1178687"/>
                  </a:lnTo>
                  <a:lnTo>
                    <a:pt x="4051" y="1180388"/>
                  </a:lnTo>
                  <a:lnTo>
                    <a:pt x="6299" y="1180388"/>
                  </a:lnTo>
                  <a:lnTo>
                    <a:pt x="8750" y="1180236"/>
                  </a:lnTo>
                  <a:lnTo>
                    <a:pt x="10477" y="1178280"/>
                  </a:lnTo>
                  <a:lnTo>
                    <a:pt x="9850" y="1167525"/>
                  </a:lnTo>
                  <a:lnTo>
                    <a:pt x="9421" y="1158979"/>
                  </a:lnTo>
                  <a:lnTo>
                    <a:pt x="9057" y="1150391"/>
                  </a:lnTo>
                  <a:lnTo>
                    <a:pt x="8699" y="1139558"/>
                  </a:lnTo>
                  <a:lnTo>
                    <a:pt x="6870" y="1137793"/>
                  </a:lnTo>
                  <a:close/>
                </a:path>
                <a:path w="2148840" h="2201545">
                  <a:moveTo>
                    <a:pt x="2137829" y="1192060"/>
                  </a:moveTo>
                  <a:lnTo>
                    <a:pt x="2135746" y="1193685"/>
                  </a:lnTo>
                  <a:lnTo>
                    <a:pt x="2134388" y="1208049"/>
                  </a:lnTo>
                  <a:lnTo>
                    <a:pt x="2133164" y="1219517"/>
                  </a:lnTo>
                  <a:lnTo>
                    <a:pt x="2131656" y="1232293"/>
                  </a:lnTo>
                  <a:lnTo>
                    <a:pt x="2133269" y="1234338"/>
                  </a:lnTo>
                  <a:lnTo>
                    <a:pt x="2135695" y="1234643"/>
                  </a:lnTo>
                  <a:lnTo>
                    <a:pt x="2138083" y="1234643"/>
                  </a:lnTo>
                  <a:lnTo>
                    <a:pt x="2143963" y="1194435"/>
                  </a:lnTo>
                  <a:lnTo>
                    <a:pt x="2142286" y="1192428"/>
                  </a:lnTo>
                  <a:lnTo>
                    <a:pt x="2140026" y="1192212"/>
                  </a:lnTo>
                  <a:lnTo>
                    <a:pt x="2137829" y="1192060"/>
                  </a:lnTo>
                  <a:close/>
                </a:path>
                <a:path w="2148840" h="2201545">
                  <a:moveTo>
                    <a:pt x="10693" y="1206246"/>
                  </a:moveTo>
                  <a:lnTo>
                    <a:pt x="8470" y="1206411"/>
                  </a:lnTo>
                  <a:lnTo>
                    <a:pt x="6197" y="1206627"/>
                  </a:lnTo>
                  <a:lnTo>
                    <a:pt x="4533" y="1208633"/>
                  </a:lnTo>
                  <a:lnTo>
                    <a:pt x="4737" y="1210906"/>
                  </a:lnTo>
                  <a:lnTo>
                    <a:pt x="10490" y="1248841"/>
                  </a:lnTo>
                  <a:lnTo>
                    <a:pt x="12712" y="1248841"/>
                  </a:lnTo>
                  <a:lnTo>
                    <a:pt x="15328" y="1248524"/>
                  </a:lnTo>
                  <a:lnTo>
                    <a:pt x="16916" y="1246466"/>
                  </a:lnTo>
                  <a:lnTo>
                    <a:pt x="15625" y="1235769"/>
                  </a:lnTo>
                  <a:lnTo>
                    <a:pt x="14673" y="1227262"/>
                  </a:lnTo>
                  <a:lnTo>
                    <a:pt x="13784" y="1218715"/>
                  </a:lnTo>
                  <a:lnTo>
                    <a:pt x="12750" y="1207897"/>
                  </a:lnTo>
                  <a:lnTo>
                    <a:pt x="10693" y="1206246"/>
                  </a:lnTo>
                  <a:close/>
                </a:path>
                <a:path w="2148840" h="2201545">
                  <a:moveTo>
                    <a:pt x="2129688" y="1260208"/>
                  </a:moveTo>
                  <a:lnTo>
                    <a:pt x="2127631" y="1261719"/>
                  </a:lnTo>
                  <a:lnTo>
                    <a:pt x="2125960" y="1272444"/>
                  </a:lnTo>
                  <a:lnTo>
                    <a:pt x="2124570" y="1280920"/>
                  </a:lnTo>
                  <a:lnTo>
                    <a:pt x="2123123" y="1289365"/>
                  </a:lnTo>
                  <a:lnTo>
                    <a:pt x="2121217" y="1299984"/>
                  </a:lnTo>
                  <a:lnTo>
                    <a:pt x="2122703" y="1302143"/>
                  </a:lnTo>
                  <a:lnTo>
                    <a:pt x="2125192" y="1302600"/>
                  </a:lnTo>
                  <a:lnTo>
                    <a:pt x="2125687" y="1302613"/>
                  </a:lnTo>
                  <a:lnTo>
                    <a:pt x="2127659" y="1302600"/>
                  </a:lnTo>
                  <a:lnTo>
                    <a:pt x="2135797" y="1262964"/>
                  </a:lnTo>
                  <a:lnTo>
                    <a:pt x="2134235" y="1260856"/>
                  </a:lnTo>
                  <a:lnTo>
                    <a:pt x="2131987" y="1260513"/>
                  </a:lnTo>
                  <a:lnTo>
                    <a:pt x="2129688" y="1260208"/>
                  </a:lnTo>
                  <a:close/>
                </a:path>
                <a:path w="2148840" h="2201545">
                  <a:moveTo>
                    <a:pt x="18846" y="1274356"/>
                  </a:moveTo>
                  <a:lnTo>
                    <a:pt x="16649" y="1274673"/>
                  </a:lnTo>
                  <a:lnTo>
                    <a:pt x="14401" y="1275029"/>
                  </a:lnTo>
                  <a:lnTo>
                    <a:pt x="12852" y="1277137"/>
                  </a:lnTo>
                  <a:lnTo>
                    <a:pt x="14552" y="1287869"/>
                  </a:lnTo>
                  <a:lnTo>
                    <a:pt x="15973" y="1296385"/>
                  </a:lnTo>
                  <a:lnTo>
                    <a:pt x="17465" y="1304904"/>
                  </a:lnTo>
                  <a:lnTo>
                    <a:pt x="19392" y="1315389"/>
                  </a:lnTo>
                  <a:lnTo>
                    <a:pt x="21120" y="1316774"/>
                  </a:lnTo>
                  <a:lnTo>
                    <a:pt x="23317" y="1316774"/>
                  </a:lnTo>
                  <a:lnTo>
                    <a:pt x="23583" y="1316748"/>
                  </a:lnTo>
                  <a:lnTo>
                    <a:pt x="26085" y="1316278"/>
                  </a:lnTo>
                  <a:lnTo>
                    <a:pt x="27546" y="1314119"/>
                  </a:lnTo>
                  <a:lnTo>
                    <a:pt x="25590" y="1303454"/>
                  </a:lnTo>
                  <a:lnTo>
                    <a:pt x="24107" y="1295001"/>
                  </a:lnTo>
                  <a:lnTo>
                    <a:pt x="22696" y="1286551"/>
                  </a:lnTo>
                  <a:lnTo>
                    <a:pt x="21005" y="1275867"/>
                  </a:lnTo>
                  <a:lnTo>
                    <a:pt x="18846" y="1274356"/>
                  </a:lnTo>
                  <a:close/>
                </a:path>
                <a:path w="2148840" h="2201545">
                  <a:moveTo>
                    <a:pt x="2117648" y="1327696"/>
                  </a:moveTo>
                  <a:lnTo>
                    <a:pt x="2115413" y="1329118"/>
                  </a:lnTo>
                  <a:lnTo>
                    <a:pt x="2113108" y="1339708"/>
                  </a:lnTo>
                  <a:lnTo>
                    <a:pt x="2111208" y="1348084"/>
                  </a:lnTo>
                  <a:lnTo>
                    <a:pt x="2109248" y="1356429"/>
                  </a:lnTo>
                  <a:lnTo>
                    <a:pt x="2106688" y="1366913"/>
                  </a:lnTo>
                  <a:lnTo>
                    <a:pt x="2108034" y="1369161"/>
                  </a:lnTo>
                  <a:lnTo>
                    <a:pt x="2110574" y="1369783"/>
                  </a:lnTo>
                  <a:lnTo>
                    <a:pt x="2110917" y="1369834"/>
                  </a:lnTo>
                  <a:lnTo>
                    <a:pt x="2113102" y="1369834"/>
                  </a:lnTo>
                  <a:lnTo>
                    <a:pt x="2123490" y="1330845"/>
                  </a:lnTo>
                  <a:lnTo>
                    <a:pt x="2122068" y="1328648"/>
                  </a:lnTo>
                  <a:lnTo>
                    <a:pt x="2117648" y="1327696"/>
                  </a:lnTo>
                  <a:close/>
                </a:path>
                <a:path w="2148840" h="2201545">
                  <a:moveTo>
                    <a:pt x="31203" y="1341805"/>
                  </a:moveTo>
                  <a:lnTo>
                    <a:pt x="26809" y="1342796"/>
                  </a:lnTo>
                  <a:lnTo>
                    <a:pt x="25400" y="1344993"/>
                  </a:lnTo>
                  <a:lnTo>
                    <a:pt x="27772" y="1355630"/>
                  </a:lnTo>
                  <a:lnTo>
                    <a:pt x="29724" y="1364072"/>
                  </a:lnTo>
                  <a:lnTo>
                    <a:pt x="31742" y="1372508"/>
                  </a:lnTo>
                  <a:lnTo>
                    <a:pt x="34302" y="1382788"/>
                  </a:lnTo>
                  <a:lnTo>
                    <a:pt x="35979" y="1384033"/>
                  </a:lnTo>
                  <a:lnTo>
                    <a:pt x="38163" y="1384033"/>
                  </a:lnTo>
                  <a:lnTo>
                    <a:pt x="38506" y="1383995"/>
                  </a:lnTo>
                  <a:lnTo>
                    <a:pt x="41046" y="1383347"/>
                  </a:lnTo>
                  <a:lnTo>
                    <a:pt x="42392" y="1381099"/>
                  </a:lnTo>
                  <a:lnTo>
                    <a:pt x="39760" y="1370555"/>
                  </a:lnTo>
                  <a:lnTo>
                    <a:pt x="37752" y="1362184"/>
                  </a:lnTo>
                  <a:lnTo>
                    <a:pt x="35813" y="1353806"/>
                  </a:lnTo>
                  <a:lnTo>
                    <a:pt x="33464" y="1343228"/>
                  </a:lnTo>
                  <a:lnTo>
                    <a:pt x="31203" y="1341805"/>
                  </a:lnTo>
                  <a:close/>
                </a:path>
                <a:path w="2148840" h="2201545">
                  <a:moveTo>
                    <a:pt x="2101392" y="1394345"/>
                  </a:moveTo>
                  <a:lnTo>
                    <a:pt x="2099144" y="1395641"/>
                  </a:lnTo>
                  <a:lnTo>
                    <a:pt x="2096153" y="1406114"/>
                  </a:lnTo>
                  <a:lnTo>
                    <a:pt x="2093739" y="1414370"/>
                  </a:lnTo>
                  <a:lnTo>
                    <a:pt x="2091275" y="1422564"/>
                  </a:lnTo>
                  <a:lnTo>
                    <a:pt x="2088095" y="1432839"/>
                  </a:lnTo>
                  <a:lnTo>
                    <a:pt x="2089302" y="1435150"/>
                  </a:lnTo>
                  <a:lnTo>
                    <a:pt x="2091893" y="1435963"/>
                  </a:lnTo>
                  <a:lnTo>
                    <a:pt x="2092312" y="1436027"/>
                  </a:lnTo>
                  <a:lnTo>
                    <a:pt x="2094471" y="1436027"/>
                  </a:lnTo>
                  <a:lnTo>
                    <a:pt x="2107082" y="1397863"/>
                  </a:lnTo>
                  <a:lnTo>
                    <a:pt x="2105799" y="1395590"/>
                  </a:lnTo>
                  <a:lnTo>
                    <a:pt x="2101392" y="1394345"/>
                  </a:lnTo>
                  <a:close/>
                </a:path>
                <a:path w="2148840" h="2201545">
                  <a:moveTo>
                    <a:pt x="47879" y="1408607"/>
                  </a:moveTo>
                  <a:lnTo>
                    <a:pt x="43459" y="1409865"/>
                  </a:lnTo>
                  <a:lnTo>
                    <a:pt x="42189" y="1412151"/>
                  </a:lnTo>
                  <a:lnTo>
                    <a:pt x="45213" y="1422618"/>
                  </a:lnTo>
                  <a:lnTo>
                    <a:pt x="47690" y="1430912"/>
                  </a:lnTo>
                  <a:lnTo>
                    <a:pt x="50235" y="1439201"/>
                  </a:lnTo>
                  <a:lnTo>
                    <a:pt x="53403" y="1449209"/>
                  </a:lnTo>
                  <a:lnTo>
                    <a:pt x="55016" y="1450340"/>
                  </a:lnTo>
                  <a:lnTo>
                    <a:pt x="57188" y="1450340"/>
                  </a:lnTo>
                  <a:lnTo>
                    <a:pt x="57607" y="1450263"/>
                  </a:lnTo>
                  <a:lnTo>
                    <a:pt x="60185" y="1449438"/>
                  </a:lnTo>
                  <a:lnTo>
                    <a:pt x="61404" y="1447114"/>
                  </a:lnTo>
                  <a:lnTo>
                    <a:pt x="60693" y="1444955"/>
                  </a:lnTo>
                  <a:lnTo>
                    <a:pt x="58116" y="1436756"/>
                  </a:lnTo>
                  <a:lnTo>
                    <a:pt x="55592" y="1428524"/>
                  </a:lnTo>
                  <a:lnTo>
                    <a:pt x="53133" y="1420287"/>
                  </a:lnTo>
                  <a:lnTo>
                    <a:pt x="50126" y="1409890"/>
                  </a:lnTo>
                  <a:lnTo>
                    <a:pt x="47879" y="1408607"/>
                  </a:lnTo>
                  <a:close/>
                </a:path>
                <a:path w="2148840" h="2201545">
                  <a:moveTo>
                    <a:pt x="2081149" y="1459903"/>
                  </a:moveTo>
                  <a:lnTo>
                    <a:pt x="2078786" y="1461020"/>
                  </a:lnTo>
                  <a:lnTo>
                    <a:pt x="2075174" y="1471304"/>
                  </a:lnTo>
                  <a:lnTo>
                    <a:pt x="2072252" y="1479392"/>
                  </a:lnTo>
                  <a:lnTo>
                    <a:pt x="2069282" y="1487416"/>
                  </a:lnTo>
                  <a:lnTo>
                    <a:pt x="2065477" y="1497482"/>
                  </a:lnTo>
                  <a:lnTo>
                    <a:pt x="2066531" y="1499870"/>
                  </a:lnTo>
                  <a:lnTo>
                    <a:pt x="2069147" y="1500873"/>
                  </a:lnTo>
                  <a:lnTo>
                    <a:pt x="2069642" y="1500962"/>
                  </a:lnTo>
                  <a:lnTo>
                    <a:pt x="2071801" y="1500962"/>
                  </a:lnTo>
                  <a:lnTo>
                    <a:pt x="2086584" y="1463738"/>
                  </a:lnTo>
                  <a:lnTo>
                    <a:pt x="2085441" y="1461389"/>
                  </a:lnTo>
                  <a:lnTo>
                    <a:pt x="2081149" y="1459903"/>
                  </a:lnTo>
                  <a:close/>
                </a:path>
                <a:path w="2148840" h="2201545">
                  <a:moveTo>
                    <a:pt x="68554" y="1474203"/>
                  </a:moveTo>
                  <a:lnTo>
                    <a:pt x="64262" y="1475740"/>
                  </a:lnTo>
                  <a:lnTo>
                    <a:pt x="63131" y="1478089"/>
                  </a:lnTo>
                  <a:lnTo>
                    <a:pt x="66796" y="1488334"/>
                  </a:lnTo>
                  <a:lnTo>
                    <a:pt x="69783" y="1496456"/>
                  </a:lnTo>
                  <a:lnTo>
                    <a:pt x="72841" y="1504574"/>
                  </a:lnTo>
                  <a:lnTo>
                    <a:pt x="76593" y="1514297"/>
                  </a:lnTo>
                  <a:lnTo>
                    <a:pt x="78155" y="1515287"/>
                  </a:lnTo>
                  <a:lnTo>
                    <a:pt x="80302" y="1515287"/>
                  </a:lnTo>
                  <a:lnTo>
                    <a:pt x="80810" y="1515198"/>
                  </a:lnTo>
                  <a:lnTo>
                    <a:pt x="83426" y="1514170"/>
                  </a:lnTo>
                  <a:lnTo>
                    <a:pt x="84480" y="1511782"/>
                  </a:lnTo>
                  <a:lnTo>
                    <a:pt x="83642" y="1509661"/>
                  </a:lnTo>
                  <a:lnTo>
                    <a:pt x="80552" y="1501636"/>
                  </a:lnTo>
                  <a:lnTo>
                    <a:pt x="77520" y="1493581"/>
                  </a:lnTo>
                  <a:lnTo>
                    <a:pt x="74555" y="1485524"/>
                  </a:lnTo>
                  <a:lnTo>
                    <a:pt x="71666" y="1477492"/>
                  </a:lnTo>
                  <a:lnTo>
                    <a:pt x="70916" y="1475333"/>
                  </a:lnTo>
                  <a:lnTo>
                    <a:pt x="68554" y="1474203"/>
                  </a:lnTo>
                  <a:close/>
                </a:path>
                <a:path w="2148840" h="2201545">
                  <a:moveTo>
                    <a:pt x="2056853" y="1524063"/>
                  </a:moveTo>
                  <a:lnTo>
                    <a:pt x="2054428" y="1525054"/>
                  </a:lnTo>
                  <a:lnTo>
                    <a:pt x="2050172" y="1535110"/>
                  </a:lnTo>
                  <a:lnTo>
                    <a:pt x="2046749" y="1543011"/>
                  </a:lnTo>
                  <a:lnTo>
                    <a:pt x="2043295" y="1550827"/>
                  </a:lnTo>
                  <a:lnTo>
                    <a:pt x="2039823" y="1558531"/>
                  </a:lnTo>
                  <a:lnTo>
                    <a:pt x="2038870" y="1560601"/>
                  </a:lnTo>
                  <a:lnTo>
                    <a:pt x="2039797" y="1563052"/>
                  </a:lnTo>
                  <a:lnTo>
                    <a:pt x="2042426" y="1564246"/>
                  </a:lnTo>
                  <a:lnTo>
                    <a:pt x="2042998" y="1564373"/>
                  </a:lnTo>
                  <a:lnTo>
                    <a:pt x="2045144" y="1564373"/>
                  </a:lnTo>
                  <a:lnTo>
                    <a:pt x="2062048" y="1528241"/>
                  </a:lnTo>
                  <a:lnTo>
                    <a:pt x="2061044" y="1525828"/>
                  </a:lnTo>
                  <a:lnTo>
                    <a:pt x="2056853" y="1524063"/>
                  </a:lnTo>
                  <a:close/>
                </a:path>
                <a:path w="2148840" h="2201545">
                  <a:moveTo>
                    <a:pt x="93268" y="1538376"/>
                  </a:moveTo>
                  <a:lnTo>
                    <a:pt x="89115" y="1540154"/>
                  </a:lnTo>
                  <a:lnTo>
                    <a:pt x="88138" y="1542580"/>
                  </a:lnTo>
                  <a:lnTo>
                    <a:pt x="92461" y="1552641"/>
                  </a:lnTo>
                  <a:lnTo>
                    <a:pt x="95956" y="1560577"/>
                  </a:lnTo>
                  <a:lnTo>
                    <a:pt x="99501" y="1568458"/>
                  </a:lnTo>
                  <a:lnTo>
                    <a:pt x="103784" y="1577759"/>
                  </a:lnTo>
                  <a:lnTo>
                    <a:pt x="105270" y="1578648"/>
                  </a:lnTo>
                  <a:lnTo>
                    <a:pt x="107403" y="1578648"/>
                  </a:lnTo>
                  <a:lnTo>
                    <a:pt x="108000" y="1578533"/>
                  </a:lnTo>
                  <a:lnTo>
                    <a:pt x="110629" y="1577314"/>
                  </a:lnTo>
                  <a:lnTo>
                    <a:pt x="111531" y="1574850"/>
                  </a:lnTo>
                  <a:lnTo>
                    <a:pt x="110566" y="1572793"/>
                  </a:lnTo>
                  <a:lnTo>
                    <a:pt x="107015" y="1565047"/>
                  </a:lnTo>
                  <a:lnTo>
                    <a:pt x="103498" y="1557220"/>
                  </a:lnTo>
                  <a:lnTo>
                    <a:pt x="100029" y="1549340"/>
                  </a:lnTo>
                  <a:lnTo>
                    <a:pt x="95719" y="1539341"/>
                  </a:lnTo>
                  <a:lnTo>
                    <a:pt x="93268" y="1538376"/>
                  </a:lnTo>
                  <a:close/>
                </a:path>
                <a:path w="2148840" h="2201545">
                  <a:moveTo>
                    <a:pt x="2028659" y="1586598"/>
                  </a:moveTo>
                  <a:lnTo>
                    <a:pt x="2026158" y="1587423"/>
                  </a:lnTo>
                  <a:lnTo>
                    <a:pt x="2021306" y="1597159"/>
                  </a:lnTo>
                  <a:lnTo>
                    <a:pt x="2017410" y="1604822"/>
                  </a:lnTo>
                  <a:lnTo>
                    <a:pt x="2013472" y="1612428"/>
                  </a:lnTo>
                  <a:lnTo>
                    <a:pt x="2008441" y="1621955"/>
                  </a:lnTo>
                  <a:lnTo>
                    <a:pt x="2009190" y="1624457"/>
                  </a:lnTo>
                  <a:lnTo>
                    <a:pt x="2011832" y="1625854"/>
                  </a:lnTo>
                  <a:lnTo>
                    <a:pt x="2012492" y="1626006"/>
                  </a:lnTo>
                  <a:lnTo>
                    <a:pt x="2014613" y="1626006"/>
                  </a:lnTo>
                  <a:lnTo>
                    <a:pt x="2033562" y="1591094"/>
                  </a:lnTo>
                  <a:lnTo>
                    <a:pt x="2032723" y="1588604"/>
                  </a:lnTo>
                  <a:lnTo>
                    <a:pt x="2028659" y="1586598"/>
                  </a:lnTo>
                  <a:close/>
                </a:path>
                <a:path w="2148840" h="2201545">
                  <a:moveTo>
                    <a:pt x="121983" y="1600822"/>
                  </a:moveTo>
                  <a:lnTo>
                    <a:pt x="117919" y="1602867"/>
                  </a:lnTo>
                  <a:lnTo>
                    <a:pt x="117094" y="1605356"/>
                  </a:lnTo>
                  <a:lnTo>
                    <a:pt x="122044" y="1615112"/>
                  </a:lnTo>
                  <a:lnTo>
                    <a:pt x="126028" y="1622813"/>
                  </a:lnTo>
                  <a:lnTo>
                    <a:pt x="130059" y="1630460"/>
                  </a:lnTo>
                  <a:lnTo>
                    <a:pt x="134861" y="1639404"/>
                  </a:lnTo>
                  <a:lnTo>
                    <a:pt x="136296" y="1640179"/>
                  </a:lnTo>
                  <a:lnTo>
                    <a:pt x="138417" y="1640179"/>
                  </a:lnTo>
                  <a:lnTo>
                    <a:pt x="139090" y="1640027"/>
                  </a:lnTo>
                  <a:lnTo>
                    <a:pt x="141719" y="1638604"/>
                  </a:lnTo>
                  <a:lnTo>
                    <a:pt x="142455" y="1636090"/>
                  </a:lnTo>
                  <a:lnTo>
                    <a:pt x="137340" y="1626577"/>
                  </a:lnTo>
                  <a:lnTo>
                    <a:pt x="133337" y="1618991"/>
                  </a:lnTo>
                  <a:lnTo>
                    <a:pt x="129382" y="1611350"/>
                  </a:lnTo>
                  <a:lnTo>
                    <a:pt x="124460" y="1601647"/>
                  </a:lnTo>
                  <a:lnTo>
                    <a:pt x="121983" y="1600822"/>
                  </a:lnTo>
                  <a:close/>
                </a:path>
                <a:path w="2148840" h="2201545">
                  <a:moveTo>
                    <a:pt x="1996617" y="1647151"/>
                  </a:moveTo>
                  <a:lnTo>
                    <a:pt x="1994128" y="1647850"/>
                  </a:lnTo>
                  <a:lnTo>
                    <a:pt x="1988687" y="1657233"/>
                  </a:lnTo>
                  <a:lnTo>
                    <a:pt x="1984338" y="1664620"/>
                  </a:lnTo>
                  <a:lnTo>
                    <a:pt x="1979953" y="1671941"/>
                  </a:lnTo>
                  <a:lnTo>
                    <a:pt x="1975548" y="1679168"/>
                  </a:lnTo>
                  <a:lnTo>
                    <a:pt x="1974342" y="1681111"/>
                  </a:lnTo>
                  <a:lnTo>
                    <a:pt x="1974951" y="1683651"/>
                  </a:lnTo>
                  <a:lnTo>
                    <a:pt x="1977567" y="1685264"/>
                  </a:lnTo>
                  <a:lnTo>
                    <a:pt x="1978317" y="1685455"/>
                  </a:lnTo>
                  <a:lnTo>
                    <a:pt x="1980438" y="1685455"/>
                  </a:lnTo>
                  <a:lnTo>
                    <a:pt x="2001278" y="1651952"/>
                  </a:lnTo>
                  <a:lnTo>
                    <a:pt x="2000592" y="1649425"/>
                  </a:lnTo>
                  <a:lnTo>
                    <a:pt x="1996617" y="1647151"/>
                  </a:lnTo>
                  <a:close/>
                </a:path>
                <a:path w="2148840" h="2201545">
                  <a:moveTo>
                    <a:pt x="154546" y="1661337"/>
                  </a:moveTo>
                  <a:lnTo>
                    <a:pt x="150583" y="1663649"/>
                  </a:lnTo>
                  <a:lnTo>
                    <a:pt x="149923" y="1666176"/>
                  </a:lnTo>
                  <a:lnTo>
                    <a:pt x="155448" y="1675577"/>
                  </a:lnTo>
                  <a:lnTo>
                    <a:pt x="159897" y="1682999"/>
                  </a:lnTo>
                  <a:lnTo>
                    <a:pt x="164402" y="1690385"/>
                  </a:lnTo>
                  <a:lnTo>
                    <a:pt x="169735" y="1698955"/>
                  </a:lnTo>
                  <a:lnTo>
                    <a:pt x="171069" y="1699641"/>
                  </a:lnTo>
                  <a:lnTo>
                    <a:pt x="173202" y="1699641"/>
                  </a:lnTo>
                  <a:lnTo>
                    <a:pt x="173964" y="1699437"/>
                  </a:lnTo>
                  <a:lnTo>
                    <a:pt x="176568" y="1697799"/>
                  </a:lnTo>
                  <a:lnTo>
                    <a:pt x="177152" y="1695259"/>
                  </a:lnTo>
                  <a:lnTo>
                    <a:pt x="171428" y="1686060"/>
                  </a:lnTo>
                  <a:lnTo>
                    <a:pt x="166955" y="1678730"/>
                  </a:lnTo>
                  <a:lnTo>
                    <a:pt x="162542" y="1671362"/>
                  </a:lnTo>
                  <a:lnTo>
                    <a:pt x="157035" y="1662010"/>
                  </a:lnTo>
                  <a:lnTo>
                    <a:pt x="154546" y="1661337"/>
                  </a:lnTo>
                  <a:close/>
                </a:path>
                <a:path w="2148840" h="2201545">
                  <a:moveTo>
                    <a:pt x="1960994" y="1705546"/>
                  </a:moveTo>
                  <a:lnTo>
                    <a:pt x="1958428" y="1706079"/>
                  </a:lnTo>
                  <a:lnTo>
                    <a:pt x="1957133" y="1708061"/>
                  </a:lnTo>
                  <a:lnTo>
                    <a:pt x="1952466" y="1715069"/>
                  </a:lnTo>
                  <a:lnTo>
                    <a:pt x="1947676" y="1722151"/>
                  </a:lnTo>
                  <a:lnTo>
                    <a:pt x="1942827" y="1729205"/>
                  </a:lnTo>
                  <a:lnTo>
                    <a:pt x="1936623" y="1738071"/>
                  </a:lnTo>
                  <a:lnTo>
                    <a:pt x="1937067" y="1740649"/>
                  </a:lnTo>
                  <a:lnTo>
                    <a:pt x="1939658" y="1742465"/>
                  </a:lnTo>
                  <a:lnTo>
                    <a:pt x="1940483" y="1742706"/>
                  </a:lnTo>
                  <a:lnTo>
                    <a:pt x="1942604" y="1742706"/>
                  </a:lnTo>
                  <a:lnTo>
                    <a:pt x="1965325" y="1710613"/>
                  </a:lnTo>
                  <a:lnTo>
                    <a:pt x="1964791" y="1708061"/>
                  </a:lnTo>
                  <a:lnTo>
                    <a:pt x="1960994" y="1705546"/>
                  </a:lnTo>
                  <a:close/>
                </a:path>
                <a:path w="2148840" h="2201545">
                  <a:moveTo>
                    <a:pt x="190766" y="1719681"/>
                  </a:moveTo>
                  <a:lnTo>
                    <a:pt x="186994" y="1722234"/>
                  </a:lnTo>
                  <a:lnTo>
                    <a:pt x="186486" y="1724799"/>
                  </a:lnTo>
                  <a:lnTo>
                    <a:pt x="187744" y="1726692"/>
                  </a:lnTo>
                  <a:lnTo>
                    <a:pt x="209511" y="1756778"/>
                  </a:lnTo>
                  <a:lnTo>
                    <a:pt x="211632" y="1756778"/>
                  </a:lnTo>
                  <a:lnTo>
                    <a:pt x="212471" y="1756537"/>
                  </a:lnTo>
                  <a:lnTo>
                    <a:pt x="215049" y="1754682"/>
                  </a:lnTo>
                  <a:lnTo>
                    <a:pt x="215480" y="1752104"/>
                  </a:lnTo>
                  <a:lnTo>
                    <a:pt x="209202" y="1743298"/>
                  </a:lnTo>
                  <a:lnTo>
                    <a:pt x="204284" y="1736270"/>
                  </a:lnTo>
                  <a:lnTo>
                    <a:pt x="199411" y="1729190"/>
                  </a:lnTo>
                  <a:lnTo>
                    <a:pt x="193332" y="1720202"/>
                  </a:lnTo>
                  <a:lnTo>
                    <a:pt x="190766" y="1719681"/>
                  </a:lnTo>
                  <a:close/>
                </a:path>
                <a:path w="2148840" h="2201545">
                  <a:moveTo>
                    <a:pt x="1921776" y="1761642"/>
                  </a:moveTo>
                  <a:lnTo>
                    <a:pt x="1919185" y="1761998"/>
                  </a:lnTo>
                  <a:lnTo>
                    <a:pt x="1917814" y="1763839"/>
                  </a:lnTo>
                  <a:lnTo>
                    <a:pt x="1912673" y="1770610"/>
                  </a:lnTo>
                  <a:lnTo>
                    <a:pt x="1907454" y="1777380"/>
                  </a:lnTo>
                  <a:lnTo>
                    <a:pt x="1902173" y="1784127"/>
                  </a:lnTo>
                  <a:lnTo>
                    <a:pt x="1896846" y="1790827"/>
                  </a:lnTo>
                  <a:lnTo>
                    <a:pt x="1895411" y="1792592"/>
                  </a:lnTo>
                  <a:lnTo>
                    <a:pt x="1895703" y="1795195"/>
                  </a:lnTo>
                  <a:lnTo>
                    <a:pt x="1898230" y="1797240"/>
                  </a:lnTo>
                  <a:lnTo>
                    <a:pt x="1899158" y="1797532"/>
                  </a:lnTo>
                  <a:lnTo>
                    <a:pt x="1901266" y="1797532"/>
                  </a:lnTo>
                  <a:lnTo>
                    <a:pt x="1925777" y="1766976"/>
                  </a:lnTo>
                  <a:lnTo>
                    <a:pt x="1925408" y="1764385"/>
                  </a:lnTo>
                  <a:lnTo>
                    <a:pt x="1921776" y="1761642"/>
                  </a:lnTo>
                  <a:close/>
                </a:path>
                <a:path w="2148840" h="2201545">
                  <a:moveTo>
                    <a:pt x="230593" y="1775637"/>
                  </a:moveTo>
                  <a:lnTo>
                    <a:pt x="226974" y="1778406"/>
                  </a:lnTo>
                  <a:lnTo>
                    <a:pt x="226631" y="1780984"/>
                  </a:lnTo>
                  <a:lnTo>
                    <a:pt x="233303" y="1789647"/>
                  </a:lnTo>
                  <a:lnTo>
                    <a:pt x="238653" y="1796457"/>
                  </a:lnTo>
                  <a:lnTo>
                    <a:pt x="244044" y="1803208"/>
                  </a:lnTo>
                  <a:lnTo>
                    <a:pt x="250266" y="1810867"/>
                  </a:lnTo>
                  <a:lnTo>
                    <a:pt x="251447" y="1811388"/>
                  </a:lnTo>
                  <a:lnTo>
                    <a:pt x="253568" y="1811388"/>
                  </a:lnTo>
                  <a:lnTo>
                    <a:pt x="254495" y="1811083"/>
                  </a:lnTo>
                  <a:lnTo>
                    <a:pt x="257022" y="1809013"/>
                  </a:lnTo>
                  <a:lnTo>
                    <a:pt x="257276" y="1806409"/>
                  </a:lnTo>
                  <a:lnTo>
                    <a:pt x="250467" y="1798038"/>
                  </a:lnTo>
                  <a:lnTo>
                    <a:pt x="245122" y="1791342"/>
                  </a:lnTo>
                  <a:lnTo>
                    <a:pt x="239816" y="1784583"/>
                  </a:lnTo>
                  <a:lnTo>
                    <a:pt x="233184" y="1775968"/>
                  </a:lnTo>
                  <a:lnTo>
                    <a:pt x="230593" y="1775637"/>
                  </a:lnTo>
                  <a:close/>
                </a:path>
                <a:path w="2148840" h="2201545">
                  <a:moveTo>
                    <a:pt x="1879117" y="1815211"/>
                  </a:moveTo>
                  <a:lnTo>
                    <a:pt x="1876526" y="1815401"/>
                  </a:lnTo>
                  <a:lnTo>
                    <a:pt x="1869447" y="1823624"/>
                  </a:lnTo>
                  <a:lnTo>
                    <a:pt x="1863804" y="1830068"/>
                  </a:lnTo>
                  <a:lnTo>
                    <a:pt x="1858118" y="1836461"/>
                  </a:lnTo>
                  <a:lnTo>
                    <a:pt x="1852409" y="1842782"/>
                  </a:lnTo>
                  <a:lnTo>
                    <a:pt x="1850872" y="1844459"/>
                  </a:lnTo>
                  <a:lnTo>
                    <a:pt x="1850999" y="1847075"/>
                  </a:lnTo>
                  <a:lnTo>
                    <a:pt x="1853476" y="1849323"/>
                  </a:lnTo>
                  <a:lnTo>
                    <a:pt x="1854466" y="1849691"/>
                  </a:lnTo>
                  <a:lnTo>
                    <a:pt x="1856587" y="1849691"/>
                  </a:lnTo>
                  <a:lnTo>
                    <a:pt x="1882775" y="1820773"/>
                  </a:lnTo>
                  <a:lnTo>
                    <a:pt x="1882584" y="1818157"/>
                  </a:lnTo>
                  <a:lnTo>
                    <a:pt x="1879117" y="1815211"/>
                  </a:lnTo>
                  <a:close/>
                </a:path>
                <a:path w="2148840" h="2201545">
                  <a:moveTo>
                    <a:pt x="273824" y="1828939"/>
                  </a:moveTo>
                  <a:lnTo>
                    <a:pt x="270395" y="1831936"/>
                  </a:lnTo>
                  <a:lnTo>
                    <a:pt x="270217" y="1834540"/>
                  </a:lnTo>
                  <a:lnTo>
                    <a:pt x="277406" y="1842726"/>
                  </a:lnTo>
                  <a:lnTo>
                    <a:pt x="283167" y="1849172"/>
                  </a:lnTo>
                  <a:lnTo>
                    <a:pt x="288977" y="1855573"/>
                  </a:lnTo>
                  <a:lnTo>
                    <a:pt x="295617" y="1862785"/>
                  </a:lnTo>
                  <a:lnTo>
                    <a:pt x="296722" y="1863229"/>
                  </a:lnTo>
                  <a:lnTo>
                    <a:pt x="298843" y="1863229"/>
                  </a:lnTo>
                  <a:lnTo>
                    <a:pt x="299847" y="1862861"/>
                  </a:lnTo>
                  <a:lnTo>
                    <a:pt x="302310" y="1860575"/>
                  </a:lnTo>
                  <a:lnTo>
                    <a:pt x="302412" y="1857959"/>
                  </a:lnTo>
                  <a:lnTo>
                    <a:pt x="295063" y="1850007"/>
                  </a:lnTo>
                  <a:lnTo>
                    <a:pt x="289296" y="1843654"/>
                  </a:lnTo>
                  <a:lnTo>
                    <a:pt x="283582" y="1837255"/>
                  </a:lnTo>
                  <a:lnTo>
                    <a:pt x="276428" y="1829104"/>
                  </a:lnTo>
                  <a:lnTo>
                    <a:pt x="273824" y="1828939"/>
                  </a:lnTo>
                  <a:close/>
                </a:path>
                <a:path w="2148840" h="2201545">
                  <a:moveTo>
                    <a:pt x="1833181" y="1866036"/>
                  </a:moveTo>
                  <a:lnTo>
                    <a:pt x="1830565" y="1866061"/>
                  </a:lnTo>
                  <a:lnTo>
                    <a:pt x="1828990" y="1867712"/>
                  </a:lnTo>
                  <a:lnTo>
                    <a:pt x="1823009" y="1873834"/>
                  </a:lnTo>
                  <a:lnTo>
                    <a:pt x="1816969" y="1879917"/>
                  </a:lnTo>
                  <a:lnTo>
                    <a:pt x="1810891" y="1885943"/>
                  </a:lnTo>
                  <a:lnTo>
                    <a:pt x="1803171" y="1893481"/>
                  </a:lnTo>
                  <a:lnTo>
                    <a:pt x="1803133" y="1896084"/>
                  </a:lnTo>
                  <a:lnTo>
                    <a:pt x="1805520" y="1898561"/>
                  </a:lnTo>
                  <a:lnTo>
                    <a:pt x="1806600" y="1898980"/>
                  </a:lnTo>
                  <a:lnTo>
                    <a:pt x="1808708" y="1898980"/>
                  </a:lnTo>
                  <a:lnTo>
                    <a:pt x="1836508" y="1871814"/>
                  </a:lnTo>
                  <a:lnTo>
                    <a:pt x="1836458" y="1869198"/>
                  </a:lnTo>
                  <a:lnTo>
                    <a:pt x="1833181" y="1866036"/>
                  </a:lnTo>
                  <a:close/>
                </a:path>
                <a:path w="2148840" h="2201545">
                  <a:moveTo>
                    <a:pt x="320332" y="1879371"/>
                  </a:moveTo>
                  <a:lnTo>
                    <a:pt x="317106" y="1882584"/>
                  </a:lnTo>
                  <a:lnTo>
                    <a:pt x="317106" y="1885188"/>
                  </a:lnTo>
                  <a:lnTo>
                    <a:pt x="345198" y="1912061"/>
                  </a:lnTo>
                  <a:lnTo>
                    <a:pt x="347306" y="1912061"/>
                  </a:lnTo>
                  <a:lnTo>
                    <a:pt x="348399" y="1911629"/>
                  </a:lnTo>
                  <a:lnTo>
                    <a:pt x="350774" y="1909114"/>
                  </a:lnTo>
                  <a:lnTo>
                    <a:pt x="350710" y="1906511"/>
                  </a:lnTo>
                  <a:lnTo>
                    <a:pt x="342825" y="1898988"/>
                  </a:lnTo>
                  <a:lnTo>
                    <a:pt x="336734" y="1893079"/>
                  </a:lnTo>
                  <a:lnTo>
                    <a:pt x="330617" y="1887059"/>
                  </a:lnTo>
                  <a:lnTo>
                    <a:pt x="324561" y="1881009"/>
                  </a:lnTo>
                  <a:lnTo>
                    <a:pt x="322961" y="1879384"/>
                  </a:lnTo>
                  <a:lnTo>
                    <a:pt x="320332" y="1879371"/>
                  </a:lnTo>
                  <a:close/>
                </a:path>
                <a:path w="2148840" h="2201545">
                  <a:moveTo>
                    <a:pt x="1781556" y="1913775"/>
                  </a:moveTo>
                  <a:lnTo>
                    <a:pt x="1773552" y="1921009"/>
                  </a:lnTo>
                  <a:lnTo>
                    <a:pt x="1767160" y="1926693"/>
                  </a:lnTo>
                  <a:lnTo>
                    <a:pt x="1760701" y="1932341"/>
                  </a:lnTo>
                  <a:lnTo>
                    <a:pt x="1752473" y="1939404"/>
                  </a:lnTo>
                  <a:lnTo>
                    <a:pt x="1752257" y="1942020"/>
                  </a:lnTo>
                  <a:lnTo>
                    <a:pt x="1754555" y="1944712"/>
                  </a:lnTo>
                  <a:lnTo>
                    <a:pt x="1755724" y="1945195"/>
                  </a:lnTo>
                  <a:lnTo>
                    <a:pt x="1757832" y="1945195"/>
                  </a:lnTo>
                  <a:lnTo>
                    <a:pt x="1787105" y="1919871"/>
                  </a:lnTo>
                  <a:lnTo>
                    <a:pt x="1787232" y="1917268"/>
                  </a:lnTo>
                  <a:lnTo>
                    <a:pt x="1784159" y="1913902"/>
                  </a:lnTo>
                  <a:lnTo>
                    <a:pt x="1781556" y="1913775"/>
                  </a:lnTo>
                  <a:close/>
                </a:path>
                <a:path w="2148840" h="2201545">
                  <a:moveTo>
                    <a:pt x="372579" y="1926577"/>
                  </a:moveTo>
                  <a:lnTo>
                    <a:pt x="369963" y="1926729"/>
                  </a:lnTo>
                  <a:lnTo>
                    <a:pt x="366941" y="1930133"/>
                  </a:lnTo>
                  <a:lnTo>
                    <a:pt x="367093" y="1932736"/>
                  </a:lnTo>
                  <a:lnTo>
                    <a:pt x="396646" y="1957705"/>
                  </a:lnTo>
                  <a:lnTo>
                    <a:pt x="398767" y="1957705"/>
                  </a:lnTo>
                  <a:lnTo>
                    <a:pt x="399948" y="1957184"/>
                  </a:lnTo>
                  <a:lnTo>
                    <a:pt x="402209" y="1954453"/>
                  </a:lnTo>
                  <a:lnTo>
                    <a:pt x="401980" y="1951863"/>
                  </a:lnTo>
                  <a:lnTo>
                    <a:pt x="393685" y="1944910"/>
                  </a:lnTo>
                  <a:lnTo>
                    <a:pt x="387164" y="1939345"/>
                  </a:lnTo>
                  <a:lnTo>
                    <a:pt x="380687" y="1933730"/>
                  </a:lnTo>
                  <a:lnTo>
                    <a:pt x="372579" y="1926577"/>
                  </a:lnTo>
                  <a:close/>
                </a:path>
                <a:path w="2148840" h="2201545">
                  <a:moveTo>
                    <a:pt x="1729600" y="1958327"/>
                  </a:moveTo>
                  <a:lnTo>
                    <a:pt x="1721170" y="1965042"/>
                  </a:lnTo>
                  <a:lnTo>
                    <a:pt x="1714428" y="1970314"/>
                  </a:lnTo>
                  <a:lnTo>
                    <a:pt x="1707627" y="1975546"/>
                  </a:lnTo>
                  <a:lnTo>
                    <a:pt x="1698965" y="1982106"/>
                  </a:lnTo>
                  <a:lnTo>
                    <a:pt x="1698586" y="1984667"/>
                  </a:lnTo>
                  <a:lnTo>
                    <a:pt x="1700771" y="1987575"/>
                  </a:lnTo>
                  <a:lnTo>
                    <a:pt x="1702015" y="1988146"/>
                  </a:lnTo>
                  <a:lnTo>
                    <a:pt x="1704136" y="1988146"/>
                  </a:lnTo>
                  <a:lnTo>
                    <a:pt x="1734769" y="1964753"/>
                  </a:lnTo>
                  <a:lnTo>
                    <a:pt x="1735061" y="1962162"/>
                  </a:lnTo>
                  <a:lnTo>
                    <a:pt x="1732191" y="1958619"/>
                  </a:lnTo>
                  <a:lnTo>
                    <a:pt x="1729600" y="1958327"/>
                  </a:lnTo>
                  <a:close/>
                </a:path>
                <a:path w="2148840" h="2201545">
                  <a:moveTo>
                    <a:pt x="425069" y="1970468"/>
                  </a:moveTo>
                  <a:lnTo>
                    <a:pt x="422490" y="1970786"/>
                  </a:lnTo>
                  <a:lnTo>
                    <a:pt x="419684" y="1974380"/>
                  </a:lnTo>
                  <a:lnTo>
                    <a:pt x="420001" y="1976983"/>
                  </a:lnTo>
                  <a:lnTo>
                    <a:pt x="450913" y="1999919"/>
                  </a:lnTo>
                  <a:lnTo>
                    <a:pt x="453034" y="1999919"/>
                  </a:lnTo>
                  <a:lnTo>
                    <a:pt x="454291" y="1999335"/>
                  </a:lnTo>
                  <a:lnTo>
                    <a:pt x="456438" y="1996376"/>
                  </a:lnTo>
                  <a:lnTo>
                    <a:pt x="456031" y="1993798"/>
                  </a:lnTo>
                  <a:lnTo>
                    <a:pt x="447326" y="1987406"/>
                  </a:lnTo>
                  <a:lnTo>
                    <a:pt x="440469" y="1982282"/>
                  </a:lnTo>
                  <a:lnTo>
                    <a:pt x="433642" y="1977096"/>
                  </a:lnTo>
                  <a:lnTo>
                    <a:pt x="425069" y="1970468"/>
                  </a:lnTo>
                  <a:close/>
                </a:path>
                <a:path w="2148840" h="2201545">
                  <a:moveTo>
                    <a:pt x="1674939" y="1999526"/>
                  </a:moveTo>
                  <a:lnTo>
                    <a:pt x="1666073" y="2005710"/>
                  </a:lnTo>
                  <a:lnTo>
                    <a:pt x="1658999" y="2010551"/>
                  </a:lnTo>
                  <a:lnTo>
                    <a:pt x="1651884" y="2015337"/>
                  </a:lnTo>
                  <a:lnTo>
                    <a:pt x="1642846" y="2021306"/>
                  </a:lnTo>
                  <a:lnTo>
                    <a:pt x="1642313" y="2023859"/>
                  </a:lnTo>
                  <a:lnTo>
                    <a:pt x="1644345" y="2026970"/>
                  </a:lnTo>
                  <a:lnTo>
                    <a:pt x="1645666" y="2027631"/>
                  </a:lnTo>
                  <a:lnTo>
                    <a:pt x="1647786" y="2027631"/>
                  </a:lnTo>
                  <a:lnTo>
                    <a:pt x="1679689" y="2006269"/>
                  </a:lnTo>
                  <a:lnTo>
                    <a:pt x="1680146" y="2003704"/>
                  </a:lnTo>
                  <a:lnTo>
                    <a:pt x="1677517" y="1999970"/>
                  </a:lnTo>
                  <a:lnTo>
                    <a:pt x="1674939" y="1999526"/>
                  </a:lnTo>
                  <a:close/>
                </a:path>
                <a:path w="2148840" h="2201545">
                  <a:moveTo>
                    <a:pt x="480263" y="2010854"/>
                  </a:moveTo>
                  <a:lnTo>
                    <a:pt x="477710" y="2011362"/>
                  </a:lnTo>
                  <a:lnTo>
                    <a:pt x="475145" y="2015121"/>
                  </a:lnTo>
                  <a:lnTo>
                    <a:pt x="475627" y="2017687"/>
                  </a:lnTo>
                  <a:lnTo>
                    <a:pt x="507771" y="2038527"/>
                  </a:lnTo>
                  <a:lnTo>
                    <a:pt x="509892" y="2038527"/>
                  </a:lnTo>
                  <a:lnTo>
                    <a:pt x="511225" y="2037854"/>
                  </a:lnTo>
                  <a:lnTo>
                    <a:pt x="513232" y="2034679"/>
                  </a:lnTo>
                  <a:lnTo>
                    <a:pt x="512660" y="2032139"/>
                  </a:lnTo>
                  <a:lnTo>
                    <a:pt x="503534" y="2026310"/>
                  </a:lnTo>
                  <a:lnTo>
                    <a:pt x="496349" y="2021635"/>
                  </a:lnTo>
                  <a:lnTo>
                    <a:pt x="489213" y="2016909"/>
                  </a:lnTo>
                  <a:lnTo>
                    <a:pt x="480263" y="2010854"/>
                  </a:lnTo>
                  <a:close/>
                </a:path>
                <a:path w="2148840" h="2201545">
                  <a:moveTo>
                    <a:pt x="1617776" y="2037181"/>
                  </a:moveTo>
                  <a:lnTo>
                    <a:pt x="1608478" y="2042808"/>
                  </a:lnTo>
                  <a:lnTo>
                    <a:pt x="1601098" y="2047198"/>
                  </a:lnTo>
                  <a:lnTo>
                    <a:pt x="1593703" y="2051517"/>
                  </a:lnTo>
                  <a:lnTo>
                    <a:pt x="1584337" y="2056879"/>
                  </a:lnTo>
                  <a:lnTo>
                    <a:pt x="1583639" y="2059381"/>
                  </a:lnTo>
                  <a:lnTo>
                    <a:pt x="1585531" y="2062708"/>
                  </a:lnTo>
                  <a:lnTo>
                    <a:pt x="1586928" y="2063470"/>
                  </a:lnTo>
                  <a:lnTo>
                    <a:pt x="1589049" y="2063470"/>
                  </a:lnTo>
                  <a:lnTo>
                    <a:pt x="1622069" y="2044217"/>
                  </a:lnTo>
                  <a:lnTo>
                    <a:pt x="1622679" y="2041677"/>
                  </a:lnTo>
                  <a:lnTo>
                    <a:pt x="1620316" y="2037791"/>
                  </a:lnTo>
                  <a:lnTo>
                    <a:pt x="1617776" y="2037181"/>
                  </a:lnTo>
                  <a:close/>
                </a:path>
                <a:path w="2148840" h="2201545">
                  <a:moveTo>
                    <a:pt x="537933" y="2047582"/>
                  </a:moveTo>
                  <a:lnTo>
                    <a:pt x="535393" y="2048230"/>
                  </a:lnTo>
                  <a:lnTo>
                    <a:pt x="534250" y="2050199"/>
                  </a:lnTo>
                  <a:lnTo>
                    <a:pt x="533082" y="2052154"/>
                  </a:lnTo>
                  <a:lnTo>
                    <a:pt x="566293" y="2073173"/>
                  </a:lnTo>
                  <a:lnTo>
                    <a:pt x="566966" y="2073338"/>
                  </a:lnTo>
                  <a:lnTo>
                    <a:pt x="569112" y="2073338"/>
                  </a:lnTo>
                  <a:lnTo>
                    <a:pt x="570522" y="2072563"/>
                  </a:lnTo>
                  <a:lnTo>
                    <a:pt x="572350" y="2069185"/>
                  </a:lnTo>
                  <a:lnTo>
                    <a:pt x="571614" y="2066671"/>
                  </a:lnTo>
                  <a:lnTo>
                    <a:pt x="562176" y="2061482"/>
                  </a:lnTo>
                  <a:lnTo>
                    <a:pt x="554723" y="2057299"/>
                  </a:lnTo>
                  <a:lnTo>
                    <a:pt x="547289" y="2053043"/>
                  </a:lnTo>
                  <a:lnTo>
                    <a:pt x="537933" y="2047582"/>
                  </a:lnTo>
                  <a:close/>
                </a:path>
                <a:path w="2148840" h="2201545">
                  <a:moveTo>
                    <a:pt x="1558239" y="2071141"/>
                  </a:moveTo>
                  <a:lnTo>
                    <a:pt x="1548689" y="2076126"/>
                  </a:lnTo>
                  <a:lnTo>
                    <a:pt x="1533372" y="2083871"/>
                  </a:lnTo>
                  <a:lnTo>
                    <a:pt x="1523631" y="2088642"/>
                  </a:lnTo>
                  <a:lnTo>
                    <a:pt x="1522768" y="2091105"/>
                  </a:lnTo>
                  <a:lnTo>
                    <a:pt x="1524482" y="2094636"/>
                  </a:lnTo>
                  <a:lnTo>
                    <a:pt x="1525955" y="2095487"/>
                  </a:lnTo>
                  <a:lnTo>
                    <a:pt x="1528089" y="2095487"/>
                  </a:lnTo>
                  <a:lnTo>
                    <a:pt x="1562887" y="2075942"/>
                  </a:lnTo>
                  <a:lnTo>
                    <a:pt x="1560766" y="2071890"/>
                  </a:lnTo>
                  <a:lnTo>
                    <a:pt x="1558239" y="2071141"/>
                  </a:lnTo>
                  <a:close/>
                </a:path>
                <a:path w="2148840" h="2201545">
                  <a:moveTo>
                    <a:pt x="597827" y="2080412"/>
                  </a:moveTo>
                  <a:lnTo>
                    <a:pt x="595337" y="2081237"/>
                  </a:lnTo>
                  <a:lnTo>
                    <a:pt x="593293" y="2085314"/>
                  </a:lnTo>
                  <a:lnTo>
                    <a:pt x="594106" y="2087791"/>
                  </a:lnTo>
                  <a:lnTo>
                    <a:pt x="628281" y="2104186"/>
                  </a:lnTo>
                  <a:lnTo>
                    <a:pt x="630428" y="2104186"/>
                  </a:lnTo>
                  <a:lnTo>
                    <a:pt x="631913" y="2103297"/>
                  </a:lnTo>
                  <a:lnTo>
                    <a:pt x="633564" y="2099729"/>
                  </a:lnTo>
                  <a:lnTo>
                    <a:pt x="632663" y="2097265"/>
                  </a:lnTo>
                  <a:lnTo>
                    <a:pt x="622785" y="2092647"/>
                  </a:lnTo>
                  <a:lnTo>
                    <a:pt x="615156" y="2088996"/>
                  </a:lnTo>
                  <a:lnTo>
                    <a:pt x="607474" y="2085241"/>
                  </a:lnTo>
                  <a:lnTo>
                    <a:pt x="597827" y="2080412"/>
                  </a:lnTo>
                  <a:close/>
                </a:path>
                <a:path w="2148840" h="2201545">
                  <a:moveTo>
                    <a:pt x="1496669" y="2101189"/>
                  </a:moveTo>
                  <a:lnTo>
                    <a:pt x="1494624" y="2102116"/>
                  </a:lnTo>
                  <a:lnTo>
                    <a:pt x="1486826" y="2105557"/>
                  </a:lnTo>
                  <a:lnTo>
                    <a:pt x="1471038" y="2112296"/>
                  </a:lnTo>
                  <a:lnTo>
                    <a:pt x="1460982" y="2116429"/>
                  </a:lnTo>
                  <a:lnTo>
                    <a:pt x="1459979" y="2118829"/>
                  </a:lnTo>
                  <a:lnTo>
                    <a:pt x="1461490" y="2122551"/>
                  </a:lnTo>
                  <a:lnTo>
                    <a:pt x="1463027" y="2123516"/>
                  </a:lnTo>
                  <a:lnTo>
                    <a:pt x="1465173" y="2123516"/>
                  </a:lnTo>
                  <a:lnTo>
                    <a:pt x="1500987" y="2106282"/>
                  </a:lnTo>
                  <a:lnTo>
                    <a:pt x="1499133" y="2102116"/>
                  </a:lnTo>
                  <a:lnTo>
                    <a:pt x="1496669" y="2101189"/>
                  </a:lnTo>
                  <a:close/>
                </a:path>
                <a:path w="2148840" h="2201545">
                  <a:moveTo>
                    <a:pt x="659777" y="2109304"/>
                  </a:moveTo>
                  <a:lnTo>
                    <a:pt x="657377" y="2110282"/>
                  </a:lnTo>
                  <a:lnTo>
                    <a:pt x="655586" y="2114473"/>
                  </a:lnTo>
                  <a:lnTo>
                    <a:pt x="656564" y="2116899"/>
                  </a:lnTo>
                  <a:lnTo>
                    <a:pt x="666618" y="2121119"/>
                  </a:lnTo>
                  <a:lnTo>
                    <a:pt x="674622" y="2124397"/>
                  </a:lnTo>
                  <a:lnTo>
                    <a:pt x="691159" y="2130920"/>
                  </a:lnTo>
                  <a:lnTo>
                    <a:pt x="691654" y="2131009"/>
                  </a:lnTo>
                  <a:lnTo>
                    <a:pt x="693813" y="2131009"/>
                  </a:lnTo>
                  <a:lnTo>
                    <a:pt x="695363" y="2130005"/>
                  </a:lnTo>
                  <a:lnTo>
                    <a:pt x="696810" y="2126234"/>
                  </a:lnTo>
                  <a:lnTo>
                    <a:pt x="695769" y="2123846"/>
                  </a:lnTo>
                  <a:lnTo>
                    <a:pt x="685672" y="2119925"/>
                  </a:lnTo>
                  <a:lnTo>
                    <a:pt x="669770" y="2113494"/>
                  </a:lnTo>
                  <a:lnTo>
                    <a:pt x="659777" y="2109304"/>
                  </a:lnTo>
                  <a:close/>
                </a:path>
                <a:path w="2148840" h="2201545">
                  <a:moveTo>
                    <a:pt x="1433271" y="2127211"/>
                  </a:moveTo>
                  <a:lnTo>
                    <a:pt x="1423122" y="2130929"/>
                  </a:lnTo>
                  <a:lnTo>
                    <a:pt x="1415038" y="2133806"/>
                  </a:lnTo>
                  <a:lnTo>
                    <a:pt x="1396644" y="2140089"/>
                  </a:lnTo>
                  <a:lnTo>
                    <a:pt x="1395463" y="2142439"/>
                  </a:lnTo>
                  <a:lnTo>
                    <a:pt x="1396771" y="2146325"/>
                  </a:lnTo>
                  <a:lnTo>
                    <a:pt x="1398371" y="2147417"/>
                  </a:lnTo>
                  <a:lnTo>
                    <a:pt x="1400530" y="2147417"/>
                  </a:lnTo>
                  <a:lnTo>
                    <a:pt x="1400975" y="2147354"/>
                  </a:lnTo>
                  <a:lnTo>
                    <a:pt x="1417778" y="2141591"/>
                  </a:lnTo>
                  <a:lnTo>
                    <a:pt x="1436154" y="2134946"/>
                  </a:lnTo>
                  <a:lnTo>
                    <a:pt x="1437233" y="2132571"/>
                  </a:lnTo>
                  <a:lnTo>
                    <a:pt x="1435646" y="2128291"/>
                  </a:lnTo>
                  <a:lnTo>
                    <a:pt x="1433271" y="2127211"/>
                  </a:lnTo>
                  <a:close/>
                </a:path>
                <a:path w="2148840" h="2201545">
                  <a:moveTo>
                    <a:pt x="723633" y="2134069"/>
                  </a:moveTo>
                  <a:lnTo>
                    <a:pt x="721271" y="2135200"/>
                  </a:lnTo>
                  <a:lnTo>
                    <a:pt x="719772" y="2139505"/>
                  </a:lnTo>
                  <a:lnTo>
                    <a:pt x="720915" y="2141867"/>
                  </a:lnTo>
                  <a:lnTo>
                    <a:pt x="739374" y="2148133"/>
                  </a:lnTo>
                  <a:lnTo>
                    <a:pt x="756259" y="2153539"/>
                  </a:lnTo>
                  <a:lnTo>
                    <a:pt x="756666" y="2153589"/>
                  </a:lnTo>
                  <a:lnTo>
                    <a:pt x="758837" y="2153589"/>
                  </a:lnTo>
                  <a:lnTo>
                    <a:pt x="760463" y="2152472"/>
                  </a:lnTo>
                  <a:lnTo>
                    <a:pt x="761695" y="2148522"/>
                  </a:lnTo>
                  <a:lnTo>
                    <a:pt x="760476" y="2146211"/>
                  </a:lnTo>
                  <a:lnTo>
                    <a:pt x="750127" y="2142948"/>
                  </a:lnTo>
                  <a:lnTo>
                    <a:pt x="733835" y="2137574"/>
                  </a:lnTo>
                  <a:lnTo>
                    <a:pt x="723633" y="2134069"/>
                  </a:lnTo>
                  <a:close/>
                </a:path>
                <a:path w="2148840" h="2201545">
                  <a:moveTo>
                    <a:pt x="1368259" y="2149030"/>
                  </a:moveTo>
                  <a:lnTo>
                    <a:pt x="1366088" y="2149690"/>
                  </a:lnTo>
                  <a:lnTo>
                    <a:pt x="1349617" y="2154445"/>
                  </a:lnTo>
                  <a:lnTo>
                    <a:pt x="1330845" y="2159508"/>
                  </a:lnTo>
                  <a:lnTo>
                    <a:pt x="1329524" y="2161755"/>
                  </a:lnTo>
                  <a:lnTo>
                    <a:pt x="1330591" y="2165819"/>
                  </a:lnTo>
                  <a:lnTo>
                    <a:pt x="1332268" y="2167051"/>
                  </a:lnTo>
                  <a:lnTo>
                    <a:pt x="1334439" y="2167051"/>
                  </a:lnTo>
                  <a:lnTo>
                    <a:pt x="1334795" y="2167013"/>
                  </a:lnTo>
                  <a:lnTo>
                    <a:pt x="1351840" y="2162390"/>
                  </a:lnTo>
                  <a:lnTo>
                    <a:pt x="1370634" y="2156955"/>
                  </a:lnTo>
                  <a:lnTo>
                    <a:pt x="1371866" y="2154656"/>
                  </a:lnTo>
                  <a:lnTo>
                    <a:pt x="1370571" y="2150287"/>
                  </a:lnTo>
                  <a:lnTo>
                    <a:pt x="1368259" y="2149030"/>
                  </a:lnTo>
                  <a:close/>
                </a:path>
                <a:path w="2148840" h="2201545">
                  <a:moveTo>
                    <a:pt x="788974" y="2154567"/>
                  </a:moveTo>
                  <a:lnTo>
                    <a:pt x="786676" y="2155850"/>
                  </a:lnTo>
                  <a:lnTo>
                    <a:pt x="785469" y="2160244"/>
                  </a:lnTo>
                  <a:lnTo>
                    <a:pt x="786765" y="2162517"/>
                  </a:lnTo>
                  <a:lnTo>
                    <a:pt x="797265" y="2165378"/>
                  </a:lnTo>
                  <a:lnTo>
                    <a:pt x="805621" y="2167570"/>
                  </a:lnTo>
                  <a:lnTo>
                    <a:pt x="822706" y="2171827"/>
                  </a:lnTo>
                  <a:lnTo>
                    <a:pt x="823023" y="2171865"/>
                  </a:lnTo>
                  <a:lnTo>
                    <a:pt x="825220" y="2171865"/>
                  </a:lnTo>
                  <a:lnTo>
                    <a:pt x="826897" y="2170582"/>
                  </a:lnTo>
                  <a:lnTo>
                    <a:pt x="827887" y="2166480"/>
                  </a:lnTo>
                  <a:lnTo>
                    <a:pt x="826528" y="2164257"/>
                  </a:lnTo>
                  <a:lnTo>
                    <a:pt x="807685" y="2159576"/>
                  </a:lnTo>
                  <a:lnTo>
                    <a:pt x="788974" y="2154567"/>
                  </a:lnTo>
                  <a:close/>
                </a:path>
                <a:path w="2148840" h="2201545">
                  <a:moveTo>
                    <a:pt x="1301927" y="2166556"/>
                  </a:moveTo>
                  <a:lnTo>
                    <a:pt x="1299692" y="2167077"/>
                  </a:lnTo>
                  <a:lnTo>
                    <a:pt x="1282977" y="2170728"/>
                  </a:lnTo>
                  <a:lnTo>
                    <a:pt x="1263865" y="2174557"/>
                  </a:lnTo>
                  <a:lnTo>
                    <a:pt x="1262405" y="2176716"/>
                  </a:lnTo>
                  <a:lnTo>
                    <a:pt x="1263205" y="2180932"/>
                  </a:lnTo>
                  <a:lnTo>
                    <a:pt x="1264945" y="2182304"/>
                  </a:lnTo>
                  <a:lnTo>
                    <a:pt x="1267129" y="2182304"/>
                  </a:lnTo>
                  <a:lnTo>
                    <a:pt x="1267396" y="2182279"/>
                  </a:lnTo>
                  <a:lnTo>
                    <a:pt x="1284673" y="2178807"/>
                  </a:lnTo>
                  <a:lnTo>
                    <a:pt x="1303743" y="2174621"/>
                  </a:lnTo>
                  <a:lnTo>
                    <a:pt x="1305128" y="2172411"/>
                  </a:lnTo>
                  <a:lnTo>
                    <a:pt x="1304112" y="2167966"/>
                  </a:lnTo>
                  <a:lnTo>
                    <a:pt x="1301927" y="2166556"/>
                  </a:lnTo>
                  <a:close/>
                </a:path>
                <a:path w="2148840" h="2201545">
                  <a:moveTo>
                    <a:pt x="855484" y="2170709"/>
                  </a:moveTo>
                  <a:lnTo>
                    <a:pt x="853300" y="2172144"/>
                  </a:lnTo>
                  <a:lnTo>
                    <a:pt x="852385" y="2176614"/>
                  </a:lnTo>
                  <a:lnTo>
                    <a:pt x="853821" y="2178799"/>
                  </a:lnTo>
                  <a:lnTo>
                    <a:pt x="872996" y="2182591"/>
                  </a:lnTo>
                  <a:lnTo>
                    <a:pt x="889965" y="2185670"/>
                  </a:lnTo>
                  <a:lnTo>
                    <a:pt x="890663" y="2185720"/>
                  </a:lnTo>
                  <a:lnTo>
                    <a:pt x="892644" y="2185720"/>
                  </a:lnTo>
                  <a:lnTo>
                    <a:pt x="894384" y="2184298"/>
                  </a:lnTo>
                  <a:lnTo>
                    <a:pt x="894740" y="2182291"/>
                  </a:lnTo>
                  <a:lnTo>
                    <a:pt x="895108" y="2180043"/>
                  </a:lnTo>
                  <a:lnTo>
                    <a:pt x="893610" y="2177923"/>
                  </a:lnTo>
                  <a:lnTo>
                    <a:pt x="874531" y="2174486"/>
                  </a:lnTo>
                  <a:lnTo>
                    <a:pt x="855484" y="2170709"/>
                  </a:lnTo>
                  <a:close/>
                </a:path>
                <a:path w="2148840" h="2201545">
                  <a:moveTo>
                    <a:pt x="1234567" y="2179701"/>
                  </a:moveTo>
                  <a:lnTo>
                    <a:pt x="1215345" y="2182588"/>
                  </a:lnTo>
                  <a:lnTo>
                    <a:pt x="1198372" y="2184857"/>
                  </a:lnTo>
                  <a:lnTo>
                    <a:pt x="1196111" y="2185123"/>
                  </a:lnTo>
                  <a:lnTo>
                    <a:pt x="1194511" y="2187194"/>
                  </a:lnTo>
                  <a:lnTo>
                    <a:pt x="1195044" y="2191537"/>
                  </a:lnTo>
                  <a:lnTo>
                    <a:pt x="1196822" y="2193061"/>
                  </a:lnTo>
                  <a:lnTo>
                    <a:pt x="1199222" y="2193061"/>
                  </a:lnTo>
                  <a:lnTo>
                    <a:pt x="1216498" y="2190761"/>
                  </a:lnTo>
                  <a:lnTo>
                    <a:pt x="1235811" y="2187854"/>
                  </a:lnTo>
                  <a:lnTo>
                    <a:pt x="1237361" y="2185733"/>
                  </a:lnTo>
                  <a:lnTo>
                    <a:pt x="1236649" y="2181237"/>
                  </a:lnTo>
                  <a:lnTo>
                    <a:pt x="1234567" y="2179701"/>
                  </a:lnTo>
                  <a:close/>
                </a:path>
                <a:path w="2148840" h="2201545">
                  <a:moveTo>
                    <a:pt x="922947" y="2182444"/>
                  </a:moveTo>
                  <a:lnTo>
                    <a:pt x="920851" y="2184044"/>
                  </a:lnTo>
                  <a:lnTo>
                    <a:pt x="920229" y="2188552"/>
                  </a:lnTo>
                  <a:lnTo>
                    <a:pt x="921791" y="2190635"/>
                  </a:lnTo>
                  <a:lnTo>
                    <a:pt x="941127" y="2193174"/>
                  </a:lnTo>
                  <a:lnTo>
                    <a:pt x="958761" y="2195169"/>
                  </a:lnTo>
                  <a:lnTo>
                    <a:pt x="960894" y="2195169"/>
                  </a:lnTo>
                  <a:lnTo>
                    <a:pt x="962621" y="2193518"/>
                  </a:lnTo>
                  <a:lnTo>
                    <a:pt x="962977" y="2189137"/>
                  </a:lnTo>
                  <a:lnTo>
                    <a:pt x="961263" y="2187155"/>
                  </a:lnTo>
                  <a:lnTo>
                    <a:pt x="942089" y="2184988"/>
                  </a:lnTo>
                  <a:lnTo>
                    <a:pt x="925195" y="2182774"/>
                  </a:lnTo>
                  <a:lnTo>
                    <a:pt x="922947" y="2182444"/>
                  </a:lnTo>
                  <a:close/>
                </a:path>
                <a:path w="2148840" h="2201545">
                  <a:moveTo>
                    <a:pt x="1166660" y="2188375"/>
                  </a:moveTo>
                  <a:lnTo>
                    <a:pt x="1164336" y="2188514"/>
                  </a:lnTo>
                  <a:lnTo>
                    <a:pt x="1147275" y="2189922"/>
                  </a:lnTo>
                  <a:lnTo>
                    <a:pt x="1127925" y="2191194"/>
                  </a:lnTo>
                  <a:lnTo>
                    <a:pt x="1126172" y="2193137"/>
                  </a:lnTo>
                  <a:lnTo>
                    <a:pt x="1126439" y="2197608"/>
                  </a:lnTo>
                  <a:lnTo>
                    <a:pt x="1128255" y="2199297"/>
                  </a:lnTo>
                  <a:lnTo>
                    <a:pt x="1130668" y="2199297"/>
                  </a:lnTo>
                  <a:lnTo>
                    <a:pt x="1147886" y="2198152"/>
                  </a:lnTo>
                  <a:lnTo>
                    <a:pt x="1167358" y="2196528"/>
                  </a:lnTo>
                  <a:lnTo>
                    <a:pt x="1169035" y="2194521"/>
                  </a:lnTo>
                  <a:lnTo>
                    <a:pt x="1168628" y="2189975"/>
                  </a:lnTo>
                  <a:lnTo>
                    <a:pt x="1166660" y="2188375"/>
                  </a:lnTo>
                  <a:close/>
                </a:path>
                <a:path w="2148840" h="2201545">
                  <a:moveTo>
                    <a:pt x="991031" y="2189822"/>
                  </a:moveTo>
                  <a:lnTo>
                    <a:pt x="989063" y="2191537"/>
                  </a:lnTo>
                  <a:lnTo>
                    <a:pt x="988733" y="2196084"/>
                  </a:lnTo>
                  <a:lnTo>
                    <a:pt x="990447" y="2198065"/>
                  </a:lnTo>
                  <a:lnTo>
                    <a:pt x="1009965" y="2199352"/>
                  </a:lnTo>
                  <a:lnTo>
                    <a:pt x="1027341" y="2200198"/>
                  </a:lnTo>
                  <a:lnTo>
                    <a:pt x="1029550" y="2200198"/>
                  </a:lnTo>
                  <a:lnTo>
                    <a:pt x="1031379" y="2198446"/>
                  </a:lnTo>
                  <a:lnTo>
                    <a:pt x="1031557" y="2193950"/>
                  </a:lnTo>
                  <a:lnTo>
                    <a:pt x="1029792" y="2192032"/>
                  </a:lnTo>
                  <a:lnTo>
                    <a:pt x="1010437" y="2191113"/>
                  </a:lnTo>
                  <a:lnTo>
                    <a:pt x="991031" y="2189822"/>
                  </a:lnTo>
                  <a:close/>
                </a:path>
                <a:path w="2148840" h="2201545">
                  <a:moveTo>
                    <a:pt x="1059446" y="2192769"/>
                  </a:moveTo>
                  <a:lnTo>
                    <a:pt x="1057605" y="2194585"/>
                  </a:lnTo>
                  <a:lnTo>
                    <a:pt x="1057567" y="2199144"/>
                  </a:lnTo>
                  <a:lnTo>
                    <a:pt x="1059408" y="2200998"/>
                  </a:lnTo>
                  <a:lnTo>
                    <a:pt x="1069936" y="2201049"/>
                  </a:lnTo>
                  <a:lnTo>
                    <a:pt x="1089639" y="2200867"/>
                  </a:lnTo>
                  <a:lnTo>
                    <a:pt x="1098461" y="2200668"/>
                  </a:lnTo>
                  <a:lnTo>
                    <a:pt x="1100264" y="2198776"/>
                  </a:lnTo>
                  <a:lnTo>
                    <a:pt x="1100150" y="2194217"/>
                  </a:lnTo>
                  <a:lnTo>
                    <a:pt x="1098675" y="2192807"/>
                  </a:lnTo>
                  <a:lnTo>
                    <a:pt x="1069949" y="2192807"/>
                  </a:lnTo>
                  <a:lnTo>
                    <a:pt x="1059446" y="2192769"/>
                  </a:lnTo>
                  <a:close/>
                </a:path>
                <a:path w="2148840" h="2201545">
                  <a:moveTo>
                    <a:pt x="1098130" y="2192286"/>
                  </a:moveTo>
                  <a:lnTo>
                    <a:pt x="1095984" y="2192477"/>
                  </a:lnTo>
                  <a:lnTo>
                    <a:pt x="1089485" y="2192619"/>
                  </a:lnTo>
                  <a:lnTo>
                    <a:pt x="1069949" y="2192807"/>
                  </a:lnTo>
                  <a:lnTo>
                    <a:pt x="1098675" y="2192807"/>
                  </a:lnTo>
                  <a:lnTo>
                    <a:pt x="1098130" y="2192286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979" y="1711744"/>
              <a:ext cx="1924215" cy="197131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826124" y="1742124"/>
              <a:ext cx="2148840" cy="2201545"/>
            </a:xfrm>
            <a:custGeom>
              <a:avLst/>
              <a:gdLst/>
              <a:ahLst/>
              <a:cxnLst/>
              <a:rect l="l" t="t" r="r" b="b"/>
              <a:pathLst>
                <a:path w="2148840" h="2201545">
                  <a:moveTo>
                    <a:pt x="1071881" y="0"/>
                  </a:moveTo>
                  <a:lnTo>
                    <a:pt x="1065409" y="59"/>
                  </a:lnTo>
                  <a:lnTo>
                    <a:pt x="1050315" y="372"/>
                  </a:lnTo>
                  <a:lnTo>
                    <a:pt x="1048512" y="2264"/>
                  </a:lnTo>
                  <a:lnTo>
                    <a:pt x="1048626" y="6773"/>
                  </a:lnTo>
                  <a:lnTo>
                    <a:pt x="1050442" y="8563"/>
                  </a:lnTo>
                  <a:lnTo>
                    <a:pt x="1052791" y="8563"/>
                  </a:lnTo>
                  <a:lnTo>
                    <a:pt x="1061212" y="8348"/>
                  </a:lnTo>
                  <a:lnTo>
                    <a:pt x="1069657" y="8246"/>
                  </a:lnTo>
                  <a:lnTo>
                    <a:pt x="1089368" y="8246"/>
                  </a:lnTo>
                  <a:lnTo>
                    <a:pt x="1091184" y="6455"/>
                  </a:lnTo>
                  <a:lnTo>
                    <a:pt x="1091222" y="1909"/>
                  </a:lnTo>
                  <a:lnTo>
                    <a:pt x="1089380" y="42"/>
                  </a:lnTo>
                  <a:lnTo>
                    <a:pt x="1071881" y="0"/>
                  </a:lnTo>
                  <a:close/>
                </a:path>
                <a:path w="2148840" h="2201545">
                  <a:moveTo>
                    <a:pt x="1089355" y="8259"/>
                  </a:moveTo>
                  <a:lnTo>
                    <a:pt x="1084059" y="8259"/>
                  </a:lnTo>
                  <a:lnTo>
                    <a:pt x="1089329" y="8284"/>
                  </a:lnTo>
                  <a:close/>
                </a:path>
                <a:path w="2148840" h="2201545">
                  <a:moveTo>
                    <a:pt x="1089368" y="8246"/>
                  </a:moveTo>
                  <a:lnTo>
                    <a:pt x="1078115" y="8246"/>
                  </a:lnTo>
                  <a:lnTo>
                    <a:pt x="1081112" y="8271"/>
                  </a:lnTo>
                  <a:lnTo>
                    <a:pt x="1089368" y="8246"/>
                  </a:lnTo>
                  <a:close/>
                </a:path>
                <a:path w="2148840" h="2201545">
                  <a:moveTo>
                    <a:pt x="1119352" y="766"/>
                  </a:moveTo>
                  <a:lnTo>
                    <a:pt x="1117409" y="2556"/>
                  </a:lnTo>
                  <a:lnTo>
                    <a:pt x="1117219" y="7103"/>
                  </a:lnTo>
                  <a:lnTo>
                    <a:pt x="1118997" y="9021"/>
                  </a:lnTo>
                  <a:lnTo>
                    <a:pt x="1138345" y="9962"/>
                  </a:lnTo>
                  <a:lnTo>
                    <a:pt x="1155776" y="11091"/>
                  </a:lnTo>
                  <a:lnTo>
                    <a:pt x="1157922" y="11091"/>
                  </a:lnTo>
                  <a:lnTo>
                    <a:pt x="1159651" y="9508"/>
                  </a:lnTo>
                  <a:lnTo>
                    <a:pt x="1159757" y="9021"/>
                  </a:lnTo>
                  <a:lnTo>
                    <a:pt x="1160056" y="4995"/>
                  </a:lnTo>
                  <a:lnTo>
                    <a:pt x="1158341" y="3014"/>
                  </a:lnTo>
                  <a:lnTo>
                    <a:pt x="1138815" y="1721"/>
                  </a:lnTo>
                  <a:lnTo>
                    <a:pt x="1119352" y="766"/>
                  </a:lnTo>
                  <a:close/>
                </a:path>
                <a:path w="2148840" h="2201545">
                  <a:moveTo>
                    <a:pt x="1020381" y="1604"/>
                  </a:moveTo>
                  <a:lnTo>
                    <a:pt x="1000987" y="2860"/>
                  </a:lnTo>
                  <a:lnTo>
                    <a:pt x="981481" y="4487"/>
                  </a:lnTo>
                  <a:lnTo>
                    <a:pt x="979817" y="6493"/>
                  </a:lnTo>
                  <a:lnTo>
                    <a:pt x="980211" y="10913"/>
                  </a:lnTo>
                  <a:lnTo>
                    <a:pt x="982014" y="12513"/>
                  </a:lnTo>
                  <a:lnTo>
                    <a:pt x="984377" y="12513"/>
                  </a:lnTo>
                  <a:lnTo>
                    <a:pt x="1001588" y="11094"/>
                  </a:lnTo>
                  <a:lnTo>
                    <a:pt x="1020927" y="9833"/>
                  </a:lnTo>
                  <a:lnTo>
                    <a:pt x="1022667" y="7890"/>
                  </a:lnTo>
                  <a:lnTo>
                    <a:pt x="1022400" y="3344"/>
                  </a:lnTo>
                  <a:lnTo>
                    <a:pt x="1020381" y="1604"/>
                  </a:lnTo>
                  <a:close/>
                </a:path>
                <a:path w="2148840" h="2201545">
                  <a:moveTo>
                    <a:pt x="1188085" y="5630"/>
                  </a:moveTo>
                  <a:lnTo>
                    <a:pt x="1186002" y="7319"/>
                  </a:lnTo>
                  <a:lnTo>
                    <a:pt x="1185532" y="11853"/>
                  </a:lnTo>
                  <a:lnTo>
                    <a:pt x="1187157" y="13872"/>
                  </a:lnTo>
                  <a:lnTo>
                    <a:pt x="1206428" y="16064"/>
                  </a:lnTo>
                  <a:lnTo>
                    <a:pt x="1223416" y="18279"/>
                  </a:lnTo>
                  <a:lnTo>
                    <a:pt x="1223987" y="18317"/>
                  </a:lnTo>
                  <a:lnTo>
                    <a:pt x="1226019" y="18317"/>
                  </a:lnTo>
                  <a:lnTo>
                    <a:pt x="1227785" y="16831"/>
                  </a:lnTo>
                  <a:lnTo>
                    <a:pt x="1228382" y="12500"/>
                  </a:lnTo>
                  <a:lnTo>
                    <a:pt x="1226807" y="10418"/>
                  </a:lnTo>
                  <a:lnTo>
                    <a:pt x="1207436" y="7876"/>
                  </a:lnTo>
                  <a:lnTo>
                    <a:pt x="1190307" y="5909"/>
                  </a:lnTo>
                  <a:lnTo>
                    <a:pt x="1188085" y="5630"/>
                  </a:lnTo>
                  <a:close/>
                </a:path>
                <a:path w="2148840" h="2201545">
                  <a:moveTo>
                    <a:pt x="951738" y="7662"/>
                  </a:moveTo>
                  <a:lnTo>
                    <a:pt x="932362" y="10235"/>
                  </a:lnTo>
                  <a:lnTo>
                    <a:pt x="913015" y="13135"/>
                  </a:lnTo>
                  <a:lnTo>
                    <a:pt x="911479" y="15256"/>
                  </a:lnTo>
                  <a:lnTo>
                    <a:pt x="912164" y="19536"/>
                  </a:lnTo>
                  <a:lnTo>
                    <a:pt x="913917" y="20997"/>
                  </a:lnTo>
                  <a:lnTo>
                    <a:pt x="916114" y="20997"/>
                  </a:lnTo>
                  <a:lnTo>
                    <a:pt x="933513" y="18408"/>
                  </a:lnTo>
                  <a:lnTo>
                    <a:pt x="952715" y="15879"/>
                  </a:lnTo>
                  <a:lnTo>
                    <a:pt x="954328" y="13821"/>
                  </a:lnTo>
                  <a:lnTo>
                    <a:pt x="953770" y="9300"/>
                  </a:lnTo>
                  <a:lnTo>
                    <a:pt x="951738" y="7662"/>
                  </a:lnTo>
                  <a:close/>
                </a:path>
                <a:path w="2148840" h="2201545">
                  <a:moveTo>
                    <a:pt x="1256436" y="15015"/>
                  </a:moveTo>
                  <a:lnTo>
                    <a:pt x="1254277" y="16526"/>
                  </a:lnTo>
                  <a:lnTo>
                    <a:pt x="1253490" y="21022"/>
                  </a:lnTo>
                  <a:lnTo>
                    <a:pt x="1255001" y="23156"/>
                  </a:lnTo>
                  <a:lnTo>
                    <a:pt x="1274119" y="26591"/>
                  </a:lnTo>
                  <a:lnTo>
                    <a:pt x="1290891" y="29899"/>
                  </a:lnTo>
                  <a:lnTo>
                    <a:pt x="1291170" y="29976"/>
                  </a:lnTo>
                  <a:lnTo>
                    <a:pt x="1291729" y="29988"/>
                  </a:lnTo>
                  <a:lnTo>
                    <a:pt x="1293634" y="29988"/>
                  </a:lnTo>
                  <a:lnTo>
                    <a:pt x="1295361" y="28655"/>
                  </a:lnTo>
                  <a:lnTo>
                    <a:pt x="1296225" y="24464"/>
                  </a:lnTo>
                  <a:lnTo>
                    <a:pt x="1294790" y="22292"/>
                  </a:lnTo>
                  <a:lnTo>
                    <a:pt x="1284133" y="20120"/>
                  </a:lnTo>
                  <a:lnTo>
                    <a:pt x="1267145" y="16911"/>
                  </a:lnTo>
                  <a:lnTo>
                    <a:pt x="1256436" y="15015"/>
                  </a:lnTo>
                  <a:close/>
                </a:path>
                <a:path w="2148840" h="2201545">
                  <a:moveTo>
                    <a:pt x="883462" y="18292"/>
                  </a:moveTo>
                  <a:lnTo>
                    <a:pt x="872845" y="20388"/>
                  </a:lnTo>
                  <a:lnTo>
                    <a:pt x="855925" y="23924"/>
                  </a:lnTo>
                  <a:lnTo>
                    <a:pt x="845273" y="26305"/>
                  </a:lnTo>
                  <a:lnTo>
                    <a:pt x="843876" y="28502"/>
                  </a:lnTo>
                  <a:lnTo>
                    <a:pt x="844804" y="32643"/>
                  </a:lnTo>
                  <a:lnTo>
                    <a:pt x="846518" y="33951"/>
                  </a:lnTo>
                  <a:lnTo>
                    <a:pt x="848690" y="33951"/>
                  </a:lnTo>
                  <a:lnTo>
                    <a:pt x="849007" y="33913"/>
                  </a:lnTo>
                  <a:lnTo>
                    <a:pt x="866084" y="30200"/>
                  </a:lnTo>
                  <a:lnTo>
                    <a:pt x="874474" y="28480"/>
                  </a:lnTo>
                  <a:lnTo>
                    <a:pt x="885063" y="26407"/>
                  </a:lnTo>
                  <a:lnTo>
                    <a:pt x="886536" y="24248"/>
                  </a:lnTo>
                  <a:lnTo>
                    <a:pt x="885672" y="19765"/>
                  </a:lnTo>
                  <a:lnTo>
                    <a:pt x="883462" y="18292"/>
                  </a:lnTo>
                  <a:close/>
                </a:path>
                <a:path w="2148840" h="2201545">
                  <a:moveTo>
                    <a:pt x="1323975" y="28807"/>
                  </a:moveTo>
                  <a:lnTo>
                    <a:pt x="1321790" y="30166"/>
                  </a:lnTo>
                  <a:lnTo>
                    <a:pt x="1321269" y="32389"/>
                  </a:lnTo>
                  <a:lnTo>
                    <a:pt x="1320723" y="34598"/>
                  </a:lnTo>
                  <a:lnTo>
                    <a:pt x="1322095" y="36834"/>
                  </a:lnTo>
                  <a:lnTo>
                    <a:pt x="1340913" y="41507"/>
                  </a:lnTo>
                  <a:lnTo>
                    <a:pt x="1357820" y="46016"/>
                  </a:lnTo>
                  <a:lnTo>
                    <a:pt x="1358188" y="46067"/>
                  </a:lnTo>
                  <a:lnTo>
                    <a:pt x="1360373" y="46067"/>
                  </a:lnTo>
                  <a:lnTo>
                    <a:pt x="1362024" y="44873"/>
                  </a:lnTo>
                  <a:lnTo>
                    <a:pt x="1363141" y="40834"/>
                  </a:lnTo>
                  <a:lnTo>
                    <a:pt x="1361846" y="38574"/>
                  </a:lnTo>
                  <a:lnTo>
                    <a:pt x="1351331" y="35706"/>
                  </a:lnTo>
                  <a:lnTo>
                    <a:pt x="1334596" y="31385"/>
                  </a:lnTo>
                  <a:lnTo>
                    <a:pt x="1323975" y="28807"/>
                  </a:lnTo>
                  <a:close/>
                </a:path>
                <a:path w="2148840" h="2201545">
                  <a:moveTo>
                    <a:pt x="816292" y="33367"/>
                  </a:moveTo>
                  <a:lnTo>
                    <a:pt x="814044" y="33938"/>
                  </a:lnTo>
                  <a:lnTo>
                    <a:pt x="797452" y="38423"/>
                  </a:lnTo>
                  <a:lnTo>
                    <a:pt x="778713" y="43831"/>
                  </a:lnTo>
                  <a:lnTo>
                    <a:pt x="777468" y="46117"/>
                  </a:lnTo>
                  <a:lnTo>
                    <a:pt x="778649" y="50105"/>
                  </a:lnTo>
                  <a:lnTo>
                    <a:pt x="780288" y="51261"/>
                  </a:lnTo>
                  <a:lnTo>
                    <a:pt x="782459" y="51261"/>
                  </a:lnTo>
                  <a:lnTo>
                    <a:pt x="782853" y="51210"/>
                  </a:lnTo>
                  <a:lnTo>
                    <a:pt x="799669" y="46373"/>
                  </a:lnTo>
                  <a:lnTo>
                    <a:pt x="807912" y="44111"/>
                  </a:lnTo>
                  <a:lnTo>
                    <a:pt x="818337" y="41355"/>
                  </a:lnTo>
                  <a:lnTo>
                    <a:pt x="819658" y="39094"/>
                  </a:lnTo>
                  <a:lnTo>
                    <a:pt x="818502" y="34687"/>
                  </a:lnTo>
                  <a:lnTo>
                    <a:pt x="816292" y="33367"/>
                  </a:lnTo>
                  <a:close/>
                </a:path>
                <a:path w="2148840" h="2201545">
                  <a:moveTo>
                    <a:pt x="1390548" y="47006"/>
                  </a:moveTo>
                  <a:lnTo>
                    <a:pt x="1388262" y="48213"/>
                  </a:lnTo>
                  <a:lnTo>
                    <a:pt x="1386928" y="52569"/>
                  </a:lnTo>
                  <a:lnTo>
                    <a:pt x="1388135" y="54880"/>
                  </a:lnTo>
                  <a:lnTo>
                    <a:pt x="1398441" y="58129"/>
                  </a:lnTo>
                  <a:lnTo>
                    <a:pt x="1406593" y="60781"/>
                  </a:lnTo>
                  <a:lnTo>
                    <a:pt x="1423263" y="66437"/>
                  </a:lnTo>
                  <a:lnTo>
                    <a:pt x="1423733" y="66514"/>
                  </a:lnTo>
                  <a:lnTo>
                    <a:pt x="1425892" y="66514"/>
                  </a:lnTo>
                  <a:lnTo>
                    <a:pt x="1427480" y="65447"/>
                  </a:lnTo>
                  <a:lnTo>
                    <a:pt x="1428826" y="61586"/>
                  </a:lnTo>
                  <a:lnTo>
                    <a:pt x="1427695" y="59236"/>
                  </a:lnTo>
                  <a:lnTo>
                    <a:pt x="1417379" y="55686"/>
                  </a:lnTo>
                  <a:lnTo>
                    <a:pt x="1400964" y="50274"/>
                  </a:lnTo>
                  <a:lnTo>
                    <a:pt x="1392770" y="47679"/>
                  </a:lnTo>
                  <a:lnTo>
                    <a:pt x="1390548" y="47006"/>
                  </a:lnTo>
                  <a:close/>
                </a:path>
                <a:path w="2148840" h="2201545">
                  <a:moveTo>
                    <a:pt x="750252" y="52785"/>
                  </a:moveTo>
                  <a:lnTo>
                    <a:pt x="739916" y="56248"/>
                  </a:lnTo>
                  <a:lnTo>
                    <a:pt x="723632" y="61954"/>
                  </a:lnTo>
                  <a:lnTo>
                    <a:pt x="713409" y="65688"/>
                  </a:lnTo>
                  <a:lnTo>
                    <a:pt x="712317" y="68063"/>
                  </a:lnTo>
                  <a:lnTo>
                    <a:pt x="713714" y="71873"/>
                  </a:lnTo>
                  <a:lnTo>
                    <a:pt x="715289" y="72902"/>
                  </a:lnTo>
                  <a:lnTo>
                    <a:pt x="717448" y="72902"/>
                  </a:lnTo>
                  <a:lnTo>
                    <a:pt x="717943" y="72813"/>
                  </a:lnTo>
                  <a:lnTo>
                    <a:pt x="734490" y="66858"/>
                  </a:lnTo>
                  <a:lnTo>
                    <a:pt x="752817" y="60621"/>
                  </a:lnTo>
                  <a:lnTo>
                    <a:pt x="753986" y="58284"/>
                  </a:lnTo>
                  <a:lnTo>
                    <a:pt x="752538" y="53966"/>
                  </a:lnTo>
                  <a:lnTo>
                    <a:pt x="750252" y="52785"/>
                  </a:lnTo>
                  <a:close/>
                </a:path>
                <a:path w="2148840" h="2201545">
                  <a:moveTo>
                    <a:pt x="1455813" y="69549"/>
                  </a:moveTo>
                  <a:lnTo>
                    <a:pt x="1453438" y="70603"/>
                  </a:lnTo>
                  <a:lnTo>
                    <a:pt x="1451787" y="74870"/>
                  </a:lnTo>
                  <a:lnTo>
                    <a:pt x="1452841" y="77258"/>
                  </a:lnTo>
                  <a:lnTo>
                    <a:pt x="1462952" y="81194"/>
                  </a:lnTo>
                  <a:lnTo>
                    <a:pt x="1470939" y="84384"/>
                  </a:lnTo>
                  <a:lnTo>
                    <a:pt x="1487335" y="91177"/>
                  </a:lnTo>
                  <a:lnTo>
                    <a:pt x="1487881" y="91279"/>
                  </a:lnTo>
                  <a:lnTo>
                    <a:pt x="1490014" y="91279"/>
                  </a:lnTo>
                  <a:lnTo>
                    <a:pt x="1491551" y="90339"/>
                  </a:lnTo>
                  <a:lnTo>
                    <a:pt x="1493113" y="86668"/>
                  </a:lnTo>
                  <a:lnTo>
                    <a:pt x="1492123" y="84255"/>
                  </a:lnTo>
                  <a:lnTo>
                    <a:pt x="1482057" y="80020"/>
                  </a:lnTo>
                  <a:lnTo>
                    <a:pt x="1465983" y="73513"/>
                  </a:lnTo>
                  <a:lnTo>
                    <a:pt x="1455813" y="69549"/>
                  </a:lnTo>
                  <a:close/>
                </a:path>
                <a:path w="2148840" h="2201545">
                  <a:moveTo>
                    <a:pt x="685507" y="76483"/>
                  </a:moveTo>
                  <a:lnTo>
                    <a:pt x="675464" y="80624"/>
                  </a:lnTo>
                  <a:lnTo>
                    <a:pt x="659575" y="87384"/>
                  </a:lnTo>
                  <a:lnTo>
                    <a:pt x="649617" y="91774"/>
                  </a:lnTo>
                  <a:lnTo>
                    <a:pt x="648677" y="94212"/>
                  </a:lnTo>
                  <a:lnTo>
                    <a:pt x="650290" y="97832"/>
                  </a:lnTo>
                  <a:lnTo>
                    <a:pt x="651802" y="98746"/>
                  </a:lnTo>
                  <a:lnTo>
                    <a:pt x="653948" y="98746"/>
                  </a:lnTo>
                  <a:lnTo>
                    <a:pt x="654519" y="98619"/>
                  </a:lnTo>
                  <a:lnTo>
                    <a:pt x="670731" y="91569"/>
                  </a:lnTo>
                  <a:lnTo>
                    <a:pt x="678627" y="88248"/>
                  </a:lnTo>
                  <a:lnTo>
                    <a:pt x="688644" y="84141"/>
                  </a:lnTo>
                  <a:lnTo>
                    <a:pt x="689648" y="81728"/>
                  </a:lnTo>
                  <a:lnTo>
                    <a:pt x="687933" y="77512"/>
                  </a:lnTo>
                  <a:lnTo>
                    <a:pt x="685507" y="76483"/>
                  </a:lnTo>
                  <a:close/>
                </a:path>
                <a:path w="2148840" h="2201545">
                  <a:moveTo>
                    <a:pt x="1519631" y="96447"/>
                  </a:moveTo>
                  <a:lnTo>
                    <a:pt x="1517142" y="97336"/>
                  </a:lnTo>
                  <a:lnTo>
                    <a:pt x="1515237" y="101464"/>
                  </a:lnTo>
                  <a:lnTo>
                    <a:pt x="1516126" y="103928"/>
                  </a:lnTo>
                  <a:lnTo>
                    <a:pt x="1518196" y="104880"/>
                  </a:lnTo>
                  <a:lnTo>
                    <a:pt x="1525984" y="108536"/>
                  </a:lnTo>
                  <a:lnTo>
                    <a:pt x="1541457" y="116023"/>
                  </a:lnTo>
                  <a:lnTo>
                    <a:pt x="1549679" y="120133"/>
                  </a:lnTo>
                  <a:lnTo>
                    <a:pt x="1550314" y="120273"/>
                  </a:lnTo>
                  <a:lnTo>
                    <a:pt x="1552448" y="120273"/>
                  </a:lnTo>
                  <a:lnTo>
                    <a:pt x="1553895" y="119447"/>
                  </a:lnTo>
                  <a:lnTo>
                    <a:pt x="1555648" y="115980"/>
                  </a:lnTo>
                  <a:lnTo>
                    <a:pt x="1554835" y="113491"/>
                  </a:lnTo>
                  <a:lnTo>
                    <a:pt x="1545119" y="108628"/>
                  </a:lnTo>
                  <a:lnTo>
                    <a:pt x="1537347" y="104831"/>
                  </a:lnTo>
                  <a:lnTo>
                    <a:pt x="1519631" y="96447"/>
                  </a:lnTo>
                  <a:close/>
                </a:path>
                <a:path w="2148840" h="2201545">
                  <a:moveTo>
                    <a:pt x="622465" y="104385"/>
                  </a:moveTo>
                  <a:lnTo>
                    <a:pt x="587616" y="121936"/>
                  </a:lnTo>
                  <a:lnTo>
                    <a:pt x="586841" y="124426"/>
                  </a:lnTo>
                  <a:lnTo>
                    <a:pt x="588645" y="127855"/>
                  </a:lnTo>
                  <a:lnTo>
                    <a:pt x="590080" y="128655"/>
                  </a:lnTo>
                  <a:lnTo>
                    <a:pt x="592213" y="128655"/>
                  </a:lnTo>
                  <a:lnTo>
                    <a:pt x="592861" y="128502"/>
                  </a:lnTo>
                  <a:lnTo>
                    <a:pt x="601031" y="124258"/>
                  </a:lnTo>
                  <a:lnTo>
                    <a:pt x="616339" y="116542"/>
                  </a:lnTo>
                  <a:lnTo>
                    <a:pt x="626071" y="111789"/>
                  </a:lnTo>
                  <a:lnTo>
                    <a:pt x="626935" y="109325"/>
                  </a:lnTo>
                  <a:lnTo>
                    <a:pt x="624954" y="105223"/>
                  </a:lnTo>
                  <a:lnTo>
                    <a:pt x="622465" y="104385"/>
                  </a:lnTo>
                  <a:close/>
                </a:path>
                <a:path w="2148840" h="2201545">
                  <a:moveTo>
                    <a:pt x="1581391" y="127448"/>
                  </a:moveTo>
                  <a:lnTo>
                    <a:pt x="1578902" y="128197"/>
                  </a:lnTo>
                  <a:lnTo>
                    <a:pt x="1576717" y="132185"/>
                  </a:lnTo>
                  <a:lnTo>
                    <a:pt x="1577454" y="134700"/>
                  </a:lnTo>
                  <a:lnTo>
                    <a:pt x="1586929" y="139914"/>
                  </a:lnTo>
                  <a:lnTo>
                    <a:pt x="1594404" y="144120"/>
                  </a:lnTo>
                  <a:lnTo>
                    <a:pt x="1601861" y="148397"/>
                  </a:lnTo>
                  <a:lnTo>
                    <a:pt x="1609940" y="153115"/>
                  </a:lnTo>
                  <a:lnTo>
                    <a:pt x="1610652" y="153305"/>
                  </a:lnTo>
                  <a:lnTo>
                    <a:pt x="1612785" y="153305"/>
                  </a:lnTo>
                  <a:lnTo>
                    <a:pt x="1614157" y="152581"/>
                  </a:lnTo>
                  <a:lnTo>
                    <a:pt x="1616087" y="149318"/>
                  </a:lnTo>
                  <a:lnTo>
                    <a:pt x="1615427" y="146778"/>
                  </a:lnTo>
                  <a:lnTo>
                    <a:pt x="1605999" y="141255"/>
                  </a:lnTo>
                  <a:lnTo>
                    <a:pt x="1598479" y="136945"/>
                  </a:lnTo>
                  <a:lnTo>
                    <a:pt x="1590940" y="132706"/>
                  </a:lnTo>
                  <a:lnTo>
                    <a:pt x="1581391" y="127448"/>
                  </a:lnTo>
                  <a:close/>
                </a:path>
                <a:path w="2148840" h="2201545">
                  <a:moveTo>
                    <a:pt x="561352" y="136249"/>
                  </a:moveTo>
                  <a:lnTo>
                    <a:pt x="551878" y="141658"/>
                  </a:lnTo>
                  <a:lnTo>
                    <a:pt x="536977" y="150412"/>
                  </a:lnTo>
                  <a:lnTo>
                    <a:pt x="527672" y="156036"/>
                  </a:lnTo>
                  <a:lnTo>
                    <a:pt x="527050" y="158576"/>
                  </a:lnTo>
                  <a:lnTo>
                    <a:pt x="529005" y="161802"/>
                  </a:lnTo>
                  <a:lnTo>
                    <a:pt x="530364" y="162500"/>
                  </a:lnTo>
                  <a:lnTo>
                    <a:pt x="532485" y="162500"/>
                  </a:lnTo>
                  <a:lnTo>
                    <a:pt x="533234" y="162310"/>
                  </a:lnTo>
                  <a:lnTo>
                    <a:pt x="541221" y="157491"/>
                  </a:lnTo>
                  <a:lnTo>
                    <a:pt x="548593" y="153121"/>
                  </a:lnTo>
                  <a:lnTo>
                    <a:pt x="556001" y="148809"/>
                  </a:lnTo>
                  <a:lnTo>
                    <a:pt x="565404" y="143437"/>
                  </a:lnTo>
                  <a:lnTo>
                    <a:pt x="566102" y="140923"/>
                  </a:lnTo>
                  <a:lnTo>
                    <a:pt x="563867" y="136960"/>
                  </a:lnTo>
                  <a:lnTo>
                    <a:pt x="561352" y="136249"/>
                  </a:lnTo>
                  <a:close/>
                </a:path>
                <a:path w="2148840" h="2201545">
                  <a:moveTo>
                    <a:pt x="1641017" y="162437"/>
                  </a:moveTo>
                  <a:lnTo>
                    <a:pt x="1638465" y="163021"/>
                  </a:lnTo>
                  <a:lnTo>
                    <a:pt x="1636026" y="166869"/>
                  </a:lnTo>
                  <a:lnTo>
                    <a:pt x="1636598" y="169409"/>
                  </a:lnTo>
                  <a:lnTo>
                    <a:pt x="1638528" y="170628"/>
                  </a:lnTo>
                  <a:lnTo>
                    <a:pt x="1645717" y="175241"/>
                  </a:lnTo>
                  <a:lnTo>
                    <a:pt x="1652905" y="179928"/>
                  </a:lnTo>
                  <a:lnTo>
                    <a:pt x="1660063" y="184676"/>
                  </a:lnTo>
                  <a:lnTo>
                    <a:pt x="1667878" y="189970"/>
                  </a:lnTo>
                  <a:lnTo>
                    <a:pt x="1668691" y="190199"/>
                  </a:lnTo>
                  <a:lnTo>
                    <a:pt x="1670812" y="190199"/>
                  </a:lnTo>
                  <a:lnTo>
                    <a:pt x="1672107" y="189564"/>
                  </a:lnTo>
                  <a:lnTo>
                    <a:pt x="1674190" y="186516"/>
                  </a:lnTo>
                  <a:lnTo>
                    <a:pt x="1673694" y="183938"/>
                  </a:lnTo>
                  <a:lnTo>
                    <a:pt x="1664649" y="177824"/>
                  </a:lnTo>
                  <a:lnTo>
                    <a:pt x="1657434" y="173038"/>
                  </a:lnTo>
                  <a:lnTo>
                    <a:pt x="1650192" y="168314"/>
                  </a:lnTo>
                  <a:lnTo>
                    <a:pt x="1641017" y="162437"/>
                  </a:lnTo>
                  <a:close/>
                </a:path>
                <a:path w="2148840" h="2201545">
                  <a:moveTo>
                    <a:pt x="502361" y="172025"/>
                  </a:moveTo>
                  <a:lnTo>
                    <a:pt x="469988" y="193907"/>
                  </a:lnTo>
                  <a:lnTo>
                    <a:pt x="469519" y="196485"/>
                  </a:lnTo>
                  <a:lnTo>
                    <a:pt x="471627" y="199495"/>
                  </a:lnTo>
                  <a:lnTo>
                    <a:pt x="472922" y="200105"/>
                  </a:lnTo>
                  <a:lnTo>
                    <a:pt x="475030" y="200105"/>
                  </a:lnTo>
                  <a:lnTo>
                    <a:pt x="475856" y="199864"/>
                  </a:lnTo>
                  <a:lnTo>
                    <a:pt x="483588" y="194502"/>
                  </a:lnTo>
                  <a:lnTo>
                    <a:pt x="490669" y="189669"/>
                  </a:lnTo>
                  <a:lnTo>
                    <a:pt x="497795" y="184888"/>
                  </a:lnTo>
                  <a:lnTo>
                    <a:pt x="506857" y="178921"/>
                  </a:lnTo>
                  <a:lnTo>
                    <a:pt x="507390" y="176369"/>
                  </a:lnTo>
                  <a:lnTo>
                    <a:pt x="504888" y="172559"/>
                  </a:lnTo>
                  <a:lnTo>
                    <a:pt x="502361" y="172025"/>
                  </a:lnTo>
                  <a:close/>
                </a:path>
                <a:path w="2148840" h="2201545">
                  <a:moveTo>
                    <a:pt x="1698193" y="201235"/>
                  </a:moveTo>
                  <a:lnTo>
                    <a:pt x="1695602" y="201629"/>
                  </a:lnTo>
                  <a:lnTo>
                    <a:pt x="1692922" y="205312"/>
                  </a:lnTo>
                  <a:lnTo>
                    <a:pt x="1693329" y="207903"/>
                  </a:lnTo>
                  <a:lnTo>
                    <a:pt x="1695170" y="209236"/>
                  </a:lnTo>
                  <a:lnTo>
                    <a:pt x="1702050" y="214308"/>
                  </a:lnTo>
                  <a:lnTo>
                    <a:pt x="1708918" y="219452"/>
                  </a:lnTo>
                  <a:lnTo>
                    <a:pt x="1715748" y="224651"/>
                  </a:lnTo>
                  <a:lnTo>
                    <a:pt x="1723263" y="230483"/>
                  </a:lnTo>
                  <a:lnTo>
                    <a:pt x="1724164" y="230763"/>
                  </a:lnTo>
                  <a:lnTo>
                    <a:pt x="1726285" y="230763"/>
                  </a:lnTo>
                  <a:lnTo>
                    <a:pt x="1727492" y="230217"/>
                  </a:lnTo>
                  <a:lnTo>
                    <a:pt x="1729701" y="227384"/>
                  </a:lnTo>
                  <a:lnTo>
                    <a:pt x="1729384" y="224794"/>
                  </a:lnTo>
                  <a:lnTo>
                    <a:pt x="1727593" y="223384"/>
                  </a:lnTo>
                  <a:lnTo>
                    <a:pt x="1720773" y="218108"/>
                  </a:lnTo>
                  <a:lnTo>
                    <a:pt x="1713890" y="212868"/>
                  </a:lnTo>
                  <a:lnTo>
                    <a:pt x="1706969" y="207686"/>
                  </a:lnTo>
                  <a:lnTo>
                    <a:pt x="1698193" y="201235"/>
                  </a:lnTo>
                  <a:close/>
                </a:path>
                <a:path w="2148840" h="2201545">
                  <a:moveTo>
                    <a:pt x="445693" y="211484"/>
                  </a:moveTo>
                  <a:lnTo>
                    <a:pt x="414794" y="235385"/>
                  </a:lnTo>
                  <a:lnTo>
                    <a:pt x="414502" y="237976"/>
                  </a:lnTo>
                  <a:lnTo>
                    <a:pt x="416725" y="240783"/>
                  </a:lnTo>
                  <a:lnTo>
                    <a:pt x="417931" y="241316"/>
                  </a:lnTo>
                  <a:lnTo>
                    <a:pt x="420052" y="241316"/>
                  </a:lnTo>
                  <a:lnTo>
                    <a:pt x="420954" y="241012"/>
                  </a:lnTo>
                  <a:lnTo>
                    <a:pt x="428413" y="235104"/>
                  </a:lnTo>
                  <a:lnTo>
                    <a:pt x="435173" y="229834"/>
                  </a:lnTo>
                  <a:lnTo>
                    <a:pt x="441983" y="224609"/>
                  </a:lnTo>
                  <a:lnTo>
                    <a:pt x="448818" y="219447"/>
                  </a:lnTo>
                  <a:lnTo>
                    <a:pt x="450646" y="218088"/>
                  </a:lnTo>
                  <a:lnTo>
                    <a:pt x="451015" y="215497"/>
                  </a:lnTo>
                  <a:lnTo>
                    <a:pt x="449656" y="213668"/>
                  </a:lnTo>
                  <a:lnTo>
                    <a:pt x="448271" y="211852"/>
                  </a:lnTo>
                  <a:lnTo>
                    <a:pt x="445693" y="211484"/>
                  </a:lnTo>
                  <a:close/>
                </a:path>
                <a:path w="2148840" h="2201545">
                  <a:moveTo>
                    <a:pt x="1752688" y="243615"/>
                  </a:moveTo>
                  <a:lnTo>
                    <a:pt x="1750098" y="243844"/>
                  </a:lnTo>
                  <a:lnTo>
                    <a:pt x="1747189" y="247362"/>
                  </a:lnTo>
                  <a:lnTo>
                    <a:pt x="1747418" y="249965"/>
                  </a:lnTo>
                  <a:lnTo>
                    <a:pt x="1755705" y="256922"/>
                  </a:lnTo>
                  <a:lnTo>
                    <a:pt x="1762228" y="262502"/>
                  </a:lnTo>
                  <a:lnTo>
                    <a:pt x="1768705" y="268131"/>
                  </a:lnTo>
                  <a:lnTo>
                    <a:pt x="1775904" y="274489"/>
                  </a:lnTo>
                  <a:lnTo>
                    <a:pt x="1776882" y="274832"/>
                  </a:lnTo>
                  <a:lnTo>
                    <a:pt x="1778990" y="274832"/>
                  </a:lnTo>
                  <a:lnTo>
                    <a:pt x="1780133" y="274362"/>
                  </a:lnTo>
                  <a:lnTo>
                    <a:pt x="1782457" y="271746"/>
                  </a:lnTo>
                  <a:lnTo>
                    <a:pt x="1782305" y="269142"/>
                  </a:lnTo>
                  <a:lnTo>
                    <a:pt x="1774149" y="261926"/>
                  </a:lnTo>
                  <a:lnTo>
                    <a:pt x="1767624" y="256255"/>
                  </a:lnTo>
                  <a:lnTo>
                    <a:pt x="1761051" y="250636"/>
                  </a:lnTo>
                  <a:lnTo>
                    <a:pt x="1752688" y="243615"/>
                  </a:lnTo>
                  <a:close/>
                </a:path>
                <a:path w="2148840" h="2201545">
                  <a:moveTo>
                    <a:pt x="391668" y="254461"/>
                  </a:moveTo>
                  <a:lnTo>
                    <a:pt x="362318" y="280280"/>
                  </a:lnTo>
                  <a:lnTo>
                    <a:pt x="362178" y="282896"/>
                  </a:lnTo>
                  <a:lnTo>
                    <a:pt x="364528" y="285474"/>
                  </a:lnTo>
                  <a:lnTo>
                    <a:pt x="365645" y="285931"/>
                  </a:lnTo>
                  <a:lnTo>
                    <a:pt x="367766" y="285931"/>
                  </a:lnTo>
                  <a:lnTo>
                    <a:pt x="368757" y="285576"/>
                  </a:lnTo>
                  <a:lnTo>
                    <a:pt x="375927" y="279107"/>
                  </a:lnTo>
                  <a:lnTo>
                    <a:pt x="382357" y="273408"/>
                  </a:lnTo>
                  <a:lnTo>
                    <a:pt x="388813" y="267773"/>
                  </a:lnTo>
                  <a:lnTo>
                    <a:pt x="395274" y="262221"/>
                  </a:lnTo>
                  <a:lnTo>
                    <a:pt x="397014" y="260747"/>
                  </a:lnTo>
                  <a:lnTo>
                    <a:pt x="397217" y="258144"/>
                  </a:lnTo>
                  <a:lnTo>
                    <a:pt x="394271" y="254677"/>
                  </a:lnTo>
                  <a:lnTo>
                    <a:pt x="391668" y="254461"/>
                  </a:lnTo>
                  <a:close/>
                </a:path>
                <a:path w="2148840" h="2201545">
                  <a:moveTo>
                    <a:pt x="1804339" y="289411"/>
                  </a:moveTo>
                  <a:lnTo>
                    <a:pt x="1801736" y="289475"/>
                  </a:lnTo>
                  <a:lnTo>
                    <a:pt x="1798599" y="292777"/>
                  </a:lnTo>
                  <a:lnTo>
                    <a:pt x="1798675" y="295393"/>
                  </a:lnTo>
                  <a:lnTo>
                    <a:pt x="1806589" y="302967"/>
                  </a:lnTo>
                  <a:lnTo>
                    <a:pt x="1812653" y="308863"/>
                  </a:lnTo>
                  <a:lnTo>
                    <a:pt x="1818753" y="314888"/>
                  </a:lnTo>
                  <a:lnTo>
                    <a:pt x="1825586" y="321758"/>
                  </a:lnTo>
                  <a:lnTo>
                    <a:pt x="1826653" y="322152"/>
                  </a:lnTo>
                  <a:lnTo>
                    <a:pt x="1828761" y="322152"/>
                  </a:lnTo>
                  <a:lnTo>
                    <a:pt x="1829828" y="321758"/>
                  </a:lnTo>
                  <a:lnTo>
                    <a:pt x="1832241" y="319371"/>
                  </a:lnTo>
                  <a:lnTo>
                    <a:pt x="1832241" y="316754"/>
                  </a:lnTo>
                  <a:lnTo>
                    <a:pt x="1824575" y="309042"/>
                  </a:lnTo>
                  <a:lnTo>
                    <a:pt x="1818338" y="302879"/>
                  </a:lnTo>
                  <a:lnTo>
                    <a:pt x="1812232" y="296937"/>
                  </a:lnTo>
                  <a:lnTo>
                    <a:pt x="1806003" y="290973"/>
                  </a:lnTo>
                  <a:lnTo>
                    <a:pt x="1804339" y="289411"/>
                  </a:lnTo>
                  <a:close/>
                </a:path>
                <a:path w="2148840" h="2201545">
                  <a:moveTo>
                    <a:pt x="340423" y="300778"/>
                  </a:moveTo>
                  <a:lnTo>
                    <a:pt x="312750" y="328400"/>
                  </a:lnTo>
                  <a:lnTo>
                    <a:pt x="312788" y="331004"/>
                  </a:lnTo>
                  <a:lnTo>
                    <a:pt x="315226" y="333366"/>
                  </a:lnTo>
                  <a:lnTo>
                    <a:pt x="316268" y="333760"/>
                  </a:lnTo>
                  <a:lnTo>
                    <a:pt x="318376" y="333760"/>
                  </a:lnTo>
                  <a:lnTo>
                    <a:pt x="319443" y="333341"/>
                  </a:lnTo>
                  <a:lnTo>
                    <a:pt x="326191" y="326454"/>
                  </a:lnTo>
                  <a:lnTo>
                    <a:pt x="332225" y="320382"/>
                  </a:lnTo>
                  <a:lnTo>
                    <a:pt x="338345" y="314322"/>
                  </a:lnTo>
                  <a:lnTo>
                    <a:pt x="346163" y="306709"/>
                  </a:lnTo>
                  <a:lnTo>
                    <a:pt x="346202" y="304092"/>
                  </a:lnTo>
                  <a:lnTo>
                    <a:pt x="343039" y="300816"/>
                  </a:lnTo>
                  <a:lnTo>
                    <a:pt x="340423" y="300778"/>
                  </a:lnTo>
                  <a:close/>
                </a:path>
                <a:path w="2148840" h="2201545">
                  <a:moveTo>
                    <a:pt x="1850339" y="338281"/>
                  </a:moveTo>
                  <a:lnTo>
                    <a:pt x="1846999" y="341380"/>
                  </a:lnTo>
                  <a:lnTo>
                    <a:pt x="1846897" y="343996"/>
                  </a:lnTo>
                  <a:lnTo>
                    <a:pt x="1854239" y="351962"/>
                  </a:lnTo>
                  <a:lnTo>
                    <a:pt x="1859999" y="358320"/>
                  </a:lnTo>
                  <a:lnTo>
                    <a:pt x="1865704" y="364714"/>
                  </a:lnTo>
                  <a:lnTo>
                    <a:pt x="1871332" y="371123"/>
                  </a:lnTo>
                  <a:lnTo>
                    <a:pt x="1872132" y="372076"/>
                  </a:lnTo>
                  <a:lnTo>
                    <a:pt x="1873275" y="372545"/>
                  </a:lnTo>
                  <a:lnTo>
                    <a:pt x="1875383" y="372545"/>
                  </a:lnTo>
                  <a:lnTo>
                    <a:pt x="1876361" y="372215"/>
                  </a:lnTo>
                  <a:lnTo>
                    <a:pt x="1878863" y="370031"/>
                  </a:lnTo>
                  <a:lnTo>
                    <a:pt x="1879041" y="367427"/>
                  </a:lnTo>
                  <a:lnTo>
                    <a:pt x="1871878" y="359254"/>
                  </a:lnTo>
                  <a:lnTo>
                    <a:pt x="1866138" y="352808"/>
                  </a:lnTo>
                  <a:lnTo>
                    <a:pt x="1860340" y="346398"/>
                  </a:lnTo>
                  <a:lnTo>
                    <a:pt x="1852955" y="338370"/>
                  </a:lnTo>
                  <a:lnTo>
                    <a:pt x="1850339" y="338281"/>
                  </a:lnTo>
                  <a:close/>
                </a:path>
                <a:path w="2148840" h="2201545">
                  <a:moveTo>
                    <a:pt x="294805" y="350117"/>
                  </a:moveTo>
                  <a:lnTo>
                    <a:pt x="267766" y="377803"/>
                  </a:lnTo>
                  <a:lnTo>
                    <a:pt x="266293" y="379543"/>
                  </a:lnTo>
                  <a:lnTo>
                    <a:pt x="266496" y="382134"/>
                  </a:lnTo>
                  <a:lnTo>
                    <a:pt x="268998" y="384293"/>
                  </a:lnTo>
                  <a:lnTo>
                    <a:pt x="269951" y="384610"/>
                  </a:lnTo>
                  <a:lnTo>
                    <a:pt x="272072" y="384610"/>
                  </a:lnTo>
                  <a:lnTo>
                    <a:pt x="273227" y="384128"/>
                  </a:lnTo>
                  <a:lnTo>
                    <a:pt x="279628" y="376712"/>
                  </a:lnTo>
                  <a:lnTo>
                    <a:pt x="285291" y="370253"/>
                  </a:lnTo>
                  <a:lnTo>
                    <a:pt x="291008" y="363832"/>
                  </a:lnTo>
                  <a:lnTo>
                    <a:pt x="298297" y="355794"/>
                  </a:lnTo>
                  <a:lnTo>
                    <a:pt x="298170" y="353178"/>
                  </a:lnTo>
                  <a:lnTo>
                    <a:pt x="294805" y="350117"/>
                  </a:lnTo>
                  <a:close/>
                </a:path>
                <a:path w="2148840" h="2201545">
                  <a:moveTo>
                    <a:pt x="1895741" y="390071"/>
                  </a:moveTo>
                  <a:lnTo>
                    <a:pt x="1892198" y="392942"/>
                  </a:lnTo>
                  <a:lnTo>
                    <a:pt x="1891931" y="395545"/>
                  </a:lnTo>
                  <a:lnTo>
                    <a:pt x="1898729" y="403924"/>
                  </a:lnTo>
                  <a:lnTo>
                    <a:pt x="1904061" y="410622"/>
                  </a:lnTo>
                  <a:lnTo>
                    <a:pt x="1909358" y="417379"/>
                  </a:lnTo>
                  <a:lnTo>
                    <a:pt x="1914601" y="424171"/>
                  </a:lnTo>
                  <a:lnTo>
                    <a:pt x="1915401" y="425238"/>
                  </a:lnTo>
                  <a:lnTo>
                    <a:pt x="1916633" y="425784"/>
                  </a:lnTo>
                  <a:lnTo>
                    <a:pt x="1918754" y="425784"/>
                  </a:lnTo>
                  <a:lnTo>
                    <a:pt x="1919630" y="425504"/>
                  </a:lnTo>
                  <a:lnTo>
                    <a:pt x="1922183" y="423549"/>
                  </a:lnTo>
                  <a:lnTo>
                    <a:pt x="1922526" y="420958"/>
                  </a:lnTo>
                  <a:lnTo>
                    <a:pt x="1921154" y="419154"/>
                  </a:lnTo>
                  <a:lnTo>
                    <a:pt x="1915873" y="412313"/>
                  </a:lnTo>
                  <a:lnTo>
                    <a:pt x="1910537" y="405504"/>
                  </a:lnTo>
                  <a:lnTo>
                    <a:pt x="1905163" y="398754"/>
                  </a:lnTo>
                  <a:lnTo>
                    <a:pt x="1898319" y="390325"/>
                  </a:lnTo>
                  <a:lnTo>
                    <a:pt x="1895741" y="390071"/>
                  </a:lnTo>
                  <a:close/>
                </a:path>
                <a:path w="2148840" h="2201545">
                  <a:moveTo>
                    <a:pt x="249707" y="402352"/>
                  </a:moveTo>
                  <a:lnTo>
                    <a:pt x="223088" y="433505"/>
                  </a:lnTo>
                  <a:lnTo>
                    <a:pt x="223443" y="436096"/>
                  </a:lnTo>
                  <a:lnTo>
                    <a:pt x="226021" y="438027"/>
                  </a:lnTo>
                  <a:lnTo>
                    <a:pt x="226885" y="438306"/>
                  </a:lnTo>
                  <a:lnTo>
                    <a:pt x="229006" y="438306"/>
                  </a:lnTo>
                  <a:lnTo>
                    <a:pt x="230238" y="437722"/>
                  </a:lnTo>
                  <a:lnTo>
                    <a:pt x="236227" y="429844"/>
                  </a:lnTo>
                  <a:lnTo>
                    <a:pt x="241476" y="423045"/>
                  </a:lnTo>
                  <a:lnTo>
                    <a:pt x="246779" y="416283"/>
                  </a:lnTo>
                  <a:lnTo>
                    <a:pt x="253542" y="407801"/>
                  </a:lnTo>
                  <a:lnTo>
                    <a:pt x="253263" y="405197"/>
                  </a:lnTo>
                  <a:lnTo>
                    <a:pt x="249707" y="402352"/>
                  </a:lnTo>
                  <a:close/>
                </a:path>
                <a:path w="2148840" h="2201545">
                  <a:moveTo>
                    <a:pt x="1937778" y="444580"/>
                  </a:moveTo>
                  <a:lnTo>
                    <a:pt x="1934044" y="447234"/>
                  </a:lnTo>
                  <a:lnTo>
                    <a:pt x="1933613" y="449812"/>
                  </a:lnTo>
                  <a:lnTo>
                    <a:pt x="1939913" y="458658"/>
                  </a:lnTo>
                  <a:lnTo>
                    <a:pt x="1944824" y="465692"/>
                  </a:lnTo>
                  <a:lnTo>
                    <a:pt x="1949662" y="472742"/>
                  </a:lnTo>
                  <a:lnTo>
                    <a:pt x="1955215" y="480978"/>
                  </a:lnTo>
                  <a:lnTo>
                    <a:pt x="1956511" y="481613"/>
                  </a:lnTo>
                  <a:lnTo>
                    <a:pt x="1958644" y="481613"/>
                  </a:lnTo>
                  <a:lnTo>
                    <a:pt x="1959444" y="481397"/>
                  </a:lnTo>
                  <a:lnTo>
                    <a:pt x="1962035" y="479657"/>
                  </a:lnTo>
                  <a:lnTo>
                    <a:pt x="1962543" y="477092"/>
                  </a:lnTo>
                  <a:lnTo>
                    <a:pt x="1961286" y="475200"/>
                  </a:lnTo>
                  <a:lnTo>
                    <a:pt x="1940331" y="445012"/>
                  </a:lnTo>
                  <a:lnTo>
                    <a:pt x="1937778" y="444580"/>
                  </a:lnTo>
                  <a:close/>
                </a:path>
                <a:path w="2148840" h="2201545">
                  <a:moveTo>
                    <a:pt x="207962" y="457318"/>
                  </a:moveTo>
                  <a:lnTo>
                    <a:pt x="184607" y="488179"/>
                  </a:lnTo>
                  <a:lnTo>
                    <a:pt x="183349" y="490097"/>
                  </a:lnTo>
                  <a:lnTo>
                    <a:pt x="183870" y="492649"/>
                  </a:lnTo>
                  <a:lnTo>
                    <a:pt x="186474" y="494364"/>
                  </a:lnTo>
                  <a:lnTo>
                    <a:pt x="187261" y="494592"/>
                  </a:lnTo>
                  <a:lnTo>
                    <a:pt x="189382" y="494592"/>
                  </a:lnTo>
                  <a:lnTo>
                    <a:pt x="190703" y="493945"/>
                  </a:lnTo>
                  <a:lnTo>
                    <a:pt x="191541" y="492649"/>
                  </a:lnTo>
                  <a:lnTo>
                    <a:pt x="196229" y="485612"/>
                  </a:lnTo>
                  <a:lnTo>
                    <a:pt x="201042" y="478500"/>
                  </a:lnTo>
                  <a:lnTo>
                    <a:pt x="205915" y="471414"/>
                  </a:lnTo>
                  <a:lnTo>
                    <a:pt x="210832" y="464379"/>
                  </a:lnTo>
                  <a:lnTo>
                    <a:pt x="212153" y="462525"/>
                  </a:lnTo>
                  <a:lnTo>
                    <a:pt x="211696" y="459947"/>
                  </a:lnTo>
                  <a:lnTo>
                    <a:pt x="207962" y="457318"/>
                  </a:lnTo>
                  <a:close/>
                </a:path>
                <a:path w="2148840" h="2201545">
                  <a:moveTo>
                    <a:pt x="1976259" y="501616"/>
                  </a:moveTo>
                  <a:lnTo>
                    <a:pt x="1974316" y="502809"/>
                  </a:lnTo>
                  <a:lnTo>
                    <a:pt x="1972386" y="504029"/>
                  </a:lnTo>
                  <a:lnTo>
                    <a:pt x="1971802" y="506569"/>
                  </a:lnTo>
                  <a:lnTo>
                    <a:pt x="1977513" y="515763"/>
                  </a:lnTo>
                  <a:lnTo>
                    <a:pt x="1981971" y="523079"/>
                  </a:lnTo>
                  <a:lnTo>
                    <a:pt x="1986367" y="530423"/>
                  </a:lnTo>
                  <a:lnTo>
                    <a:pt x="1991448" y="539093"/>
                  </a:lnTo>
                  <a:lnTo>
                    <a:pt x="1992833" y="539830"/>
                  </a:lnTo>
                  <a:lnTo>
                    <a:pt x="1994966" y="539830"/>
                  </a:lnTo>
                  <a:lnTo>
                    <a:pt x="1995678" y="539652"/>
                  </a:lnTo>
                  <a:lnTo>
                    <a:pt x="1998294" y="538115"/>
                  </a:lnTo>
                  <a:lnTo>
                    <a:pt x="1998967" y="535588"/>
                  </a:lnTo>
                  <a:lnTo>
                    <a:pt x="1993467" y="526213"/>
                  </a:lnTo>
                  <a:lnTo>
                    <a:pt x="1989035" y="518813"/>
                  </a:lnTo>
                  <a:lnTo>
                    <a:pt x="1984547" y="511444"/>
                  </a:lnTo>
                  <a:lnTo>
                    <a:pt x="1979954" y="504029"/>
                  </a:lnTo>
                  <a:lnTo>
                    <a:pt x="1978799" y="502200"/>
                  </a:lnTo>
                  <a:lnTo>
                    <a:pt x="1976259" y="501616"/>
                  </a:lnTo>
                  <a:close/>
                </a:path>
                <a:path w="2148840" h="2201545">
                  <a:moveTo>
                    <a:pt x="169735" y="514798"/>
                  </a:moveTo>
                  <a:lnTo>
                    <a:pt x="147193" y="549063"/>
                  </a:lnTo>
                  <a:lnTo>
                    <a:pt x="147878" y="551577"/>
                  </a:lnTo>
                  <a:lnTo>
                    <a:pt x="150507" y="553101"/>
                  </a:lnTo>
                  <a:lnTo>
                    <a:pt x="151206" y="553266"/>
                  </a:lnTo>
                  <a:lnTo>
                    <a:pt x="153327" y="553266"/>
                  </a:lnTo>
                  <a:lnTo>
                    <a:pt x="154724" y="552530"/>
                  </a:lnTo>
                  <a:lnTo>
                    <a:pt x="159789" y="543759"/>
                  </a:lnTo>
                  <a:lnTo>
                    <a:pt x="164155" y="536344"/>
                  </a:lnTo>
                  <a:lnTo>
                    <a:pt x="168571" y="528976"/>
                  </a:lnTo>
                  <a:lnTo>
                    <a:pt x="174218" y="519738"/>
                  </a:lnTo>
                  <a:lnTo>
                    <a:pt x="173609" y="517198"/>
                  </a:lnTo>
                  <a:lnTo>
                    <a:pt x="169735" y="514798"/>
                  </a:lnTo>
                  <a:close/>
                </a:path>
                <a:path w="2148840" h="2201545">
                  <a:moveTo>
                    <a:pt x="2011095" y="560912"/>
                  </a:moveTo>
                  <a:lnTo>
                    <a:pt x="2007095" y="563084"/>
                  </a:lnTo>
                  <a:lnTo>
                    <a:pt x="2006346" y="565585"/>
                  </a:lnTo>
                  <a:lnTo>
                    <a:pt x="2011475" y="575122"/>
                  </a:lnTo>
                  <a:lnTo>
                    <a:pt x="2015463" y="582702"/>
                  </a:lnTo>
                  <a:lnTo>
                    <a:pt x="2019391" y="590306"/>
                  </a:lnTo>
                  <a:lnTo>
                    <a:pt x="2023973" y="599342"/>
                  </a:lnTo>
                  <a:lnTo>
                    <a:pt x="2025421" y="600180"/>
                  </a:lnTo>
                  <a:lnTo>
                    <a:pt x="2027555" y="600180"/>
                  </a:lnTo>
                  <a:lnTo>
                    <a:pt x="2028190" y="600041"/>
                  </a:lnTo>
                  <a:lnTo>
                    <a:pt x="2030818" y="598720"/>
                  </a:lnTo>
                  <a:lnTo>
                    <a:pt x="2031631" y="596243"/>
                  </a:lnTo>
                  <a:lnTo>
                    <a:pt x="2030615" y="594199"/>
                  </a:lnTo>
                  <a:lnTo>
                    <a:pt x="2026736" y="586542"/>
                  </a:lnTo>
                  <a:lnTo>
                    <a:pt x="2022781" y="578886"/>
                  </a:lnTo>
                  <a:lnTo>
                    <a:pt x="2018762" y="571253"/>
                  </a:lnTo>
                  <a:lnTo>
                    <a:pt x="2013610" y="561661"/>
                  </a:lnTo>
                  <a:lnTo>
                    <a:pt x="2011095" y="560912"/>
                  </a:lnTo>
                  <a:close/>
                </a:path>
                <a:path w="2148840" h="2201545">
                  <a:moveTo>
                    <a:pt x="135140" y="574590"/>
                  </a:moveTo>
                  <a:lnTo>
                    <a:pt x="114769" y="610201"/>
                  </a:lnTo>
                  <a:lnTo>
                    <a:pt x="115608" y="612677"/>
                  </a:lnTo>
                  <a:lnTo>
                    <a:pt x="118237" y="613972"/>
                  </a:lnTo>
                  <a:lnTo>
                    <a:pt x="118859" y="614112"/>
                  </a:lnTo>
                  <a:lnTo>
                    <a:pt x="120992" y="614112"/>
                  </a:lnTo>
                  <a:lnTo>
                    <a:pt x="122453" y="613274"/>
                  </a:lnTo>
                  <a:lnTo>
                    <a:pt x="127029" y="604090"/>
                  </a:lnTo>
                  <a:lnTo>
                    <a:pt x="130938" y="596405"/>
                  </a:lnTo>
                  <a:lnTo>
                    <a:pt x="134887" y="588782"/>
                  </a:lnTo>
                  <a:lnTo>
                    <a:pt x="139928" y="579238"/>
                  </a:lnTo>
                  <a:lnTo>
                    <a:pt x="139166" y="576736"/>
                  </a:lnTo>
                  <a:lnTo>
                    <a:pt x="135140" y="574590"/>
                  </a:lnTo>
                  <a:close/>
                </a:path>
                <a:path w="2148840" h="2201545">
                  <a:moveTo>
                    <a:pt x="2042134" y="622253"/>
                  </a:moveTo>
                  <a:lnTo>
                    <a:pt x="2038032" y="624158"/>
                  </a:lnTo>
                  <a:lnTo>
                    <a:pt x="2037118" y="626609"/>
                  </a:lnTo>
                  <a:lnTo>
                    <a:pt x="2041643" y="636447"/>
                  </a:lnTo>
                  <a:lnTo>
                    <a:pt x="2045152" y="644260"/>
                  </a:lnTo>
                  <a:lnTo>
                    <a:pt x="2048597" y="652091"/>
                  </a:lnTo>
                  <a:lnTo>
                    <a:pt x="2052637" y="661483"/>
                  </a:lnTo>
                  <a:lnTo>
                    <a:pt x="2054161" y="662423"/>
                  </a:lnTo>
                  <a:lnTo>
                    <a:pt x="2056307" y="662423"/>
                  </a:lnTo>
                  <a:lnTo>
                    <a:pt x="2056853" y="662309"/>
                  </a:lnTo>
                  <a:lnTo>
                    <a:pt x="2059470" y="661191"/>
                  </a:lnTo>
                  <a:lnTo>
                    <a:pt x="2060448" y="658765"/>
                  </a:lnTo>
                  <a:lnTo>
                    <a:pt x="2056170" y="648795"/>
                  </a:lnTo>
                  <a:lnTo>
                    <a:pt x="2052699" y="640908"/>
                  </a:lnTo>
                  <a:lnTo>
                    <a:pt x="2049159" y="633037"/>
                  </a:lnTo>
                  <a:lnTo>
                    <a:pt x="2044611" y="623142"/>
                  </a:lnTo>
                  <a:lnTo>
                    <a:pt x="2042134" y="622253"/>
                  </a:lnTo>
                  <a:close/>
                </a:path>
                <a:path w="2148840" h="2201545">
                  <a:moveTo>
                    <a:pt x="104355" y="636464"/>
                  </a:moveTo>
                  <a:lnTo>
                    <a:pt x="86271" y="673180"/>
                  </a:lnTo>
                  <a:lnTo>
                    <a:pt x="87261" y="675593"/>
                  </a:lnTo>
                  <a:lnTo>
                    <a:pt x="89877" y="676685"/>
                  </a:lnTo>
                  <a:lnTo>
                    <a:pt x="90424" y="676799"/>
                  </a:lnTo>
                  <a:lnTo>
                    <a:pt x="92570" y="676799"/>
                  </a:lnTo>
                  <a:lnTo>
                    <a:pt x="94094" y="675847"/>
                  </a:lnTo>
                  <a:lnTo>
                    <a:pt x="98088" y="666391"/>
                  </a:lnTo>
                  <a:lnTo>
                    <a:pt x="101488" y="658521"/>
                  </a:lnTo>
                  <a:lnTo>
                    <a:pt x="104950" y="650674"/>
                  </a:lnTo>
                  <a:lnTo>
                    <a:pt x="109410" y="640795"/>
                  </a:lnTo>
                  <a:lnTo>
                    <a:pt x="108483" y="638344"/>
                  </a:lnTo>
                  <a:lnTo>
                    <a:pt x="104355" y="636464"/>
                  </a:lnTo>
                  <a:close/>
                </a:path>
                <a:path w="2148840" h="2201545">
                  <a:moveTo>
                    <a:pt x="2069338" y="685372"/>
                  </a:moveTo>
                  <a:lnTo>
                    <a:pt x="2065108" y="687023"/>
                  </a:lnTo>
                  <a:lnTo>
                    <a:pt x="2064054" y="689423"/>
                  </a:lnTo>
                  <a:lnTo>
                    <a:pt x="2064893" y="691544"/>
                  </a:lnTo>
                  <a:lnTo>
                    <a:pt x="2067963" y="699526"/>
                  </a:lnTo>
                  <a:lnTo>
                    <a:pt x="2070977" y="707543"/>
                  </a:lnTo>
                  <a:lnTo>
                    <a:pt x="2073928" y="715565"/>
                  </a:lnTo>
                  <a:lnTo>
                    <a:pt x="2077402" y="725250"/>
                  </a:lnTo>
                  <a:lnTo>
                    <a:pt x="2078990" y="726304"/>
                  </a:lnTo>
                  <a:lnTo>
                    <a:pt x="2081149" y="726304"/>
                  </a:lnTo>
                  <a:lnTo>
                    <a:pt x="2081618" y="726228"/>
                  </a:lnTo>
                  <a:lnTo>
                    <a:pt x="2084222" y="725301"/>
                  </a:lnTo>
                  <a:lnTo>
                    <a:pt x="2085327" y="722951"/>
                  </a:lnTo>
                  <a:lnTo>
                    <a:pt x="2084578" y="720805"/>
                  </a:lnTo>
                  <a:lnTo>
                    <a:pt x="2081686" y="712746"/>
                  </a:lnTo>
                  <a:lnTo>
                    <a:pt x="2078715" y="704666"/>
                  </a:lnTo>
                  <a:lnTo>
                    <a:pt x="2075675" y="696591"/>
                  </a:lnTo>
                  <a:lnTo>
                    <a:pt x="2071751" y="686426"/>
                  </a:lnTo>
                  <a:lnTo>
                    <a:pt x="2069338" y="685372"/>
                  </a:lnTo>
                  <a:close/>
                </a:path>
                <a:path w="2148840" h="2201545">
                  <a:moveTo>
                    <a:pt x="77533" y="699913"/>
                  </a:moveTo>
                  <a:lnTo>
                    <a:pt x="61747" y="737670"/>
                  </a:lnTo>
                  <a:lnTo>
                    <a:pt x="62890" y="740020"/>
                  </a:lnTo>
                  <a:lnTo>
                    <a:pt x="65493" y="740922"/>
                  </a:lnTo>
                  <a:lnTo>
                    <a:pt x="65951" y="741011"/>
                  </a:lnTo>
                  <a:lnTo>
                    <a:pt x="68110" y="741011"/>
                  </a:lnTo>
                  <a:lnTo>
                    <a:pt x="69710" y="739931"/>
                  </a:lnTo>
                  <a:lnTo>
                    <a:pt x="73126" y="730188"/>
                  </a:lnTo>
                  <a:lnTo>
                    <a:pt x="76033" y="722126"/>
                  </a:lnTo>
                  <a:lnTo>
                    <a:pt x="79004" y="714073"/>
                  </a:lnTo>
                  <a:lnTo>
                    <a:pt x="82842" y="703927"/>
                  </a:lnTo>
                  <a:lnTo>
                    <a:pt x="81775" y="701539"/>
                  </a:lnTo>
                  <a:lnTo>
                    <a:pt x="77533" y="699913"/>
                  </a:lnTo>
                  <a:close/>
                </a:path>
                <a:path w="2148840" h="2201545">
                  <a:moveTo>
                    <a:pt x="2092553" y="750028"/>
                  </a:moveTo>
                  <a:lnTo>
                    <a:pt x="2088210" y="751425"/>
                  </a:lnTo>
                  <a:lnTo>
                    <a:pt x="2087016" y="753736"/>
                  </a:lnTo>
                  <a:lnTo>
                    <a:pt x="2090259" y="763992"/>
                  </a:lnTo>
                  <a:lnTo>
                    <a:pt x="2092761" y="772148"/>
                  </a:lnTo>
                  <a:lnTo>
                    <a:pt x="2095214" y="780356"/>
                  </a:lnTo>
                  <a:lnTo>
                    <a:pt x="2098128" y="790401"/>
                  </a:lnTo>
                  <a:lnTo>
                    <a:pt x="2099779" y="791582"/>
                  </a:lnTo>
                  <a:lnTo>
                    <a:pt x="2101951" y="791582"/>
                  </a:lnTo>
                  <a:lnTo>
                    <a:pt x="2102332" y="791531"/>
                  </a:lnTo>
                  <a:lnTo>
                    <a:pt x="2104910" y="790795"/>
                  </a:lnTo>
                  <a:lnTo>
                    <a:pt x="2106168" y="788509"/>
                  </a:lnTo>
                  <a:lnTo>
                    <a:pt x="2105545" y="786311"/>
                  </a:lnTo>
                  <a:lnTo>
                    <a:pt x="2103132" y="778018"/>
                  </a:lnTo>
                  <a:lnTo>
                    <a:pt x="2100659" y="769747"/>
                  </a:lnTo>
                  <a:lnTo>
                    <a:pt x="2098134" y="761530"/>
                  </a:lnTo>
                  <a:lnTo>
                    <a:pt x="2094877" y="751221"/>
                  </a:lnTo>
                  <a:lnTo>
                    <a:pt x="2092553" y="750028"/>
                  </a:lnTo>
                  <a:close/>
                </a:path>
                <a:path w="2148840" h="2201545">
                  <a:moveTo>
                    <a:pt x="54711" y="764912"/>
                  </a:moveTo>
                  <a:lnTo>
                    <a:pt x="41287" y="803571"/>
                  </a:lnTo>
                  <a:lnTo>
                    <a:pt x="42570" y="805844"/>
                  </a:lnTo>
                  <a:lnTo>
                    <a:pt x="45135" y="806555"/>
                  </a:lnTo>
                  <a:lnTo>
                    <a:pt x="45504" y="806619"/>
                  </a:lnTo>
                  <a:lnTo>
                    <a:pt x="47675" y="806619"/>
                  </a:lnTo>
                  <a:lnTo>
                    <a:pt x="49339" y="805412"/>
                  </a:lnTo>
                  <a:lnTo>
                    <a:pt x="52189" y="795357"/>
                  </a:lnTo>
                  <a:lnTo>
                    <a:pt x="54597" y="787118"/>
                  </a:lnTo>
                  <a:lnTo>
                    <a:pt x="57062" y="778907"/>
                  </a:lnTo>
                  <a:lnTo>
                    <a:pt x="60261" y="768582"/>
                  </a:lnTo>
                  <a:lnTo>
                    <a:pt x="59055" y="766258"/>
                  </a:lnTo>
                  <a:lnTo>
                    <a:pt x="54711" y="764912"/>
                  </a:lnTo>
                  <a:close/>
                </a:path>
                <a:path w="2148840" h="2201545">
                  <a:moveTo>
                    <a:pt x="2111743" y="816080"/>
                  </a:moveTo>
                  <a:lnTo>
                    <a:pt x="2107298" y="817198"/>
                  </a:lnTo>
                  <a:lnTo>
                    <a:pt x="2105952" y="819458"/>
                  </a:lnTo>
                  <a:lnTo>
                    <a:pt x="2108550" y="829892"/>
                  </a:lnTo>
                  <a:lnTo>
                    <a:pt x="2110547" y="838215"/>
                  </a:lnTo>
                  <a:lnTo>
                    <a:pt x="2112495" y="846593"/>
                  </a:lnTo>
                  <a:lnTo>
                    <a:pt x="2114816" y="856911"/>
                  </a:lnTo>
                  <a:lnTo>
                    <a:pt x="2116518" y="858232"/>
                  </a:lnTo>
                  <a:lnTo>
                    <a:pt x="2118702" y="858232"/>
                  </a:lnTo>
                  <a:lnTo>
                    <a:pt x="2119007" y="858193"/>
                  </a:lnTo>
                  <a:lnTo>
                    <a:pt x="2121535" y="857635"/>
                  </a:lnTo>
                  <a:lnTo>
                    <a:pt x="2122932" y="855438"/>
                  </a:lnTo>
                  <a:lnTo>
                    <a:pt x="2120543" y="844747"/>
                  </a:lnTo>
                  <a:lnTo>
                    <a:pt x="2118583" y="836311"/>
                  </a:lnTo>
                  <a:lnTo>
                    <a:pt x="2116569" y="827933"/>
                  </a:lnTo>
                  <a:lnTo>
                    <a:pt x="2113953" y="817426"/>
                  </a:lnTo>
                  <a:lnTo>
                    <a:pt x="2111743" y="816080"/>
                  </a:lnTo>
                  <a:close/>
                </a:path>
                <a:path w="2148840" h="2201545">
                  <a:moveTo>
                    <a:pt x="35852" y="831181"/>
                  </a:moveTo>
                  <a:lnTo>
                    <a:pt x="24879" y="870589"/>
                  </a:lnTo>
                  <a:lnTo>
                    <a:pt x="26301" y="872786"/>
                  </a:lnTo>
                  <a:lnTo>
                    <a:pt x="28829" y="873319"/>
                  </a:lnTo>
                  <a:lnTo>
                    <a:pt x="29413" y="873345"/>
                  </a:lnTo>
                  <a:lnTo>
                    <a:pt x="31305" y="873345"/>
                  </a:lnTo>
                  <a:lnTo>
                    <a:pt x="33020" y="872024"/>
                  </a:lnTo>
                  <a:lnTo>
                    <a:pt x="33426" y="870093"/>
                  </a:lnTo>
                  <a:lnTo>
                    <a:pt x="35275" y="861649"/>
                  </a:lnTo>
                  <a:lnTo>
                    <a:pt x="37179" y="853253"/>
                  </a:lnTo>
                  <a:lnTo>
                    <a:pt x="39130" y="844933"/>
                  </a:lnTo>
                  <a:lnTo>
                    <a:pt x="41122" y="836718"/>
                  </a:lnTo>
                  <a:lnTo>
                    <a:pt x="41681" y="834508"/>
                  </a:lnTo>
                  <a:lnTo>
                    <a:pt x="40335" y="832273"/>
                  </a:lnTo>
                  <a:lnTo>
                    <a:pt x="35852" y="831181"/>
                  </a:lnTo>
                  <a:close/>
                </a:path>
                <a:path w="2148840" h="2201545">
                  <a:moveTo>
                    <a:pt x="2126716" y="883327"/>
                  </a:moveTo>
                  <a:lnTo>
                    <a:pt x="2122271" y="884152"/>
                  </a:lnTo>
                  <a:lnTo>
                    <a:pt x="2120811" y="886311"/>
                  </a:lnTo>
                  <a:lnTo>
                    <a:pt x="2122763" y="896980"/>
                  </a:lnTo>
                  <a:lnTo>
                    <a:pt x="2124252" y="905441"/>
                  </a:lnTo>
                  <a:lnTo>
                    <a:pt x="2125675" y="913896"/>
                  </a:lnTo>
                  <a:lnTo>
                    <a:pt x="2127338" y="924348"/>
                  </a:lnTo>
                  <a:lnTo>
                    <a:pt x="2129091" y="925808"/>
                  </a:lnTo>
                  <a:lnTo>
                    <a:pt x="2131301" y="925808"/>
                  </a:lnTo>
                  <a:lnTo>
                    <a:pt x="2133981" y="925402"/>
                  </a:lnTo>
                  <a:lnTo>
                    <a:pt x="2135517" y="923294"/>
                  </a:lnTo>
                  <a:lnTo>
                    <a:pt x="2133810" y="912556"/>
                  </a:lnTo>
                  <a:lnTo>
                    <a:pt x="2132387" y="904040"/>
                  </a:lnTo>
                  <a:lnTo>
                    <a:pt x="2130897" y="895525"/>
                  </a:lnTo>
                  <a:lnTo>
                    <a:pt x="2129345" y="887035"/>
                  </a:lnTo>
                  <a:lnTo>
                    <a:pt x="2128913" y="884787"/>
                  </a:lnTo>
                  <a:lnTo>
                    <a:pt x="2126716" y="883327"/>
                  </a:lnTo>
                  <a:close/>
                </a:path>
                <a:path w="2148840" h="2201545">
                  <a:moveTo>
                    <a:pt x="21209" y="898478"/>
                  </a:moveTo>
                  <a:lnTo>
                    <a:pt x="12611" y="938483"/>
                  </a:lnTo>
                  <a:lnTo>
                    <a:pt x="14160" y="940591"/>
                  </a:lnTo>
                  <a:lnTo>
                    <a:pt x="16624" y="940959"/>
                  </a:lnTo>
                  <a:lnTo>
                    <a:pt x="17043" y="940972"/>
                  </a:lnTo>
                  <a:lnTo>
                    <a:pt x="19052" y="940959"/>
                  </a:lnTo>
                  <a:lnTo>
                    <a:pt x="20802" y="939512"/>
                  </a:lnTo>
                  <a:lnTo>
                    <a:pt x="22413" y="929076"/>
                  </a:lnTo>
                  <a:lnTo>
                    <a:pt x="23795" y="920628"/>
                  </a:lnTo>
                  <a:lnTo>
                    <a:pt x="25245" y="912155"/>
                  </a:lnTo>
                  <a:lnTo>
                    <a:pt x="27165" y="901450"/>
                  </a:lnTo>
                  <a:lnTo>
                    <a:pt x="25679" y="899291"/>
                  </a:lnTo>
                  <a:lnTo>
                    <a:pt x="21209" y="898478"/>
                  </a:lnTo>
                  <a:close/>
                </a:path>
                <a:path w="2148840" h="2201545">
                  <a:moveTo>
                    <a:pt x="2137600" y="951323"/>
                  </a:moveTo>
                  <a:lnTo>
                    <a:pt x="2135339" y="951627"/>
                  </a:lnTo>
                  <a:lnTo>
                    <a:pt x="2133079" y="951894"/>
                  </a:lnTo>
                  <a:lnTo>
                    <a:pt x="2131466" y="953964"/>
                  </a:lnTo>
                  <a:lnTo>
                    <a:pt x="2132764" y="964697"/>
                  </a:lnTo>
                  <a:lnTo>
                    <a:pt x="2133722" y="973216"/>
                  </a:lnTo>
                  <a:lnTo>
                    <a:pt x="2134615" y="981751"/>
                  </a:lnTo>
                  <a:lnTo>
                    <a:pt x="2135657" y="992420"/>
                  </a:lnTo>
                  <a:lnTo>
                    <a:pt x="2137448" y="994020"/>
                  </a:lnTo>
                  <a:lnTo>
                    <a:pt x="2139810" y="994020"/>
                  </a:lnTo>
                  <a:lnTo>
                    <a:pt x="2142210" y="993804"/>
                  </a:lnTo>
                  <a:lnTo>
                    <a:pt x="2143874" y="991785"/>
                  </a:lnTo>
                  <a:lnTo>
                    <a:pt x="2143671" y="989511"/>
                  </a:lnTo>
                  <a:lnTo>
                    <a:pt x="2139657" y="952948"/>
                  </a:lnTo>
                  <a:lnTo>
                    <a:pt x="2137600" y="951323"/>
                  </a:lnTo>
                  <a:close/>
                </a:path>
                <a:path w="2148840" h="2201545">
                  <a:moveTo>
                    <a:pt x="10642" y="966563"/>
                  </a:moveTo>
                  <a:lnTo>
                    <a:pt x="4457" y="1006999"/>
                  </a:lnTo>
                  <a:lnTo>
                    <a:pt x="6134" y="1009006"/>
                  </a:lnTo>
                  <a:lnTo>
                    <a:pt x="8394" y="1009209"/>
                  </a:lnTo>
                  <a:lnTo>
                    <a:pt x="8775" y="1009222"/>
                  </a:lnTo>
                  <a:lnTo>
                    <a:pt x="10898" y="1009209"/>
                  </a:lnTo>
                  <a:lnTo>
                    <a:pt x="12687" y="1007622"/>
                  </a:lnTo>
                  <a:lnTo>
                    <a:pt x="13486" y="998935"/>
                  </a:lnTo>
                  <a:lnTo>
                    <a:pt x="13970" y="993956"/>
                  </a:lnTo>
                  <a:lnTo>
                    <a:pt x="15280" y="981663"/>
                  </a:lnTo>
                  <a:lnTo>
                    <a:pt x="15925" y="976024"/>
                  </a:lnTo>
                  <a:lnTo>
                    <a:pt x="16751" y="969141"/>
                  </a:lnTo>
                  <a:lnTo>
                    <a:pt x="15138" y="967083"/>
                  </a:lnTo>
                  <a:lnTo>
                    <a:pt x="10642" y="966563"/>
                  </a:lnTo>
                  <a:close/>
                </a:path>
                <a:path w="2148840" h="2201545">
                  <a:moveTo>
                    <a:pt x="2144166" y="1019979"/>
                  </a:moveTo>
                  <a:lnTo>
                    <a:pt x="2141956" y="1020042"/>
                  </a:lnTo>
                  <a:lnTo>
                    <a:pt x="2139670" y="1020182"/>
                  </a:lnTo>
                  <a:lnTo>
                    <a:pt x="2137956" y="1022150"/>
                  </a:lnTo>
                  <a:lnTo>
                    <a:pt x="2138581" y="1032899"/>
                  </a:lnTo>
                  <a:lnTo>
                    <a:pt x="2139008" y="1041445"/>
                  </a:lnTo>
                  <a:lnTo>
                    <a:pt x="2139376" y="1050034"/>
                  </a:lnTo>
                  <a:lnTo>
                    <a:pt x="2139683" y="1058638"/>
                  </a:lnTo>
                  <a:lnTo>
                    <a:pt x="2139746" y="1060873"/>
                  </a:lnTo>
                  <a:lnTo>
                    <a:pt x="2141588" y="1062638"/>
                  </a:lnTo>
                  <a:lnTo>
                    <a:pt x="2143887" y="1062638"/>
                  </a:lnTo>
                  <a:lnTo>
                    <a:pt x="2146223" y="1062562"/>
                  </a:lnTo>
                  <a:lnTo>
                    <a:pt x="2148014" y="1060657"/>
                  </a:lnTo>
                  <a:lnTo>
                    <a:pt x="2147623" y="1049708"/>
                  </a:lnTo>
                  <a:lnTo>
                    <a:pt x="2147254" y="1041058"/>
                  </a:lnTo>
                  <a:lnTo>
                    <a:pt x="2146820" y="1032450"/>
                  </a:lnTo>
                  <a:lnTo>
                    <a:pt x="2146185" y="1021630"/>
                  </a:lnTo>
                  <a:lnTo>
                    <a:pt x="2144166" y="1019979"/>
                  </a:lnTo>
                  <a:close/>
                </a:path>
                <a:path w="2148840" h="2201545">
                  <a:moveTo>
                    <a:pt x="4102" y="1035219"/>
                  </a:moveTo>
                  <a:lnTo>
                    <a:pt x="431" y="1075884"/>
                  </a:lnTo>
                  <a:lnTo>
                    <a:pt x="2222" y="1077789"/>
                  </a:lnTo>
                  <a:lnTo>
                    <a:pt x="4622" y="1077853"/>
                  </a:lnTo>
                  <a:lnTo>
                    <a:pt x="6845" y="1077853"/>
                  </a:lnTo>
                  <a:lnTo>
                    <a:pt x="8674" y="1076087"/>
                  </a:lnTo>
                  <a:lnTo>
                    <a:pt x="9053" y="1065019"/>
                  </a:lnTo>
                  <a:lnTo>
                    <a:pt x="9412" y="1056390"/>
                  </a:lnTo>
                  <a:lnTo>
                    <a:pt x="9835" y="1047750"/>
                  </a:lnTo>
                  <a:lnTo>
                    <a:pt x="10426" y="1037352"/>
                  </a:lnTo>
                  <a:lnTo>
                    <a:pt x="8699" y="1035397"/>
                  </a:lnTo>
                  <a:lnTo>
                    <a:pt x="6426" y="1035270"/>
                  </a:lnTo>
                  <a:lnTo>
                    <a:pt x="4102" y="1035219"/>
                  </a:lnTo>
                  <a:close/>
                </a:path>
                <a:path w="2148840" h="2201545">
                  <a:moveTo>
                    <a:pt x="2146630" y="1089067"/>
                  </a:moveTo>
                  <a:lnTo>
                    <a:pt x="2142070" y="1089067"/>
                  </a:lnTo>
                  <a:lnTo>
                    <a:pt x="2140229" y="1091200"/>
                  </a:lnTo>
                  <a:lnTo>
                    <a:pt x="2140196" y="1101870"/>
                  </a:lnTo>
                  <a:lnTo>
                    <a:pt x="2140096" y="1110430"/>
                  </a:lnTo>
                  <a:lnTo>
                    <a:pt x="2139935" y="1118913"/>
                  </a:lnTo>
                  <a:lnTo>
                    <a:pt x="2139657" y="1129427"/>
                  </a:lnTo>
                  <a:lnTo>
                    <a:pt x="2141448" y="1131320"/>
                  </a:lnTo>
                  <a:lnTo>
                    <a:pt x="2143848" y="1131396"/>
                  </a:lnTo>
                  <a:lnTo>
                    <a:pt x="2146071" y="1131396"/>
                  </a:lnTo>
                  <a:lnTo>
                    <a:pt x="2147912" y="1129618"/>
                  </a:lnTo>
                  <a:lnTo>
                    <a:pt x="2148201" y="1118723"/>
                  </a:lnTo>
                  <a:lnTo>
                    <a:pt x="2148352" y="1110430"/>
                  </a:lnTo>
                  <a:lnTo>
                    <a:pt x="2148484" y="1090603"/>
                  </a:lnTo>
                  <a:lnTo>
                    <a:pt x="2146630" y="1089067"/>
                  </a:lnTo>
                  <a:close/>
                </a:path>
                <a:path w="2148840" h="2201545">
                  <a:moveTo>
                    <a:pt x="6400" y="1103989"/>
                  </a:moveTo>
                  <a:lnTo>
                    <a:pt x="1841" y="1103989"/>
                  </a:lnTo>
                  <a:lnTo>
                    <a:pt x="0" y="1105831"/>
                  </a:lnTo>
                  <a:lnTo>
                    <a:pt x="609" y="1144858"/>
                  </a:lnTo>
                  <a:lnTo>
                    <a:pt x="2438" y="1146610"/>
                  </a:lnTo>
                  <a:lnTo>
                    <a:pt x="4775" y="1146610"/>
                  </a:lnTo>
                  <a:lnTo>
                    <a:pt x="7061" y="1146547"/>
                  </a:lnTo>
                  <a:lnTo>
                    <a:pt x="8851" y="1144629"/>
                  </a:lnTo>
                  <a:lnTo>
                    <a:pt x="8542" y="1133793"/>
                  </a:lnTo>
                  <a:lnTo>
                    <a:pt x="8378" y="1125335"/>
                  </a:lnTo>
                  <a:lnTo>
                    <a:pt x="8275" y="1116644"/>
                  </a:lnTo>
                  <a:lnTo>
                    <a:pt x="8242" y="1105831"/>
                  </a:lnTo>
                  <a:lnTo>
                    <a:pt x="6400" y="1103989"/>
                  </a:lnTo>
                  <a:close/>
                </a:path>
                <a:path w="2148840" h="2201545">
                  <a:moveTo>
                    <a:pt x="2140216" y="1157405"/>
                  </a:moveTo>
                  <a:lnTo>
                    <a:pt x="2138311" y="1159095"/>
                  </a:lnTo>
                  <a:lnTo>
                    <a:pt x="2137584" y="1170480"/>
                  </a:lnTo>
                  <a:lnTo>
                    <a:pt x="2136961" y="1179108"/>
                  </a:lnTo>
                  <a:lnTo>
                    <a:pt x="2136274" y="1187715"/>
                  </a:lnTo>
                  <a:lnTo>
                    <a:pt x="2135390" y="1197791"/>
                  </a:lnTo>
                  <a:lnTo>
                    <a:pt x="2137054" y="1199811"/>
                  </a:lnTo>
                  <a:lnTo>
                    <a:pt x="2139708" y="1200027"/>
                  </a:lnTo>
                  <a:lnTo>
                    <a:pt x="2141816" y="1200027"/>
                  </a:lnTo>
                  <a:lnTo>
                    <a:pt x="2146414" y="1161863"/>
                  </a:lnTo>
                  <a:lnTo>
                    <a:pt x="2146541" y="1159590"/>
                  </a:lnTo>
                  <a:lnTo>
                    <a:pt x="2144814" y="1157621"/>
                  </a:lnTo>
                  <a:lnTo>
                    <a:pt x="2142540" y="1157494"/>
                  </a:lnTo>
                  <a:lnTo>
                    <a:pt x="2140216" y="1157405"/>
                  </a:lnTo>
                  <a:close/>
                </a:path>
                <a:path w="2148840" h="2201545">
                  <a:moveTo>
                    <a:pt x="8229" y="1172531"/>
                  </a:moveTo>
                  <a:lnTo>
                    <a:pt x="5994" y="1172709"/>
                  </a:lnTo>
                  <a:lnTo>
                    <a:pt x="3721" y="1172861"/>
                  </a:lnTo>
                  <a:lnTo>
                    <a:pt x="1993" y="1174804"/>
                  </a:lnTo>
                  <a:lnTo>
                    <a:pt x="5003" y="1213628"/>
                  </a:lnTo>
                  <a:lnTo>
                    <a:pt x="6794" y="1215229"/>
                  </a:lnTo>
                  <a:lnTo>
                    <a:pt x="9029" y="1215229"/>
                  </a:lnTo>
                  <a:lnTo>
                    <a:pt x="11557" y="1215000"/>
                  </a:lnTo>
                  <a:lnTo>
                    <a:pt x="13233" y="1212993"/>
                  </a:lnTo>
                  <a:lnTo>
                    <a:pt x="12258" y="1202184"/>
                  </a:lnTo>
                  <a:lnTo>
                    <a:pt x="11561" y="1193627"/>
                  </a:lnTo>
                  <a:lnTo>
                    <a:pt x="10929" y="1185083"/>
                  </a:lnTo>
                  <a:lnTo>
                    <a:pt x="10363" y="1176582"/>
                  </a:lnTo>
                  <a:lnTo>
                    <a:pt x="10236" y="1174284"/>
                  </a:lnTo>
                  <a:lnTo>
                    <a:pt x="8229" y="1172531"/>
                  </a:lnTo>
                  <a:close/>
                </a:path>
                <a:path w="2148840" h="2201545">
                  <a:moveTo>
                    <a:pt x="2134362" y="1225770"/>
                  </a:moveTo>
                  <a:lnTo>
                    <a:pt x="2132279" y="1227332"/>
                  </a:lnTo>
                  <a:lnTo>
                    <a:pt x="2130921" y="1238177"/>
                  </a:lnTo>
                  <a:lnTo>
                    <a:pt x="2129786" y="1246712"/>
                  </a:lnTo>
                  <a:lnTo>
                    <a:pt x="2128599" y="1255170"/>
                  </a:lnTo>
                  <a:lnTo>
                    <a:pt x="2127021" y="1265787"/>
                  </a:lnTo>
                  <a:lnTo>
                    <a:pt x="2128570" y="1267895"/>
                  </a:lnTo>
                  <a:lnTo>
                    <a:pt x="2131034" y="1268264"/>
                  </a:lnTo>
                  <a:lnTo>
                    <a:pt x="2131453" y="1268276"/>
                  </a:lnTo>
                  <a:lnTo>
                    <a:pt x="2133462" y="1268264"/>
                  </a:lnTo>
                  <a:lnTo>
                    <a:pt x="2140470" y="1228322"/>
                  </a:lnTo>
                  <a:lnTo>
                    <a:pt x="2138857" y="1226278"/>
                  </a:lnTo>
                  <a:lnTo>
                    <a:pt x="2136584" y="1225985"/>
                  </a:lnTo>
                  <a:lnTo>
                    <a:pt x="2134362" y="1225770"/>
                  </a:lnTo>
                  <a:close/>
                </a:path>
                <a:path w="2148840" h="2201545">
                  <a:moveTo>
                    <a:pt x="14363" y="1240908"/>
                  </a:moveTo>
                  <a:lnTo>
                    <a:pt x="9829" y="1241454"/>
                  </a:lnTo>
                  <a:lnTo>
                    <a:pt x="8229" y="1243524"/>
                  </a:lnTo>
                  <a:lnTo>
                    <a:pt x="9610" y="1254386"/>
                  </a:lnTo>
                  <a:lnTo>
                    <a:pt x="10779" y="1262968"/>
                  </a:lnTo>
                  <a:lnTo>
                    <a:pt x="12009" y="1271502"/>
                  </a:lnTo>
                  <a:lnTo>
                    <a:pt x="13601" y="1281992"/>
                  </a:lnTo>
                  <a:lnTo>
                    <a:pt x="15367" y="1283453"/>
                  </a:lnTo>
                  <a:lnTo>
                    <a:pt x="17576" y="1283453"/>
                  </a:lnTo>
                  <a:lnTo>
                    <a:pt x="20256" y="1283059"/>
                  </a:lnTo>
                  <a:lnTo>
                    <a:pt x="21793" y="1280938"/>
                  </a:lnTo>
                  <a:lnTo>
                    <a:pt x="20167" y="1270297"/>
                  </a:lnTo>
                  <a:lnTo>
                    <a:pt x="18949" y="1261825"/>
                  </a:lnTo>
                  <a:lnTo>
                    <a:pt x="17792" y="1253305"/>
                  </a:lnTo>
                  <a:lnTo>
                    <a:pt x="16421" y="1242508"/>
                  </a:lnTo>
                  <a:lnTo>
                    <a:pt x="14363" y="1240908"/>
                  </a:lnTo>
                  <a:close/>
                </a:path>
                <a:path w="2148840" h="2201545">
                  <a:moveTo>
                    <a:pt x="2124290" y="1293613"/>
                  </a:moveTo>
                  <a:lnTo>
                    <a:pt x="2122131" y="1295073"/>
                  </a:lnTo>
                  <a:lnTo>
                    <a:pt x="2120142" y="1305772"/>
                  </a:lnTo>
                  <a:lnTo>
                    <a:pt x="2118499" y="1314209"/>
                  </a:lnTo>
                  <a:lnTo>
                    <a:pt x="2116799" y="1322594"/>
                  </a:lnTo>
                  <a:lnTo>
                    <a:pt x="2114575" y="1333135"/>
                  </a:lnTo>
                  <a:lnTo>
                    <a:pt x="2115985" y="1335320"/>
                  </a:lnTo>
                  <a:lnTo>
                    <a:pt x="2118512" y="1335866"/>
                  </a:lnTo>
                  <a:lnTo>
                    <a:pt x="2119083" y="1335891"/>
                  </a:lnTo>
                  <a:lnTo>
                    <a:pt x="2120988" y="1335891"/>
                  </a:lnTo>
                  <a:lnTo>
                    <a:pt x="2130247" y="1296559"/>
                  </a:lnTo>
                  <a:lnTo>
                    <a:pt x="2128761" y="1294400"/>
                  </a:lnTo>
                  <a:lnTo>
                    <a:pt x="2124290" y="1293613"/>
                  </a:lnTo>
                  <a:close/>
                </a:path>
                <a:path w="2148840" h="2201545">
                  <a:moveTo>
                    <a:pt x="24599" y="1308726"/>
                  </a:moveTo>
                  <a:lnTo>
                    <a:pt x="20167" y="1309577"/>
                  </a:lnTo>
                  <a:lnTo>
                    <a:pt x="18694" y="1311723"/>
                  </a:lnTo>
                  <a:lnTo>
                    <a:pt x="20732" y="1322400"/>
                  </a:lnTo>
                  <a:lnTo>
                    <a:pt x="22423" y="1330865"/>
                  </a:lnTo>
                  <a:lnTo>
                    <a:pt x="24183" y="1339335"/>
                  </a:lnTo>
                  <a:lnTo>
                    <a:pt x="26428" y="1349709"/>
                  </a:lnTo>
                  <a:lnTo>
                    <a:pt x="28130" y="1351017"/>
                  </a:lnTo>
                  <a:lnTo>
                    <a:pt x="30327" y="1351017"/>
                  </a:lnTo>
                  <a:lnTo>
                    <a:pt x="30632" y="1350992"/>
                  </a:lnTo>
                  <a:lnTo>
                    <a:pt x="33147" y="1350433"/>
                  </a:lnTo>
                  <a:lnTo>
                    <a:pt x="34556" y="1348223"/>
                  </a:lnTo>
                  <a:lnTo>
                    <a:pt x="32252" y="1337623"/>
                  </a:lnTo>
                  <a:lnTo>
                    <a:pt x="30506" y="1329219"/>
                  </a:lnTo>
                  <a:lnTo>
                    <a:pt x="28830" y="1320817"/>
                  </a:lnTo>
                  <a:lnTo>
                    <a:pt x="26809" y="1310212"/>
                  </a:lnTo>
                  <a:lnTo>
                    <a:pt x="24599" y="1308726"/>
                  </a:lnTo>
                  <a:close/>
                </a:path>
                <a:path w="2148840" h="2201545">
                  <a:moveTo>
                    <a:pt x="2110181" y="1360745"/>
                  </a:moveTo>
                  <a:lnTo>
                    <a:pt x="2107920" y="1362079"/>
                  </a:lnTo>
                  <a:lnTo>
                    <a:pt x="2105277" y="1372610"/>
                  </a:lnTo>
                  <a:lnTo>
                    <a:pt x="2103124" y="1380924"/>
                  </a:lnTo>
                  <a:lnTo>
                    <a:pt x="2100912" y="1389197"/>
                  </a:lnTo>
                  <a:lnTo>
                    <a:pt x="2098040" y="1399594"/>
                  </a:lnTo>
                  <a:lnTo>
                    <a:pt x="2099322" y="1401880"/>
                  </a:lnTo>
                  <a:lnTo>
                    <a:pt x="2101888" y="1402592"/>
                  </a:lnTo>
                  <a:lnTo>
                    <a:pt x="2102269" y="1402642"/>
                  </a:lnTo>
                  <a:lnTo>
                    <a:pt x="2104440" y="1402642"/>
                  </a:lnTo>
                  <a:lnTo>
                    <a:pt x="2115934" y="1364047"/>
                  </a:lnTo>
                  <a:lnTo>
                    <a:pt x="2114575" y="1361812"/>
                  </a:lnTo>
                  <a:lnTo>
                    <a:pt x="2110181" y="1360745"/>
                  </a:lnTo>
                  <a:close/>
                </a:path>
                <a:path w="2148840" h="2201545">
                  <a:moveTo>
                    <a:pt x="39166" y="1375769"/>
                  </a:moveTo>
                  <a:lnTo>
                    <a:pt x="34709" y="1376912"/>
                  </a:lnTo>
                  <a:lnTo>
                    <a:pt x="33375" y="1379147"/>
                  </a:lnTo>
                  <a:lnTo>
                    <a:pt x="36071" y="1389690"/>
                  </a:lnTo>
                  <a:lnTo>
                    <a:pt x="38284" y="1398036"/>
                  </a:lnTo>
                  <a:lnTo>
                    <a:pt x="40563" y="1406377"/>
                  </a:lnTo>
                  <a:lnTo>
                    <a:pt x="43421" y="1416485"/>
                  </a:lnTo>
                  <a:lnTo>
                    <a:pt x="45072" y="1417667"/>
                  </a:lnTo>
                  <a:lnTo>
                    <a:pt x="47244" y="1417667"/>
                  </a:lnTo>
                  <a:lnTo>
                    <a:pt x="47625" y="1417616"/>
                  </a:lnTo>
                  <a:lnTo>
                    <a:pt x="50203" y="1416892"/>
                  </a:lnTo>
                  <a:lnTo>
                    <a:pt x="51460" y="1414606"/>
                  </a:lnTo>
                  <a:lnTo>
                    <a:pt x="48514" y="1404173"/>
                  </a:lnTo>
                  <a:lnTo>
                    <a:pt x="46253" y="1395889"/>
                  </a:lnTo>
                  <a:lnTo>
                    <a:pt x="44058" y="1387601"/>
                  </a:lnTo>
                  <a:lnTo>
                    <a:pt x="41376" y="1377141"/>
                  </a:lnTo>
                  <a:lnTo>
                    <a:pt x="39166" y="1375769"/>
                  </a:lnTo>
                  <a:close/>
                </a:path>
                <a:path w="2148840" h="2201545">
                  <a:moveTo>
                    <a:pt x="2091905" y="1426861"/>
                  </a:moveTo>
                  <a:lnTo>
                    <a:pt x="2089607" y="1428068"/>
                  </a:lnTo>
                  <a:lnTo>
                    <a:pt x="2086337" y="1438417"/>
                  </a:lnTo>
                  <a:lnTo>
                    <a:pt x="2083676" y="1446583"/>
                  </a:lnTo>
                  <a:lnTo>
                    <a:pt x="2080958" y="1454709"/>
                  </a:lnTo>
                  <a:lnTo>
                    <a:pt x="2077440" y="1464923"/>
                  </a:lnTo>
                  <a:lnTo>
                    <a:pt x="2078583" y="1467273"/>
                  </a:lnTo>
                  <a:lnTo>
                    <a:pt x="2081174" y="1468174"/>
                  </a:lnTo>
                  <a:lnTo>
                    <a:pt x="2081644" y="1468251"/>
                  </a:lnTo>
                  <a:lnTo>
                    <a:pt x="2083790" y="1468251"/>
                  </a:lnTo>
                  <a:lnTo>
                    <a:pt x="2097493" y="1430532"/>
                  </a:lnTo>
                  <a:lnTo>
                    <a:pt x="2096274" y="1428220"/>
                  </a:lnTo>
                  <a:lnTo>
                    <a:pt x="2091905" y="1426861"/>
                  </a:lnTo>
                  <a:close/>
                </a:path>
                <a:path w="2148840" h="2201545">
                  <a:moveTo>
                    <a:pt x="57721" y="1441720"/>
                  </a:moveTo>
                  <a:lnTo>
                    <a:pt x="53378" y="1443105"/>
                  </a:lnTo>
                  <a:lnTo>
                    <a:pt x="52184" y="1445429"/>
                  </a:lnTo>
                  <a:lnTo>
                    <a:pt x="52870" y="1447600"/>
                  </a:lnTo>
                  <a:lnTo>
                    <a:pt x="66052" y="1482957"/>
                  </a:lnTo>
                  <a:lnTo>
                    <a:pt x="68211" y="1482957"/>
                  </a:lnTo>
                  <a:lnTo>
                    <a:pt x="68681" y="1482868"/>
                  </a:lnTo>
                  <a:lnTo>
                    <a:pt x="71285" y="1481954"/>
                  </a:lnTo>
                  <a:lnTo>
                    <a:pt x="72402" y="1479592"/>
                  </a:lnTo>
                  <a:lnTo>
                    <a:pt x="68828" y="1469387"/>
                  </a:lnTo>
                  <a:lnTo>
                    <a:pt x="66059" y="1461289"/>
                  </a:lnTo>
                  <a:lnTo>
                    <a:pt x="63355" y="1453180"/>
                  </a:lnTo>
                  <a:lnTo>
                    <a:pt x="60045" y="1442927"/>
                  </a:lnTo>
                  <a:lnTo>
                    <a:pt x="57721" y="1441720"/>
                  </a:lnTo>
                  <a:close/>
                </a:path>
                <a:path w="2148840" h="2201545">
                  <a:moveTo>
                    <a:pt x="2069668" y="1491758"/>
                  </a:moveTo>
                  <a:lnTo>
                    <a:pt x="2067280" y="1492825"/>
                  </a:lnTo>
                  <a:lnTo>
                    <a:pt x="2063366" y="1502947"/>
                  </a:lnTo>
                  <a:lnTo>
                    <a:pt x="2060203" y="1510932"/>
                  </a:lnTo>
                  <a:lnTo>
                    <a:pt x="2056988" y="1518874"/>
                  </a:lnTo>
                  <a:lnTo>
                    <a:pt x="2052853" y="1528855"/>
                  </a:lnTo>
                  <a:lnTo>
                    <a:pt x="2053856" y="1531268"/>
                  </a:lnTo>
                  <a:lnTo>
                    <a:pt x="2056460" y="1532360"/>
                  </a:lnTo>
                  <a:lnTo>
                    <a:pt x="2057006" y="1532462"/>
                  </a:lnTo>
                  <a:lnTo>
                    <a:pt x="2059152" y="1532462"/>
                  </a:lnTo>
                  <a:lnTo>
                    <a:pt x="2074976" y="1495772"/>
                  </a:lnTo>
                  <a:lnTo>
                    <a:pt x="2073910" y="1493384"/>
                  </a:lnTo>
                  <a:lnTo>
                    <a:pt x="2069668" y="1491758"/>
                  </a:lnTo>
                  <a:close/>
                </a:path>
                <a:path w="2148840" h="2201545">
                  <a:moveTo>
                    <a:pt x="80327" y="1506287"/>
                  </a:moveTo>
                  <a:lnTo>
                    <a:pt x="76085" y="1507951"/>
                  </a:lnTo>
                  <a:lnTo>
                    <a:pt x="75031" y="1510338"/>
                  </a:lnTo>
                  <a:lnTo>
                    <a:pt x="79008" y="1520424"/>
                  </a:lnTo>
                  <a:lnTo>
                    <a:pt x="82227" y="1528412"/>
                  </a:lnTo>
                  <a:lnTo>
                    <a:pt x="85515" y="1536393"/>
                  </a:lnTo>
                  <a:lnTo>
                    <a:pt x="89522" y="1545898"/>
                  </a:lnTo>
                  <a:lnTo>
                    <a:pt x="91059" y="1546838"/>
                  </a:lnTo>
                  <a:lnTo>
                    <a:pt x="93205" y="1546838"/>
                  </a:lnTo>
                  <a:lnTo>
                    <a:pt x="93751" y="1546737"/>
                  </a:lnTo>
                  <a:lnTo>
                    <a:pt x="96380" y="1545619"/>
                  </a:lnTo>
                  <a:lnTo>
                    <a:pt x="97345" y="1543193"/>
                  </a:lnTo>
                  <a:lnTo>
                    <a:pt x="93136" y="1533214"/>
                  </a:lnTo>
                  <a:lnTo>
                    <a:pt x="89871" y="1525296"/>
                  </a:lnTo>
                  <a:lnTo>
                    <a:pt x="86673" y="1517373"/>
                  </a:lnTo>
                  <a:lnTo>
                    <a:pt x="82727" y="1507341"/>
                  </a:lnTo>
                  <a:lnTo>
                    <a:pt x="80327" y="1506287"/>
                  </a:lnTo>
                  <a:close/>
                </a:path>
                <a:path w="2148840" h="2201545">
                  <a:moveTo>
                    <a:pt x="2043417" y="1555144"/>
                  </a:moveTo>
                  <a:lnTo>
                    <a:pt x="2040991" y="1556046"/>
                  </a:lnTo>
                  <a:lnTo>
                    <a:pt x="2040051" y="1558141"/>
                  </a:lnTo>
                  <a:lnTo>
                    <a:pt x="2036467" y="1565911"/>
                  </a:lnTo>
                  <a:lnTo>
                    <a:pt x="2032808" y="1573694"/>
                  </a:lnTo>
                  <a:lnTo>
                    <a:pt x="2029084" y="1581460"/>
                  </a:lnTo>
                  <a:lnTo>
                    <a:pt x="2024303" y="1591225"/>
                  </a:lnTo>
                  <a:lnTo>
                    <a:pt x="2025142" y="1593701"/>
                  </a:lnTo>
                  <a:lnTo>
                    <a:pt x="2027770" y="1594997"/>
                  </a:lnTo>
                  <a:lnTo>
                    <a:pt x="2028393" y="1595136"/>
                  </a:lnTo>
                  <a:lnTo>
                    <a:pt x="2030526" y="1595136"/>
                  </a:lnTo>
                  <a:lnTo>
                    <a:pt x="2048497" y="1559487"/>
                  </a:lnTo>
                  <a:lnTo>
                    <a:pt x="2047570" y="1557024"/>
                  </a:lnTo>
                  <a:lnTo>
                    <a:pt x="2043417" y="1555144"/>
                  </a:lnTo>
                  <a:close/>
                </a:path>
                <a:path w="2148840" h="2201545">
                  <a:moveTo>
                    <a:pt x="106895" y="1569355"/>
                  </a:moveTo>
                  <a:lnTo>
                    <a:pt x="102793" y="1571273"/>
                  </a:lnTo>
                  <a:lnTo>
                    <a:pt x="101892" y="1573724"/>
                  </a:lnTo>
                  <a:lnTo>
                    <a:pt x="106507" y="1583603"/>
                  </a:lnTo>
                  <a:lnTo>
                    <a:pt x="110228" y="1591391"/>
                  </a:lnTo>
                  <a:lnTo>
                    <a:pt x="114003" y="1599135"/>
                  </a:lnTo>
                  <a:lnTo>
                    <a:pt x="118541" y="1608255"/>
                  </a:lnTo>
                  <a:lnTo>
                    <a:pt x="120002" y="1609081"/>
                  </a:lnTo>
                  <a:lnTo>
                    <a:pt x="122135" y="1609081"/>
                  </a:lnTo>
                  <a:lnTo>
                    <a:pt x="122758" y="1608941"/>
                  </a:lnTo>
                  <a:lnTo>
                    <a:pt x="125387" y="1607620"/>
                  </a:lnTo>
                  <a:lnTo>
                    <a:pt x="126212" y="1605144"/>
                  </a:lnTo>
                  <a:lnTo>
                    <a:pt x="121410" y="1595489"/>
                  </a:lnTo>
                  <a:lnTo>
                    <a:pt x="117662" y="1587801"/>
                  </a:lnTo>
                  <a:lnTo>
                    <a:pt x="113966" y="1580072"/>
                  </a:lnTo>
                  <a:lnTo>
                    <a:pt x="109372" y="1570244"/>
                  </a:lnTo>
                  <a:lnTo>
                    <a:pt x="106895" y="1569355"/>
                  </a:lnTo>
                  <a:close/>
                </a:path>
                <a:path w="2148840" h="2201545">
                  <a:moveTo>
                    <a:pt x="2013204" y="1616968"/>
                  </a:moveTo>
                  <a:lnTo>
                    <a:pt x="2010714" y="1617742"/>
                  </a:lnTo>
                  <a:lnTo>
                    <a:pt x="2005580" y="1627307"/>
                  </a:lnTo>
                  <a:lnTo>
                    <a:pt x="2001445" y="1634857"/>
                  </a:lnTo>
                  <a:lnTo>
                    <a:pt x="1997255" y="1642371"/>
                  </a:lnTo>
                  <a:lnTo>
                    <a:pt x="1993023" y="1649823"/>
                  </a:lnTo>
                  <a:lnTo>
                    <a:pt x="1991880" y="1651791"/>
                  </a:lnTo>
                  <a:lnTo>
                    <a:pt x="1992579" y="1654318"/>
                  </a:lnTo>
                  <a:lnTo>
                    <a:pt x="1995195" y="1655817"/>
                  </a:lnTo>
                  <a:lnTo>
                    <a:pt x="1995906" y="1655995"/>
                  </a:lnTo>
                  <a:lnTo>
                    <a:pt x="1998027" y="1655995"/>
                  </a:lnTo>
                  <a:lnTo>
                    <a:pt x="2018004" y="1621629"/>
                  </a:lnTo>
                  <a:lnTo>
                    <a:pt x="2017229" y="1619127"/>
                  </a:lnTo>
                  <a:lnTo>
                    <a:pt x="2013204" y="1616968"/>
                  </a:lnTo>
                  <a:close/>
                </a:path>
                <a:path w="2148840" h="2201545">
                  <a:moveTo>
                    <a:pt x="137439" y="1630658"/>
                  </a:moveTo>
                  <a:lnTo>
                    <a:pt x="133400" y="1632843"/>
                  </a:lnTo>
                  <a:lnTo>
                    <a:pt x="132651" y="1635345"/>
                  </a:lnTo>
                  <a:lnTo>
                    <a:pt x="137904" y="1644943"/>
                  </a:lnTo>
                  <a:lnTo>
                    <a:pt x="142108" y="1652498"/>
                  </a:lnTo>
                  <a:lnTo>
                    <a:pt x="146352" y="1659988"/>
                  </a:lnTo>
                  <a:lnTo>
                    <a:pt x="151384" y="1668695"/>
                  </a:lnTo>
                  <a:lnTo>
                    <a:pt x="152768" y="1669431"/>
                  </a:lnTo>
                  <a:lnTo>
                    <a:pt x="154889" y="1669431"/>
                  </a:lnTo>
                  <a:lnTo>
                    <a:pt x="155613" y="1669254"/>
                  </a:lnTo>
                  <a:lnTo>
                    <a:pt x="158229" y="1667717"/>
                  </a:lnTo>
                  <a:lnTo>
                    <a:pt x="158902" y="1665202"/>
                  </a:lnTo>
                  <a:lnTo>
                    <a:pt x="153513" y="1655889"/>
                  </a:lnTo>
                  <a:lnTo>
                    <a:pt x="149298" y="1648462"/>
                  </a:lnTo>
                  <a:lnTo>
                    <a:pt x="145125" y="1640966"/>
                  </a:lnTo>
                  <a:lnTo>
                    <a:pt x="139915" y="1631420"/>
                  </a:lnTo>
                  <a:lnTo>
                    <a:pt x="137439" y="1630658"/>
                  </a:lnTo>
                  <a:close/>
                </a:path>
                <a:path w="2148840" h="2201545">
                  <a:moveTo>
                    <a:pt x="1979206" y="1676772"/>
                  </a:moveTo>
                  <a:lnTo>
                    <a:pt x="1976666" y="1677394"/>
                  </a:lnTo>
                  <a:lnTo>
                    <a:pt x="1970974" y="1686582"/>
                  </a:lnTo>
                  <a:lnTo>
                    <a:pt x="1966388" y="1693838"/>
                  </a:lnTo>
                  <a:lnTo>
                    <a:pt x="1961731" y="1701079"/>
                  </a:lnTo>
                  <a:lnTo>
                    <a:pt x="1955761" y="1710173"/>
                  </a:lnTo>
                  <a:lnTo>
                    <a:pt x="1956282" y="1712738"/>
                  </a:lnTo>
                  <a:lnTo>
                    <a:pt x="1958898" y="1714453"/>
                  </a:lnTo>
                  <a:lnTo>
                    <a:pt x="1959673" y="1714681"/>
                  </a:lnTo>
                  <a:lnTo>
                    <a:pt x="1961794" y="1714681"/>
                  </a:lnTo>
                  <a:lnTo>
                    <a:pt x="1983689" y="1681712"/>
                  </a:lnTo>
                  <a:lnTo>
                    <a:pt x="1983092" y="1679172"/>
                  </a:lnTo>
                  <a:lnTo>
                    <a:pt x="1979206" y="1676772"/>
                  </a:lnTo>
                  <a:close/>
                </a:path>
                <a:path w="2148840" h="2201545">
                  <a:moveTo>
                    <a:pt x="171678" y="1689993"/>
                  </a:moveTo>
                  <a:lnTo>
                    <a:pt x="167792" y="1692406"/>
                  </a:lnTo>
                  <a:lnTo>
                    <a:pt x="167208" y="1694958"/>
                  </a:lnTo>
                  <a:lnTo>
                    <a:pt x="173015" y="1704183"/>
                  </a:lnTo>
                  <a:lnTo>
                    <a:pt x="177680" y="1711454"/>
                  </a:lnTo>
                  <a:lnTo>
                    <a:pt x="182396" y="1718675"/>
                  </a:lnTo>
                  <a:lnTo>
                    <a:pt x="187934" y="1727013"/>
                  </a:lnTo>
                  <a:lnTo>
                    <a:pt x="189242" y="1727648"/>
                  </a:lnTo>
                  <a:lnTo>
                    <a:pt x="191363" y="1727648"/>
                  </a:lnTo>
                  <a:lnTo>
                    <a:pt x="192163" y="1727420"/>
                  </a:lnTo>
                  <a:lnTo>
                    <a:pt x="194754" y="1725680"/>
                  </a:lnTo>
                  <a:lnTo>
                    <a:pt x="195262" y="1723127"/>
                  </a:lnTo>
                  <a:lnTo>
                    <a:pt x="189285" y="1714130"/>
                  </a:lnTo>
                  <a:lnTo>
                    <a:pt x="184607" y="1706965"/>
                  </a:lnTo>
                  <a:lnTo>
                    <a:pt x="179976" y="1699750"/>
                  </a:lnTo>
                  <a:lnTo>
                    <a:pt x="174205" y="1690577"/>
                  </a:lnTo>
                  <a:lnTo>
                    <a:pt x="171678" y="1689993"/>
                  </a:lnTo>
                  <a:close/>
                </a:path>
                <a:path w="2148840" h="2201545">
                  <a:moveTo>
                    <a:pt x="1941563" y="1734316"/>
                  </a:moveTo>
                  <a:lnTo>
                    <a:pt x="1938997" y="1734773"/>
                  </a:lnTo>
                  <a:lnTo>
                    <a:pt x="1932703" y="1743624"/>
                  </a:lnTo>
                  <a:lnTo>
                    <a:pt x="1927663" y="1750594"/>
                  </a:lnTo>
                  <a:lnTo>
                    <a:pt x="1922575" y="1757512"/>
                  </a:lnTo>
                  <a:lnTo>
                    <a:pt x="1916087" y="1766180"/>
                  </a:lnTo>
                  <a:lnTo>
                    <a:pt x="1916455" y="1768758"/>
                  </a:lnTo>
                  <a:lnTo>
                    <a:pt x="1919020" y="1770701"/>
                  </a:lnTo>
                  <a:lnTo>
                    <a:pt x="1919897" y="1770968"/>
                  </a:lnTo>
                  <a:lnTo>
                    <a:pt x="1922005" y="1770968"/>
                  </a:lnTo>
                  <a:lnTo>
                    <a:pt x="1945741" y="1739523"/>
                  </a:lnTo>
                  <a:lnTo>
                    <a:pt x="1945297" y="1736945"/>
                  </a:lnTo>
                  <a:lnTo>
                    <a:pt x="1941563" y="1734316"/>
                  </a:lnTo>
                  <a:close/>
                </a:path>
                <a:path w="2148840" h="2201545">
                  <a:moveTo>
                    <a:pt x="209613" y="1747066"/>
                  </a:moveTo>
                  <a:lnTo>
                    <a:pt x="205867" y="1749721"/>
                  </a:lnTo>
                  <a:lnTo>
                    <a:pt x="205447" y="1752299"/>
                  </a:lnTo>
                  <a:lnTo>
                    <a:pt x="211816" y="1761140"/>
                  </a:lnTo>
                  <a:lnTo>
                    <a:pt x="216928" y="1768104"/>
                  </a:lnTo>
                  <a:lnTo>
                    <a:pt x="222088" y="1775020"/>
                  </a:lnTo>
                  <a:lnTo>
                    <a:pt x="228092" y="1782931"/>
                  </a:lnTo>
                  <a:lnTo>
                    <a:pt x="229323" y="1783477"/>
                  </a:lnTo>
                  <a:lnTo>
                    <a:pt x="231444" y="1783477"/>
                  </a:lnTo>
                  <a:lnTo>
                    <a:pt x="232321" y="1783211"/>
                  </a:lnTo>
                  <a:lnTo>
                    <a:pt x="233057" y="1782626"/>
                  </a:lnTo>
                  <a:lnTo>
                    <a:pt x="234873" y="1781255"/>
                  </a:lnTo>
                  <a:lnTo>
                    <a:pt x="235216" y="1778664"/>
                  </a:lnTo>
                  <a:lnTo>
                    <a:pt x="228685" y="1770059"/>
                  </a:lnTo>
                  <a:lnTo>
                    <a:pt x="223564" y="1763195"/>
                  </a:lnTo>
                  <a:lnTo>
                    <a:pt x="218491" y="1756285"/>
                  </a:lnTo>
                  <a:lnTo>
                    <a:pt x="212166" y="1747511"/>
                  </a:lnTo>
                  <a:lnTo>
                    <a:pt x="209613" y="1747066"/>
                  </a:lnTo>
                  <a:close/>
                </a:path>
                <a:path w="2148840" h="2201545">
                  <a:moveTo>
                    <a:pt x="1900402" y="1789383"/>
                  </a:moveTo>
                  <a:lnTo>
                    <a:pt x="1897811" y="1789650"/>
                  </a:lnTo>
                  <a:lnTo>
                    <a:pt x="1890983" y="1798095"/>
                  </a:lnTo>
                  <a:lnTo>
                    <a:pt x="1885524" y="1804728"/>
                  </a:lnTo>
                  <a:lnTo>
                    <a:pt x="1880017" y="1811318"/>
                  </a:lnTo>
                  <a:lnTo>
                    <a:pt x="1872996" y="1819571"/>
                  </a:lnTo>
                  <a:lnTo>
                    <a:pt x="1873211" y="1822174"/>
                  </a:lnTo>
                  <a:lnTo>
                    <a:pt x="1875701" y="1824321"/>
                  </a:lnTo>
                  <a:lnTo>
                    <a:pt x="1876666" y="1824651"/>
                  </a:lnTo>
                  <a:lnTo>
                    <a:pt x="1878774" y="1824651"/>
                  </a:lnTo>
                  <a:lnTo>
                    <a:pt x="1904238" y="1794831"/>
                  </a:lnTo>
                  <a:lnTo>
                    <a:pt x="1903958" y="1792228"/>
                  </a:lnTo>
                  <a:lnTo>
                    <a:pt x="1900402" y="1789383"/>
                  </a:lnTo>
                  <a:close/>
                </a:path>
                <a:path w="2148840" h="2201545">
                  <a:moveTo>
                    <a:pt x="250990" y="1801676"/>
                  </a:moveTo>
                  <a:lnTo>
                    <a:pt x="247472" y="1804559"/>
                  </a:lnTo>
                  <a:lnTo>
                    <a:pt x="247205" y="1807163"/>
                  </a:lnTo>
                  <a:lnTo>
                    <a:pt x="254127" y="1815594"/>
                  </a:lnTo>
                  <a:lnTo>
                    <a:pt x="259676" y="1822225"/>
                  </a:lnTo>
                  <a:lnTo>
                    <a:pt x="265264" y="1828799"/>
                  </a:lnTo>
                  <a:lnTo>
                    <a:pt x="271678" y="1836233"/>
                  </a:lnTo>
                  <a:lnTo>
                    <a:pt x="272834" y="1836716"/>
                  </a:lnTo>
                  <a:lnTo>
                    <a:pt x="274942" y="1836716"/>
                  </a:lnTo>
                  <a:lnTo>
                    <a:pt x="275907" y="1836386"/>
                  </a:lnTo>
                  <a:lnTo>
                    <a:pt x="278409" y="1834201"/>
                  </a:lnTo>
                  <a:lnTo>
                    <a:pt x="278587" y="1831610"/>
                  </a:lnTo>
                  <a:lnTo>
                    <a:pt x="271534" y="1823434"/>
                  </a:lnTo>
                  <a:lnTo>
                    <a:pt x="265990" y="1816904"/>
                  </a:lnTo>
                  <a:lnTo>
                    <a:pt x="260486" y="1810316"/>
                  </a:lnTo>
                  <a:lnTo>
                    <a:pt x="253593" y="1801930"/>
                  </a:lnTo>
                  <a:lnTo>
                    <a:pt x="250990" y="1801676"/>
                  </a:lnTo>
                  <a:close/>
                </a:path>
                <a:path w="2148840" h="2201545">
                  <a:moveTo>
                    <a:pt x="1855914" y="1841732"/>
                  </a:moveTo>
                  <a:lnTo>
                    <a:pt x="1853298" y="1841859"/>
                  </a:lnTo>
                  <a:lnTo>
                    <a:pt x="1845973" y="1849830"/>
                  </a:lnTo>
                  <a:lnTo>
                    <a:pt x="1840112" y="1856105"/>
                  </a:lnTo>
                  <a:lnTo>
                    <a:pt x="1834198" y="1862338"/>
                  </a:lnTo>
                  <a:lnTo>
                    <a:pt x="1826666" y="1870142"/>
                  </a:lnTo>
                  <a:lnTo>
                    <a:pt x="1826717" y="1872758"/>
                  </a:lnTo>
                  <a:lnTo>
                    <a:pt x="1829142" y="1875121"/>
                  </a:lnTo>
                  <a:lnTo>
                    <a:pt x="1830184" y="1875514"/>
                  </a:lnTo>
                  <a:lnTo>
                    <a:pt x="1832292" y="1875514"/>
                  </a:lnTo>
                  <a:lnTo>
                    <a:pt x="1859394" y="1847409"/>
                  </a:lnTo>
                  <a:lnTo>
                    <a:pt x="1859280" y="1844806"/>
                  </a:lnTo>
                  <a:lnTo>
                    <a:pt x="1855914" y="1841732"/>
                  </a:lnTo>
                  <a:close/>
                </a:path>
                <a:path w="2148840" h="2201545">
                  <a:moveTo>
                    <a:pt x="295808" y="1853581"/>
                  </a:moveTo>
                  <a:lnTo>
                    <a:pt x="292455" y="1856680"/>
                  </a:lnTo>
                  <a:lnTo>
                    <a:pt x="292366" y="1859296"/>
                  </a:lnTo>
                  <a:lnTo>
                    <a:pt x="299777" y="1867243"/>
                  </a:lnTo>
                  <a:lnTo>
                    <a:pt x="305727" y="1873506"/>
                  </a:lnTo>
                  <a:lnTo>
                    <a:pt x="311734" y="1879728"/>
                  </a:lnTo>
                  <a:lnTo>
                    <a:pt x="318579" y="1886703"/>
                  </a:lnTo>
                  <a:lnTo>
                    <a:pt x="319646" y="1887109"/>
                  </a:lnTo>
                  <a:lnTo>
                    <a:pt x="321754" y="1887109"/>
                  </a:lnTo>
                  <a:lnTo>
                    <a:pt x="322808" y="1886703"/>
                  </a:lnTo>
                  <a:lnTo>
                    <a:pt x="325221" y="1884315"/>
                  </a:lnTo>
                  <a:lnTo>
                    <a:pt x="325247" y="1881712"/>
                  </a:lnTo>
                  <a:lnTo>
                    <a:pt x="317649" y="1873972"/>
                  </a:lnTo>
                  <a:lnTo>
                    <a:pt x="311689" y="1867797"/>
                  </a:lnTo>
                  <a:lnTo>
                    <a:pt x="305787" y="1861582"/>
                  </a:lnTo>
                  <a:lnTo>
                    <a:pt x="298399" y="1853670"/>
                  </a:lnTo>
                  <a:lnTo>
                    <a:pt x="295808" y="1853581"/>
                  </a:lnTo>
                  <a:close/>
                </a:path>
                <a:path w="2148840" h="2201545">
                  <a:moveTo>
                    <a:pt x="1805622" y="1891148"/>
                  </a:moveTo>
                  <a:lnTo>
                    <a:pt x="1777288" y="1917704"/>
                  </a:lnTo>
                  <a:lnTo>
                    <a:pt x="1777161" y="1920307"/>
                  </a:lnTo>
                  <a:lnTo>
                    <a:pt x="1779511" y="1922898"/>
                  </a:lnTo>
                  <a:lnTo>
                    <a:pt x="1780628" y="1923355"/>
                  </a:lnTo>
                  <a:lnTo>
                    <a:pt x="1782737" y="1923355"/>
                  </a:lnTo>
                  <a:lnTo>
                    <a:pt x="1811362" y="1897079"/>
                  </a:lnTo>
                  <a:lnTo>
                    <a:pt x="1811413" y="1894463"/>
                  </a:lnTo>
                  <a:lnTo>
                    <a:pt x="1808238" y="1891186"/>
                  </a:lnTo>
                  <a:lnTo>
                    <a:pt x="1805622" y="1891148"/>
                  </a:lnTo>
                  <a:close/>
                </a:path>
                <a:path w="2148840" h="2201545">
                  <a:moveTo>
                    <a:pt x="346430" y="1902489"/>
                  </a:moveTo>
                  <a:lnTo>
                    <a:pt x="343814" y="1902565"/>
                  </a:lnTo>
                  <a:lnTo>
                    <a:pt x="340690" y="1905867"/>
                  </a:lnTo>
                  <a:lnTo>
                    <a:pt x="340753" y="1908471"/>
                  </a:lnTo>
                  <a:lnTo>
                    <a:pt x="369570" y="1934455"/>
                  </a:lnTo>
                  <a:lnTo>
                    <a:pt x="371690" y="1934455"/>
                  </a:lnTo>
                  <a:lnTo>
                    <a:pt x="372821" y="1933985"/>
                  </a:lnTo>
                  <a:lnTo>
                    <a:pt x="375158" y="1931356"/>
                  </a:lnTo>
                  <a:lnTo>
                    <a:pt x="375005" y="1928753"/>
                  </a:lnTo>
                  <a:lnTo>
                    <a:pt x="366987" y="1921580"/>
                  </a:lnTo>
                  <a:lnTo>
                    <a:pt x="360664" y="1915815"/>
                  </a:lnTo>
                  <a:lnTo>
                    <a:pt x="354355" y="1909968"/>
                  </a:lnTo>
                  <a:lnTo>
                    <a:pt x="346430" y="1902489"/>
                  </a:lnTo>
                  <a:close/>
                </a:path>
                <a:path w="2148840" h="2201545">
                  <a:moveTo>
                    <a:pt x="1754962" y="1937325"/>
                  </a:moveTo>
                  <a:lnTo>
                    <a:pt x="1725015" y="1962039"/>
                  </a:lnTo>
                  <a:lnTo>
                    <a:pt x="1724736" y="1964630"/>
                  </a:lnTo>
                  <a:lnTo>
                    <a:pt x="1726971" y="1967437"/>
                  </a:lnTo>
                  <a:lnTo>
                    <a:pt x="1728177" y="1967970"/>
                  </a:lnTo>
                  <a:lnTo>
                    <a:pt x="1730286" y="1967970"/>
                  </a:lnTo>
                  <a:lnTo>
                    <a:pt x="1760321" y="1943612"/>
                  </a:lnTo>
                  <a:lnTo>
                    <a:pt x="1760537" y="1940995"/>
                  </a:lnTo>
                  <a:lnTo>
                    <a:pt x="1757565" y="1937528"/>
                  </a:lnTo>
                  <a:lnTo>
                    <a:pt x="1754962" y="1937325"/>
                  </a:lnTo>
                  <a:close/>
                </a:path>
                <a:path w="2148840" h="2201545">
                  <a:moveTo>
                    <a:pt x="397497" y="1948158"/>
                  </a:moveTo>
                  <a:lnTo>
                    <a:pt x="394906" y="1948374"/>
                  </a:lnTo>
                  <a:lnTo>
                    <a:pt x="391985" y="1951879"/>
                  </a:lnTo>
                  <a:lnTo>
                    <a:pt x="392214" y="1954483"/>
                  </a:lnTo>
                  <a:lnTo>
                    <a:pt x="422465" y="1978511"/>
                  </a:lnTo>
                  <a:lnTo>
                    <a:pt x="424586" y="1978511"/>
                  </a:lnTo>
                  <a:lnTo>
                    <a:pt x="425805" y="1977965"/>
                  </a:lnTo>
                  <a:lnTo>
                    <a:pt x="428015" y="1975133"/>
                  </a:lnTo>
                  <a:lnTo>
                    <a:pt x="427710" y="1972530"/>
                  </a:lnTo>
                  <a:lnTo>
                    <a:pt x="425907" y="1971133"/>
                  </a:lnTo>
                  <a:lnTo>
                    <a:pt x="419186" y="1965842"/>
                  </a:lnTo>
                  <a:lnTo>
                    <a:pt x="412488" y="1960480"/>
                  </a:lnTo>
                  <a:lnTo>
                    <a:pt x="405835" y="1955066"/>
                  </a:lnTo>
                  <a:lnTo>
                    <a:pt x="397497" y="1948158"/>
                  </a:lnTo>
                  <a:close/>
                </a:path>
                <a:path w="2148840" h="2201545">
                  <a:moveTo>
                    <a:pt x="1701507" y="1980213"/>
                  </a:moveTo>
                  <a:lnTo>
                    <a:pt x="1692852" y="1986651"/>
                  </a:lnTo>
                  <a:lnTo>
                    <a:pt x="1685932" y="1991703"/>
                  </a:lnTo>
                  <a:lnTo>
                    <a:pt x="1678958" y="1996713"/>
                  </a:lnTo>
                  <a:lnTo>
                    <a:pt x="1670088" y="2002971"/>
                  </a:lnTo>
                  <a:lnTo>
                    <a:pt x="1669630" y="2005537"/>
                  </a:lnTo>
                  <a:lnTo>
                    <a:pt x="1671751" y="2008547"/>
                  </a:lnTo>
                  <a:lnTo>
                    <a:pt x="1673021" y="2009156"/>
                  </a:lnTo>
                  <a:lnTo>
                    <a:pt x="1675130" y="2009156"/>
                  </a:lnTo>
                  <a:lnTo>
                    <a:pt x="1706460" y="1986804"/>
                  </a:lnTo>
                  <a:lnTo>
                    <a:pt x="1706841" y="1984226"/>
                  </a:lnTo>
                  <a:lnTo>
                    <a:pt x="1704098" y="1980569"/>
                  </a:lnTo>
                  <a:lnTo>
                    <a:pt x="1701507" y="1980213"/>
                  </a:lnTo>
                  <a:close/>
                </a:path>
                <a:path w="2148840" h="2201545">
                  <a:moveTo>
                    <a:pt x="451408" y="1990437"/>
                  </a:moveTo>
                  <a:lnTo>
                    <a:pt x="448818" y="1990843"/>
                  </a:lnTo>
                  <a:lnTo>
                    <a:pt x="446138" y="1994526"/>
                  </a:lnTo>
                  <a:lnTo>
                    <a:pt x="446544" y="1997104"/>
                  </a:lnTo>
                  <a:lnTo>
                    <a:pt x="478116" y="2019088"/>
                  </a:lnTo>
                  <a:lnTo>
                    <a:pt x="480237" y="2019088"/>
                  </a:lnTo>
                  <a:lnTo>
                    <a:pt x="481545" y="2018453"/>
                  </a:lnTo>
                  <a:lnTo>
                    <a:pt x="483616" y="2015405"/>
                  </a:lnTo>
                  <a:lnTo>
                    <a:pt x="483120" y="2012827"/>
                  </a:lnTo>
                  <a:lnTo>
                    <a:pt x="474233" y="2006727"/>
                  </a:lnTo>
                  <a:lnTo>
                    <a:pt x="467207" y="2001813"/>
                  </a:lnTo>
                  <a:lnTo>
                    <a:pt x="460201" y="1996826"/>
                  </a:lnTo>
                  <a:lnTo>
                    <a:pt x="453237" y="1991783"/>
                  </a:lnTo>
                  <a:lnTo>
                    <a:pt x="451408" y="1990437"/>
                  </a:lnTo>
                  <a:close/>
                </a:path>
                <a:path w="2148840" h="2201545">
                  <a:moveTo>
                    <a:pt x="1645500" y="2019608"/>
                  </a:moveTo>
                  <a:lnTo>
                    <a:pt x="1636410" y="2025503"/>
                  </a:lnTo>
                  <a:lnTo>
                    <a:pt x="1629178" y="2030110"/>
                  </a:lnTo>
                  <a:lnTo>
                    <a:pt x="1621912" y="2034657"/>
                  </a:lnTo>
                  <a:lnTo>
                    <a:pt x="1612696" y="2040322"/>
                  </a:lnTo>
                  <a:lnTo>
                    <a:pt x="1612074" y="2042862"/>
                  </a:lnTo>
                  <a:lnTo>
                    <a:pt x="1614043" y="2046075"/>
                  </a:lnTo>
                  <a:lnTo>
                    <a:pt x="1615389" y="2046786"/>
                  </a:lnTo>
                  <a:lnTo>
                    <a:pt x="1617522" y="2046786"/>
                  </a:lnTo>
                  <a:lnTo>
                    <a:pt x="1650009" y="2026517"/>
                  </a:lnTo>
                  <a:lnTo>
                    <a:pt x="1650542" y="2023965"/>
                  </a:lnTo>
                  <a:lnTo>
                    <a:pt x="1648053" y="2020155"/>
                  </a:lnTo>
                  <a:lnTo>
                    <a:pt x="1645500" y="2019608"/>
                  </a:lnTo>
                  <a:close/>
                </a:path>
                <a:path w="2148840" h="2201545">
                  <a:moveTo>
                    <a:pt x="507949" y="2029159"/>
                  </a:moveTo>
                  <a:lnTo>
                    <a:pt x="505396" y="2029756"/>
                  </a:lnTo>
                  <a:lnTo>
                    <a:pt x="502970" y="2033591"/>
                  </a:lnTo>
                  <a:lnTo>
                    <a:pt x="503542" y="2036144"/>
                  </a:lnTo>
                  <a:lnTo>
                    <a:pt x="536321" y="2055981"/>
                  </a:lnTo>
                  <a:lnTo>
                    <a:pt x="538441" y="2055981"/>
                  </a:lnTo>
                  <a:lnTo>
                    <a:pt x="539826" y="2055257"/>
                  </a:lnTo>
                  <a:lnTo>
                    <a:pt x="541743" y="2051993"/>
                  </a:lnTo>
                  <a:lnTo>
                    <a:pt x="541083" y="2049466"/>
                  </a:lnTo>
                  <a:lnTo>
                    <a:pt x="531807" y="2043943"/>
                  </a:lnTo>
                  <a:lnTo>
                    <a:pt x="524476" y="2039498"/>
                  </a:lnTo>
                  <a:lnTo>
                    <a:pt x="517162" y="2034980"/>
                  </a:lnTo>
                  <a:lnTo>
                    <a:pt x="509892" y="2030403"/>
                  </a:lnTo>
                  <a:lnTo>
                    <a:pt x="507949" y="2029159"/>
                  </a:lnTo>
                  <a:close/>
                </a:path>
                <a:path w="2148840" h="2201545">
                  <a:moveTo>
                    <a:pt x="1587119" y="2055334"/>
                  </a:moveTo>
                  <a:lnTo>
                    <a:pt x="1577688" y="2060638"/>
                  </a:lnTo>
                  <a:lnTo>
                    <a:pt x="1570180" y="2064770"/>
                  </a:lnTo>
                  <a:lnTo>
                    <a:pt x="1562629" y="2068844"/>
                  </a:lnTo>
                  <a:lnTo>
                    <a:pt x="1553044" y="2073914"/>
                  </a:lnTo>
                  <a:lnTo>
                    <a:pt x="1552270" y="2076403"/>
                  </a:lnTo>
                  <a:lnTo>
                    <a:pt x="1554073" y="2079832"/>
                  </a:lnTo>
                  <a:lnTo>
                    <a:pt x="1555508" y="2080632"/>
                  </a:lnTo>
                  <a:lnTo>
                    <a:pt x="1557642" y="2080632"/>
                  </a:lnTo>
                  <a:lnTo>
                    <a:pt x="1591856" y="2060020"/>
                  </a:lnTo>
                  <a:lnTo>
                    <a:pt x="1589633" y="2056045"/>
                  </a:lnTo>
                  <a:lnTo>
                    <a:pt x="1587119" y="2055334"/>
                  </a:lnTo>
                  <a:close/>
                </a:path>
                <a:path w="2148840" h="2201545">
                  <a:moveTo>
                    <a:pt x="566928" y="2064147"/>
                  </a:moveTo>
                  <a:lnTo>
                    <a:pt x="564426" y="2064897"/>
                  </a:lnTo>
                  <a:lnTo>
                    <a:pt x="562254" y="2068897"/>
                  </a:lnTo>
                  <a:lnTo>
                    <a:pt x="562991" y="2071399"/>
                  </a:lnTo>
                  <a:lnTo>
                    <a:pt x="596823" y="2089027"/>
                  </a:lnTo>
                  <a:lnTo>
                    <a:pt x="598957" y="2089027"/>
                  </a:lnTo>
                  <a:lnTo>
                    <a:pt x="600417" y="2088188"/>
                  </a:lnTo>
                  <a:lnTo>
                    <a:pt x="602170" y="2084721"/>
                  </a:lnTo>
                  <a:lnTo>
                    <a:pt x="601357" y="2082232"/>
                  </a:lnTo>
                  <a:lnTo>
                    <a:pt x="591694" y="2077320"/>
                  </a:lnTo>
                  <a:lnTo>
                    <a:pt x="584077" y="2073356"/>
                  </a:lnTo>
                  <a:lnTo>
                    <a:pt x="576486" y="2069329"/>
                  </a:lnTo>
                  <a:lnTo>
                    <a:pt x="566928" y="2064147"/>
                  </a:lnTo>
                  <a:close/>
                </a:path>
                <a:path w="2148840" h="2201545">
                  <a:moveTo>
                    <a:pt x="1526590" y="2087261"/>
                  </a:moveTo>
                  <a:lnTo>
                    <a:pt x="1509037" y="2095597"/>
                  </a:lnTo>
                  <a:lnTo>
                    <a:pt x="1501256" y="2099173"/>
                  </a:lnTo>
                  <a:lnTo>
                    <a:pt x="1491399" y="2103594"/>
                  </a:lnTo>
                  <a:lnTo>
                    <a:pt x="1490472" y="2106032"/>
                  </a:lnTo>
                  <a:lnTo>
                    <a:pt x="1492072" y="2109651"/>
                  </a:lnTo>
                  <a:lnTo>
                    <a:pt x="1493583" y="2110566"/>
                  </a:lnTo>
                  <a:lnTo>
                    <a:pt x="1495729" y="2110566"/>
                  </a:lnTo>
                  <a:lnTo>
                    <a:pt x="1531010" y="2092227"/>
                  </a:lnTo>
                  <a:lnTo>
                    <a:pt x="1529029" y="2088112"/>
                  </a:lnTo>
                  <a:lnTo>
                    <a:pt x="1526590" y="2087261"/>
                  </a:lnTo>
                  <a:close/>
                </a:path>
                <a:path w="2148840" h="2201545">
                  <a:moveTo>
                    <a:pt x="628154" y="2095212"/>
                  </a:moveTo>
                  <a:lnTo>
                    <a:pt x="625703" y="2096101"/>
                  </a:lnTo>
                  <a:lnTo>
                    <a:pt x="623785" y="2100228"/>
                  </a:lnTo>
                  <a:lnTo>
                    <a:pt x="624674" y="2102679"/>
                  </a:lnTo>
                  <a:lnTo>
                    <a:pt x="659447" y="2118008"/>
                  </a:lnTo>
                  <a:lnTo>
                    <a:pt x="661593" y="2118008"/>
                  </a:lnTo>
                  <a:lnTo>
                    <a:pt x="663117" y="2117068"/>
                  </a:lnTo>
                  <a:lnTo>
                    <a:pt x="664667" y="2113398"/>
                  </a:lnTo>
                  <a:lnTo>
                    <a:pt x="663689" y="2110985"/>
                  </a:lnTo>
                  <a:lnTo>
                    <a:pt x="645823" y="2103238"/>
                  </a:lnTo>
                  <a:lnTo>
                    <a:pt x="637987" y="2099725"/>
                  </a:lnTo>
                  <a:lnTo>
                    <a:pt x="628154" y="2095212"/>
                  </a:lnTo>
                  <a:close/>
                </a:path>
                <a:path w="2148840" h="2201545">
                  <a:moveTo>
                    <a:pt x="1464106" y="2115189"/>
                  </a:moveTo>
                  <a:lnTo>
                    <a:pt x="1462024" y="2116052"/>
                  </a:lnTo>
                  <a:lnTo>
                    <a:pt x="1454110" y="2119230"/>
                  </a:lnTo>
                  <a:lnTo>
                    <a:pt x="1438146" y="2125418"/>
                  </a:lnTo>
                  <a:lnTo>
                    <a:pt x="1428013" y="2129197"/>
                  </a:lnTo>
                  <a:lnTo>
                    <a:pt x="1426908" y="2131572"/>
                  </a:lnTo>
                  <a:lnTo>
                    <a:pt x="1428318" y="2135369"/>
                  </a:lnTo>
                  <a:lnTo>
                    <a:pt x="1429893" y="2136398"/>
                  </a:lnTo>
                  <a:lnTo>
                    <a:pt x="1432052" y="2136398"/>
                  </a:lnTo>
                  <a:lnTo>
                    <a:pt x="1468247" y="2120421"/>
                  </a:lnTo>
                  <a:lnTo>
                    <a:pt x="1466532" y="2116205"/>
                  </a:lnTo>
                  <a:lnTo>
                    <a:pt x="1464106" y="2115189"/>
                  </a:lnTo>
                  <a:close/>
                </a:path>
                <a:path w="2148840" h="2201545">
                  <a:moveTo>
                    <a:pt x="691299" y="2122174"/>
                  </a:moveTo>
                  <a:lnTo>
                    <a:pt x="688911" y="2123215"/>
                  </a:lnTo>
                  <a:lnTo>
                    <a:pt x="687273" y="2127470"/>
                  </a:lnTo>
                  <a:lnTo>
                    <a:pt x="688327" y="2129857"/>
                  </a:lnTo>
                  <a:lnTo>
                    <a:pt x="690448" y="2130683"/>
                  </a:lnTo>
                  <a:lnTo>
                    <a:pt x="706658" y="2136768"/>
                  </a:lnTo>
                  <a:lnTo>
                    <a:pt x="723303" y="2142710"/>
                  </a:lnTo>
                  <a:lnTo>
                    <a:pt x="723760" y="2142786"/>
                  </a:lnTo>
                  <a:lnTo>
                    <a:pt x="725919" y="2142786"/>
                  </a:lnTo>
                  <a:lnTo>
                    <a:pt x="727519" y="2141719"/>
                  </a:lnTo>
                  <a:lnTo>
                    <a:pt x="728865" y="2137871"/>
                  </a:lnTo>
                  <a:lnTo>
                    <a:pt x="727722" y="2135509"/>
                  </a:lnTo>
                  <a:lnTo>
                    <a:pt x="725576" y="2134772"/>
                  </a:lnTo>
                  <a:lnTo>
                    <a:pt x="709502" y="2129021"/>
                  </a:lnTo>
                  <a:lnTo>
                    <a:pt x="691299" y="2122174"/>
                  </a:lnTo>
                  <a:close/>
                </a:path>
                <a:path w="2148840" h="2201545">
                  <a:moveTo>
                    <a:pt x="1400048" y="2138976"/>
                  </a:moveTo>
                  <a:lnTo>
                    <a:pt x="1397876" y="2139712"/>
                  </a:lnTo>
                  <a:lnTo>
                    <a:pt x="1381634" y="2144964"/>
                  </a:lnTo>
                  <a:lnTo>
                    <a:pt x="1363103" y="2150609"/>
                  </a:lnTo>
                  <a:lnTo>
                    <a:pt x="1361859" y="2152908"/>
                  </a:lnTo>
                  <a:lnTo>
                    <a:pt x="1363040" y="2156883"/>
                  </a:lnTo>
                  <a:lnTo>
                    <a:pt x="1364691" y="2158038"/>
                  </a:lnTo>
                  <a:lnTo>
                    <a:pt x="1366850" y="2158038"/>
                  </a:lnTo>
                  <a:lnTo>
                    <a:pt x="1367243" y="2157988"/>
                  </a:lnTo>
                  <a:lnTo>
                    <a:pt x="1384114" y="2152831"/>
                  </a:lnTo>
                  <a:lnTo>
                    <a:pt x="1402651" y="2146824"/>
                  </a:lnTo>
                  <a:lnTo>
                    <a:pt x="1403819" y="2144488"/>
                  </a:lnTo>
                  <a:lnTo>
                    <a:pt x="1402372" y="2140170"/>
                  </a:lnTo>
                  <a:lnTo>
                    <a:pt x="1400048" y="2138976"/>
                  </a:lnTo>
                  <a:close/>
                </a:path>
                <a:path w="2148840" h="2201545">
                  <a:moveTo>
                    <a:pt x="755865" y="2144805"/>
                  </a:moveTo>
                  <a:lnTo>
                    <a:pt x="753579" y="2146024"/>
                  </a:lnTo>
                  <a:lnTo>
                    <a:pt x="752221" y="2150368"/>
                  </a:lnTo>
                  <a:lnTo>
                    <a:pt x="753440" y="2152679"/>
                  </a:lnTo>
                  <a:lnTo>
                    <a:pt x="755611" y="2153365"/>
                  </a:lnTo>
                  <a:lnTo>
                    <a:pt x="772179" y="2158370"/>
                  </a:lnTo>
                  <a:lnTo>
                    <a:pt x="789101" y="2163195"/>
                  </a:lnTo>
                  <a:lnTo>
                    <a:pt x="789470" y="2163233"/>
                  </a:lnTo>
                  <a:lnTo>
                    <a:pt x="791641" y="2163233"/>
                  </a:lnTo>
                  <a:lnTo>
                    <a:pt x="793305" y="2162026"/>
                  </a:lnTo>
                  <a:lnTo>
                    <a:pt x="794410" y="2158013"/>
                  </a:lnTo>
                  <a:lnTo>
                    <a:pt x="793127" y="2155740"/>
                  </a:lnTo>
                  <a:lnTo>
                    <a:pt x="774507" y="2150452"/>
                  </a:lnTo>
                  <a:lnTo>
                    <a:pt x="755865" y="2144805"/>
                  </a:lnTo>
                  <a:close/>
                </a:path>
                <a:path w="2148840" h="2201545">
                  <a:moveTo>
                    <a:pt x="1334604" y="2158559"/>
                  </a:moveTo>
                  <a:lnTo>
                    <a:pt x="1324141" y="2161254"/>
                  </a:lnTo>
                  <a:lnTo>
                    <a:pt x="1307525" y="2165305"/>
                  </a:lnTo>
                  <a:lnTo>
                    <a:pt x="1297000" y="2167716"/>
                  </a:lnTo>
                  <a:lnTo>
                    <a:pt x="1295615" y="2169926"/>
                  </a:lnTo>
                  <a:lnTo>
                    <a:pt x="1296555" y="2174079"/>
                  </a:lnTo>
                  <a:lnTo>
                    <a:pt x="1298257" y="2175361"/>
                  </a:lnTo>
                  <a:lnTo>
                    <a:pt x="1300441" y="2175361"/>
                  </a:lnTo>
                  <a:lnTo>
                    <a:pt x="1337995" y="2164287"/>
                  </a:lnTo>
                  <a:lnTo>
                    <a:pt x="1336852" y="2159880"/>
                  </a:lnTo>
                  <a:lnTo>
                    <a:pt x="1334604" y="2158559"/>
                  </a:lnTo>
                  <a:close/>
                </a:path>
                <a:path w="2148840" h="2201545">
                  <a:moveTo>
                    <a:pt x="821817" y="2163169"/>
                  </a:moveTo>
                  <a:lnTo>
                    <a:pt x="819632" y="2164528"/>
                  </a:lnTo>
                  <a:lnTo>
                    <a:pt x="818565" y="2168948"/>
                  </a:lnTo>
                  <a:lnTo>
                    <a:pt x="819937" y="2171183"/>
                  </a:lnTo>
                  <a:lnTo>
                    <a:pt x="838979" y="2175614"/>
                  </a:lnTo>
                  <a:lnTo>
                    <a:pt x="856119" y="2179298"/>
                  </a:lnTo>
                  <a:lnTo>
                    <a:pt x="856678" y="2179311"/>
                  </a:lnTo>
                  <a:lnTo>
                    <a:pt x="858612" y="2179298"/>
                  </a:lnTo>
                  <a:lnTo>
                    <a:pt x="860310" y="2177977"/>
                  </a:lnTo>
                  <a:lnTo>
                    <a:pt x="861161" y="2173786"/>
                  </a:lnTo>
                  <a:lnTo>
                    <a:pt x="859739" y="2171615"/>
                  </a:lnTo>
                  <a:lnTo>
                    <a:pt x="840771" y="2167556"/>
                  </a:lnTo>
                  <a:lnTo>
                    <a:pt x="821817" y="2163169"/>
                  </a:lnTo>
                  <a:close/>
                </a:path>
                <a:path w="2148840" h="2201545">
                  <a:moveTo>
                    <a:pt x="1267929" y="2173799"/>
                  </a:moveTo>
                  <a:lnTo>
                    <a:pt x="1248906" y="2177300"/>
                  </a:lnTo>
                  <a:lnTo>
                    <a:pt x="1229741" y="2180479"/>
                  </a:lnTo>
                  <a:lnTo>
                    <a:pt x="1228204" y="2182600"/>
                  </a:lnTo>
                  <a:lnTo>
                    <a:pt x="1228890" y="2186867"/>
                  </a:lnTo>
                  <a:lnTo>
                    <a:pt x="1230642" y="2188315"/>
                  </a:lnTo>
                  <a:lnTo>
                    <a:pt x="1233068" y="2188303"/>
                  </a:lnTo>
                  <a:lnTo>
                    <a:pt x="1241906" y="2186867"/>
                  </a:lnTo>
                  <a:lnTo>
                    <a:pt x="1258835" y="2183909"/>
                  </a:lnTo>
                  <a:lnTo>
                    <a:pt x="1269504" y="2181902"/>
                  </a:lnTo>
                  <a:lnTo>
                    <a:pt x="1270965" y="2179730"/>
                  </a:lnTo>
                  <a:lnTo>
                    <a:pt x="1270127" y="2175260"/>
                  </a:lnTo>
                  <a:lnTo>
                    <a:pt x="1267929" y="2173799"/>
                  </a:lnTo>
                  <a:close/>
                </a:path>
                <a:path w="2148840" h="2201545">
                  <a:moveTo>
                    <a:pt x="888898" y="2177127"/>
                  </a:moveTo>
                  <a:lnTo>
                    <a:pt x="886764" y="2178625"/>
                  </a:lnTo>
                  <a:lnTo>
                    <a:pt x="886002" y="2183134"/>
                  </a:lnTo>
                  <a:lnTo>
                    <a:pt x="887501" y="2185255"/>
                  </a:lnTo>
                  <a:lnTo>
                    <a:pt x="889749" y="2185648"/>
                  </a:lnTo>
                  <a:lnTo>
                    <a:pt x="906794" y="2188439"/>
                  </a:lnTo>
                  <a:lnTo>
                    <a:pt x="923848" y="2190944"/>
                  </a:lnTo>
                  <a:lnTo>
                    <a:pt x="924420" y="2190982"/>
                  </a:lnTo>
                  <a:lnTo>
                    <a:pt x="926452" y="2190982"/>
                  </a:lnTo>
                  <a:lnTo>
                    <a:pt x="928217" y="2189496"/>
                  </a:lnTo>
                  <a:lnTo>
                    <a:pt x="928814" y="2185166"/>
                  </a:lnTo>
                  <a:lnTo>
                    <a:pt x="927239" y="2183083"/>
                  </a:lnTo>
                  <a:lnTo>
                    <a:pt x="908067" y="2180286"/>
                  </a:lnTo>
                  <a:lnTo>
                    <a:pt x="888898" y="2177127"/>
                  </a:lnTo>
                  <a:close/>
                </a:path>
                <a:path w="2148840" h="2201545">
                  <a:moveTo>
                    <a:pt x="1200391" y="2184581"/>
                  </a:moveTo>
                  <a:lnTo>
                    <a:pt x="1198079" y="2184912"/>
                  </a:lnTo>
                  <a:lnTo>
                    <a:pt x="1181084" y="2186879"/>
                  </a:lnTo>
                  <a:lnTo>
                    <a:pt x="1161757" y="2188772"/>
                  </a:lnTo>
                  <a:lnTo>
                    <a:pt x="1160094" y="2190779"/>
                  </a:lnTo>
                  <a:lnTo>
                    <a:pt x="1160500" y="2195186"/>
                  </a:lnTo>
                  <a:lnTo>
                    <a:pt x="1162291" y="2196799"/>
                  </a:lnTo>
                  <a:lnTo>
                    <a:pt x="1164666" y="2196799"/>
                  </a:lnTo>
                  <a:lnTo>
                    <a:pt x="1181968" y="2195086"/>
                  </a:lnTo>
                  <a:lnTo>
                    <a:pt x="1201369" y="2192811"/>
                  </a:lnTo>
                  <a:lnTo>
                    <a:pt x="1202982" y="2190754"/>
                  </a:lnTo>
                  <a:lnTo>
                    <a:pt x="1202410" y="2186232"/>
                  </a:lnTo>
                  <a:lnTo>
                    <a:pt x="1200391" y="2184581"/>
                  </a:lnTo>
                  <a:close/>
                </a:path>
                <a:path w="2148840" h="2201545">
                  <a:moveTo>
                    <a:pt x="958519" y="2186918"/>
                  </a:moveTo>
                  <a:lnTo>
                    <a:pt x="956246" y="2186918"/>
                  </a:lnTo>
                  <a:lnTo>
                    <a:pt x="954214" y="2188760"/>
                  </a:lnTo>
                  <a:lnTo>
                    <a:pt x="954214" y="2193319"/>
                  </a:lnTo>
                  <a:lnTo>
                    <a:pt x="955890" y="2195161"/>
                  </a:lnTo>
                  <a:lnTo>
                    <a:pt x="958164" y="2195161"/>
                  </a:lnTo>
                  <a:lnTo>
                    <a:pt x="975293" y="2196831"/>
                  </a:lnTo>
                  <a:lnTo>
                    <a:pt x="992784" y="2198247"/>
                  </a:lnTo>
                  <a:lnTo>
                    <a:pt x="994918" y="2198247"/>
                  </a:lnTo>
                  <a:lnTo>
                    <a:pt x="996734" y="2196583"/>
                  </a:lnTo>
                  <a:lnTo>
                    <a:pt x="997064" y="2192151"/>
                  </a:lnTo>
                  <a:lnTo>
                    <a:pt x="995337" y="2190169"/>
                  </a:lnTo>
                  <a:lnTo>
                    <a:pt x="975960" y="2188604"/>
                  </a:lnTo>
                  <a:lnTo>
                    <a:pt x="958519" y="2186918"/>
                  </a:lnTo>
                  <a:close/>
                </a:path>
                <a:path w="2148840" h="2201545">
                  <a:moveTo>
                    <a:pt x="1132116" y="2191046"/>
                  </a:moveTo>
                  <a:lnTo>
                    <a:pt x="1129906" y="2191097"/>
                  </a:lnTo>
                  <a:lnTo>
                    <a:pt x="1112872" y="2191944"/>
                  </a:lnTo>
                  <a:lnTo>
                    <a:pt x="1093470" y="2192557"/>
                  </a:lnTo>
                  <a:lnTo>
                    <a:pt x="1091666" y="2194462"/>
                  </a:lnTo>
                  <a:lnTo>
                    <a:pt x="1091768" y="2198983"/>
                  </a:lnTo>
                  <a:lnTo>
                    <a:pt x="1093609" y="2200761"/>
                  </a:lnTo>
                  <a:lnTo>
                    <a:pt x="1095946" y="2200761"/>
                  </a:lnTo>
                  <a:lnTo>
                    <a:pt x="1113212" y="2200190"/>
                  </a:lnTo>
                  <a:lnTo>
                    <a:pt x="1130363" y="2199352"/>
                  </a:lnTo>
                  <a:lnTo>
                    <a:pt x="1132649" y="2199212"/>
                  </a:lnTo>
                  <a:lnTo>
                    <a:pt x="1134376" y="2197256"/>
                  </a:lnTo>
                  <a:lnTo>
                    <a:pt x="1134135" y="2192709"/>
                  </a:lnTo>
                  <a:lnTo>
                    <a:pt x="1132116" y="2191046"/>
                  </a:lnTo>
                  <a:close/>
                </a:path>
                <a:path w="2148840" h="2201545">
                  <a:moveTo>
                    <a:pt x="1024864" y="2191719"/>
                  </a:moveTo>
                  <a:lnTo>
                    <a:pt x="1023073" y="2193637"/>
                  </a:lnTo>
                  <a:lnTo>
                    <a:pt x="1022883" y="2198183"/>
                  </a:lnTo>
                  <a:lnTo>
                    <a:pt x="1024661" y="2200101"/>
                  </a:lnTo>
                  <a:lnTo>
                    <a:pt x="1026934" y="2200202"/>
                  </a:lnTo>
                  <a:lnTo>
                    <a:pt x="1044163" y="2200766"/>
                  </a:lnTo>
                  <a:lnTo>
                    <a:pt x="1061478" y="2201053"/>
                  </a:lnTo>
                  <a:lnTo>
                    <a:pt x="1063739" y="2201053"/>
                  </a:lnTo>
                  <a:lnTo>
                    <a:pt x="1065580" y="2199225"/>
                  </a:lnTo>
                  <a:lnTo>
                    <a:pt x="1065618" y="2194678"/>
                  </a:lnTo>
                  <a:lnTo>
                    <a:pt x="1063790" y="2192811"/>
                  </a:lnTo>
                  <a:lnTo>
                    <a:pt x="1044368" y="2192513"/>
                  </a:lnTo>
                  <a:lnTo>
                    <a:pt x="1027277" y="2191960"/>
                  </a:lnTo>
                  <a:lnTo>
                    <a:pt x="1024864" y="2191719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6837" y="1845132"/>
              <a:ext cx="1924267" cy="197140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831290" y="1166977"/>
              <a:ext cx="652145" cy="3188970"/>
            </a:xfrm>
            <a:custGeom>
              <a:avLst/>
              <a:gdLst/>
              <a:ahLst/>
              <a:cxnLst/>
              <a:rect l="l" t="t" r="r" b="b"/>
              <a:pathLst>
                <a:path w="652145" h="3188970">
                  <a:moveTo>
                    <a:pt x="165468" y="3148330"/>
                  </a:moveTo>
                  <a:lnTo>
                    <a:pt x="163817" y="3146298"/>
                  </a:lnTo>
                  <a:lnTo>
                    <a:pt x="159283" y="3145802"/>
                  </a:lnTo>
                  <a:lnTo>
                    <a:pt x="157251" y="3147453"/>
                  </a:lnTo>
                  <a:lnTo>
                    <a:pt x="153149" y="3186188"/>
                  </a:lnTo>
                  <a:lnTo>
                    <a:pt x="154800" y="3188208"/>
                  </a:lnTo>
                  <a:lnTo>
                    <a:pt x="157213" y="3188474"/>
                  </a:lnTo>
                  <a:lnTo>
                    <a:pt x="159588" y="3188474"/>
                  </a:lnTo>
                  <a:lnTo>
                    <a:pt x="161378" y="3186900"/>
                  </a:lnTo>
                  <a:lnTo>
                    <a:pt x="165468" y="3148330"/>
                  </a:lnTo>
                  <a:close/>
                </a:path>
                <a:path w="652145" h="3188970">
                  <a:moveTo>
                    <a:pt x="172720" y="3079940"/>
                  </a:moveTo>
                  <a:lnTo>
                    <a:pt x="171069" y="3077908"/>
                  </a:lnTo>
                  <a:lnTo>
                    <a:pt x="168808" y="3077667"/>
                  </a:lnTo>
                  <a:lnTo>
                    <a:pt x="166585" y="3077400"/>
                  </a:lnTo>
                  <a:lnTo>
                    <a:pt x="164503" y="3079064"/>
                  </a:lnTo>
                  <a:lnTo>
                    <a:pt x="160655" y="3115538"/>
                  </a:lnTo>
                  <a:lnTo>
                    <a:pt x="160401" y="3117786"/>
                  </a:lnTo>
                  <a:lnTo>
                    <a:pt x="162052" y="3119831"/>
                  </a:lnTo>
                  <a:lnTo>
                    <a:pt x="164312" y="3120072"/>
                  </a:lnTo>
                  <a:lnTo>
                    <a:pt x="164757" y="3120098"/>
                  </a:lnTo>
                  <a:lnTo>
                    <a:pt x="166839" y="3120098"/>
                  </a:lnTo>
                  <a:lnTo>
                    <a:pt x="168630" y="3118510"/>
                  </a:lnTo>
                  <a:lnTo>
                    <a:pt x="172466" y="3082201"/>
                  </a:lnTo>
                  <a:lnTo>
                    <a:pt x="172720" y="3079940"/>
                  </a:lnTo>
                  <a:close/>
                </a:path>
                <a:path w="652145" h="3188970">
                  <a:moveTo>
                    <a:pt x="179971" y="3011563"/>
                  </a:moveTo>
                  <a:lnTo>
                    <a:pt x="178320" y="3009519"/>
                  </a:lnTo>
                  <a:lnTo>
                    <a:pt x="173774" y="3009036"/>
                  </a:lnTo>
                  <a:lnTo>
                    <a:pt x="171754" y="3010674"/>
                  </a:lnTo>
                  <a:lnTo>
                    <a:pt x="167652" y="3049409"/>
                  </a:lnTo>
                  <a:lnTo>
                    <a:pt x="169303" y="3051441"/>
                  </a:lnTo>
                  <a:lnTo>
                    <a:pt x="171551" y="3051683"/>
                  </a:lnTo>
                  <a:lnTo>
                    <a:pt x="172008" y="3051695"/>
                  </a:lnTo>
                  <a:lnTo>
                    <a:pt x="174091" y="3051683"/>
                  </a:lnTo>
                  <a:lnTo>
                    <a:pt x="175882" y="3050133"/>
                  </a:lnTo>
                  <a:lnTo>
                    <a:pt x="179971" y="3011563"/>
                  </a:lnTo>
                  <a:close/>
                </a:path>
                <a:path w="652145" h="3188970">
                  <a:moveTo>
                    <a:pt x="187223" y="2943161"/>
                  </a:moveTo>
                  <a:lnTo>
                    <a:pt x="185572" y="2941142"/>
                  </a:lnTo>
                  <a:lnTo>
                    <a:pt x="183311" y="2940901"/>
                  </a:lnTo>
                  <a:lnTo>
                    <a:pt x="181076" y="2940634"/>
                  </a:lnTo>
                  <a:lnTo>
                    <a:pt x="179006" y="2942298"/>
                  </a:lnTo>
                  <a:lnTo>
                    <a:pt x="174904" y="2981020"/>
                  </a:lnTo>
                  <a:lnTo>
                    <a:pt x="176555" y="2983052"/>
                  </a:lnTo>
                  <a:lnTo>
                    <a:pt x="178968" y="2983319"/>
                  </a:lnTo>
                  <a:lnTo>
                    <a:pt x="181343" y="2983319"/>
                  </a:lnTo>
                  <a:lnTo>
                    <a:pt x="183134" y="2981744"/>
                  </a:lnTo>
                  <a:lnTo>
                    <a:pt x="187223" y="2943161"/>
                  </a:lnTo>
                  <a:close/>
                </a:path>
                <a:path w="652145" h="3188970">
                  <a:moveTo>
                    <a:pt x="194475" y="2874784"/>
                  </a:moveTo>
                  <a:lnTo>
                    <a:pt x="192824" y="2872752"/>
                  </a:lnTo>
                  <a:lnTo>
                    <a:pt x="190563" y="2872511"/>
                  </a:lnTo>
                  <a:lnTo>
                    <a:pt x="188264" y="2872219"/>
                  </a:lnTo>
                  <a:lnTo>
                    <a:pt x="186258" y="2873908"/>
                  </a:lnTo>
                  <a:lnTo>
                    <a:pt x="182156" y="2912630"/>
                  </a:lnTo>
                  <a:lnTo>
                    <a:pt x="183807" y="2914662"/>
                  </a:lnTo>
                  <a:lnTo>
                    <a:pt x="186220" y="2914929"/>
                  </a:lnTo>
                  <a:lnTo>
                    <a:pt x="188595" y="2914929"/>
                  </a:lnTo>
                  <a:lnTo>
                    <a:pt x="190385" y="2913354"/>
                  </a:lnTo>
                  <a:lnTo>
                    <a:pt x="194475" y="2874784"/>
                  </a:lnTo>
                  <a:close/>
                </a:path>
                <a:path w="652145" h="3188970">
                  <a:moveTo>
                    <a:pt x="201726" y="2806395"/>
                  </a:moveTo>
                  <a:lnTo>
                    <a:pt x="200075" y="2804363"/>
                  </a:lnTo>
                  <a:lnTo>
                    <a:pt x="197815" y="2804122"/>
                  </a:lnTo>
                  <a:lnTo>
                    <a:pt x="195567" y="2803855"/>
                  </a:lnTo>
                  <a:lnTo>
                    <a:pt x="193509" y="2805519"/>
                  </a:lnTo>
                  <a:lnTo>
                    <a:pt x="189407" y="2844241"/>
                  </a:lnTo>
                  <a:lnTo>
                    <a:pt x="191058" y="2846273"/>
                  </a:lnTo>
                  <a:lnTo>
                    <a:pt x="193306" y="2846527"/>
                  </a:lnTo>
                  <a:lnTo>
                    <a:pt x="193763" y="2846552"/>
                  </a:lnTo>
                  <a:lnTo>
                    <a:pt x="195834" y="2846552"/>
                  </a:lnTo>
                  <a:lnTo>
                    <a:pt x="197637" y="2844965"/>
                  </a:lnTo>
                  <a:lnTo>
                    <a:pt x="201726" y="2806395"/>
                  </a:lnTo>
                  <a:close/>
                </a:path>
                <a:path w="652145" h="3188970">
                  <a:moveTo>
                    <a:pt x="208978" y="2738005"/>
                  </a:moveTo>
                  <a:lnTo>
                    <a:pt x="207327" y="2735973"/>
                  </a:lnTo>
                  <a:lnTo>
                    <a:pt x="205066" y="2735732"/>
                  </a:lnTo>
                  <a:lnTo>
                    <a:pt x="202768" y="2735453"/>
                  </a:lnTo>
                  <a:lnTo>
                    <a:pt x="200761" y="2737129"/>
                  </a:lnTo>
                  <a:lnTo>
                    <a:pt x="196659" y="2775851"/>
                  </a:lnTo>
                  <a:lnTo>
                    <a:pt x="198310" y="2777896"/>
                  </a:lnTo>
                  <a:lnTo>
                    <a:pt x="200710" y="2778150"/>
                  </a:lnTo>
                  <a:lnTo>
                    <a:pt x="203085" y="2778150"/>
                  </a:lnTo>
                  <a:lnTo>
                    <a:pt x="204889" y="2776575"/>
                  </a:lnTo>
                  <a:lnTo>
                    <a:pt x="208724" y="2740266"/>
                  </a:lnTo>
                  <a:lnTo>
                    <a:pt x="208978" y="2738005"/>
                  </a:lnTo>
                  <a:close/>
                </a:path>
                <a:path w="652145" h="3188970">
                  <a:moveTo>
                    <a:pt x="216230" y="2669616"/>
                  </a:moveTo>
                  <a:lnTo>
                    <a:pt x="214579" y="2667597"/>
                  </a:lnTo>
                  <a:lnTo>
                    <a:pt x="210058" y="2667089"/>
                  </a:lnTo>
                  <a:lnTo>
                    <a:pt x="208013" y="2668752"/>
                  </a:lnTo>
                  <a:lnTo>
                    <a:pt x="203911" y="2707475"/>
                  </a:lnTo>
                  <a:lnTo>
                    <a:pt x="205562" y="2709507"/>
                  </a:lnTo>
                  <a:lnTo>
                    <a:pt x="207822" y="2709748"/>
                  </a:lnTo>
                  <a:lnTo>
                    <a:pt x="208267" y="2709761"/>
                  </a:lnTo>
                  <a:lnTo>
                    <a:pt x="210362" y="2709748"/>
                  </a:lnTo>
                  <a:lnTo>
                    <a:pt x="212140" y="2708198"/>
                  </a:lnTo>
                  <a:lnTo>
                    <a:pt x="216230" y="2669616"/>
                  </a:lnTo>
                  <a:close/>
                </a:path>
                <a:path w="652145" h="3188970">
                  <a:moveTo>
                    <a:pt x="223481" y="2601226"/>
                  </a:moveTo>
                  <a:lnTo>
                    <a:pt x="221830" y="2599194"/>
                  </a:lnTo>
                  <a:lnTo>
                    <a:pt x="219570" y="2598953"/>
                  </a:lnTo>
                  <a:lnTo>
                    <a:pt x="217347" y="2598674"/>
                  </a:lnTo>
                  <a:lnTo>
                    <a:pt x="215265" y="2600363"/>
                  </a:lnTo>
                  <a:lnTo>
                    <a:pt x="211162" y="2639085"/>
                  </a:lnTo>
                  <a:lnTo>
                    <a:pt x="212801" y="2641130"/>
                  </a:lnTo>
                  <a:lnTo>
                    <a:pt x="215226" y="2641384"/>
                  </a:lnTo>
                  <a:lnTo>
                    <a:pt x="217601" y="2641384"/>
                  </a:lnTo>
                  <a:lnTo>
                    <a:pt x="219392" y="2639809"/>
                  </a:lnTo>
                  <a:lnTo>
                    <a:pt x="223227" y="2603487"/>
                  </a:lnTo>
                  <a:lnTo>
                    <a:pt x="223481" y="2601226"/>
                  </a:lnTo>
                  <a:close/>
                </a:path>
                <a:path w="652145" h="3188970">
                  <a:moveTo>
                    <a:pt x="230733" y="2532850"/>
                  </a:moveTo>
                  <a:lnTo>
                    <a:pt x="229082" y="2530805"/>
                  </a:lnTo>
                  <a:lnTo>
                    <a:pt x="224548" y="2530322"/>
                  </a:lnTo>
                  <a:lnTo>
                    <a:pt x="222516" y="2531973"/>
                  </a:lnTo>
                  <a:lnTo>
                    <a:pt x="218655" y="2568435"/>
                  </a:lnTo>
                  <a:lnTo>
                    <a:pt x="218401" y="2570696"/>
                  </a:lnTo>
                  <a:lnTo>
                    <a:pt x="220052" y="2572728"/>
                  </a:lnTo>
                  <a:lnTo>
                    <a:pt x="222313" y="2572982"/>
                  </a:lnTo>
                  <a:lnTo>
                    <a:pt x="222758" y="2572994"/>
                  </a:lnTo>
                  <a:lnTo>
                    <a:pt x="224853" y="2572982"/>
                  </a:lnTo>
                  <a:lnTo>
                    <a:pt x="226644" y="2571419"/>
                  </a:lnTo>
                  <a:lnTo>
                    <a:pt x="230479" y="2535110"/>
                  </a:lnTo>
                  <a:lnTo>
                    <a:pt x="230733" y="2532850"/>
                  </a:lnTo>
                  <a:close/>
                </a:path>
                <a:path w="652145" h="3188970">
                  <a:moveTo>
                    <a:pt x="237985" y="2464460"/>
                  </a:moveTo>
                  <a:lnTo>
                    <a:pt x="236334" y="2462428"/>
                  </a:lnTo>
                  <a:lnTo>
                    <a:pt x="234073" y="2462187"/>
                  </a:lnTo>
                  <a:lnTo>
                    <a:pt x="231838" y="2461907"/>
                  </a:lnTo>
                  <a:lnTo>
                    <a:pt x="229768" y="2463584"/>
                  </a:lnTo>
                  <a:lnTo>
                    <a:pt x="225666" y="2502306"/>
                  </a:lnTo>
                  <a:lnTo>
                    <a:pt x="227304" y="2504338"/>
                  </a:lnTo>
                  <a:lnTo>
                    <a:pt x="229565" y="2504579"/>
                  </a:lnTo>
                  <a:lnTo>
                    <a:pt x="230009" y="2504605"/>
                  </a:lnTo>
                  <a:lnTo>
                    <a:pt x="232092" y="2504605"/>
                  </a:lnTo>
                  <a:lnTo>
                    <a:pt x="233895" y="2503030"/>
                  </a:lnTo>
                  <a:lnTo>
                    <a:pt x="237731" y="2466721"/>
                  </a:lnTo>
                  <a:lnTo>
                    <a:pt x="237985" y="2464460"/>
                  </a:lnTo>
                  <a:close/>
                </a:path>
                <a:path w="652145" h="3188970">
                  <a:moveTo>
                    <a:pt x="245237" y="2396071"/>
                  </a:moveTo>
                  <a:lnTo>
                    <a:pt x="243586" y="2394039"/>
                  </a:lnTo>
                  <a:lnTo>
                    <a:pt x="239052" y="2393543"/>
                  </a:lnTo>
                  <a:lnTo>
                    <a:pt x="237020" y="2395194"/>
                  </a:lnTo>
                  <a:lnTo>
                    <a:pt x="232918" y="2433929"/>
                  </a:lnTo>
                  <a:lnTo>
                    <a:pt x="234556" y="2435961"/>
                  </a:lnTo>
                  <a:lnTo>
                    <a:pt x="236969" y="2436215"/>
                  </a:lnTo>
                  <a:lnTo>
                    <a:pt x="239356" y="2436215"/>
                  </a:lnTo>
                  <a:lnTo>
                    <a:pt x="241147" y="2434653"/>
                  </a:lnTo>
                  <a:lnTo>
                    <a:pt x="245237" y="2396071"/>
                  </a:lnTo>
                  <a:close/>
                </a:path>
                <a:path w="652145" h="3188970">
                  <a:moveTo>
                    <a:pt x="252476" y="2327681"/>
                  </a:moveTo>
                  <a:lnTo>
                    <a:pt x="250837" y="2325662"/>
                  </a:lnTo>
                  <a:lnTo>
                    <a:pt x="246341" y="2325141"/>
                  </a:lnTo>
                  <a:lnTo>
                    <a:pt x="244271" y="2326805"/>
                  </a:lnTo>
                  <a:lnTo>
                    <a:pt x="240157" y="2365540"/>
                  </a:lnTo>
                  <a:lnTo>
                    <a:pt x="241808" y="2367572"/>
                  </a:lnTo>
                  <a:lnTo>
                    <a:pt x="244068" y="2367813"/>
                  </a:lnTo>
                  <a:lnTo>
                    <a:pt x="244513" y="2367826"/>
                  </a:lnTo>
                  <a:lnTo>
                    <a:pt x="246608" y="2367813"/>
                  </a:lnTo>
                  <a:lnTo>
                    <a:pt x="248386" y="2366264"/>
                  </a:lnTo>
                  <a:lnTo>
                    <a:pt x="252476" y="2327681"/>
                  </a:lnTo>
                  <a:close/>
                </a:path>
                <a:path w="652145" h="3188970">
                  <a:moveTo>
                    <a:pt x="259727" y="2259292"/>
                  </a:moveTo>
                  <a:lnTo>
                    <a:pt x="258089" y="2257260"/>
                  </a:lnTo>
                  <a:lnTo>
                    <a:pt x="253542" y="2256777"/>
                  </a:lnTo>
                  <a:lnTo>
                    <a:pt x="251523" y="2258415"/>
                  </a:lnTo>
                  <a:lnTo>
                    <a:pt x="247408" y="2297150"/>
                  </a:lnTo>
                  <a:lnTo>
                    <a:pt x="249059" y="2299182"/>
                  </a:lnTo>
                  <a:lnTo>
                    <a:pt x="251320" y="2299424"/>
                  </a:lnTo>
                  <a:lnTo>
                    <a:pt x="251764" y="2299449"/>
                  </a:lnTo>
                  <a:lnTo>
                    <a:pt x="253847" y="2299449"/>
                  </a:lnTo>
                  <a:lnTo>
                    <a:pt x="255638" y="2297874"/>
                  </a:lnTo>
                  <a:lnTo>
                    <a:pt x="259727" y="2259292"/>
                  </a:lnTo>
                  <a:close/>
                </a:path>
                <a:path w="652145" h="3188970">
                  <a:moveTo>
                    <a:pt x="266979" y="2190915"/>
                  </a:moveTo>
                  <a:lnTo>
                    <a:pt x="265341" y="2188870"/>
                  </a:lnTo>
                  <a:lnTo>
                    <a:pt x="263067" y="2188641"/>
                  </a:lnTo>
                  <a:lnTo>
                    <a:pt x="260832" y="2188375"/>
                  </a:lnTo>
                  <a:lnTo>
                    <a:pt x="258775" y="2190038"/>
                  </a:lnTo>
                  <a:lnTo>
                    <a:pt x="254673" y="2228761"/>
                  </a:lnTo>
                  <a:lnTo>
                    <a:pt x="256311" y="2230793"/>
                  </a:lnTo>
                  <a:lnTo>
                    <a:pt x="258572" y="2231034"/>
                  </a:lnTo>
                  <a:lnTo>
                    <a:pt x="259016" y="2231059"/>
                  </a:lnTo>
                  <a:lnTo>
                    <a:pt x="261099" y="2231059"/>
                  </a:lnTo>
                  <a:lnTo>
                    <a:pt x="262890" y="2229485"/>
                  </a:lnTo>
                  <a:lnTo>
                    <a:pt x="266979" y="2190915"/>
                  </a:lnTo>
                  <a:close/>
                </a:path>
                <a:path w="652145" h="3188970">
                  <a:moveTo>
                    <a:pt x="274231" y="2122525"/>
                  </a:moveTo>
                  <a:lnTo>
                    <a:pt x="272592" y="2120493"/>
                  </a:lnTo>
                  <a:lnTo>
                    <a:pt x="270332" y="2120252"/>
                  </a:lnTo>
                  <a:lnTo>
                    <a:pt x="268033" y="2119960"/>
                  </a:lnTo>
                  <a:lnTo>
                    <a:pt x="266026" y="2121649"/>
                  </a:lnTo>
                  <a:lnTo>
                    <a:pt x="261924" y="2160371"/>
                  </a:lnTo>
                  <a:lnTo>
                    <a:pt x="263563" y="2162416"/>
                  </a:lnTo>
                  <a:lnTo>
                    <a:pt x="265836" y="2162645"/>
                  </a:lnTo>
                  <a:lnTo>
                    <a:pt x="266268" y="2162670"/>
                  </a:lnTo>
                  <a:lnTo>
                    <a:pt x="268363" y="2162670"/>
                  </a:lnTo>
                  <a:lnTo>
                    <a:pt x="270141" y="2161095"/>
                  </a:lnTo>
                  <a:lnTo>
                    <a:pt x="274231" y="2122525"/>
                  </a:lnTo>
                  <a:close/>
                </a:path>
                <a:path w="652145" h="3188970">
                  <a:moveTo>
                    <a:pt x="281482" y="2054136"/>
                  </a:moveTo>
                  <a:lnTo>
                    <a:pt x="279844" y="2052104"/>
                  </a:lnTo>
                  <a:lnTo>
                    <a:pt x="275323" y="2051596"/>
                  </a:lnTo>
                  <a:lnTo>
                    <a:pt x="273278" y="2053272"/>
                  </a:lnTo>
                  <a:lnTo>
                    <a:pt x="269163" y="2091994"/>
                  </a:lnTo>
                  <a:lnTo>
                    <a:pt x="270814" y="2094026"/>
                  </a:lnTo>
                  <a:lnTo>
                    <a:pt x="273075" y="2094268"/>
                  </a:lnTo>
                  <a:lnTo>
                    <a:pt x="273519" y="2094293"/>
                  </a:lnTo>
                  <a:lnTo>
                    <a:pt x="275602" y="2094293"/>
                  </a:lnTo>
                  <a:lnTo>
                    <a:pt x="277393" y="2092718"/>
                  </a:lnTo>
                  <a:lnTo>
                    <a:pt x="281482" y="2054136"/>
                  </a:lnTo>
                  <a:close/>
                </a:path>
                <a:path w="652145" h="3188970">
                  <a:moveTo>
                    <a:pt x="288734" y="1985746"/>
                  </a:moveTo>
                  <a:lnTo>
                    <a:pt x="287096" y="1983714"/>
                  </a:lnTo>
                  <a:lnTo>
                    <a:pt x="284822" y="1983473"/>
                  </a:lnTo>
                  <a:lnTo>
                    <a:pt x="282625" y="1983181"/>
                  </a:lnTo>
                  <a:lnTo>
                    <a:pt x="280530" y="1984870"/>
                  </a:lnTo>
                  <a:lnTo>
                    <a:pt x="276415" y="2023605"/>
                  </a:lnTo>
                  <a:lnTo>
                    <a:pt x="278066" y="2025624"/>
                  </a:lnTo>
                  <a:lnTo>
                    <a:pt x="280479" y="2025891"/>
                  </a:lnTo>
                  <a:lnTo>
                    <a:pt x="282854" y="2025891"/>
                  </a:lnTo>
                  <a:lnTo>
                    <a:pt x="284645" y="2024329"/>
                  </a:lnTo>
                  <a:lnTo>
                    <a:pt x="288734" y="1985746"/>
                  </a:lnTo>
                  <a:close/>
                </a:path>
                <a:path w="652145" h="3188970">
                  <a:moveTo>
                    <a:pt x="295986" y="1917357"/>
                  </a:moveTo>
                  <a:lnTo>
                    <a:pt x="294347" y="1915325"/>
                  </a:lnTo>
                  <a:lnTo>
                    <a:pt x="289826" y="1914842"/>
                  </a:lnTo>
                  <a:lnTo>
                    <a:pt x="287782" y="1916480"/>
                  </a:lnTo>
                  <a:lnTo>
                    <a:pt x="283679" y="1955215"/>
                  </a:lnTo>
                  <a:lnTo>
                    <a:pt x="285318" y="1957247"/>
                  </a:lnTo>
                  <a:lnTo>
                    <a:pt x="287578" y="1957489"/>
                  </a:lnTo>
                  <a:lnTo>
                    <a:pt x="288023" y="1957514"/>
                  </a:lnTo>
                  <a:lnTo>
                    <a:pt x="290106" y="1957514"/>
                  </a:lnTo>
                  <a:lnTo>
                    <a:pt x="291896" y="1955927"/>
                  </a:lnTo>
                  <a:lnTo>
                    <a:pt x="295986" y="1917357"/>
                  </a:lnTo>
                  <a:close/>
                </a:path>
                <a:path w="652145" h="3188970">
                  <a:moveTo>
                    <a:pt x="303237" y="1848967"/>
                  </a:moveTo>
                  <a:lnTo>
                    <a:pt x="301586" y="1846948"/>
                  </a:lnTo>
                  <a:lnTo>
                    <a:pt x="299339" y="1846694"/>
                  </a:lnTo>
                  <a:lnTo>
                    <a:pt x="297116" y="1846414"/>
                  </a:lnTo>
                  <a:lnTo>
                    <a:pt x="295021" y="1848104"/>
                  </a:lnTo>
                  <a:lnTo>
                    <a:pt x="290931" y="1886826"/>
                  </a:lnTo>
                  <a:lnTo>
                    <a:pt x="292569" y="1888858"/>
                  </a:lnTo>
                  <a:lnTo>
                    <a:pt x="294843" y="1889099"/>
                  </a:lnTo>
                  <a:lnTo>
                    <a:pt x="295275" y="1889125"/>
                  </a:lnTo>
                  <a:lnTo>
                    <a:pt x="297370" y="1889125"/>
                  </a:lnTo>
                  <a:lnTo>
                    <a:pt x="299148" y="1887550"/>
                  </a:lnTo>
                  <a:lnTo>
                    <a:pt x="303237" y="1848967"/>
                  </a:lnTo>
                  <a:close/>
                </a:path>
                <a:path w="652145" h="3188970">
                  <a:moveTo>
                    <a:pt x="310489" y="1780590"/>
                  </a:moveTo>
                  <a:lnTo>
                    <a:pt x="308851" y="1778558"/>
                  </a:lnTo>
                  <a:lnTo>
                    <a:pt x="304317" y="1778050"/>
                  </a:lnTo>
                  <a:lnTo>
                    <a:pt x="302285" y="1779714"/>
                  </a:lnTo>
                  <a:lnTo>
                    <a:pt x="298170" y="1818436"/>
                  </a:lnTo>
                  <a:lnTo>
                    <a:pt x="299821" y="1820468"/>
                  </a:lnTo>
                  <a:lnTo>
                    <a:pt x="302526" y="1820748"/>
                  </a:lnTo>
                  <a:lnTo>
                    <a:pt x="304609" y="1820748"/>
                  </a:lnTo>
                  <a:lnTo>
                    <a:pt x="306387" y="1819160"/>
                  </a:lnTo>
                  <a:lnTo>
                    <a:pt x="306628" y="1817052"/>
                  </a:lnTo>
                  <a:lnTo>
                    <a:pt x="310489" y="1780590"/>
                  </a:lnTo>
                  <a:close/>
                </a:path>
                <a:path w="652145" h="3188970">
                  <a:moveTo>
                    <a:pt x="317741" y="1712201"/>
                  </a:moveTo>
                  <a:lnTo>
                    <a:pt x="316103" y="1710169"/>
                  </a:lnTo>
                  <a:lnTo>
                    <a:pt x="313842" y="1709928"/>
                  </a:lnTo>
                  <a:lnTo>
                    <a:pt x="311607" y="1709648"/>
                  </a:lnTo>
                  <a:lnTo>
                    <a:pt x="309537" y="1711325"/>
                  </a:lnTo>
                  <a:lnTo>
                    <a:pt x="305422" y="1750060"/>
                  </a:lnTo>
                  <a:lnTo>
                    <a:pt x="307073" y="1752079"/>
                  </a:lnTo>
                  <a:lnTo>
                    <a:pt x="309486" y="1752346"/>
                  </a:lnTo>
                  <a:lnTo>
                    <a:pt x="311861" y="1752346"/>
                  </a:lnTo>
                  <a:lnTo>
                    <a:pt x="313651" y="1750771"/>
                  </a:lnTo>
                  <a:lnTo>
                    <a:pt x="317741" y="1712201"/>
                  </a:lnTo>
                  <a:close/>
                </a:path>
                <a:path w="652145" h="3188970">
                  <a:moveTo>
                    <a:pt x="346748" y="1438643"/>
                  </a:moveTo>
                  <a:lnTo>
                    <a:pt x="345109" y="1436624"/>
                  </a:lnTo>
                  <a:lnTo>
                    <a:pt x="342836" y="1436382"/>
                  </a:lnTo>
                  <a:lnTo>
                    <a:pt x="340601" y="1436116"/>
                  </a:lnTo>
                  <a:lnTo>
                    <a:pt x="338543" y="1437779"/>
                  </a:lnTo>
                  <a:lnTo>
                    <a:pt x="334429" y="1476502"/>
                  </a:lnTo>
                  <a:lnTo>
                    <a:pt x="336080" y="1478534"/>
                  </a:lnTo>
                  <a:lnTo>
                    <a:pt x="338340" y="1478775"/>
                  </a:lnTo>
                  <a:lnTo>
                    <a:pt x="338785" y="1478800"/>
                  </a:lnTo>
                  <a:lnTo>
                    <a:pt x="340868" y="1478800"/>
                  </a:lnTo>
                  <a:lnTo>
                    <a:pt x="342658" y="1477225"/>
                  </a:lnTo>
                  <a:lnTo>
                    <a:pt x="346748" y="1438643"/>
                  </a:lnTo>
                  <a:close/>
                </a:path>
                <a:path w="652145" h="3188970">
                  <a:moveTo>
                    <a:pt x="353999" y="1370266"/>
                  </a:moveTo>
                  <a:lnTo>
                    <a:pt x="352348" y="1368221"/>
                  </a:lnTo>
                  <a:lnTo>
                    <a:pt x="347789" y="1367751"/>
                  </a:lnTo>
                  <a:lnTo>
                    <a:pt x="345782" y="1369390"/>
                  </a:lnTo>
                  <a:lnTo>
                    <a:pt x="341680" y="1408125"/>
                  </a:lnTo>
                  <a:lnTo>
                    <a:pt x="343331" y="1410157"/>
                  </a:lnTo>
                  <a:lnTo>
                    <a:pt x="345592" y="1410398"/>
                  </a:lnTo>
                  <a:lnTo>
                    <a:pt x="346036" y="1410411"/>
                  </a:lnTo>
                  <a:lnTo>
                    <a:pt x="348132" y="1410398"/>
                  </a:lnTo>
                  <a:lnTo>
                    <a:pt x="349910" y="1408836"/>
                  </a:lnTo>
                  <a:lnTo>
                    <a:pt x="353999" y="1370266"/>
                  </a:lnTo>
                  <a:close/>
                </a:path>
                <a:path w="652145" h="3188970">
                  <a:moveTo>
                    <a:pt x="361251" y="1301877"/>
                  </a:moveTo>
                  <a:lnTo>
                    <a:pt x="359600" y="1299845"/>
                  </a:lnTo>
                  <a:lnTo>
                    <a:pt x="357339" y="1299603"/>
                  </a:lnTo>
                  <a:lnTo>
                    <a:pt x="355092" y="1299337"/>
                  </a:lnTo>
                  <a:lnTo>
                    <a:pt x="353047" y="1301000"/>
                  </a:lnTo>
                  <a:lnTo>
                    <a:pt x="348932" y="1339723"/>
                  </a:lnTo>
                  <a:lnTo>
                    <a:pt x="350583" y="1341755"/>
                  </a:lnTo>
                  <a:lnTo>
                    <a:pt x="352831" y="1342009"/>
                  </a:lnTo>
                  <a:lnTo>
                    <a:pt x="353288" y="1342034"/>
                  </a:lnTo>
                  <a:lnTo>
                    <a:pt x="355371" y="1342034"/>
                  </a:lnTo>
                  <a:lnTo>
                    <a:pt x="357162" y="1340446"/>
                  </a:lnTo>
                  <a:lnTo>
                    <a:pt x="361251" y="1301877"/>
                  </a:lnTo>
                  <a:close/>
                </a:path>
                <a:path w="652145" h="3188970">
                  <a:moveTo>
                    <a:pt x="368503" y="1233487"/>
                  </a:moveTo>
                  <a:lnTo>
                    <a:pt x="366864" y="1231455"/>
                  </a:lnTo>
                  <a:lnTo>
                    <a:pt x="364591" y="1231214"/>
                  </a:lnTo>
                  <a:lnTo>
                    <a:pt x="362394" y="1230922"/>
                  </a:lnTo>
                  <a:lnTo>
                    <a:pt x="360286" y="1232611"/>
                  </a:lnTo>
                  <a:lnTo>
                    <a:pt x="356184" y="1271346"/>
                  </a:lnTo>
                  <a:lnTo>
                    <a:pt x="357835" y="1273378"/>
                  </a:lnTo>
                  <a:lnTo>
                    <a:pt x="360540" y="1273644"/>
                  </a:lnTo>
                  <a:lnTo>
                    <a:pt x="362623" y="1273644"/>
                  </a:lnTo>
                  <a:lnTo>
                    <a:pt x="364413" y="1272070"/>
                  </a:lnTo>
                  <a:lnTo>
                    <a:pt x="368503" y="1233487"/>
                  </a:lnTo>
                  <a:close/>
                </a:path>
                <a:path w="652145" h="3188970">
                  <a:moveTo>
                    <a:pt x="375754" y="1165098"/>
                  </a:moveTo>
                  <a:lnTo>
                    <a:pt x="374116" y="1163066"/>
                  </a:lnTo>
                  <a:lnTo>
                    <a:pt x="369582" y="1162570"/>
                  </a:lnTo>
                  <a:lnTo>
                    <a:pt x="367550" y="1164234"/>
                  </a:lnTo>
                  <a:lnTo>
                    <a:pt x="363435" y="1202956"/>
                  </a:lnTo>
                  <a:lnTo>
                    <a:pt x="365086" y="1204988"/>
                  </a:lnTo>
                  <a:lnTo>
                    <a:pt x="367347" y="1205230"/>
                  </a:lnTo>
                  <a:lnTo>
                    <a:pt x="367792" y="1205255"/>
                  </a:lnTo>
                  <a:lnTo>
                    <a:pt x="369874" y="1205255"/>
                  </a:lnTo>
                  <a:lnTo>
                    <a:pt x="371652" y="1203680"/>
                  </a:lnTo>
                  <a:lnTo>
                    <a:pt x="371894" y="1201559"/>
                  </a:lnTo>
                  <a:lnTo>
                    <a:pt x="375754" y="1165098"/>
                  </a:lnTo>
                  <a:close/>
                </a:path>
                <a:path w="652145" h="3188970">
                  <a:moveTo>
                    <a:pt x="383006" y="1096708"/>
                  </a:moveTo>
                  <a:lnTo>
                    <a:pt x="381355" y="1094676"/>
                  </a:lnTo>
                  <a:lnTo>
                    <a:pt x="379095" y="1094435"/>
                  </a:lnTo>
                  <a:lnTo>
                    <a:pt x="376885" y="1094155"/>
                  </a:lnTo>
                  <a:lnTo>
                    <a:pt x="374789" y="1095832"/>
                  </a:lnTo>
                  <a:lnTo>
                    <a:pt x="370700" y="1134567"/>
                  </a:lnTo>
                  <a:lnTo>
                    <a:pt x="372338" y="1136599"/>
                  </a:lnTo>
                  <a:lnTo>
                    <a:pt x="374599" y="1136840"/>
                  </a:lnTo>
                  <a:lnTo>
                    <a:pt x="375043" y="1136865"/>
                  </a:lnTo>
                  <a:lnTo>
                    <a:pt x="377126" y="1136865"/>
                  </a:lnTo>
                  <a:lnTo>
                    <a:pt x="378917" y="1135291"/>
                  </a:lnTo>
                  <a:lnTo>
                    <a:pt x="383006" y="1096708"/>
                  </a:lnTo>
                  <a:close/>
                </a:path>
                <a:path w="652145" h="3188970">
                  <a:moveTo>
                    <a:pt x="390258" y="1028331"/>
                  </a:moveTo>
                  <a:lnTo>
                    <a:pt x="388607" y="1026299"/>
                  </a:lnTo>
                  <a:lnTo>
                    <a:pt x="384086" y="1025804"/>
                  </a:lnTo>
                  <a:lnTo>
                    <a:pt x="382041" y="1027455"/>
                  </a:lnTo>
                  <a:lnTo>
                    <a:pt x="377939" y="1066177"/>
                  </a:lnTo>
                  <a:lnTo>
                    <a:pt x="379590" y="1068209"/>
                  </a:lnTo>
                  <a:lnTo>
                    <a:pt x="381990" y="1068476"/>
                  </a:lnTo>
                  <a:lnTo>
                    <a:pt x="384378" y="1068476"/>
                  </a:lnTo>
                  <a:lnTo>
                    <a:pt x="386168" y="1066901"/>
                  </a:lnTo>
                  <a:lnTo>
                    <a:pt x="390258" y="1028331"/>
                  </a:lnTo>
                  <a:close/>
                </a:path>
                <a:path w="652145" h="3188970">
                  <a:moveTo>
                    <a:pt x="397510" y="959942"/>
                  </a:moveTo>
                  <a:lnTo>
                    <a:pt x="395871" y="957910"/>
                  </a:lnTo>
                  <a:lnTo>
                    <a:pt x="393598" y="957668"/>
                  </a:lnTo>
                  <a:lnTo>
                    <a:pt x="391375" y="957389"/>
                  </a:lnTo>
                  <a:lnTo>
                    <a:pt x="389293" y="959065"/>
                  </a:lnTo>
                  <a:lnTo>
                    <a:pt x="385191" y="997788"/>
                  </a:lnTo>
                  <a:lnTo>
                    <a:pt x="386842" y="999832"/>
                  </a:lnTo>
                  <a:lnTo>
                    <a:pt x="389547" y="1000099"/>
                  </a:lnTo>
                  <a:lnTo>
                    <a:pt x="391629" y="1000099"/>
                  </a:lnTo>
                  <a:lnTo>
                    <a:pt x="393420" y="998512"/>
                  </a:lnTo>
                  <a:lnTo>
                    <a:pt x="397510" y="959942"/>
                  </a:lnTo>
                  <a:close/>
                </a:path>
                <a:path w="652145" h="3188970">
                  <a:moveTo>
                    <a:pt x="404761" y="891552"/>
                  </a:moveTo>
                  <a:lnTo>
                    <a:pt x="403123" y="889520"/>
                  </a:lnTo>
                  <a:lnTo>
                    <a:pt x="398576" y="889025"/>
                  </a:lnTo>
                  <a:lnTo>
                    <a:pt x="396557" y="890689"/>
                  </a:lnTo>
                  <a:lnTo>
                    <a:pt x="392442" y="929411"/>
                  </a:lnTo>
                  <a:lnTo>
                    <a:pt x="394081" y="931443"/>
                  </a:lnTo>
                  <a:lnTo>
                    <a:pt x="396354" y="931684"/>
                  </a:lnTo>
                  <a:lnTo>
                    <a:pt x="396798" y="931710"/>
                  </a:lnTo>
                  <a:lnTo>
                    <a:pt x="398881" y="931710"/>
                  </a:lnTo>
                  <a:lnTo>
                    <a:pt x="400672" y="930135"/>
                  </a:lnTo>
                  <a:lnTo>
                    <a:pt x="404761" y="891552"/>
                  </a:lnTo>
                  <a:close/>
                </a:path>
                <a:path w="652145" h="3188970">
                  <a:moveTo>
                    <a:pt x="412013" y="823163"/>
                  </a:moveTo>
                  <a:lnTo>
                    <a:pt x="410362" y="821131"/>
                  </a:lnTo>
                  <a:lnTo>
                    <a:pt x="408101" y="820889"/>
                  </a:lnTo>
                  <a:lnTo>
                    <a:pt x="405866" y="820623"/>
                  </a:lnTo>
                  <a:lnTo>
                    <a:pt x="403796" y="822286"/>
                  </a:lnTo>
                  <a:lnTo>
                    <a:pt x="399694" y="861021"/>
                  </a:lnTo>
                  <a:lnTo>
                    <a:pt x="401332" y="863053"/>
                  </a:lnTo>
                  <a:lnTo>
                    <a:pt x="403606" y="863295"/>
                  </a:lnTo>
                  <a:lnTo>
                    <a:pt x="404037" y="863307"/>
                  </a:lnTo>
                  <a:lnTo>
                    <a:pt x="406146" y="863295"/>
                  </a:lnTo>
                  <a:lnTo>
                    <a:pt x="407924" y="861745"/>
                  </a:lnTo>
                  <a:lnTo>
                    <a:pt x="412013" y="823163"/>
                  </a:lnTo>
                  <a:close/>
                </a:path>
                <a:path w="652145" h="3188970">
                  <a:moveTo>
                    <a:pt x="419265" y="754773"/>
                  </a:moveTo>
                  <a:lnTo>
                    <a:pt x="417614" y="752741"/>
                  </a:lnTo>
                  <a:lnTo>
                    <a:pt x="413067" y="752259"/>
                  </a:lnTo>
                  <a:lnTo>
                    <a:pt x="411048" y="753897"/>
                  </a:lnTo>
                  <a:lnTo>
                    <a:pt x="406946" y="792632"/>
                  </a:lnTo>
                  <a:lnTo>
                    <a:pt x="408584" y="794664"/>
                  </a:lnTo>
                  <a:lnTo>
                    <a:pt x="410997" y="794931"/>
                  </a:lnTo>
                  <a:lnTo>
                    <a:pt x="413385" y="794931"/>
                  </a:lnTo>
                  <a:lnTo>
                    <a:pt x="415175" y="793356"/>
                  </a:lnTo>
                  <a:lnTo>
                    <a:pt x="419265" y="754773"/>
                  </a:lnTo>
                  <a:close/>
                </a:path>
                <a:path w="652145" h="3188970">
                  <a:moveTo>
                    <a:pt x="426516" y="686396"/>
                  </a:moveTo>
                  <a:lnTo>
                    <a:pt x="424865" y="684364"/>
                  </a:lnTo>
                  <a:lnTo>
                    <a:pt x="422605" y="684123"/>
                  </a:lnTo>
                  <a:lnTo>
                    <a:pt x="420357" y="683856"/>
                  </a:lnTo>
                  <a:lnTo>
                    <a:pt x="418299" y="685520"/>
                  </a:lnTo>
                  <a:lnTo>
                    <a:pt x="414197" y="724242"/>
                  </a:lnTo>
                  <a:lnTo>
                    <a:pt x="415836" y="726274"/>
                  </a:lnTo>
                  <a:lnTo>
                    <a:pt x="418109" y="726516"/>
                  </a:lnTo>
                  <a:lnTo>
                    <a:pt x="418541" y="726541"/>
                  </a:lnTo>
                  <a:lnTo>
                    <a:pt x="420624" y="726541"/>
                  </a:lnTo>
                  <a:lnTo>
                    <a:pt x="422427" y="724966"/>
                  </a:lnTo>
                  <a:lnTo>
                    <a:pt x="426516" y="686396"/>
                  </a:lnTo>
                  <a:close/>
                </a:path>
                <a:path w="652145" h="3188970">
                  <a:moveTo>
                    <a:pt x="433755" y="618007"/>
                  </a:moveTo>
                  <a:lnTo>
                    <a:pt x="432117" y="615962"/>
                  </a:lnTo>
                  <a:lnTo>
                    <a:pt x="429856" y="615734"/>
                  </a:lnTo>
                  <a:lnTo>
                    <a:pt x="427558" y="615442"/>
                  </a:lnTo>
                  <a:lnTo>
                    <a:pt x="425538" y="617131"/>
                  </a:lnTo>
                  <a:lnTo>
                    <a:pt x="421449" y="655853"/>
                  </a:lnTo>
                  <a:lnTo>
                    <a:pt x="423087" y="657898"/>
                  </a:lnTo>
                  <a:lnTo>
                    <a:pt x="425500" y="658152"/>
                  </a:lnTo>
                  <a:lnTo>
                    <a:pt x="427888" y="658152"/>
                  </a:lnTo>
                  <a:lnTo>
                    <a:pt x="429679" y="656577"/>
                  </a:lnTo>
                  <a:lnTo>
                    <a:pt x="433755" y="618007"/>
                  </a:lnTo>
                  <a:close/>
                </a:path>
                <a:path w="652145" h="3188970">
                  <a:moveTo>
                    <a:pt x="441020" y="549617"/>
                  </a:moveTo>
                  <a:lnTo>
                    <a:pt x="439369" y="547585"/>
                  </a:lnTo>
                  <a:lnTo>
                    <a:pt x="437108" y="547344"/>
                  </a:lnTo>
                  <a:lnTo>
                    <a:pt x="434860" y="547077"/>
                  </a:lnTo>
                  <a:lnTo>
                    <a:pt x="432803" y="548741"/>
                  </a:lnTo>
                  <a:lnTo>
                    <a:pt x="428701" y="587476"/>
                  </a:lnTo>
                  <a:lnTo>
                    <a:pt x="430339" y="589508"/>
                  </a:lnTo>
                  <a:lnTo>
                    <a:pt x="432612" y="589749"/>
                  </a:lnTo>
                  <a:lnTo>
                    <a:pt x="433044" y="589762"/>
                  </a:lnTo>
                  <a:lnTo>
                    <a:pt x="435140" y="589749"/>
                  </a:lnTo>
                  <a:lnTo>
                    <a:pt x="436918" y="588200"/>
                  </a:lnTo>
                  <a:lnTo>
                    <a:pt x="441020" y="549617"/>
                  </a:lnTo>
                  <a:close/>
                </a:path>
                <a:path w="652145" h="3188970">
                  <a:moveTo>
                    <a:pt x="448271" y="481228"/>
                  </a:moveTo>
                  <a:lnTo>
                    <a:pt x="446620" y="479196"/>
                  </a:lnTo>
                  <a:lnTo>
                    <a:pt x="444360" y="478955"/>
                  </a:lnTo>
                  <a:lnTo>
                    <a:pt x="442150" y="478675"/>
                  </a:lnTo>
                  <a:lnTo>
                    <a:pt x="440055" y="480352"/>
                  </a:lnTo>
                  <a:lnTo>
                    <a:pt x="435952" y="519087"/>
                  </a:lnTo>
                  <a:lnTo>
                    <a:pt x="437591" y="521119"/>
                  </a:lnTo>
                  <a:lnTo>
                    <a:pt x="439864" y="521360"/>
                  </a:lnTo>
                  <a:lnTo>
                    <a:pt x="440296" y="521385"/>
                  </a:lnTo>
                  <a:lnTo>
                    <a:pt x="442379" y="521385"/>
                  </a:lnTo>
                  <a:lnTo>
                    <a:pt x="444169" y="519811"/>
                  </a:lnTo>
                  <a:lnTo>
                    <a:pt x="448271" y="481228"/>
                  </a:lnTo>
                  <a:close/>
                </a:path>
                <a:path w="652145" h="3188970">
                  <a:moveTo>
                    <a:pt x="455523" y="412851"/>
                  </a:moveTo>
                  <a:lnTo>
                    <a:pt x="453872" y="410806"/>
                  </a:lnTo>
                  <a:lnTo>
                    <a:pt x="451612" y="410578"/>
                  </a:lnTo>
                  <a:lnTo>
                    <a:pt x="449351" y="410311"/>
                  </a:lnTo>
                  <a:lnTo>
                    <a:pt x="447306" y="411975"/>
                  </a:lnTo>
                  <a:lnTo>
                    <a:pt x="443204" y="450697"/>
                  </a:lnTo>
                  <a:lnTo>
                    <a:pt x="444842" y="452729"/>
                  </a:lnTo>
                  <a:lnTo>
                    <a:pt x="447116" y="452970"/>
                  </a:lnTo>
                  <a:lnTo>
                    <a:pt x="447548" y="452996"/>
                  </a:lnTo>
                  <a:lnTo>
                    <a:pt x="449630" y="452996"/>
                  </a:lnTo>
                  <a:lnTo>
                    <a:pt x="451421" y="451421"/>
                  </a:lnTo>
                  <a:lnTo>
                    <a:pt x="455523" y="412851"/>
                  </a:lnTo>
                  <a:close/>
                </a:path>
                <a:path w="652145" h="3188970">
                  <a:moveTo>
                    <a:pt x="462762" y="344449"/>
                  </a:moveTo>
                  <a:lnTo>
                    <a:pt x="461111" y="342430"/>
                  </a:lnTo>
                  <a:lnTo>
                    <a:pt x="458863" y="342188"/>
                  </a:lnTo>
                  <a:lnTo>
                    <a:pt x="456641" y="341896"/>
                  </a:lnTo>
                  <a:lnTo>
                    <a:pt x="454545" y="343585"/>
                  </a:lnTo>
                  <a:lnTo>
                    <a:pt x="450456" y="382308"/>
                  </a:lnTo>
                  <a:lnTo>
                    <a:pt x="452094" y="384340"/>
                  </a:lnTo>
                  <a:lnTo>
                    <a:pt x="454367" y="384581"/>
                  </a:lnTo>
                  <a:lnTo>
                    <a:pt x="454799" y="384606"/>
                  </a:lnTo>
                  <a:lnTo>
                    <a:pt x="456895" y="384606"/>
                  </a:lnTo>
                  <a:lnTo>
                    <a:pt x="458673" y="383032"/>
                  </a:lnTo>
                  <a:lnTo>
                    <a:pt x="458914" y="380911"/>
                  </a:lnTo>
                  <a:lnTo>
                    <a:pt x="462762" y="344449"/>
                  </a:lnTo>
                  <a:close/>
                </a:path>
                <a:path w="652145" h="3188970">
                  <a:moveTo>
                    <a:pt x="470027" y="276072"/>
                  </a:moveTo>
                  <a:lnTo>
                    <a:pt x="468376" y="274040"/>
                  </a:lnTo>
                  <a:lnTo>
                    <a:pt x="463842" y="273532"/>
                  </a:lnTo>
                  <a:lnTo>
                    <a:pt x="461810" y="275196"/>
                  </a:lnTo>
                  <a:lnTo>
                    <a:pt x="457708" y="313918"/>
                  </a:lnTo>
                  <a:lnTo>
                    <a:pt x="459346" y="315950"/>
                  </a:lnTo>
                  <a:lnTo>
                    <a:pt x="461759" y="316217"/>
                  </a:lnTo>
                  <a:lnTo>
                    <a:pt x="464134" y="316217"/>
                  </a:lnTo>
                  <a:lnTo>
                    <a:pt x="465924" y="314642"/>
                  </a:lnTo>
                  <a:lnTo>
                    <a:pt x="470027" y="276072"/>
                  </a:lnTo>
                  <a:close/>
                </a:path>
                <a:path w="652145" h="3188970">
                  <a:moveTo>
                    <a:pt x="477278" y="207683"/>
                  </a:moveTo>
                  <a:lnTo>
                    <a:pt x="475627" y="205651"/>
                  </a:lnTo>
                  <a:lnTo>
                    <a:pt x="473367" y="205409"/>
                  </a:lnTo>
                  <a:lnTo>
                    <a:pt x="471131" y="205130"/>
                  </a:lnTo>
                  <a:lnTo>
                    <a:pt x="469061" y="206806"/>
                  </a:lnTo>
                  <a:lnTo>
                    <a:pt x="464959" y="245529"/>
                  </a:lnTo>
                  <a:lnTo>
                    <a:pt x="466598" y="247561"/>
                  </a:lnTo>
                  <a:lnTo>
                    <a:pt x="469011" y="247827"/>
                  </a:lnTo>
                  <a:lnTo>
                    <a:pt x="471385" y="247827"/>
                  </a:lnTo>
                  <a:lnTo>
                    <a:pt x="473176" y="246253"/>
                  </a:lnTo>
                  <a:lnTo>
                    <a:pt x="477278" y="207683"/>
                  </a:lnTo>
                  <a:close/>
                </a:path>
                <a:path w="652145" h="3188970">
                  <a:moveTo>
                    <a:pt x="484530" y="139293"/>
                  </a:moveTo>
                  <a:lnTo>
                    <a:pt x="482879" y="137261"/>
                  </a:lnTo>
                  <a:lnTo>
                    <a:pt x="478332" y="136766"/>
                  </a:lnTo>
                  <a:lnTo>
                    <a:pt x="476313" y="138417"/>
                  </a:lnTo>
                  <a:lnTo>
                    <a:pt x="472211" y="177152"/>
                  </a:lnTo>
                  <a:lnTo>
                    <a:pt x="473849" y="179184"/>
                  </a:lnTo>
                  <a:lnTo>
                    <a:pt x="476123" y="179425"/>
                  </a:lnTo>
                  <a:lnTo>
                    <a:pt x="476554" y="179451"/>
                  </a:lnTo>
                  <a:lnTo>
                    <a:pt x="478637" y="179451"/>
                  </a:lnTo>
                  <a:lnTo>
                    <a:pt x="480428" y="177876"/>
                  </a:lnTo>
                  <a:lnTo>
                    <a:pt x="484530" y="139293"/>
                  </a:lnTo>
                  <a:close/>
                </a:path>
                <a:path w="652145" h="3188970">
                  <a:moveTo>
                    <a:pt x="491769" y="70904"/>
                  </a:moveTo>
                  <a:lnTo>
                    <a:pt x="490118" y="68872"/>
                  </a:lnTo>
                  <a:lnTo>
                    <a:pt x="487870" y="68630"/>
                  </a:lnTo>
                  <a:lnTo>
                    <a:pt x="485635" y="68351"/>
                  </a:lnTo>
                  <a:lnTo>
                    <a:pt x="483552" y="70040"/>
                  </a:lnTo>
                  <a:lnTo>
                    <a:pt x="479450" y="108762"/>
                  </a:lnTo>
                  <a:lnTo>
                    <a:pt x="481101" y="110794"/>
                  </a:lnTo>
                  <a:lnTo>
                    <a:pt x="483374" y="111036"/>
                  </a:lnTo>
                  <a:lnTo>
                    <a:pt x="483806" y="111061"/>
                  </a:lnTo>
                  <a:lnTo>
                    <a:pt x="485889" y="111061"/>
                  </a:lnTo>
                  <a:lnTo>
                    <a:pt x="487680" y="109486"/>
                  </a:lnTo>
                  <a:lnTo>
                    <a:pt x="491769" y="70904"/>
                  </a:lnTo>
                  <a:close/>
                </a:path>
                <a:path w="652145" h="3188970">
                  <a:moveTo>
                    <a:pt x="499033" y="2527"/>
                  </a:moveTo>
                  <a:lnTo>
                    <a:pt x="497382" y="495"/>
                  </a:lnTo>
                  <a:lnTo>
                    <a:pt x="492823" y="0"/>
                  </a:lnTo>
                  <a:lnTo>
                    <a:pt x="490816" y="1651"/>
                  </a:lnTo>
                  <a:lnTo>
                    <a:pt x="486956" y="38112"/>
                  </a:lnTo>
                  <a:lnTo>
                    <a:pt x="486702" y="40373"/>
                  </a:lnTo>
                  <a:lnTo>
                    <a:pt x="488353" y="42405"/>
                  </a:lnTo>
                  <a:lnTo>
                    <a:pt x="490613" y="42646"/>
                  </a:lnTo>
                  <a:lnTo>
                    <a:pt x="491058" y="42672"/>
                  </a:lnTo>
                  <a:lnTo>
                    <a:pt x="493141" y="42672"/>
                  </a:lnTo>
                  <a:lnTo>
                    <a:pt x="494944" y="41097"/>
                  </a:lnTo>
                  <a:lnTo>
                    <a:pt x="498779" y="4787"/>
                  </a:lnTo>
                  <a:lnTo>
                    <a:pt x="499033" y="2527"/>
                  </a:lnTo>
                  <a:close/>
                </a:path>
                <a:path w="652145" h="3188970">
                  <a:moveTo>
                    <a:pt x="651624" y="26581"/>
                  </a:moveTo>
                  <a:lnTo>
                    <a:pt x="650189" y="24396"/>
                  </a:lnTo>
                  <a:lnTo>
                    <a:pt x="645731" y="23495"/>
                  </a:lnTo>
                  <a:lnTo>
                    <a:pt x="643534" y="24930"/>
                  </a:lnTo>
                  <a:lnTo>
                    <a:pt x="338950" y="1512112"/>
                  </a:lnTo>
                  <a:lnTo>
                    <a:pt x="339496" y="1507045"/>
                  </a:lnTo>
                  <a:lnTo>
                    <a:pt x="337858" y="1505000"/>
                  </a:lnTo>
                  <a:lnTo>
                    <a:pt x="333298" y="1504518"/>
                  </a:lnTo>
                  <a:lnTo>
                    <a:pt x="331292" y="1506156"/>
                  </a:lnTo>
                  <a:lnTo>
                    <a:pt x="327177" y="1544891"/>
                  </a:lnTo>
                  <a:lnTo>
                    <a:pt x="328828" y="1546923"/>
                  </a:lnTo>
                  <a:lnTo>
                    <a:pt x="331089" y="1547164"/>
                  </a:lnTo>
                  <a:lnTo>
                    <a:pt x="331533" y="1547177"/>
                  </a:lnTo>
                  <a:lnTo>
                    <a:pt x="331774" y="1547177"/>
                  </a:lnTo>
                  <a:lnTo>
                    <a:pt x="326504" y="1572933"/>
                  </a:lnTo>
                  <a:lnTo>
                    <a:pt x="326097" y="1572869"/>
                  </a:lnTo>
                  <a:lnTo>
                    <a:pt x="324027" y="1574558"/>
                  </a:lnTo>
                  <a:lnTo>
                    <a:pt x="321729" y="1596237"/>
                  </a:lnTo>
                  <a:lnTo>
                    <a:pt x="0" y="3167176"/>
                  </a:lnTo>
                  <a:lnTo>
                    <a:pt x="1435" y="3169361"/>
                  </a:lnTo>
                  <a:lnTo>
                    <a:pt x="4508" y="3169894"/>
                  </a:lnTo>
                  <a:lnTo>
                    <a:pt x="6426" y="3169894"/>
                  </a:lnTo>
                  <a:lnTo>
                    <a:pt x="8140" y="3168548"/>
                  </a:lnTo>
                  <a:lnTo>
                    <a:pt x="312712" y="1681378"/>
                  </a:lnTo>
                  <a:lnTo>
                    <a:pt x="312686" y="1681670"/>
                  </a:lnTo>
                  <a:lnTo>
                    <a:pt x="314325" y="1683689"/>
                  </a:lnTo>
                  <a:lnTo>
                    <a:pt x="316585" y="1683943"/>
                  </a:lnTo>
                  <a:lnTo>
                    <a:pt x="317030" y="1683969"/>
                  </a:lnTo>
                  <a:lnTo>
                    <a:pt x="319112" y="1683969"/>
                  </a:lnTo>
                  <a:lnTo>
                    <a:pt x="320903" y="1682381"/>
                  </a:lnTo>
                  <a:lnTo>
                    <a:pt x="324993" y="1643811"/>
                  </a:lnTo>
                  <a:lnTo>
                    <a:pt x="323354" y="1641779"/>
                  </a:lnTo>
                  <a:lnTo>
                    <a:pt x="320878" y="1641513"/>
                  </a:lnTo>
                  <a:lnTo>
                    <a:pt x="326186" y="1615579"/>
                  </a:lnTo>
                  <a:lnTo>
                    <a:pt x="326364" y="1615579"/>
                  </a:lnTo>
                  <a:lnTo>
                    <a:pt x="328155" y="1613992"/>
                  </a:lnTo>
                  <a:lnTo>
                    <a:pt x="329907" y="1597418"/>
                  </a:lnTo>
                  <a:lnTo>
                    <a:pt x="651624" y="26581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7250" y="1945267"/>
              <a:ext cx="1625491" cy="163161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832166" y="4084269"/>
              <a:ext cx="102870" cy="43180"/>
            </a:xfrm>
            <a:custGeom>
              <a:avLst/>
              <a:gdLst/>
              <a:ahLst/>
              <a:cxnLst/>
              <a:rect l="l" t="t" r="r" b="b"/>
              <a:pathLst>
                <a:path w="102870" h="43179">
                  <a:moveTo>
                    <a:pt x="102247" y="11315"/>
                  </a:moveTo>
                  <a:lnTo>
                    <a:pt x="96329" y="12179"/>
                  </a:lnTo>
                  <a:lnTo>
                    <a:pt x="88214" y="11353"/>
                  </a:lnTo>
                  <a:lnTo>
                    <a:pt x="82105" y="9994"/>
                  </a:lnTo>
                  <a:lnTo>
                    <a:pt x="85852" y="14998"/>
                  </a:lnTo>
                  <a:lnTo>
                    <a:pt x="89941" y="22059"/>
                  </a:lnTo>
                  <a:lnTo>
                    <a:pt x="91605" y="27800"/>
                  </a:lnTo>
                  <a:lnTo>
                    <a:pt x="93497" y="19519"/>
                  </a:lnTo>
                  <a:lnTo>
                    <a:pt x="93853" y="19824"/>
                  </a:lnTo>
                  <a:lnTo>
                    <a:pt x="96481" y="22910"/>
                  </a:lnTo>
                  <a:lnTo>
                    <a:pt x="95656" y="30581"/>
                  </a:lnTo>
                  <a:lnTo>
                    <a:pt x="57251" y="39357"/>
                  </a:lnTo>
                  <a:lnTo>
                    <a:pt x="47929" y="38747"/>
                  </a:lnTo>
                  <a:lnTo>
                    <a:pt x="29159" y="35204"/>
                  </a:lnTo>
                  <a:lnTo>
                    <a:pt x="14960" y="29654"/>
                  </a:lnTo>
                  <a:lnTo>
                    <a:pt x="6121" y="23075"/>
                  </a:lnTo>
                  <a:lnTo>
                    <a:pt x="3441" y="16471"/>
                  </a:lnTo>
                  <a:lnTo>
                    <a:pt x="7035" y="10883"/>
                  </a:lnTo>
                  <a:lnTo>
                    <a:pt x="15722" y="6578"/>
                  </a:lnTo>
                  <a:lnTo>
                    <a:pt x="28282" y="3962"/>
                  </a:lnTo>
                  <a:lnTo>
                    <a:pt x="43535" y="3441"/>
                  </a:lnTo>
                  <a:lnTo>
                    <a:pt x="43675" y="0"/>
                  </a:lnTo>
                  <a:lnTo>
                    <a:pt x="26568" y="660"/>
                  </a:lnTo>
                  <a:lnTo>
                    <a:pt x="12979" y="3797"/>
                  </a:lnTo>
                  <a:lnTo>
                    <a:pt x="3810" y="9067"/>
                  </a:lnTo>
                  <a:lnTo>
                    <a:pt x="0" y="16103"/>
                  </a:lnTo>
                  <a:lnTo>
                    <a:pt x="2997" y="24676"/>
                  </a:lnTo>
                  <a:lnTo>
                    <a:pt x="47574" y="42164"/>
                  </a:lnTo>
                  <a:lnTo>
                    <a:pt x="56159" y="42849"/>
                  </a:lnTo>
                  <a:lnTo>
                    <a:pt x="60299" y="42849"/>
                  </a:lnTo>
                  <a:lnTo>
                    <a:pt x="68592" y="42849"/>
                  </a:lnTo>
                  <a:lnTo>
                    <a:pt x="76327" y="41935"/>
                  </a:lnTo>
                  <a:lnTo>
                    <a:pt x="92964" y="37287"/>
                  </a:lnTo>
                  <a:lnTo>
                    <a:pt x="98907" y="32499"/>
                  </a:lnTo>
                  <a:lnTo>
                    <a:pt x="99936" y="22821"/>
                  </a:lnTo>
                  <a:lnTo>
                    <a:pt x="97980" y="18884"/>
                  </a:lnTo>
                  <a:lnTo>
                    <a:pt x="95338" y="16560"/>
                  </a:lnTo>
                  <a:lnTo>
                    <a:pt x="102247" y="11315"/>
                  </a:lnTo>
                  <a:close/>
                </a:path>
              </a:pathLst>
            </a:custGeom>
            <a:solidFill>
              <a:srgbClr val="2F2A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10759" y="1235600"/>
              <a:ext cx="178892" cy="182101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527300" y="2158198"/>
            <a:ext cx="2390140" cy="119062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9525">
              <a:lnSpc>
                <a:spcPct val="104600"/>
              </a:lnSpc>
              <a:spcBef>
                <a:spcPts val="70"/>
              </a:spcBef>
            </a:pPr>
            <a:r>
              <a:rPr dirty="0" sz="950" spc="-45">
                <a:latin typeface="Trebuchet MS"/>
                <a:cs typeface="Trebuchet MS"/>
              </a:rPr>
              <a:t>To</a:t>
            </a:r>
            <a:r>
              <a:rPr dirty="0" sz="950" spc="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combat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this,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engineers</a:t>
            </a:r>
            <a:r>
              <a:rPr dirty="0" u="sng" sz="950" spc="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have</a:t>
            </a:r>
            <a:r>
              <a:rPr dirty="0" u="sng" sz="950" spc="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developed</a:t>
            </a:r>
            <a:r>
              <a:rPr dirty="0" u="sng" sz="950" spc="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sz="950" spc="500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a</a:t>
            </a:r>
            <a:r>
              <a:rPr dirty="0" u="sng" sz="950" spc="3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soap</a:t>
            </a:r>
            <a:r>
              <a:rPr dirty="0" u="sng" sz="950" spc="2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spc="5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that</a:t>
            </a:r>
            <a:r>
              <a:rPr dirty="0" u="sng" sz="950" spc="3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responds</a:t>
            </a:r>
            <a:r>
              <a:rPr dirty="0" u="sng" sz="950" spc="2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to</a:t>
            </a:r>
            <a:r>
              <a:rPr dirty="0" u="sng" sz="950" spc="3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8"/>
              </a:rPr>
              <a:t>magnets</a:t>
            </a:r>
            <a:r>
              <a:rPr dirty="0" sz="950">
                <a:latin typeface="Trebuchet MS"/>
                <a:cs typeface="Trebuchet MS"/>
              </a:rPr>
              <a:t>.</a:t>
            </a:r>
            <a:r>
              <a:rPr dirty="0" sz="950" spc="-1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soap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composed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iron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rich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salts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dissolved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 </a:t>
            </a:r>
            <a:r>
              <a:rPr dirty="0" sz="950" spc="-50">
                <a:latin typeface="Trebuchet MS"/>
                <a:cs typeface="Trebuchet MS"/>
              </a:rPr>
              <a:t>water,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 respond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 a magnetic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field.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4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means that they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control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soaps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 spc="-10">
                <a:latin typeface="Trebuchet MS"/>
                <a:cs typeface="Trebuchet MS"/>
              </a:rPr>
              <a:t>increase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their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ability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dissolve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oils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water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remove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0">
                <a:latin typeface="Trebuchet MS"/>
                <a:cs typeface="Trebuchet MS"/>
              </a:rPr>
              <a:t> system.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27300" y="3475931"/>
            <a:ext cx="2437765" cy="3468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2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2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14C9CF"/>
                </a:solidFill>
                <a:latin typeface="Calibri"/>
                <a:cs typeface="Calibri"/>
              </a:rPr>
              <a:t>magnetise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4600"/>
              </a:lnSpc>
              <a:spcBef>
                <a:spcPts val="800"/>
              </a:spcBef>
            </a:pPr>
            <a:r>
              <a:rPr dirty="0" sz="950" spc="50">
                <a:latin typeface="Trebuchet MS"/>
                <a:cs typeface="Trebuchet MS"/>
              </a:rPr>
              <a:t>No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matter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where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Earth,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you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hold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compass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will </a:t>
            </a:r>
            <a:r>
              <a:rPr dirty="0" sz="950">
                <a:latin typeface="Trebuchet MS"/>
                <a:cs typeface="Trebuchet MS"/>
              </a:rPr>
              <a:t>point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toward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North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Pole.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Even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 in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middle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ocean,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all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can </a:t>
            </a:r>
            <a:r>
              <a:rPr dirty="0" sz="950">
                <a:latin typeface="Trebuchet MS"/>
                <a:cs typeface="Trebuchet MS"/>
              </a:rPr>
              <a:t>see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every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direction,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compass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will </a:t>
            </a:r>
            <a:r>
              <a:rPr dirty="0" sz="950" spc="-35">
                <a:latin typeface="Trebuchet MS"/>
                <a:cs typeface="Trebuchet MS"/>
              </a:rPr>
              <a:t>still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tell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way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North!</a:t>
            </a:r>
            <a:endParaRPr sz="950">
              <a:latin typeface="Trebuchet MS"/>
              <a:cs typeface="Trebuchet MS"/>
            </a:endParaRPr>
          </a:p>
          <a:p>
            <a:pPr marL="12700" marR="461009">
              <a:lnSpc>
                <a:spcPct val="104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works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because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planet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Earth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>
                <a:latin typeface="Trebuchet MS"/>
                <a:cs typeface="Trebuchet MS"/>
              </a:rPr>
              <a:t>magnetic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field.</a:t>
            </a:r>
            <a:endParaRPr sz="950">
              <a:latin typeface="Trebuchet MS"/>
              <a:cs typeface="Trebuchet MS"/>
            </a:endParaRPr>
          </a:p>
          <a:p>
            <a:pPr marL="12700" marR="69215">
              <a:lnSpc>
                <a:spcPct val="104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magnetic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compass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small, </a:t>
            </a:r>
            <a:r>
              <a:rPr dirty="0" sz="950" spc="-10">
                <a:latin typeface="Trebuchet MS"/>
                <a:cs typeface="Trebuchet MS"/>
              </a:rPr>
              <a:t>lightweight</a:t>
            </a:r>
            <a:r>
              <a:rPr dirty="0" sz="950">
                <a:latin typeface="Trebuchet MS"/>
                <a:cs typeface="Trebuchet MS"/>
              </a:rPr>
              <a:t> magnet balanced on a </a:t>
            </a:r>
            <a:r>
              <a:rPr dirty="0" sz="950" spc="-10">
                <a:latin typeface="Trebuchet MS"/>
                <a:cs typeface="Trebuchet MS"/>
              </a:rPr>
              <a:t>nearly frictionless </a:t>
            </a:r>
            <a:r>
              <a:rPr dirty="0" sz="950">
                <a:latin typeface="Trebuchet MS"/>
                <a:cs typeface="Trebuchet MS"/>
              </a:rPr>
              <a:t>pivot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point.</a:t>
            </a:r>
            <a:endParaRPr sz="950">
              <a:latin typeface="Trebuchet MS"/>
              <a:cs typeface="Trebuchet MS"/>
            </a:endParaRPr>
          </a:p>
          <a:p>
            <a:pPr marL="12700" marR="177165">
              <a:lnSpc>
                <a:spcPct val="104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Needles</a:t>
            </a:r>
            <a:r>
              <a:rPr dirty="0" sz="950" spc="-25">
                <a:latin typeface="Trebuchet MS"/>
                <a:cs typeface="Trebuchet MS"/>
              </a:rPr>
              <a:t> are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usually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10">
                <a:latin typeface="Trebuchet MS"/>
                <a:cs typeface="Trebuchet MS"/>
              </a:rPr>
              <a:t> steel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contains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iron.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Iron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particles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be </a:t>
            </a:r>
            <a:r>
              <a:rPr dirty="0" sz="950">
                <a:latin typeface="Trebuchet MS"/>
                <a:cs typeface="Trebuchet MS"/>
              </a:rPr>
              <a:t>magnetised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stroked</a:t>
            </a:r>
            <a:r>
              <a:rPr dirty="0" sz="950" spc="-10">
                <a:latin typeface="Trebuchet MS"/>
                <a:cs typeface="Trebuchet MS"/>
              </a:rPr>
              <a:t> with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10">
                <a:latin typeface="Trebuchet MS"/>
                <a:cs typeface="Trebuchet MS"/>
              </a:rPr>
              <a:t> magnet.</a:t>
            </a:r>
            <a:endParaRPr sz="950">
              <a:latin typeface="Trebuchet MS"/>
              <a:cs typeface="Trebuchet MS"/>
            </a:endParaRPr>
          </a:p>
          <a:p>
            <a:pPr marL="12700" marR="134620">
              <a:lnSpc>
                <a:spcPct val="104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Once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magnetised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needle,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 </a:t>
            </a:r>
            <a:r>
              <a:rPr dirty="0" sz="950" spc="-55">
                <a:latin typeface="Trebuchet MS"/>
                <a:cs typeface="Trebuchet MS"/>
              </a:rPr>
              <a:t>will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try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point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North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40">
                <a:latin typeface="Trebuchet MS"/>
                <a:cs typeface="Trebuchet MS"/>
              </a:rPr>
              <a:t>if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remove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as </a:t>
            </a:r>
            <a:r>
              <a:rPr dirty="0" sz="950">
                <a:latin typeface="Trebuchet MS"/>
                <a:cs typeface="Trebuchet MS"/>
              </a:rPr>
              <a:t>much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friction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as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possible.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this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create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floating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compass!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0003" y="540004"/>
            <a:ext cx="3315157" cy="544576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25"/>
              <a:t>Floating</a:t>
            </a:r>
            <a:r>
              <a:rPr dirty="0" spc="-610"/>
              <a:t> </a:t>
            </a:r>
            <a:r>
              <a:rPr dirty="0" spc="-685"/>
              <a:t>compass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527300" y="1298154"/>
            <a:ext cx="4679950" cy="7569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254" b="1">
                <a:latin typeface="Trebuchet MS"/>
                <a:cs typeface="Trebuchet MS"/>
              </a:rPr>
              <a:t>Although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soap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65" b="1">
                <a:latin typeface="Trebuchet MS"/>
                <a:cs typeface="Trebuchet MS"/>
              </a:rPr>
              <a:t>can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355" b="1">
                <a:latin typeface="Trebuchet MS"/>
                <a:cs typeface="Trebuchet MS"/>
              </a:rPr>
              <a:t>be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85" b="1">
                <a:latin typeface="Trebuchet MS"/>
                <a:cs typeface="Trebuchet MS"/>
              </a:rPr>
              <a:t>used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00" b="1">
                <a:latin typeface="Trebuchet MS"/>
                <a:cs typeface="Trebuchet MS"/>
              </a:rPr>
              <a:t>to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25" b="1">
                <a:latin typeface="Trebuchet MS"/>
                <a:cs typeface="Trebuchet MS"/>
              </a:rPr>
              <a:t>clean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155" b="1">
                <a:latin typeface="Trebuchet MS"/>
                <a:cs typeface="Trebuchet MS"/>
              </a:rPr>
              <a:t>oil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145" b="1">
                <a:latin typeface="Trebuchet MS"/>
                <a:cs typeface="Trebuchet MS"/>
              </a:rPr>
              <a:t>spills,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there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5" b="1">
                <a:latin typeface="Trebuchet MS"/>
                <a:cs typeface="Trebuchet MS"/>
              </a:rPr>
              <a:t>are </a:t>
            </a:r>
            <a:r>
              <a:rPr dirty="0" sz="1800" spc="-245" b="1">
                <a:latin typeface="Trebuchet MS"/>
                <a:cs typeface="Trebuchet MS"/>
              </a:rPr>
              <a:t>concerns </a:t>
            </a:r>
            <a:r>
              <a:rPr dirty="0" sz="1800" spc="-260" b="1">
                <a:latin typeface="Trebuchet MS"/>
                <a:cs typeface="Trebuchet MS"/>
              </a:rPr>
              <a:t>around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the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impact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145" b="1">
                <a:latin typeface="Trebuchet MS"/>
                <a:cs typeface="Trebuchet MS"/>
              </a:rPr>
              <a:t>it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35" b="1">
                <a:latin typeface="Trebuchet MS"/>
                <a:cs typeface="Trebuchet MS"/>
              </a:rPr>
              <a:t>could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300" b="1">
                <a:latin typeface="Trebuchet MS"/>
                <a:cs typeface="Trebuchet MS"/>
              </a:rPr>
              <a:t>have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on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the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160" b="1">
                <a:latin typeface="Trebuchet MS"/>
                <a:cs typeface="Trebuchet MS"/>
              </a:rPr>
              <a:t>coral</a:t>
            </a:r>
            <a:r>
              <a:rPr dirty="0" sz="1800" spc="-245" b="1">
                <a:latin typeface="Trebuchet MS"/>
                <a:cs typeface="Trebuchet MS"/>
              </a:rPr>
              <a:t> </a:t>
            </a:r>
            <a:r>
              <a:rPr dirty="0" sz="1800" spc="-155" b="1">
                <a:latin typeface="Trebuchet MS"/>
                <a:cs typeface="Trebuchet MS"/>
              </a:rPr>
              <a:t>reefs </a:t>
            </a:r>
            <a:r>
              <a:rPr dirty="0" sz="1800" spc="-290" b="1">
                <a:latin typeface="Trebuchet MS"/>
                <a:cs typeface="Trebuchet MS"/>
              </a:rPr>
              <a:t>and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29" b="1">
                <a:latin typeface="Trebuchet MS"/>
                <a:cs typeface="Trebuchet MS"/>
              </a:rPr>
              <a:t>other</a:t>
            </a:r>
            <a:r>
              <a:rPr dirty="0" sz="1800" spc="-235" b="1">
                <a:latin typeface="Trebuchet MS"/>
                <a:cs typeface="Trebuchet MS"/>
              </a:rPr>
              <a:t> </a:t>
            </a:r>
            <a:r>
              <a:rPr dirty="0" sz="1800" spc="-290" b="1">
                <a:latin typeface="Trebuchet MS"/>
                <a:cs typeface="Trebuchet MS"/>
              </a:rPr>
              <a:t>marine</a:t>
            </a:r>
            <a:r>
              <a:rPr dirty="0" sz="1800" spc="-240" b="1">
                <a:latin typeface="Trebuchet MS"/>
                <a:cs typeface="Trebuchet MS"/>
              </a:rPr>
              <a:t> </a:t>
            </a:r>
            <a:r>
              <a:rPr dirty="0" sz="1800" spc="-20" b="1">
                <a:latin typeface="Trebuchet MS"/>
                <a:cs typeface="Trebuchet MS"/>
              </a:rPr>
              <a:t>life.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223586" y="3953875"/>
            <a:ext cx="56451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R="5080">
              <a:lnSpc>
                <a:spcPts val="890"/>
              </a:lnSpc>
              <a:spcBef>
                <a:spcPts val="130"/>
              </a:spcBef>
            </a:pPr>
            <a:r>
              <a:rPr dirty="0" sz="750" spc="70">
                <a:latin typeface="Calibri"/>
                <a:cs typeface="Calibri"/>
              </a:rPr>
              <a:t>Geographic </a:t>
            </a:r>
            <a:r>
              <a:rPr dirty="0" sz="750" spc="85">
                <a:latin typeface="Calibri"/>
                <a:cs typeface="Calibri"/>
              </a:rPr>
              <a:t>South</a:t>
            </a:r>
            <a:r>
              <a:rPr dirty="0" sz="750" spc="20">
                <a:latin typeface="Calibri"/>
                <a:cs typeface="Calibri"/>
              </a:rPr>
              <a:t> </a:t>
            </a:r>
            <a:r>
              <a:rPr dirty="0" sz="750" spc="55">
                <a:latin typeface="Calibri"/>
                <a:cs typeface="Calibri"/>
              </a:rPr>
              <a:t>Pole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092759" y="4091366"/>
            <a:ext cx="76708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R="5080">
              <a:lnSpc>
                <a:spcPts val="890"/>
              </a:lnSpc>
              <a:spcBef>
                <a:spcPts val="130"/>
              </a:spcBef>
            </a:pPr>
            <a:r>
              <a:rPr dirty="0" sz="750" spc="85">
                <a:solidFill>
                  <a:srgbClr val="EB4C2A"/>
                </a:solidFill>
                <a:latin typeface="Calibri"/>
                <a:cs typeface="Calibri"/>
              </a:rPr>
              <a:t>South</a:t>
            </a:r>
            <a:r>
              <a:rPr dirty="0" sz="750" spc="20">
                <a:solidFill>
                  <a:srgbClr val="EB4C2A"/>
                </a:solidFill>
                <a:latin typeface="Calibri"/>
                <a:cs typeface="Calibri"/>
              </a:rPr>
              <a:t> </a:t>
            </a:r>
            <a:r>
              <a:rPr dirty="0" sz="750" spc="70">
                <a:solidFill>
                  <a:srgbClr val="EB4C2A"/>
                </a:solidFill>
                <a:latin typeface="Calibri"/>
                <a:cs typeface="Calibri"/>
              </a:rPr>
              <a:t>Magnetic </a:t>
            </a:r>
            <a:r>
              <a:rPr dirty="0" sz="750" spc="55">
                <a:solidFill>
                  <a:srgbClr val="EB4C2A"/>
                </a:solidFill>
                <a:latin typeface="Calibri"/>
                <a:cs typeface="Calibri"/>
              </a:rPr>
              <a:t>Pole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530545" y="1402352"/>
            <a:ext cx="56451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R="5080">
              <a:lnSpc>
                <a:spcPts val="890"/>
              </a:lnSpc>
              <a:spcBef>
                <a:spcPts val="130"/>
              </a:spcBef>
            </a:pPr>
            <a:r>
              <a:rPr dirty="0" sz="750" spc="70">
                <a:latin typeface="Calibri"/>
                <a:cs typeface="Calibri"/>
              </a:rPr>
              <a:t>Geographic </a:t>
            </a:r>
            <a:r>
              <a:rPr dirty="0" sz="750" spc="85">
                <a:latin typeface="Calibri"/>
                <a:cs typeface="Calibri"/>
              </a:rPr>
              <a:t>South</a:t>
            </a:r>
            <a:r>
              <a:rPr dirty="0" sz="750" spc="20">
                <a:latin typeface="Calibri"/>
                <a:cs typeface="Calibri"/>
              </a:rPr>
              <a:t> </a:t>
            </a:r>
            <a:r>
              <a:rPr dirty="0" sz="750" spc="55">
                <a:latin typeface="Calibri"/>
                <a:cs typeface="Calibri"/>
              </a:rPr>
              <a:t>Pole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746163" y="1155415"/>
            <a:ext cx="460375" cy="36449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r" marR="5080" indent="170180">
              <a:lnSpc>
                <a:spcPts val="890"/>
              </a:lnSpc>
              <a:spcBef>
                <a:spcPts val="130"/>
              </a:spcBef>
            </a:pPr>
            <a:r>
              <a:rPr dirty="0" sz="750" spc="55">
                <a:solidFill>
                  <a:srgbClr val="3B61AD"/>
                </a:solidFill>
                <a:latin typeface="Calibri"/>
                <a:cs typeface="Calibri"/>
              </a:rPr>
              <a:t>North </a:t>
            </a:r>
            <a:r>
              <a:rPr dirty="0" sz="750" spc="70">
                <a:solidFill>
                  <a:srgbClr val="3B61AD"/>
                </a:solidFill>
                <a:latin typeface="Calibri"/>
                <a:cs typeface="Calibri"/>
              </a:rPr>
              <a:t>Magnetic</a:t>
            </a:r>
            <a:endParaRPr sz="750">
              <a:latin typeface="Calibri"/>
              <a:cs typeface="Calibri"/>
            </a:endParaRPr>
          </a:p>
          <a:p>
            <a:pPr algn="r" marR="5080">
              <a:lnSpc>
                <a:spcPts val="860"/>
              </a:lnSpc>
            </a:pPr>
            <a:r>
              <a:rPr dirty="0" sz="750" spc="55">
                <a:solidFill>
                  <a:srgbClr val="3B61AD"/>
                </a:solidFill>
                <a:latin typeface="Calibri"/>
                <a:cs typeface="Calibri"/>
              </a:rPr>
              <a:t>Pole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68009" y="4998796"/>
            <a:ext cx="2352503" cy="1907997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3155299" y="3689435"/>
            <a:ext cx="2320925" cy="3255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70" b="1">
                <a:solidFill>
                  <a:srgbClr val="14C9CF"/>
                </a:solidFill>
                <a:latin typeface="Calibri"/>
                <a:cs typeface="Calibri"/>
              </a:rPr>
              <a:t>Set</a:t>
            </a:r>
            <a:r>
              <a:rPr dirty="0" sz="1200" spc="-2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14C9CF"/>
                </a:solidFill>
                <a:latin typeface="Calibri"/>
                <a:cs typeface="Calibri"/>
              </a:rPr>
              <a:t>up</a:t>
            </a:r>
            <a:endParaRPr sz="1200">
              <a:latin typeface="Calibri"/>
              <a:cs typeface="Calibri"/>
            </a:endParaRPr>
          </a:p>
          <a:p>
            <a:pPr marL="12700" marR="209550">
              <a:lnSpc>
                <a:spcPct val="102600"/>
              </a:lnSpc>
              <a:spcBef>
                <a:spcPts val="800"/>
              </a:spcBef>
            </a:pPr>
            <a:r>
              <a:rPr dirty="0" sz="950" spc="-10">
                <a:latin typeface="Trebuchet MS"/>
                <a:cs typeface="Trebuchet MS"/>
              </a:rPr>
              <a:t>Stroke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needle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>
                <a:latin typeface="Trebuchet MS"/>
                <a:cs typeface="Trebuchet MS"/>
              </a:rPr>
              <a:t>magnet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direction.</a:t>
            </a:r>
            <a:endParaRPr sz="950">
              <a:latin typeface="Trebuchet MS"/>
              <a:cs typeface="Trebuchet MS"/>
            </a:endParaRPr>
          </a:p>
          <a:p>
            <a:pPr marL="12700" marR="28575">
              <a:lnSpc>
                <a:spcPct val="177200"/>
              </a:lnSpc>
            </a:pPr>
            <a:r>
              <a:rPr dirty="0" sz="950">
                <a:latin typeface="Trebuchet MS"/>
                <a:cs typeface="Trebuchet MS"/>
              </a:rPr>
              <a:t>Repeat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approximately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minute.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now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magnetised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needle!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i="1">
                <a:latin typeface="Trebuchet MS"/>
                <a:cs typeface="Trebuchet MS"/>
              </a:rPr>
              <a:t>How</a:t>
            </a:r>
            <a:r>
              <a:rPr dirty="0" sz="950" spc="-5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could</a:t>
            </a:r>
            <a:r>
              <a:rPr dirty="0" sz="950" spc="-50" i="1">
                <a:latin typeface="Trebuchet MS"/>
                <a:cs typeface="Trebuchet MS"/>
              </a:rPr>
              <a:t> </a:t>
            </a:r>
            <a:r>
              <a:rPr dirty="0" sz="950" i="1">
                <a:latin typeface="Trebuchet MS"/>
                <a:cs typeface="Trebuchet MS"/>
              </a:rPr>
              <a:t>you</a:t>
            </a:r>
            <a:r>
              <a:rPr dirty="0" sz="950" spc="-70" i="1">
                <a:latin typeface="Trebuchet MS"/>
                <a:cs typeface="Trebuchet MS"/>
              </a:rPr>
              <a:t> </a:t>
            </a:r>
            <a:r>
              <a:rPr dirty="0" sz="950" spc="-30" i="1">
                <a:latin typeface="Trebuchet MS"/>
                <a:cs typeface="Trebuchet MS"/>
              </a:rPr>
              <a:t>test</a:t>
            </a:r>
            <a:r>
              <a:rPr dirty="0" sz="950" spc="-65" i="1">
                <a:latin typeface="Trebuchet MS"/>
                <a:cs typeface="Trebuchet MS"/>
              </a:rPr>
              <a:t> </a:t>
            </a:r>
            <a:r>
              <a:rPr dirty="0" sz="950" spc="-20" i="1">
                <a:latin typeface="Trebuchet MS"/>
                <a:cs typeface="Trebuchet MS"/>
              </a:rPr>
              <a:t>this?</a:t>
            </a:r>
            <a:endParaRPr sz="950">
              <a:latin typeface="Trebuchet MS"/>
              <a:cs typeface="Trebuchet MS"/>
            </a:endParaRPr>
          </a:p>
          <a:p>
            <a:pPr marL="12700" marR="17272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Cut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circular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piece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card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find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a </a:t>
            </a:r>
            <a:r>
              <a:rPr dirty="0" sz="950" spc="-30">
                <a:latin typeface="Trebuchet MS"/>
                <a:cs typeface="Trebuchet MS"/>
              </a:rPr>
              <a:t>circular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piece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cork.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spc="-25">
                <a:latin typeface="Trebuchet MS"/>
                <a:cs typeface="Trebuchet MS"/>
              </a:rPr>
              <a:t>Pierce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0">
                <a:latin typeface="Trebuchet MS"/>
                <a:cs typeface="Trebuchet MS"/>
              </a:rPr>
              <a:t> with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needle.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It </a:t>
            </a:r>
            <a:r>
              <a:rPr dirty="0" sz="950">
                <a:latin typeface="Trebuchet MS"/>
                <a:cs typeface="Trebuchet MS"/>
              </a:rPr>
              <a:t>must</a:t>
            </a:r>
            <a:r>
              <a:rPr dirty="0" sz="950" spc="-10">
                <a:latin typeface="Trebuchet MS"/>
                <a:cs typeface="Trebuchet MS"/>
              </a:rPr>
              <a:t> float.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950" i="1">
                <a:latin typeface="Trebuchet MS"/>
                <a:cs typeface="Trebuchet MS"/>
              </a:rPr>
              <a:t>What</a:t>
            </a:r>
            <a:r>
              <a:rPr dirty="0" sz="950" spc="-40" i="1">
                <a:latin typeface="Trebuchet MS"/>
                <a:cs typeface="Trebuchet MS"/>
              </a:rPr>
              <a:t> </a:t>
            </a:r>
            <a:r>
              <a:rPr dirty="0" sz="950" spc="-10" i="1">
                <a:latin typeface="Trebuchet MS"/>
                <a:cs typeface="Trebuchet MS"/>
              </a:rPr>
              <a:t>happens?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How can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check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whether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needle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 </a:t>
            </a:r>
            <a:r>
              <a:rPr dirty="0" sz="950">
                <a:latin typeface="Trebuchet MS"/>
                <a:cs typeface="Trebuchet MS"/>
              </a:rPr>
              <a:t>pointing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North?</a:t>
            </a:r>
            <a:endParaRPr sz="950">
              <a:latin typeface="Trebuchet MS"/>
              <a:cs typeface="Trebuchet MS"/>
            </a:endParaRPr>
          </a:p>
          <a:p>
            <a:pPr marL="12700" marR="217804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Improve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water</a:t>
            </a:r>
            <a:r>
              <a:rPr dirty="0" sz="950">
                <a:latin typeface="Trebuchet MS"/>
                <a:cs typeface="Trebuchet MS"/>
              </a:rPr>
              <a:t> compass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it </a:t>
            </a:r>
            <a:r>
              <a:rPr dirty="0" sz="950" spc="-10">
                <a:latin typeface="Trebuchet MS"/>
                <a:cs typeface="Trebuchet MS"/>
              </a:rPr>
              <a:t>easily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shows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way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North,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East, </a:t>
            </a:r>
            <a:r>
              <a:rPr dirty="0" sz="950">
                <a:latin typeface="Trebuchet MS"/>
                <a:cs typeface="Trebuchet MS"/>
              </a:rPr>
              <a:t>South,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West.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3168002" y="2201849"/>
            <a:ext cx="2448560" cy="1365250"/>
            <a:chOff x="3168002" y="2201849"/>
            <a:chExt cx="2448560" cy="1365250"/>
          </a:xfrm>
        </p:grpSpPr>
        <p:pic>
          <p:nvPicPr>
            <p:cNvPr id="28" name="object 2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68002" y="2201849"/>
              <a:ext cx="2448001" cy="1365021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275829" y="2883451"/>
              <a:ext cx="2232660" cy="0"/>
            </a:xfrm>
            <a:custGeom>
              <a:avLst/>
              <a:gdLst/>
              <a:ahLst/>
              <a:cxnLst/>
              <a:rect l="l" t="t" r="r" b="b"/>
              <a:pathLst>
                <a:path w="2232660" h="0">
                  <a:moveTo>
                    <a:pt x="0" y="0"/>
                  </a:moveTo>
                  <a:lnTo>
                    <a:pt x="2232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3263129" y="2174586"/>
            <a:ext cx="2258060" cy="70548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600" spc="-335" b="1">
                <a:solidFill>
                  <a:srgbClr val="FFFFFF"/>
                </a:solidFill>
                <a:latin typeface="Trebuchet MS"/>
                <a:cs typeface="Trebuchet MS"/>
              </a:rPr>
              <a:t>MATERIALS</a:t>
            </a:r>
            <a:endParaRPr sz="160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37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  <a:tab pos="2244725" algn="l"/>
              </a:tabLst>
            </a:pP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Needle</a:t>
            </a:r>
            <a:r>
              <a:rPr dirty="0" u="sng" sz="950" spc="-6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950" spc="-1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or</a:t>
            </a:r>
            <a:r>
              <a:rPr dirty="0" u="sng" sz="950" spc="-8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950" spc="-25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pin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	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 spc="-10">
                <a:latin typeface="Trebuchet MS"/>
                <a:cs typeface="Trebuchet MS"/>
              </a:rPr>
              <a:t>Magnet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263129" y="2877887"/>
            <a:ext cx="2258060" cy="61912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070"/>
              </a:lnSpc>
              <a:spcBef>
                <a:spcPts val="215"/>
              </a:spcBef>
              <a:buClr>
                <a:srgbClr val="FFFFFF"/>
              </a:buClr>
              <a:buFont typeface="Arial"/>
              <a:buChar char="■"/>
              <a:tabLst>
                <a:tab pos="131445" algn="l"/>
                <a:tab pos="2244725" algn="l"/>
              </a:tabLst>
            </a:pPr>
            <a:r>
              <a:rPr dirty="0" sz="950" spc="-10">
                <a:latin typeface="Trebuchet MS"/>
                <a:cs typeface="Trebuchet MS"/>
              </a:rPr>
              <a:t>Thick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cardboard,</a:t>
            </a:r>
            <a:r>
              <a:rPr dirty="0" sz="950" spc="-10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cork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(something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will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float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pierce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your</a:t>
            </a:r>
            <a:r>
              <a:rPr dirty="0" u="sng" sz="950" spc="-75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950" spc="-1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needle)</a:t>
            </a:r>
            <a:r>
              <a:rPr dirty="0" u="sng" sz="950"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	</a:t>
            </a:r>
            <a:endParaRPr sz="950">
              <a:latin typeface="Trebuchet MS"/>
              <a:cs typeface="Trebuchet MS"/>
            </a:endParaRPr>
          </a:p>
          <a:p>
            <a:pPr marL="134620" indent="-122555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Font typeface="Arial"/>
              <a:buChar char="■"/>
              <a:tabLst>
                <a:tab pos="135255" algn="l"/>
              </a:tabLst>
            </a:pPr>
            <a:r>
              <a:rPr dirty="0" sz="950">
                <a:latin typeface="Trebuchet MS"/>
                <a:cs typeface="Trebuchet MS"/>
              </a:rPr>
              <a:t>Bowl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water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8520506" y="4998796"/>
            <a:ext cx="1631950" cy="190817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2075" rIns="0" bIns="0" rtlCol="0" vert="horz">
            <a:spAutoFit/>
          </a:bodyPr>
          <a:lstStyle/>
          <a:p>
            <a:pPr marL="107950" marR="269240">
              <a:lnSpc>
                <a:spcPts val="1070"/>
              </a:lnSpc>
              <a:spcBef>
                <a:spcPts val="725"/>
              </a:spcBef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tell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which </a:t>
            </a:r>
            <a:r>
              <a:rPr dirty="0" sz="950">
                <a:latin typeface="Trebuchet MS"/>
                <a:cs typeface="Trebuchet MS"/>
              </a:rPr>
              <a:t>way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North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this </a:t>
            </a:r>
            <a:r>
              <a:rPr dirty="0" sz="950" spc="-10">
                <a:latin typeface="Trebuchet MS"/>
                <a:cs typeface="Trebuchet MS"/>
              </a:rPr>
              <a:t>floating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35">
                <a:latin typeface="Trebuchet MS"/>
                <a:cs typeface="Trebuchet MS"/>
              </a:rPr>
              <a:t>compass?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6167996" y="540004"/>
            <a:ext cx="3984625" cy="387985"/>
          </a:xfrm>
          <a:prstGeom prst="rect">
            <a:avLst/>
          </a:prstGeom>
          <a:solidFill>
            <a:srgbClr val="14C9CF"/>
          </a:solidFill>
        </p:spPr>
        <p:txBody>
          <a:bodyPr wrap="square" lIns="0" tIns="50800" rIns="0" bIns="0" rtlCol="0" vert="horz">
            <a:spAutoFit/>
          </a:bodyPr>
          <a:lstStyle/>
          <a:p>
            <a:pPr marL="1106170">
              <a:lnSpc>
                <a:spcPct val="100000"/>
              </a:lnSpc>
              <a:spcBef>
                <a:spcPts val="400"/>
              </a:spcBef>
            </a:pPr>
            <a:r>
              <a:rPr dirty="0" sz="1800" spc="-204" b="1">
                <a:solidFill>
                  <a:srgbClr val="FFFFFF"/>
                </a:solidFill>
                <a:latin typeface="Trebuchet MS"/>
                <a:cs typeface="Trebuchet MS"/>
              </a:rPr>
              <a:t>Earth’s</a:t>
            </a:r>
            <a:r>
              <a:rPr dirty="0" sz="1800" spc="-1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45" b="1">
                <a:solidFill>
                  <a:srgbClr val="FFFFFF"/>
                </a:solidFill>
                <a:latin typeface="Trebuchet MS"/>
                <a:cs typeface="Trebuchet MS"/>
              </a:rPr>
              <a:t>Magnetic</a:t>
            </a:r>
            <a:r>
              <a:rPr dirty="0" sz="1800" spc="-1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FFFFFF"/>
                </a:solidFill>
                <a:latin typeface="Trebuchet MS"/>
                <a:cs typeface="Trebuchet MS"/>
              </a:rPr>
              <a:t>Field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8786016" y="7197929"/>
            <a:ext cx="1380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35">
                <a:latin typeface="Arial"/>
                <a:cs typeface="Arial"/>
              </a:rPr>
              <a:t>39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3"/>
            <a:ext cx="2232786" cy="5445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challenges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540004" y="6159982"/>
            <a:ext cx="9611995" cy="860425"/>
          </a:xfrm>
          <a:custGeom>
            <a:avLst/>
            <a:gdLst/>
            <a:ahLst/>
            <a:cxnLst/>
            <a:rect l="l" t="t" r="r" b="b"/>
            <a:pathLst>
              <a:path w="9611995" h="860425">
                <a:moveTo>
                  <a:pt x="9611995" y="0"/>
                </a:moveTo>
                <a:lnTo>
                  <a:pt x="0" y="0"/>
                </a:lnTo>
                <a:lnTo>
                  <a:pt x="0" y="860018"/>
                </a:lnTo>
                <a:lnTo>
                  <a:pt x="9611995" y="860018"/>
                </a:lnTo>
                <a:lnTo>
                  <a:pt x="9611995" y="0"/>
                </a:lnTo>
                <a:close/>
              </a:path>
            </a:pathLst>
          </a:custGeom>
          <a:solidFill>
            <a:srgbClr val="FEE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3679023" y="6186387"/>
            <a:ext cx="4251960" cy="703580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300" spc="70" b="1">
                <a:solidFill>
                  <a:srgbClr val="F7A854"/>
                </a:solidFill>
                <a:latin typeface="Calibri"/>
                <a:cs typeface="Calibri"/>
              </a:rPr>
              <a:t>Sustainable</a:t>
            </a:r>
            <a:r>
              <a:rPr dirty="0" sz="1300" spc="105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1300" spc="60" b="1">
                <a:solidFill>
                  <a:srgbClr val="F7A854"/>
                </a:solidFill>
                <a:latin typeface="Calibri"/>
                <a:cs typeface="Calibri"/>
              </a:rPr>
              <a:t>Futures</a:t>
            </a:r>
            <a:r>
              <a:rPr dirty="0" sz="1300" spc="120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F7A854"/>
                </a:solidFill>
                <a:latin typeface="Calibri"/>
                <a:cs typeface="Calibri"/>
              </a:rPr>
              <a:t>Innovation</a:t>
            </a:r>
            <a:r>
              <a:rPr dirty="0" sz="1300" spc="114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F7A854"/>
                </a:solidFill>
                <a:latin typeface="Calibri"/>
                <a:cs typeface="Calibri"/>
              </a:rPr>
              <a:t>Challenge</a:t>
            </a:r>
            <a:r>
              <a:rPr dirty="0" sz="1300" spc="120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1300" spc="75" b="1">
                <a:solidFill>
                  <a:srgbClr val="F7A854"/>
                </a:solidFill>
                <a:latin typeface="Calibri"/>
                <a:cs typeface="Calibri"/>
              </a:rPr>
              <a:t>2022–2023!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200">
                <a:latin typeface="Trebuchet MS"/>
                <a:cs typeface="Trebuchet MS"/>
              </a:rPr>
              <a:t>Find</a:t>
            </a:r>
            <a:r>
              <a:rPr dirty="0" sz="1200" spc="-5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the</a:t>
            </a:r>
            <a:r>
              <a:rPr dirty="0" sz="1200" spc="-110">
                <a:latin typeface="Trebuchet MS"/>
                <a:cs typeface="Trebuchet MS"/>
              </a:rPr>
              <a:t> </a:t>
            </a:r>
            <a:r>
              <a:rPr dirty="0" sz="1200" spc="-45">
                <a:latin typeface="Trebuchet MS"/>
                <a:cs typeface="Trebuchet MS"/>
              </a:rPr>
              <a:t>‘Water</a:t>
            </a:r>
            <a:r>
              <a:rPr dirty="0" sz="1200" spc="-65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Innovation</a:t>
            </a:r>
            <a:r>
              <a:rPr dirty="0" sz="1200" spc="-30">
                <a:latin typeface="Trebuchet MS"/>
                <a:cs typeface="Trebuchet MS"/>
              </a:rPr>
              <a:t> Challenge’</a:t>
            </a:r>
            <a:r>
              <a:rPr dirty="0" sz="1200" spc="-110">
                <a:latin typeface="Trebuchet MS"/>
                <a:cs typeface="Trebuchet MS"/>
              </a:rPr>
              <a:t> </a:t>
            </a:r>
            <a:r>
              <a:rPr dirty="0" sz="1200">
                <a:latin typeface="Trebuchet MS"/>
                <a:cs typeface="Trebuchet MS"/>
              </a:rPr>
              <a:t>booklet</a:t>
            </a:r>
            <a:r>
              <a:rPr dirty="0" sz="1200" spc="-30">
                <a:latin typeface="Trebuchet MS"/>
                <a:cs typeface="Trebuchet MS"/>
              </a:rPr>
              <a:t> </a:t>
            </a:r>
            <a:r>
              <a:rPr dirty="0" sz="1200" spc="-25">
                <a:latin typeface="Trebuchet MS"/>
                <a:cs typeface="Trebuchet MS"/>
              </a:rPr>
              <a:t>at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u="sng" sz="12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http://stemresources.raeng.org.uk/this-is-</a:t>
            </a:r>
            <a:r>
              <a:rPr dirty="0" u="sng" sz="120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engineering-</a:t>
            </a:r>
            <a:r>
              <a:rPr dirty="0" u="sng" sz="120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water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99303" y="6407190"/>
            <a:ext cx="159258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90" b="1">
                <a:solidFill>
                  <a:srgbClr val="F7A854"/>
                </a:solidFill>
                <a:latin typeface="Calibri"/>
                <a:cs typeface="Calibri"/>
              </a:rPr>
              <a:t>Competition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540004" y="4649114"/>
            <a:ext cx="9611995" cy="1403350"/>
          </a:xfrm>
          <a:custGeom>
            <a:avLst/>
            <a:gdLst/>
            <a:ahLst/>
            <a:cxnLst/>
            <a:rect l="l" t="t" r="r" b="b"/>
            <a:pathLst>
              <a:path w="9611995" h="1403350">
                <a:moveTo>
                  <a:pt x="9611995" y="0"/>
                </a:moveTo>
                <a:lnTo>
                  <a:pt x="0" y="0"/>
                </a:lnTo>
                <a:lnTo>
                  <a:pt x="0" y="1402867"/>
                </a:lnTo>
                <a:lnTo>
                  <a:pt x="9611995" y="1402867"/>
                </a:lnTo>
                <a:lnTo>
                  <a:pt x="9611995" y="0"/>
                </a:lnTo>
                <a:close/>
              </a:path>
            </a:pathLst>
          </a:custGeom>
          <a:solidFill>
            <a:srgbClr val="FCE8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679025" y="4790139"/>
            <a:ext cx="2600325" cy="105981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dirty="0" sz="1300" b="1">
                <a:solidFill>
                  <a:srgbClr val="EE79AD"/>
                </a:solidFill>
                <a:latin typeface="Calibri"/>
                <a:cs typeface="Calibri"/>
              </a:rPr>
              <a:t>What’s</a:t>
            </a:r>
            <a:r>
              <a:rPr dirty="0" sz="1300" spc="90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EE79AD"/>
                </a:solidFill>
                <a:latin typeface="Calibri"/>
                <a:cs typeface="Calibri"/>
              </a:rPr>
              <a:t>in</a:t>
            </a:r>
            <a:r>
              <a:rPr dirty="0" sz="1300" spc="95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EE79AD"/>
                </a:solidFill>
                <a:latin typeface="Calibri"/>
                <a:cs typeface="Calibri"/>
              </a:rPr>
              <a:t>our</a:t>
            </a:r>
            <a:r>
              <a:rPr dirty="0" sz="1300" spc="50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EE79AD"/>
                </a:solidFill>
                <a:latin typeface="Calibri"/>
                <a:cs typeface="Calibri"/>
              </a:rPr>
              <a:t>water?</a:t>
            </a:r>
            <a:endParaRPr sz="1300">
              <a:latin typeface="Calibri"/>
              <a:cs typeface="Calibri"/>
            </a:endParaRPr>
          </a:p>
          <a:p>
            <a:pPr marL="12700" marR="307340">
              <a:lnSpc>
                <a:spcPct val="100000"/>
              </a:lnSpc>
              <a:spcBef>
                <a:spcPts val="320"/>
              </a:spcBef>
            </a:pPr>
            <a:r>
              <a:rPr dirty="0" sz="1100">
                <a:latin typeface="Trebuchet MS"/>
                <a:cs typeface="Trebuchet MS"/>
              </a:rPr>
              <a:t>Use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microscope</a:t>
            </a:r>
            <a:r>
              <a:rPr dirty="0" sz="1100" spc="-6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to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become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 spc="-30">
                <a:latin typeface="Trebuchet MS"/>
                <a:cs typeface="Trebuchet MS"/>
              </a:rPr>
              <a:t>water </a:t>
            </a:r>
            <a:r>
              <a:rPr dirty="0" sz="1100" spc="-10">
                <a:latin typeface="Trebuchet MS"/>
                <a:cs typeface="Trebuchet MS"/>
              </a:rPr>
              <a:t>detective.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100" spc="-35">
                <a:latin typeface="Trebuchet MS"/>
                <a:cs typeface="Trebuchet MS"/>
              </a:rPr>
              <a:t>Create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and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test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 spc="-35">
                <a:latin typeface="Trebuchet MS"/>
                <a:cs typeface="Trebuchet MS"/>
              </a:rPr>
              <a:t>different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45">
                <a:latin typeface="Trebuchet MS"/>
                <a:cs typeface="Trebuchet MS"/>
              </a:rPr>
              <a:t>filtering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systems.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100" b="1">
                <a:latin typeface="Calibri"/>
                <a:cs typeface="Calibri"/>
              </a:rPr>
              <a:t>Page</a:t>
            </a:r>
            <a:r>
              <a:rPr dirty="0" sz="1100" spc="16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32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714909" y="4684720"/>
            <a:ext cx="2208530" cy="127063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dirty="0" sz="1300" spc="65" b="1">
                <a:solidFill>
                  <a:srgbClr val="EE79AD"/>
                </a:solidFill>
                <a:latin typeface="Calibri"/>
                <a:cs typeface="Calibri"/>
              </a:rPr>
              <a:t>Soap</a:t>
            </a:r>
            <a:r>
              <a:rPr dirty="0" sz="1300" spc="40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EE79AD"/>
                </a:solidFill>
                <a:latin typeface="Calibri"/>
                <a:cs typeface="Calibri"/>
              </a:rPr>
              <a:t>and</a:t>
            </a:r>
            <a:r>
              <a:rPr dirty="0" sz="1300" spc="45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EE79AD"/>
                </a:solidFill>
                <a:latin typeface="Calibri"/>
                <a:cs typeface="Calibri"/>
              </a:rPr>
              <a:t>water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20"/>
              </a:spcBef>
            </a:pPr>
            <a:r>
              <a:rPr dirty="0" sz="1100">
                <a:latin typeface="Trebuchet MS"/>
                <a:cs typeface="Trebuchet MS"/>
              </a:rPr>
              <a:t>Use</a:t>
            </a:r>
            <a:r>
              <a:rPr dirty="0" sz="1100" spc="-20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properties</a:t>
            </a:r>
            <a:r>
              <a:rPr dirty="0" sz="1100" spc="-15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of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 spc="-40">
                <a:latin typeface="Trebuchet MS"/>
                <a:cs typeface="Trebuchet MS"/>
              </a:rPr>
              <a:t>water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and</a:t>
            </a:r>
            <a:r>
              <a:rPr dirty="0" sz="1100" spc="-1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soap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to </a:t>
            </a:r>
            <a:r>
              <a:rPr dirty="0" sz="1100" spc="-35">
                <a:latin typeface="Trebuchet MS"/>
                <a:cs typeface="Trebuchet MS"/>
              </a:rPr>
              <a:t>create</a:t>
            </a:r>
            <a:r>
              <a:rPr dirty="0" sz="1100" spc="2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soap-</a:t>
            </a:r>
            <a:r>
              <a:rPr dirty="0" sz="1100" spc="-20">
                <a:latin typeface="Trebuchet MS"/>
                <a:cs typeface="Trebuchet MS"/>
              </a:rPr>
              <a:t>powered</a:t>
            </a:r>
            <a:r>
              <a:rPr dirty="0" sz="1100" spc="3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boats.</a:t>
            </a:r>
            <a:endParaRPr sz="1100">
              <a:latin typeface="Trebuchet MS"/>
              <a:cs typeface="Trebuchet MS"/>
            </a:endParaRPr>
          </a:p>
          <a:p>
            <a:pPr marL="12700" marR="194945">
              <a:lnSpc>
                <a:spcPts val="1660"/>
              </a:lnSpc>
              <a:spcBef>
                <a:spcPts val="40"/>
              </a:spcBef>
            </a:pPr>
            <a:r>
              <a:rPr dirty="0" sz="1100" spc="-20">
                <a:latin typeface="Trebuchet MS"/>
                <a:cs typeface="Trebuchet MS"/>
              </a:rPr>
              <a:t>Build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boom</a:t>
            </a:r>
            <a:r>
              <a:rPr dirty="0" sz="1100" spc="-5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to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clean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 spc="-50">
                <a:latin typeface="Trebuchet MS"/>
                <a:cs typeface="Trebuchet MS"/>
              </a:rPr>
              <a:t>oil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 spc="-55">
                <a:latin typeface="Trebuchet MS"/>
                <a:cs typeface="Trebuchet MS"/>
              </a:rPr>
              <a:t>spill. </a:t>
            </a:r>
            <a:r>
              <a:rPr dirty="0" sz="1100">
                <a:latin typeface="Trebuchet MS"/>
                <a:cs typeface="Trebuchet MS"/>
              </a:rPr>
              <a:t>Make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floating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compass.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100" b="1">
                <a:latin typeface="Calibri"/>
                <a:cs typeface="Calibri"/>
              </a:rPr>
              <a:t>Page</a:t>
            </a:r>
            <a:r>
              <a:rPr dirty="0" sz="1100" spc="160" b="1">
                <a:latin typeface="Calibri"/>
                <a:cs typeface="Calibri"/>
              </a:rPr>
              <a:t> </a:t>
            </a:r>
            <a:r>
              <a:rPr dirty="0" sz="1100" spc="50" b="1">
                <a:latin typeface="Calibri"/>
                <a:cs typeface="Calibri"/>
              </a:rPr>
              <a:t>36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99303" y="5167749"/>
            <a:ext cx="143891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50" b="1">
                <a:solidFill>
                  <a:srgbClr val="EE79AD"/>
                </a:solidFill>
                <a:latin typeface="Calibri"/>
                <a:cs typeface="Calibri"/>
              </a:rPr>
              <a:t>Wenliang</a:t>
            </a:r>
            <a:r>
              <a:rPr dirty="0" sz="2150" spc="-10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2150" spc="85" b="1">
                <a:solidFill>
                  <a:srgbClr val="EE79AD"/>
                </a:solidFill>
                <a:latin typeface="Calibri"/>
                <a:cs typeface="Calibri"/>
              </a:rPr>
              <a:t>Li</a:t>
            </a:r>
            <a:endParaRPr sz="215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502877" y="4649120"/>
            <a:ext cx="5098415" cy="1403350"/>
            <a:chOff x="2502877" y="4649120"/>
            <a:chExt cx="5098415" cy="1403350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2877" y="4649120"/>
              <a:ext cx="1062367" cy="140286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8760" y="4649120"/>
              <a:ext cx="1062367" cy="1402860"/>
            </a:xfrm>
            <a:prstGeom prst="rect">
              <a:avLst/>
            </a:prstGeom>
          </p:spPr>
        </p:pic>
      </p:grpSp>
      <p:sp>
        <p:nvSpPr>
          <p:cNvPr id="14" name="object 14" descr=""/>
          <p:cNvSpPr/>
          <p:nvPr/>
        </p:nvSpPr>
        <p:spPr>
          <a:xfrm>
            <a:off x="540004" y="3132391"/>
            <a:ext cx="5998845" cy="1409065"/>
          </a:xfrm>
          <a:custGeom>
            <a:avLst/>
            <a:gdLst/>
            <a:ahLst/>
            <a:cxnLst/>
            <a:rect l="l" t="t" r="r" b="b"/>
            <a:pathLst>
              <a:path w="5998845" h="1409064">
                <a:moveTo>
                  <a:pt x="0" y="1408734"/>
                </a:moveTo>
                <a:lnTo>
                  <a:pt x="5998756" y="1408734"/>
                </a:lnTo>
                <a:lnTo>
                  <a:pt x="5998756" y="0"/>
                </a:lnTo>
                <a:lnTo>
                  <a:pt x="0" y="0"/>
                </a:lnTo>
                <a:lnTo>
                  <a:pt x="0" y="1408734"/>
                </a:lnTo>
                <a:close/>
              </a:path>
            </a:pathLst>
          </a:custGeom>
          <a:solidFill>
            <a:srgbClr val="E6EB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3691725" y="3165302"/>
            <a:ext cx="2623185" cy="128206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R="5080">
              <a:lnSpc>
                <a:spcPct val="120400"/>
              </a:lnSpc>
              <a:spcBef>
                <a:spcPts val="155"/>
              </a:spcBef>
            </a:pPr>
            <a:r>
              <a:rPr dirty="0" sz="1300" b="1">
                <a:solidFill>
                  <a:srgbClr val="769ED4"/>
                </a:solidFill>
                <a:latin typeface="Calibri"/>
                <a:cs typeface="Calibri"/>
              </a:rPr>
              <a:t>Flood</a:t>
            </a:r>
            <a:r>
              <a:rPr dirty="0" sz="1300" spc="50" b="1">
                <a:solidFill>
                  <a:srgbClr val="769ED4"/>
                </a:solidFill>
                <a:latin typeface="Calibri"/>
                <a:cs typeface="Calibri"/>
              </a:rPr>
              <a:t> defence</a:t>
            </a:r>
            <a:r>
              <a:rPr dirty="0" sz="1300" spc="55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769ED4"/>
                </a:solidFill>
                <a:latin typeface="Calibri"/>
                <a:cs typeface="Calibri"/>
              </a:rPr>
              <a:t>and</a:t>
            </a:r>
            <a:r>
              <a:rPr dirty="0" sz="1300" spc="45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1300" spc="50" b="1">
                <a:solidFill>
                  <a:srgbClr val="769ED4"/>
                </a:solidFill>
                <a:latin typeface="Calibri"/>
                <a:cs typeface="Calibri"/>
              </a:rPr>
              <a:t>the</a:t>
            </a:r>
            <a:r>
              <a:rPr dirty="0" sz="1300" spc="55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769ED4"/>
                </a:solidFill>
                <a:latin typeface="Calibri"/>
                <a:cs typeface="Calibri"/>
              </a:rPr>
              <a:t>environment </a:t>
            </a:r>
            <a:r>
              <a:rPr dirty="0" sz="1100" spc="-20">
                <a:latin typeface="Trebuchet MS"/>
                <a:cs typeface="Trebuchet MS"/>
              </a:rPr>
              <a:t>Build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flood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defence</a:t>
            </a:r>
            <a:r>
              <a:rPr dirty="0" sz="1100" spc="-6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to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protect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house. </a:t>
            </a:r>
            <a:r>
              <a:rPr dirty="0" sz="1100" spc="-20">
                <a:latin typeface="Trebuchet MS"/>
                <a:cs typeface="Trebuchet MS"/>
              </a:rPr>
              <a:t>Investigate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55">
                <a:latin typeface="Trebuchet MS"/>
                <a:cs typeface="Trebuchet MS"/>
              </a:rPr>
              <a:t>river</a:t>
            </a:r>
            <a:r>
              <a:rPr dirty="0" sz="1100" spc="-6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restoration.</a:t>
            </a:r>
            <a:endParaRPr sz="1100">
              <a:latin typeface="Trebuchet MS"/>
              <a:cs typeface="Trebuchet MS"/>
            </a:endParaRPr>
          </a:p>
          <a:p>
            <a:pPr marR="715010">
              <a:lnSpc>
                <a:spcPct val="100000"/>
              </a:lnSpc>
              <a:spcBef>
                <a:spcPts val="270"/>
              </a:spcBef>
            </a:pPr>
            <a:r>
              <a:rPr dirty="0" sz="1100" spc="-80">
                <a:latin typeface="Trebuchet MS"/>
                <a:cs typeface="Trebuchet MS"/>
              </a:rPr>
              <a:t>Try </a:t>
            </a:r>
            <a:r>
              <a:rPr dirty="0" sz="1100">
                <a:latin typeface="Trebuchet MS"/>
                <a:cs typeface="Trebuchet MS"/>
              </a:rPr>
              <a:t>town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planning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using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 spc="-15">
                <a:latin typeface="Trebuchet MS"/>
                <a:cs typeface="Trebuchet MS"/>
              </a:rPr>
              <a:t>natural </a:t>
            </a:r>
            <a:r>
              <a:rPr dirty="0" sz="1100" spc="-10">
                <a:latin typeface="Trebuchet MS"/>
                <a:cs typeface="Trebuchet MS"/>
              </a:rPr>
              <a:t>flood</a:t>
            </a:r>
            <a:r>
              <a:rPr dirty="0" sz="1100" spc="-6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defences.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dirty="0" sz="1100" b="1">
                <a:latin typeface="Calibri"/>
                <a:cs typeface="Calibri"/>
              </a:rPr>
              <a:t>Page</a:t>
            </a:r>
            <a:r>
              <a:rPr dirty="0" sz="1100" spc="160" b="1">
                <a:latin typeface="Calibri"/>
                <a:cs typeface="Calibri"/>
              </a:rPr>
              <a:t> </a:t>
            </a:r>
            <a:r>
              <a:rPr dirty="0" sz="1100" spc="50" b="1">
                <a:latin typeface="Calibri"/>
                <a:cs typeface="Calibri"/>
              </a:rPr>
              <a:t>26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601140" y="3132391"/>
            <a:ext cx="2551430" cy="1409065"/>
          </a:xfrm>
          <a:prstGeom prst="rect">
            <a:avLst/>
          </a:prstGeom>
          <a:solidFill>
            <a:srgbClr val="E6EBF8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6364">
              <a:lnSpc>
                <a:spcPct val="100000"/>
              </a:lnSpc>
            </a:pPr>
            <a:r>
              <a:rPr dirty="0" sz="1300" b="1">
                <a:solidFill>
                  <a:srgbClr val="769ED4"/>
                </a:solidFill>
                <a:latin typeface="Calibri"/>
                <a:cs typeface="Calibri"/>
              </a:rPr>
              <a:t>Water</a:t>
            </a:r>
            <a:r>
              <a:rPr dirty="0" sz="1300" spc="95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769ED4"/>
                </a:solidFill>
                <a:latin typeface="Calibri"/>
                <a:cs typeface="Calibri"/>
              </a:rPr>
              <a:t>and</a:t>
            </a:r>
            <a:r>
              <a:rPr dirty="0" sz="1300" spc="145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769ED4"/>
                </a:solidFill>
                <a:latin typeface="Calibri"/>
                <a:cs typeface="Calibri"/>
              </a:rPr>
              <a:t>renewable</a:t>
            </a:r>
            <a:r>
              <a:rPr dirty="0" sz="1300" spc="145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769ED4"/>
                </a:solidFill>
                <a:latin typeface="Calibri"/>
                <a:cs typeface="Calibri"/>
              </a:rPr>
              <a:t>energy</a:t>
            </a:r>
            <a:endParaRPr sz="1300">
              <a:latin typeface="Calibri"/>
              <a:cs typeface="Calibri"/>
            </a:endParaRPr>
          </a:p>
          <a:p>
            <a:pPr marL="126364" marR="716915">
              <a:lnSpc>
                <a:spcPct val="100000"/>
              </a:lnSpc>
              <a:spcBef>
                <a:spcPts val="315"/>
              </a:spcBef>
            </a:pPr>
            <a:r>
              <a:rPr dirty="0" sz="1100">
                <a:latin typeface="Trebuchet MS"/>
                <a:cs typeface="Trebuchet MS"/>
              </a:rPr>
              <a:t>How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do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40">
                <a:latin typeface="Trebuchet MS"/>
                <a:cs typeface="Trebuchet MS"/>
              </a:rPr>
              <a:t>water</a:t>
            </a:r>
            <a:r>
              <a:rPr dirty="0" sz="1100" spc="-60">
                <a:latin typeface="Trebuchet MS"/>
                <a:cs typeface="Trebuchet MS"/>
              </a:rPr>
              <a:t> </a:t>
            </a:r>
            <a:r>
              <a:rPr dirty="0" sz="1100" spc="-35">
                <a:latin typeface="Trebuchet MS"/>
                <a:cs typeface="Trebuchet MS"/>
              </a:rPr>
              <a:t>levels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change </a:t>
            </a:r>
            <a:r>
              <a:rPr dirty="0" sz="1100">
                <a:latin typeface="Trebuchet MS"/>
                <a:cs typeface="Trebuchet MS"/>
              </a:rPr>
              <a:t>when</a:t>
            </a:r>
            <a:r>
              <a:rPr dirty="0" sz="1100" spc="-70">
                <a:latin typeface="Trebuchet MS"/>
                <a:cs typeface="Trebuchet MS"/>
              </a:rPr>
              <a:t> </a:t>
            </a:r>
            <a:r>
              <a:rPr dirty="0" sz="1100" spc="-30">
                <a:latin typeface="Trebuchet MS"/>
                <a:cs typeface="Trebuchet MS"/>
              </a:rPr>
              <a:t>ice</a:t>
            </a:r>
            <a:r>
              <a:rPr dirty="0" sz="1100" spc="-7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melts?</a:t>
            </a:r>
            <a:endParaRPr sz="1100">
              <a:latin typeface="Trebuchet MS"/>
              <a:cs typeface="Trebuchet MS"/>
            </a:endParaRPr>
          </a:p>
          <a:p>
            <a:pPr marL="126364">
              <a:lnSpc>
                <a:spcPct val="100000"/>
              </a:lnSpc>
              <a:spcBef>
                <a:spcPts val="270"/>
              </a:spcBef>
            </a:pPr>
            <a:r>
              <a:rPr dirty="0" sz="1100">
                <a:latin typeface="Trebuchet MS"/>
                <a:cs typeface="Trebuchet MS"/>
              </a:rPr>
              <a:t>Design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and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build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40">
                <a:latin typeface="Trebuchet MS"/>
                <a:cs typeface="Trebuchet MS"/>
              </a:rPr>
              <a:t>water</a:t>
            </a:r>
            <a:r>
              <a:rPr dirty="0" sz="1100" spc="-95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turbine.</a:t>
            </a:r>
            <a:endParaRPr sz="1100">
              <a:latin typeface="Trebuchet MS"/>
              <a:cs typeface="Trebuchet MS"/>
            </a:endParaRPr>
          </a:p>
          <a:p>
            <a:pPr marL="126364">
              <a:lnSpc>
                <a:spcPct val="100000"/>
              </a:lnSpc>
              <a:spcBef>
                <a:spcPts val="340"/>
              </a:spcBef>
            </a:pPr>
            <a:r>
              <a:rPr dirty="0" sz="1100" b="1">
                <a:latin typeface="Calibri"/>
                <a:cs typeface="Calibri"/>
              </a:rPr>
              <a:t>Page</a:t>
            </a:r>
            <a:r>
              <a:rPr dirty="0" sz="1100" spc="160" b="1">
                <a:latin typeface="Calibri"/>
                <a:cs typeface="Calibri"/>
              </a:rPr>
              <a:t> </a:t>
            </a:r>
            <a:r>
              <a:rPr dirty="0" sz="1100" spc="45" b="1">
                <a:latin typeface="Calibri"/>
                <a:cs typeface="Calibri"/>
              </a:rPr>
              <a:t>29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12003" y="3653948"/>
            <a:ext cx="60579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2150" spc="-10" b="1">
                <a:solidFill>
                  <a:srgbClr val="769ED4"/>
                </a:solidFill>
                <a:latin typeface="Calibri"/>
                <a:cs typeface="Calibri"/>
              </a:rPr>
              <a:t>Milly</a:t>
            </a:r>
            <a:endParaRPr sz="215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2502877" y="3132391"/>
            <a:ext cx="5098415" cy="1409065"/>
            <a:chOff x="2502877" y="3132391"/>
            <a:chExt cx="5098415" cy="1409065"/>
          </a:xfrm>
        </p:grpSpPr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2877" y="3132391"/>
              <a:ext cx="1062367" cy="140872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8760" y="3132391"/>
              <a:ext cx="1062380" cy="1408734"/>
            </a:xfrm>
            <a:prstGeom prst="rect">
              <a:avLst/>
            </a:prstGeom>
          </p:spPr>
        </p:pic>
      </p:grpSp>
      <p:sp>
        <p:nvSpPr>
          <p:cNvPr id="21" name="object 21" descr=""/>
          <p:cNvSpPr/>
          <p:nvPr/>
        </p:nvSpPr>
        <p:spPr>
          <a:xfrm>
            <a:off x="540004" y="1296377"/>
            <a:ext cx="9611995" cy="1728470"/>
          </a:xfrm>
          <a:custGeom>
            <a:avLst/>
            <a:gdLst/>
            <a:ahLst/>
            <a:cxnLst/>
            <a:rect l="l" t="t" r="r" b="b"/>
            <a:pathLst>
              <a:path w="9611995" h="1728470">
                <a:moveTo>
                  <a:pt x="9611995" y="0"/>
                </a:moveTo>
                <a:lnTo>
                  <a:pt x="0" y="0"/>
                </a:lnTo>
                <a:lnTo>
                  <a:pt x="0" y="1728000"/>
                </a:lnTo>
                <a:lnTo>
                  <a:pt x="9611995" y="1728000"/>
                </a:lnTo>
                <a:lnTo>
                  <a:pt x="9611995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12003" y="1977580"/>
            <a:ext cx="59055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2150" spc="110" b="1">
                <a:solidFill>
                  <a:srgbClr val="14C9CF"/>
                </a:solidFill>
                <a:latin typeface="Calibri"/>
                <a:cs typeface="Calibri"/>
              </a:rPr>
              <a:t>Lucy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709249" y="1380733"/>
            <a:ext cx="2695575" cy="149733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75"/>
              </a:spcBef>
            </a:pPr>
            <a:r>
              <a:rPr dirty="0" sz="1300" spc="70" b="1">
                <a:solidFill>
                  <a:srgbClr val="14C9CF"/>
                </a:solidFill>
                <a:latin typeface="Calibri"/>
                <a:cs typeface="Calibri"/>
              </a:rPr>
              <a:t>Plastics</a:t>
            </a:r>
            <a:r>
              <a:rPr dirty="0" sz="1300" spc="7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4C9CF"/>
                </a:solidFill>
                <a:latin typeface="Calibri"/>
                <a:cs typeface="Calibri"/>
              </a:rPr>
              <a:t>from</a:t>
            </a:r>
            <a:r>
              <a:rPr dirty="0" sz="1300" spc="7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300" spc="35" b="1">
                <a:solidFill>
                  <a:srgbClr val="14C9CF"/>
                </a:solidFill>
                <a:latin typeface="Calibri"/>
                <a:cs typeface="Calibri"/>
              </a:rPr>
              <a:t>waste</a:t>
            </a:r>
            <a:endParaRPr sz="1300">
              <a:latin typeface="Calibri"/>
              <a:cs typeface="Calibri"/>
            </a:endParaRPr>
          </a:p>
          <a:p>
            <a:pPr marR="5080">
              <a:lnSpc>
                <a:spcPct val="120300"/>
              </a:lnSpc>
              <a:spcBef>
                <a:spcPts val="50"/>
              </a:spcBef>
            </a:pPr>
            <a:r>
              <a:rPr dirty="0" sz="1100">
                <a:latin typeface="Trebuchet MS"/>
                <a:cs typeface="Trebuchet MS"/>
              </a:rPr>
              <a:t>How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does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plastic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end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up</a:t>
            </a:r>
            <a:r>
              <a:rPr dirty="0" sz="1100" spc="-30">
                <a:latin typeface="Trebuchet MS"/>
                <a:cs typeface="Trebuchet MS"/>
              </a:rPr>
              <a:t> in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our</a:t>
            </a:r>
            <a:r>
              <a:rPr dirty="0" sz="1100" spc="-6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oceans? </a:t>
            </a:r>
            <a:r>
              <a:rPr dirty="0" sz="1100" spc="-30">
                <a:latin typeface="Trebuchet MS"/>
                <a:cs typeface="Trebuchet MS"/>
              </a:rPr>
              <a:t>Degradable,</a:t>
            </a:r>
            <a:r>
              <a:rPr dirty="0" sz="1100" spc="-8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biodegradable</a:t>
            </a:r>
            <a:r>
              <a:rPr dirty="0" sz="1100" spc="-10">
                <a:latin typeface="Trebuchet MS"/>
                <a:cs typeface="Trebuchet MS"/>
              </a:rPr>
              <a:t> </a:t>
            </a:r>
            <a:r>
              <a:rPr dirty="0" sz="1100" spc="-30">
                <a:latin typeface="Trebuchet MS"/>
                <a:cs typeface="Trebuchet MS"/>
              </a:rPr>
              <a:t>or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compostable? </a:t>
            </a:r>
            <a:r>
              <a:rPr dirty="0" sz="1100" spc="-40">
                <a:latin typeface="Trebuchet MS"/>
                <a:cs typeface="Trebuchet MS"/>
              </a:rPr>
              <a:t>Test</a:t>
            </a:r>
            <a:r>
              <a:rPr dirty="0" sz="1100" spc="-1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biodegradable</a:t>
            </a:r>
            <a:r>
              <a:rPr dirty="0" sz="1100" spc="-10">
                <a:latin typeface="Trebuchet MS"/>
                <a:cs typeface="Trebuchet MS"/>
              </a:rPr>
              <a:t> plastic.</a:t>
            </a:r>
            <a:endParaRPr sz="1100">
              <a:latin typeface="Trebuchet MS"/>
              <a:cs typeface="Trebuchet MS"/>
            </a:endParaRPr>
          </a:p>
          <a:p>
            <a:pPr marR="860425">
              <a:lnSpc>
                <a:spcPct val="120300"/>
              </a:lnSpc>
            </a:pPr>
            <a:r>
              <a:rPr dirty="0" sz="1100">
                <a:latin typeface="Trebuchet MS"/>
                <a:cs typeface="Trebuchet MS"/>
              </a:rPr>
              <a:t>Making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potato</a:t>
            </a:r>
            <a:r>
              <a:rPr dirty="0" sz="1100" spc="-2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plastic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toys. </a:t>
            </a:r>
            <a:r>
              <a:rPr dirty="0" sz="1100">
                <a:latin typeface="Trebuchet MS"/>
                <a:cs typeface="Trebuchet MS"/>
              </a:rPr>
              <a:t>Making</a:t>
            </a:r>
            <a:r>
              <a:rPr dirty="0" sz="1100" spc="1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biodegradable</a:t>
            </a:r>
            <a:r>
              <a:rPr dirty="0" sz="1100" spc="15">
                <a:latin typeface="Trebuchet MS"/>
                <a:cs typeface="Trebuchet MS"/>
              </a:rPr>
              <a:t> </a:t>
            </a:r>
            <a:r>
              <a:rPr dirty="0" sz="1100" spc="-55">
                <a:latin typeface="Trebuchet MS"/>
                <a:cs typeface="Trebuchet MS"/>
              </a:rPr>
              <a:t>cutlery.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dirty="0" sz="1100" b="1">
                <a:latin typeface="Calibri"/>
                <a:cs typeface="Calibri"/>
              </a:rPr>
              <a:t>Page</a:t>
            </a:r>
            <a:r>
              <a:rPr dirty="0" sz="1100" spc="160" b="1">
                <a:latin typeface="Calibri"/>
                <a:cs typeface="Calibri"/>
              </a:rPr>
              <a:t> </a:t>
            </a:r>
            <a:r>
              <a:rPr dirty="0" sz="1100" spc="20" b="1"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727609" y="1432331"/>
            <a:ext cx="2117090" cy="139509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75"/>
              </a:spcBef>
            </a:pPr>
            <a:r>
              <a:rPr dirty="0" sz="1300" spc="55" b="1">
                <a:solidFill>
                  <a:srgbClr val="14C9CF"/>
                </a:solidFill>
                <a:latin typeface="Calibri"/>
                <a:cs typeface="Calibri"/>
              </a:rPr>
              <a:t>Protecting</a:t>
            </a:r>
            <a:r>
              <a:rPr dirty="0" sz="13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4C9CF"/>
                </a:solidFill>
                <a:latin typeface="Calibri"/>
                <a:cs typeface="Calibri"/>
              </a:rPr>
              <a:t>rivers</a:t>
            </a:r>
            <a:r>
              <a:rPr dirty="0" sz="13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130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300" spc="50" b="1">
                <a:solidFill>
                  <a:srgbClr val="14C9CF"/>
                </a:solidFill>
                <a:latin typeface="Calibri"/>
                <a:cs typeface="Calibri"/>
              </a:rPr>
              <a:t>oceans</a:t>
            </a:r>
            <a:endParaRPr sz="1300">
              <a:latin typeface="Calibri"/>
              <a:cs typeface="Calibri"/>
            </a:endParaRPr>
          </a:p>
          <a:p>
            <a:pPr marR="281305">
              <a:lnSpc>
                <a:spcPct val="100000"/>
              </a:lnSpc>
              <a:spcBef>
                <a:spcPts val="320"/>
              </a:spcBef>
            </a:pPr>
            <a:r>
              <a:rPr dirty="0" sz="1100" spc="-35">
                <a:latin typeface="Trebuchet MS"/>
                <a:cs typeface="Trebuchet MS"/>
              </a:rPr>
              <a:t>Explore</a:t>
            </a:r>
            <a:r>
              <a:rPr dirty="0" sz="1100" spc="-7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the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impact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of</a:t>
            </a:r>
            <a:r>
              <a:rPr dirty="0" sz="1100" spc="-80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invasive </a:t>
            </a:r>
            <a:r>
              <a:rPr dirty="0" sz="1100">
                <a:latin typeface="Trebuchet MS"/>
                <a:cs typeface="Trebuchet MS"/>
              </a:rPr>
              <a:t>species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on</a:t>
            </a:r>
            <a:r>
              <a:rPr dirty="0" sz="1100" spc="-4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</a:t>
            </a:r>
            <a:r>
              <a:rPr dirty="0" sz="1100" spc="-45">
                <a:latin typeface="Trebuchet MS"/>
                <a:cs typeface="Trebuchet MS"/>
              </a:rPr>
              <a:t> </a:t>
            </a:r>
            <a:r>
              <a:rPr dirty="0" sz="1100" spc="-10">
                <a:latin typeface="Trebuchet MS"/>
                <a:cs typeface="Trebuchet MS"/>
              </a:rPr>
              <a:t>ecosystem.</a:t>
            </a:r>
            <a:endParaRPr sz="1100">
              <a:latin typeface="Trebuchet MS"/>
              <a:cs typeface="Trebuchet MS"/>
            </a:endParaRPr>
          </a:p>
          <a:p>
            <a:pPr marR="71755">
              <a:lnSpc>
                <a:spcPct val="100000"/>
              </a:lnSpc>
              <a:spcBef>
                <a:spcPts val="265"/>
              </a:spcBef>
            </a:pPr>
            <a:r>
              <a:rPr dirty="0" sz="1100">
                <a:latin typeface="Trebuchet MS"/>
                <a:cs typeface="Trebuchet MS"/>
              </a:rPr>
              <a:t>Model</a:t>
            </a:r>
            <a:r>
              <a:rPr dirty="0" sz="1100" spc="-15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biodiversity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and</a:t>
            </a:r>
            <a:r>
              <a:rPr dirty="0" sz="1100" spc="-1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use</a:t>
            </a:r>
            <a:r>
              <a:rPr dirty="0" sz="1100" spc="-10">
                <a:latin typeface="Trebuchet MS"/>
                <a:cs typeface="Trebuchet MS"/>
              </a:rPr>
              <a:t> </a:t>
            </a:r>
            <a:r>
              <a:rPr dirty="0" sz="1100" spc="-50">
                <a:latin typeface="Trebuchet MS"/>
                <a:cs typeface="Trebuchet MS"/>
              </a:rPr>
              <a:t>a </a:t>
            </a:r>
            <a:r>
              <a:rPr dirty="0" sz="1100" spc="-25">
                <a:latin typeface="Trebuchet MS"/>
                <a:cs typeface="Trebuchet MS"/>
              </a:rPr>
              <a:t>biodiversity</a:t>
            </a:r>
            <a:r>
              <a:rPr dirty="0" sz="1100" spc="-55">
                <a:latin typeface="Trebuchet MS"/>
                <a:cs typeface="Trebuchet MS"/>
              </a:rPr>
              <a:t> </a:t>
            </a:r>
            <a:r>
              <a:rPr dirty="0" sz="1100" spc="-35">
                <a:latin typeface="Trebuchet MS"/>
                <a:cs typeface="Trebuchet MS"/>
              </a:rPr>
              <a:t>index</a:t>
            </a:r>
            <a:r>
              <a:rPr dirty="0" sz="1100" spc="-5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to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find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out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how ‘species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 spc="-70">
                <a:latin typeface="Trebuchet MS"/>
                <a:cs typeface="Trebuchet MS"/>
              </a:rPr>
              <a:t>rich’</a:t>
            </a:r>
            <a:r>
              <a:rPr dirty="0" sz="1100" spc="-105">
                <a:latin typeface="Trebuchet MS"/>
                <a:cs typeface="Trebuchet MS"/>
              </a:rPr>
              <a:t> </a:t>
            </a:r>
            <a:r>
              <a:rPr dirty="0" sz="1100">
                <a:latin typeface="Trebuchet MS"/>
                <a:cs typeface="Trebuchet MS"/>
              </a:rPr>
              <a:t>a</a:t>
            </a:r>
            <a:r>
              <a:rPr dirty="0" sz="1100" spc="-30">
                <a:latin typeface="Trebuchet MS"/>
                <a:cs typeface="Trebuchet MS"/>
              </a:rPr>
              <a:t> </a:t>
            </a:r>
            <a:r>
              <a:rPr dirty="0" sz="1100" spc="-20">
                <a:latin typeface="Trebuchet MS"/>
                <a:cs typeface="Trebuchet MS"/>
              </a:rPr>
              <a:t>habitat</a:t>
            </a:r>
            <a:r>
              <a:rPr dirty="0" sz="1100" spc="-35">
                <a:latin typeface="Trebuchet MS"/>
                <a:cs typeface="Trebuchet MS"/>
              </a:rPr>
              <a:t> </a:t>
            </a:r>
            <a:r>
              <a:rPr dirty="0" sz="1100" spc="-25">
                <a:latin typeface="Trebuchet MS"/>
                <a:cs typeface="Trebuchet MS"/>
              </a:rPr>
              <a:t>is.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dirty="0" sz="1100" b="1">
                <a:latin typeface="Calibri"/>
                <a:cs typeface="Calibri"/>
              </a:rPr>
              <a:t>Page</a:t>
            </a:r>
            <a:r>
              <a:rPr dirty="0" sz="1100" spc="160" b="1">
                <a:latin typeface="Calibri"/>
                <a:cs typeface="Calibri"/>
              </a:rPr>
              <a:t> </a:t>
            </a:r>
            <a:r>
              <a:rPr dirty="0" sz="1100" spc="-25" b="1">
                <a:latin typeface="Calibri"/>
                <a:cs typeface="Calibri"/>
              </a:rPr>
              <a:t>17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2502877" y="1296390"/>
            <a:ext cx="5098415" cy="1728470"/>
            <a:chOff x="2502877" y="1296390"/>
            <a:chExt cx="5098415" cy="1728470"/>
          </a:xfrm>
        </p:grpSpPr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02877" y="1296390"/>
              <a:ext cx="1062367" cy="1727993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38760" y="1296390"/>
              <a:ext cx="1062367" cy="1727993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2538054" y="6100600"/>
            <a:ext cx="991869" cy="965835"/>
            <a:chOff x="2538054" y="6100600"/>
            <a:chExt cx="991869" cy="965835"/>
          </a:xfrm>
        </p:grpSpPr>
        <p:pic>
          <p:nvPicPr>
            <p:cNvPr id="29" name="object 2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1576" y="6103800"/>
              <a:ext cx="984338" cy="959662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38054" y="6100600"/>
              <a:ext cx="991387" cy="965708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 rot="21540000">
            <a:off x="2655084" y="6492486"/>
            <a:ext cx="78369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80"/>
              </a:lnSpc>
            </a:pPr>
            <a:r>
              <a:rPr dirty="0" sz="1200" spc="35" b="1">
                <a:solidFill>
                  <a:srgbClr val="FFFFFF"/>
                </a:solidFill>
                <a:latin typeface="Calibri"/>
                <a:cs typeface="Calibri"/>
              </a:rPr>
              <a:t>Innov</a:t>
            </a:r>
            <a:r>
              <a:rPr dirty="0" baseline="2314" sz="1800" spc="52" b="1">
                <a:solidFill>
                  <a:srgbClr val="FFFFFF"/>
                </a:solidFill>
                <a:latin typeface="Calibri"/>
                <a:cs typeface="Calibri"/>
              </a:rPr>
              <a:t>ation</a:t>
            </a:r>
            <a:endParaRPr baseline="2314" sz="18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2768028" y="6617492"/>
            <a:ext cx="650240" cy="20383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baseline="2645" sz="1575" spc="52" b="1">
                <a:solidFill>
                  <a:srgbClr val="282827"/>
                </a:solidFill>
                <a:latin typeface="Calibri"/>
                <a:cs typeface="Calibri"/>
              </a:rPr>
              <a:t>Challe</a:t>
            </a:r>
            <a:r>
              <a:rPr dirty="0" sz="1050" spc="35" b="1">
                <a:solidFill>
                  <a:srgbClr val="282827"/>
                </a:solidFill>
                <a:latin typeface="Calibri"/>
                <a:cs typeface="Calibri"/>
              </a:rPr>
              <a:t>nge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27300" y="7197929"/>
            <a:ext cx="1330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3675" algn="l"/>
              </a:tabLst>
            </a:pPr>
            <a:r>
              <a:rPr dirty="0" sz="1000" spc="-50">
                <a:latin typeface="Arial"/>
                <a:cs typeface="Arial"/>
              </a:rPr>
              <a:t>4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20001" y="6330734"/>
            <a:ext cx="1640205" cy="16510"/>
          </a:xfrm>
          <a:custGeom>
            <a:avLst/>
            <a:gdLst/>
            <a:ahLst/>
            <a:cxnLst/>
            <a:rect l="l" t="t" r="r" b="b"/>
            <a:pathLst>
              <a:path w="1640205" h="16510">
                <a:moveTo>
                  <a:pt x="1640014" y="0"/>
                </a:moveTo>
                <a:lnTo>
                  <a:pt x="0" y="0"/>
                </a:lnTo>
                <a:lnTo>
                  <a:pt x="0" y="15963"/>
                </a:lnTo>
                <a:lnTo>
                  <a:pt x="1640014" y="15963"/>
                </a:lnTo>
                <a:lnTo>
                  <a:pt x="16400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612021" y="6330734"/>
            <a:ext cx="1609725" cy="16510"/>
          </a:xfrm>
          <a:custGeom>
            <a:avLst/>
            <a:gdLst/>
            <a:ahLst/>
            <a:cxnLst/>
            <a:rect l="l" t="t" r="r" b="b"/>
            <a:pathLst>
              <a:path w="1609725" h="16510">
                <a:moveTo>
                  <a:pt x="1609204" y="0"/>
                </a:moveTo>
                <a:lnTo>
                  <a:pt x="0" y="0"/>
                </a:lnTo>
                <a:lnTo>
                  <a:pt x="0" y="15963"/>
                </a:lnTo>
                <a:lnTo>
                  <a:pt x="1609204" y="15963"/>
                </a:lnTo>
                <a:lnTo>
                  <a:pt x="160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719993" y="727425"/>
            <a:ext cx="620395" cy="649605"/>
            <a:chOff x="719993" y="727425"/>
            <a:chExt cx="620395" cy="649605"/>
          </a:xfrm>
        </p:grpSpPr>
        <p:sp>
          <p:nvSpPr>
            <p:cNvPr id="6" name="object 6" descr=""/>
            <p:cNvSpPr/>
            <p:nvPr/>
          </p:nvSpPr>
          <p:spPr>
            <a:xfrm>
              <a:off x="719993" y="727425"/>
              <a:ext cx="620395" cy="649605"/>
            </a:xfrm>
            <a:custGeom>
              <a:avLst/>
              <a:gdLst/>
              <a:ahLst/>
              <a:cxnLst/>
              <a:rect l="l" t="t" r="r" b="b"/>
              <a:pathLst>
                <a:path w="620394" h="649605">
                  <a:moveTo>
                    <a:pt x="309346" y="0"/>
                  </a:moveTo>
                  <a:lnTo>
                    <a:pt x="302552" y="8077"/>
                  </a:lnTo>
                  <a:lnTo>
                    <a:pt x="325348" y="18351"/>
                  </a:lnTo>
                  <a:lnTo>
                    <a:pt x="309346" y="0"/>
                  </a:lnTo>
                  <a:close/>
                </a:path>
                <a:path w="620394" h="649605">
                  <a:moveTo>
                    <a:pt x="309727" y="25196"/>
                  </a:moveTo>
                  <a:lnTo>
                    <a:pt x="309346" y="25628"/>
                  </a:lnTo>
                  <a:lnTo>
                    <a:pt x="310540" y="26174"/>
                  </a:lnTo>
                  <a:lnTo>
                    <a:pt x="309727" y="25196"/>
                  </a:lnTo>
                  <a:close/>
                </a:path>
                <a:path w="620394" h="649605">
                  <a:moveTo>
                    <a:pt x="140944" y="599808"/>
                  </a:moveTo>
                  <a:lnTo>
                    <a:pt x="123253" y="628688"/>
                  </a:lnTo>
                  <a:lnTo>
                    <a:pt x="133096" y="649579"/>
                  </a:lnTo>
                  <a:lnTo>
                    <a:pt x="197332" y="649579"/>
                  </a:lnTo>
                  <a:lnTo>
                    <a:pt x="206997" y="628865"/>
                  </a:lnTo>
                  <a:lnTo>
                    <a:pt x="140944" y="599808"/>
                  </a:lnTo>
                  <a:close/>
                </a:path>
                <a:path w="620394" h="649605">
                  <a:moveTo>
                    <a:pt x="195992" y="562508"/>
                  </a:moveTo>
                  <a:lnTo>
                    <a:pt x="139458" y="562508"/>
                  </a:lnTo>
                  <a:lnTo>
                    <a:pt x="242354" y="609358"/>
                  </a:lnTo>
                  <a:lnTo>
                    <a:pt x="224320" y="649579"/>
                  </a:lnTo>
                  <a:lnTo>
                    <a:pt x="249936" y="649579"/>
                  </a:lnTo>
                  <a:lnTo>
                    <a:pt x="273227" y="597662"/>
                  </a:lnTo>
                  <a:lnTo>
                    <a:pt x="195992" y="562508"/>
                  </a:lnTo>
                  <a:close/>
                </a:path>
                <a:path w="620394" h="649605">
                  <a:moveTo>
                    <a:pt x="188212" y="491058"/>
                  </a:moveTo>
                  <a:lnTo>
                    <a:pt x="138290" y="491058"/>
                  </a:lnTo>
                  <a:lnTo>
                    <a:pt x="302552" y="569607"/>
                  </a:lnTo>
                  <a:lnTo>
                    <a:pt x="267906" y="649579"/>
                  </a:lnTo>
                  <a:lnTo>
                    <a:pt x="291312" y="649579"/>
                  </a:lnTo>
                  <a:lnTo>
                    <a:pt x="330530" y="559104"/>
                  </a:lnTo>
                  <a:lnTo>
                    <a:pt x="188212" y="491058"/>
                  </a:lnTo>
                  <a:close/>
                </a:path>
                <a:path w="620394" h="649605">
                  <a:moveTo>
                    <a:pt x="184094" y="425640"/>
                  </a:moveTo>
                  <a:lnTo>
                    <a:pt x="137426" y="425640"/>
                  </a:lnTo>
                  <a:lnTo>
                    <a:pt x="362331" y="530009"/>
                  </a:lnTo>
                  <a:lnTo>
                    <a:pt x="307848" y="649579"/>
                  </a:lnTo>
                  <a:lnTo>
                    <a:pt x="329387" y="649579"/>
                  </a:lnTo>
                  <a:lnTo>
                    <a:pt x="388251" y="520369"/>
                  </a:lnTo>
                  <a:lnTo>
                    <a:pt x="184094" y="425640"/>
                  </a:lnTo>
                  <a:close/>
                </a:path>
                <a:path w="620394" h="649605">
                  <a:moveTo>
                    <a:pt x="196723" y="368160"/>
                  </a:moveTo>
                  <a:lnTo>
                    <a:pt x="153941" y="368160"/>
                  </a:lnTo>
                  <a:lnTo>
                    <a:pt x="422211" y="490410"/>
                  </a:lnTo>
                  <a:lnTo>
                    <a:pt x="347319" y="649579"/>
                  </a:lnTo>
                  <a:lnTo>
                    <a:pt x="366890" y="649579"/>
                  </a:lnTo>
                  <a:lnTo>
                    <a:pt x="445871" y="481672"/>
                  </a:lnTo>
                  <a:lnTo>
                    <a:pt x="196723" y="368160"/>
                  </a:lnTo>
                  <a:close/>
                </a:path>
                <a:path w="620394" h="649605">
                  <a:moveTo>
                    <a:pt x="337163" y="368160"/>
                  </a:moveTo>
                  <a:lnTo>
                    <a:pt x="298514" y="368160"/>
                  </a:lnTo>
                  <a:lnTo>
                    <a:pt x="482117" y="450786"/>
                  </a:lnTo>
                  <a:lnTo>
                    <a:pt x="386562" y="649579"/>
                  </a:lnTo>
                  <a:lnTo>
                    <a:pt x="404114" y="649579"/>
                  </a:lnTo>
                  <a:lnTo>
                    <a:pt x="503453" y="442988"/>
                  </a:lnTo>
                  <a:lnTo>
                    <a:pt x="337163" y="368160"/>
                  </a:lnTo>
                  <a:close/>
                </a:path>
                <a:path w="620394" h="649605">
                  <a:moveTo>
                    <a:pt x="479947" y="368160"/>
                  </a:moveTo>
                  <a:lnTo>
                    <a:pt x="445658" y="368160"/>
                  </a:lnTo>
                  <a:lnTo>
                    <a:pt x="542112" y="411162"/>
                  </a:lnTo>
                  <a:lnTo>
                    <a:pt x="425627" y="649579"/>
                  </a:lnTo>
                  <a:lnTo>
                    <a:pt x="441147" y="649579"/>
                  </a:lnTo>
                  <a:lnTo>
                    <a:pt x="560984" y="404291"/>
                  </a:lnTo>
                  <a:lnTo>
                    <a:pt x="479947" y="368160"/>
                  </a:lnTo>
                  <a:close/>
                </a:path>
                <a:path w="620394" h="649605">
                  <a:moveTo>
                    <a:pt x="619660" y="368160"/>
                  </a:moveTo>
                  <a:lnTo>
                    <a:pt x="592335" y="368160"/>
                  </a:lnTo>
                  <a:lnTo>
                    <a:pt x="603783" y="373392"/>
                  </a:lnTo>
                  <a:lnTo>
                    <a:pt x="467207" y="649579"/>
                  </a:lnTo>
                  <a:lnTo>
                    <a:pt x="480936" y="649579"/>
                  </a:lnTo>
                  <a:lnTo>
                    <a:pt x="571639" y="466153"/>
                  </a:lnTo>
                  <a:lnTo>
                    <a:pt x="619660" y="368160"/>
                  </a:lnTo>
                  <a:close/>
                </a:path>
                <a:path w="620394" h="649605">
                  <a:moveTo>
                    <a:pt x="130505" y="532701"/>
                  </a:moveTo>
                  <a:lnTo>
                    <a:pt x="100584" y="580644"/>
                  </a:lnTo>
                  <a:lnTo>
                    <a:pt x="112458" y="605790"/>
                  </a:lnTo>
                  <a:lnTo>
                    <a:pt x="139458" y="562508"/>
                  </a:lnTo>
                  <a:lnTo>
                    <a:pt x="195992" y="562508"/>
                  </a:lnTo>
                  <a:lnTo>
                    <a:pt x="130505" y="532701"/>
                  </a:lnTo>
                  <a:close/>
                </a:path>
                <a:path w="620394" h="649605">
                  <a:moveTo>
                    <a:pt x="131051" y="463727"/>
                  </a:moveTo>
                  <a:lnTo>
                    <a:pt x="80124" y="537260"/>
                  </a:lnTo>
                  <a:lnTo>
                    <a:pt x="90741" y="559727"/>
                  </a:lnTo>
                  <a:lnTo>
                    <a:pt x="138290" y="491058"/>
                  </a:lnTo>
                  <a:lnTo>
                    <a:pt x="188212" y="491058"/>
                  </a:lnTo>
                  <a:lnTo>
                    <a:pt x="131051" y="463727"/>
                  </a:lnTo>
                  <a:close/>
                </a:path>
                <a:path w="620394" h="649605">
                  <a:moveTo>
                    <a:pt x="131241" y="401116"/>
                  </a:moveTo>
                  <a:lnTo>
                    <a:pt x="60680" y="495960"/>
                  </a:lnTo>
                  <a:lnTo>
                    <a:pt x="70154" y="516077"/>
                  </a:lnTo>
                  <a:lnTo>
                    <a:pt x="137426" y="425640"/>
                  </a:lnTo>
                  <a:lnTo>
                    <a:pt x="184094" y="425640"/>
                  </a:lnTo>
                  <a:lnTo>
                    <a:pt x="131241" y="401116"/>
                  </a:lnTo>
                  <a:close/>
                </a:path>
                <a:path w="620394" h="649605">
                  <a:moveTo>
                    <a:pt x="130525" y="368160"/>
                  </a:moveTo>
                  <a:lnTo>
                    <a:pt x="107998" y="368160"/>
                  </a:lnTo>
                  <a:lnTo>
                    <a:pt x="40805" y="453834"/>
                  </a:lnTo>
                  <a:lnTo>
                    <a:pt x="49263" y="471779"/>
                  </a:lnTo>
                  <a:lnTo>
                    <a:pt x="130525" y="368160"/>
                  </a:lnTo>
                  <a:close/>
                </a:path>
                <a:path w="620394" h="649605">
                  <a:moveTo>
                    <a:pt x="76268" y="368160"/>
                  </a:moveTo>
                  <a:lnTo>
                    <a:pt x="55826" y="368160"/>
                  </a:lnTo>
                  <a:lnTo>
                    <a:pt x="20688" y="411175"/>
                  </a:lnTo>
                  <a:lnTo>
                    <a:pt x="28181" y="427050"/>
                  </a:lnTo>
                  <a:lnTo>
                    <a:pt x="76268" y="368160"/>
                  </a:lnTo>
                  <a:close/>
                </a:path>
                <a:path w="620394" h="649605">
                  <a:moveTo>
                    <a:pt x="18643" y="368160"/>
                  </a:moveTo>
                  <a:lnTo>
                    <a:pt x="406" y="368160"/>
                  </a:lnTo>
                  <a:lnTo>
                    <a:pt x="6946" y="382028"/>
                  </a:lnTo>
                  <a:lnTo>
                    <a:pt x="18643" y="368160"/>
                  </a:lnTo>
                  <a:close/>
                </a:path>
                <a:path w="620394" h="649605">
                  <a:moveTo>
                    <a:pt x="1123" y="367309"/>
                  </a:moveTo>
                  <a:lnTo>
                    <a:pt x="0" y="367309"/>
                  </a:lnTo>
                  <a:lnTo>
                    <a:pt x="406" y="368160"/>
                  </a:lnTo>
                  <a:lnTo>
                    <a:pt x="1123" y="367309"/>
                  </a:lnTo>
                  <a:close/>
                </a:path>
                <a:path w="620394" h="649605">
                  <a:moveTo>
                    <a:pt x="56521" y="367309"/>
                  </a:moveTo>
                  <a:lnTo>
                    <a:pt x="19361" y="367309"/>
                  </a:lnTo>
                  <a:lnTo>
                    <a:pt x="18643" y="368160"/>
                  </a:lnTo>
                  <a:lnTo>
                    <a:pt x="55826" y="368160"/>
                  </a:lnTo>
                  <a:lnTo>
                    <a:pt x="56521" y="367309"/>
                  </a:lnTo>
                  <a:close/>
                </a:path>
                <a:path w="620394" h="649605">
                  <a:moveTo>
                    <a:pt x="108666" y="367309"/>
                  </a:moveTo>
                  <a:lnTo>
                    <a:pt x="76963" y="367309"/>
                  </a:lnTo>
                  <a:lnTo>
                    <a:pt x="76268" y="368160"/>
                  </a:lnTo>
                  <a:lnTo>
                    <a:pt x="107998" y="368160"/>
                  </a:lnTo>
                  <a:lnTo>
                    <a:pt x="108666" y="367309"/>
                  </a:lnTo>
                  <a:close/>
                </a:path>
                <a:path w="620394" h="649605">
                  <a:moveTo>
                    <a:pt x="152073" y="367309"/>
                  </a:moveTo>
                  <a:lnTo>
                    <a:pt x="131192" y="367309"/>
                  </a:lnTo>
                  <a:lnTo>
                    <a:pt x="130525" y="368160"/>
                  </a:lnTo>
                  <a:lnTo>
                    <a:pt x="153941" y="368160"/>
                  </a:lnTo>
                  <a:lnTo>
                    <a:pt x="152073" y="367309"/>
                  </a:lnTo>
                  <a:close/>
                </a:path>
                <a:path w="620394" h="649605">
                  <a:moveTo>
                    <a:pt x="296623" y="367309"/>
                  </a:moveTo>
                  <a:lnTo>
                    <a:pt x="194855" y="367309"/>
                  </a:lnTo>
                  <a:lnTo>
                    <a:pt x="196723" y="368160"/>
                  </a:lnTo>
                  <a:lnTo>
                    <a:pt x="298514" y="368160"/>
                  </a:lnTo>
                  <a:lnTo>
                    <a:pt x="296623" y="367309"/>
                  </a:lnTo>
                  <a:close/>
                </a:path>
                <a:path w="620394" h="649605">
                  <a:moveTo>
                    <a:pt x="443749" y="367309"/>
                  </a:moveTo>
                  <a:lnTo>
                    <a:pt x="335272" y="367309"/>
                  </a:lnTo>
                  <a:lnTo>
                    <a:pt x="337163" y="368160"/>
                  </a:lnTo>
                  <a:lnTo>
                    <a:pt x="445658" y="368160"/>
                  </a:lnTo>
                  <a:lnTo>
                    <a:pt x="443749" y="367309"/>
                  </a:lnTo>
                  <a:close/>
                </a:path>
                <a:path w="620394" h="649605">
                  <a:moveTo>
                    <a:pt x="590473" y="367309"/>
                  </a:moveTo>
                  <a:lnTo>
                    <a:pt x="478038" y="367309"/>
                  </a:lnTo>
                  <a:lnTo>
                    <a:pt x="479947" y="368160"/>
                  </a:lnTo>
                  <a:lnTo>
                    <a:pt x="592335" y="368160"/>
                  </a:lnTo>
                  <a:lnTo>
                    <a:pt x="590473" y="367309"/>
                  </a:lnTo>
                  <a:close/>
                </a:path>
                <a:path w="620394" h="649605">
                  <a:moveTo>
                    <a:pt x="131445" y="212775"/>
                  </a:moveTo>
                  <a:lnTo>
                    <a:pt x="1123" y="367309"/>
                  </a:lnTo>
                  <a:lnTo>
                    <a:pt x="19361" y="367309"/>
                  </a:lnTo>
                  <a:lnTo>
                    <a:pt x="135331" y="229806"/>
                  </a:lnTo>
                  <a:lnTo>
                    <a:pt x="169642" y="229806"/>
                  </a:lnTo>
                  <a:lnTo>
                    <a:pt x="131445" y="212775"/>
                  </a:lnTo>
                  <a:close/>
                </a:path>
                <a:path w="620394" h="649605">
                  <a:moveTo>
                    <a:pt x="131445" y="275590"/>
                  </a:moveTo>
                  <a:lnTo>
                    <a:pt x="56521" y="367309"/>
                  </a:lnTo>
                  <a:lnTo>
                    <a:pt x="76963" y="367309"/>
                  </a:lnTo>
                  <a:lnTo>
                    <a:pt x="135991" y="295021"/>
                  </a:lnTo>
                  <a:lnTo>
                    <a:pt x="174626" y="295020"/>
                  </a:lnTo>
                  <a:lnTo>
                    <a:pt x="131445" y="275590"/>
                  </a:lnTo>
                  <a:close/>
                </a:path>
                <a:path w="620394" h="649605">
                  <a:moveTo>
                    <a:pt x="131356" y="338378"/>
                  </a:moveTo>
                  <a:lnTo>
                    <a:pt x="108666" y="367309"/>
                  </a:lnTo>
                  <a:lnTo>
                    <a:pt x="131192" y="367309"/>
                  </a:lnTo>
                  <a:lnTo>
                    <a:pt x="136690" y="360299"/>
                  </a:lnTo>
                  <a:lnTo>
                    <a:pt x="179468" y="360299"/>
                  </a:lnTo>
                  <a:lnTo>
                    <a:pt x="131356" y="338378"/>
                  </a:lnTo>
                  <a:close/>
                </a:path>
                <a:path w="620394" h="649605">
                  <a:moveTo>
                    <a:pt x="179468" y="360299"/>
                  </a:moveTo>
                  <a:lnTo>
                    <a:pt x="136690" y="360299"/>
                  </a:lnTo>
                  <a:lnTo>
                    <a:pt x="152073" y="367309"/>
                  </a:lnTo>
                  <a:lnTo>
                    <a:pt x="194855" y="367309"/>
                  </a:lnTo>
                  <a:lnTo>
                    <a:pt x="179468" y="360299"/>
                  </a:lnTo>
                  <a:close/>
                </a:path>
                <a:path w="620394" h="649605">
                  <a:moveTo>
                    <a:pt x="174626" y="295020"/>
                  </a:moveTo>
                  <a:lnTo>
                    <a:pt x="135991" y="295021"/>
                  </a:lnTo>
                  <a:lnTo>
                    <a:pt x="296623" y="367309"/>
                  </a:lnTo>
                  <a:lnTo>
                    <a:pt x="335272" y="367309"/>
                  </a:lnTo>
                  <a:lnTo>
                    <a:pt x="174626" y="295020"/>
                  </a:lnTo>
                  <a:close/>
                </a:path>
                <a:path w="620394" h="649605">
                  <a:moveTo>
                    <a:pt x="169642" y="229806"/>
                  </a:moveTo>
                  <a:lnTo>
                    <a:pt x="135331" y="229806"/>
                  </a:lnTo>
                  <a:lnTo>
                    <a:pt x="443749" y="367309"/>
                  </a:lnTo>
                  <a:lnTo>
                    <a:pt x="478038" y="367309"/>
                  </a:lnTo>
                  <a:lnTo>
                    <a:pt x="169642" y="229806"/>
                  </a:lnTo>
                  <a:close/>
                </a:path>
                <a:path w="620394" h="649605">
                  <a:moveTo>
                    <a:pt x="172529" y="162712"/>
                  </a:moveTo>
                  <a:lnTo>
                    <a:pt x="164261" y="172504"/>
                  </a:lnTo>
                  <a:lnTo>
                    <a:pt x="590473" y="367309"/>
                  </a:lnTo>
                  <a:lnTo>
                    <a:pt x="620077" y="367309"/>
                  </a:lnTo>
                  <a:lnTo>
                    <a:pt x="172529" y="162712"/>
                  </a:lnTo>
                  <a:close/>
                </a:path>
                <a:path w="620394" h="649605">
                  <a:moveTo>
                    <a:pt x="211480" y="116509"/>
                  </a:moveTo>
                  <a:lnTo>
                    <a:pt x="204673" y="124599"/>
                  </a:lnTo>
                  <a:lnTo>
                    <a:pt x="545477" y="279006"/>
                  </a:lnTo>
                  <a:lnTo>
                    <a:pt x="530174" y="260896"/>
                  </a:lnTo>
                  <a:lnTo>
                    <a:pt x="211480" y="116509"/>
                  </a:lnTo>
                  <a:close/>
                </a:path>
                <a:path w="620394" h="649605">
                  <a:moveTo>
                    <a:pt x="246748" y="74891"/>
                  </a:moveTo>
                  <a:lnTo>
                    <a:pt x="239928" y="82981"/>
                  </a:lnTo>
                  <a:lnTo>
                    <a:pt x="465074" y="184378"/>
                  </a:lnTo>
                  <a:lnTo>
                    <a:pt x="449783" y="166268"/>
                  </a:lnTo>
                  <a:lnTo>
                    <a:pt x="246748" y="74891"/>
                  </a:lnTo>
                  <a:close/>
                </a:path>
                <a:path w="620394" h="649605">
                  <a:moveTo>
                    <a:pt x="281749" y="32689"/>
                  </a:moveTo>
                  <a:lnTo>
                    <a:pt x="274929" y="40767"/>
                  </a:lnTo>
                  <a:lnTo>
                    <a:pt x="386638" y="91084"/>
                  </a:lnTo>
                  <a:lnTo>
                    <a:pt x="371335" y="72986"/>
                  </a:lnTo>
                  <a:lnTo>
                    <a:pt x="281749" y="32689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400" y="727595"/>
              <a:ext cx="22809" cy="2573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1" y="760056"/>
              <a:ext cx="620014" cy="616711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409244" y="941232"/>
            <a:ext cx="1692910" cy="438150"/>
            <a:chOff x="1409244" y="941232"/>
            <a:chExt cx="1692910" cy="438150"/>
          </a:xfrm>
        </p:grpSpPr>
        <p:sp>
          <p:nvSpPr>
            <p:cNvPr id="10" name="object 10" descr=""/>
            <p:cNvSpPr/>
            <p:nvPr/>
          </p:nvSpPr>
          <p:spPr>
            <a:xfrm>
              <a:off x="1958708" y="941235"/>
              <a:ext cx="27305" cy="159385"/>
            </a:xfrm>
            <a:custGeom>
              <a:avLst/>
              <a:gdLst/>
              <a:ahLst/>
              <a:cxnLst/>
              <a:rect l="l" t="t" r="r" b="b"/>
              <a:pathLst>
                <a:path w="27305" h="159384">
                  <a:moveTo>
                    <a:pt x="26682" y="0"/>
                  </a:moveTo>
                  <a:lnTo>
                    <a:pt x="0" y="0"/>
                  </a:lnTo>
                  <a:lnTo>
                    <a:pt x="0" y="159003"/>
                  </a:lnTo>
                  <a:lnTo>
                    <a:pt x="26682" y="159003"/>
                  </a:lnTo>
                  <a:lnTo>
                    <a:pt x="26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9244" y="941232"/>
              <a:ext cx="1692757" cy="437989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707299" y="6455019"/>
            <a:ext cx="1665605" cy="5359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90"/>
              </a:spcBef>
            </a:pPr>
            <a:r>
              <a:rPr dirty="0" sz="800" spc="90">
                <a:solidFill>
                  <a:srgbClr val="14C9CF"/>
                </a:solidFill>
                <a:latin typeface="Calibri"/>
                <a:cs typeface="Calibri"/>
              </a:rPr>
              <a:t>Royal</a:t>
            </a:r>
            <a:r>
              <a:rPr dirty="0" sz="800" spc="55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30">
                <a:solidFill>
                  <a:srgbClr val="14C9CF"/>
                </a:solidFill>
                <a:latin typeface="Calibri"/>
                <a:cs typeface="Calibri"/>
              </a:rPr>
              <a:t>Academy</a:t>
            </a:r>
            <a:r>
              <a:rPr dirty="0" sz="800" spc="55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65">
                <a:solidFill>
                  <a:srgbClr val="14C9CF"/>
                </a:solidFill>
                <a:latin typeface="Calibri"/>
                <a:cs typeface="Calibri"/>
              </a:rPr>
              <a:t>of</a:t>
            </a:r>
            <a:r>
              <a:rPr dirty="0" sz="800" spc="6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10">
                <a:solidFill>
                  <a:srgbClr val="14C9CF"/>
                </a:solidFill>
                <a:latin typeface="Calibri"/>
                <a:cs typeface="Calibri"/>
              </a:rPr>
              <a:t>Engineering </a:t>
            </a:r>
            <a:r>
              <a:rPr dirty="0" sz="800" spc="100">
                <a:solidFill>
                  <a:srgbClr val="14C9CF"/>
                </a:solidFill>
                <a:latin typeface="Calibri"/>
                <a:cs typeface="Calibri"/>
              </a:rPr>
              <a:t>Prince</a:t>
            </a:r>
            <a:r>
              <a:rPr dirty="0" sz="800" spc="6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95">
                <a:solidFill>
                  <a:srgbClr val="14C9CF"/>
                </a:solidFill>
                <a:latin typeface="Calibri"/>
                <a:cs typeface="Calibri"/>
              </a:rPr>
              <a:t>Philip</a:t>
            </a:r>
            <a:r>
              <a:rPr dirty="0" sz="800" spc="55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10">
                <a:solidFill>
                  <a:srgbClr val="14C9CF"/>
                </a:solidFill>
                <a:latin typeface="Calibri"/>
                <a:cs typeface="Calibri"/>
              </a:rPr>
              <a:t>House</a:t>
            </a:r>
            <a:endParaRPr sz="800">
              <a:latin typeface="Calibri"/>
              <a:cs typeface="Calibri"/>
            </a:endParaRPr>
          </a:p>
          <a:p>
            <a:pPr marL="12700" marR="383540">
              <a:lnSpc>
                <a:spcPct val="104600"/>
              </a:lnSpc>
            </a:pPr>
            <a:r>
              <a:rPr dirty="0" sz="800" spc="60">
                <a:solidFill>
                  <a:srgbClr val="14C9CF"/>
                </a:solidFill>
                <a:latin typeface="Calibri"/>
                <a:cs typeface="Calibri"/>
              </a:rPr>
              <a:t>3</a:t>
            </a:r>
            <a:r>
              <a:rPr dirty="0" sz="800" spc="5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90">
                <a:solidFill>
                  <a:srgbClr val="14C9CF"/>
                </a:solidFill>
                <a:latin typeface="Calibri"/>
                <a:cs typeface="Calibri"/>
              </a:rPr>
              <a:t>Carlton</a:t>
            </a:r>
            <a:r>
              <a:rPr dirty="0" sz="800" spc="5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20">
                <a:solidFill>
                  <a:srgbClr val="14C9CF"/>
                </a:solidFill>
                <a:latin typeface="Calibri"/>
                <a:cs typeface="Calibri"/>
              </a:rPr>
              <a:t>House</a:t>
            </a:r>
            <a:r>
              <a:rPr dirty="0" sz="800" spc="5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70">
                <a:solidFill>
                  <a:srgbClr val="14C9CF"/>
                </a:solidFill>
                <a:latin typeface="Calibri"/>
                <a:cs typeface="Calibri"/>
              </a:rPr>
              <a:t>Terrace </a:t>
            </a:r>
            <a:r>
              <a:rPr dirty="0" sz="800" spc="130">
                <a:solidFill>
                  <a:srgbClr val="14C9CF"/>
                </a:solidFill>
                <a:latin typeface="Calibri"/>
                <a:cs typeface="Calibri"/>
              </a:rPr>
              <a:t>London</a:t>
            </a:r>
            <a:r>
              <a:rPr dirty="0" sz="800" spc="4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00">
                <a:solidFill>
                  <a:srgbClr val="14C9CF"/>
                </a:solidFill>
                <a:latin typeface="Calibri"/>
                <a:cs typeface="Calibri"/>
              </a:rPr>
              <a:t>SW1Y</a:t>
            </a:r>
            <a:r>
              <a:rPr dirty="0" sz="800" spc="4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10">
                <a:solidFill>
                  <a:srgbClr val="14C9CF"/>
                </a:solidFill>
                <a:latin typeface="Calibri"/>
                <a:cs typeface="Calibri"/>
              </a:rPr>
              <a:t>5DG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599324" y="6455021"/>
            <a:ext cx="1635125" cy="4616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>
                <a:solidFill>
                  <a:srgbClr val="14C9CF"/>
                </a:solidFill>
                <a:latin typeface="Calibri"/>
                <a:cs typeface="Calibri"/>
              </a:rPr>
              <a:t>Tel:</a:t>
            </a:r>
            <a:r>
              <a:rPr dirty="0" sz="800" spc="75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25">
                <a:solidFill>
                  <a:srgbClr val="14C9CF"/>
                </a:solidFill>
                <a:latin typeface="Calibri"/>
                <a:cs typeface="Calibri"/>
              </a:rPr>
              <a:t>+44</a:t>
            </a:r>
            <a:r>
              <a:rPr dirty="0" sz="800" spc="80">
                <a:solidFill>
                  <a:srgbClr val="14C9CF"/>
                </a:solidFill>
                <a:latin typeface="Calibri"/>
                <a:cs typeface="Calibri"/>
              </a:rPr>
              <a:t> (0)20 </a:t>
            </a:r>
            <a:r>
              <a:rPr dirty="0" sz="800" spc="85">
                <a:solidFill>
                  <a:srgbClr val="14C9CF"/>
                </a:solidFill>
                <a:latin typeface="Calibri"/>
                <a:cs typeface="Calibri"/>
              </a:rPr>
              <a:t>7766</a:t>
            </a:r>
            <a:r>
              <a:rPr dirty="0" sz="800" spc="8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800" spc="110">
                <a:solidFill>
                  <a:srgbClr val="14C9CF"/>
                </a:solidFill>
                <a:latin typeface="Calibri"/>
                <a:cs typeface="Calibri"/>
              </a:rPr>
              <a:t>0600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85">
                <a:solidFill>
                  <a:srgbClr val="14C9CF"/>
                </a:solidFill>
                <a:latin typeface="Calibri"/>
                <a:cs typeface="Calibri"/>
                <a:hlinkClick r:id="rId5"/>
              </a:rPr>
              <a:t>www.raeng.org.uk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700" spc="90">
                <a:solidFill>
                  <a:srgbClr val="14C9CF"/>
                </a:solidFill>
                <a:latin typeface="Calibri"/>
                <a:cs typeface="Calibri"/>
              </a:rPr>
              <a:t>Registered</a:t>
            </a:r>
            <a:r>
              <a:rPr dirty="0" sz="700" spc="4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700" spc="75">
                <a:solidFill>
                  <a:srgbClr val="14C9CF"/>
                </a:solidFill>
                <a:latin typeface="Calibri"/>
                <a:cs typeface="Calibri"/>
              </a:rPr>
              <a:t>charity</a:t>
            </a:r>
            <a:r>
              <a:rPr dirty="0" sz="700" spc="4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700" spc="120">
                <a:solidFill>
                  <a:srgbClr val="14C9CF"/>
                </a:solidFill>
                <a:latin typeface="Calibri"/>
                <a:cs typeface="Calibri"/>
              </a:rPr>
              <a:t>number</a:t>
            </a:r>
            <a:r>
              <a:rPr dirty="0" sz="700" spc="40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700" spc="65">
                <a:solidFill>
                  <a:srgbClr val="14C9CF"/>
                </a:solidFill>
                <a:latin typeface="Calibri"/>
                <a:cs typeface="Calibri"/>
              </a:rPr>
              <a:t>293074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07299" y="1718845"/>
            <a:ext cx="4541520" cy="139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114" b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9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95" b="1">
                <a:solidFill>
                  <a:srgbClr val="14C9CF"/>
                </a:solidFill>
                <a:latin typeface="Calibri"/>
                <a:cs typeface="Calibri"/>
              </a:rPr>
              <a:t>Royal</a:t>
            </a:r>
            <a:r>
              <a:rPr dirty="0" sz="900" spc="7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135" b="1">
                <a:solidFill>
                  <a:srgbClr val="14C9CF"/>
                </a:solidFill>
                <a:latin typeface="Calibri"/>
                <a:cs typeface="Calibri"/>
              </a:rPr>
              <a:t>Academy</a:t>
            </a:r>
            <a:r>
              <a:rPr dirty="0" sz="90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80" b="1">
                <a:solidFill>
                  <a:srgbClr val="14C9CF"/>
                </a:solidFill>
                <a:latin typeface="Calibri"/>
                <a:cs typeface="Calibri"/>
              </a:rPr>
              <a:t>of</a:t>
            </a:r>
            <a:r>
              <a:rPr dirty="0" sz="900" spc="7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120" b="1">
                <a:solidFill>
                  <a:srgbClr val="14C9CF"/>
                </a:solidFill>
                <a:latin typeface="Calibri"/>
                <a:cs typeface="Calibri"/>
              </a:rPr>
              <a:t>Engineering</a:t>
            </a:r>
            <a:r>
              <a:rPr dirty="0" sz="900" spc="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harnessing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power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engineering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sustainable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society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inclusive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economy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works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everyone.</a:t>
            </a:r>
            <a:endParaRPr sz="900">
              <a:latin typeface="Calibri"/>
              <a:cs typeface="Calibri"/>
            </a:endParaRPr>
          </a:p>
          <a:p>
            <a:pPr marL="12700" marR="403860">
              <a:lnSpc>
                <a:spcPct val="100000"/>
              </a:lnSpc>
              <a:spcBef>
                <a:spcPts val="965"/>
              </a:spcBef>
            </a:pP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Fellows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partners,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growing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talent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developing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future,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driving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innovation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global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partnerships,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influencing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engaging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public.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Together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working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tackle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greatest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challenges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age.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900" spc="135" b="1">
                <a:solidFill>
                  <a:srgbClr val="14C9CF"/>
                </a:solidFill>
                <a:latin typeface="Calibri"/>
                <a:cs typeface="Calibri"/>
              </a:rPr>
              <a:t>What</a:t>
            </a:r>
            <a:r>
              <a:rPr dirty="0" sz="90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130" b="1">
                <a:solidFill>
                  <a:srgbClr val="14C9CF"/>
                </a:solidFill>
                <a:latin typeface="Calibri"/>
                <a:cs typeface="Calibri"/>
              </a:rPr>
              <a:t>we</a:t>
            </a:r>
            <a:r>
              <a:rPr dirty="0" sz="90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00" spc="95" b="1">
                <a:solidFill>
                  <a:srgbClr val="14C9CF"/>
                </a:solidFill>
                <a:latin typeface="Calibri"/>
                <a:cs typeface="Calibri"/>
              </a:rPr>
              <a:t>do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07299" y="3211032"/>
            <a:ext cx="2298700" cy="1369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90" b="1">
                <a:solidFill>
                  <a:srgbClr val="38B0E5"/>
                </a:solidFill>
                <a:latin typeface="Calibri"/>
                <a:cs typeface="Calibri"/>
              </a:rPr>
              <a:t>Talent</a:t>
            </a:r>
            <a:r>
              <a:rPr dirty="0" sz="900" spc="65" b="1">
                <a:solidFill>
                  <a:srgbClr val="38B0E5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38B0E5"/>
                </a:solidFill>
                <a:latin typeface="Calibri"/>
                <a:cs typeface="Calibri"/>
              </a:rPr>
              <a:t>&amp;</a:t>
            </a:r>
            <a:r>
              <a:rPr dirty="0" sz="900" spc="70" b="1">
                <a:solidFill>
                  <a:srgbClr val="38B0E5"/>
                </a:solidFill>
                <a:latin typeface="Calibri"/>
                <a:cs typeface="Calibri"/>
              </a:rPr>
              <a:t> </a:t>
            </a:r>
            <a:r>
              <a:rPr dirty="0" sz="900" spc="75" b="1">
                <a:solidFill>
                  <a:srgbClr val="38B0E5"/>
                </a:solidFill>
                <a:latin typeface="Calibri"/>
                <a:cs typeface="Calibri"/>
              </a:rPr>
              <a:t>diversity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65"/>
              </a:spcBef>
            </a:pP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growing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talent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training,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supporting,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mentoring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talented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creative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researchers,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innovators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leaders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engineering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profession.</a:t>
            </a:r>
            <a:endParaRPr sz="900">
              <a:latin typeface="Calibri"/>
              <a:cs typeface="Calibri"/>
            </a:endParaRPr>
          </a:p>
          <a:p>
            <a:pPr marL="12700" marR="19685">
              <a:lnSpc>
                <a:spcPct val="100000"/>
              </a:lnSpc>
              <a:spcBef>
                <a:spcPts val="969"/>
              </a:spcBef>
            </a:pP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developing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identifying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challenges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ever-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07299" y="4554971"/>
            <a:ext cx="23787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changing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world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developing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07299" y="4829748"/>
            <a:ext cx="20650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diverse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engineering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profession.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07299" y="5130358"/>
            <a:ext cx="2284730" cy="4229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5" b="1">
                <a:solidFill>
                  <a:srgbClr val="38B0E5"/>
                </a:solidFill>
                <a:latin typeface="Calibri"/>
                <a:cs typeface="Calibri"/>
              </a:rPr>
              <a:t>Innovation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driving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innovation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investing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07299" y="5527550"/>
            <a:ext cx="2320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country’s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creative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288765" y="3201888"/>
            <a:ext cx="2453640" cy="90360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partnerships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6700"/>
              </a:lnSpc>
            </a:pP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bring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world’s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engineers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industry,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entrepreneurship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academia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together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collaborate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creative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innovations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address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greatest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challenges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age.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288765" y="4252076"/>
            <a:ext cx="13112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00" b="1">
                <a:solidFill>
                  <a:srgbClr val="38B0E5"/>
                </a:solidFill>
                <a:latin typeface="Calibri"/>
                <a:cs typeface="Calibri"/>
              </a:rPr>
              <a:t>Policy</a:t>
            </a:r>
            <a:r>
              <a:rPr dirty="0" sz="900" spc="65" b="1">
                <a:solidFill>
                  <a:srgbClr val="38B0E5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38B0E5"/>
                </a:solidFill>
                <a:latin typeface="Calibri"/>
                <a:cs typeface="Calibri"/>
              </a:rPr>
              <a:t>&amp;</a:t>
            </a:r>
            <a:r>
              <a:rPr dirty="0" sz="900" spc="70" b="1">
                <a:solidFill>
                  <a:srgbClr val="38B0E5"/>
                </a:solidFill>
                <a:latin typeface="Calibri"/>
                <a:cs typeface="Calibri"/>
              </a:rPr>
              <a:t> </a:t>
            </a:r>
            <a:r>
              <a:rPr dirty="0" sz="900" spc="130" b="1">
                <a:solidFill>
                  <a:srgbClr val="38B0E5"/>
                </a:solidFill>
                <a:latin typeface="Calibri"/>
                <a:cs typeface="Calibri"/>
              </a:rPr>
              <a:t>engagement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288765" y="4520796"/>
            <a:ext cx="21266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influencing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81899" y="4692360"/>
            <a:ext cx="47548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approaches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resilient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baseline="12345" sz="1350" spc="127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baseline="12345" sz="135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12345" sz="1350" spc="165">
                <a:solidFill>
                  <a:srgbClr val="FFFFFF"/>
                </a:solidFill>
                <a:latin typeface="Calibri"/>
                <a:cs typeface="Calibri"/>
              </a:rPr>
              <a:t>Engineering</a:t>
            </a:r>
            <a:r>
              <a:rPr dirty="0" baseline="12345" sz="13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12345" sz="1350" spc="12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r>
              <a:rPr dirty="0" baseline="12345" sz="1350" spc="6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12345" sz="1350" spc="135">
                <a:solidFill>
                  <a:srgbClr val="FFFFFF"/>
                </a:solidFill>
                <a:latin typeface="Calibri"/>
                <a:cs typeface="Calibri"/>
              </a:rPr>
              <a:t>Centre</a:t>
            </a:r>
            <a:r>
              <a:rPr dirty="0" baseline="12345" sz="13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baseline="12345" sz="1350" spc="-75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baseline="12345" sz="135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288765" y="4804259"/>
            <a:ext cx="2381885" cy="31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providing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independent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expert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policymakers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importance.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288765" y="5219283"/>
            <a:ext cx="234632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We’re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engaging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opening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eyes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wonders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engineering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inspiring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young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become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07299" y="5667339"/>
            <a:ext cx="45123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3975" algn="l"/>
              </a:tabLst>
            </a:pP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exciting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engineering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ideas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businesses.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next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generation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engineers.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345988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2408631" cy="5445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65"/>
              <a:t>STEM</a:t>
            </a:r>
            <a:r>
              <a:rPr dirty="0" spc="-630"/>
              <a:t> </a:t>
            </a:r>
            <a:r>
              <a:rPr dirty="0" spc="-635"/>
              <a:t>Badges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527300" y="1298154"/>
            <a:ext cx="43345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5" b="1">
                <a:latin typeface="Trebuchet MS"/>
                <a:cs typeface="Trebuchet MS"/>
              </a:rPr>
              <a:t>STEM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Badges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240" b="1">
                <a:latin typeface="Trebuchet MS"/>
                <a:cs typeface="Trebuchet MS"/>
              </a:rPr>
              <a:t>reward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you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135" b="1">
                <a:latin typeface="Trebuchet MS"/>
                <a:cs typeface="Trebuchet MS"/>
              </a:rPr>
              <a:t>for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245" b="1">
                <a:latin typeface="Trebuchet MS"/>
                <a:cs typeface="Trebuchet MS"/>
              </a:rPr>
              <a:t>your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320" b="1">
                <a:latin typeface="Trebuchet MS"/>
                <a:cs typeface="Trebuchet MS"/>
              </a:rPr>
              <a:t>commitment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190" b="1">
                <a:latin typeface="Trebuchet MS"/>
                <a:cs typeface="Trebuchet MS"/>
              </a:rPr>
              <a:t>to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350" b="1">
                <a:latin typeface="Trebuchet MS"/>
                <a:cs typeface="Trebuchet MS"/>
              </a:rPr>
              <a:t>STEM.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7300" y="1659520"/>
            <a:ext cx="2143125" cy="20250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49225">
              <a:lnSpc>
                <a:spcPct val="102600"/>
              </a:lnSpc>
              <a:spcBef>
                <a:spcPts val="95"/>
              </a:spcBef>
            </a:pPr>
            <a:r>
              <a:rPr dirty="0" sz="950" spc="-20">
                <a:latin typeface="Trebuchet MS"/>
                <a:cs typeface="Trebuchet MS"/>
              </a:rPr>
              <a:t>For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activity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complete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booklet,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which engineering</a:t>
            </a:r>
            <a:r>
              <a:rPr dirty="0" sz="950">
                <a:latin typeface="Trebuchet MS"/>
                <a:cs typeface="Trebuchet MS"/>
              </a:rPr>
              <a:t> habits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mark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STEM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badge record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sheet.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Once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have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completed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enough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activities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challenges,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cash</a:t>
            </a:r>
            <a:r>
              <a:rPr dirty="0" sz="950" spc="-20">
                <a:latin typeface="Trebuchet MS"/>
                <a:cs typeface="Trebuchet MS"/>
              </a:rPr>
              <a:t> them </a:t>
            </a:r>
            <a:r>
              <a:rPr dirty="0" sz="950" spc="-30">
                <a:latin typeface="Trebuchet MS"/>
                <a:cs typeface="Trebuchet MS"/>
              </a:rPr>
              <a:t>in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for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STEM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badges!</a:t>
            </a:r>
            <a:endParaRPr sz="950">
              <a:latin typeface="Trebuchet MS"/>
              <a:cs typeface="Trebuchet MS"/>
            </a:endParaRPr>
          </a:p>
          <a:p>
            <a:pPr marL="12700" marR="201295">
              <a:lnSpc>
                <a:spcPct val="102600"/>
              </a:lnSpc>
              <a:spcBef>
                <a:spcPts val="850"/>
              </a:spcBef>
            </a:pPr>
            <a:r>
              <a:rPr dirty="0" sz="950">
                <a:latin typeface="Trebuchet MS"/>
                <a:cs typeface="Trebuchet MS"/>
              </a:rPr>
              <a:t>The badges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digital</a:t>
            </a:r>
            <a:r>
              <a:rPr dirty="0" sz="950">
                <a:latin typeface="Trebuchet MS"/>
                <a:cs typeface="Trebuchet MS"/>
              </a:rPr>
              <a:t> so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 </a:t>
            </a:r>
            <a:r>
              <a:rPr dirty="0" sz="950" spc="-25">
                <a:latin typeface="Trebuchet MS"/>
                <a:cs typeface="Trebuchet MS"/>
              </a:rPr>
              <a:t>can </a:t>
            </a:r>
            <a:r>
              <a:rPr dirty="0" sz="950" spc="-35">
                <a:latin typeface="Trebuchet MS"/>
                <a:cs typeface="Trebuchet MS"/>
              </a:rPr>
              <a:t>link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them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online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profiles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 applications and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can’t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ever </a:t>
            </a:r>
            <a:r>
              <a:rPr dirty="0" sz="950">
                <a:latin typeface="Trebuchet MS"/>
                <a:cs typeface="Trebuchet MS"/>
              </a:rPr>
              <a:t>lose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them.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7300" y="3793074"/>
            <a:ext cx="188785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libri"/>
                <a:cs typeface="Calibri"/>
              </a:rPr>
              <a:t>How</a:t>
            </a:r>
            <a:r>
              <a:rPr dirty="0" sz="1200" spc="5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to</a:t>
            </a:r>
            <a:r>
              <a:rPr dirty="0" sz="1200" spc="70" b="1">
                <a:latin typeface="Calibri"/>
                <a:cs typeface="Calibri"/>
              </a:rPr>
              <a:t> </a:t>
            </a:r>
            <a:r>
              <a:rPr dirty="0" sz="1200" spc="45" b="1">
                <a:latin typeface="Calibri"/>
                <a:cs typeface="Calibri"/>
              </a:rPr>
              <a:t>collect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your</a:t>
            </a:r>
            <a:r>
              <a:rPr dirty="0" sz="1200" spc="30" b="1">
                <a:latin typeface="Calibri"/>
                <a:cs typeface="Calibri"/>
              </a:rPr>
              <a:t> </a:t>
            </a:r>
            <a:r>
              <a:rPr dirty="0" sz="1200" spc="40" b="1">
                <a:latin typeface="Calibri"/>
                <a:cs typeface="Calibri"/>
              </a:rPr>
              <a:t>badges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02600"/>
              </a:lnSpc>
              <a:spcBef>
                <a:spcPts val="800"/>
              </a:spcBef>
            </a:pP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each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challenge,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mark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to </a:t>
            </a:r>
            <a:r>
              <a:rPr dirty="0" sz="950" spc="-30">
                <a:latin typeface="Trebuchet MS"/>
                <a:cs typeface="Trebuchet MS"/>
              </a:rPr>
              <a:t>three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‘engineering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habits’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have </a:t>
            </a:r>
            <a:r>
              <a:rPr dirty="0" sz="950">
                <a:latin typeface="Trebuchet MS"/>
                <a:cs typeface="Trebuchet MS"/>
              </a:rPr>
              <a:t>been using on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following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page.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823263" y="1659565"/>
            <a:ext cx="2150745" cy="2578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79705">
              <a:lnSpc>
                <a:spcPct val="102600"/>
              </a:lnSpc>
              <a:spcBef>
                <a:spcPts val="95"/>
              </a:spcBef>
            </a:pPr>
            <a:r>
              <a:rPr dirty="0" sz="950">
                <a:latin typeface="Trebuchet MS"/>
                <a:cs typeface="Trebuchet MS"/>
              </a:rPr>
              <a:t>Show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tell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teacher</a:t>
            </a:r>
            <a:r>
              <a:rPr dirty="0" sz="950" spc="-20">
                <a:latin typeface="Trebuchet MS"/>
                <a:cs typeface="Trebuchet MS"/>
              </a:rPr>
              <a:t> what </a:t>
            </a:r>
            <a:r>
              <a:rPr dirty="0" sz="950" spc="-10">
                <a:latin typeface="Trebuchet MS"/>
                <a:cs typeface="Trebuchet MS"/>
              </a:rPr>
              <a:t>challenge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on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answer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these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questions: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8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problem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solve?</a:t>
            </a:r>
            <a:endParaRPr sz="950">
              <a:latin typeface="Trebuchet MS"/>
              <a:cs typeface="Trebuchet MS"/>
            </a:endParaRPr>
          </a:p>
          <a:p>
            <a:pPr marL="156210" marR="290830" indent="-144145">
              <a:lnSpc>
                <a:spcPct val="102600"/>
              </a:lnSpc>
              <a:spcBef>
                <a:spcPts val="28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area</a:t>
            </a:r>
            <a:r>
              <a:rPr dirty="0" sz="950" spc="-25">
                <a:latin typeface="Trebuchet MS"/>
                <a:cs typeface="Trebuchet MS"/>
              </a:rPr>
              <a:t> of </a:t>
            </a:r>
            <a:r>
              <a:rPr dirty="0" sz="950" spc="-10">
                <a:latin typeface="Trebuchet MS"/>
                <a:cs typeface="Trebuchet MS"/>
              </a:rPr>
              <a:t>engineering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challenge </a:t>
            </a:r>
            <a:r>
              <a:rPr dirty="0" sz="950" spc="-35">
                <a:latin typeface="Trebuchet MS"/>
                <a:cs typeface="Trebuchet MS"/>
              </a:rPr>
              <a:t>relate </a:t>
            </a:r>
            <a:r>
              <a:rPr dirty="0" sz="950" spc="-25">
                <a:latin typeface="Trebuchet MS"/>
                <a:cs typeface="Trebuchet MS"/>
              </a:rPr>
              <a:t>to?</a:t>
            </a:r>
            <a:endParaRPr sz="950">
              <a:latin typeface="Trebuchet MS"/>
              <a:cs typeface="Trebuchet MS"/>
            </a:endParaRPr>
          </a:p>
          <a:p>
            <a:pPr marL="156210" marR="5080" indent="-144145">
              <a:lnSpc>
                <a:spcPct val="102600"/>
              </a:lnSpc>
              <a:spcBef>
                <a:spcPts val="2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discover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on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challenge?</a:t>
            </a:r>
            <a:endParaRPr sz="950">
              <a:latin typeface="Trebuchet MS"/>
              <a:cs typeface="Trebuchet MS"/>
            </a:endParaRPr>
          </a:p>
          <a:p>
            <a:pPr marL="156210" marR="619125" indent="-144145">
              <a:lnSpc>
                <a:spcPct val="1026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Which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habits </a:t>
            </a: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use?</a:t>
            </a:r>
            <a:endParaRPr sz="950">
              <a:latin typeface="Trebuchet MS"/>
              <a:cs typeface="Trebuchet MS"/>
            </a:endParaRPr>
          </a:p>
          <a:p>
            <a:pPr marL="156210" marR="614045" indent="-144145">
              <a:lnSpc>
                <a:spcPct val="102600"/>
              </a:lnSpc>
              <a:spcBef>
                <a:spcPts val="28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Did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work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team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or </a:t>
            </a:r>
            <a:r>
              <a:rPr dirty="0" sz="950" spc="-10">
                <a:latin typeface="Trebuchet MS"/>
                <a:cs typeface="Trebuchet MS"/>
              </a:rPr>
              <a:t>independently?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What </a:t>
            </a:r>
            <a:r>
              <a:rPr dirty="0" sz="950" spc="-10">
                <a:latin typeface="Trebuchet MS"/>
                <a:cs typeface="Trebuchet MS"/>
              </a:rPr>
              <a:t>worked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well?</a:t>
            </a:r>
            <a:endParaRPr sz="950">
              <a:latin typeface="Trebuchet MS"/>
              <a:cs typeface="Trebuchet MS"/>
            </a:endParaRPr>
          </a:p>
          <a:p>
            <a:pPr marL="156210" indent="-144145">
              <a:lnSpc>
                <a:spcPct val="100000"/>
              </a:lnSpc>
              <a:spcBef>
                <a:spcPts val="315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improve </a:t>
            </a:r>
            <a:r>
              <a:rPr dirty="0" sz="950" spc="-20">
                <a:latin typeface="Trebuchet MS"/>
                <a:cs typeface="Trebuchet MS"/>
              </a:rPr>
              <a:t>this?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585300" y="500404"/>
            <a:ext cx="454914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3510" algn="l"/>
                <a:tab pos="4535805" algn="l"/>
              </a:tabLst>
            </a:pPr>
            <a:r>
              <a:rPr dirty="0" u="heavy" sz="27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	</a:t>
            </a:r>
            <a:r>
              <a:rPr dirty="0" u="heavy" sz="2700" spc="-6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How</a:t>
            </a:r>
            <a:r>
              <a:rPr dirty="0" u="heavy" sz="2700" spc="-39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 spc="-3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heavy" sz="2700" spc="-39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700" spc="-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collect</a:t>
            </a:r>
            <a:r>
              <a:rPr dirty="0" u="heavy" sz="27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Trebuchet MS"/>
                <a:cs typeface="Trebuchet MS"/>
              </a:rPr>
              <a:t>	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08419" y="1441206"/>
            <a:ext cx="1354455" cy="765810"/>
          </a:xfrm>
          <a:prstGeom prst="rect">
            <a:avLst/>
          </a:prstGeom>
        </p:spPr>
        <p:txBody>
          <a:bodyPr wrap="square" lIns="0" tIns="1200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45"/>
              </a:spcBef>
            </a:pPr>
            <a:r>
              <a:rPr dirty="0" sz="2350" spc="-365" b="1">
                <a:solidFill>
                  <a:srgbClr val="14C9CF"/>
                </a:solidFill>
                <a:latin typeface="Trebuchet MS"/>
                <a:cs typeface="Trebuchet MS"/>
              </a:rPr>
              <a:t>Complete</a:t>
            </a:r>
            <a:r>
              <a:rPr dirty="0" sz="2350" spc="-275" b="1">
                <a:solidFill>
                  <a:srgbClr val="14C9CF"/>
                </a:solidFill>
                <a:latin typeface="Trebuchet MS"/>
                <a:cs typeface="Trebuchet MS"/>
              </a:rPr>
              <a:t> </a:t>
            </a:r>
            <a:r>
              <a:rPr dirty="0" sz="2350" spc="-310" b="1">
                <a:solidFill>
                  <a:srgbClr val="14C9CF"/>
                </a:solidFill>
                <a:latin typeface="Trebuchet MS"/>
                <a:cs typeface="Trebuchet MS"/>
              </a:rPr>
              <a:t>SIX</a:t>
            </a:r>
            <a:endParaRPr sz="23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dirty="0" sz="1400" spc="45" b="1">
                <a:latin typeface="Calibri"/>
                <a:cs typeface="Calibri"/>
              </a:rPr>
              <a:t>challenges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3097" y="2512254"/>
            <a:ext cx="1686522" cy="1690500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8159944" y="4431957"/>
            <a:ext cx="1451610" cy="765810"/>
          </a:xfrm>
          <a:prstGeom prst="rect">
            <a:avLst/>
          </a:prstGeom>
        </p:spPr>
        <p:txBody>
          <a:bodyPr wrap="square" lIns="0" tIns="1200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45"/>
              </a:spcBef>
            </a:pPr>
            <a:r>
              <a:rPr dirty="0" sz="2350" spc="-365" b="1">
                <a:solidFill>
                  <a:srgbClr val="1C30F5"/>
                </a:solidFill>
                <a:latin typeface="Trebuchet MS"/>
                <a:cs typeface="Trebuchet MS"/>
              </a:rPr>
              <a:t>Complete</a:t>
            </a:r>
            <a:r>
              <a:rPr dirty="0" sz="2350" spc="-27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350" spc="-695" b="1">
                <a:solidFill>
                  <a:srgbClr val="1C30F5"/>
                </a:solidFill>
                <a:latin typeface="Trebuchet MS"/>
                <a:cs typeface="Trebuchet MS"/>
              </a:rPr>
              <a:t>TWO</a:t>
            </a:r>
            <a:endParaRPr sz="23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dirty="0" sz="1400" spc="45" b="1">
                <a:latin typeface="Calibri"/>
                <a:cs typeface="Calibri"/>
              </a:rPr>
              <a:t>challenges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8275" y="3873355"/>
            <a:ext cx="1686522" cy="169050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8275" y="1188872"/>
            <a:ext cx="1686522" cy="1690500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6069859" y="2955442"/>
            <a:ext cx="1522730" cy="765810"/>
          </a:xfrm>
          <a:prstGeom prst="rect">
            <a:avLst/>
          </a:prstGeom>
        </p:spPr>
        <p:txBody>
          <a:bodyPr wrap="square" lIns="0" tIns="1200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45"/>
              </a:spcBef>
            </a:pPr>
            <a:r>
              <a:rPr dirty="0" sz="2350" spc="-365" b="1">
                <a:solidFill>
                  <a:srgbClr val="38B0E5"/>
                </a:solidFill>
                <a:latin typeface="Trebuchet MS"/>
                <a:cs typeface="Trebuchet MS"/>
              </a:rPr>
              <a:t>Complete</a:t>
            </a:r>
            <a:r>
              <a:rPr dirty="0" sz="2350" spc="-275" b="1">
                <a:solidFill>
                  <a:srgbClr val="38B0E5"/>
                </a:solidFill>
                <a:latin typeface="Trebuchet MS"/>
                <a:cs typeface="Trebuchet MS"/>
              </a:rPr>
              <a:t> </a:t>
            </a:r>
            <a:r>
              <a:rPr dirty="0" sz="2350" spc="-610" b="1">
                <a:solidFill>
                  <a:srgbClr val="38B0E5"/>
                </a:solidFill>
                <a:latin typeface="Trebuchet MS"/>
                <a:cs typeface="Trebuchet MS"/>
              </a:rPr>
              <a:t>FOUR</a:t>
            </a:r>
            <a:endParaRPr sz="23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dirty="0" sz="1400" spc="45" b="1">
                <a:latin typeface="Calibri"/>
                <a:cs typeface="Calibri"/>
              </a:rPr>
              <a:t>challenges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991" y="4737557"/>
            <a:ext cx="4428007" cy="2267991"/>
          </a:xfrm>
          <a:prstGeom prst="rect">
            <a:avLst/>
          </a:prstGeom>
        </p:spPr>
      </p:pic>
      <p:pic>
        <p:nvPicPr>
          <p:cNvPr id="17" name="object 17" descr="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98007" y="5778372"/>
            <a:ext cx="4523536" cy="1216202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5598007" y="5778372"/>
            <a:ext cx="4523740" cy="121666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21740">
              <a:lnSpc>
                <a:spcPct val="100000"/>
              </a:lnSpc>
              <a:spcBef>
                <a:spcPts val="555"/>
              </a:spcBef>
            </a:pPr>
            <a:r>
              <a:rPr dirty="0" sz="1600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Tell</a:t>
            </a:r>
            <a:r>
              <a:rPr dirty="0" sz="1600" spc="-10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 </a:t>
            </a:r>
            <a:r>
              <a:rPr dirty="0" sz="1600" spc="95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us</a:t>
            </a:r>
            <a:r>
              <a:rPr dirty="0" sz="1600" spc="-5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 </a:t>
            </a:r>
            <a:r>
              <a:rPr dirty="0" sz="1600" spc="85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what</a:t>
            </a:r>
            <a:r>
              <a:rPr dirty="0" sz="1600" spc="-5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 </a:t>
            </a:r>
            <a:r>
              <a:rPr dirty="0" sz="1600" spc="80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you</a:t>
            </a:r>
            <a:r>
              <a:rPr dirty="0" sz="1600" spc="-15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 </a:t>
            </a:r>
            <a:r>
              <a:rPr dirty="0" sz="1600" spc="-10" b="1" i="1">
                <a:solidFill>
                  <a:srgbClr val="FFFFFF"/>
                </a:solidFill>
                <a:latin typeface="Calibri"/>
                <a:cs typeface="Calibri"/>
                <a:hlinkClick r:id="rId7"/>
              </a:rPr>
              <a:t>think...</a:t>
            </a:r>
            <a:endParaRPr sz="1600">
              <a:latin typeface="Calibri"/>
              <a:cs typeface="Calibri"/>
            </a:endParaRPr>
          </a:p>
          <a:p>
            <a:pPr marL="1221740" marR="379730">
              <a:lnSpc>
                <a:spcPct val="104900"/>
              </a:lnSpc>
              <a:spcBef>
                <a:spcPts val="295"/>
              </a:spcBef>
            </a:pPr>
            <a:r>
              <a:rPr dirty="0" sz="1100" spc="-50">
                <a:latin typeface="Trebuchet MS"/>
                <a:cs typeface="Trebuchet MS"/>
                <a:hlinkClick r:id="rId7"/>
              </a:rPr>
              <a:t>Take</a:t>
            </a:r>
            <a:r>
              <a:rPr dirty="0" sz="1100" spc="-45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our</a:t>
            </a:r>
            <a:r>
              <a:rPr dirty="0" sz="1100" spc="-75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short</a:t>
            </a:r>
            <a:r>
              <a:rPr dirty="0" sz="1100" spc="-40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survey</a:t>
            </a:r>
            <a:r>
              <a:rPr dirty="0" sz="1100" spc="-70">
                <a:latin typeface="Trebuchet MS"/>
                <a:cs typeface="Trebuchet MS"/>
                <a:hlinkClick r:id="rId7"/>
              </a:rPr>
              <a:t> </a:t>
            </a:r>
            <a:r>
              <a:rPr dirty="0" sz="1100" spc="-10">
                <a:latin typeface="Trebuchet MS"/>
                <a:cs typeface="Trebuchet MS"/>
                <a:hlinkClick r:id="rId7"/>
              </a:rPr>
              <a:t>for</a:t>
            </a:r>
            <a:r>
              <a:rPr dirty="0" sz="1100" spc="-75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a</a:t>
            </a:r>
            <a:r>
              <a:rPr dirty="0" sz="1100" spc="-40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chance</a:t>
            </a:r>
            <a:r>
              <a:rPr dirty="0" sz="1100" spc="-55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to</a:t>
            </a:r>
            <a:r>
              <a:rPr dirty="0" sz="1100" spc="-40">
                <a:latin typeface="Trebuchet MS"/>
                <a:cs typeface="Trebuchet MS"/>
                <a:hlinkClick r:id="rId7"/>
              </a:rPr>
              <a:t> </a:t>
            </a:r>
            <a:r>
              <a:rPr dirty="0" sz="1100" spc="-10">
                <a:latin typeface="Trebuchet MS"/>
                <a:cs typeface="Trebuchet MS"/>
                <a:hlinkClick r:id="rId7"/>
              </a:rPr>
              <a:t>win</a:t>
            </a:r>
            <a:r>
              <a:rPr dirty="0" sz="1100" spc="-40">
                <a:latin typeface="Trebuchet MS"/>
                <a:cs typeface="Trebuchet MS"/>
                <a:hlinkClick r:id="rId7"/>
              </a:rPr>
              <a:t> </a:t>
            </a:r>
            <a:r>
              <a:rPr dirty="0" sz="1100" spc="65">
                <a:latin typeface="Trebuchet MS"/>
                <a:cs typeface="Trebuchet MS"/>
                <a:hlinkClick r:id="rId7"/>
              </a:rPr>
              <a:t>£500 </a:t>
            </a:r>
            <a:r>
              <a:rPr dirty="0" sz="1100">
                <a:latin typeface="Trebuchet MS"/>
                <a:cs typeface="Trebuchet MS"/>
                <a:hlinkClick r:id="rId7"/>
              </a:rPr>
              <a:t>of</a:t>
            </a:r>
            <a:r>
              <a:rPr dirty="0" sz="1100" spc="-90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robotics/coding</a:t>
            </a:r>
            <a:r>
              <a:rPr dirty="0" sz="1100" spc="-50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equipment</a:t>
            </a:r>
            <a:r>
              <a:rPr dirty="0" sz="1100" spc="-50">
                <a:latin typeface="Trebuchet MS"/>
                <a:cs typeface="Trebuchet MS"/>
                <a:hlinkClick r:id="rId7"/>
              </a:rPr>
              <a:t> </a:t>
            </a:r>
            <a:r>
              <a:rPr dirty="0" sz="1100" spc="-10">
                <a:latin typeface="Trebuchet MS"/>
                <a:cs typeface="Trebuchet MS"/>
                <a:hlinkClick r:id="rId7"/>
              </a:rPr>
              <a:t>for</a:t>
            </a:r>
            <a:r>
              <a:rPr dirty="0" sz="1100" spc="-110">
                <a:latin typeface="Trebuchet MS"/>
                <a:cs typeface="Trebuchet MS"/>
                <a:hlinkClick r:id="rId7"/>
              </a:rPr>
              <a:t> </a:t>
            </a:r>
            <a:r>
              <a:rPr dirty="0" sz="1100">
                <a:latin typeface="Trebuchet MS"/>
                <a:cs typeface="Trebuchet MS"/>
                <a:hlinkClick r:id="rId7"/>
              </a:rPr>
              <a:t>your</a:t>
            </a:r>
            <a:r>
              <a:rPr dirty="0" sz="1100" spc="-85">
                <a:latin typeface="Trebuchet MS"/>
                <a:cs typeface="Trebuchet MS"/>
                <a:hlinkClick r:id="rId7"/>
              </a:rPr>
              <a:t> </a:t>
            </a:r>
            <a:r>
              <a:rPr dirty="0" sz="1100" spc="-10">
                <a:latin typeface="Trebuchet MS"/>
                <a:cs typeface="Trebuchet MS"/>
                <a:hlinkClick r:id="rId7"/>
              </a:rPr>
              <a:t>school.</a:t>
            </a:r>
            <a:endParaRPr sz="1100">
              <a:latin typeface="Trebuchet MS"/>
              <a:cs typeface="Trebuchet MS"/>
            </a:endParaRPr>
          </a:p>
          <a:p>
            <a:pPr marL="1221740" marR="537210">
              <a:lnSpc>
                <a:spcPct val="104900"/>
              </a:lnSpc>
              <a:spcBef>
                <a:spcPts val="400"/>
              </a:spcBef>
            </a:pPr>
            <a:r>
              <a:rPr dirty="0" sz="1100" spc="75" b="1">
                <a:latin typeface="Calibri"/>
                <a:cs typeface="Calibri"/>
                <a:hlinkClick r:id="rId7"/>
              </a:rPr>
              <a:t>Scan</a:t>
            </a:r>
            <a:r>
              <a:rPr dirty="0" sz="1100" spc="40" b="1">
                <a:latin typeface="Calibri"/>
                <a:cs typeface="Calibri"/>
                <a:hlinkClick r:id="rId7"/>
              </a:rPr>
              <a:t> </a:t>
            </a:r>
            <a:r>
              <a:rPr dirty="0" sz="1100" b="1">
                <a:latin typeface="Calibri"/>
                <a:cs typeface="Calibri"/>
                <a:hlinkClick r:id="rId7"/>
              </a:rPr>
              <a:t>the</a:t>
            </a:r>
            <a:r>
              <a:rPr dirty="0" sz="1100" spc="55" b="1">
                <a:latin typeface="Calibri"/>
                <a:cs typeface="Calibri"/>
                <a:hlinkClick r:id="rId7"/>
              </a:rPr>
              <a:t> </a:t>
            </a:r>
            <a:r>
              <a:rPr dirty="0" sz="1100" spc="50" b="1">
                <a:latin typeface="Calibri"/>
                <a:cs typeface="Calibri"/>
                <a:hlinkClick r:id="rId7"/>
              </a:rPr>
              <a:t>QR</a:t>
            </a:r>
            <a:r>
              <a:rPr dirty="0" sz="1100" spc="60" b="1">
                <a:latin typeface="Calibri"/>
                <a:cs typeface="Calibri"/>
                <a:hlinkClick r:id="rId7"/>
              </a:rPr>
              <a:t> </a:t>
            </a:r>
            <a:r>
              <a:rPr dirty="0" sz="1100" spc="55" b="1">
                <a:latin typeface="Calibri"/>
                <a:cs typeface="Calibri"/>
                <a:hlinkClick r:id="rId7"/>
              </a:rPr>
              <a:t>code </a:t>
            </a:r>
            <a:r>
              <a:rPr dirty="0" sz="1100" b="1">
                <a:latin typeface="Calibri"/>
                <a:cs typeface="Calibri"/>
                <a:hlinkClick r:id="rId7"/>
              </a:rPr>
              <a:t>on</a:t>
            </a:r>
            <a:r>
              <a:rPr dirty="0" sz="1100" spc="25" b="1">
                <a:latin typeface="Calibri"/>
                <a:cs typeface="Calibri"/>
                <a:hlinkClick r:id="rId7"/>
              </a:rPr>
              <a:t> </a:t>
            </a:r>
            <a:r>
              <a:rPr dirty="0" sz="1100" b="1">
                <a:latin typeface="Calibri"/>
                <a:cs typeface="Calibri"/>
                <a:hlinkClick r:id="rId7"/>
              </a:rPr>
              <a:t>your</a:t>
            </a:r>
            <a:r>
              <a:rPr dirty="0" sz="1100" spc="15" b="1">
                <a:latin typeface="Calibri"/>
                <a:cs typeface="Calibri"/>
                <a:hlinkClick r:id="rId7"/>
              </a:rPr>
              <a:t> </a:t>
            </a:r>
            <a:r>
              <a:rPr dirty="0" sz="1100" b="1">
                <a:latin typeface="Calibri"/>
                <a:cs typeface="Calibri"/>
                <a:hlinkClick r:id="rId7"/>
              </a:rPr>
              <a:t>phone,</a:t>
            </a:r>
            <a:r>
              <a:rPr dirty="0" sz="1100" spc="-10" b="1">
                <a:latin typeface="Calibri"/>
                <a:cs typeface="Calibri"/>
                <a:hlinkClick r:id="rId7"/>
              </a:rPr>
              <a:t> </a:t>
            </a:r>
            <a:r>
              <a:rPr dirty="0" sz="1100" b="1">
                <a:latin typeface="Calibri"/>
                <a:cs typeface="Calibri"/>
                <a:hlinkClick r:id="rId7"/>
              </a:rPr>
              <a:t>or</a:t>
            </a:r>
            <a:r>
              <a:rPr dirty="0" sz="1100" spc="15" b="1">
                <a:latin typeface="Calibri"/>
                <a:cs typeface="Calibri"/>
                <a:hlinkClick r:id="rId7"/>
              </a:rPr>
              <a:t> </a:t>
            </a:r>
            <a:r>
              <a:rPr dirty="0" sz="1100" b="1">
                <a:latin typeface="Calibri"/>
                <a:cs typeface="Calibri"/>
                <a:hlinkClick r:id="rId7"/>
              </a:rPr>
              <a:t>go</a:t>
            </a:r>
            <a:r>
              <a:rPr dirty="0" sz="1100" spc="45" b="1">
                <a:latin typeface="Calibri"/>
                <a:cs typeface="Calibri"/>
                <a:hlinkClick r:id="rId7"/>
              </a:rPr>
              <a:t> </a:t>
            </a:r>
            <a:r>
              <a:rPr dirty="0" sz="1100" spc="25" b="1">
                <a:latin typeface="Calibri"/>
                <a:cs typeface="Calibri"/>
                <a:hlinkClick r:id="rId7"/>
              </a:rPr>
              <a:t>to</a:t>
            </a:r>
            <a:r>
              <a:rPr dirty="0" sz="1100" spc="25" b="1"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stemresources.raeng.org.uk/student-</a:t>
            </a:r>
            <a:r>
              <a:rPr dirty="0" u="sng" sz="110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survey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9" name="object 19" descr="">
            <a:hlinkClick r:id="rId7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19478" y="5906986"/>
            <a:ext cx="958976" cy="958976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8836686" y="7197929"/>
            <a:ext cx="13284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20"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3782047" cy="5445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300" y="453780"/>
            <a:ext cx="3663950" cy="680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65"/>
              <a:t>STEM</a:t>
            </a:r>
            <a:r>
              <a:rPr dirty="0" spc="-605"/>
              <a:t> </a:t>
            </a:r>
            <a:r>
              <a:rPr dirty="0" spc="-1000"/>
              <a:t>BADGE</a:t>
            </a:r>
            <a:r>
              <a:rPr dirty="0" spc="-605"/>
              <a:t> </a:t>
            </a:r>
            <a:r>
              <a:rPr dirty="0" spc="-570"/>
              <a:t>Tracker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540004" y="1469174"/>
            <a:ext cx="3086100" cy="2580640"/>
            <a:chOff x="540004" y="1469174"/>
            <a:chExt cx="3086100" cy="2580640"/>
          </a:xfrm>
        </p:grpSpPr>
        <p:sp>
          <p:nvSpPr>
            <p:cNvPr id="5" name="object 5" descr=""/>
            <p:cNvSpPr/>
            <p:nvPr/>
          </p:nvSpPr>
          <p:spPr>
            <a:xfrm>
              <a:off x="641184" y="1469174"/>
              <a:ext cx="2985135" cy="2580640"/>
            </a:xfrm>
            <a:custGeom>
              <a:avLst/>
              <a:gdLst/>
              <a:ahLst/>
              <a:cxnLst/>
              <a:rect l="l" t="t" r="r" b="b"/>
              <a:pathLst>
                <a:path w="2985135" h="2580640">
                  <a:moveTo>
                    <a:pt x="2984779" y="0"/>
                  </a:moveTo>
                  <a:lnTo>
                    <a:pt x="0" y="0"/>
                  </a:lnTo>
                  <a:lnTo>
                    <a:pt x="0" y="2580068"/>
                  </a:lnTo>
                  <a:lnTo>
                    <a:pt x="2984779" y="2580068"/>
                  </a:lnTo>
                  <a:lnTo>
                    <a:pt x="2984779" y="0"/>
                  </a:lnTo>
                  <a:close/>
                </a:path>
              </a:pathLst>
            </a:custGeom>
            <a:solidFill>
              <a:srgbClr val="FCE8F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4" y="1749008"/>
              <a:ext cx="1467103" cy="214182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184920" y="1802955"/>
              <a:ext cx="532765" cy="1161415"/>
            </a:xfrm>
            <a:custGeom>
              <a:avLst/>
              <a:gdLst/>
              <a:ahLst/>
              <a:cxnLst/>
              <a:rect l="l" t="t" r="r" b="b"/>
              <a:pathLst>
                <a:path w="532764" h="1161414">
                  <a:moveTo>
                    <a:pt x="250596" y="281800"/>
                  </a:moveTo>
                  <a:lnTo>
                    <a:pt x="150647" y="281800"/>
                  </a:lnTo>
                  <a:lnTo>
                    <a:pt x="150647" y="225856"/>
                  </a:lnTo>
                  <a:lnTo>
                    <a:pt x="148767" y="216090"/>
                  </a:lnTo>
                  <a:lnTo>
                    <a:pt x="143598" y="207924"/>
                  </a:lnTo>
                  <a:lnTo>
                    <a:pt x="135864" y="202247"/>
                  </a:lnTo>
                  <a:lnTo>
                    <a:pt x="126276" y="199898"/>
                  </a:lnTo>
                  <a:lnTo>
                    <a:pt x="116065" y="201612"/>
                  </a:lnTo>
                  <a:lnTo>
                    <a:pt x="107696" y="206997"/>
                  </a:lnTo>
                  <a:lnTo>
                    <a:pt x="102019" y="215163"/>
                  </a:lnTo>
                  <a:lnTo>
                    <a:pt x="99936" y="225234"/>
                  </a:lnTo>
                  <a:lnTo>
                    <a:pt x="99936" y="281800"/>
                  </a:lnTo>
                  <a:lnTo>
                    <a:pt x="0" y="281800"/>
                  </a:lnTo>
                  <a:lnTo>
                    <a:pt x="0" y="469519"/>
                  </a:lnTo>
                  <a:lnTo>
                    <a:pt x="4940" y="493991"/>
                  </a:lnTo>
                  <a:lnTo>
                    <a:pt x="18402" y="513981"/>
                  </a:lnTo>
                  <a:lnTo>
                    <a:pt x="38392" y="527456"/>
                  </a:lnTo>
                  <a:lnTo>
                    <a:pt x="62877" y="532396"/>
                  </a:lnTo>
                  <a:lnTo>
                    <a:pt x="250596" y="532396"/>
                  </a:lnTo>
                  <a:lnTo>
                    <a:pt x="250596" y="463651"/>
                  </a:lnTo>
                  <a:lnTo>
                    <a:pt x="226301" y="463651"/>
                  </a:lnTo>
                  <a:lnTo>
                    <a:pt x="204368" y="459371"/>
                  </a:lnTo>
                  <a:lnTo>
                    <a:pt x="186182" y="447636"/>
                  </a:lnTo>
                  <a:lnTo>
                    <a:pt x="173659" y="430110"/>
                  </a:lnTo>
                  <a:lnTo>
                    <a:pt x="168694" y="408457"/>
                  </a:lnTo>
                  <a:lnTo>
                    <a:pt x="172758" y="385991"/>
                  </a:lnTo>
                  <a:lnTo>
                    <a:pt x="184810" y="367576"/>
                  </a:lnTo>
                  <a:lnTo>
                    <a:pt x="202946" y="355130"/>
                  </a:lnTo>
                  <a:lnTo>
                    <a:pt x="225234" y="350545"/>
                  </a:lnTo>
                  <a:lnTo>
                    <a:pt x="250596" y="350545"/>
                  </a:lnTo>
                  <a:lnTo>
                    <a:pt x="250596" y="281800"/>
                  </a:lnTo>
                  <a:close/>
                </a:path>
                <a:path w="532764" h="1161414">
                  <a:moveTo>
                    <a:pt x="332511" y="125298"/>
                  </a:moveTo>
                  <a:lnTo>
                    <a:pt x="330504" y="115443"/>
                  </a:lnTo>
                  <a:lnTo>
                    <a:pt x="325069" y="107378"/>
                  </a:lnTo>
                  <a:lnTo>
                    <a:pt x="317004" y="101930"/>
                  </a:lnTo>
                  <a:lnTo>
                    <a:pt x="307149" y="99936"/>
                  </a:lnTo>
                  <a:lnTo>
                    <a:pt x="250596" y="99936"/>
                  </a:lnTo>
                  <a:lnTo>
                    <a:pt x="250596" y="0"/>
                  </a:lnTo>
                  <a:lnTo>
                    <a:pt x="62877" y="0"/>
                  </a:lnTo>
                  <a:lnTo>
                    <a:pt x="38392" y="4940"/>
                  </a:lnTo>
                  <a:lnTo>
                    <a:pt x="18402" y="18415"/>
                  </a:lnTo>
                  <a:lnTo>
                    <a:pt x="4927" y="38404"/>
                  </a:lnTo>
                  <a:lnTo>
                    <a:pt x="0" y="62877"/>
                  </a:lnTo>
                  <a:lnTo>
                    <a:pt x="0" y="250596"/>
                  </a:lnTo>
                  <a:lnTo>
                    <a:pt x="68732" y="250596"/>
                  </a:lnTo>
                  <a:lnTo>
                    <a:pt x="68732" y="226301"/>
                  </a:lnTo>
                  <a:lnTo>
                    <a:pt x="73012" y="204381"/>
                  </a:lnTo>
                  <a:lnTo>
                    <a:pt x="84747" y="186194"/>
                  </a:lnTo>
                  <a:lnTo>
                    <a:pt x="102273" y="173659"/>
                  </a:lnTo>
                  <a:lnTo>
                    <a:pt x="123939" y="168694"/>
                  </a:lnTo>
                  <a:lnTo>
                    <a:pt x="146392" y="172770"/>
                  </a:lnTo>
                  <a:lnTo>
                    <a:pt x="164820" y="184823"/>
                  </a:lnTo>
                  <a:lnTo>
                    <a:pt x="177266" y="202946"/>
                  </a:lnTo>
                  <a:lnTo>
                    <a:pt x="181851" y="225234"/>
                  </a:lnTo>
                  <a:lnTo>
                    <a:pt x="181851" y="250596"/>
                  </a:lnTo>
                  <a:lnTo>
                    <a:pt x="250596" y="250596"/>
                  </a:lnTo>
                  <a:lnTo>
                    <a:pt x="250596" y="150660"/>
                  </a:lnTo>
                  <a:lnTo>
                    <a:pt x="307149" y="150660"/>
                  </a:lnTo>
                  <a:lnTo>
                    <a:pt x="317004" y="148666"/>
                  </a:lnTo>
                  <a:lnTo>
                    <a:pt x="325069" y="143230"/>
                  </a:lnTo>
                  <a:lnTo>
                    <a:pt x="330504" y="135166"/>
                  </a:lnTo>
                  <a:lnTo>
                    <a:pt x="332511" y="125298"/>
                  </a:lnTo>
                  <a:close/>
                </a:path>
                <a:path w="532764" h="1161414">
                  <a:moveTo>
                    <a:pt x="437857" y="899731"/>
                  </a:moveTo>
                  <a:lnTo>
                    <a:pt x="432447" y="855294"/>
                  </a:lnTo>
                  <a:lnTo>
                    <a:pt x="416471" y="814971"/>
                  </a:lnTo>
                  <a:lnTo>
                    <a:pt x="391350" y="780288"/>
                  </a:lnTo>
                  <a:lnTo>
                    <a:pt x="358533" y="752792"/>
                  </a:lnTo>
                  <a:lnTo>
                    <a:pt x="341337" y="744550"/>
                  </a:lnTo>
                  <a:lnTo>
                    <a:pt x="341337" y="900239"/>
                  </a:lnTo>
                  <a:lnTo>
                    <a:pt x="338048" y="922312"/>
                  </a:lnTo>
                  <a:lnTo>
                    <a:pt x="328688" y="942073"/>
                  </a:lnTo>
                  <a:lnTo>
                    <a:pt x="314058" y="958303"/>
                  </a:lnTo>
                  <a:lnTo>
                    <a:pt x="294944" y="969822"/>
                  </a:lnTo>
                  <a:lnTo>
                    <a:pt x="273278" y="975233"/>
                  </a:lnTo>
                  <a:lnTo>
                    <a:pt x="251447" y="974128"/>
                  </a:lnTo>
                  <a:lnTo>
                    <a:pt x="212915" y="953516"/>
                  </a:lnTo>
                  <a:lnTo>
                    <a:pt x="192316" y="914984"/>
                  </a:lnTo>
                  <a:lnTo>
                    <a:pt x="191211" y="893152"/>
                  </a:lnTo>
                  <a:lnTo>
                    <a:pt x="196608" y="871486"/>
                  </a:lnTo>
                  <a:lnTo>
                    <a:pt x="208127" y="852373"/>
                  </a:lnTo>
                  <a:lnTo>
                    <a:pt x="224358" y="837742"/>
                  </a:lnTo>
                  <a:lnTo>
                    <a:pt x="244119" y="828382"/>
                  </a:lnTo>
                  <a:lnTo>
                    <a:pt x="266192" y="825093"/>
                  </a:lnTo>
                  <a:lnTo>
                    <a:pt x="295427" y="831024"/>
                  </a:lnTo>
                  <a:lnTo>
                    <a:pt x="319303" y="847140"/>
                  </a:lnTo>
                  <a:lnTo>
                    <a:pt x="335407" y="871016"/>
                  </a:lnTo>
                  <a:lnTo>
                    <a:pt x="341337" y="900239"/>
                  </a:lnTo>
                  <a:lnTo>
                    <a:pt x="341337" y="744550"/>
                  </a:lnTo>
                  <a:lnTo>
                    <a:pt x="319430" y="734021"/>
                  </a:lnTo>
                  <a:lnTo>
                    <a:pt x="275488" y="725487"/>
                  </a:lnTo>
                  <a:lnTo>
                    <a:pt x="224840" y="730300"/>
                  </a:lnTo>
                  <a:lnTo>
                    <a:pt x="178727" y="749223"/>
                  </a:lnTo>
                  <a:lnTo>
                    <a:pt x="139992" y="780567"/>
                  </a:lnTo>
                  <a:lnTo>
                    <a:pt x="111442" y="822667"/>
                  </a:lnTo>
                  <a:lnTo>
                    <a:pt x="96469" y="871296"/>
                  </a:lnTo>
                  <a:lnTo>
                    <a:pt x="96266" y="921131"/>
                  </a:lnTo>
                  <a:lnTo>
                    <a:pt x="110363" y="968933"/>
                  </a:lnTo>
                  <a:lnTo>
                    <a:pt x="138315" y="1011440"/>
                  </a:lnTo>
                  <a:lnTo>
                    <a:pt x="158203" y="1033856"/>
                  </a:lnTo>
                  <a:lnTo>
                    <a:pt x="176568" y="1055052"/>
                  </a:lnTo>
                  <a:lnTo>
                    <a:pt x="193675" y="1075601"/>
                  </a:lnTo>
                  <a:lnTo>
                    <a:pt x="211302" y="1097915"/>
                  </a:lnTo>
                  <a:lnTo>
                    <a:pt x="212280" y="1099197"/>
                  </a:lnTo>
                  <a:lnTo>
                    <a:pt x="213233" y="1100569"/>
                  </a:lnTo>
                  <a:lnTo>
                    <a:pt x="217728" y="1106424"/>
                  </a:lnTo>
                  <a:lnTo>
                    <a:pt x="222021" y="1112139"/>
                  </a:lnTo>
                  <a:lnTo>
                    <a:pt x="226161" y="1117765"/>
                  </a:lnTo>
                  <a:lnTo>
                    <a:pt x="230187" y="1123327"/>
                  </a:lnTo>
                  <a:lnTo>
                    <a:pt x="254787" y="1158036"/>
                  </a:lnTo>
                  <a:lnTo>
                    <a:pt x="260311" y="1160894"/>
                  </a:lnTo>
                  <a:lnTo>
                    <a:pt x="272072" y="1160894"/>
                  </a:lnTo>
                  <a:lnTo>
                    <a:pt x="277596" y="1158036"/>
                  </a:lnTo>
                  <a:lnTo>
                    <a:pt x="301218" y="1124673"/>
                  </a:lnTo>
                  <a:lnTo>
                    <a:pt x="306984" y="1116723"/>
                  </a:lnTo>
                  <a:lnTo>
                    <a:pt x="312801" y="1108837"/>
                  </a:lnTo>
                  <a:lnTo>
                    <a:pt x="318681" y="1100924"/>
                  </a:lnTo>
                  <a:lnTo>
                    <a:pt x="320027" y="1098943"/>
                  </a:lnTo>
                  <a:lnTo>
                    <a:pt x="321030" y="1097508"/>
                  </a:lnTo>
                  <a:lnTo>
                    <a:pt x="322046" y="1096213"/>
                  </a:lnTo>
                  <a:lnTo>
                    <a:pt x="337896" y="1075486"/>
                  </a:lnTo>
                  <a:lnTo>
                    <a:pt x="354406" y="1055281"/>
                  </a:lnTo>
                  <a:lnTo>
                    <a:pt x="371563" y="1035621"/>
                  </a:lnTo>
                  <a:lnTo>
                    <a:pt x="389356" y="1016495"/>
                  </a:lnTo>
                  <a:lnTo>
                    <a:pt x="409740" y="991222"/>
                  </a:lnTo>
                  <a:lnTo>
                    <a:pt x="418236" y="975233"/>
                  </a:lnTo>
                  <a:lnTo>
                    <a:pt x="424853" y="962787"/>
                  </a:lnTo>
                  <a:lnTo>
                    <a:pt x="434327" y="932027"/>
                  </a:lnTo>
                  <a:lnTo>
                    <a:pt x="437857" y="899731"/>
                  </a:lnTo>
                  <a:close/>
                </a:path>
                <a:path w="532764" h="1161414">
                  <a:moveTo>
                    <a:pt x="532384" y="281800"/>
                  </a:moveTo>
                  <a:lnTo>
                    <a:pt x="463638" y="281800"/>
                  </a:lnTo>
                  <a:lnTo>
                    <a:pt x="463638" y="306095"/>
                  </a:lnTo>
                  <a:lnTo>
                    <a:pt x="459359" y="328028"/>
                  </a:lnTo>
                  <a:lnTo>
                    <a:pt x="447624" y="346202"/>
                  </a:lnTo>
                  <a:lnTo>
                    <a:pt x="430098" y="358724"/>
                  </a:lnTo>
                  <a:lnTo>
                    <a:pt x="408444" y="363689"/>
                  </a:lnTo>
                  <a:lnTo>
                    <a:pt x="385978" y="359625"/>
                  </a:lnTo>
                  <a:lnTo>
                    <a:pt x="367563" y="347573"/>
                  </a:lnTo>
                  <a:lnTo>
                    <a:pt x="355117" y="329450"/>
                  </a:lnTo>
                  <a:lnTo>
                    <a:pt x="350532" y="307162"/>
                  </a:lnTo>
                  <a:lnTo>
                    <a:pt x="350532" y="281800"/>
                  </a:lnTo>
                  <a:lnTo>
                    <a:pt x="281787" y="281800"/>
                  </a:lnTo>
                  <a:lnTo>
                    <a:pt x="281787" y="381736"/>
                  </a:lnTo>
                  <a:lnTo>
                    <a:pt x="225844" y="381736"/>
                  </a:lnTo>
                  <a:lnTo>
                    <a:pt x="216077" y="383616"/>
                  </a:lnTo>
                  <a:lnTo>
                    <a:pt x="207911" y="388785"/>
                  </a:lnTo>
                  <a:lnTo>
                    <a:pt x="202234" y="396519"/>
                  </a:lnTo>
                  <a:lnTo>
                    <a:pt x="199885" y="406120"/>
                  </a:lnTo>
                  <a:lnTo>
                    <a:pt x="201612" y="416318"/>
                  </a:lnTo>
                  <a:lnTo>
                    <a:pt x="206984" y="424700"/>
                  </a:lnTo>
                  <a:lnTo>
                    <a:pt x="215163" y="430377"/>
                  </a:lnTo>
                  <a:lnTo>
                    <a:pt x="225221" y="432460"/>
                  </a:lnTo>
                  <a:lnTo>
                    <a:pt x="281787" y="432460"/>
                  </a:lnTo>
                  <a:lnTo>
                    <a:pt x="281787" y="532396"/>
                  </a:lnTo>
                  <a:lnTo>
                    <a:pt x="469506" y="532396"/>
                  </a:lnTo>
                  <a:lnTo>
                    <a:pt x="493979" y="527456"/>
                  </a:lnTo>
                  <a:lnTo>
                    <a:pt x="513969" y="513981"/>
                  </a:lnTo>
                  <a:lnTo>
                    <a:pt x="527443" y="493991"/>
                  </a:lnTo>
                  <a:lnTo>
                    <a:pt x="532384" y="469519"/>
                  </a:lnTo>
                  <a:lnTo>
                    <a:pt x="532384" y="281800"/>
                  </a:lnTo>
                  <a:close/>
                </a:path>
                <a:path w="532764" h="1161414">
                  <a:moveTo>
                    <a:pt x="532384" y="62877"/>
                  </a:moveTo>
                  <a:lnTo>
                    <a:pt x="527443" y="38404"/>
                  </a:lnTo>
                  <a:lnTo>
                    <a:pt x="513969" y="18415"/>
                  </a:lnTo>
                  <a:lnTo>
                    <a:pt x="493979" y="4940"/>
                  </a:lnTo>
                  <a:lnTo>
                    <a:pt x="469506" y="0"/>
                  </a:lnTo>
                  <a:lnTo>
                    <a:pt x="281787" y="0"/>
                  </a:lnTo>
                  <a:lnTo>
                    <a:pt x="281787" y="68745"/>
                  </a:lnTo>
                  <a:lnTo>
                    <a:pt x="306082" y="68745"/>
                  </a:lnTo>
                  <a:lnTo>
                    <a:pt x="328002" y="73025"/>
                  </a:lnTo>
                  <a:lnTo>
                    <a:pt x="346189" y="84759"/>
                  </a:lnTo>
                  <a:lnTo>
                    <a:pt x="358724" y="102285"/>
                  </a:lnTo>
                  <a:lnTo>
                    <a:pt x="363689" y="123939"/>
                  </a:lnTo>
                  <a:lnTo>
                    <a:pt x="359613" y="146405"/>
                  </a:lnTo>
                  <a:lnTo>
                    <a:pt x="347560" y="164820"/>
                  </a:lnTo>
                  <a:lnTo>
                    <a:pt x="329438" y="177279"/>
                  </a:lnTo>
                  <a:lnTo>
                    <a:pt x="307149" y="181851"/>
                  </a:lnTo>
                  <a:lnTo>
                    <a:pt x="281787" y="181851"/>
                  </a:lnTo>
                  <a:lnTo>
                    <a:pt x="281787" y="250596"/>
                  </a:lnTo>
                  <a:lnTo>
                    <a:pt x="381736" y="250596"/>
                  </a:lnTo>
                  <a:lnTo>
                    <a:pt x="381736" y="306539"/>
                  </a:lnTo>
                  <a:lnTo>
                    <a:pt x="383616" y="316318"/>
                  </a:lnTo>
                  <a:lnTo>
                    <a:pt x="388772" y="324472"/>
                  </a:lnTo>
                  <a:lnTo>
                    <a:pt x="396506" y="330149"/>
                  </a:lnTo>
                  <a:lnTo>
                    <a:pt x="406107" y="332498"/>
                  </a:lnTo>
                  <a:lnTo>
                    <a:pt x="416306" y="330784"/>
                  </a:lnTo>
                  <a:lnTo>
                    <a:pt x="424688" y="325399"/>
                  </a:lnTo>
                  <a:lnTo>
                    <a:pt x="430364" y="317233"/>
                  </a:lnTo>
                  <a:lnTo>
                    <a:pt x="432447" y="307162"/>
                  </a:lnTo>
                  <a:lnTo>
                    <a:pt x="432447" y="250596"/>
                  </a:lnTo>
                  <a:lnTo>
                    <a:pt x="532384" y="250596"/>
                  </a:lnTo>
                  <a:lnTo>
                    <a:pt x="532384" y="628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2279" y="2664534"/>
              <a:ext cx="77673" cy="77695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174354" y="2888817"/>
              <a:ext cx="483870" cy="926465"/>
            </a:xfrm>
            <a:custGeom>
              <a:avLst/>
              <a:gdLst/>
              <a:ahLst/>
              <a:cxnLst/>
              <a:rect l="l" t="t" r="r" b="b"/>
              <a:pathLst>
                <a:path w="483869" h="926464">
                  <a:moveTo>
                    <a:pt x="476402" y="84086"/>
                  </a:moveTo>
                  <a:lnTo>
                    <a:pt x="470204" y="58242"/>
                  </a:lnTo>
                  <a:lnTo>
                    <a:pt x="452437" y="35128"/>
                  </a:lnTo>
                  <a:lnTo>
                    <a:pt x="424294" y="15481"/>
                  </a:lnTo>
                  <a:lnTo>
                    <a:pt x="386994" y="0"/>
                  </a:lnTo>
                  <a:lnTo>
                    <a:pt x="380657" y="7797"/>
                  </a:lnTo>
                  <a:lnTo>
                    <a:pt x="374269" y="15811"/>
                  </a:lnTo>
                  <a:lnTo>
                    <a:pt x="367804" y="24079"/>
                  </a:lnTo>
                  <a:lnTo>
                    <a:pt x="361276" y="32664"/>
                  </a:lnTo>
                  <a:lnTo>
                    <a:pt x="360603" y="33426"/>
                  </a:lnTo>
                  <a:lnTo>
                    <a:pt x="357644" y="37680"/>
                  </a:lnTo>
                  <a:lnTo>
                    <a:pt x="352107" y="45110"/>
                  </a:lnTo>
                  <a:lnTo>
                    <a:pt x="346621" y="52565"/>
                  </a:lnTo>
                  <a:lnTo>
                    <a:pt x="341160" y="60109"/>
                  </a:lnTo>
                  <a:lnTo>
                    <a:pt x="321183" y="88341"/>
                  </a:lnTo>
                  <a:lnTo>
                    <a:pt x="312420" y="97993"/>
                  </a:lnTo>
                  <a:lnTo>
                    <a:pt x="301764" y="105206"/>
                  </a:lnTo>
                  <a:lnTo>
                    <a:pt x="289712" y="109728"/>
                  </a:lnTo>
                  <a:lnTo>
                    <a:pt x="276758" y="111290"/>
                  </a:lnTo>
                  <a:lnTo>
                    <a:pt x="263804" y="109728"/>
                  </a:lnTo>
                  <a:lnTo>
                    <a:pt x="251764" y="105206"/>
                  </a:lnTo>
                  <a:lnTo>
                    <a:pt x="241109" y="97993"/>
                  </a:lnTo>
                  <a:lnTo>
                    <a:pt x="232346" y="88341"/>
                  </a:lnTo>
                  <a:lnTo>
                    <a:pt x="210985" y="58242"/>
                  </a:lnTo>
                  <a:lnTo>
                    <a:pt x="207391" y="53251"/>
                  </a:lnTo>
                  <a:lnTo>
                    <a:pt x="203466" y="47917"/>
                  </a:lnTo>
                  <a:lnTo>
                    <a:pt x="199390" y="42506"/>
                  </a:lnTo>
                  <a:lnTo>
                    <a:pt x="195122" y="36957"/>
                  </a:lnTo>
                  <a:lnTo>
                    <a:pt x="192735" y="33718"/>
                  </a:lnTo>
                  <a:lnTo>
                    <a:pt x="185420" y="24295"/>
                  </a:lnTo>
                  <a:lnTo>
                    <a:pt x="178574" y="15735"/>
                  </a:lnTo>
                  <a:lnTo>
                    <a:pt x="172504" y="8305"/>
                  </a:lnTo>
                  <a:lnTo>
                    <a:pt x="165785" y="254"/>
                  </a:lnTo>
                  <a:lnTo>
                    <a:pt x="128778" y="15735"/>
                  </a:lnTo>
                  <a:lnTo>
                    <a:pt x="100863" y="35331"/>
                  </a:lnTo>
                  <a:lnTo>
                    <a:pt x="83248" y="58356"/>
                  </a:lnTo>
                  <a:lnTo>
                    <a:pt x="77101" y="84086"/>
                  </a:lnTo>
                  <a:lnTo>
                    <a:pt x="86944" y="116319"/>
                  </a:lnTo>
                  <a:lnTo>
                    <a:pt x="114604" y="143814"/>
                  </a:lnTo>
                  <a:lnTo>
                    <a:pt x="157302" y="165163"/>
                  </a:lnTo>
                  <a:lnTo>
                    <a:pt x="212280" y="178981"/>
                  </a:lnTo>
                  <a:lnTo>
                    <a:pt x="276745" y="183908"/>
                  </a:lnTo>
                  <a:lnTo>
                    <a:pt x="341223" y="178981"/>
                  </a:lnTo>
                  <a:lnTo>
                    <a:pt x="396201" y="165163"/>
                  </a:lnTo>
                  <a:lnTo>
                    <a:pt x="438912" y="143814"/>
                  </a:lnTo>
                  <a:lnTo>
                    <a:pt x="466572" y="116319"/>
                  </a:lnTo>
                  <a:lnTo>
                    <a:pt x="468109" y="111290"/>
                  </a:lnTo>
                  <a:lnTo>
                    <a:pt x="476402" y="84086"/>
                  </a:lnTo>
                  <a:close/>
                </a:path>
                <a:path w="483869" h="926464">
                  <a:moveTo>
                    <a:pt x="483362" y="821410"/>
                  </a:moveTo>
                  <a:lnTo>
                    <a:pt x="145084" y="821410"/>
                  </a:lnTo>
                  <a:lnTo>
                    <a:pt x="118148" y="817118"/>
                  </a:lnTo>
                  <a:lnTo>
                    <a:pt x="75285" y="786257"/>
                  </a:lnTo>
                  <a:lnTo>
                    <a:pt x="58648" y="746099"/>
                  </a:lnTo>
                  <a:lnTo>
                    <a:pt x="57696" y="734021"/>
                  </a:lnTo>
                  <a:lnTo>
                    <a:pt x="57696" y="575157"/>
                  </a:lnTo>
                  <a:lnTo>
                    <a:pt x="1168" y="763854"/>
                  </a:lnTo>
                  <a:lnTo>
                    <a:pt x="6578" y="803490"/>
                  </a:lnTo>
                  <a:lnTo>
                    <a:pt x="38265" y="828052"/>
                  </a:lnTo>
                  <a:lnTo>
                    <a:pt x="403085" y="925715"/>
                  </a:lnTo>
                  <a:lnTo>
                    <a:pt x="407581" y="926274"/>
                  </a:lnTo>
                  <a:lnTo>
                    <a:pt x="412013" y="926274"/>
                  </a:lnTo>
                  <a:lnTo>
                    <a:pt x="428840" y="923505"/>
                  </a:lnTo>
                  <a:lnTo>
                    <a:pt x="443661" y="915733"/>
                  </a:lnTo>
                  <a:lnTo>
                    <a:pt x="455256" y="903706"/>
                  </a:lnTo>
                  <a:lnTo>
                    <a:pt x="462368" y="888174"/>
                  </a:lnTo>
                  <a:lnTo>
                    <a:pt x="483362" y="82141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2267" y="3399798"/>
              <a:ext cx="93217" cy="9321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262369" y="3330341"/>
              <a:ext cx="466090" cy="349885"/>
            </a:xfrm>
            <a:custGeom>
              <a:avLst/>
              <a:gdLst/>
              <a:ahLst/>
              <a:cxnLst/>
              <a:rect l="l" t="t" r="r" b="b"/>
              <a:pathLst>
                <a:path w="466089" h="349885">
                  <a:moveTo>
                    <a:pt x="407784" y="0"/>
                  </a:moveTo>
                  <a:lnTo>
                    <a:pt x="58254" y="0"/>
                  </a:lnTo>
                  <a:lnTo>
                    <a:pt x="35608" y="4585"/>
                  </a:lnTo>
                  <a:lnTo>
                    <a:pt x="17087" y="17083"/>
                  </a:lnTo>
                  <a:lnTo>
                    <a:pt x="4587" y="35602"/>
                  </a:lnTo>
                  <a:lnTo>
                    <a:pt x="0" y="58254"/>
                  </a:lnTo>
                  <a:lnTo>
                    <a:pt x="0" y="291312"/>
                  </a:lnTo>
                  <a:lnTo>
                    <a:pt x="4587" y="313966"/>
                  </a:lnTo>
                  <a:lnTo>
                    <a:pt x="17087" y="332490"/>
                  </a:lnTo>
                  <a:lnTo>
                    <a:pt x="35608" y="344992"/>
                  </a:lnTo>
                  <a:lnTo>
                    <a:pt x="58254" y="349580"/>
                  </a:lnTo>
                  <a:lnTo>
                    <a:pt x="407784" y="349580"/>
                  </a:lnTo>
                  <a:lnTo>
                    <a:pt x="430431" y="344992"/>
                  </a:lnTo>
                  <a:lnTo>
                    <a:pt x="448951" y="332490"/>
                  </a:lnTo>
                  <a:lnTo>
                    <a:pt x="461451" y="313966"/>
                  </a:lnTo>
                  <a:lnTo>
                    <a:pt x="466039" y="291312"/>
                  </a:lnTo>
                  <a:lnTo>
                    <a:pt x="466039" y="254952"/>
                  </a:lnTo>
                  <a:lnTo>
                    <a:pt x="46608" y="254952"/>
                  </a:lnTo>
                  <a:lnTo>
                    <a:pt x="46608" y="51815"/>
                  </a:lnTo>
                  <a:lnTo>
                    <a:pt x="51815" y="46596"/>
                  </a:lnTo>
                  <a:lnTo>
                    <a:pt x="463678" y="46596"/>
                  </a:lnTo>
                  <a:lnTo>
                    <a:pt x="461451" y="35602"/>
                  </a:lnTo>
                  <a:lnTo>
                    <a:pt x="448951" y="17083"/>
                  </a:lnTo>
                  <a:lnTo>
                    <a:pt x="430431" y="4585"/>
                  </a:lnTo>
                  <a:lnTo>
                    <a:pt x="407784" y="0"/>
                  </a:lnTo>
                  <a:close/>
                </a:path>
                <a:path w="466089" h="349885">
                  <a:moveTo>
                    <a:pt x="139804" y="178701"/>
                  </a:moveTo>
                  <a:lnTo>
                    <a:pt x="124422" y="181692"/>
                  </a:lnTo>
                  <a:lnTo>
                    <a:pt x="110921" y="190665"/>
                  </a:lnTo>
                  <a:lnTo>
                    <a:pt x="46608" y="254952"/>
                  </a:lnTo>
                  <a:lnTo>
                    <a:pt x="466039" y="254952"/>
                  </a:lnTo>
                  <a:lnTo>
                    <a:pt x="466039" y="218782"/>
                  </a:lnTo>
                  <a:lnTo>
                    <a:pt x="196900" y="218782"/>
                  </a:lnTo>
                  <a:lnTo>
                    <a:pt x="168706" y="190665"/>
                  </a:lnTo>
                  <a:lnTo>
                    <a:pt x="155191" y="181692"/>
                  </a:lnTo>
                  <a:lnTo>
                    <a:pt x="139804" y="178701"/>
                  </a:lnTo>
                  <a:close/>
                </a:path>
                <a:path w="466089" h="349885">
                  <a:moveTo>
                    <a:pt x="314578" y="100202"/>
                  </a:moveTo>
                  <a:lnTo>
                    <a:pt x="196900" y="218782"/>
                  </a:lnTo>
                  <a:lnTo>
                    <a:pt x="466039" y="218782"/>
                  </a:lnTo>
                  <a:lnTo>
                    <a:pt x="466039" y="200418"/>
                  </a:lnTo>
                  <a:lnTo>
                    <a:pt x="419430" y="200418"/>
                  </a:lnTo>
                  <a:lnTo>
                    <a:pt x="345820" y="114528"/>
                  </a:lnTo>
                  <a:lnTo>
                    <a:pt x="339357" y="108466"/>
                  </a:lnTo>
                  <a:lnTo>
                    <a:pt x="331828" y="104036"/>
                  </a:lnTo>
                  <a:lnTo>
                    <a:pt x="323486" y="101271"/>
                  </a:lnTo>
                  <a:lnTo>
                    <a:pt x="314578" y="100202"/>
                  </a:lnTo>
                  <a:close/>
                </a:path>
                <a:path w="466089" h="349885">
                  <a:moveTo>
                    <a:pt x="463678" y="46596"/>
                  </a:moveTo>
                  <a:lnTo>
                    <a:pt x="414210" y="46596"/>
                  </a:lnTo>
                  <a:lnTo>
                    <a:pt x="419430" y="51815"/>
                  </a:lnTo>
                  <a:lnTo>
                    <a:pt x="419430" y="200418"/>
                  </a:lnTo>
                  <a:lnTo>
                    <a:pt x="466039" y="200418"/>
                  </a:lnTo>
                  <a:lnTo>
                    <a:pt x="466039" y="58254"/>
                  </a:lnTo>
                  <a:lnTo>
                    <a:pt x="463678" y="46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16961" y="2216976"/>
              <a:ext cx="84035" cy="11635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7407" y="2132261"/>
              <a:ext cx="84035" cy="20107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137840" y="1805952"/>
              <a:ext cx="313055" cy="527685"/>
            </a:xfrm>
            <a:custGeom>
              <a:avLst/>
              <a:gdLst/>
              <a:ahLst/>
              <a:cxnLst/>
              <a:rect l="l" t="t" r="r" b="b"/>
              <a:pathLst>
                <a:path w="313054" h="527685">
                  <a:moveTo>
                    <a:pt x="84035" y="527392"/>
                  </a:moveTo>
                  <a:lnTo>
                    <a:pt x="82283" y="522439"/>
                  </a:lnTo>
                  <a:lnTo>
                    <a:pt x="81318" y="517118"/>
                  </a:lnTo>
                  <a:lnTo>
                    <a:pt x="81318" y="241604"/>
                  </a:lnTo>
                  <a:lnTo>
                    <a:pt x="58178" y="241604"/>
                  </a:lnTo>
                  <a:lnTo>
                    <a:pt x="35560" y="246176"/>
                  </a:lnTo>
                  <a:lnTo>
                    <a:pt x="17068" y="258660"/>
                  </a:lnTo>
                  <a:lnTo>
                    <a:pt x="4584" y="277152"/>
                  </a:lnTo>
                  <a:lnTo>
                    <a:pt x="0" y="299783"/>
                  </a:lnTo>
                  <a:lnTo>
                    <a:pt x="0" y="520306"/>
                  </a:lnTo>
                  <a:lnTo>
                    <a:pt x="7086" y="527392"/>
                  </a:lnTo>
                  <a:lnTo>
                    <a:pt x="84035" y="527392"/>
                  </a:lnTo>
                  <a:close/>
                </a:path>
                <a:path w="313054" h="527685">
                  <a:moveTo>
                    <a:pt x="312521" y="170091"/>
                  </a:moveTo>
                  <a:lnTo>
                    <a:pt x="311975" y="163690"/>
                  </a:lnTo>
                  <a:lnTo>
                    <a:pt x="308419" y="158889"/>
                  </a:lnTo>
                  <a:lnTo>
                    <a:pt x="192468" y="2374"/>
                  </a:lnTo>
                  <a:lnTo>
                    <a:pt x="187769" y="0"/>
                  </a:lnTo>
                  <a:lnTo>
                    <a:pt x="177736" y="0"/>
                  </a:lnTo>
                  <a:lnTo>
                    <a:pt x="173024" y="2374"/>
                  </a:lnTo>
                  <a:lnTo>
                    <a:pt x="53530" y="163690"/>
                  </a:lnTo>
                  <a:lnTo>
                    <a:pt x="52984" y="170091"/>
                  </a:lnTo>
                  <a:lnTo>
                    <a:pt x="58356" y="180759"/>
                  </a:lnTo>
                  <a:lnTo>
                    <a:pt x="63817" y="184124"/>
                  </a:lnTo>
                  <a:lnTo>
                    <a:pt x="110464" y="184124"/>
                  </a:lnTo>
                  <a:lnTo>
                    <a:pt x="110464" y="520306"/>
                  </a:lnTo>
                  <a:lnTo>
                    <a:pt x="117538" y="527380"/>
                  </a:lnTo>
                  <a:lnTo>
                    <a:pt x="247967" y="527380"/>
                  </a:lnTo>
                  <a:lnTo>
                    <a:pt x="255041" y="520306"/>
                  </a:lnTo>
                  <a:lnTo>
                    <a:pt x="255041" y="184124"/>
                  </a:lnTo>
                  <a:lnTo>
                    <a:pt x="301675" y="184124"/>
                  </a:lnTo>
                  <a:lnTo>
                    <a:pt x="307149" y="180759"/>
                  </a:lnTo>
                  <a:lnTo>
                    <a:pt x="312521" y="17009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3664" y="2947587"/>
              <a:ext cx="196735" cy="117106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2916961" y="2537713"/>
              <a:ext cx="532765" cy="389890"/>
            </a:xfrm>
            <a:custGeom>
              <a:avLst/>
              <a:gdLst/>
              <a:ahLst/>
              <a:cxnLst/>
              <a:rect l="l" t="t" r="r" b="b"/>
              <a:pathLst>
                <a:path w="532764" h="389889">
                  <a:moveTo>
                    <a:pt x="403377" y="189890"/>
                  </a:moveTo>
                  <a:lnTo>
                    <a:pt x="401904" y="182587"/>
                  </a:lnTo>
                  <a:lnTo>
                    <a:pt x="397878" y="176618"/>
                  </a:lnTo>
                  <a:lnTo>
                    <a:pt x="391922" y="172605"/>
                  </a:lnTo>
                  <a:lnTo>
                    <a:pt x="384619" y="171132"/>
                  </a:lnTo>
                  <a:lnTo>
                    <a:pt x="80378" y="171145"/>
                  </a:lnTo>
                  <a:lnTo>
                    <a:pt x="901" y="216801"/>
                  </a:lnTo>
                  <a:lnTo>
                    <a:pt x="0" y="218592"/>
                  </a:lnTo>
                  <a:lnTo>
                    <a:pt x="0" y="222402"/>
                  </a:lnTo>
                  <a:lnTo>
                    <a:pt x="49110" y="259613"/>
                  </a:lnTo>
                  <a:lnTo>
                    <a:pt x="80378" y="269862"/>
                  </a:lnTo>
                  <a:lnTo>
                    <a:pt x="384619" y="269862"/>
                  </a:lnTo>
                  <a:lnTo>
                    <a:pt x="391922" y="268389"/>
                  </a:lnTo>
                  <a:lnTo>
                    <a:pt x="397878" y="264363"/>
                  </a:lnTo>
                  <a:lnTo>
                    <a:pt x="401904" y="258406"/>
                  </a:lnTo>
                  <a:lnTo>
                    <a:pt x="403377" y="251104"/>
                  </a:lnTo>
                  <a:lnTo>
                    <a:pt x="403377" y="189890"/>
                  </a:lnTo>
                  <a:close/>
                </a:path>
                <a:path w="532764" h="389889">
                  <a:moveTo>
                    <a:pt x="460603" y="337464"/>
                  </a:moveTo>
                  <a:lnTo>
                    <a:pt x="459676" y="335648"/>
                  </a:lnTo>
                  <a:lnTo>
                    <a:pt x="458114" y="334505"/>
                  </a:lnTo>
                  <a:lnTo>
                    <a:pt x="410591" y="299567"/>
                  </a:lnTo>
                  <a:lnTo>
                    <a:pt x="403326" y="295071"/>
                  </a:lnTo>
                  <a:lnTo>
                    <a:pt x="395490" y="291795"/>
                  </a:lnTo>
                  <a:lnTo>
                    <a:pt x="387248" y="289788"/>
                  </a:lnTo>
                  <a:lnTo>
                    <a:pt x="378739" y="289115"/>
                  </a:lnTo>
                  <a:lnTo>
                    <a:pt x="91084" y="289115"/>
                  </a:lnTo>
                  <a:lnTo>
                    <a:pt x="83642" y="290614"/>
                  </a:lnTo>
                  <a:lnTo>
                    <a:pt x="77571" y="294716"/>
                  </a:lnTo>
                  <a:lnTo>
                    <a:pt x="73482" y="300786"/>
                  </a:lnTo>
                  <a:lnTo>
                    <a:pt x="71983" y="308229"/>
                  </a:lnTo>
                  <a:lnTo>
                    <a:pt x="71983" y="370586"/>
                  </a:lnTo>
                  <a:lnTo>
                    <a:pt x="73482" y="378002"/>
                  </a:lnTo>
                  <a:lnTo>
                    <a:pt x="77558" y="384073"/>
                  </a:lnTo>
                  <a:lnTo>
                    <a:pt x="83604" y="388162"/>
                  </a:lnTo>
                  <a:lnTo>
                    <a:pt x="91020" y="389686"/>
                  </a:lnTo>
                  <a:lnTo>
                    <a:pt x="378891" y="389686"/>
                  </a:lnTo>
                  <a:lnTo>
                    <a:pt x="459676" y="343166"/>
                  </a:lnTo>
                  <a:lnTo>
                    <a:pt x="460603" y="341350"/>
                  </a:lnTo>
                  <a:lnTo>
                    <a:pt x="460603" y="337464"/>
                  </a:lnTo>
                  <a:close/>
                </a:path>
                <a:path w="532764" h="389889">
                  <a:moveTo>
                    <a:pt x="532396" y="99644"/>
                  </a:moveTo>
                  <a:lnTo>
                    <a:pt x="531482" y="97828"/>
                  </a:lnTo>
                  <a:lnTo>
                    <a:pt x="529920" y="96685"/>
                  </a:lnTo>
                  <a:lnTo>
                    <a:pt x="482384" y="61747"/>
                  </a:lnTo>
                  <a:lnTo>
                    <a:pt x="475119" y="57251"/>
                  </a:lnTo>
                  <a:lnTo>
                    <a:pt x="467296" y="53975"/>
                  </a:lnTo>
                  <a:lnTo>
                    <a:pt x="459054" y="51981"/>
                  </a:lnTo>
                  <a:lnTo>
                    <a:pt x="450532" y="51295"/>
                  </a:lnTo>
                  <a:lnTo>
                    <a:pt x="295338" y="51295"/>
                  </a:lnTo>
                  <a:lnTo>
                    <a:pt x="295338" y="20269"/>
                  </a:lnTo>
                  <a:lnTo>
                    <a:pt x="293751" y="12382"/>
                  </a:lnTo>
                  <a:lnTo>
                    <a:pt x="289394" y="5943"/>
                  </a:lnTo>
                  <a:lnTo>
                    <a:pt x="282956" y="1600"/>
                  </a:lnTo>
                  <a:lnTo>
                    <a:pt x="275069" y="0"/>
                  </a:lnTo>
                  <a:lnTo>
                    <a:pt x="267169" y="1600"/>
                  </a:lnTo>
                  <a:lnTo>
                    <a:pt x="260731" y="5943"/>
                  </a:lnTo>
                  <a:lnTo>
                    <a:pt x="256387" y="12382"/>
                  </a:lnTo>
                  <a:lnTo>
                    <a:pt x="254787" y="20269"/>
                  </a:lnTo>
                  <a:lnTo>
                    <a:pt x="254787" y="51295"/>
                  </a:lnTo>
                  <a:lnTo>
                    <a:pt x="153974" y="51295"/>
                  </a:lnTo>
                  <a:lnTo>
                    <a:pt x="146532" y="52806"/>
                  </a:lnTo>
                  <a:lnTo>
                    <a:pt x="140462" y="56896"/>
                  </a:lnTo>
                  <a:lnTo>
                    <a:pt x="136372" y="62979"/>
                  </a:lnTo>
                  <a:lnTo>
                    <a:pt x="134874" y="70408"/>
                  </a:lnTo>
                  <a:lnTo>
                    <a:pt x="134874" y="132740"/>
                  </a:lnTo>
                  <a:lnTo>
                    <a:pt x="136372" y="140195"/>
                  </a:lnTo>
                  <a:lnTo>
                    <a:pt x="140462" y="146265"/>
                  </a:lnTo>
                  <a:lnTo>
                    <a:pt x="146532" y="150368"/>
                  </a:lnTo>
                  <a:lnTo>
                    <a:pt x="153974" y="151866"/>
                  </a:lnTo>
                  <a:lnTo>
                    <a:pt x="450532" y="151866"/>
                  </a:lnTo>
                  <a:lnTo>
                    <a:pt x="531482" y="105321"/>
                  </a:lnTo>
                  <a:lnTo>
                    <a:pt x="532396" y="103517"/>
                  </a:lnTo>
                  <a:lnTo>
                    <a:pt x="532396" y="99644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9747" y="3304494"/>
              <a:ext cx="138506" cy="16616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79446" y="3501854"/>
              <a:ext cx="169913" cy="13850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9442" y="3304496"/>
              <a:ext cx="169925" cy="16616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16965" y="3304496"/>
              <a:ext cx="161594" cy="16616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79442" y="3671538"/>
              <a:ext cx="169925" cy="165353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16966" y="3501850"/>
              <a:ext cx="161594" cy="13850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9748" y="3501854"/>
              <a:ext cx="138506" cy="13850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09753" y="3671538"/>
              <a:ext cx="138506" cy="16535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16972" y="3671538"/>
              <a:ext cx="161594" cy="165353"/>
            </a:xfrm>
            <a:prstGeom prst="rect">
              <a:avLst/>
            </a:prstGeom>
          </p:spPr>
        </p:pic>
      </p:grpSp>
      <p:sp>
        <p:nvSpPr>
          <p:cNvPr id="26" name="object 26" descr=""/>
          <p:cNvSpPr/>
          <p:nvPr/>
        </p:nvSpPr>
        <p:spPr>
          <a:xfrm>
            <a:off x="641184" y="4352772"/>
            <a:ext cx="2985135" cy="2580640"/>
          </a:xfrm>
          <a:custGeom>
            <a:avLst/>
            <a:gdLst/>
            <a:ahLst/>
            <a:cxnLst/>
            <a:rect l="l" t="t" r="r" b="b"/>
            <a:pathLst>
              <a:path w="2985135" h="2580640">
                <a:moveTo>
                  <a:pt x="2984779" y="0"/>
                </a:moveTo>
                <a:lnTo>
                  <a:pt x="0" y="0"/>
                </a:lnTo>
                <a:lnTo>
                  <a:pt x="0" y="2580068"/>
                </a:lnTo>
                <a:lnTo>
                  <a:pt x="2984779" y="2580068"/>
                </a:lnTo>
                <a:lnTo>
                  <a:pt x="2984779" y="0"/>
                </a:lnTo>
                <a:close/>
              </a:path>
            </a:pathLst>
          </a:custGeom>
          <a:solidFill>
            <a:srgbClr val="E7D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527300" y="4169747"/>
            <a:ext cx="2783205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315" b="1">
                <a:latin typeface="Trebuchet MS"/>
                <a:cs typeface="Trebuchet MS"/>
              </a:rPr>
              <a:t>Water</a:t>
            </a:r>
            <a:r>
              <a:rPr dirty="0" sz="2150" spc="-254" b="1">
                <a:latin typeface="Trebuchet MS"/>
                <a:cs typeface="Trebuchet MS"/>
              </a:rPr>
              <a:t> </a:t>
            </a:r>
            <a:r>
              <a:rPr dirty="0" sz="2150" spc="-320" b="1">
                <a:latin typeface="Trebuchet MS"/>
                <a:cs typeface="Trebuchet MS"/>
              </a:rPr>
              <a:t>and</a:t>
            </a:r>
            <a:r>
              <a:rPr dirty="0" sz="2150" spc="-250" b="1">
                <a:latin typeface="Trebuchet MS"/>
                <a:cs typeface="Trebuchet MS"/>
              </a:rPr>
              <a:t> </a:t>
            </a:r>
            <a:r>
              <a:rPr dirty="0" sz="2150" spc="-290" b="1">
                <a:latin typeface="Trebuchet MS"/>
                <a:cs typeface="Trebuchet MS"/>
              </a:rPr>
              <a:t>renewable</a:t>
            </a:r>
            <a:r>
              <a:rPr dirty="0" sz="2150" spc="-245" b="1">
                <a:latin typeface="Trebuchet MS"/>
                <a:cs typeface="Trebuchet MS"/>
              </a:rPr>
              <a:t> </a:t>
            </a:r>
            <a:r>
              <a:rPr dirty="0" sz="2150" spc="-300" b="1">
                <a:latin typeface="Trebuchet MS"/>
                <a:cs typeface="Trebuchet MS"/>
              </a:rPr>
              <a:t>energy</a:t>
            </a:r>
            <a:endParaRPr sz="2150">
              <a:latin typeface="Trebuchet MS"/>
              <a:cs typeface="Trebuchet MS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540004" y="4632617"/>
            <a:ext cx="2910840" cy="2141855"/>
            <a:chOff x="540004" y="4632617"/>
            <a:chExt cx="2910840" cy="2141855"/>
          </a:xfrm>
        </p:grpSpPr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0004" y="4632617"/>
              <a:ext cx="1467103" cy="2141816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184920" y="4686553"/>
              <a:ext cx="532765" cy="1161415"/>
            </a:xfrm>
            <a:custGeom>
              <a:avLst/>
              <a:gdLst/>
              <a:ahLst/>
              <a:cxnLst/>
              <a:rect l="l" t="t" r="r" b="b"/>
              <a:pathLst>
                <a:path w="532764" h="1161414">
                  <a:moveTo>
                    <a:pt x="250596" y="281800"/>
                  </a:moveTo>
                  <a:lnTo>
                    <a:pt x="150647" y="281800"/>
                  </a:lnTo>
                  <a:lnTo>
                    <a:pt x="150647" y="225856"/>
                  </a:lnTo>
                  <a:lnTo>
                    <a:pt x="148767" y="216090"/>
                  </a:lnTo>
                  <a:lnTo>
                    <a:pt x="143598" y="207924"/>
                  </a:lnTo>
                  <a:lnTo>
                    <a:pt x="135864" y="202247"/>
                  </a:lnTo>
                  <a:lnTo>
                    <a:pt x="126276" y="199898"/>
                  </a:lnTo>
                  <a:lnTo>
                    <a:pt x="116065" y="201625"/>
                  </a:lnTo>
                  <a:lnTo>
                    <a:pt x="107696" y="206997"/>
                  </a:lnTo>
                  <a:lnTo>
                    <a:pt x="102019" y="215163"/>
                  </a:lnTo>
                  <a:lnTo>
                    <a:pt x="99936" y="225234"/>
                  </a:lnTo>
                  <a:lnTo>
                    <a:pt x="99936" y="281800"/>
                  </a:lnTo>
                  <a:lnTo>
                    <a:pt x="0" y="281800"/>
                  </a:lnTo>
                  <a:lnTo>
                    <a:pt x="0" y="469519"/>
                  </a:lnTo>
                  <a:lnTo>
                    <a:pt x="4940" y="493991"/>
                  </a:lnTo>
                  <a:lnTo>
                    <a:pt x="18402" y="513981"/>
                  </a:lnTo>
                  <a:lnTo>
                    <a:pt x="38392" y="527456"/>
                  </a:lnTo>
                  <a:lnTo>
                    <a:pt x="62877" y="532396"/>
                  </a:lnTo>
                  <a:lnTo>
                    <a:pt x="250596" y="532396"/>
                  </a:lnTo>
                  <a:lnTo>
                    <a:pt x="250596" y="463651"/>
                  </a:lnTo>
                  <a:lnTo>
                    <a:pt x="226301" y="463651"/>
                  </a:lnTo>
                  <a:lnTo>
                    <a:pt x="204368" y="459371"/>
                  </a:lnTo>
                  <a:lnTo>
                    <a:pt x="186182" y="447636"/>
                  </a:lnTo>
                  <a:lnTo>
                    <a:pt x="173659" y="430110"/>
                  </a:lnTo>
                  <a:lnTo>
                    <a:pt x="168694" y="408457"/>
                  </a:lnTo>
                  <a:lnTo>
                    <a:pt x="172758" y="386003"/>
                  </a:lnTo>
                  <a:lnTo>
                    <a:pt x="184810" y="367576"/>
                  </a:lnTo>
                  <a:lnTo>
                    <a:pt x="202946" y="355130"/>
                  </a:lnTo>
                  <a:lnTo>
                    <a:pt x="225234" y="350545"/>
                  </a:lnTo>
                  <a:lnTo>
                    <a:pt x="250596" y="350545"/>
                  </a:lnTo>
                  <a:lnTo>
                    <a:pt x="250596" y="281800"/>
                  </a:lnTo>
                  <a:close/>
                </a:path>
                <a:path w="532764" h="1161414">
                  <a:moveTo>
                    <a:pt x="332511" y="125298"/>
                  </a:moveTo>
                  <a:lnTo>
                    <a:pt x="330504" y="115443"/>
                  </a:lnTo>
                  <a:lnTo>
                    <a:pt x="325069" y="107378"/>
                  </a:lnTo>
                  <a:lnTo>
                    <a:pt x="317004" y="101942"/>
                  </a:lnTo>
                  <a:lnTo>
                    <a:pt x="307149" y="99936"/>
                  </a:lnTo>
                  <a:lnTo>
                    <a:pt x="250596" y="99936"/>
                  </a:lnTo>
                  <a:lnTo>
                    <a:pt x="250596" y="0"/>
                  </a:lnTo>
                  <a:lnTo>
                    <a:pt x="62877" y="0"/>
                  </a:lnTo>
                  <a:lnTo>
                    <a:pt x="38392" y="4953"/>
                  </a:lnTo>
                  <a:lnTo>
                    <a:pt x="18402" y="18427"/>
                  </a:lnTo>
                  <a:lnTo>
                    <a:pt x="4927" y="38404"/>
                  </a:lnTo>
                  <a:lnTo>
                    <a:pt x="0" y="62877"/>
                  </a:lnTo>
                  <a:lnTo>
                    <a:pt x="0" y="250596"/>
                  </a:lnTo>
                  <a:lnTo>
                    <a:pt x="68732" y="250596"/>
                  </a:lnTo>
                  <a:lnTo>
                    <a:pt x="68732" y="226301"/>
                  </a:lnTo>
                  <a:lnTo>
                    <a:pt x="73012" y="204381"/>
                  </a:lnTo>
                  <a:lnTo>
                    <a:pt x="84747" y="186194"/>
                  </a:lnTo>
                  <a:lnTo>
                    <a:pt x="102273" y="173672"/>
                  </a:lnTo>
                  <a:lnTo>
                    <a:pt x="123939" y="168694"/>
                  </a:lnTo>
                  <a:lnTo>
                    <a:pt x="146392" y="172770"/>
                  </a:lnTo>
                  <a:lnTo>
                    <a:pt x="164820" y="184823"/>
                  </a:lnTo>
                  <a:lnTo>
                    <a:pt x="177266" y="202958"/>
                  </a:lnTo>
                  <a:lnTo>
                    <a:pt x="181851" y="225234"/>
                  </a:lnTo>
                  <a:lnTo>
                    <a:pt x="181851" y="250596"/>
                  </a:lnTo>
                  <a:lnTo>
                    <a:pt x="250596" y="250596"/>
                  </a:lnTo>
                  <a:lnTo>
                    <a:pt x="250596" y="150660"/>
                  </a:lnTo>
                  <a:lnTo>
                    <a:pt x="307149" y="150660"/>
                  </a:lnTo>
                  <a:lnTo>
                    <a:pt x="317004" y="148666"/>
                  </a:lnTo>
                  <a:lnTo>
                    <a:pt x="325069" y="143230"/>
                  </a:lnTo>
                  <a:lnTo>
                    <a:pt x="330504" y="135166"/>
                  </a:lnTo>
                  <a:lnTo>
                    <a:pt x="332511" y="125298"/>
                  </a:lnTo>
                  <a:close/>
                </a:path>
                <a:path w="532764" h="1161414">
                  <a:moveTo>
                    <a:pt x="437857" y="899744"/>
                  </a:moveTo>
                  <a:lnTo>
                    <a:pt x="432447" y="855294"/>
                  </a:lnTo>
                  <a:lnTo>
                    <a:pt x="420484" y="825106"/>
                  </a:lnTo>
                  <a:lnTo>
                    <a:pt x="416471" y="814971"/>
                  </a:lnTo>
                  <a:lnTo>
                    <a:pt x="391350" y="780288"/>
                  </a:lnTo>
                  <a:lnTo>
                    <a:pt x="358533" y="752805"/>
                  </a:lnTo>
                  <a:lnTo>
                    <a:pt x="341337" y="744550"/>
                  </a:lnTo>
                  <a:lnTo>
                    <a:pt x="341337" y="900252"/>
                  </a:lnTo>
                  <a:lnTo>
                    <a:pt x="338048" y="922324"/>
                  </a:lnTo>
                  <a:lnTo>
                    <a:pt x="328688" y="942073"/>
                  </a:lnTo>
                  <a:lnTo>
                    <a:pt x="314058" y="958303"/>
                  </a:lnTo>
                  <a:lnTo>
                    <a:pt x="294944" y="969835"/>
                  </a:lnTo>
                  <a:lnTo>
                    <a:pt x="273278" y="975233"/>
                  </a:lnTo>
                  <a:lnTo>
                    <a:pt x="251447" y="974128"/>
                  </a:lnTo>
                  <a:lnTo>
                    <a:pt x="212915" y="953528"/>
                  </a:lnTo>
                  <a:lnTo>
                    <a:pt x="192316" y="914984"/>
                  </a:lnTo>
                  <a:lnTo>
                    <a:pt x="191211" y="893152"/>
                  </a:lnTo>
                  <a:lnTo>
                    <a:pt x="196608" y="871499"/>
                  </a:lnTo>
                  <a:lnTo>
                    <a:pt x="208127" y="852373"/>
                  </a:lnTo>
                  <a:lnTo>
                    <a:pt x="224358" y="837742"/>
                  </a:lnTo>
                  <a:lnTo>
                    <a:pt x="244119" y="828382"/>
                  </a:lnTo>
                  <a:lnTo>
                    <a:pt x="266192" y="825106"/>
                  </a:lnTo>
                  <a:lnTo>
                    <a:pt x="295427" y="831037"/>
                  </a:lnTo>
                  <a:lnTo>
                    <a:pt x="319303" y="847140"/>
                  </a:lnTo>
                  <a:lnTo>
                    <a:pt x="335407" y="871016"/>
                  </a:lnTo>
                  <a:lnTo>
                    <a:pt x="341337" y="900252"/>
                  </a:lnTo>
                  <a:lnTo>
                    <a:pt x="341337" y="744550"/>
                  </a:lnTo>
                  <a:lnTo>
                    <a:pt x="319430" y="734021"/>
                  </a:lnTo>
                  <a:lnTo>
                    <a:pt x="275488" y="725500"/>
                  </a:lnTo>
                  <a:lnTo>
                    <a:pt x="224840" y="730300"/>
                  </a:lnTo>
                  <a:lnTo>
                    <a:pt x="178727" y="749223"/>
                  </a:lnTo>
                  <a:lnTo>
                    <a:pt x="139992" y="780567"/>
                  </a:lnTo>
                  <a:lnTo>
                    <a:pt x="111442" y="822680"/>
                  </a:lnTo>
                  <a:lnTo>
                    <a:pt x="96469" y="871296"/>
                  </a:lnTo>
                  <a:lnTo>
                    <a:pt x="96266" y="921131"/>
                  </a:lnTo>
                  <a:lnTo>
                    <a:pt x="110363" y="968933"/>
                  </a:lnTo>
                  <a:lnTo>
                    <a:pt x="138315" y="1011453"/>
                  </a:lnTo>
                  <a:lnTo>
                    <a:pt x="158203" y="1033856"/>
                  </a:lnTo>
                  <a:lnTo>
                    <a:pt x="176568" y="1055052"/>
                  </a:lnTo>
                  <a:lnTo>
                    <a:pt x="193675" y="1075601"/>
                  </a:lnTo>
                  <a:lnTo>
                    <a:pt x="211302" y="1097927"/>
                  </a:lnTo>
                  <a:lnTo>
                    <a:pt x="212280" y="1099210"/>
                  </a:lnTo>
                  <a:lnTo>
                    <a:pt x="213233" y="1100582"/>
                  </a:lnTo>
                  <a:lnTo>
                    <a:pt x="217728" y="1106424"/>
                  </a:lnTo>
                  <a:lnTo>
                    <a:pt x="222021" y="1112139"/>
                  </a:lnTo>
                  <a:lnTo>
                    <a:pt x="226161" y="1117765"/>
                  </a:lnTo>
                  <a:lnTo>
                    <a:pt x="230187" y="1123340"/>
                  </a:lnTo>
                  <a:lnTo>
                    <a:pt x="254787" y="1158049"/>
                  </a:lnTo>
                  <a:lnTo>
                    <a:pt x="260311" y="1160907"/>
                  </a:lnTo>
                  <a:lnTo>
                    <a:pt x="272072" y="1160907"/>
                  </a:lnTo>
                  <a:lnTo>
                    <a:pt x="277596" y="1158049"/>
                  </a:lnTo>
                  <a:lnTo>
                    <a:pt x="301218" y="1124673"/>
                  </a:lnTo>
                  <a:lnTo>
                    <a:pt x="306984" y="1116723"/>
                  </a:lnTo>
                  <a:lnTo>
                    <a:pt x="312801" y="1108837"/>
                  </a:lnTo>
                  <a:lnTo>
                    <a:pt x="318681" y="1100937"/>
                  </a:lnTo>
                  <a:lnTo>
                    <a:pt x="320027" y="1098956"/>
                  </a:lnTo>
                  <a:lnTo>
                    <a:pt x="321030" y="1097521"/>
                  </a:lnTo>
                  <a:lnTo>
                    <a:pt x="322046" y="1096225"/>
                  </a:lnTo>
                  <a:lnTo>
                    <a:pt x="337896" y="1075486"/>
                  </a:lnTo>
                  <a:lnTo>
                    <a:pt x="354406" y="1055281"/>
                  </a:lnTo>
                  <a:lnTo>
                    <a:pt x="371563" y="1035621"/>
                  </a:lnTo>
                  <a:lnTo>
                    <a:pt x="389356" y="1016508"/>
                  </a:lnTo>
                  <a:lnTo>
                    <a:pt x="409740" y="991222"/>
                  </a:lnTo>
                  <a:lnTo>
                    <a:pt x="418236" y="975233"/>
                  </a:lnTo>
                  <a:lnTo>
                    <a:pt x="424853" y="962787"/>
                  </a:lnTo>
                  <a:lnTo>
                    <a:pt x="434327" y="932027"/>
                  </a:lnTo>
                  <a:lnTo>
                    <a:pt x="437857" y="899744"/>
                  </a:lnTo>
                  <a:close/>
                </a:path>
                <a:path w="532764" h="1161414">
                  <a:moveTo>
                    <a:pt x="532384" y="281800"/>
                  </a:moveTo>
                  <a:lnTo>
                    <a:pt x="463638" y="281800"/>
                  </a:lnTo>
                  <a:lnTo>
                    <a:pt x="463638" y="306095"/>
                  </a:lnTo>
                  <a:lnTo>
                    <a:pt x="459359" y="328028"/>
                  </a:lnTo>
                  <a:lnTo>
                    <a:pt x="447624" y="346202"/>
                  </a:lnTo>
                  <a:lnTo>
                    <a:pt x="430098" y="358736"/>
                  </a:lnTo>
                  <a:lnTo>
                    <a:pt x="408444" y="363702"/>
                  </a:lnTo>
                  <a:lnTo>
                    <a:pt x="385978" y="359638"/>
                  </a:lnTo>
                  <a:lnTo>
                    <a:pt x="367563" y="347573"/>
                  </a:lnTo>
                  <a:lnTo>
                    <a:pt x="355117" y="329450"/>
                  </a:lnTo>
                  <a:lnTo>
                    <a:pt x="350532" y="307162"/>
                  </a:lnTo>
                  <a:lnTo>
                    <a:pt x="350532" y="281800"/>
                  </a:lnTo>
                  <a:lnTo>
                    <a:pt x="281787" y="281800"/>
                  </a:lnTo>
                  <a:lnTo>
                    <a:pt x="281787" y="381736"/>
                  </a:lnTo>
                  <a:lnTo>
                    <a:pt x="225844" y="381736"/>
                  </a:lnTo>
                  <a:lnTo>
                    <a:pt x="216077" y="383616"/>
                  </a:lnTo>
                  <a:lnTo>
                    <a:pt x="207911" y="388785"/>
                  </a:lnTo>
                  <a:lnTo>
                    <a:pt x="202234" y="396519"/>
                  </a:lnTo>
                  <a:lnTo>
                    <a:pt x="199885" y="406120"/>
                  </a:lnTo>
                  <a:lnTo>
                    <a:pt x="201612" y="416318"/>
                  </a:lnTo>
                  <a:lnTo>
                    <a:pt x="206984" y="424700"/>
                  </a:lnTo>
                  <a:lnTo>
                    <a:pt x="215163" y="430377"/>
                  </a:lnTo>
                  <a:lnTo>
                    <a:pt x="225221" y="432460"/>
                  </a:lnTo>
                  <a:lnTo>
                    <a:pt x="281787" y="432460"/>
                  </a:lnTo>
                  <a:lnTo>
                    <a:pt x="281787" y="532396"/>
                  </a:lnTo>
                  <a:lnTo>
                    <a:pt x="469506" y="532396"/>
                  </a:lnTo>
                  <a:lnTo>
                    <a:pt x="493979" y="527456"/>
                  </a:lnTo>
                  <a:lnTo>
                    <a:pt x="513969" y="513981"/>
                  </a:lnTo>
                  <a:lnTo>
                    <a:pt x="527443" y="493991"/>
                  </a:lnTo>
                  <a:lnTo>
                    <a:pt x="532384" y="469519"/>
                  </a:lnTo>
                  <a:lnTo>
                    <a:pt x="532384" y="281800"/>
                  </a:lnTo>
                  <a:close/>
                </a:path>
                <a:path w="532764" h="1161414">
                  <a:moveTo>
                    <a:pt x="532384" y="62877"/>
                  </a:moveTo>
                  <a:lnTo>
                    <a:pt x="527443" y="38404"/>
                  </a:lnTo>
                  <a:lnTo>
                    <a:pt x="513969" y="18415"/>
                  </a:lnTo>
                  <a:lnTo>
                    <a:pt x="493979" y="4940"/>
                  </a:lnTo>
                  <a:lnTo>
                    <a:pt x="469506" y="0"/>
                  </a:lnTo>
                  <a:lnTo>
                    <a:pt x="281787" y="0"/>
                  </a:lnTo>
                  <a:lnTo>
                    <a:pt x="281787" y="68745"/>
                  </a:lnTo>
                  <a:lnTo>
                    <a:pt x="306082" y="68745"/>
                  </a:lnTo>
                  <a:lnTo>
                    <a:pt x="328002" y="73025"/>
                  </a:lnTo>
                  <a:lnTo>
                    <a:pt x="346189" y="84759"/>
                  </a:lnTo>
                  <a:lnTo>
                    <a:pt x="358724" y="102285"/>
                  </a:lnTo>
                  <a:lnTo>
                    <a:pt x="363689" y="123939"/>
                  </a:lnTo>
                  <a:lnTo>
                    <a:pt x="359613" y="146405"/>
                  </a:lnTo>
                  <a:lnTo>
                    <a:pt x="347560" y="164820"/>
                  </a:lnTo>
                  <a:lnTo>
                    <a:pt x="329438" y="177279"/>
                  </a:lnTo>
                  <a:lnTo>
                    <a:pt x="307149" y="181851"/>
                  </a:lnTo>
                  <a:lnTo>
                    <a:pt x="281787" y="181851"/>
                  </a:lnTo>
                  <a:lnTo>
                    <a:pt x="281787" y="250596"/>
                  </a:lnTo>
                  <a:lnTo>
                    <a:pt x="381736" y="250596"/>
                  </a:lnTo>
                  <a:lnTo>
                    <a:pt x="381736" y="306539"/>
                  </a:lnTo>
                  <a:lnTo>
                    <a:pt x="383616" y="316318"/>
                  </a:lnTo>
                  <a:lnTo>
                    <a:pt x="388772" y="324472"/>
                  </a:lnTo>
                  <a:lnTo>
                    <a:pt x="396506" y="330149"/>
                  </a:lnTo>
                  <a:lnTo>
                    <a:pt x="406107" y="332498"/>
                  </a:lnTo>
                  <a:lnTo>
                    <a:pt x="416306" y="330784"/>
                  </a:lnTo>
                  <a:lnTo>
                    <a:pt x="424688" y="325399"/>
                  </a:lnTo>
                  <a:lnTo>
                    <a:pt x="430364" y="317233"/>
                  </a:lnTo>
                  <a:lnTo>
                    <a:pt x="432447" y="307162"/>
                  </a:lnTo>
                  <a:lnTo>
                    <a:pt x="432447" y="250596"/>
                  </a:lnTo>
                  <a:lnTo>
                    <a:pt x="532384" y="250596"/>
                  </a:lnTo>
                  <a:lnTo>
                    <a:pt x="532384" y="628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12279" y="5548135"/>
              <a:ext cx="77673" cy="77695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2174354" y="5772416"/>
              <a:ext cx="483870" cy="926465"/>
            </a:xfrm>
            <a:custGeom>
              <a:avLst/>
              <a:gdLst/>
              <a:ahLst/>
              <a:cxnLst/>
              <a:rect l="l" t="t" r="r" b="b"/>
              <a:pathLst>
                <a:path w="483869" h="926465">
                  <a:moveTo>
                    <a:pt x="476402" y="84086"/>
                  </a:moveTo>
                  <a:lnTo>
                    <a:pt x="470204" y="58242"/>
                  </a:lnTo>
                  <a:lnTo>
                    <a:pt x="452437" y="35140"/>
                  </a:lnTo>
                  <a:lnTo>
                    <a:pt x="424294" y="15481"/>
                  </a:lnTo>
                  <a:lnTo>
                    <a:pt x="386994" y="0"/>
                  </a:lnTo>
                  <a:lnTo>
                    <a:pt x="380657" y="7797"/>
                  </a:lnTo>
                  <a:lnTo>
                    <a:pt x="374269" y="15811"/>
                  </a:lnTo>
                  <a:lnTo>
                    <a:pt x="367804" y="24091"/>
                  </a:lnTo>
                  <a:lnTo>
                    <a:pt x="361276" y="32664"/>
                  </a:lnTo>
                  <a:lnTo>
                    <a:pt x="360603" y="33426"/>
                  </a:lnTo>
                  <a:lnTo>
                    <a:pt x="357644" y="37680"/>
                  </a:lnTo>
                  <a:lnTo>
                    <a:pt x="352107" y="45123"/>
                  </a:lnTo>
                  <a:lnTo>
                    <a:pt x="346621" y="52565"/>
                  </a:lnTo>
                  <a:lnTo>
                    <a:pt x="341160" y="60109"/>
                  </a:lnTo>
                  <a:lnTo>
                    <a:pt x="321183" y="88341"/>
                  </a:lnTo>
                  <a:lnTo>
                    <a:pt x="312420" y="98005"/>
                  </a:lnTo>
                  <a:lnTo>
                    <a:pt x="301764" y="105219"/>
                  </a:lnTo>
                  <a:lnTo>
                    <a:pt x="289712" y="109728"/>
                  </a:lnTo>
                  <a:lnTo>
                    <a:pt x="276758" y="111290"/>
                  </a:lnTo>
                  <a:lnTo>
                    <a:pt x="263804" y="109728"/>
                  </a:lnTo>
                  <a:lnTo>
                    <a:pt x="251764" y="105219"/>
                  </a:lnTo>
                  <a:lnTo>
                    <a:pt x="241109" y="98005"/>
                  </a:lnTo>
                  <a:lnTo>
                    <a:pt x="232346" y="88341"/>
                  </a:lnTo>
                  <a:lnTo>
                    <a:pt x="210985" y="58242"/>
                  </a:lnTo>
                  <a:lnTo>
                    <a:pt x="207391" y="53251"/>
                  </a:lnTo>
                  <a:lnTo>
                    <a:pt x="203466" y="47917"/>
                  </a:lnTo>
                  <a:lnTo>
                    <a:pt x="199390" y="42506"/>
                  </a:lnTo>
                  <a:lnTo>
                    <a:pt x="195122" y="36957"/>
                  </a:lnTo>
                  <a:lnTo>
                    <a:pt x="192735" y="33718"/>
                  </a:lnTo>
                  <a:lnTo>
                    <a:pt x="185420" y="24295"/>
                  </a:lnTo>
                  <a:lnTo>
                    <a:pt x="178574" y="15735"/>
                  </a:lnTo>
                  <a:lnTo>
                    <a:pt x="172504" y="8305"/>
                  </a:lnTo>
                  <a:lnTo>
                    <a:pt x="165785" y="254"/>
                  </a:lnTo>
                  <a:lnTo>
                    <a:pt x="128778" y="15735"/>
                  </a:lnTo>
                  <a:lnTo>
                    <a:pt x="100863" y="35344"/>
                  </a:lnTo>
                  <a:lnTo>
                    <a:pt x="83248" y="58356"/>
                  </a:lnTo>
                  <a:lnTo>
                    <a:pt x="77101" y="84086"/>
                  </a:lnTo>
                  <a:lnTo>
                    <a:pt x="86944" y="116319"/>
                  </a:lnTo>
                  <a:lnTo>
                    <a:pt x="114604" y="143814"/>
                  </a:lnTo>
                  <a:lnTo>
                    <a:pt x="157302" y="165163"/>
                  </a:lnTo>
                  <a:lnTo>
                    <a:pt x="212280" y="178993"/>
                  </a:lnTo>
                  <a:lnTo>
                    <a:pt x="276745" y="183908"/>
                  </a:lnTo>
                  <a:lnTo>
                    <a:pt x="341223" y="178993"/>
                  </a:lnTo>
                  <a:lnTo>
                    <a:pt x="396201" y="165163"/>
                  </a:lnTo>
                  <a:lnTo>
                    <a:pt x="438912" y="143814"/>
                  </a:lnTo>
                  <a:lnTo>
                    <a:pt x="466572" y="116319"/>
                  </a:lnTo>
                  <a:lnTo>
                    <a:pt x="468109" y="111290"/>
                  </a:lnTo>
                  <a:lnTo>
                    <a:pt x="476402" y="84086"/>
                  </a:lnTo>
                  <a:close/>
                </a:path>
                <a:path w="483869" h="926465">
                  <a:moveTo>
                    <a:pt x="483362" y="821410"/>
                  </a:moveTo>
                  <a:lnTo>
                    <a:pt x="145084" y="821410"/>
                  </a:lnTo>
                  <a:lnTo>
                    <a:pt x="118148" y="817118"/>
                  </a:lnTo>
                  <a:lnTo>
                    <a:pt x="75285" y="786257"/>
                  </a:lnTo>
                  <a:lnTo>
                    <a:pt x="58648" y="746099"/>
                  </a:lnTo>
                  <a:lnTo>
                    <a:pt x="57696" y="734021"/>
                  </a:lnTo>
                  <a:lnTo>
                    <a:pt x="57696" y="575157"/>
                  </a:lnTo>
                  <a:lnTo>
                    <a:pt x="1168" y="763854"/>
                  </a:lnTo>
                  <a:lnTo>
                    <a:pt x="6578" y="803490"/>
                  </a:lnTo>
                  <a:lnTo>
                    <a:pt x="38265" y="828052"/>
                  </a:lnTo>
                  <a:lnTo>
                    <a:pt x="403085" y="925715"/>
                  </a:lnTo>
                  <a:lnTo>
                    <a:pt x="407581" y="926274"/>
                  </a:lnTo>
                  <a:lnTo>
                    <a:pt x="412013" y="926274"/>
                  </a:lnTo>
                  <a:lnTo>
                    <a:pt x="428840" y="923518"/>
                  </a:lnTo>
                  <a:lnTo>
                    <a:pt x="443661" y="915733"/>
                  </a:lnTo>
                  <a:lnTo>
                    <a:pt x="455256" y="903706"/>
                  </a:lnTo>
                  <a:lnTo>
                    <a:pt x="462368" y="888174"/>
                  </a:lnTo>
                  <a:lnTo>
                    <a:pt x="483362" y="82141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2267" y="6283398"/>
              <a:ext cx="93217" cy="93218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2262369" y="6213941"/>
              <a:ext cx="466090" cy="349885"/>
            </a:xfrm>
            <a:custGeom>
              <a:avLst/>
              <a:gdLst/>
              <a:ahLst/>
              <a:cxnLst/>
              <a:rect l="l" t="t" r="r" b="b"/>
              <a:pathLst>
                <a:path w="466089" h="349884">
                  <a:moveTo>
                    <a:pt x="407784" y="0"/>
                  </a:moveTo>
                  <a:lnTo>
                    <a:pt x="58254" y="0"/>
                  </a:lnTo>
                  <a:lnTo>
                    <a:pt x="35608" y="4585"/>
                  </a:lnTo>
                  <a:lnTo>
                    <a:pt x="17087" y="17083"/>
                  </a:lnTo>
                  <a:lnTo>
                    <a:pt x="4587" y="35602"/>
                  </a:lnTo>
                  <a:lnTo>
                    <a:pt x="0" y="58254"/>
                  </a:lnTo>
                  <a:lnTo>
                    <a:pt x="0" y="291312"/>
                  </a:lnTo>
                  <a:lnTo>
                    <a:pt x="4587" y="313966"/>
                  </a:lnTo>
                  <a:lnTo>
                    <a:pt x="17087" y="332490"/>
                  </a:lnTo>
                  <a:lnTo>
                    <a:pt x="35608" y="344992"/>
                  </a:lnTo>
                  <a:lnTo>
                    <a:pt x="58254" y="349580"/>
                  </a:lnTo>
                  <a:lnTo>
                    <a:pt x="407784" y="349580"/>
                  </a:lnTo>
                  <a:lnTo>
                    <a:pt x="430431" y="344992"/>
                  </a:lnTo>
                  <a:lnTo>
                    <a:pt x="448951" y="332490"/>
                  </a:lnTo>
                  <a:lnTo>
                    <a:pt x="461451" y="313966"/>
                  </a:lnTo>
                  <a:lnTo>
                    <a:pt x="466039" y="291312"/>
                  </a:lnTo>
                  <a:lnTo>
                    <a:pt x="466039" y="254952"/>
                  </a:lnTo>
                  <a:lnTo>
                    <a:pt x="46608" y="254952"/>
                  </a:lnTo>
                  <a:lnTo>
                    <a:pt x="46608" y="51816"/>
                  </a:lnTo>
                  <a:lnTo>
                    <a:pt x="51815" y="46596"/>
                  </a:lnTo>
                  <a:lnTo>
                    <a:pt x="463678" y="46596"/>
                  </a:lnTo>
                  <a:lnTo>
                    <a:pt x="461451" y="35602"/>
                  </a:lnTo>
                  <a:lnTo>
                    <a:pt x="448951" y="17083"/>
                  </a:lnTo>
                  <a:lnTo>
                    <a:pt x="430431" y="4585"/>
                  </a:lnTo>
                  <a:lnTo>
                    <a:pt x="407784" y="0"/>
                  </a:lnTo>
                  <a:close/>
                </a:path>
                <a:path w="466089" h="349884">
                  <a:moveTo>
                    <a:pt x="139804" y="178701"/>
                  </a:moveTo>
                  <a:lnTo>
                    <a:pt x="124422" y="181692"/>
                  </a:lnTo>
                  <a:lnTo>
                    <a:pt x="110921" y="190665"/>
                  </a:lnTo>
                  <a:lnTo>
                    <a:pt x="46608" y="254952"/>
                  </a:lnTo>
                  <a:lnTo>
                    <a:pt x="466039" y="254952"/>
                  </a:lnTo>
                  <a:lnTo>
                    <a:pt x="466039" y="218782"/>
                  </a:lnTo>
                  <a:lnTo>
                    <a:pt x="196900" y="218782"/>
                  </a:lnTo>
                  <a:lnTo>
                    <a:pt x="168706" y="190665"/>
                  </a:lnTo>
                  <a:lnTo>
                    <a:pt x="155191" y="181692"/>
                  </a:lnTo>
                  <a:lnTo>
                    <a:pt x="139804" y="178701"/>
                  </a:lnTo>
                  <a:close/>
                </a:path>
                <a:path w="466089" h="349884">
                  <a:moveTo>
                    <a:pt x="314578" y="100203"/>
                  </a:moveTo>
                  <a:lnTo>
                    <a:pt x="196900" y="218782"/>
                  </a:lnTo>
                  <a:lnTo>
                    <a:pt x="466039" y="218782"/>
                  </a:lnTo>
                  <a:lnTo>
                    <a:pt x="466039" y="200418"/>
                  </a:lnTo>
                  <a:lnTo>
                    <a:pt x="419430" y="200418"/>
                  </a:lnTo>
                  <a:lnTo>
                    <a:pt x="345820" y="114528"/>
                  </a:lnTo>
                  <a:lnTo>
                    <a:pt x="339357" y="108466"/>
                  </a:lnTo>
                  <a:lnTo>
                    <a:pt x="331828" y="104036"/>
                  </a:lnTo>
                  <a:lnTo>
                    <a:pt x="323486" y="101271"/>
                  </a:lnTo>
                  <a:lnTo>
                    <a:pt x="314578" y="100203"/>
                  </a:lnTo>
                  <a:close/>
                </a:path>
                <a:path w="466089" h="349884">
                  <a:moveTo>
                    <a:pt x="463678" y="46596"/>
                  </a:moveTo>
                  <a:lnTo>
                    <a:pt x="414210" y="46596"/>
                  </a:lnTo>
                  <a:lnTo>
                    <a:pt x="419430" y="51816"/>
                  </a:lnTo>
                  <a:lnTo>
                    <a:pt x="419430" y="200418"/>
                  </a:lnTo>
                  <a:lnTo>
                    <a:pt x="466039" y="200418"/>
                  </a:lnTo>
                  <a:lnTo>
                    <a:pt x="466039" y="58254"/>
                  </a:lnTo>
                  <a:lnTo>
                    <a:pt x="463678" y="46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16961" y="5100577"/>
              <a:ext cx="84035" cy="116357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27407" y="5015862"/>
              <a:ext cx="84035" cy="201079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3137840" y="4689563"/>
              <a:ext cx="313055" cy="527685"/>
            </a:xfrm>
            <a:custGeom>
              <a:avLst/>
              <a:gdLst/>
              <a:ahLst/>
              <a:cxnLst/>
              <a:rect l="l" t="t" r="r" b="b"/>
              <a:pathLst>
                <a:path w="313054" h="527685">
                  <a:moveTo>
                    <a:pt x="84035" y="527380"/>
                  </a:moveTo>
                  <a:lnTo>
                    <a:pt x="82283" y="522427"/>
                  </a:lnTo>
                  <a:lnTo>
                    <a:pt x="81318" y="517105"/>
                  </a:lnTo>
                  <a:lnTo>
                    <a:pt x="81318" y="241592"/>
                  </a:lnTo>
                  <a:lnTo>
                    <a:pt x="58178" y="241592"/>
                  </a:lnTo>
                  <a:lnTo>
                    <a:pt x="35560" y="246164"/>
                  </a:lnTo>
                  <a:lnTo>
                    <a:pt x="17068" y="258648"/>
                  </a:lnTo>
                  <a:lnTo>
                    <a:pt x="4584" y="277139"/>
                  </a:lnTo>
                  <a:lnTo>
                    <a:pt x="0" y="299770"/>
                  </a:lnTo>
                  <a:lnTo>
                    <a:pt x="0" y="520293"/>
                  </a:lnTo>
                  <a:lnTo>
                    <a:pt x="7086" y="527380"/>
                  </a:lnTo>
                  <a:lnTo>
                    <a:pt x="84035" y="527380"/>
                  </a:lnTo>
                  <a:close/>
                </a:path>
                <a:path w="313054" h="527685">
                  <a:moveTo>
                    <a:pt x="312521" y="170078"/>
                  </a:moveTo>
                  <a:lnTo>
                    <a:pt x="311975" y="163690"/>
                  </a:lnTo>
                  <a:lnTo>
                    <a:pt x="308419" y="158889"/>
                  </a:lnTo>
                  <a:lnTo>
                    <a:pt x="192468" y="2374"/>
                  </a:lnTo>
                  <a:lnTo>
                    <a:pt x="187769" y="0"/>
                  </a:lnTo>
                  <a:lnTo>
                    <a:pt x="177736" y="0"/>
                  </a:lnTo>
                  <a:lnTo>
                    <a:pt x="173024" y="2374"/>
                  </a:lnTo>
                  <a:lnTo>
                    <a:pt x="53530" y="163690"/>
                  </a:lnTo>
                  <a:lnTo>
                    <a:pt x="52984" y="170078"/>
                  </a:lnTo>
                  <a:lnTo>
                    <a:pt x="58356" y="180746"/>
                  </a:lnTo>
                  <a:lnTo>
                    <a:pt x="63817" y="184124"/>
                  </a:lnTo>
                  <a:lnTo>
                    <a:pt x="110464" y="184124"/>
                  </a:lnTo>
                  <a:lnTo>
                    <a:pt x="110464" y="520306"/>
                  </a:lnTo>
                  <a:lnTo>
                    <a:pt x="117538" y="527380"/>
                  </a:lnTo>
                  <a:lnTo>
                    <a:pt x="247967" y="527380"/>
                  </a:lnTo>
                  <a:lnTo>
                    <a:pt x="255041" y="520306"/>
                  </a:lnTo>
                  <a:lnTo>
                    <a:pt x="255041" y="184124"/>
                  </a:lnTo>
                  <a:lnTo>
                    <a:pt x="301675" y="184124"/>
                  </a:lnTo>
                  <a:lnTo>
                    <a:pt x="307149" y="180746"/>
                  </a:lnTo>
                  <a:lnTo>
                    <a:pt x="312521" y="17007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93664" y="5831187"/>
              <a:ext cx="196735" cy="117106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2916961" y="5421312"/>
              <a:ext cx="532765" cy="389890"/>
            </a:xfrm>
            <a:custGeom>
              <a:avLst/>
              <a:gdLst/>
              <a:ahLst/>
              <a:cxnLst/>
              <a:rect l="l" t="t" r="r" b="b"/>
              <a:pathLst>
                <a:path w="532764" h="389889">
                  <a:moveTo>
                    <a:pt x="403377" y="189890"/>
                  </a:moveTo>
                  <a:lnTo>
                    <a:pt x="401904" y="182587"/>
                  </a:lnTo>
                  <a:lnTo>
                    <a:pt x="397878" y="176618"/>
                  </a:lnTo>
                  <a:lnTo>
                    <a:pt x="391922" y="172605"/>
                  </a:lnTo>
                  <a:lnTo>
                    <a:pt x="384619" y="171132"/>
                  </a:lnTo>
                  <a:lnTo>
                    <a:pt x="80378" y="171145"/>
                  </a:lnTo>
                  <a:lnTo>
                    <a:pt x="901" y="216801"/>
                  </a:lnTo>
                  <a:lnTo>
                    <a:pt x="0" y="218592"/>
                  </a:lnTo>
                  <a:lnTo>
                    <a:pt x="0" y="222402"/>
                  </a:lnTo>
                  <a:lnTo>
                    <a:pt x="49110" y="259613"/>
                  </a:lnTo>
                  <a:lnTo>
                    <a:pt x="80378" y="269862"/>
                  </a:lnTo>
                  <a:lnTo>
                    <a:pt x="384619" y="269862"/>
                  </a:lnTo>
                  <a:lnTo>
                    <a:pt x="391922" y="268389"/>
                  </a:lnTo>
                  <a:lnTo>
                    <a:pt x="397878" y="264363"/>
                  </a:lnTo>
                  <a:lnTo>
                    <a:pt x="401904" y="258406"/>
                  </a:lnTo>
                  <a:lnTo>
                    <a:pt x="403377" y="251104"/>
                  </a:lnTo>
                  <a:lnTo>
                    <a:pt x="403377" y="189890"/>
                  </a:lnTo>
                  <a:close/>
                </a:path>
                <a:path w="532764" h="389889">
                  <a:moveTo>
                    <a:pt x="460603" y="337464"/>
                  </a:moveTo>
                  <a:lnTo>
                    <a:pt x="459676" y="335648"/>
                  </a:lnTo>
                  <a:lnTo>
                    <a:pt x="458114" y="334505"/>
                  </a:lnTo>
                  <a:lnTo>
                    <a:pt x="410591" y="299567"/>
                  </a:lnTo>
                  <a:lnTo>
                    <a:pt x="403326" y="295071"/>
                  </a:lnTo>
                  <a:lnTo>
                    <a:pt x="395490" y="291795"/>
                  </a:lnTo>
                  <a:lnTo>
                    <a:pt x="387248" y="289788"/>
                  </a:lnTo>
                  <a:lnTo>
                    <a:pt x="378739" y="289115"/>
                  </a:lnTo>
                  <a:lnTo>
                    <a:pt x="91084" y="289115"/>
                  </a:lnTo>
                  <a:lnTo>
                    <a:pt x="83642" y="290614"/>
                  </a:lnTo>
                  <a:lnTo>
                    <a:pt x="77571" y="294716"/>
                  </a:lnTo>
                  <a:lnTo>
                    <a:pt x="73482" y="300786"/>
                  </a:lnTo>
                  <a:lnTo>
                    <a:pt x="71983" y="308229"/>
                  </a:lnTo>
                  <a:lnTo>
                    <a:pt x="71983" y="370586"/>
                  </a:lnTo>
                  <a:lnTo>
                    <a:pt x="73482" y="378002"/>
                  </a:lnTo>
                  <a:lnTo>
                    <a:pt x="77558" y="384073"/>
                  </a:lnTo>
                  <a:lnTo>
                    <a:pt x="83604" y="388162"/>
                  </a:lnTo>
                  <a:lnTo>
                    <a:pt x="91020" y="389686"/>
                  </a:lnTo>
                  <a:lnTo>
                    <a:pt x="378891" y="389686"/>
                  </a:lnTo>
                  <a:lnTo>
                    <a:pt x="459676" y="343166"/>
                  </a:lnTo>
                  <a:lnTo>
                    <a:pt x="460603" y="341350"/>
                  </a:lnTo>
                  <a:lnTo>
                    <a:pt x="460603" y="337464"/>
                  </a:lnTo>
                  <a:close/>
                </a:path>
                <a:path w="532764" h="389889">
                  <a:moveTo>
                    <a:pt x="532396" y="99644"/>
                  </a:moveTo>
                  <a:lnTo>
                    <a:pt x="531482" y="97828"/>
                  </a:lnTo>
                  <a:lnTo>
                    <a:pt x="529920" y="96685"/>
                  </a:lnTo>
                  <a:lnTo>
                    <a:pt x="482384" y="61747"/>
                  </a:lnTo>
                  <a:lnTo>
                    <a:pt x="475119" y="57251"/>
                  </a:lnTo>
                  <a:lnTo>
                    <a:pt x="467296" y="53975"/>
                  </a:lnTo>
                  <a:lnTo>
                    <a:pt x="459054" y="51981"/>
                  </a:lnTo>
                  <a:lnTo>
                    <a:pt x="450532" y="51295"/>
                  </a:lnTo>
                  <a:lnTo>
                    <a:pt x="295338" y="51295"/>
                  </a:lnTo>
                  <a:lnTo>
                    <a:pt x="295338" y="20269"/>
                  </a:lnTo>
                  <a:lnTo>
                    <a:pt x="293751" y="12382"/>
                  </a:lnTo>
                  <a:lnTo>
                    <a:pt x="289394" y="5943"/>
                  </a:lnTo>
                  <a:lnTo>
                    <a:pt x="282956" y="1600"/>
                  </a:lnTo>
                  <a:lnTo>
                    <a:pt x="275069" y="0"/>
                  </a:lnTo>
                  <a:lnTo>
                    <a:pt x="267169" y="1600"/>
                  </a:lnTo>
                  <a:lnTo>
                    <a:pt x="260731" y="5943"/>
                  </a:lnTo>
                  <a:lnTo>
                    <a:pt x="256387" y="12382"/>
                  </a:lnTo>
                  <a:lnTo>
                    <a:pt x="254787" y="20269"/>
                  </a:lnTo>
                  <a:lnTo>
                    <a:pt x="254787" y="51295"/>
                  </a:lnTo>
                  <a:lnTo>
                    <a:pt x="153974" y="51295"/>
                  </a:lnTo>
                  <a:lnTo>
                    <a:pt x="146532" y="52806"/>
                  </a:lnTo>
                  <a:lnTo>
                    <a:pt x="140462" y="56896"/>
                  </a:lnTo>
                  <a:lnTo>
                    <a:pt x="136372" y="62979"/>
                  </a:lnTo>
                  <a:lnTo>
                    <a:pt x="134874" y="70408"/>
                  </a:lnTo>
                  <a:lnTo>
                    <a:pt x="134874" y="132740"/>
                  </a:lnTo>
                  <a:lnTo>
                    <a:pt x="136372" y="140195"/>
                  </a:lnTo>
                  <a:lnTo>
                    <a:pt x="140462" y="146265"/>
                  </a:lnTo>
                  <a:lnTo>
                    <a:pt x="146532" y="150368"/>
                  </a:lnTo>
                  <a:lnTo>
                    <a:pt x="153974" y="151866"/>
                  </a:lnTo>
                  <a:lnTo>
                    <a:pt x="450532" y="151866"/>
                  </a:lnTo>
                  <a:lnTo>
                    <a:pt x="531482" y="105321"/>
                  </a:lnTo>
                  <a:lnTo>
                    <a:pt x="532396" y="103517"/>
                  </a:lnTo>
                  <a:lnTo>
                    <a:pt x="532396" y="99644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9747" y="6188095"/>
              <a:ext cx="138506" cy="166166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79446" y="6385454"/>
              <a:ext cx="169913" cy="13850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9442" y="6188096"/>
              <a:ext cx="169925" cy="166166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16965" y="6188096"/>
              <a:ext cx="161594" cy="16616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79442" y="6555138"/>
              <a:ext cx="169925" cy="165353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16966" y="6385450"/>
              <a:ext cx="161594" cy="13850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9748" y="6385454"/>
              <a:ext cx="138506" cy="138506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09753" y="6555138"/>
              <a:ext cx="138506" cy="165353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16972" y="6555138"/>
              <a:ext cx="161594" cy="165353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3803027" y="1469174"/>
            <a:ext cx="3086100" cy="2580640"/>
            <a:chOff x="3803027" y="1469174"/>
            <a:chExt cx="3086100" cy="2580640"/>
          </a:xfrm>
        </p:grpSpPr>
        <p:sp>
          <p:nvSpPr>
            <p:cNvPr id="50" name="object 50" descr=""/>
            <p:cNvSpPr/>
            <p:nvPr/>
          </p:nvSpPr>
          <p:spPr>
            <a:xfrm>
              <a:off x="3904195" y="1469174"/>
              <a:ext cx="2985135" cy="2580640"/>
            </a:xfrm>
            <a:custGeom>
              <a:avLst/>
              <a:gdLst/>
              <a:ahLst/>
              <a:cxnLst/>
              <a:rect l="l" t="t" r="r" b="b"/>
              <a:pathLst>
                <a:path w="2985134" h="2580640">
                  <a:moveTo>
                    <a:pt x="2984779" y="0"/>
                  </a:moveTo>
                  <a:lnTo>
                    <a:pt x="0" y="0"/>
                  </a:lnTo>
                  <a:lnTo>
                    <a:pt x="0" y="2580068"/>
                  </a:lnTo>
                  <a:lnTo>
                    <a:pt x="2984779" y="2580068"/>
                  </a:lnTo>
                  <a:lnTo>
                    <a:pt x="2984779" y="0"/>
                  </a:lnTo>
                  <a:close/>
                </a:path>
              </a:pathLst>
            </a:custGeom>
            <a:solidFill>
              <a:srgbClr val="E6EB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03027" y="1749008"/>
              <a:ext cx="1467091" cy="2141826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5447931" y="1802955"/>
              <a:ext cx="532765" cy="1161415"/>
            </a:xfrm>
            <a:custGeom>
              <a:avLst/>
              <a:gdLst/>
              <a:ahLst/>
              <a:cxnLst/>
              <a:rect l="l" t="t" r="r" b="b"/>
              <a:pathLst>
                <a:path w="532764" h="1161414">
                  <a:moveTo>
                    <a:pt x="250596" y="281800"/>
                  </a:moveTo>
                  <a:lnTo>
                    <a:pt x="150647" y="281800"/>
                  </a:lnTo>
                  <a:lnTo>
                    <a:pt x="150647" y="225856"/>
                  </a:lnTo>
                  <a:lnTo>
                    <a:pt x="148767" y="216090"/>
                  </a:lnTo>
                  <a:lnTo>
                    <a:pt x="143611" y="207924"/>
                  </a:lnTo>
                  <a:lnTo>
                    <a:pt x="135877" y="202247"/>
                  </a:lnTo>
                  <a:lnTo>
                    <a:pt x="126276" y="199898"/>
                  </a:lnTo>
                  <a:lnTo>
                    <a:pt x="116078" y="201612"/>
                  </a:lnTo>
                  <a:lnTo>
                    <a:pt x="107696" y="206997"/>
                  </a:lnTo>
                  <a:lnTo>
                    <a:pt x="102031" y="215163"/>
                  </a:lnTo>
                  <a:lnTo>
                    <a:pt x="99936" y="225234"/>
                  </a:lnTo>
                  <a:lnTo>
                    <a:pt x="99936" y="281800"/>
                  </a:lnTo>
                  <a:lnTo>
                    <a:pt x="0" y="281800"/>
                  </a:lnTo>
                  <a:lnTo>
                    <a:pt x="0" y="469519"/>
                  </a:lnTo>
                  <a:lnTo>
                    <a:pt x="4940" y="493991"/>
                  </a:lnTo>
                  <a:lnTo>
                    <a:pt x="18415" y="513981"/>
                  </a:lnTo>
                  <a:lnTo>
                    <a:pt x="38404" y="527456"/>
                  </a:lnTo>
                  <a:lnTo>
                    <a:pt x="62877" y="532396"/>
                  </a:lnTo>
                  <a:lnTo>
                    <a:pt x="250596" y="532396"/>
                  </a:lnTo>
                  <a:lnTo>
                    <a:pt x="250596" y="463651"/>
                  </a:lnTo>
                  <a:lnTo>
                    <a:pt x="226301" y="463651"/>
                  </a:lnTo>
                  <a:lnTo>
                    <a:pt x="204381" y="459371"/>
                  </a:lnTo>
                  <a:lnTo>
                    <a:pt x="186194" y="447636"/>
                  </a:lnTo>
                  <a:lnTo>
                    <a:pt x="173672" y="430110"/>
                  </a:lnTo>
                  <a:lnTo>
                    <a:pt x="168694" y="408457"/>
                  </a:lnTo>
                  <a:lnTo>
                    <a:pt x="172770" y="385991"/>
                  </a:lnTo>
                  <a:lnTo>
                    <a:pt x="184823" y="367576"/>
                  </a:lnTo>
                  <a:lnTo>
                    <a:pt x="202958" y="355130"/>
                  </a:lnTo>
                  <a:lnTo>
                    <a:pt x="225234" y="350545"/>
                  </a:lnTo>
                  <a:lnTo>
                    <a:pt x="250596" y="350545"/>
                  </a:lnTo>
                  <a:lnTo>
                    <a:pt x="250596" y="281800"/>
                  </a:lnTo>
                  <a:close/>
                </a:path>
                <a:path w="532764" h="1161414">
                  <a:moveTo>
                    <a:pt x="332511" y="125298"/>
                  </a:moveTo>
                  <a:lnTo>
                    <a:pt x="330517" y="115443"/>
                  </a:lnTo>
                  <a:lnTo>
                    <a:pt x="325081" y="107378"/>
                  </a:lnTo>
                  <a:lnTo>
                    <a:pt x="317017" y="101930"/>
                  </a:lnTo>
                  <a:lnTo>
                    <a:pt x="307149" y="99936"/>
                  </a:lnTo>
                  <a:lnTo>
                    <a:pt x="250596" y="99936"/>
                  </a:lnTo>
                  <a:lnTo>
                    <a:pt x="250596" y="0"/>
                  </a:lnTo>
                  <a:lnTo>
                    <a:pt x="62877" y="0"/>
                  </a:lnTo>
                  <a:lnTo>
                    <a:pt x="38404" y="4940"/>
                  </a:lnTo>
                  <a:lnTo>
                    <a:pt x="18415" y="18415"/>
                  </a:lnTo>
                  <a:lnTo>
                    <a:pt x="4940" y="38404"/>
                  </a:lnTo>
                  <a:lnTo>
                    <a:pt x="0" y="62877"/>
                  </a:lnTo>
                  <a:lnTo>
                    <a:pt x="0" y="250596"/>
                  </a:lnTo>
                  <a:lnTo>
                    <a:pt x="68732" y="250596"/>
                  </a:lnTo>
                  <a:lnTo>
                    <a:pt x="68732" y="226301"/>
                  </a:lnTo>
                  <a:lnTo>
                    <a:pt x="73025" y="204381"/>
                  </a:lnTo>
                  <a:lnTo>
                    <a:pt x="84759" y="186194"/>
                  </a:lnTo>
                  <a:lnTo>
                    <a:pt x="102285" y="173659"/>
                  </a:lnTo>
                  <a:lnTo>
                    <a:pt x="123939" y="168694"/>
                  </a:lnTo>
                  <a:lnTo>
                    <a:pt x="146405" y="172770"/>
                  </a:lnTo>
                  <a:lnTo>
                    <a:pt x="164820" y="184823"/>
                  </a:lnTo>
                  <a:lnTo>
                    <a:pt x="177279" y="202946"/>
                  </a:lnTo>
                  <a:lnTo>
                    <a:pt x="181851" y="225234"/>
                  </a:lnTo>
                  <a:lnTo>
                    <a:pt x="181851" y="250596"/>
                  </a:lnTo>
                  <a:lnTo>
                    <a:pt x="250596" y="250596"/>
                  </a:lnTo>
                  <a:lnTo>
                    <a:pt x="250596" y="150660"/>
                  </a:lnTo>
                  <a:lnTo>
                    <a:pt x="307149" y="150660"/>
                  </a:lnTo>
                  <a:lnTo>
                    <a:pt x="317017" y="148666"/>
                  </a:lnTo>
                  <a:lnTo>
                    <a:pt x="325081" y="143230"/>
                  </a:lnTo>
                  <a:lnTo>
                    <a:pt x="330517" y="135166"/>
                  </a:lnTo>
                  <a:lnTo>
                    <a:pt x="332511" y="125298"/>
                  </a:lnTo>
                  <a:close/>
                </a:path>
                <a:path w="532764" h="1161414">
                  <a:moveTo>
                    <a:pt x="437870" y="899731"/>
                  </a:moveTo>
                  <a:lnTo>
                    <a:pt x="432447" y="855294"/>
                  </a:lnTo>
                  <a:lnTo>
                    <a:pt x="416471" y="814971"/>
                  </a:lnTo>
                  <a:lnTo>
                    <a:pt x="391363" y="780288"/>
                  </a:lnTo>
                  <a:lnTo>
                    <a:pt x="358533" y="752792"/>
                  </a:lnTo>
                  <a:lnTo>
                    <a:pt x="341350" y="744550"/>
                  </a:lnTo>
                  <a:lnTo>
                    <a:pt x="341350" y="900239"/>
                  </a:lnTo>
                  <a:lnTo>
                    <a:pt x="338061" y="922312"/>
                  </a:lnTo>
                  <a:lnTo>
                    <a:pt x="328701" y="942073"/>
                  </a:lnTo>
                  <a:lnTo>
                    <a:pt x="314058" y="958303"/>
                  </a:lnTo>
                  <a:lnTo>
                    <a:pt x="294957" y="969822"/>
                  </a:lnTo>
                  <a:lnTo>
                    <a:pt x="273291" y="975233"/>
                  </a:lnTo>
                  <a:lnTo>
                    <a:pt x="251460" y="974128"/>
                  </a:lnTo>
                  <a:lnTo>
                    <a:pt x="212928" y="953516"/>
                  </a:lnTo>
                  <a:lnTo>
                    <a:pt x="192316" y="914984"/>
                  </a:lnTo>
                  <a:lnTo>
                    <a:pt x="191211" y="893152"/>
                  </a:lnTo>
                  <a:lnTo>
                    <a:pt x="196621" y="871486"/>
                  </a:lnTo>
                  <a:lnTo>
                    <a:pt x="208127" y="852373"/>
                  </a:lnTo>
                  <a:lnTo>
                    <a:pt x="224370" y="837742"/>
                  </a:lnTo>
                  <a:lnTo>
                    <a:pt x="244119" y="828382"/>
                  </a:lnTo>
                  <a:lnTo>
                    <a:pt x="266204" y="825093"/>
                  </a:lnTo>
                  <a:lnTo>
                    <a:pt x="295427" y="831024"/>
                  </a:lnTo>
                  <a:lnTo>
                    <a:pt x="319303" y="847140"/>
                  </a:lnTo>
                  <a:lnTo>
                    <a:pt x="335419" y="871016"/>
                  </a:lnTo>
                  <a:lnTo>
                    <a:pt x="341350" y="900239"/>
                  </a:lnTo>
                  <a:lnTo>
                    <a:pt x="341350" y="744550"/>
                  </a:lnTo>
                  <a:lnTo>
                    <a:pt x="319443" y="734021"/>
                  </a:lnTo>
                  <a:lnTo>
                    <a:pt x="275501" y="725487"/>
                  </a:lnTo>
                  <a:lnTo>
                    <a:pt x="224840" y="730300"/>
                  </a:lnTo>
                  <a:lnTo>
                    <a:pt x="178739" y="749223"/>
                  </a:lnTo>
                  <a:lnTo>
                    <a:pt x="140004" y="780567"/>
                  </a:lnTo>
                  <a:lnTo>
                    <a:pt x="111455" y="822667"/>
                  </a:lnTo>
                  <a:lnTo>
                    <a:pt x="96481" y="871296"/>
                  </a:lnTo>
                  <a:lnTo>
                    <a:pt x="96278" y="921131"/>
                  </a:lnTo>
                  <a:lnTo>
                    <a:pt x="110375" y="968933"/>
                  </a:lnTo>
                  <a:lnTo>
                    <a:pt x="138328" y="1011440"/>
                  </a:lnTo>
                  <a:lnTo>
                    <a:pt x="158216" y="1033856"/>
                  </a:lnTo>
                  <a:lnTo>
                    <a:pt x="176568" y="1055052"/>
                  </a:lnTo>
                  <a:lnTo>
                    <a:pt x="193687" y="1075601"/>
                  </a:lnTo>
                  <a:lnTo>
                    <a:pt x="211315" y="1097915"/>
                  </a:lnTo>
                  <a:lnTo>
                    <a:pt x="212293" y="1099197"/>
                  </a:lnTo>
                  <a:lnTo>
                    <a:pt x="213245" y="1100569"/>
                  </a:lnTo>
                  <a:lnTo>
                    <a:pt x="217741" y="1106424"/>
                  </a:lnTo>
                  <a:lnTo>
                    <a:pt x="222034" y="1112139"/>
                  </a:lnTo>
                  <a:lnTo>
                    <a:pt x="226174" y="1117765"/>
                  </a:lnTo>
                  <a:lnTo>
                    <a:pt x="230200" y="1123327"/>
                  </a:lnTo>
                  <a:lnTo>
                    <a:pt x="254800" y="1158036"/>
                  </a:lnTo>
                  <a:lnTo>
                    <a:pt x="260324" y="1160894"/>
                  </a:lnTo>
                  <a:lnTo>
                    <a:pt x="272084" y="1160894"/>
                  </a:lnTo>
                  <a:lnTo>
                    <a:pt x="277609" y="1158036"/>
                  </a:lnTo>
                  <a:lnTo>
                    <a:pt x="301231" y="1124673"/>
                  </a:lnTo>
                  <a:lnTo>
                    <a:pt x="306997" y="1116723"/>
                  </a:lnTo>
                  <a:lnTo>
                    <a:pt x="312813" y="1108837"/>
                  </a:lnTo>
                  <a:lnTo>
                    <a:pt x="318693" y="1100924"/>
                  </a:lnTo>
                  <a:lnTo>
                    <a:pt x="320040" y="1098943"/>
                  </a:lnTo>
                  <a:lnTo>
                    <a:pt x="321043" y="1097508"/>
                  </a:lnTo>
                  <a:lnTo>
                    <a:pt x="322059" y="1096213"/>
                  </a:lnTo>
                  <a:lnTo>
                    <a:pt x="337908" y="1075486"/>
                  </a:lnTo>
                  <a:lnTo>
                    <a:pt x="354418" y="1055281"/>
                  </a:lnTo>
                  <a:lnTo>
                    <a:pt x="371576" y="1035621"/>
                  </a:lnTo>
                  <a:lnTo>
                    <a:pt x="389369" y="1016495"/>
                  </a:lnTo>
                  <a:lnTo>
                    <a:pt x="409752" y="991222"/>
                  </a:lnTo>
                  <a:lnTo>
                    <a:pt x="418249" y="975233"/>
                  </a:lnTo>
                  <a:lnTo>
                    <a:pt x="424853" y="962787"/>
                  </a:lnTo>
                  <a:lnTo>
                    <a:pt x="434340" y="932027"/>
                  </a:lnTo>
                  <a:lnTo>
                    <a:pt x="437870" y="899731"/>
                  </a:lnTo>
                  <a:close/>
                </a:path>
                <a:path w="532764" h="1161414">
                  <a:moveTo>
                    <a:pt x="532396" y="281800"/>
                  </a:moveTo>
                  <a:lnTo>
                    <a:pt x="463651" y="281800"/>
                  </a:lnTo>
                  <a:lnTo>
                    <a:pt x="463651" y="306095"/>
                  </a:lnTo>
                  <a:lnTo>
                    <a:pt x="459371" y="328028"/>
                  </a:lnTo>
                  <a:lnTo>
                    <a:pt x="447636" y="346202"/>
                  </a:lnTo>
                  <a:lnTo>
                    <a:pt x="430110" y="358724"/>
                  </a:lnTo>
                  <a:lnTo>
                    <a:pt x="408457" y="363689"/>
                  </a:lnTo>
                  <a:lnTo>
                    <a:pt x="385991" y="359625"/>
                  </a:lnTo>
                  <a:lnTo>
                    <a:pt x="367576" y="347573"/>
                  </a:lnTo>
                  <a:lnTo>
                    <a:pt x="355117" y="329450"/>
                  </a:lnTo>
                  <a:lnTo>
                    <a:pt x="350545" y="307162"/>
                  </a:lnTo>
                  <a:lnTo>
                    <a:pt x="350545" y="281800"/>
                  </a:lnTo>
                  <a:lnTo>
                    <a:pt x="281800" y="281800"/>
                  </a:lnTo>
                  <a:lnTo>
                    <a:pt x="281800" y="381736"/>
                  </a:lnTo>
                  <a:lnTo>
                    <a:pt x="225856" y="381736"/>
                  </a:lnTo>
                  <a:lnTo>
                    <a:pt x="216077" y="383616"/>
                  </a:lnTo>
                  <a:lnTo>
                    <a:pt x="207924" y="388785"/>
                  </a:lnTo>
                  <a:lnTo>
                    <a:pt x="202247" y="396519"/>
                  </a:lnTo>
                  <a:lnTo>
                    <a:pt x="199898" y="406120"/>
                  </a:lnTo>
                  <a:lnTo>
                    <a:pt x="201612" y="416318"/>
                  </a:lnTo>
                  <a:lnTo>
                    <a:pt x="206997" y="424700"/>
                  </a:lnTo>
                  <a:lnTo>
                    <a:pt x="215163" y="430377"/>
                  </a:lnTo>
                  <a:lnTo>
                    <a:pt x="225234" y="432460"/>
                  </a:lnTo>
                  <a:lnTo>
                    <a:pt x="281800" y="432460"/>
                  </a:lnTo>
                  <a:lnTo>
                    <a:pt x="281800" y="532396"/>
                  </a:lnTo>
                  <a:lnTo>
                    <a:pt x="469519" y="532396"/>
                  </a:lnTo>
                  <a:lnTo>
                    <a:pt x="493991" y="527456"/>
                  </a:lnTo>
                  <a:lnTo>
                    <a:pt x="513981" y="513981"/>
                  </a:lnTo>
                  <a:lnTo>
                    <a:pt x="527456" y="493991"/>
                  </a:lnTo>
                  <a:lnTo>
                    <a:pt x="532396" y="469519"/>
                  </a:lnTo>
                  <a:lnTo>
                    <a:pt x="532396" y="281800"/>
                  </a:lnTo>
                  <a:close/>
                </a:path>
                <a:path w="532764" h="1161414">
                  <a:moveTo>
                    <a:pt x="532396" y="62877"/>
                  </a:moveTo>
                  <a:lnTo>
                    <a:pt x="527456" y="38404"/>
                  </a:lnTo>
                  <a:lnTo>
                    <a:pt x="513981" y="18415"/>
                  </a:lnTo>
                  <a:lnTo>
                    <a:pt x="493991" y="4940"/>
                  </a:lnTo>
                  <a:lnTo>
                    <a:pt x="469519" y="0"/>
                  </a:lnTo>
                  <a:lnTo>
                    <a:pt x="281800" y="0"/>
                  </a:lnTo>
                  <a:lnTo>
                    <a:pt x="281800" y="68745"/>
                  </a:lnTo>
                  <a:lnTo>
                    <a:pt x="306095" y="68745"/>
                  </a:lnTo>
                  <a:lnTo>
                    <a:pt x="328015" y="73025"/>
                  </a:lnTo>
                  <a:lnTo>
                    <a:pt x="346202" y="84759"/>
                  </a:lnTo>
                  <a:lnTo>
                    <a:pt x="358724" y="102285"/>
                  </a:lnTo>
                  <a:lnTo>
                    <a:pt x="363702" y="123939"/>
                  </a:lnTo>
                  <a:lnTo>
                    <a:pt x="359625" y="146405"/>
                  </a:lnTo>
                  <a:lnTo>
                    <a:pt x="347573" y="164820"/>
                  </a:lnTo>
                  <a:lnTo>
                    <a:pt x="329450" y="177279"/>
                  </a:lnTo>
                  <a:lnTo>
                    <a:pt x="307162" y="181851"/>
                  </a:lnTo>
                  <a:lnTo>
                    <a:pt x="281800" y="181851"/>
                  </a:lnTo>
                  <a:lnTo>
                    <a:pt x="281800" y="250596"/>
                  </a:lnTo>
                  <a:lnTo>
                    <a:pt x="381749" y="250596"/>
                  </a:lnTo>
                  <a:lnTo>
                    <a:pt x="381749" y="306539"/>
                  </a:lnTo>
                  <a:lnTo>
                    <a:pt x="383628" y="316318"/>
                  </a:lnTo>
                  <a:lnTo>
                    <a:pt x="388785" y="324472"/>
                  </a:lnTo>
                  <a:lnTo>
                    <a:pt x="396519" y="330149"/>
                  </a:lnTo>
                  <a:lnTo>
                    <a:pt x="406120" y="332498"/>
                  </a:lnTo>
                  <a:lnTo>
                    <a:pt x="416318" y="330784"/>
                  </a:lnTo>
                  <a:lnTo>
                    <a:pt x="424700" y="325399"/>
                  </a:lnTo>
                  <a:lnTo>
                    <a:pt x="430364" y="317233"/>
                  </a:lnTo>
                  <a:lnTo>
                    <a:pt x="432460" y="307162"/>
                  </a:lnTo>
                  <a:lnTo>
                    <a:pt x="432460" y="250596"/>
                  </a:lnTo>
                  <a:lnTo>
                    <a:pt x="532396" y="250596"/>
                  </a:lnTo>
                  <a:lnTo>
                    <a:pt x="532396" y="628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75298" y="2664534"/>
              <a:ext cx="77673" cy="77695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5437365" y="2888817"/>
              <a:ext cx="483870" cy="926465"/>
            </a:xfrm>
            <a:custGeom>
              <a:avLst/>
              <a:gdLst/>
              <a:ahLst/>
              <a:cxnLst/>
              <a:rect l="l" t="t" r="r" b="b"/>
              <a:pathLst>
                <a:path w="483870" h="926464">
                  <a:moveTo>
                    <a:pt x="476415" y="84086"/>
                  </a:moveTo>
                  <a:lnTo>
                    <a:pt x="470217" y="58242"/>
                  </a:lnTo>
                  <a:lnTo>
                    <a:pt x="452437" y="35128"/>
                  </a:lnTo>
                  <a:lnTo>
                    <a:pt x="424307" y="15481"/>
                  </a:lnTo>
                  <a:lnTo>
                    <a:pt x="387007" y="0"/>
                  </a:lnTo>
                  <a:lnTo>
                    <a:pt x="380669" y="7797"/>
                  </a:lnTo>
                  <a:lnTo>
                    <a:pt x="374269" y="15811"/>
                  </a:lnTo>
                  <a:lnTo>
                    <a:pt x="367817" y="24079"/>
                  </a:lnTo>
                  <a:lnTo>
                    <a:pt x="361289" y="32664"/>
                  </a:lnTo>
                  <a:lnTo>
                    <a:pt x="360616" y="33426"/>
                  </a:lnTo>
                  <a:lnTo>
                    <a:pt x="357657" y="37680"/>
                  </a:lnTo>
                  <a:lnTo>
                    <a:pt x="352120" y="45110"/>
                  </a:lnTo>
                  <a:lnTo>
                    <a:pt x="346621" y="52565"/>
                  </a:lnTo>
                  <a:lnTo>
                    <a:pt x="341172" y="60109"/>
                  </a:lnTo>
                  <a:lnTo>
                    <a:pt x="321195" y="88341"/>
                  </a:lnTo>
                  <a:lnTo>
                    <a:pt x="312432" y="97993"/>
                  </a:lnTo>
                  <a:lnTo>
                    <a:pt x="301777" y="105206"/>
                  </a:lnTo>
                  <a:lnTo>
                    <a:pt x="289725" y="109728"/>
                  </a:lnTo>
                  <a:lnTo>
                    <a:pt x="276771" y="111290"/>
                  </a:lnTo>
                  <a:lnTo>
                    <a:pt x="263817" y="109728"/>
                  </a:lnTo>
                  <a:lnTo>
                    <a:pt x="251764" y="105206"/>
                  </a:lnTo>
                  <a:lnTo>
                    <a:pt x="241122" y="97993"/>
                  </a:lnTo>
                  <a:lnTo>
                    <a:pt x="232359" y="88341"/>
                  </a:lnTo>
                  <a:lnTo>
                    <a:pt x="210997" y="58242"/>
                  </a:lnTo>
                  <a:lnTo>
                    <a:pt x="207403" y="53251"/>
                  </a:lnTo>
                  <a:lnTo>
                    <a:pt x="203479" y="47917"/>
                  </a:lnTo>
                  <a:lnTo>
                    <a:pt x="199402" y="42506"/>
                  </a:lnTo>
                  <a:lnTo>
                    <a:pt x="195135" y="36957"/>
                  </a:lnTo>
                  <a:lnTo>
                    <a:pt x="192747" y="33718"/>
                  </a:lnTo>
                  <a:lnTo>
                    <a:pt x="185432" y="24295"/>
                  </a:lnTo>
                  <a:lnTo>
                    <a:pt x="178587" y="15735"/>
                  </a:lnTo>
                  <a:lnTo>
                    <a:pt x="172516" y="8305"/>
                  </a:lnTo>
                  <a:lnTo>
                    <a:pt x="165798" y="254"/>
                  </a:lnTo>
                  <a:lnTo>
                    <a:pt x="128790" y="15735"/>
                  </a:lnTo>
                  <a:lnTo>
                    <a:pt x="100876" y="35331"/>
                  </a:lnTo>
                  <a:lnTo>
                    <a:pt x="83248" y="58356"/>
                  </a:lnTo>
                  <a:lnTo>
                    <a:pt x="77114" y="84086"/>
                  </a:lnTo>
                  <a:lnTo>
                    <a:pt x="86956" y="116319"/>
                  </a:lnTo>
                  <a:lnTo>
                    <a:pt x="114604" y="143814"/>
                  </a:lnTo>
                  <a:lnTo>
                    <a:pt x="157314" y="165163"/>
                  </a:lnTo>
                  <a:lnTo>
                    <a:pt x="212293" y="178981"/>
                  </a:lnTo>
                  <a:lnTo>
                    <a:pt x="276758" y="183908"/>
                  </a:lnTo>
                  <a:lnTo>
                    <a:pt x="341236" y="178981"/>
                  </a:lnTo>
                  <a:lnTo>
                    <a:pt x="396214" y="165163"/>
                  </a:lnTo>
                  <a:lnTo>
                    <a:pt x="438924" y="143814"/>
                  </a:lnTo>
                  <a:lnTo>
                    <a:pt x="466585" y="116319"/>
                  </a:lnTo>
                  <a:lnTo>
                    <a:pt x="468122" y="111290"/>
                  </a:lnTo>
                  <a:lnTo>
                    <a:pt x="476415" y="84086"/>
                  </a:lnTo>
                  <a:close/>
                </a:path>
                <a:path w="483870" h="926464">
                  <a:moveTo>
                    <a:pt x="483374" y="821410"/>
                  </a:moveTo>
                  <a:lnTo>
                    <a:pt x="145097" y="821410"/>
                  </a:lnTo>
                  <a:lnTo>
                    <a:pt x="118160" y="817118"/>
                  </a:lnTo>
                  <a:lnTo>
                    <a:pt x="75298" y="786257"/>
                  </a:lnTo>
                  <a:lnTo>
                    <a:pt x="58661" y="746099"/>
                  </a:lnTo>
                  <a:lnTo>
                    <a:pt x="57708" y="734021"/>
                  </a:lnTo>
                  <a:lnTo>
                    <a:pt x="57708" y="575157"/>
                  </a:lnTo>
                  <a:lnTo>
                    <a:pt x="1181" y="763854"/>
                  </a:lnTo>
                  <a:lnTo>
                    <a:pt x="6578" y="803490"/>
                  </a:lnTo>
                  <a:lnTo>
                    <a:pt x="38277" y="828052"/>
                  </a:lnTo>
                  <a:lnTo>
                    <a:pt x="403098" y="925715"/>
                  </a:lnTo>
                  <a:lnTo>
                    <a:pt x="407593" y="926274"/>
                  </a:lnTo>
                  <a:lnTo>
                    <a:pt x="412026" y="926274"/>
                  </a:lnTo>
                  <a:lnTo>
                    <a:pt x="428840" y="923505"/>
                  </a:lnTo>
                  <a:lnTo>
                    <a:pt x="443674" y="915733"/>
                  </a:lnTo>
                  <a:lnTo>
                    <a:pt x="455269" y="903706"/>
                  </a:lnTo>
                  <a:lnTo>
                    <a:pt x="462381" y="888174"/>
                  </a:lnTo>
                  <a:lnTo>
                    <a:pt x="483374" y="82141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5288" y="3399798"/>
              <a:ext cx="93218" cy="93217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5525388" y="3330341"/>
              <a:ext cx="466090" cy="349885"/>
            </a:xfrm>
            <a:custGeom>
              <a:avLst/>
              <a:gdLst/>
              <a:ahLst/>
              <a:cxnLst/>
              <a:rect l="l" t="t" r="r" b="b"/>
              <a:pathLst>
                <a:path w="466089" h="349885">
                  <a:moveTo>
                    <a:pt x="407784" y="0"/>
                  </a:moveTo>
                  <a:lnTo>
                    <a:pt x="58254" y="0"/>
                  </a:lnTo>
                  <a:lnTo>
                    <a:pt x="35608" y="4585"/>
                  </a:lnTo>
                  <a:lnTo>
                    <a:pt x="17087" y="17083"/>
                  </a:lnTo>
                  <a:lnTo>
                    <a:pt x="4587" y="35602"/>
                  </a:lnTo>
                  <a:lnTo>
                    <a:pt x="0" y="58254"/>
                  </a:lnTo>
                  <a:lnTo>
                    <a:pt x="0" y="291312"/>
                  </a:lnTo>
                  <a:lnTo>
                    <a:pt x="4587" y="313966"/>
                  </a:lnTo>
                  <a:lnTo>
                    <a:pt x="17087" y="332490"/>
                  </a:lnTo>
                  <a:lnTo>
                    <a:pt x="35608" y="344992"/>
                  </a:lnTo>
                  <a:lnTo>
                    <a:pt x="58254" y="349580"/>
                  </a:lnTo>
                  <a:lnTo>
                    <a:pt x="407784" y="349580"/>
                  </a:lnTo>
                  <a:lnTo>
                    <a:pt x="430431" y="344992"/>
                  </a:lnTo>
                  <a:lnTo>
                    <a:pt x="448951" y="332490"/>
                  </a:lnTo>
                  <a:lnTo>
                    <a:pt x="461451" y="313966"/>
                  </a:lnTo>
                  <a:lnTo>
                    <a:pt x="466039" y="291312"/>
                  </a:lnTo>
                  <a:lnTo>
                    <a:pt x="466039" y="254952"/>
                  </a:lnTo>
                  <a:lnTo>
                    <a:pt x="46608" y="254952"/>
                  </a:lnTo>
                  <a:lnTo>
                    <a:pt x="46608" y="51815"/>
                  </a:lnTo>
                  <a:lnTo>
                    <a:pt x="51815" y="46596"/>
                  </a:lnTo>
                  <a:lnTo>
                    <a:pt x="463678" y="46596"/>
                  </a:lnTo>
                  <a:lnTo>
                    <a:pt x="461451" y="35602"/>
                  </a:lnTo>
                  <a:lnTo>
                    <a:pt x="448951" y="17083"/>
                  </a:lnTo>
                  <a:lnTo>
                    <a:pt x="430431" y="4585"/>
                  </a:lnTo>
                  <a:lnTo>
                    <a:pt x="407784" y="0"/>
                  </a:lnTo>
                  <a:close/>
                </a:path>
                <a:path w="466089" h="349885">
                  <a:moveTo>
                    <a:pt x="139804" y="178701"/>
                  </a:moveTo>
                  <a:lnTo>
                    <a:pt x="124422" y="181692"/>
                  </a:lnTo>
                  <a:lnTo>
                    <a:pt x="110921" y="190665"/>
                  </a:lnTo>
                  <a:lnTo>
                    <a:pt x="46608" y="254952"/>
                  </a:lnTo>
                  <a:lnTo>
                    <a:pt x="466039" y="254952"/>
                  </a:lnTo>
                  <a:lnTo>
                    <a:pt x="466039" y="218782"/>
                  </a:lnTo>
                  <a:lnTo>
                    <a:pt x="196900" y="218782"/>
                  </a:lnTo>
                  <a:lnTo>
                    <a:pt x="168706" y="190665"/>
                  </a:lnTo>
                  <a:lnTo>
                    <a:pt x="155191" y="181692"/>
                  </a:lnTo>
                  <a:lnTo>
                    <a:pt x="139804" y="178701"/>
                  </a:lnTo>
                  <a:close/>
                </a:path>
                <a:path w="466089" h="349885">
                  <a:moveTo>
                    <a:pt x="314578" y="100202"/>
                  </a:moveTo>
                  <a:lnTo>
                    <a:pt x="196900" y="218782"/>
                  </a:lnTo>
                  <a:lnTo>
                    <a:pt x="466039" y="218782"/>
                  </a:lnTo>
                  <a:lnTo>
                    <a:pt x="466039" y="200418"/>
                  </a:lnTo>
                  <a:lnTo>
                    <a:pt x="419430" y="200418"/>
                  </a:lnTo>
                  <a:lnTo>
                    <a:pt x="345820" y="114528"/>
                  </a:lnTo>
                  <a:lnTo>
                    <a:pt x="339357" y="108466"/>
                  </a:lnTo>
                  <a:lnTo>
                    <a:pt x="331828" y="104036"/>
                  </a:lnTo>
                  <a:lnTo>
                    <a:pt x="323486" y="101271"/>
                  </a:lnTo>
                  <a:lnTo>
                    <a:pt x="314578" y="100202"/>
                  </a:lnTo>
                  <a:close/>
                </a:path>
                <a:path w="466089" h="349885">
                  <a:moveTo>
                    <a:pt x="463678" y="46596"/>
                  </a:moveTo>
                  <a:lnTo>
                    <a:pt x="414210" y="46596"/>
                  </a:lnTo>
                  <a:lnTo>
                    <a:pt x="419430" y="51815"/>
                  </a:lnTo>
                  <a:lnTo>
                    <a:pt x="419430" y="200418"/>
                  </a:lnTo>
                  <a:lnTo>
                    <a:pt x="466039" y="200418"/>
                  </a:lnTo>
                  <a:lnTo>
                    <a:pt x="466039" y="58254"/>
                  </a:lnTo>
                  <a:lnTo>
                    <a:pt x="463678" y="46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79982" y="2216976"/>
              <a:ext cx="84035" cy="116357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0428" y="2132261"/>
              <a:ext cx="84035" cy="201079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6400863" y="1805952"/>
              <a:ext cx="313055" cy="527685"/>
            </a:xfrm>
            <a:custGeom>
              <a:avLst/>
              <a:gdLst/>
              <a:ahLst/>
              <a:cxnLst/>
              <a:rect l="l" t="t" r="r" b="b"/>
              <a:pathLst>
                <a:path w="313054" h="527685">
                  <a:moveTo>
                    <a:pt x="84035" y="527392"/>
                  </a:moveTo>
                  <a:lnTo>
                    <a:pt x="82283" y="522439"/>
                  </a:lnTo>
                  <a:lnTo>
                    <a:pt x="81318" y="517118"/>
                  </a:lnTo>
                  <a:lnTo>
                    <a:pt x="81318" y="241604"/>
                  </a:lnTo>
                  <a:lnTo>
                    <a:pt x="58178" y="241604"/>
                  </a:lnTo>
                  <a:lnTo>
                    <a:pt x="35560" y="246176"/>
                  </a:lnTo>
                  <a:lnTo>
                    <a:pt x="17056" y="258660"/>
                  </a:lnTo>
                  <a:lnTo>
                    <a:pt x="4584" y="277152"/>
                  </a:lnTo>
                  <a:lnTo>
                    <a:pt x="0" y="299783"/>
                  </a:lnTo>
                  <a:lnTo>
                    <a:pt x="0" y="520306"/>
                  </a:lnTo>
                  <a:lnTo>
                    <a:pt x="7086" y="527392"/>
                  </a:lnTo>
                  <a:lnTo>
                    <a:pt x="84035" y="527392"/>
                  </a:lnTo>
                  <a:close/>
                </a:path>
                <a:path w="313054" h="527685">
                  <a:moveTo>
                    <a:pt x="312508" y="170091"/>
                  </a:moveTo>
                  <a:lnTo>
                    <a:pt x="311962" y="163690"/>
                  </a:lnTo>
                  <a:lnTo>
                    <a:pt x="308406" y="158889"/>
                  </a:lnTo>
                  <a:lnTo>
                    <a:pt x="192455" y="2374"/>
                  </a:lnTo>
                  <a:lnTo>
                    <a:pt x="187756" y="0"/>
                  </a:lnTo>
                  <a:lnTo>
                    <a:pt x="177723" y="0"/>
                  </a:lnTo>
                  <a:lnTo>
                    <a:pt x="173012" y="2374"/>
                  </a:lnTo>
                  <a:lnTo>
                    <a:pt x="53517" y="163690"/>
                  </a:lnTo>
                  <a:lnTo>
                    <a:pt x="52971" y="170091"/>
                  </a:lnTo>
                  <a:lnTo>
                    <a:pt x="58343" y="180759"/>
                  </a:lnTo>
                  <a:lnTo>
                    <a:pt x="63804" y="184124"/>
                  </a:lnTo>
                  <a:lnTo>
                    <a:pt x="110451" y="184124"/>
                  </a:lnTo>
                  <a:lnTo>
                    <a:pt x="110451" y="520306"/>
                  </a:lnTo>
                  <a:lnTo>
                    <a:pt x="117525" y="527380"/>
                  </a:lnTo>
                  <a:lnTo>
                    <a:pt x="247954" y="527380"/>
                  </a:lnTo>
                  <a:lnTo>
                    <a:pt x="255028" y="520306"/>
                  </a:lnTo>
                  <a:lnTo>
                    <a:pt x="255028" y="184124"/>
                  </a:lnTo>
                  <a:lnTo>
                    <a:pt x="301663" y="184124"/>
                  </a:lnTo>
                  <a:lnTo>
                    <a:pt x="307136" y="180759"/>
                  </a:lnTo>
                  <a:lnTo>
                    <a:pt x="312508" y="17009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56685" y="2947587"/>
              <a:ext cx="196735" cy="117106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6179972" y="2537713"/>
              <a:ext cx="532765" cy="389890"/>
            </a:xfrm>
            <a:custGeom>
              <a:avLst/>
              <a:gdLst/>
              <a:ahLst/>
              <a:cxnLst/>
              <a:rect l="l" t="t" r="r" b="b"/>
              <a:pathLst>
                <a:path w="532765" h="389889">
                  <a:moveTo>
                    <a:pt x="403377" y="189890"/>
                  </a:moveTo>
                  <a:lnTo>
                    <a:pt x="401904" y="182587"/>
                  </a:lnTo>
                  <a:lnTo>
                    <a:pt x="397891" y="176618"/>
                  </a:lnTo>
                  <a:lnTo>
                    <a:pt x="391922" y="172605"/>
                  </a:lnTo>
                  <a:lnTo>
                    <a:pt x="384619" y="171132"/>
                  </a:lnTo>
                  <a:lnTo>
                    <a:pt x="80378" y="171145"/>
                  </a:lnTo>
                  <a:lnTo>
                    <a:pt x="901" y="216801"/>
                  </a:lnTo>
                  <a:lnTo>
                    <a:pt x="0" y="218592"/>
                  </a:lnTo>
                  <a:lnTo>
                    <a:pt x="0" y="222402"/>
                  </a:lnTo>
                  <a:lnTo>
                    <a:pt x="49110" y="259613"/>
                  </a:lnTo>
                  <a:lnTo>
                    <a:pt x="80378" y="269862"/>
                  </a:lnTo>
                  <a:lnTo>
                    <a:pt x="384619" y="269862"/>
                  </a:lnTo>
                  <a:lnTo>
                    <a:pt x="391922" y="268389"/>
                  </a:lnTo>
                  <a:lnTo>
                    <a:pt x="397891" y="264363"/>
                  </a:lnTo>
                  <a:lnTo>
                    <a:pt x="401904" y="258406"/>
                  </a:lnTo>
                  <a:lnTo>
                    <a:pt x="403377" y="251104"/>
                  </a:lnTo>
                  <a:lnTo>
                    <a:pt x="403377" y="189890"/>
                  </a:lnTo>
                  <a:close/>
                </a:path>
                <a:path w="532765" h="389889">
                  <a:moveTo>
                    <a:pt x="460616" y="337464"/>
                  </a:moveTo>
                  <a:lnTo>
                    <a:pt x="459689" y="335648"/>
                  </a:lnTo>
                  <a:lnTo>
                    <a:pt x="458127" y="334505"/>
                  </a:lnTo>
                  <a:lnTo>
                    <a:pt x="410603" y="299567"/>
                  </a:lnTo>
                  <a:lnTo>
                    <a:pt x="403339" y="295071"/>
                  </a:lnTo>
                  <a:lnTo>
                    <a:pt x="395503" y="291795"/>
                  </a:lnTo>
                  <a:lnTo>
                    <a:pt x="387261" y="289788"/>
                  </a:lnTo>
                  <a:lnTo>
                    <a:pt x="378752" y="289115"/>
                  </a:lnTo>
                  <a:lnTo>
                    <a:pt x="91097" y="289115"/>
                  </a:lnTo>
                  <a:lnTo>
                    <a:pt x="83654" y="290614"/>
                  </a:lnTo>
                  <a:lnTo>
                    <a:pt x="77584" y="294716"/>
                  </a:lnTo>
                  <a:lnTo>
                    <a:pt x="73494" y="300786"/>
                  </a:lnTo>
                  <a:lnTo>
                    <a:pt x="71996" y="308229"/>
                  </a:lnTo>
                  <a:lnTo>
                    <a:pt x="71996" y="370586"/>
                  </a:lnTo>
                  <a:lnTo>
                    <a:pt x="73482" y="378002"/>
                  </a:lnTo>
                  <a:lnTo>
                    <a:pt x="77571" y="384073"/>
                  </a:lnTo>
                  <a:lnTo>
                    <a:pt x="83616" y="388162"/>
                  </a:lnTo>
                  <a:lnTo>
                    <a:pt x="91033" y="389686"/>
                  </a:lnTo>
                  <a:lnTo>
                    <a:pt x="378904" y="389686"/>
                  </a:lnTo>
                  <a:lnTo>
                    <a:pt x="459689" y="343166"/>
                  </a:lnTo>
                  <a:lnTo>
                    <a:pt x="460616" y="341350"/>
                  </a:lnTo>
                  <a:lnTo>
                    <a:pt x="460616" y="337464"/>
                  </a:lnTo>
                  <a:close/>
                </a:path>
                <a:path w="532765" h="389889">
                  <a:moveTo>
                    <a:pt x="532409" y="99644"/>
                  </a:moveTo>
                  <a:lnTo>
                    <a:pt x="531495" y="97828"/>
                  </a:lnTo>
                  <a:lnTo>
                    <a:pt x="529932" y="96685"/>
                  </a:lnTo>
                  <a:lnTo>
                    <a:pt x="482396" y="61747"/>
                  </a:lnTo>
                  <a:lnTo>
                    <a:pt x="475132" y="57251"/>
                  </a:lnTo>
                  <a:lnTo>
                    <a:pt x="467309" y="53975"/>
                  </a:lnTo>
                  <a:lnTo>
                    <a:pt x="459054" y="51981"/>
                  </a:lnTo>
                  <a:lnTo>
                    <a:pt x="450545" y="51295"/>
                  </a:lnTo>
                  <a:lnTo>
                    <a:pt x="295351" y="51295"/>
                  </a:lnTo>
                  <a:lnTo>
                    <a:pt x="295351" y="20269"/>
                  </a:lnTo>
                  <a:lnTo>
                    <a:pt x="293751" y="12382"/>
                  </a:lnTo>
                  <a:lnTo>
                    <a:pt x="289407" y="5943"/>
                  </a:lnTo>
                  <a:lnTo>
                    <a:pt x="282968" y="1600"/>
                  </a:lnTo>
                  <a:lnTo>
                    <a:pt x="275082" y="0"/>
                  </a:lnTo>
                  <a:lnTo>
                    <a:pt x="267182" y="1600"/>
                  </a:lnTo>
                  <a:lnTo>
                    <a:pt x="260743" y="5943"/>
                  </a:lnTo>
                  <a:lnTo>
                    <a:pt x="256387" y="12382"/>
                  </a:lnTo>
                  <a:lnTo>
                    <a:pt x="254800" y="20269"/>
                  </a:lnTo>
                  <a:lnTo>
                    <a:pt x="254800" y="51295"/>
                  </a:lnTo>
                  <a:lnTo>
                    <a:pt x="153987" y="51295"/>
                  </a:lnTo>
                  <a:lnTo>
                    <a:pt x="146545" y="52806"/>
                  </a:lnTo>
                  <a:lnTo>
                    <a:pt x="140474" y="56896"/>
                  </a:lnTo>
                  <a:lnTo>
                    <a:pt x="136385" y="62979"/>
                  </a:lnTo>
                  <a:lnTo>
                    <a:pt x="134886" y="70408"/>
                  </a:lnTo>
                  <a:lnTo>
                    <a:pt x="134886" y="132740"/>
                  </a:lnTo>
                  <a:lnTo>
                    <a:pt x="136385" y="140195"/>
                  </a:lnTo>
                  <a:lnTo>
                    <a:pt x="140474" y="146265"/>
                  </a:lnTo>
                  <a:lnTo>
                    <a:pt x="146545" y="150368"/>
                  </a:lnTo>
                  <a:lnTo>
                    <a:pt x="153987" y="151866"/>
                  </a:lnTo>
                  <a:lnTo>
                    <a:pt x="450545" y="151866"/>
                  </a:lnTo>
                  <a:lnTo>
                    <a:pt x="531495" y="105321"/>
                  </a:lnTo>
                  <a:lnTo>
                    <a:pt x="532409" y="103517"/>
                  </a:lnTo>
                  <a:lnTo>
                    <a:pt x="532409" y="99644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72769" y="3304494"/>
              <a:ext cx="138506" cy="16616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42467" y="3501854"/>
              <a:ext cx="169913" cy="138506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79986" y="3304496"/>
              <a:ext cx="161594" cy="166166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42463" y="3304496"/>
              <a:ext cx="169925" cy="166166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42464" y="3671538"/>
              <a:ext cx="169925" cy="165353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79987" y="3501850"/>
              <a:ext cx="161594" cy="138506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72774" y="3671538"/>
              <a:ext cx="138506" cy="165353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72769" y="3501854"/>
              <a:ext cx="138506" cy="138506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79993" y="3671538"/>
              <a:ext cx="161594" cy="165353"/>
            </a:xfrm>
            <a:prstGeom prst="rect">
              <a:avLst/>
            </a:prstGeom>
          </p:spPr>
        </p:pic>
      </p:grpSp>
      <p:sp>
        <p:nvSpPr>
          <p:cNvPr id="71" name="object 71" descr=""/>
          <p:cNvSpPr/>
          <p:nvPr/>
        </p:nvSpPr>
        <p:spPr>
          <a:xfrm>
            <a:off x="3904195" y="4352772"/>
            <a:ext cx="2985135" cy="2580640"/>
          </a:xfrm>
          <a:custGeom>
            <a:avLst/>
            <a:gdLst/>
            <a:ahLst/>
            <a:cxnLst/>
            <a:rect l="l" t="t" r="r" b="b"/>
            <a:pathLst>
              <a:path w="2985134" h="2580640">
                <a:moveTo>
                  <a:pt x="2984779" y="0"/>
                </a:moveTo>
                <a:lnTo>
                  <a:pt x="0" y="0"/>
                </a:lnTo>
                <a:lnTo>
                  <a:pt x="0" y="2580068"/>
                </a:lnTo>
                <a:lnTo>
                  <a:pt x="2984779" y="2580068"/>
                </a:lnTo>
                <a:lnTo>
                  <a:pt x="2984779" y="0"/>
                </a:lnTo>
                <a:close/>
              </a:path>
            </a:pathLst>
          </a:custGeom>
          <a:solidFill>
            <a:srgbClr val="ECF4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 txBox="1"/>
          <p:nvPr/>
        </p:nvSpPr>
        <p:spPr>
          <a:xfrm>
            <a:off x="3790321" y="4169747"/>
            <a:ext cx="200406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315" b="1">
                <a:latin typeface="Trebuchet MS"/>
                <a:cs typeface="Trebuchet MS"/>
              </a:rPr>
              <a:t>What’s</a:t>
            </a:r>
            <a:r>
              <a:rPr dirty="0" sz="2150" spc="-265" b="1">
                <a:latin typeface="Trebuchet MS"/>
                <a:cs typeface="Trebuchet MS"/>
              </a:rPr>
              <a:t> </a:t>
            </a:r>
            <a:r>
              <a:rPr dirty="0" sz="2150" spc="-280" b="1">
                <a:latin typeface="Trebuchet MS"/>
                <a:cs typeface="Trebuchet MS"/>
              </a:rPr>
              <a:t>in</a:t>
            </a:r>
            <a:r>
              <a:rPr dirty="0" sz="2150" spc="-270" b="1">
                <a:latin typeface="Trebuchet MS"/>
                <a:cs typeface="Trebuchet MS"/>
              </a:rPr>
              <a:t> </a:t>
            </a:r>
            <a:r>
              <a:rPr dirty="0" sz="2150" spc="-260" b="1">
                <a:latin typeface="Trebuchet MS"/>
                <a:cs typeface="Trebuchet MS"/>
              </a:rPr>
              <a:t>our</a:t>
            </a:r>
            <a:r>
              <a:rPr dirty="0" sz="2150" spc="-265" b="1">
                <a:latin typeface="Trebuchet MS"/>
                <a:cs typeface="Trebuchet MS"/>
              </a:rPr>
              <a:t> </a:t>
            </a:r>
            <a:r>
              <a:rPr dirty="0" sz="2150" spc="-220" b="1">
                <a:latin typeface="Trebuchet MS"/>
                <a:cs typeface="Trebuchet MS"/>
              </a:rPr>
              <a:t>water?</a:t>
            </a:r>
            <a:endParaRPr sz="2150">
              <a:latin typeface="Trebuchet MS"/>
              <a:cs typeface="Trebuchet MS"/>
            </a:endParaRPr>
          </a:p>
        </p:txBody>
      </p:sp>
      <p:grpSp>
        <p:nvGrpSpPr>
          <p:cNvPr id="73" name="object 73" descr=""/>
          <p:cNvGrpSpPr/>
          <p:nvPr/>
        </p:nvGrpSpPr>
        <p:grpSpPr>
          <a:xfrm>
            <a:off x="3803027" y="4632617"/>
            <a:ext cx="2910840" cy="2141855"/>
            <a:chOff x="3803027" y="4632617"/>
            <a:chExt cx="2910840" cy="2141855"/>
          </a:xfrm>
        </p:grpSpPr>
        <p:pic>
          <p:nvPicPr>
            <p:cNvPr id="74" name="object 7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803027" y="4632617"/>
              <a:ext cx="1467091" cy="2141816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5447931" y="4686553"/>
              <a:ext cx="532765" cy="1161415"/>
            </a:xfrm>
            <a:custGeom>
              <a:avLst/>
              <a:gdLst/>
              <a:ahLst/>
              <a:cxnLst/>
              <a:rect l="l" t="t" r="r" b="b"/>
              <a:pathLst>
                <a:path w="532764" h="1161414">
                  <a:moveTo>
                    <a:pt x="250596" y="281800"/>
                  </a:moveTo>
                  <a:lnTo>
                    <a:pt x="150647" y="281800"/>
                  </a:lnTo>
                  <a:lnTo>
                    <a:pt x="150647" y="225856"/>
                  </a:lnTo>
                  <a:lnTo>
                    <a:pt x="148767" y="216090"/>
                  </a:lnTo>
                  <a:lnTo>
                    <a:pt x="143611" y="207924"/>
                  </a:lnTo>
                  <a:lnTo>
                    <a:pt x="135877" y="202247"/>
                  </a:lnTo>
                  <a:lnTo>
                    <a:pt x="126276" y="199898"/>
                  </a:lnTo>
                  <a:lnTo>
                    <a:pt x="116078" y="201625"/>
                  </a:lnTo>
                  <a:lnTo>
                    <a:pt x="107696" y="206997"/>
                  </a:lnTo>
                  <a:lnTo>
                    <a:pt x="102031" y="215163"/>
                  </a:lnTo>
                  <a:lnTo>
                    <a:pt x="99936" y="225234"/>
                  </a:lnTo>
                  <a:lnTo>
                    <a:pt x="99936" y="281800"/>
                  </a:lnTo>
                  <a:lnTo>
                    <a:pt x="0" y="281800"/>
                  </a:lnTo>
                  <a:lnTo>
                    <a:pt x="0" y="469519"/>
                  </a:lnTo>
                  <a:lnTo>
                    <a:pt x="4940" y="493991"/>
                  </a:lnTo>
                  <a:lnTo>
                    <a:pt x="18415" y="513981"/>
                  </a:lnTo>
                  <a:lnTo>
                    <a:pt x="38404" y="527456"/>
                  </a:lnTo>
                  <a:lnTo>
                    <a:pt x="62877" y="532396"/>
                  </a:lnTo>
                  <a:lnTo>
                    <a:pt x="250596" y="532396"/>
                  </a:lnTo>
                  <a:lnTo>
                    <a:pt x="250596" y="463651"/>
                  </a:lnTo>
                  <a:lnTo>
                    <a:pt x="226301" y="463651"/>
                  </a:lnTo>
                  <a:lnTo>
                    <a:pt x="204381" y="459371"/>
                  </a:lnTo>
                  <a:lnTo>
                    <a:pt x="186194" y="447636"/>
                  </a:lnTo>
                  <a:lnTo>
                    <a:pt x="173672" y="430110"/>
                  </a:lnTo>
                  <a:lnTo>
                    <a:pt x="168694" y="408457"/>
                  </a:lnTo>
                  <a:lnTo>
                    <a:pt x="172770" y="386003"/>
                  </a:lnTo>
                  <a:lnTo>
                    <a:pt x="184823" y="367576"/>
                  </a:lnTo>
                  <a:lnTo>
                    <a:pt x="202958" y="355130"/>
                  </a:lnTo>
                  <a:lnTo>
                    <a:pt x="225234" y="350545"/>
                  </a:lnTo>
                  <a:lnTo>
                    <a:pt x="250596" y="350545"/>
                  </a:lnTo>
                  <a:lnTo>
                    <a:pt x="250596" y="281800"/>
                  </a:lnTo>
                  <a:close/>
                </a:path>
                <a:path w="532764" h="1161414">
                  <a:moveTo>
                    <a:pt x="332511" y="125298"/>
                  </a:moveTo>
                  <a:lnTo>
                    <a:pt x="330517" y="115443"/>
                  </a:lnTo>
                  <a:lnTo>
                    <a:pt x="325081" y="107378"/>
                  </a:lnTo>
                  <a:lnTo>
                    <a:pt x="317017" y="101942"/>
                  </a:lnTo>
                  <a:lnTo>
                    <a:pt x="307149" y="99936"/>
                  </a:lnTo>
                  <a:lnTo>
                    <a:pt x="250596" y="99936"/>
                  </a:lnTo>
                  <a:lnTo>
                    <a:pt x="250596" y="0"/>
                  </a:lnTo>
                  <a:lnTo>
                    <a:pt x="62877" y="0"/>
                  </a:lnTo>
                  <a:lnTo>
                    <a:pt x="38404" y="4953"/>
                  </a:lnTo>
                  <a:lnTo>
                    <a:pt x="18415" y="18427"/>
                  </a:lnTo>
                  <a:lnTo>
                    <a:pt x="4940" y="38404"/>
                  </a:lnTo>
                  <a:lnTo>
                    <a:pt x="0" y="62877"/>
                  </a:lnTo>
                  <a:lnTo>
                    <a:pt x="0" y="250596"/>
                  </a:lnTo>
                  <a:lnTo>
                    <a:pt x="68732" y="250596"/>
                  </a:lnTo>
                  <a:lnTo>
                    <a:pt x="68732" y="226301"/>
                  </a:lnTo>
                  <a:lnTo>
                    <a:pt x="73025" y="204381"/>
                  </a:lnTo>
                  <a:lnTo>
                    <a:pt x="84759" y="186194"/>
                  </a:lnTo>
                  <a:lnTo>
                    <a:pt x="102285" y="173672"/>
                  </a:lnTo>
                  <a:lnTo>
                    <a:pt x="123939" y="168694"/>
                  </a:lnTo>
                  <a:lnTo>
                    <a:pt x="146405" y="172770"/>
                  </a:lnTo>
                  <a:lnTo>
                    <a:pt x="164820" y="184823"/>
                  </a:lnTo>
                  <a:lnTo>
                    <a:pt x="177279" y="202958"/>
                  </a:lnTo>
                  <a:lnTo>
                    <a:pt x="181851" y="225234"/>
                  </a:lnTo>
                  <a:lnTo>
                    <a:pt x="181851" y="250596"/>
                  </a:lnTo>
                  <a:lnTo>
                    <a:pt x="250596" y="250596"/>
                  </a:lnTo>
                  <a:lnTo>
                    <a:pt x="250596" y="150660"/>
                  </a:lnTo>
                  <a:lnTo>
                    <a:pt x="307149" y="150660"/>
                  </a:lnTo>
                  <a:lnTo>
                    <a:pt x="317017" y="148666"/>
                  </a:lnTo>
                  <a:lnTo>
                    <a:pt x="325081" y="143230"/>
                  </a:lnTo>
                  <a:lnTo>
                    <a:pt x="330517" y="135166"/>
                  </a:lnTo>
                  <a:lnTo>
                    <a:pt x="332511" y="125298"/>
                  </a:lnTo>
                  <a:close/>
                </a:path>
                <a:path w="532764" h="1161414">
                  <a:moveTo>
                    <a:pt x="437870" y="899744"/>
                  </a:moveTo>
                  <a:lnTo>
                    <a:pt x="432447" y="855294"/>
                  </a:lnTo>
                  <a:lnTo>
                    <a:pt x="420484" y="825106"/>
                  </a:lnTo>
                  <a:lnTo>
                    <a:pt x="416471" y="814971"/>
                  </a:lnTo>
                  <a:lnTo>
                    <a:pt x="391363" y="780288"/>
                  </a:lnTo>
                  <a:lnTo>
                    <a:pt x="358533" y="752805"/>
                  </a:lnTo>
                  <a:lnTo>
                    <a:pt x="341350" y="744550"/>
                  </a:lnTo>
                  <a:lnTo>
                    <a:pt x="341350" y="900252"/>
                  </a:lnTo>
                  <a:lnTo>
                    <a:pt x="338061" y="922324"/>
                  </a:lnTo>
                  <a:lnTo>
                    <a:pt x="328701" y="942073"/>
                  </a:lnTo>
                  <a:lnTo>
                    <a:pt x="314058" y="958303"/>
                  </a:lnTo>
                  <a:lnTo>
                    <a:pt x="294957" y="969835"/>
                  </a:lnTo>
                  <a:lnTo>
                    <a:pt x="273291" y="975233"/>
                  </a:lnTo>
                  <a:lnTo>
                    <a:pt x="251460" y="974128"/>
                  </a:lnTo>
                  <a:lnTo>
                    <a:pt x="212928" y="953528"/>
                  </a:lnTo>
                  <a:lnTo>
                    <a:pt x="192316" y="914984"/>
                  </a:lnTo>
                  <a:lnTo>
                    <a:pt x="191211" y="893152"/>
                  </a:lnTo>
                  <a:lnTo>
                    <a:pt x="196621" y="871499"/>
                  </a:lnTo>
                  <a:lnTo>
                    <a:pt x="208127" y="852373"/>
                  </a:lnTo>
                  <a:lnTo>
                    <a:pt x="224370" y="837742"/>
                  </a:lnTo>
                  <a:lnTo>
                    <a:pt x="244119" y="828382"/>
                  </a:lnTo>
                  <a:lnTo>
                    <a:pt x="266204" y="825106"/>
                  </a:lnTo>
                  <a:lnTo>
                    <a:pt x="295427" y="831037"/>
                  </a:lnTo>
                  <a:lnTo>
                    <a:pt x="319303" y="847140"/>
                  </a:lnTo>
                  <a:lnTo>
                    <a:pt x="335419" y="871016"/>
                  </a:lnTo>
                  <a:lnTo>
                    <a:pt x="341350" y="900252"/>
                  </a:lnTo>
                  <a:lnTo>
                    <a:pt x="341350" y="744550"/>
                  </a:lnTo>
                  <a:lnTo>
                    <a:pt x="319443" y="734021"/>
                  </a:lnTo>
                  <a:lnTo>
                    <a:pt x="275501" y="725500"/>
                  </a:lnTo>
                  <a:lnTo>
                    <a:pt x="224840" y="730300"/>
                  </a:lnTo>
                  <a:lnTo>
                    <a:pt x="178739" y="749223"/>
                  </a:lnTo>
                  <a:lnTo>
                    <a:pt x="140004" y="780567"/>
                  </a:lnTo>
                  <a:lnTo>
                    <a:pt x="111455" y="822680"/>
                  </a:lnTo>
                  <a:lnTo>
                    <a:pt x="96481" y="871296"/>
                  </a:lnTo>
                  <a:lnTo>
                    <a:pt x="96278" y="921131"/>
                  </a:lnTo>
                  <a:lnTo>
                    <a:pt x="110375" y="968933"/>
                  </a:lnTo>
                  <a:lnTo>
                    <a:pt x="138328" y="1011453"/>
                  </a:lnTo>
                  <a:lnTo>
                    <a:pt x="158216" y="1033856"/>
                  </a:lnTo>
                  <a:lnTo>
                    <a:pt x="176568" y="1055052"/>
                  </a:lnTo>
                  <a:lnTo>
                    <a:pt x="193687" y="1075601"/>
                  </a:lnTo>
                  <a:lnTo>
                    <a:pt x="211315" y="1097927"/>
                  </a:lnTo>
                  <a:lnTo>
                    <a:pt x="212293" y="1099210"/>
                  </a:lnTo>
                  <a:lnTo>
                    <a:pt x="213245" y="1100582"/>
                  </a:lnTo>
                  <a:lnTo>
                    <a:pt x="217741" y="1106424"/>
                  </a:lnTo>
                  <a:lnTo>
                    <a:pt x="222034" y="1112139"/>
                  </a:lnTo>
                  <a:lnTo>
                    <a:pt x="226174" y="1117765"/>
                  </a:lnTo>
                  <a:lnTo>
                    <a:pt x="230200" y="1123340"/>
                  </a:lnTo>
                  <a:lnTo>
                    <a:pt x="254800" y="1158049"/>
                  </a:lnTo>
                  <a:lnTo>
                    <a:pt x="260324" y="1160907"/>
                  </a:lnTo>
                  <a:lnTo>
                    <a:pt x="272084" y="1160907"/>
                  </a:lnTo>
                  <a:lnTo>
                    <a:pt x="277609" y="1158049"/>
                  </a:lnTo>
                  <a:lnTo>
                    <a:pt x="301231" y="1124673"/>
                  </a:lnTo>
                  <a:lnTo>
                    <a:pt x="306997" y="1116723"/>
                  </a:lnTo>
                  <a:lnTo>
                    <a:pt x="312813" y="1108837"/>
                  </a:lnTo>
                  <a:lnTo>
                    <a:pt x="318693" y="1100937"/>
                  </a:lnTo>
                  <a:lnTo>
                    <a:pt x="320040" y="1098956"/>
                  </a:lnTo>
                  <a:lnTo>
                    <a:pt x="321043" y="1097521"/>
                  </a:lnTo>
                  <a:lnTo>
                    <a:pt x="322059" y="1096225"/>
                  </a:lnTo>
                  <a:lnTo>
                    <a:pt x="337908" y="1075486"/>
                  </a:lnTo>
                  <a:lnTo>
                    <a:pt x="354418" y="1055281"/>
                  </a:lnTo>
                  <a:lnTo>
                    <a:pt x="371576" y="1035621"/>
                  </a:lnTo>
                  <a:lnTo>
                    <a:pt x="389369" y="1016508"/>
                  </a:lnTo>
                  <a:lnTo>
                    <a:pt x="409752" y="991222"/>
                  </a:lnTo>
                  <a:lnTo>
                    <a:pt x="418249" y="975233"/>
                  </a:lnTo>
                  <a:lnTo>
                    <a:pt x="424853" y="962787"/>
                  </a:lnTo>
                  <a:lnTo>
                    <a:pt x="434340" y="932027"/>
                  </a:lnTo>
                  <a:lnTo>
                    <a:pt x="437870" y="899744"/>
                  </a:lnTo>
                  <a:close/>
                </a:path>
                <a:path w="532764" h="1161414">
                  <a:moveTo>
                    <a:pt x="532396" y="281800"/>
                  </a:moveTo>
                  <a:lnTo>
                    <a:pt x="463651" y="281800"/>
                  </a:lnTo>
                  <a:lnTo>
                    <a:pt x="463651" y="306095"/>
                  </a:lnTo>
                  <a:lnTo>
                    <a:pt x="459371" y="328028"/>
                  </a:lnTo>
                  <a:lnTo>
                    <a:pt x="447636" y="346202"/>
                  </a:lnTo>
                  <a:lnTo>
                    <a:pt x="430110" y="358736"/>
                  </a:lnTo>
                  <a:lnTo>
                    <a:pt x="408457" y="363702"/>
                  </a:lnTo>
                  <a:lnTo>
                    <a:pt x="385991" y="359638"/>
                  </a:lnTo>
                  <a:lnTo>
                    <a:pt x="367576" y="347573"/>
                  </a:lnTo>
                  <a:lnTo>
                    <a:pt x="355117" y="329450"/>
                  </a:lnTo>
                  <a:lnTo>
                    <a:pt x="350545" y="307162"/>
                  </a:lnTo>
                  <a:lnTo>
                    <a:pt x="350545" y="281800"/>
                  </a:lnTo>
                  <a:lnTo>
                    <a:pt x="281800" y="281800"/>
                  </a:lnTo>
                  <a:lnTo>
                    <a:pt x="281800" y="381736"/>
                  </a:lnTo>
                  <a:lnTo>
                    <a:pt x="225856" y="381736"/>
                  </a:lnTo>
                  <a:lnTo>
                    <a:pt x="216077" y="383616"/>
                  </a:lnTo>
                  <a:lnTo>
                    <a:pt x="207924" y="388785"/>
                  </a:lnTo>
                  <a:lnTo>
                    <a:pt x="202247" y="396519"/>
                  </a:lnTo>
                  <a:lnTo>
                    <a:pt x="199898" y="406120"/>
                  </a:lnTo>
                  <a:lnTo>
                    <a:pt x="201612" y="416318"/>
                  </a:lnTo>
                  <a:lnTo>
                    <a:pt x="206997" y="424700"/>
                  </a:lnTo>
                  <a:lnTo>
                    <a:pt x="215163" y="430377"/>
                  </a:lnTo>
                  <a:lnTo>
                    <a:pt x="225234" y="432460"/>
                  </a:lnTo>
                  <a:lnTo>
                    <a:pt x="281800" y="432460"/>
                  </a:lnTo>
                  <a:lnTo>
                    <a:pt x="281800" y="532396"/>
                  </a:lnTo>
                  <a:lnTo>
                    <a:pt x="469519" y="532396"/>
                  </a:lnTo>
                  <a:lnTo>
                    <a:pt x="493991" y="527456"/>
                  </a:lnTo>
                  <a:lnTo>
                    <a:pt x="513981" y="513981"/>
                  </a:lnTo>
                  <a:lnTo>
                    <a:pt x="527456" y="493991"/>
                  </a:lnTo>
                  <a:lnTo>
                    <a:pt x="532396" y="469519"/>
                  </a:lnTo>
                  <a:lnTo>
                    <a:pt x="532396" y="281800"/>
                  </a:lnTo>
                  <a:close/>
                </a:path>
                <a:path w="532764" h="1161414">
                  <a:moveTo>
                    <a:pt x="532396" y="62877"/>
                  </a:moveTo>
                  <a:lnTo>
                    <a:pt x="527456" y="38404"/>
                  </a:lnTo>
                  <a:lnTo>
                    <a:pt x="513981" y="18415"/>
                  </a:lnTo>
                  <a:lnTo>
                    <a:pt x="493991" y="4940"/>
                  </a:lnTo>
                  <a:lnTo>
                    <a:pt x="469519" y="0"/>
                  </a:lnTo>
                  <a:lnTo>
                    <a:pt x="281800" y="0"/>
                  </a:lnTo>
                  <a:lnTo>
                    <a:pt x="281800" y="68745"/>
                  </a:lnTo>
                  <a:lnTo>
                    <a:pt x="306095" y="68745"/>
                  </a:lnTo>
                  <a:lnTo>
                    <a:pt x="328015" y="73025"/>
                  </a:lnTo>
                  <a:lnTo>
                    <a:pt x="346202" y="84759"/>
                  </a:lnTo>
                  <a:lnTo>
                    <a:pt x="358724" y="102285"/>
                  </a:lnTo>
                  <a:lnTo>
                    <a:pt x="363702" y="123939"/>
                  </a:lnTo>
                  <a:lnTo>
                    <a:pt x="359625" y="146405"/>
                  </a:lnTo>
                  <a:lnTo>
                    <a:pt x="347573" y="164820"/>
                  </a:lnTo>
                  <a:lnTo>
                    <a:pt x="329450" y="177279"/>
                  </a:lnTo>
                  <a:lnTo>
                    <a:pt x="307162" y="181851"/>
                  </a:lnTo>
                  <a:lnTo>
                    <a:pt x="281800" y="181851"/>
                  </a:lnTo>
                  <a:lnTo>
                    <a:pt x="281800" y="250596"/>
                  </a:lnTo>
                  <a:lnTo>
                    <a:pt x="381749" y="250596"/>
                  </a:lnTo>
                  <a:lnTo>
                    <a:pt x="381749" y="306539"/>
                  </a:lnTo>
                  <a:lnTo>
                    <a:pt x="383628" y="316318"/>
                  </a:lnTo>
                  <a:lnTo>
                    <a:pt x="388785" y="324472"/>
                  </a:lnTo>
                  <a:lnTo>
                    <a:pt x="396519" y="330149"/>
                  </a:lnTo>
                  <a:lnTo>
                    <a:pt x="406120" y="332498"/>
                  </a:lnTo>
                  <a:lnTo>
                    <a:pt x="416318" y="330784"/>
                  </a:lnTo>
                  <a:lnTo>
                    <a:pt x="424700" y="325399"/>
                  </a:lnTo>
                  <a:lnTo>
                    <a:pt x="430364" y="317233"/>
                  </a:lnTo>
                  <a:lnTo>
                    <a:pt x="432460" y="307162"/>
                  </a:lnTo>
                  <a:lnTo>
                    <a:pt x="432460" y="250596"/>
                  </a:lnTo>
                  <a:lnTo>
                    <a:pt x="532396" y="250596"/>
                  </a:lnTo>
                  <a:lnTo>
                    <a:pt x="532396" y="628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75298" y="5548135"/>
              <a:ext cx="77673" cy="77695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5437365" y="5772416"/>
              <a:ext cx="483870" cy="926465"/>
            </a:xfrm>
            <a:custGeom>
              <a:avLst/>
              <a:gdLst/>
              <a:ahLst/>
              <a:cxnLst/>
              <a:rect l="l" t="t" r="r" b="b"/>
              <a:pathLst>
                <a:path w="483870" h="926465">
                  <a:moveTo>
                    <a:pt x="476415" y="84086"/>
                  </a:moveTo>
                  <a:lnTo>
                    <a:pt x="470217" y="58242"/>
                  </a:lnTo>
                  <a:lnTo>
                    <a:pt x="452437" y="35140"/>
                  </a:lnTo>
                  <a:lnTo>
                    <a:pt x="424307" y="15481"/>
                  </a:lnTo>
                  <a:lnTo>
                    <a:pt x="387007" y="0"/>
                  </a:lnTo>
                  <a:lnTo>
                    <a:pt x="380669" y="7797"/>
                  </a:lnTo>
                  <a:lnTo>
                    <a:pt x="374269" y="15811"/>
                  </a:lnTo>
                  <a:lnTo>
                    <a:pt x="367817" y="24091"/>
                  </a:lnTo>
                  <a:lnTo>
                    <a:pt x="361289" y="32664"/>
                  </a:lnTo>
                  <a:lnTo>
                    <a:pt x="360616" y="33426"/>
                  </a:lnTo>
                  <a:lnTo>
                    <a:pt x="357657" y="37680"/>
                  </a:lnTo>
                  <a:lnTo>
                    <a:pt x="352120" y="45123"/>
                  </a:lnTo>
                  <a:lnTo>
                    <a:pt x="346621" y="52565"/>
                  </a:lnTo>
                  <a:lnTo>
                    <a:pt x="341172" y="60109"/>
                  </a:lnTo>
                  <a:lnTo>
                    <a:pt x="321195" y="88341"/>
                  </a:lnTo>
                  <a:lnTo>
                    <a:pt x="312432" y="98005"/>
                  </a:lnTo>
                  <a:lnTo>
                    <a:pt x="301777" y="105219"/>
                  </a:lnTo>
                  <a:lnTo>
                    <a:pt x="289725" y="109728"/>
                  </a:lnTo>
                  <a:lnTo>
                    <a:pt x="276771" y="111290"/>
                  </a:lnTo>
                  <a:lnTo>
                    <a:pt x="263817" y="109728"/>
                  </a:lnTo>
                  <a:lnTo>
                    <a:pt x="251764" y="105219"/>
                  </a:lnTo>
                  <a:lnTo>
                    <a:pt x="241122" y="98005"/>
                  </a:lnTo>
                  <a:lnTo>
                    <a:pt x="232359" y="88341"/>
                  </a:lnTo>
                  <a:lnTo>
                    <a:pt x="210997" y="58242"/>
                  </a:lnTo>
                  <a:lnTo>
                    <a:pt x="207403" y="53251"/>
                  </a:lnTo>
                  <a:lnTo>
                    <a:pt x="203479" y="47917"/>
                  </a:lnTo>
                  <a:lnTo>
                    <a:pt x="199402" y="42506"/>
                  </a:lnTo>
                  <a:lnTo>
                    <a:pt x="195135" y="36957"/>
                  </a:lnTo>
                  <a:lnTo>
                    <a:pt x="192747" y="33718"/>
                  </a:lnTo>
                  <a:lnTo>
                    <a:pt x="185432" y="24295"/>
                  </a:lnTo>
                  <a:lnTo>
                    <a:pt x="178587" y="15735"/>
                  </a:lnTo>
                  <a:lnTo>
                    <a:pt x="172516" y="8305"/>
                  </a:lnTo>
                  <a:lnTo>
                    <a:pt x="165798" y="254"/>
                  </a:lnTo>
                  <a:lnTo>
                    <a:pt x="128790" y="15735"/>
                  </a:lnTo>
                  <a:lnTo>
                    <a:pt x="100876" y="35344"/>
                  </a:lnTo>
                  <a:lnTo>
                    <a:pt x="83248" y="58356"/>
                  </a:lnTo>
                  <a:lnTo>
                    <a:pt x="77114" y="84086"/>
                  </a:lnTo>
                  <a:lnTo>
                    <a:pt x="86956" y="116319"/>
                  </a:lnTo>
                  <a:lnTo>
                    <a:pt x="114604" y="143814"/>
                  </a:lnTo>
                  <a:lnTo>
                    <a:pt x="157314" y="165163"/>
                  </a:lnTo>
                  <a:lnTo>
                    <a:pt x="212293" y="178993"/>
                  </a:lnTo>
                  <a:lnTo>
                    <a:pt x="276758" y="183908"/>
                  </a:lnTo>
                  <a:lnTo>
                    <a:pt x="341236" y="178993"/>
                  </a:lnTo>
                  <a:lnTo>
                    <a:pt x="396214" y="165163"/>
                  </a:lnTo>
                  <a:lnTo>
                    <a:pt x="438924" y="143814"/>
                  </a:lnTo>
                  <a:lnTo>
                    <a:pt x="466585" y="116319"/>
                  </a:lnTo>
                  <a:lnTo>
                    <a:pt x="468122" y="111290"/>
                  </a:lnTo>
                  <a:lnTo>
                    <a:pt x="476415" y="84086"/>
                  </a:lnTo>
                  <a:close/>
                </a:path>
                <a:path w="483870" h="926465">
                  <a:moveTo>
                    <a:pt x="483374" y="821410"/>
                  </a:moveTo>
                  <a:lnTo>
                    <a:pt x="145097" y="821410"/>
                  </a:lnTo>
                  <a:lnTo>
                    <a:pt x="118160" y="817118"/>
                  </a:lnTo>
                  <a:lnTo>
                    <a:pt x="75298" y="786257"/>
                  </a:lnTo>
                  <a:lnTo>
                    <a:pt x="58661" y="746099"/>
                  </a:lnTo>
                  <a:lnTo>
                    <a:pt x="57708" y="734021"/>
                  </a:lnTo>
                  <a:lnTo>
                    <a:pt x="57708" y="575157"/>
                  </a:lnTo>
                  <a:lnTo>
                    <a:pt x="1181" y="763854"/>
                  </a:lnTo>
                  <a:lnTo>
                    <a:pt x="6578" y="803490"/>
                  </a:lnTo>
                  <a:lnTo>
                    <a:pt x="38277" y="828052"/>
                  </a:lnTo>
                  <a:lnTo>
                    <a:pt x="403098" y="925715"/>
                  </a:lnTo>
                  <a:lnTo>
                    <a:pt x="407593" y="926274"/>
                  </a:lnTo>
                  <a:lnTo>
                    <a:pt x="412026" y="926274"/>
                  </a:lnTo>
                  <a:lnTo>
                    <a:pt x="428840" y="923518"/>
                  </a:lnTo>
                  <a:lnTo>
                    <a:pt x="443674" y="915733"/>
                  </a:lnTo>
                  <a:lnTo>
                    <a:pt x="455269" y="903706"/>
                  </a:lnTo>
                  <a:lnTo>
                    <a:pt x="462381" y="888174"/>
                  </a:lnTo>
                  <a:lnTo>
                    <a:pt x="483374" y="82141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5288" y="6283398"/>
              <a:ext cx="93218" cy="93218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5525388" y="6213941"/>
              <a:ext cx="466090" cy="349885"/>
            </a:xfrm>
            <a:custGeom>
              <a:avLst/>
              <a:gdLst/>
              <a:ahLst/>
              <a:cxnLst/>
              <a:rect l="l" t="t" r="r" b="b"/>
              <a:pathLst>
                <a:path w="466089" h="349884">
                  <a:moveTo>
                    <a:pt x="407784" y="0"/>
                  </a:moveTo>
                  <a:lnTo>
                    <a:pt x="58254" y="0"/>
                  </a:lnTo>
                  <a:lnTo>
                    <a:pt x="35608" y="4585"/>
                  </a:lnTo>
                  <a:lnTo>
                    <a:pt x="17087" y="17083"/>
                  </a:lnTo>
                  <a:lnTo>
                    <a:pt x="4587" y="35602"/>
                  </a:lnTo>
                  <a:lnTo>
                    <a:pt x="0" y="58254"/>
                  </a:lnTo>
                  <a:lnTo>
                    <a:pt x="0" y="291312"/>
                  </a:lnTo>
                  <a:lnTo>
                    <a:pt x="4587" y="313966"/>
                  </a:lnTo>
                  <a:lnTo>
                    <a:pt x="17087" y="332490"/>
                  </a:lnTo>
                  <a:lnTo>
                    <a:pt x="35608" y="344992"/>
                  </a:lnTo>
                  <a:lnTo>
                    <a:pt x="58254" y="349580"/>
                  </a:lnTo>
                  <a:lnTo>
                    <a:pt x="407784" y="349580"/>
                  </a:lnTo>
                  <a:lnTo>
                    <a:pt x="430431" y="344992"/>
                  </a:lnTo>
                  <a:lnTo>
                    <a:pt x="448951" y="332490"/>
                  </a:lnTo>
                  <a:lnTo>
                    <a:pt x="461451" y="313966"/>
                  </a:lnTo>
                  <a:lnTo>
                    <a:pt x="466039" y="291312"/>
                  </a:lnTo>
                  <a:lnTo>
                    <a:pt x="466039" y="254952"/>
                  </a:lnTo>
                  <a:lnTo>
                    <a:pt x="46608" y="254952"/>
                  </a:lnTo>
                  <a:lnTo>
                    <a:pt x="46608" y="51816"/>
                  </a:lnTo>
                  <a:lnTo>
                    <a:pt x="51815" y="46596"/>
                  </a:lnTo>
                  <a:lnTo>
                    <a:pt x="463678" y="46596"/>
                  </a:lnTo>
                  <a:lnTo>
                    <a:pt x="461451" y="35602"/>
                  </a:lnTo>
                  <a:lnTo>
                    <a:pt x="448951" y="17083"/>
                  </a:lnTo>
                  <a:lnTo>
                    <a:pt x="430431" y="4585"/>
                  </a:lnTo>
                  <a:lnTo>
                    <a:pt x="407784" y="0"/>
                  </a:lnTo>
                  <a:close/>
                </a:path>
                <a:path w="466089" h="349884">
                  <a:moveTo>
                    <a:pt x="139804" y="178701"/>
                  </a:moveTo>
                  <a:lnTo>
                    <a:pt x="124422" y="181692"/>
                  </a:lnTo>
                  <a:lnTo>
                    <a:pt x="110921" y="190665"/>
                  </a:lnTo>
                  <a:lnTo>
                    <a:pt x="46608" y="254952"/>
                  </a:lnTo>
                  <a:lnTo>
                    <a:pt x="466039" y="254952"/>
                  </a:lnTo>
                  <a:lnTo>
                    <a:pt x="466039" y="218782"/>
                  </a:lnTo>
                  <a:lnTo>
                    <a:pt x="196900" y="218782"/>
                  </a:lnTo>
                  <a:lnTo>
                    <a:pt x="168706" y="190665"/>
                  </a:lnTo>
                  <a:lnTo>
                    <a:pt x="155191" y="181692"/>
                  </a:lnTo>
                  <a:lnTo>
                    <a:pt x="139804" y="178701"/>
                  </a:lnTo>
                  <a:close/>
                </a:path>
                <a:path w="466089" h="349884">
                  <a:moveTo>
                    <a:pt x="314578" y="100203"/>
                  </a:moveTo>
                  <a:lnTo>
                    <a:pt x="196900" y="218782"/>
                  </a:lnTo>
                  <a:lnTo>
                    <a:pt x="466039" y="218782"/>
                  </a:lnTo>
                  <a:lnTo>
                    <a:pt x="466039" y="200418"/>
                  </a:lnTo>
                  <a:lnTo>
                    <a:pt x="419430" y="200418"/>
                  </a:lnTo>
                  <a:lnTo>
                    <a:pt x="345820" y="114528"/>
                  </a:lnTo>
                  <a:lnTo>
                    <a:pt x="339357" y="108466"/>
                  </a:lnTo>
                  <a:lnTo>
                    <a:pt x="331828" y="104036"/>
                  </a:lnTo>
                  <a:lnTo>
                    <a:pt x="323486" y="101271"/>
                  </a:lnTo>
                  <a:lnTo>
                    <a:pt x="314578" y="100203"/>
                  </a:lnTo>
                  <a:close/>
                </a:path>
                <a:path w="466089" h="349884">
                  <a:moveTo>
                    <a:pt x="463678" y="46596"/>
                  </a:moveTo>
                  <a:lnTo>
                    <a:pt x="414210" y="46596"/>
                  </a:lnTo>
                  <a:lnTo>
                    <a:pt x="419430" y="51816"/>
                  </a:lnTo>
                  <a:lnTo>
                    <a:pt x="419430" y="200418"/>
                  </a:lnTo>
                  <a:lnTo>
                    <a:pt x="466039" y="200418"/>
                  </a:lnTo>
                  <a:lnTo>
                    <a:pt x="466039" y="58254"/>
                  </a:lnTo>
                  <a:lnTo>
                    <a:pt x="463678" y="46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79982" y="5100577"/>
              <a:ext cx="84035" cy="116357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90428" y="5015862"/>
              <a:ext cx="84035" cy="201079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6400863" y="4689563"/>
              <a:ext cx="313055" cy="527685"/>
            </a:xfrm>
            <a:custGeom>
              <a:avLst/>
              <a:gdLst/>
              <a:ahLst/>
              <a:cxnLst/>
              <a:rect l="l" t="t" r="r" b="b"/>
              <a:pathLst>
                <a:path w="313054" h="527685">
                  <a:moveTo>
                    <a:pt x="84035" y="527380"/>
                  </a:moveTo>
                  <a:lnTo>
                    <a:pt x="82283" y="522427"/>
                  </a:lnTo>
                  <a:lnTo>
                    <a:pt x="81318" y="517105"/>
                  </a:lnTo>
                  <a:lnTo>
                    <a:pt x="81318" y="241592"/>
                  </a:lnTo>
                  <a:lnTo>
                    <a:pt x="58178" y="241592"/>
                  </a:lnTo>
                  <a:lnTo>
                    <a:pt x="35560" y="246164"/>
                  </a:lnTo>
                  <a:lnTo>
                    <a:pt x="17056" y="258648"/>
                  </a:lnTo>
                  <a:lnTo>
                    <a:pt x="4584" y="277139"/>
                  </a:lnTo>
                  <a:lnTo>
                    <a:pt x="0" y="299770"/>
                  </a:lnTo>
                  <a:lnTo>
                    <a:pt x="0" y="520293"/>
                  </a:lnTo>
                  <a:lnTo>
                    <a:pt x="7086" y="527380"/>
                  </a:lnTo>
                  <a:lnTo>
                    <a:pt x="84035" y="527380"/>
                  </a:lnTo>
                  <a:close/>
                </a:path>
                <a:path w="313054" h="527685">
                  <a:moveTo>
                    <a:pt x="312508" y="170078"/>
                  </a:moveTo>
                  <a:lnTo>
                    <a:pt x="311962" y="163690"/>
                  </a:lnTo>
                  <a:lnTo>
                    <a:pt x="308406" y="158889"/>
                  </a:lnTo>
                  <a:lnTo>
                    <a:pt x="192455" y="2374"/>
                  </a:lnTo>
                  <a:lnTo>
                    <a:pt x="187756" y="0"/>
                  </a:lnTo>
                  <a:lnTo>
                    <a:pt x="177723" y="0"/>
                  </a:lnTo>
                  <a:lnTo>
                    <a:pt x="173012" y="2374"/>
                  </a:lnTo>
                  <a:lnTo>
                    <a:pt x="53517" y="163690"/>
                  </a:lnTo>
                  <a:lnTo>
                    <a:pt x="52971" y="170078"/>
                  </a:lnTo>
                  <a:lnTo>
                    <a:pt x="58343" y="180746"/>
                  </a:lnTo>
                  <a:lnTo>
                    <a:pt x="63804" y="184124"/>
                  </a:lnTo>
                  <a:lnTo>
                    <a:pt x="110451" y="184124"/>
                  </a:lnTo>
                  <a:lnTo>
                    <a:pt x="110451" y="520306"/>
                  </a:lnTo>
                  <a:lnTo>
                    <a:pt x="117525" y="527380"/>
                  </a:lnTo>
                  <a:lnTo>
                    <a:pt x="247954" y="527380"/>
                  </a:lnTo>
                  <a:lnTo>
                    <a:pt x="255028" y="520306"/>
                  </a:lnTo>
                  <a:lnTo>
                    <a:pt x="255028" y="184124"/>
                  </a:lnTo>
                  <a:lnTo>
                    <a:pt x="301663" y="184124"/>
                  </a:lnTo>
                  <a:lnTo>
                    <a:pt x="307136" y="180746"/>
                  </a:lnTo>
                  <a:lnTo>
                    <a:pt x="312508" y="17007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56685" y="5831187"/>
              <a:ext cx="196735" cy="117106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6179972" y="5421312"/>
              <a:ext cx="532765" cy="389890"/>
            </a:xfrm>
            <a:custGeom>
              <a:avLst/>
              <a:gdLst/>
              <a:ahLst/>
              <a:cxnLst/>
              <a:rect l="l" t="t" r="r" b="b"/>
              <a:pathLst>
                <a:path w="532765" h="389889">
                  <a:moveTo>
                    <a:pt x="403377" y="189890"/>
                  </a:moveTo>
                  <a:lnTo>
                    <a:pt x="401904" y="182587"/>
                  </a:lnTo>
                  <a:lnTo>
                    <a:pt x="397891" y="176618"/>
                  </a:lnTo>
                  <a:lnTo>
                    <a:pt x="391922" y="172605"/>
                  </a:lnTo>
                  <a:lnTo>
                    <a:pt x="384619" y="171132"/>
                  </a:lnTo>
                  <a:lnTo>
                    <a:pt x="80378" y="171145"/>
                  </a:lnTo>
                  <a:lnTo>
                    <a:pt x="901" y="216801"/>
                  </a:lnTo>
                  <a:lnTo>
                    <a:pt x="0" y="218592"/>
                  </a:lnTo>
                  <a:lnTo>
                    <a:pt x="0" y="222402"/>
                  </a:lnTo>
                  <a:lnTo>
                    <a:pt x="49110" y="259613"/>
                  </a:lnTo>
                  <a:lnTo>
                    <a:pt x="80378" y="269862"/>
                  </a:lnTo>
                  <a:lnTo>
                    <a:pt x="384619" y="269862"/>
                  </a:lnTo>
                  <a:lnTo>
                    <a:pt x="391922" y="268389"/>
                  </a:lnTo>
                  <a:lnTo>
                    <a:pt x="397891" y="264363"/>
                  </a:lnTo>
                  <a:lnTo>
                    <a:pt x="401904" y="258406"/>
                  </a:lnTo>
                  <a:lnTo>
                    <a:pt x="403377" y="251104"/>
                  </a:lnTo>
                  <a:lnTo>
                    <a:pt x="403377" y="189890"/>
                  </a:lnTo>
                  <a:close/>
                </a:path>
                <a:path w="532765" h="389889">
                  <a:moveTo>
                    <a:pt x="460616" y="337464"/>
                  </a:moveTo>
                  <a:lnTo>
                    <a:pt x="459689" y="335648"/>
                  </a:lnTo>
                  <a:lnTo>
                    <a:pt x="458127" y="334505"/>
                  </a:lnTo>
                  <a:lnTo>
                    <a:pt x="410603" y="299567"/>
                  </a:lnTo>
                  <a:lnTo>
                    <a:pt x="403339" y="295071"/>
                  </a:lnTo>
                  <a:lnTo>
                    <a:pt x="395503" y="291795"/>
                  </a:lnTo>
                  <a:lnTo>
                    <a:pt x="387261" y="289788"/>
                  </a:lnTo>
                  <a:lnTo>
                    <a:pt x="378752" y="289115"/>
                  </a:lnTo>
                  <a:lnTo>
                    <a:pt x="91097" y="289115"/>
                  </a:lnTo>
                  <a:lnTo>
                    <a:pt x="83654" y="290614"/>
                  </a:lnTo>
                  <a:lnTo>
                    <a:pt x="77584" y="294716"/>
                  </a:lnTo>
                  <a:lnTo>
                    <a:pt x="73494" y="300786"/>
                  </a:lnTo>
                  <a:lnTo>
                    <a:pt x="71996" y="308229"/>
                  </a:lnTo>
                  <a:lnTo>
                    <a:pt x="71996" y="370586"/>
                  </a:lnTo>
                  <a:lnTo>
                    <a:pt x="73482" y="378002"/>
                  </a:lnTo>
                  <a:lnTo>
                    <a:pt x="77571" y="384073"/>
                  </a:lnTo>
                  <a:lnTo>
                    <a:pt x="83616" y="388162"/>
                  </a:lnTo>
                  <a:lnTo>
                    <a:pt x="91033" y="389686"/>
                  </a:lnTo>
                  <a:lnTo>
                    <a:pt x="378904" y="389686"/>
                  </a:lnTo>
                  <a:lnTo>
                    <a:pt x="459689" y="343166"/>
                  </a:lnTo>
                  <a:lnTo>
                    <a:pt x="460616" y="341350"/>
                  </a:lnTo>
                  <a:lnTo>
                    <a:pt x="460616" y="337464"/>
                  </a:lnTo>
                  <a:close/>
                </a:path>
                <a:path w="532765" h="389889">
                  <a:moveTo>
                    <a:pt x="532409" y="99644"/>
                  </a:moveTo>
                  <a:lnTo>
                    <a:pt x="531495" y="97828"/>
                  </a:lnTo>
                  <a:lnTo>
                    <a:pt x="529932" y="96685"/>
                  </a:lnTo>
                  <a:lnTo>
                    <a:pt x="482396" y="61747"/>
                  </a:lnTo>
                  <a:lnTo>
                    <a:pt x="475132" y="57251"/>
                  </a:lnTo>
                  <a:lnTo>
                    <a:pt x="467309" y="53975"/>
                  </a:lnTo>
                  <a:lnTo>
                    <a:pt x="459054" y="51981"/>
                  </a:lnTo>
                  <a:lnTo>
                    <a:pt x="450545" y="51295"/>
                  </a:lnTo>
                  <a:lnTo>
                    <a:pt x="295351" y="51295"/>
                  </a:lnTo>
                  <a:lnTo>
                    <a:pt x="295351" y="20269"/>
                  </a:lnTo>
                  <a:lnTo>
                    <a:pt x="293751" y="12382"/>
                  </a:lnTo>
                  <a:lnTo>
                    <a:pt x="289407" y="5943"/>
                  </a:lnTo>
                  <a:lnTo>
                    <a:pt x="282968" y="1600"/>
                  </a:lnTo>
                  <a:lnTo>
                    <a:pt x="275082" y="0"/>
                  </a:lnTo>
                  <a:lnTo>
                    <a:pt x="267182" y="1600"/>
                  </a:lnTo>
                  <a:lnTo>
                    <a:pt x="260743" y="5943"/>
                  </a:lnTo>
                  <a:lnTo>
                    <a:pt x="256387" y="12382"/>
                  </a:lnTo>
                  <a:lnTo>
                    <a:pt x="254800" y="20269"/>
                  </a:lnTo>
                  <a:lnTo>
                    <a:pt x="254800" y="51295"/>
                  </a:lnTo>
                  <a:lnTo>
                    <a:pt x="153987" y="51295"/>
                  </a:lnTo>
                  <a:lnTo>
                    <a:pt x="146545" y="52806"/>
                  </a:lnTo>
                  <a:lnTo>
                    <a:pt x="140474" y="56896"/>
                  </a:lnTo>
                  <a:lnTo>
                    <a:pt x="136385" y="62979"/>
                  </a:lnTo>
                  <a:lnTo>
                    <a:pt x="134886" y="70408"/>
                  </a:lnTo>
                  <a:lnTo>
                    <a:pt x="134886" y="132740"/>
                  </a:lnTo>
                  <a:lnTo>
                    <a:pt x="136385" y="140195"/>
                  </a:lnTo>
                  <a:lnTo>
                    <a:pt x="140474" y="146265"/>
                  </a:lnTo>
                  <a:lnTo>
                    <a:pt x="146545" y="150368"/>
                  </a:lnTo>
                  <a:lnTo>
                    <a:pt x="153987" y="151866"/>
                  </a:lnTo>
                  <a:lnTo>
                    <a:pt x="450545" y="151866"/>
                  </a:lnTo>
                  <a:lnTo>
                    <a:pt x="531495" y="105321"/>
                  </a:lnTo>
                  <a:lnTo>
                    <a:pt x="532409" y="103517"/>
                  </a:lnTo>
                  <a:lnTo>
                    <a:pt x="532409" y="99644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72769" y="6188095"/>
              <a:ext cx="138506" cy="166166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42467" y="6385454"/>
              <a:ext cx="169913" cy="138506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42463" y="6188096"/>
              <a:ext cx="169925" cy="166166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79986" y="6188096"/>
              <a:ext cx="161594" cy="166166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42464" y="6555138"/>
              <a:ext cx="169925" cy="165353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79987" y="6385450"/>
              <a:ext cx="161594" cy="138506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72769" y="6385454"/>
              <a:ext cx="138506" cy="138506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372774" y="6555138"/>
              <a:ext cx="138506" cy="165353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79993" y="6555138"/>
              <a:ext cx="161594" cy="165353"/>
            </a:xfrm>
            <a:prstGeom prst="rect">
              <a:avLst/>
            </a:prstGeom>
          </p:spPr>
        </p:pic>
      </p:grpSp>
      <p:sp>
        <p:nvSpPr>
          <p:cNvPr id="94" name="object 94" descr=""/>
          <p:cNvSpPr/>
          <p:nvPr/>
        </p:nvSpPr>
        <p:spPr>
          <a:xfrm>
            <a:off x="7167219" y="1469174"/>
            <a:ext cx="2985135" cy="2580640"/>
          </a:xfrm>
          <a:custGeom>
            <a:avLst/>
            <a:gdLst/>
            <a:ahLst/>
            <a:cxnLst/>
            <a:rect l="l" t="t" r="r" b="b"/>
            <a:pathLst>
              <a:path w="2985134" h="2580640">
                <a:moveTo>
                  <a:pt x="2984779" y="0"/>
                </a:moveTo>
                <a:lnTo>
                  <a:pt x="0" y="0"/>
                </a:lnTo>
                <a:lnTo>
                  <a:pt x="0" y="2580068"/>
                </a:lnTo>
                <a:lnTo>
                  <a:pt x="2984779" y="2580068"/>
                </a:lnTo>
                <a:lnTo>
                  <a:pt x="2984779" y="0"/>
                </a:lnTo>
                <a:close/>
              </a:path>
            </a:pathLst>
          </a:custGeom>
          <a:solidFill>
            <a:srgbClr val="FEE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 txBox="1"/>
          <p:nvPr/>
        </p:nvSpPr>
        <p:spPr>
          <a:xfrm>
            <a:off x="527300" y="1286148"/>
            <a:ext cx="9632315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275329" algn="l"/>
                <a:tab pos="6538595" algn="l"/>
              </a:tabLst>
            </a:pPr>
            <a:r>
              <a:rPr dirty="0" sz="2150" spc="-170" b="1">
                <a:latin typeface="Trebuchet MS"/>
                <a:cs typeface="Trebuchet MS"/>
              </a:rPr>
              <a:t>Plastics</a:t>
            </a:r>
            <a:r>
              <a:rPr dirty="0" sz="2150" spc="-235" b="1">
                <a:latin typeface="Trebuchet MS"/>
                <a:cs typeface="Trebuchet MS"/>
              </a:rPr>
              <a:t> </a:t>
            </a:r>
            <a:r>
              <a:rPr dirty="0" sz="2150" spc="-275" b="1">
                <a:latin typeface="Trebuchet MS"/>
                <a:cs typeface="Trebuchet MS"/>
              </a:rPr>
              <a:t>from</a:t>
            </a:r>
            <a:r>
              <a:rPr dirty="0" sz="2150" spc="-235" b="1">
                <a:latin typeface="Trebuchet MS"/>
                <a:cs typeface="Trebuchet MS"/>
              </a:rPr>
              <a:t> </a:t>
            </a:r>
            <a:r>
              <a:rPr dirty="0" sz="2150" spc="-280" b="1">
                <a:latin typeface="Trebuchet MS"/>
                <a:cs typeface="Trebuchet MS"/>
              </a:rPr>
              <a:t>waste</a:t>
            </a:r>
            <a:r>
              <a:rPr dirty="0" sz="2150" b="1">
                <a:latin typeface="Trebuchet MS"/>
                <a:cs typeface="Trebuchet MS"/>
              </a:rPr>
              <a:t>	</a:t>
            </a:r>
            <a:r>
              <a:rPr dirty="0" sz="2150" spc="-240" b="1">
                <a:latin typeface="Trebuchet MS"/>
                <a:cs typeface="Trebuchet MS"/>
              </a:rPr>
              <a:t>Protecting</a:t>
            </a:r>
            <a:r>
              <a:rPr dirty="0" sz="2150" spc="-235" b="1">
                <a:latin typeface="Trebuchet MS"/>
                <a:cs typeface="Trebuchet MS"/>
              </a:rPr>
              <a:t> </a:t>
            </a:r>
            <a:r>
              <a:rPr dirty="0" sz="2150" spc="-185" b="1">
                <a:latin typeface="Trebuchet MS"/>
                <a:cs typeface="Trebuchet MS"/>
              </a:rPr>
              <a:t>rivers</a:t>
            </a:r>
            <a:r>
              <a:rPr dirty="0" sz="2150" spc="-220" b="1">
                <a:latin typeface="Trebuchet MS"/>
                <a:cs typeface="Trebuchet MS"/>
              </a:rPr>
              <a:t> </a:t>
            </a:r>
            <a:r>
              <a:rPr dirty="0" sz="2150" spc="-320" b="1">
                <a:latin typeface="Trebuchet MS"/>
                <a:cs typeface="Trebuchet MS"/>
              </a:rPr>
              <a:t>and</a:t>
            </a:r>
            <a:r>
              <a:rPr dirty="0" sz="2150" spc="-220" b="1">
                <a:latin typeface="Trebuchet MS"/>
                <a:cs typeface="Trebuchet MS"/>
              </a:rPr>
              <a:t> </a:t>
            </a:r>
            <a:r>
              <a:rPr dirty="0" sz="2150" spc="-295" b="1">
                <a:latin typeface="Trebuchet MS"/>
                <a:cs typeface="Trebuchet MS"/>
              </a:rPr>
              <a:t>oceans</a:t>
            </a:r>
            <a:r>
              <a:rPr dirty="0" sz="2150" b="1">
                <a:latin typeface="Trebuchet MS"/>
                <a:cs typeface="Trebuchet MS"/>
              </a:rPr>
              <a:t>	</a:t>
            </a:r>
            <a:r>
              <a:rPr dirty="0" sz="2150" spc="-345" b="1">
                <a:latin typeface="Trebuchet MS"/>
                <a:cs typeface="Trebuchet MS"/>
              </a:rPr>
              <a:t>Flood</a:t>
            </a:r>
            <a:r>
              <a:rPr dirty="0" sz="2150" spc="-350" b="1">
                <a:latin typeface="Trebuchet MS"/>
                <a:cs typeface="Trebuchet MS"/>
              </a:rPr>
              <a:t> </a:t>
            </a:r>
            <a:r>
              <a:rPr dirty="0" sz="2150" spc="-385" b="1">
                <a:latin typeface="Trebuchet MS"/>
                <a:cs typeface="Trebuchet MS"/>
              </a:rPr>
              <a:t>defence</a:t>
            </a:r>
            <a:r>
              <a:rPr dirty="0" sz="2150" spc="-350" b="1">
                <a:latin typeface="Trebuchet MS"/>
                <a:cs typeface="Trebuchet MS"/>
              </a:rPr>
              <a:t> </a:t>
            </a:r>
            <a:r>
              <a:rPr dirty="0" sz="2150" spc="-375" b="1">
                <a:latin typeface="Trebuchet MS"/>
                <a:cs typeface="Trebuchet MS"/>
              </a:rPr>
              <a:t>and</a:t>
            </a:r>
            <a:r>
              <a:rPr dirty="0" sz="2150" spc="-350" b="1">
                <a:latin typeface="Trebuchet MS"/>
                <a:cs typeface="Trebuchet MS"/>
              </a:rPr>
              <a:t> </a:t>
            </a:r>
            <a:r>
              <a:rPr dirty="0" sz="2150" spc="-345" b="1">
                <a:latin typeface="Trebuchet MS"/>
                <a:cs typeface="Trebuchet MS"/>
              </a:rPr>
              <a:t>the</a:t>
            </a:r>
            <a:r>
              <a:rPr dirty="0" sz="2150" spc="-350" b="1">
                <a:latin typeface="Trebuchet MS"/>
                <a:cs typeface="Trebuchet MS"/>
              </a:rPr>
              <a:t> </a:t>
            </a:r>
            <a:r>
              <a:rPr dirty="0" sz="2150" spc="-390" b="1">
                <a:latin typeface="Trebuchet MS"/>
                <a:cs typeface="Trebuchet MS"/>
              </a:rPr>
              <a:t>environment</a:t>
            </a:r>
            <a:endParaRPr sz="2150">
              <a:latin typeface="Trebuchet MS"/>
              <a:cs typeface="Trebuchet MS"/>
            </a:endParaRPr>
          </a:p>
        </p:txBody>
      </p:sp>
      <p:grpSp>
        <p:nvGrpSpPr>
          <p:cNvPr id="96" name="object 96" descr=""/>
          <p:cNvGrpSpPr/>
          <p:nvPr/>
        </p:nvGrpSpPr>
        <p:grpSpPr>
          <a:xfrm>
            <a:off x="7066038" y="1749008"/>
            <a:ext cx="2910840" cy="2141855"/>
            <a:chOff x="7066038" y="1749008"/>
            <a:chExt cx="2910840" cy="2141855"/>
          </a:xfrm>
        </p:grpSpPr>
        <p:pic>
          <p:nvPicPr>
            <p:cNvPr id="97" name="object 9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066038" y="1749008"/>
              <a:ext cx="1467103" cy="2141826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8710955" y="1802955"/>
              <a:ext cx="532765" cy="1161415"/>
            </a:xfrm>
            <a:custGeom>
              <a:avLst/>
              <a:gdLst/>
              <a:ahLst/>
              <a:cxnLst/>
              <a:rect l="l" t="t" r="r" b="b"/>
              <a:pathLst>
                <a:path w="532765" h="1161414">
                  <a:moveTo>
                    <a:pt x="250596" y="281800"/>
                  </a:moveTo>
                  <a:lnTo>
                    <a:pt x="150647" y="281800"/>
                  </a:lnTo>
                  <a:lnTo>
                    <a:pt x="150647" y="225856"/>
                  </a:lnTo>
                  <a:lnTo>
                    <a:pt x="148767" y="216090"/>
                  </a:lnTo>
                  <a:lnTo>
                    <a:pt x="143611" y="207924"/>
                  </a:lnTo>
                  <a:lnTo>
                    <a:pt x="135877" y="202247"/>
                  </a:lnTo>
                  <a:lnTo>
                    <a:pt x="126276" y="199898"/>
                  </a:lnTo>
                  <a:lnTo>
                    <a:pt x="116078" y="201612"/>
                  </a:lnTo>
                  <a:lnTo>
                    <a:pt x="107696" y="206997"/>
                  </a:lnTo>
                  <a:lnTo>
                    <a:pt x="102031" y="215163"/>
                  </a:lnTo>
                  <a:lnTo>
                    <a:pt x="99936" y="225234"/>
                  </a:lnTo>
                  <a:lnTo>
                    <a:pt x="99936" y="281800"/>
                  </a:lnTo>
                  <a:lnTo>
                    <a:pt x="0" y="281800"/>
                  </a:lnTo>
                  <a:lnTo>
                    <a:pt x="0" y="469519"/>
                  </a:lnTo>
                  <a:lnTo>
                    <a:pt x="4940" y="493991"/>
                  </a:lnTo>
                  <a:lnTo>
                    <a:pt x="18415" y="513981"/>
                  </a:lnTo>
                  <a:lnTo>
                    <a:pt x="38404" y="527456"/>
                  </a:lnTo>
                  <a:lnTo>
                    <a:pt x="62877" y="532396"/>
                  </a:lnTo>
                  <a:lnTo>
                    <a:pt x="250596" y="532396"/>
                  </a:lnTo>
                  <a:lnTo>
                    <a:pt x="250596" y="463651"/>
                  </a:lnTo>
                  <a:lnTo>
                    <a:pt x="226301" y="463651"/>
                  </a:lnTo>
                  <a:lnTo>
                    <a:pt x="204381" y="459371"/>
                  </a:lnTo>
                  <a:lnTo>
                    <a:pt x="186194" y="447636"/>
                  </a:lnTo>
                  <a:lnTo>
                    <a:pt x="173659" y="430110"/>
                  </a:lnTo>
                  <a:lnTo>
                    <a:pt x="168694" y="408457"/>
                  </a:lnTo>
                  <a:lnTo>
                    <a:pt x="172770" y="385991"/>
                  </a:lnTo>
                  <a:lnTo>
                    <a:pt x="184823" y="367576"/>
                  </a:lnTo>
                  <a:lnTo>
                    <a:pt x="202946" y="355130"/>
                  </a:lnTo>
                  <a:lnTo>
                    <a:pt x="225234" y="350545"/>
                  </a:lnTo>
                  <a:lnTo>
                    <a:pt x="250596" y="350545"/>
                  </a:lnTo>
                  <a:lnTo>
                    <a:pt x="250596" y="281800"/>
                  </a:lnTo>
                  <a:close/>
                </a:path>
                <a:path w="532765" h="1161414">
                  <a:moveTo>
                    <a:pt x="332511" y="125298"/>
                  </a:moveTo>
                  <a:lnTo>
                    <a:pt x="330517" y="115443"/>
                  </a:lnTo>
                  <a:lnTo>
                    <a:pt x="325081" y="107378"/>
                  </a:lnTo>
                  <a:lnTo>
                    <a:pt x="317017" y="101930"/>
                  </a:lnTo>
                  <a:lnTo>
                    <a:pt x="307149" y="99936"/>
                  </a:lnTo>
                  <a:lnTo>
                    <a:pt x="250596" y="99936"/>
                  </a:lnTo>
                  <a:lnTo>
                    <a:pt x="250596" y="0"/>
                  </a:lnTo>
                  <a:lnTo>
                    <a:pt x="62877" y="0"/>
                  </a:lnTo>
                  <a:lnTo>
                    <a:pt x="38404" y="4940"/>
                  </a:lnTo>
                  <a:lnTo>
                    <a:pt x="18415" y="18415"/>
                  </a:lnTo>
                  <a:lnTo>
                    <a:pt x="4940" y="38404"/>
                  </a:lnTo>
                  <a:lnTo>
                    <a:pt x="0" y="62877"/>
                  </a:lnTo>
                  <a:lnTo>
                    <a:pt x="0" y="250596"/>
                  </a:lnTo>
                  <a:lnTo>
                    <a:pt x="68732" y="250596"/>
                  </a:lnTo>
                  <a:lnTo>
                    <a:pt x="68732" y="226301"/>
                  </a:lnTo>
                  <a:lnTo>
                    <a:pt x="73012" y="204381"/>
                  </a:lnTo>
                  <a:lnTo>
                    <a:pt x="84759" y="186194"/>
                  </a:lnTo>
                  <a:lnTo>
                    <a:pt x="102285" y="173659"/>
                  </a:lnTo>
                  <a:lnTo>
                    <a:pt x="123939" y="168694"/>
                  </a:lnTo>
                  <a:lnTo>
                    <a:pt x="146405" y="172770"/>
                  </a:lnTo>
                  <a:lnTo>
                    <a:pt x="164820" y="184823"/>
                  </a:lnTo>
                  <a:lnTo>
                    <a:pt x="177279" y="202946"/>
                  </a:lnTo>
                  <a:lnTo>
                    <a:pt x="181851" y="225234"/>
                  </a:lnTo>
                  <a:lnTo>
                    <a:pt x="181851" y="250596"/>
                  </a:lnTo>
                  <a:lnTo>
                    <a:pt x="250596" y="250596"/>
                  </a:lnTo>
                  <a:lnTo>
                    <a:pt x="250596" y="150660"/>
                  </a:lnTo>
                  <a:lnTo>
                    <a:pt x="307162" y="150660"/>
                  </a:lnTo>
                  <a:lnTo>
                    <a:pt x="317017" y="148666"/>
                  </a:lnTo>
                  <a:lnTo>
                    <a:pt x="325081" y="143230"/>
                  </a:lnTo>
                  <a:lnTo>
                    <a:pt x="330517" y="135166"/>
                  </a:lnTo>
                  <a:lnTo>
                    <a:pt x="332511" y="125298"/>
                  </a:lnTo>
                  <a:close/>
                </a:path>
                <a:path w="532765" h="1161414">
                  <a:moveTo>
                    <a:pt x="437857" y="899731"/>
                  </a:moveTo>
                  <a:lnTo>
                    <a:pt x="432447" y="855294"/>
                  </a:lnTo>
                  <a:lnTo>
                    <a:pt x="416471" y="814971"/>
                  </a:lnTo>
                  <a:lnTo>
                    <a:pt x="391363" y="780288"/>
                  </a:lnTo>
                  <a:lnTo>
                    <a:pt x="358533" y="752792"/>
                  </a:lnTo>
                  <a:lnTo>
                    <a:pt x="341337" y="744537"/>
                  </a:lnTo>
                  <a:lnTo>
                    <a:pt x="341337" y="900239"/>
                  </a:lnTo>
                  <a:lnTo>
                    <a:pt x="338061" y="922312"/>
                  </a:lnTo>
                  <a:lnTo>
                    <a:pt x="328688" y="942073"/>
                  </a:lnTo>
                  <a:lnTo>
                    <a:pt x="314058" y="958303"/>
                  </a:lnTo>
                  <a:lnTo>
                    <a:pt x="294932" y="969822"/>
                  </a:lnTo>
                  <a:lnTo>
                    <a:pt x="273291" y="975233"/>
                  </a:lnTo>
                  <a:lnTo>
                    <a:pt x="251447" y="974128"/>
                  </a:lnTo>
                  <a:lnTo>
                    <a:pt x="212915" y="953516"/>
                  </a:lnTo>
                  <a:lnTo>
                    <a:pt x="192316" y="914984"/>
                  </a:lnTo>
                  <a:lnTo>
                    <a:pt x="191211" y="893152"/>
                  </a:lnTo>
                  <a:lnTo>
                    <a:pt x="196608" y="871486"/>
                  </a:lnTo>
                  <a:lnTo>
                    <a:pt x="208127" y="852373"/>
                  </a:lnTo>
                  <a:lnTo>
                    <a:pt x="224370" y="837742"/>
                  </a:lnTo>
                  <a:lnTo>
                    <a:pt x="244119" y="828382"/>
                  </a:lnTo>
                  <a:lnTo>
                    <a:pt x="266192" y="825093"/>
                  </a:lnTo>
                  <a:lnTo>
                    <a:pt x="295427" y="831024"/>
                  </a:lnTo>
                  <a:lnTo>
                    <a:pt x="319303" y="847140"/>
                  </a:lnTo>
                  <a:lnTo>
                    <a:pt x="335407" y="871016"/>
                  </a:lnTo>
                  <a:lnTo>
                    <a:pt x="341337" y="900239"/>
                  </a:lnTo>
                  <a:lnTo>
                    <a:pt x="341337" y="744537"/>
                  </a:lnTo>
                  <a:lnTo>
                    <a:pt x="319443" y="734021"/>
                  </a:lnTo>
                  <a:lnTo>
                    <a:pt x="275488" y="725487"/>
                  </a:lnTo>
                  <a:lnTo>
                    <a:pt x="224840" y="730300"/>
                  </a:lnTo>
                  <a:lnTo>
                    <a:pt x="178739" y="749223"/>
                  </a:lnTo>
                  <a:lnTo>
                    <a:pt x="140004" y="780567"/>
                  </a:lnTo>
                  <a:lnTo>
                    <a:pt x="111442" y="822667"/>
                  </a:lnTo>
                  <a:lnTo>
                    <a:pt x="96481" y="871296"/>
                  </a:lnTo>
                  <a:lnTo>
                    <a:pt x="96266" y="921131"/>
                  </a:lnTo>
                  <a:lnTo>
                    <a:pt x="110363" y="968933"/>
                  </a:lnTo>
                  <a:lnTo>
                    <a:pt x="138303" y="1011440"/>
                  </a:lnTo>
                  <a:lnTo>
                    <a:pt x="158216" y="1033856"/>
                  </a:lnTo>
                  <a:lnTo>
                    <a:pt x="176568" y="1055052"/>
                  </a:lnTo>
                  <a:lnTo>
                    <a:pt x="193687" y="1075601"/>
                  </a:lnTo>
                  <a:lnTo>
                    <a:pt x="211302" y="1097915"/>
                  </a:lnTo>
                  <a:lnTo>
                    <a:pt x="212280" y="1099197"/>
                  </a:lnTo>
                  <a:lnTo>
                    <a:pt x="213233" y="1100569"/>
                  </a:lnTo>
                  <a:lnTo>
                    <a:pt x="217728" y="1106424"/>
                  </a:lnTo>
                  <a:lnTo>
                    <a:pt x="222034" y="1112139"/>
                  </a:lnTo>
                  <a:lnTo>
                    <a:pt x="226161" y="1117765"/>
                  </a:lnTo>
                  <a:lnTo>
                    <a:pt x="230174" y="1123327"/>
                  </a:lnTo>
                  <a:lnTo>
                    <a:pt x="254787" y="1158036"/>
                  </a:lnTo>
                  <a:lnTo>
                    <a:pt x="260311" y="1160894"/>
                  </a:lnTo>
                  <a:lnTo>
                    <a:pt x="272072" y="1160894"/>
                  </a:lnTo>
                  <a:lnTo>
                    <a:pt x="277596" y="1158036"/>
                  </a:lnTo>
                  <a:lnTo>
                    <a:pt x="301231" y="1124673"/>
                  </a:lnTo>
                  <a:lnTo>
                    <a:pt x="306997" y="1116723"/>
                  </a:lnTo>
                  <a:lnTo>
                    <a:pt x="312813" y="1108837"/>
                  </a:lnTo>
                  <a:lnTo>
                    <a:pt x="318681" y="1100924"/>
                  </a:lnTo>
                  <a:lnTo>
                    <a:pt x="320027" y="1098943"/>
                  </a:lnTo>
                  <a:lnTo>
                    <a:pt x="321030" y="1097508"/>
                  </a:lnTo>
                  <a:lnTo>
                    <a:pt x="322046" y="1096213"/>
                  </a:lnTo>
                  <a:lnTo>
                    <a:pt x="337908" y="1075486"/>
                  </a:lnTo>
                  <a:lnTo>
                    <a:pt x="354418" y="1055281"/>
                  </a:lnTo>
                  <a:lnTo>
                    <a:pt x="371576" y="1035621"/>
                  </a:lnTo>
                  <a:lnTo>
                    <a:pt x="389356" y="1016495"/>
                  </a:lnTo>
                  <a:lnTo>
                    <a:pt x="409752" y="991222"/>
                  </a:lnTo>
                  <a:lnTo>
                    <a:pt x="418249" y="975233"/>
                  </a:lnTo>
                  <a:lnTo>
                    <a:pt x="424853" y="962787"/>
                  </a:lnTo>
                  <a:lnTo>
                    <a:pt x="434340" y="932027"/>
                  </a:lnTo>
                  <a:lnTo>
                    <a:pt x="437857" y="899731"/>
                  </a:lnTo>
                  <a:close/>
                </a:path>
                <a:path w="532765" h="1161414">
                  <a:moveTo>
                    <a:pt x="532396" y="281800"/>
                  </a:moveTo>
                  <a:lnTo>
                    <a:pt x="463651" y="281800"/>
                  </a:lnTo>
                  <a:lnTo>
                    <a:pt x="463651" y="306095"/>
                  </a:lnTo>
                  <a:lnTo>
                    <a:pt x="459371" y="328028"/>
                  </a:lnTo>
                  <a:lnTo>
                    <a:pt x="447636" y="346202"/>
                  </a:lnTo>
                  <a:lnTo>
                    <a:pt x="430110" y="358724"/>
                  </a:lnTo>
                  <a:lnTo>
                    <a:pt x="408457" y="363689"/>
                  </a:lnTo>
                  <a:lnTo>
                    <a:pt x="385991" y="359625"/>
                  </a:lnTo>
                  <a:lnTo>
                    <a:pt x="367576" y="347573"/>
                  </a:lnTo>
                  <a:lnTo>
                    <a:pt x="355117" y="329450"/>
                  </a:lnTo>
                  <a:lnTo>
                    <a:pt x="350545" y="307162"/>
                  </a:lnTo>
                  <a:lnTo>
                    <a:pt x="350545" y="281800"/>
                  </a:lnTo>
                  <a:lnTo>
                    <a:pt x="281800" y="281800"/>
                  </a:lnTo>
                  <a:lnTo>
                    <a:pt x="281800" y="381736"/>
                  </a:lnTo>
                  <a:lnTo>
                    <a:pt x="225856" y="381736"/>
                  </a:lnTo>
                  <a:lnTo>
                    <a:pt x="216077" y="383616"/>
                  </a:lnTo>
                  <a:lnTo>
                    <a:pt x="207924" y="388785"/>
                  </a:lnTo>
                  <a:lnTo>
                    <a:pt x="202247" y="396519"/>
                  </a:lnTo>
                  <a:lnTo>
                    <a:pt x="199898" y="406120"/>
                  </a:lnTo>
                  <a:lnTo>
                    <a:pt x="201612" y="416318"/>
                  </a:lnTo>
                  <a:lnTo>
                    <a:pt x="206997" y="424700"/>
                  </a:lnTo>
                  <a:lnTo>
                    <a:pt x="215163" y="430377"/>
                  </a:lnTo>
                  <a:lnTo>
                    <a:pt x="225234" y="432460"/>
                  </a:lnTo>
                  <a:lnTo>
                    <a:pt x="281800" y="432460"/>
                  </a:lnTo>
                  <a:lnTo>
                    <a:pt x="281800" y="532396"/>
                  </a:lnTo>
                  <a:lnTo>
                    <a:pt x="469519" y="532396"/>
                  </a:lnTo>
                  <a:lnTo>
                    <a:pt x="493991" y="527456"/>
                  </a:lnTo>
                  <a:lnTo>
                    <a:pt x="513981" y="513981"/>
                  </a:lnTo>
                  <a:lnTo>
                    <a:pt x="527456" y="493991"/>
                  </a:lnTo>
                  <a:lnTo>
                    <a:pt x="532396" y="469519"/>
                  </a:lnTo>
                  <a:lnTo>
                    <a:pt x="532396" y="281800"/>
                  </a:lnTo>
                  <a:close/>
                </a:path>
                <a:path w="532765" h="1161414">
                  <a:moveTo>
                    <a:pt x="532396" y="62877"/>
                  </a:moveTo>
                  <a:lnTo>
                    <a:pt x="527456" y="38404"/>
                  </a:lnTo>
                  <a:lnTo>
                    <a:pt x="513981" y="18415"/>
                  </a:lnTo>
                  <a:lnTo>
                    <a:pt x="493991" y="4940"/>
                  </a:lnTo>
                  <a:lnTo>
                    <a:pt x="469519" y="0"/>
                  </a:lnTo>
                  <a:lnTo>
                    <a:pt x="281800" y="0"/>
                  </a:lnTo>
                  <a:lnTo>
                    <a:pt x="281800" y="68745"/>
                  </a:lnTo>
                  <a:lnTo>
                    <a:pt x="306095" y="68745"/>
                  </a:lnTo>
                  <a:lnTo>
                    <a:pt x="328015" y="73025"/>
                  </a:lnTo>
                  <a:lnTo>
                    <a:pt x="346202" y="84759"/>
                  </a:lnTo>
                  <a:lnTo>
                    <a:pt x="358724" y="102285"/>
                  </a:lnTo>
                  <a:lnTo>
                    <a:pt x="363702" y="123939"/>
                  </a:lnTo>
                  <a:lnTo>
                    <a:pt x="359625" y="146405"/>
                  </a:lnTo>
                  <a:lnTo>
                    <a:pt x="347573" y="164820"/>
                  </a:lnTo>
                  <a:lnTo>
                    <a:pt x="329438" y="177279"/>
                  </a:lnTo>
                  <a:lnTo>
                    <a:pt x="307162" y="181851"/>
                  </a:lnTo>
                  <a:lnTo>
                    <a:pt x="281800" y="181851"/>
                  </a:lnTo>
                  <a:lnTo>
                    <a:pt x="281800" y="250596"/>
                  </a:lnTo>
                  <a:lnTo>
                    <a:pt x="381749" y="250596"/>
                  </a:lnTo>
                  <a:lnTo>
                    <a:pt x="381749" y="306539"/>
                  </a:lnTo>
                  <a:lnTo>
                    <a:pt x="383616" y="316318"/>
                  </a:lnTo>
                  <a:lnTo>
                    <a:pt x="388785" y="324472"/>
                  </a:lnTo>
                  <a:lnTo>
                    <a:pt x="396519" y="330149"/>
                  </a:lnTo>
                  <a:lnTo>
                    <a:pt x="406120" y="332498"/>
                  </a:lnTo>
                  <a:lnTo>
                    <a:pt x="416318" y="330784"/>
                  </a:lnTo>
                  <a:lnTo>
                    <a:pt x="424700" y="325399"/>
                  </a:lnTo>
                  <a:lnTo>
                    <a:pt x="430364" y="317233"/>
                  </a:lnTo>
                  <a:lnTo>
                    <a:pt x="432460" y="307162"/>
                  </a:lnTo>
                  <a:lnTo>
                    <a:pt x="432460" y="250596"/>
                  </a:lnTo>
                  <a:lnTo>
                    <a:pt x="532396" y="250596"/>
                  </a:lnTo>
                  <a:lnTo>
                    <a:pt x="532396" y="628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38321" y="2664534"/>
              <a:ext cx="77673" cy="77695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8700389" y="2888817"/>
              <a:ext cx="483870" cy="926465"/>
            </a:xfrm>
            <a:custGeom>
              <a:avLst/>
              <a:gdLst/>
              <a:ahLst/>
              <a:cxnLst/>
              <a:rect l="l" t="t" r="r" b="b"/>
              <a:pathLst>
                <a:path w="483870" h="926464">
                  <a:moveTo>
                    <a:pt x="476415" y="84086"/>
                  </a:moveTo>
                  <a:lnTo>
                    <a:pt x="470217" y="58242"/>
                  </a:lnTo>
                  <a:lnTo>
                    <a:pt x="452437" y="35128"/>
                  </a:lnTo>
                  <a:lnTo>
                    <a:pt x="424294" y="15481"/>
                  </a:lnTo>
                  <a:lnTo>
                    <a:pt x="387007" y="0"/>
                  </a:lnTo>
                  <a:lnTo>
                    <a:pt x="380657" y="7797"/>
                  </a:lnTo>
                  <a:lnTo>
                    <a:pt x="374269" y="15811"/>
                  </a:lnTo>
                  <a:lnTo>
                    <a:pt x="367817" y="24079"/>
                  </a:lnTo>
                  <a:lnTo>
                    <a:pt x="361289" y="32664"/>
                  </a:lnTo>
                  <a:lnTo>
                    <a:pt x="360616" y="33426"/>
                  </a:lnTo>
                  <a:lnTo>
                    <a:pt x="357657" y="37680"/>
                  </a:lnTo>
                  <a:lnTo>
                    <a:pt x="352120" y="45110"/>
                  </a:lnTo>
                  <a:lnTo>
                    <a:pt x="346621" y="52565"/>
                  </a:lnTo>
                  <a:lnTo>
                    <a:pt x="341160" y="60109"/>
                  </a:lnTo>
                  <a:lnTo>
                    <a:pt x="321195" y="88341"/>
                  </a:lnTo>
                  <a:lnTo>
                    <a:pt x="312432" y="97993"/>
                  </a:lnTo>
                  <a:lnTo>
                    <a:pt x="301777" y="105206"/>
                  </a:lnTo>
                  <a:lnTo>
                    <a:pt x="289725" y="109728"/>
                  </a:lnTo>
                  <a:lnTo>
                    <a:pt x="276771" y="111290"/>
                  </a:lnTo>
                  <a:lnTo>
                    <a:pt x="263817" y="109728"/>
                  </a:lnTo>
                  <a:lnTo>
                    <a:pt x="251764" y="105206"/>
                  </a:lnTo>
                  <a:lnTo>
                    <a:pt x="241122" y="97993"/>
                  </a:lnTo>
                  <a:lnTo>
                    <a:pt x="232359" y="88341"/>
                  </a:lnTo>
                  <a:lnTo>
                    <a:pt x="210997" y="58242"/>
                  </a:lnTo>
                  <a:lnTo>
                    <a:pt x="207403" y="53251"/>
                  </a:lnTo>
                  <a:lnTo>
                    <a:pt x="203479" y="47917"/>
                  </a:lnTo>
                  <a:lnTo>
                    <a:pt x="199402" y="42506"/>
                  </a:lnTo>
                  <a:lnTo>
                    <a:pt x="195135" y="36957"/>
                  </a:lnTo>
                  <a:lnTo>
                    <a:pt x="192747" y="33718"/>
                  </a:lnTo>
                  <a:lnTo>
                    <a:pt x="185432" y="24295"/>
                  </a:lnTo>
                  <a:lnTo>
                    <a:pt x="178587" y="15735"/>
                  </a:lnTo>
                  <a:lnTo>
                    <a:pt x="172516" y="8305"/>
                  </a:lnTo>
                  <a:lnTo>
                    <a:pt x="165798" y="254"/>
                  </a:lnTo>
                  <a:lnTo>
                    <a:pt x="128778" y="15735"/>
                  </a:lnTo>
                  <a:lnTo>
                    <a:pt x="100876" y="35331"/>
                  </a:lnTo>
                  <a:lnTo>
                    <a:pt x="83248" y="58356"/>
                  </a:lnTo>
                  <a:lnTo>
                    <a:pt x="77114" y="84086"/>
                  </a:lnTo>
                  <a:lnTo>
                    <a:pt x="86944" y="116319"/>
                  </a:lnTo>
                  <a:lnTo>
                    <a:pt x="114604" y="143814"/>
                  </a:lnTo>
                  <a:lnTo>
                    <a:pt x="157314" y="165163"/>
                  </a:lnTo>
                  <a:lnTo>
                    <a:pt x="212293" y="178981"/>
                  </a:lnTo>
                  <a:lnTo>
                    <a:pt x="276758" y="183908"/>
                  </a:lnTo>
                  <a:lnTo>
                    <a:pt x="341236" y="178981"/>
                  </a:lnTo>
                  <a:lnTo>
                    <a:pt x="396214" y="165163"/>
                  </a:lnTo>
                  <a:lnTo>
                    <a:pt x="438912" y="143814"/>
                  </a:lnTo>
                  <a:lnTo>
                    <a:pt x="466572" y="116319"/>
                  </a:lnTo>
                  <a:lnTo>
                    <a:pt x="468109" y="111290"/>
                  </a:lnTo>
                  <a:lnTo>
                    <a:pt x="476415" y="84086"/>
                  </a:lnTo>
                  <a:close/>
                </a:path>
                <a:path w="483870" h="926464">
                  <a:moveTo>
                    <a:pt x="483374" y="821410"/>
                  </a:moveTo>
                  <a:lnTo>
                    <a:pt x="145097" y="821410"/>
                  </a:lnTo>
                  <a:lnTo>
                    <a:pt x="118160" y="817118"/>
                  </a:lnTo>
                  <a:lnTo>
                    <a:pt x="75298" y="786257"/>
                  </a:lnTo>
                  <a:lnTo>
                    <a:pt x="58661" y="746099"/>
                  </a:lnTo>
                  <a:lnTo>
                    <a:pt x="57708" y="734021"/>
                  </a:lnTo>
                  <a:lnTo>
                    <a:pt x="57708" y="575157"/>
                  </a:lnTo>
                  <a:lnTo>
                    <a:pt x="1181" y="763854"/>
                  </a:lnTo>
                  <a:lnTo>
                    <a:pt x="6578" y="803490"/>
                  </a:lnTo>
                  <a:lnTo>
                    <a:pt x="38277" y="828052"/>
                  </a:lnTo>
                  <a:lnTo>
                    <a:pt x="403098" y="925715"/>
                  </a:lnTo>
                  <a:lnTo>
                    <a:pt x="407593" y="926274"/>
                  </a:lnTo>
                  <a:lnTo>
                    <a:pt x="412026" y="926274"/>
                  </a:lnTo>
                  <a:lnTo>
                    <a:pt x="428840" y="923505"/>
                  </a:lnTo>
                  <a:lnTo>
                    <a:pt x="443674" y="915733"/>
                  </a:lnTo>
                  <a:lnTo>
                    <a:pt x="455269" y="903706"/>
                  </a:lnTo>
                  <a:lnTo>
                    <a:pt x="462381" y="888174"/>
                  </a:lnTo>
                  <a:lnTo>
                    <a:pt x="483374" y="82141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58309" y="3399798"/>
              <a:ext cx="93217" cy="93217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8788409" y="3330341"/>
              <a:ext cx="466090" cy="349885"/>
            </a:xfrm>
            <a:custGeom>
              <a:avLst/>
              <a:gdLst/>
              <a:ahLst/>
              <a:cxnLst/>
              <a:rect l="l" t="t" r="r" b="b"/>
              <a:pathLst>
                <a:path w="466090" h="349885">
                  <a:moveTo>
                    <a:pt x="407784" y="0"/>
                  </a:moveTo>
                  <a:lnTo>
                    <a:pt x="58254" y="0"/>
                  </a:lnTo>
                  <a:lnTo>
                    <a:pt x="35608" y="4585"/>
                  </a:lnTo>
                  <a:lnTo>
                    <a:pt x="17087" y="17083"/>
                  </a:lnTo>
                  <a:lnTo>
                    <a:pt x="4587" y="35602"/>
                  </a:lnTo>
                  <a:lnTo>
                    <a:pt x="0" y="58254"/>
                  </a:lnTo>
                  <a:lnTo>
                    <a:pt x="0" y="291312"/>
                  </a:lnTo>
                  <a:lnTo>
                    <a:pt x="4587" y="313966"/>
                  </a:lnTo>
                  <a:lnTo>
                    <a:pt x="17087" y="332490"/>
                  </a:lnTo>
                  <a:lnTo>
                    <a:pt x="35608" y="344992"/>
                  </a:lnTo>
                  <a:lnTo>
                    <a:pt x="58254" y="349580"/>
                  </a:lnTo>
                  <a:lnTo>
                    <a:pt x="407784" y="349580"/>
                  </a:lnTo>
                  <a:lnTo>
                    <a:pt x="430431" y="344992"/>
                  </a:lnTo>
                  <a:lnTo>
                    <a:pt x="448951" y="332490"/>
                  </a:lnTo>
                  <a:lnTo>
                    <a:pt x="461451" y="313966"/>
                  </a:lnTo>
                  <a:lnTo>
                    <a:pt x="466039" y="291312"/>
                  </a:lnTo>
                  <a:lnTo>
                    <a:pt x="466039" y="254952"/>
                  </a:lnTo>
                  <a:lnTo>
                    <a:pt x="46608" y="254952"/>
                  </a:lnTo>
                  <a:lnTo>
                    <a:pt x="46608" y="51815"/>
                  </a:lnTo>
                  <a:lnTo>
                    <a:pt x="51815" y="46596"/>
                  </a:lnTo>
                  <a:lnTo>
                    <a:pt x="463678" y="46596"/>
                  </a:lnTo>
                  <a:lnTo>
                    <a:pt x="461451" y="35602"/>
                  </a:lnTo>
                  <a:lnTo>
                    <a:pt x="448951" y="17083"/>
                  </a:lnTo>
                  <a:lnTo>
                    <a:pt x="430431" y="4585"/>
                  </a:lnTo>
                  <a:lnTo>
                    <a:pt x="407784" y="0"/>
                  </a:lnTo>
                  <a:close/>
                </a:path>
                <a:path w="466090" h="349885">
                  <a:moveTo>
                    <a:pt x="139804" y="178701"/>
                  </a:moveTo>
                  <a:lnTo>
                    <a:pt x="124422" y="181692"/>
                  </a:lnTo>
                  <a:lnTo>
                    <a:pt x="110921" y="190665"/>
                  </a:lnTo>
                  <a:lnTo>
                    <a:pt x="46608" y="254952"/>
                  </a:lnTo>
                  <a:lnTo>
                    <a:pt x="466039" y="254952"/>
                  </a:lnTo>
                  <a:lnTo>
                    <a:pt x="466039" y="218782"/>
                  </a:lnTo>
                  <a:lnTo>
                    <a:pt x="196900" y="218782"/>
                  </a:lnTo>
                  <a:lnTo>
                    <a:pt x="168706" y="190665"/>
                  </a:lnTo>
                  <a:lnTo>
                    <a:pt x="155191" y="181692"/>
                  </a:lnTo>
                  <a:lnTo>
                    <a:pt x="139804" y="178701"/>
                  </a:lnTo>
                  <a:close/>
                </a:path>
                <a:path w="466090" h="349885">
                  <a:moveTo>
                    <a:pt x="314578" y="100202"/>
                  </a:moveTo>
                  <a:lnTo>
                    <a:pt x="196900" y="218782"/>
                  </a:lnTo>
                  <a:lnTo>
                    <a:pt x="466039" y="218782"/>
                  </a:lnTo>
                  <a:lnTo>
                    <a:pt x="466039" y="200418"/>
                  </a:lnTo>
                  <a:lnTo>
                    <a:pt x="419430" y="200418"/>
                  </a:lnTo>
                  <a:lnTo>
                    <a:pt x="345820" y="114528"/>
                  </a:lnTo>
                  <a:lnTo>
                    <a:pt x="339355" y="108466"/>
                  </a:lnTo>
                  <a:lnTo>
                    <a:pt x="331824" y="104036"/>
                  </a:lnTo>
                  <a:lnTo>
                    <a:pt x="323480" y="101271"/>
                  </a:lnTo>
                  <a:lnTo>
                    <a:pt x="314578" y="100202"/>
                  </a:lnTo>
                  <a:close/>
                </a:path>
                <a:path w="466090" h="349885">
                  <a:moveTo>
                    <a:pt x="463678" y="46596"/>
                  </a:moveTo>
                  <a:lnTo>
                    <a:pt x="414210" y="46596"/>
                  </a:lnTo>
                  <a:lnTo>
                    <a:pt x="419430" y="51815"/>
                  </a:lnTo>
                  <a:lnTo>
                    <a:pt x="419430" y="200418"/>
                  </a:lnTo>
                  <a:lnTo>
                    <a:pt x="466039" y="200418"/>
                  </a:lnTo>
                  <a:lnTo>
                    <a:pt x="466039" y="58254"/>
                  </a:lnTo>
                  <a:lnTo>
                    <a:pt x="463678" y="46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43003" y="2216976"/>
              <a:ext cx="84035" cy="116357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553449" y="2132261"/>
              <a:ext cx="84035" cy="201079"/>
            </a:xfrm>
            <a:prstGeom prst="rect">
              <a:avLst/>
            </a:prstGeom>
          </p:spPr>
        </p:pic>
        <p:sp>
          <p:nvSpPr>
            <p:cNvPr id="105" name="object 105" descr=""/>
            <p:cNvSpPr/>
            <p:nvPr/>
          </p:nvSpPr>
          <p:spPr>
            <a:xfrm>
              <a:off x="9663887" y="1805952"/>
              <a:ext cx="313055" cy="527685"/>
            </a:xfrm>
            <a:custGeom>
              <a:avLst/>
              <a:gdLst/>
              <a:ahLst/>
              <a:cxnLst/>
              <a:rect l="l" t="t" r="r" b="b"/>
              <a:pathLst>
                <a:path w="313054" h="527685">
                  <a:moveTo>
                    <a:pt x="84035" y="527392"/>
                  </a:moveTo>
                  <a:lnTo>
                    <a:pt x="82283" y="522439"/>
                  </a:lnTo>
                  <a:lnTo>
                    <a:pt x="81318" y="517118"/>
                  </a:lnTo>
                  <a:lnTo>
                    <a:pt x="81318" y="241604"/>
                  </a:lnTo>
                  <a:lnTo>
                    <a:pt x="58178" y="241604"/>
                  </a:lnTo>
                  <a:lnTo>
                    <a:pt x="35560" y="246176"/>
                  </a:lnTo>
                  <a:lnTo>
                    <a:pt x="17056" y="258660"/>
                  </a:lnTo>
                  <a:lnTo>
                    <a:pt x="4584" y="277152"/>
                  </a:lnTo>
                  <a:lnTo>
                    <a:pt x="0" y="299783"/>
                  </a:lnTo>
                  <a:lnTo>
                    <a:pt x="0" y="520306"/>
                  </a:lnTo>
                  <a:lnTo>
                    <a:pt x="7086" y="527392"/>
                  </a:lnTo>
                  <a:lnTo>
                    <a:pt x="84035" y="527392"/>
                  </a:lnTo>
                  <a:close/>
                </a:path>
                <a:path w="313054" h="527685">
                  <a:moveTo>
                    <a:pt x="312508" y="170091"/>
                  </a:moveTo>
                  <a:lnTo>
                    <a:pt x="311962" y="163690"/>
                  </a:lnTo>
                  <a:lnTo>
                    <a:pt x="308406" y="158889"/>
                  </a:lnTo>
                  <a:lnTo>
                    <a:pt x="192455" y="2374"/>
                  </a:lnTo>
                  <a:lnTo>
                    <a:pt x="187756" y="0"/>
                  </a:lnTo>
                  <a:lnTo>
                    <a:pt x="177723" y="0"/>
                  </a:lnTo>
                  <a:lnTo>
                    <a:pt x="173012" y="2374"/>
                  </a:lnTo>
                  <a:lnTo>
                    <a:pt x="53517" y="163690"/>
                  </a:lnTo>
                  <a:lnTo>
                    <a:pt x="52971" y="170091"/>
                  </a:lnTo>
                  <a:lnTo>
                    <a:pt x="58343" y="180759"/>
                  </a:lnTo>
                  <a:lnTo>
                    <a:pt x="63804" y="184124"/>
                  </a:lnTo>
                  <a:lnTo>
                    <a:pt x="110451" y="184124"/>
                  </a:lnTo>
                  <a:lnTo>
                    <a:pt x="110451" y="520306"/>
                  </a:lnTo>
                  <a:lnTo>
                    <a:pt x="117525" y="527380"/>
                  </a:lnTo>
                  <a:lnTo>
                    <a:pt x="247954" y="527380"/>
                  </a:lnTo>
                  <a:lnTo>
                    <a:pt x="255028" y="520306"/>
                  </a:lnTo>
                  <a:lnTo>
                    <a:pt x="255028" y="184124"/>
                  </a:lnTo>
                  <a:lnTo>
                    <a:pt x="301663" y="184124"/>
                  </a:lnTo>
                  <a:lnTo>
                    <a:pt x="307136" y="180759"/>
                  </a:lnTo>
                  <a:lnTo>
                    <a:pt x="312508" y="17009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6" name="object 10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19704" y="2947587"/>
              <a:ext cx="196735" cy="117106"/>
            </a:xfrm>
            <a:prstGeom prst="rect">
              <a:avLst/>
            </a:prstGeom>
          </p:spPr>
        </p:pic>
        <p:sp>
          <p:nvSpPr>
            <p:cNvPr id="107" name="object 107" descr=""/>
            <p:cNvSpPr/>
            <p:nvPr/>
          </p:nvSpPr>
          <p:spPr>
            <a:xfrm>
              <a:off x="9442996" y="2537713"/>
              <a:ext cx="532765" cy="389890"/>
            </a:xfrm>
            <a:custGeom>
              <a:avLst/>
              <a:gdLst/>
              <a:ahLst/>
              <a:cxnLst/>
              <a:rect l="l" t="t" r="r" b="b"/>
              <a:pathLst>
                <a:path w="532765" h="389889">
                  <a:moveTo>
                    <a:pt x="403377" y="189890"/>
                  </a:moveTo>
                  <a:lnTo>
                    <a:pt x="401904" y="182587"/>
                  </a:lnTo>
                  <a:lnTo>
                    <a:pt x="397891" y="176618"/>
                  </a:lnTo>
                  <a:lnTo>
                    <a:pt x="391922" y="172605"/>
                  </a:lnTo>
                  <a:lnTo>
                    <a:pt x="384619" y="171132"/>
                  </a:lnTo>
                  <a:lnTo>
                    <a:pt x="80378" y="171145"/>
                  </a:lnTo>
                  <a:lnTo>
                    <a:pt x="901" y="216801"/>
                  </a:lnTo>
                  <a:lnTo>
                    <a:pt x="0" y="218592"/>
                  </a:lnTo>
                  <a:lnTo>
                    <a:pt x="0" y="222402"/>
                  </a:lnTo>
                  <a:lnTo>
                    <a:pt x="49110" y="259613"/>
                  </a:lnTo>
                  <a:lnTo>
                    <a:pt x="80378" y="269862"/>
                  </a:lnTo>
                  <a:lnTo>
                    <a:pt x="384619" y="269862"/>
                  </a:lnTo>
                  <a:lnTo>
                    <a:pt x="391922" y="268389"/>
                  </a:lnTo>
                  <a:lnTo>
                    <a:pt x="397891" y="264363"/>
                  </a:lnTo>
                  <a:lnTo>
                    <a:pt x="401904" y="258406"/>
                  </a:lnTo>
                  <a:lnTo>
                    <a:pt x="403377" y="251104"/>
                  </a:lnTo>
                  <a:lnTo>
                    <a:pt x="403377" y="189890"/>
                  </a:lnTo>
                  <a:close/>
                </a:path>
                <a:path w="532765" h="389889">
                  <a:moveTo>
                    <a:pt x="460616" y="337464"/>
                  </a:moveTo>
                  <a:lnTo>
                    <a:pt x="459689" y="335648"/>
                  </a:lnTo>
                  <a:lnTo>
                    <a:pt x="458127" y="334505"/>
                  </a:lnTo>
                  <a:lnTo>
                    <a:pt x="410603" y="299567"/>
                  </a:lnTo>
                  <a:lnTo>
                    <a:pt x="403326" y="295071"/>
                  </a:lnTo>
                  <a:lnTo>
                    <a:pt x="395503" y="291795"/>
                  </a:lnTo>
                  <a:lnTo>
                    <a:pt x="387261" y="289788"/>
                  </a:lnTo>
                  <a:lnTo>
                    <a:pt x="378752" y="289115"/>
                  </a:lnTo>
                  <a:lnTo>
                    <a:pt x="91097" y="289115"/>
                  </a:lnTo>
                  <a:lnTo>
                    <a:pt x="83654" y="290614"/>
                  </a:lnTo>
                  <a:lnTo>
                    <a:pt x="77584" y="294716"/>
                  </a:lnTo>
                  <a:lnTo>
                    <a:pt x="73494" y="300786"/>
                  </a:lnTo>
                  <a:lnTo>
                    <a:pt x="71996" y="308229"/>
                  </a:lnTo>
                  <a:lnTo>
                    <a:pt x="71996" y="370586"/>
                  </a:lnTo>
                  <a:lnTo>
                    <a:pt x="73482" y="378002"/>
                  </a:lnTo>
                  <a:lnTo>
                    <a:pt x="77558" y="384073"/>
                  </a:lnTo>
                  <a:lnTo>
                    <a:pt x="83616" y="388162"/>
                  </a:lnTo>
                  <a:lnTo>
                    <a:pt x="91033" y="389686"/>
                  </a:lnTo>
                  <a:lnTo>
                    <a:pt x="378904" y="389686"/>
                  </a:lnTo>
                  <a:lnTo>
                    <a:pt x="459689" y="343166"/>
                  </a:lnTo>
                  <a:lnTo>
                    <a:pt x="460616" y="341350"/>
                  </a:lnTo>
                  <a:lnTo>
                    <a:pt x="460616" y="337464"/>
                  </a:lnTo>
                  <a:close/>
                </a:path>
                <a:path w="532765" h="389889">
                  <a:moveTo>
                    <a:pt x="532409" y="99644"/>
                  </a:moveTo>
                  <a:lnTo>
                    <a:pt x="531495" y="97828"/>
                  </a:lnTo>
                  <a:lnTo>
                    <a:pt x="529932" y="96685"/>
                  </a:lnTo>
                  <a:lnTo>
                    <a:pt x="482396" y="61747"/>
                  </a:lnTo>
                  <a:lnTo>
                    <a:pt x="475132" y="57251"/>
                  </a:lnTo>
                  <a:lnTo>
                    <a:pt x="467309" y="53975"/>
                  </a:lnTo>
                  <a:lnTo>
                    <a:pt x="459054" y="51981"/>
                  </a:lnTo>
                  <a:lnTo>
                    <a:pt x="450545" y="51295"/>
                  </a:lnTo>
                  <a:lnTo>
                    <a:pt x="295351" y="51295"/>
                  </a:lnTo>
                  <a:lnTo>
                    <a:pt x="295351" y="20269"/>
                  </a:lnTo>
                  <a:lnTo>
                    <a:pt x="293751" y="12382"/>
                  </a:lnTo>
                  <a:lnTo>
                    <a:pt x="289407" y="5943"/>
                  </a:lnTo>
                  <a:lnTo>
                    <a:pt x="282968" y="1600"/>
                  </a:lnTo>
                  <a:lnTo>
                    <a:pt x="275082" y="0"/>
                  </a:lnTo>
                  <a:lnTo>
                    <a:pt x="267182" y="1600"/>
                  </a:lnTo>
                  <a:lnTo>
                    <a:pt x="260731" y="5943"/>
                  </a:lnTo>
                  <a:lnTo>
                    <a:pt x="256387" y="12382"/>
                  </a:lnTo>
                  <a:lnTo>
                    <a:pt x="254800" y="20269"/>
                  </a:lnTo>
                  <a:lnTo>
                    <a:pt x="254800" y="51295"/>
                  </a:lnTo>
                  <a:lnTo>
                    <a:pt x="153987" y="51295"/>
                  </a:lnTo>
                  <a:lnTo>
                    <a:pt x="146545" y="52806"/>
                  </a:lnTo>
                  <a:lnTo>
                    <a:pt x="140474" y="56896"/>
                  </a:lnTo>
                  <a:lnTo>
                    <a:pt x="136385" y="62979"/>
                  </a:lnTo>
                  <a:lnTo>
                    <a:pt x="134886" y="70408"/>
                  </a:lnTo>
                  <a:lnTo>
                    <a:pt x="134886" y="132740"/>
                  </a:lnTo>
                  <a:lnTo>
                    <a:pt x="136385" y="140195"/>
                  </a:lnTo>
                  <a:lnTo>
                    <a:pt x="140474" y="146265"/>
                  </a:lnTo>
                  <a:lnTo>
                    <a:pt x="146545" y="150368"/>
                  </a:lnTo>
                  <a:lnTo>
                    <a:pt x="153987" y="151866"/>
                  </a:lnTo>
                  <a:lnTo>
                    <a:pt x="450545" y="151866"/>
                  </a:lnTo>
                  <a:lnTo>
                    <a:pt x="531495" y="105321"/>
                  </a:lnTo>
                  <a:lnTo>
                    <a:pt x="532409" y="103517"/>
                  </a:lnTo>
                  <a:lnTo>
                    <a:pt x="532409" y="99644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635789" y="3304494"/>
              <a:ext cx="138506" cy="166166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805488" y="3501854"/>
              <a:ext cx="169913" cy="138506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805484" y="3304496"/>
              <a:ext cx="169925" cy="166166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443007" y="3304496"/>
              <a:ext cx="161594" cy="166166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805484" y="3671538"/>
              <a:ext cx="169925" cy="165353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43008" y="3501850"/>
              <a:ext cx="161594" cy="138506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5790" y="3501854"/>
              <a:ext cx="138506" cy="138506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35795" y="3671538"/>
              <a:ext cx="138506" cy="165353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43014" y="3671538"/>
              <a:ext cx="161594" cy="165353"/>
            </a:xfrm>
            <a:prstGeom prst="rect">
              <a:avLst/>
            </a:prstGeom>
          </p:spPr>
        </p:pic>
      </p:grpSp>
      <p:sp>
        <p:nvSpPr>
          <p:cNvPr id="117" name="object 117" descr=""/>
          <p:cNvSpPr/>
          <p:nvPr/>
        </p:nvSpPr>
        <p:spPr>
          <a:xfrm>
            <a:off x="7167219" y="4352772"/>
            <a:ext cx="2985135" cy="2580640"/>
          </a:xfrm>
          <a:custGeom>
            <a:avLst/>
            <a:gdLst/>
            <a:ahLst/>
            <a:cxnLst/>
            <a:rect l="l" t="t" r="r" b="b"/>
            <a:pathLst>
              <a:path w="2985134" h="2580640">
                <a:moveTo>
                  <a:pt x="2984779" y="0"/>
                </a:moveTo>
                <a:lnTo>
                  <a:pt x="0" y="0"/>
                </a:lnTo>
                <a:lnTo>
                  <a:pt x="0" y="2580068"/>
                </a:lnTo>
                <a:lnTo>
                  <a:pt x="2984779" y="2580068"/>
                </a:lnTo>
                <a:lnTo>
                  <a:pt x="2984779" y="0"/>
                </a:lnTo>
                <a:close/>
              </a:path>
            </a:pathLst>
          </a:custGeom>
          <a:solidFill>
            <a:srgbClr val="D7EF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 txBox="1"/>
          <p:nvPr/>
        </p:nvSpPr>
        <p:spPr>
          <a:xfrm>
            <a:off x="7053341" y="4169747"/>
            <a:ext cx="148844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325" b="1">
                <a:latin typeface="Trebuchet MS"/>
                <a:cs typeface="Trebuchet MS"/>
              </a:rPr>
              <a:t>Soap</a:t>
            </a:r>
            <a:r>
              <a:rPr dirty="0" sz="2150" spc="-260" b="1">
                <a:latin typeface="Trebuchet MS"/>
                <a:cs typeface="Trebuchet MS"/>
              </a:rPr>
              <a:t> </a:t>
            </a:r>
            <a:r>
              <a:rPr dirty="0" sz="2150" spc="-320" b="1">
                <a:latin typeface="Trebuchet MS"/>
                <a:cs typeface="Trebuchet MS"/>
              </a:rPr>
              <a:t>and</a:t>
            </a:r>
            <a:r>
              <a:rPr dirty="0" sz="2150" spc="-260" b="1">
                <a:latin typeface="Trebuchet MS"/>
                <a:cs typeface="Trebuchet MS"/>
              </a:rPr>
              <a:t> </a:t>
            </a:r>
            <a:r>
              <a:rPr dirty="0" sz="2150" spc="-280" b="1">
                <a:latin typeface="Trebuchet MS"/>
                <a:cs typeface="Trebuchet MS"/>
              </a:rPr>
              <a:t>water</a:t>
            </a:r>
            <a:endParaRPr sz="2150">
              <a:latin typeface="Trebuchet MS"/>
              <a:cs typeface="Trebuchet MS"/>
            </a:endParaRPr>
          </a:p>
        </p:txBody>
      </p:sp>
      <p:grpSp>
        <p:nvGrpSpPr>
          <p:cNvPr id="119" name="object 119" descr=""/>
          <p:cNvGrpSpPr/>
          <p:nvPr/>
        </p:nvGrpSpPr>
        <p:grpSpPr>
          <a:xfrm>
            <a:off x="7066038" y="4632617"/>
            <a:ext cx="2910840" cy="2141855"/>
            <a:chOff x="7066038" y="4632617"/>
            <a:chExt cx="2910840" cy="2141855"/>
          </a:xfrm>
        </p:grpSpPr>
        <p:pic>
          <p:nvPicPr>
            <p:cNvPr id="120" name="object 120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066038" y="4632617"/>
              <a:ext cx="1467103" cy="2141816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8710955" y="4686553"/>
              <a:ext cx="532765" cy="1161415"/>
            </a:xfrm>
            <a:custGeom>
              <a:avLst/>
              <a:gdLst/>
              <a:ahLst/>
              <a:cxnLst/>
              <a:rect l="l" t="t" r="r" b="b"/>
              <a:pathLst>
                <a:path w="532765" h="1161414">
                  <a:moveTo>
                    <a:pt x="250596" y="281800"/>
                  </a:moveTo>
                  <a:lnTo>
                    <a:pt x="150647" y="281800"/>
                  </a:lnTo>
                  <a:lnTo>
                    <a:pt x="150647" y="225856"/>
                  </a:lnTo>
                  <a:lnTo>
                    <a:pt x="148767" y="216090"/>
                  </a:lnTo>
                  <a:lnTo>
                    <a:pt x="143611" y="207924"/>
                  </a:lnTo>
                  <a:lnTo>
                    <a:pt x="135877" y="202247"/>
                  </a:lnTo>
                  <a:lnTo>
                    <a:pt x="126276" y="199898"/>
                  </a:lnTo>
                  <a:lnTo>
                    <a:pt x="116078" y="201625"/>
                  </a:lnTo>
                  <a:lnTo>
                    <a:pt x="107696" y="206997"/>
                  </a:lnTo>
                  <a:lnTo>
                    <a:pt x="102031" y="215163"/>
                  </a:lnTo>
                  <a:lnTo>
                    <a:pt x="99936" y="225234"/>
                  </a:lnTo>
                  <a:lnTo>
                    <a:pt x="99936" y="281800"/>
                  </a:lnTo>
                  <a:lnTo>
                    <a:pt x="0" y="281800"/>
                  </a:lnTo>
                  <a:lnTo>
                    <a:pt x="0" y="469519"/>
                  </a:lnTo>
                  <a:lnTo>
                    <a:pt x="4940" y="493991"/>
                  </a:lnTo>
                  <a:lnTo>
                    <a:pt x="18415" y="513981"/>
                  </a:lnTo>
                  <a:lnTo>
                    <a:pt x="38404" y="527456"/>
                  </a:lnTo>
                  <a:lnTo>
                    <a:pt x="62877" y="532396"/>
                  </a:lnTo>
                  <a:lnTo>
                    <a:pt x="250596" y="532396"/>
                  </a:lnTo>
                  <a:lnTo>
                    <a:pt x="250596" y="463651"/>
                  </a:lnTo>
                  <a:lnTo>
                    <a:pt x="226301" y="463651"/>
                  </a:lnTo>
                  <a:lnTo>
                    <a:pt x="204381" y="459371"/>
                  </a:lnTo>
                  <a:lnTo>
                    <a:pt x="186194" y="447636"/>
                  </a:lnTo>
                  <a:lnTo>
                    <a:pt x="173659" y="430110"/>
                  </a:lnTo>
                  <a:lnTo>
                    <a:pt x="168694" y="408457"/>
                  </a:lnTo>
                  <a:lnTo>
                    <a:pt x="172770" y="386003"/>
                  </a:lnTo>
                  <a:lnTo>
                    <a:pt x="184823" y="367576"/>
                  </a:lnTo>
                  <a:lnTo>
                    <a:pt x="202946" y="355130"/>
                  </a:lnTo>
                  <a:lnTo>
                    <a:pt x="225234" y="350545"/>
                  </a:lnTo>
                  <a:lnTo>
                    <a:pt x="250596" y="350545"/>
                  </a:lnTo>
                  <a:lnTo>
                    <a:pt x="250596" y="281800"/>
                  </a:lnTo>
                  <a:close/>
                </a:path>
                <a:path w="532765" h="1161414">
                  <a:moveTo>
                    <a:pt x="332511" y="125298"/>
                  </a:moveTo>
                  <a:lnTo>
                    <a:pt x="330517" y="115443"/>
                  </a:lnTo>
                  <a:lnTo>
                    <a:pt x="325081" y="107378"/>
                  </a:lnTo>
                  <a:lnTo>
                    <a:pt x="317017" y="101942"/>
                  </a:lnTo>
                  <a:lnTo>
                    <a:pt x="307149" y="99936"/>
                  </a:lnTo>
                  <a:lnTo>
                    <a:pt x="250596" y="99936"/>
                  </a:lnTo>
                  <a:lnTo>
                    <a:pt x="250596" y="0"/>
                  </a:lnTo>
                  <a:lnTo>
                    <a:pt x="62877" y="0"/>
                  </a:lnTo>
                  <a:lnTo>
                    <a:pt x="38404" y="4953"/>
                  </a:lnTo>
                  <a:lnTo>
                    <a:pt x="18415" y="18427"/>
                  </a:lnTo>
                  <a:lnTo>
                    <a:pt x="4940" y="38404"/>
                  </a:lnTo>
                  <a:lnTo>
                    <a:pt x="0" y="62877"/>
                  </a:lnTo>
                  <a:lnTo>
                    <a:pt x="0" y="250596"/>
                  </a:lnTo>
                  <a:lnTo>
                    <a:pt x="68732" y="250596"/>
                  </a:lnTo>
                  <a:lnTo>
                    <a:pt x="68732" y="226301"/>
                  </a:lnTo>
                  <a:lnTo>
                    <a:pt x="73012" y="204381"/>
                  </a:lnTo>
                  <a:lnTo>
                    <a:pt x="84759" y="186194"/>
                  </a:lnTo>
                  <a:lnTo>
                    <a:pt x="102285" y="173672"/>
                  </a:lnTo>
                  <a:lnTo>
                    <a:pt x="123939" y="168694"/>
                  </a:lnTo>
                  <a:lnTo>
                    <a:pt x="146405" y="172770"/>
                  </a:lnTo>
                  <a:lnTo>
                    <a:pt x="164820" y="184823"/>
                  </a:lnTo>
                  <a:lnTo>
                    <a:pt x="177279" y="202958"/>
                  </a:lnTo>
                  <a:lnTo>
                    <a:pt x="181851" y="225234"/>
                  </a:lnTo>
                  <a:lnTo>
                    <a:pt x="181851" y="250596"/>
                  </a:lnTo>
                  <a:lnTo>
                    <a:pt x="250596" y="250596"/>
                  </a:lnTo>
                  <a:lnTo>
                    <a:pt x="250596" y="150660"/>
                  </a:lnTo>
                  <a:lnTo>
                    <a:pt x="307162" y="150660"/>
                  </a:lnTo>
                  <a:lnTo>
                    <a:pt x="317017" y="148666"/>
                  </a:lnTo>
                  <a:lnTo>
                    <a:pt x="325081" y="143230"/>
                  </a:lnTo>
                  <a:lnTo>
                    <a:pt x="330517" y="135166"/>
                  </a:lnTo>
                  <a:lnTo>
                    <a:pt x="332511" y="125298"/>
                  </a:lnTo>
                  <a:close/>
                </a:path>
                <a:path w="532765" h="1161414">
                  <a:moveTo>
                    <a:pt x="437857" y="899744"/>
                  </a:moveTo>
                  <a:lnTo>
                    <a:pt x="432447" y="855294"/>
                  </a:lnTo>
                  <a:lnTo>
                    <a:pt x="420484" y="825106"/>
                  </a:lnTo>
                  <a:lnTo>
                    <a:pt x="416471" y="814971"/>
                  </a:lnTo>
                  <a:lnTo>
                    <a:pt x="391363" y="780288"/>
                  </a:lnTo>
                  <a:lnTo>
                    <a:pt x="358533" y="752805"/>
                  </a:lnTo>
                  <a:lnTo>
                    <a:pt x="341337" y="744550"/>
                  </a:lnTo>
                  <a:lnTo>
                    <a:pt x="341337" y="900252"/>
                  </a:lnTo>
                  <a:lnTo>
                    <a:pt x="338061" y="922324"/>
                  </a:lnTo>
                  <a:lnTo>
                    <a:pt x="328688" y="942073"/>
                  </a:lnTo>
                  <a:lnTo>
                    <a:pt x="314058" y="958303"/>
                  </a:lnTo>
                  <a:lnTo>
                    <a:pt x="294932" y="969835"/>
                  </a:lnTo>
                  <a:lnTo>
                    <a:pt x="273291" y="975233"/>
                  </a:lnTo>
                  <a:lnTo>
                    <a:pt x="251447" y="974128"/>
                  </a:lnTo>
                  <a:lnTo>
                    <a:pt x="212915" y="953528"/>
                  </a:lnTo>
                  <a:lnTo>
                    <a:pt x="192316" y="914984"/>
                  </a:lnTo>
                  <a:lnTo>
                    <a:pt x="191211" y="893152"/>
                  </a:lnTo>
                  <a:lnTo>
                    <a:pt x="196608" y="871499"/>
                  </a:lnTo>
                  <a:lnTo>
                    <a:pt x="208127" y="852373"/>
                  </a:lnTo>
                  <a:lnTo>
                    <a:pt x="224370" y="837742"/>
                  </a:lnTo>
                  <a:lnTo>
                    <a:pt x="244119" y="828382"/>
                  </a:lnTo>
                  <a:lnTo>
                    <a:pt x="266192" y="825106"/>
                  </a:lnTo>
                  <a:lnTo>
                    <a:pt x="295427" y="831037"/>
                  </a:lnTo>
                  <a:lnTo>
                    <a:pt x="319303" y="847140"/>
                  </a:lnTo>
                  <a:lnTo>
                    <a:pt x="335407" y="871016"/>
                  </a:lnTo>
                  <a:lnTo>
                    <a:pt x="341337" y="900252"/>
                  </a:lnTo>
                  <a:lnTo>
                    <a:pt x="341337" y="744550"/>
                  </a:lnTo>
                  <a:lnTo>
                    <a:pt x="319443" y="734021"/>
                  </a:lnTo>
                  <a:lnTo>
                    <a:pt x="275488" y="725500"/>
                  </a:lnTo>
                  <a:lnTo>
                    <a:pt x="224840" y="730300"/>
                  </a:lnTo>
                  <a:lnTo>
                    <a:pt x="178739" y="749223"/>
                  </a:lnTo>
                  <a:lnTo>
                    <a:pt x="140004" y="780567"/>
                  </a:lnTo>
                  <a:lnTo>
                    <a:pt x="111442" y="822680"/>
                  </a:lnTo>
                  <a:lnTo>
                    <a:pt x="96481" y="871296"/>
                  </a:lnTo>
                  <a:lnTo>
                    <a:pt x="96266" y="921131"/>
                  </a:lnTo>
                  <a:lnTo>
                    <a:pt x="110363" y="968933"/>
                  </a:lnTo>
                  <a:lnTo>
                    <a:pt x="138303" y="1011453"/>
                  </a:lnTo>
                  <a:lnTo>
                    <a:pt x="158216" y="1033856"/>
                  </a:lnTo>
                  <a:lnTo>
                    <a:pt x="176568" y="1055052"/>
                  </a:lnTo>
                  <a:lnTo>
                    <a:pt x="193687" y="1075601"/>
                  </a:lnTo>
                  <a:lnTo>
                    <a:pt x="211302" y="1097927"/>
                  </a:lnTo>
                  <a:lnTo>
                    <a:pt x="212280" y="1099210"/>
                  </a:lnTo>
                  <a:lnTo>
                    <a:pt x="213233" y="1100582"/>
                  </a:lnTo>
                  <a:lnTo>
                    <a:pt x="217728" y="1106424"/>
                  </a:lnTo>
                  <a:lnTo>
                    <a:pt x="222034" y="1112139"/>
                  </a:lnTo>
                  <a:lnTo>
                    <a:pt x="226161" y="1117765"/>
                  </a:lnTo>
                  <a:lnTo>
                    <a:pt x="230174" y="1123340"/>
                  </a:lnTo>
                  <a:lnTo>
                    <a:pt x="254787" y="1158049"/>
                  </a:lnTo>
                  <a:lnTo>
                    <a:pt x="260311" y="1160907"/>
                  </a:lnTo>
                  <a:lnTo>
                    <a:pt x="272072" y="1160907"/>
                  </a:lnTo>
                  <a:lnTo>
                    <a:pt x="277596" y="1158049"/>
                  </a:lnTo>
                  <a:lnTo>
                    <a:pt x="301231" y="1124673"/>
                  </a:lnTo>
                  <a:lnTo>
                    <a:pt x="306997" y="1116723"/>
                  </a:lnTo>
                  <a:lnTo>
                    <a:pt x="312813" y="1108837"/>
                  </a:lnTo>
                  <a:lnTo>
                    <a:pt x="318681" y="1100937"/>
                  </a:lnTo>
                  <a:lnTo>
                    <a:pt x="320027" y="1098956"/>
                  </a:lnTo>
                  <a:lnTo>
                    <a:pt x="321030" y="1097521"/>
                  </a:lnTo>
                  <a:lnTo>
                    <a:pt x="322046" y="1096225"/>
                  </a:lnTo>
                  <a:lnTo>
                    <a:pt x="337908" y="1075486"/>
                  </a:lnTo>
                  <a:lnTo>
                    <a:pt x="354418" y="1055281"/>
                  </a:lnTo>
                  <a:lnTo>
                    <a:pt x="371576" y="1035621"/>
                  </a:lnTo>
                  <a:lnTo>
                    <a:pt x="389356" y="1016508"/>
                  </a:lnTo>
                  <a:lnTo>
                    <a:pt x="409752" y="991222"/>
                  </a:lnTo>
                  <a:lnTo>
                    <a:pt x="418249" y="975233"/>
                  </a:lnTo>
                  <a:lnTo>
                    <a:pt x="424853" y="962787"/>
                  </a:lnTo>
                  <a:lnTo>
                    <a:pt x="434340" y="932027"/>
                  </a:lnTo>
                  <a:lnTo>
                    <a:pt x="437857" y="899744"/>
                  </a:lnTo>
                  <a:close/>
                </a:path>
                <a:path w="532765" h="1161414">
                  <a:moveTo>
                    <a:pt x="532396" y="281800"/>
                  </a:moveTo>
                  <a:lnTo>
                    <a:pt x="463651" y="281800"/>
                  </a:lnTo>
                  <a:lnTo>
                    <a:pt x="463651" y="306095"/>
                  </a:lnTo>
                  <a:lnTo>
                    <a:pt x="459371" y="328028"/>
                  </a:lnTo>
                  <a:lnTo>
                    <a:pt x="447636" y="346202"/>
                  </a:lnTo>
                  <a:lnTo>
                    <a:pt x="430110" y="358736"/>
                  </a:lnTo>
                  <a:lnTo>
                    <a:pt x="408457" y="363702"/>
                  </a:lnTo>
                  <a:lnTo>
                    <a:pt x="385991" y="359638"/>
                  </a:lnTo>
                  <a:lnTo>
                    <a:pt x="367576" y="347573"/>
                  </a:lnTo>
                  <a:lnTo>
                    <a:pt x="355117" y="329450"/>
                  </a:lnTo>
                  <a:lnTo>
                    <a:pt x="350545" y="307162"/>
                  </a:lnTo>
                  <a:lnTo>
                    <a:pt x="350545" y="281800"/>
                  </a:lnTo>
                  <a:lnTo>
                    <a:pt x="281800" y="281800"/>
                  </a:lnTo>
                  <a:lnTo>
                    <a:pt x="281800" y="381736"/>
                  </a:lnTo>
                  <a:lnTo>
                    <a:pt x="225856" y="381736"/>
                  </a:lnTo>
                  <a:lnTo>
                    <a:pt x="216077" y="383616"/>
                  </a:lnTo>
                  <a:lnTo>
                    <a:pt x="207924" y="388785"/>
                  </a:lnTo>
                  <a:lnTo>
                    <a:pt x="202247" y="396519"/>
                  </a:lnTo>
                  <a:lnTo>
                    <a:pt x="199898" y="406120"/>
                  </a:lnTo>
                  <a:lnTo>
                    <a:pt x="201612" y="416318"/>
                  </a:lnTo>
                  <a:lnTo>
                    <a:pt x="206997" y="424700"/>
                  </a:lnTo>
                  <a:lnTo>
                    <a:pt x="215163" y="430377"/>
                  </a:lnTo>
                  <a:lnTo>
                    <a:pt x="225234" y="432460"/>
                  </a:lnTo>
                  <a:lnTo>
                    <a:pt x="281800" y="432460"/>
                  </a:lnTo>
                  <a:lnTo>
                    <a:pt x="281800" y="532396"/>
                  </a:lnTo>
                  <a:lnTo>
                    <a:pt x="469519" y="532396"/>
                  </a:lnTo>
                  <a:lnTo>
                    <a:pt x="493991" y="527456"/>
                  </a:lnTo>
                  <a:lnTo>
                    <a:pt x="513981" y="513981"/>
                  </a:lnTo>
                  <a:lnTo>
                    <a:pt x="527456" y="493991"/>
                  </a:lnTo>
                  <a:lnTo>
                    <a:pt x="532396" y="469519"/>
                  </a:lnTo>
                  <a:lnTo>
                    <a:pt x="532396" y="281800"/>
                  </a:lnTo>
                  <a:close/>
                </a:path>
                <a:path w="532765" h="1161414">
                  <a:moveTo>
                    <a:pt x="532396" y="62877"/>
                  </a:moveTo>
                  <a:lnTo>
                    <a:pt x="527456" y="38404"/>
                  </a:lnTo>
                  <a:lnTo>
                    <a:pt x="513981" y="18415"/>
                  </a:lnTo>
                  <a:lnTo>
                    <a:pt x="493991" y="4940"/>
                  </a:lnTo>
                  <a:lnTo>
                    <a:pt x="469519" y="0"/>
                  </a:lnTo>
                  <a:lnTo>
                    <a:pt x="281800" y="0"/>
                  </a:lnTo>
                  <a:lnTo>
                    <a:pt x="281800" y="68745"/>
                  </a:lnTo>
                  <a:lnTo>
                    <a:pt x="306095" y="68745"/>
                  </a:lnTo>
                  <a:lnTo>
                    <a:pt x="328015" y="73025"/>
                  </a:lnTo>
                  <a:lnTo>
                    <a:pt x="346202" y="84759"/>
                  </a:lnTo>
                  <a:lnTo>
                    <a:pt x="358724" y="102285"/>
                  </a:lnTo>
                  <a:lnTo>
                    <a:pt x="363702" y="123939"/>
                  </a:lnTo>
                  <a:lnTo>
                    <a:pt x="359625" y="146405"/>
                  </a:lnTo>
                  <a:lnTo>
                    <a:pt x="347573" y="164820"/>
                  </a:lnTo>
                  <a:lnTo>
                    <a:pt x="329438" y="177279"/>
                  </a:lnTo>
                  <a:lnTo>
                    <a:pt x="307162" y="181851"/>
                  </a:lnTo>
                  <a:lnTo>
                    <a:pt x="281800" y="181851"/>
                  </a:lnTo>
                  <a:lnTo>
                    <a:pt x="281800" y="250596"/>
                  </a:lnTo>
                  <a:lnTo>
                    <a:pt x="381749" y="250596"/>
                  </a:lnTo>
                  <a:lnTo>
                    <a:pt x="381749" y="306539"/>
                  </a:lnTo>
                  <a:lnTo>
                    <a:pt x="383616" y="316318"/>
                  </a:lnTo>
                  <a:lnTo>
                    <a:pt x="388785" y="324472"/>
                  </a:lnTo>
                  <a:lnTo>
                    <a:pt x="396519" y="330149"/>
                  </a:lnTo>
                  <a:lnTo>
                    <a:pt x="406120" y="332498"/>
                  </a:lnTo>
                  <a:lnTo>
                    <a:pt x="416318" y="330784"/>
                  </a:lnTo>
                  <a:lnTo>
                    <a:pt x="424700" y="325399"/>
                  </a:lnTo>
                  <a:lnTo>
                    <a:pt x="430364" y="317233"/>
                  </a:lnTo>
                  <a:lnTo>
                    <a:pt x="432460" y="307162"/>
                  </a:lnTo>
                  <a:lnTo>
                    <a:pt x="432460" y="250596"/>
                  </a:lnTo>
                  <a:lnTo>
                    <a:pt x="532396" y="250596"/>
                  </a:lnTo>
                  <a:lnTo>
                    <a:pt x="532396" y="628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938321" y="5548135"/>
              <a:ext cx="77673" cy="77695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8700389" y="5772416"/>
              <a:ext cx="483870" cy="926465"/>
            </a:xfrm>
            <a:custGeom>
              <a:avLst/>
              <a:gdLst/>
              <a:ahLst/>
              <a:cxnLst/>
              <a:rect l="l" t="t" r="r" b="b"/>
              <a:pathLst>
                <a:path w="483870" h="926465">
                  <a:moveTo>
                    <a:pt x="476415" y="84086"/>
                  </a:moveTo>
                  <a:lnTo>
                    <a:pt x="470217" y="58242"/>
                  </a:lnTo>
                  <a:lnTo>
                    <a:pt x="452437" y="35140"/>
                  </a:lnTo>
                  <a:lnTo>
                    <a:pt x="424294" y="15481"/>
                  </a:lnTo>
                  <a:lnTo>
                    <a:pt x="387007" y="0"/>
                  </a:lnTo>
                  <a:lnTo>
                    <a:pt x="380657" y="7797"/>
                  </a:lnTo>
                  <a:lnTo>
                    <a:pt x="374269" y="15811"/>
                  </a:lnTo>
                  <a:lnTo>
                    <a:pt x="367817" y="24091"/>
                  </a:lnTo>
                  <a:lnTo>
                    <a:pt x="361289" y="32664"/>
                  </a:lnTo>
                  <a:lnTo>
                    <a:pt x="360616" y="33426"/>
                  </a:lnTo>
                  <a:lnTo>
                    <a:pt x="357657" y="37680"/>
                  </a:lnTo>
                  <a:lnTo>
                    <a:pt x="352120" y="45123"/>
                  </a:lnTo>
                  <a:lnTo>
                    <a:pt x="346621" y="52565"/>
                  </a:lnTo>
                  <a:lnTo>
                    <a:pt x="341160" y="60109"/>
                  </a:lnTo>
                  <a:lnTo>
                    <a:pt x="321195" y="88341"/>
                  </a:lnTo>
                  <a:lnTo>
                    <a:pt x="312432" y="98005"/>
                  </a:lnTo>
                  <a:lnTo>
                    <a:pt x="301777" y="105219"/>
                  </a:lnTo>
                  <a:lnTo>
                    <a:pt x="289725" y="109728"/>
                  </a:lnTo>
                  <a:lnTo>
                    <a:pt x="276771" y="111290"/>
                  </a:lnTo>
                  <a:lnTo>
                    <a:pt x="263817" y="109728"/>
                  </a:lnTo>
                  <a:lnTo>
                    <a:pt x="251764" y="105219"/>
                  </a:lnTo>
                  <a:lnTo>
                    <a:pt x="241122" y="98005"/>
                  </a:lnTo>
                  <a:lnTo>
                    <a:pt x="232359" y="88341"/>
                  </a:lnTo>
                  <a:lnTo>
                    <a:pt x="210997" y="58242"/>
                  </a:lnTo>
                  <a:lnTo>
                    <a:pt x="207403" y="53251"/>
                  </a:lnTo>
                  <a:lnTo>
                    <a:pt x="203479" y="47917"/>
                  </a:lnTo>
                  <a:lnTo>
                    <a:pt x="199402" y="42506"/>
                  </a:lnTo>
                  <a:lnTo>
                    <a:pt x="195135" y="36957"/>
                  </a:lnTo>
                  <a:lnTo>
                    <a:pt x="192747" y="33718"/>
                  </a:lnTo>
                  <a:lnTo>
                    <a:pt x="185432" y="24295"/>
                  </a:lnTo>
                  <a:lnTo>
                    <a:pt x="178587" y="15735"/>
                  </a:lnTo>
                  <a:lnTo>
                    <a:pt x="172516" y="8305"/>
                  </a:lnTo>
                  <a:lnTo>
                    <a:pt x="165798" y="254"/>
                  </a:lnTo>
                  <a:lnTo>
                    <a:pt x="128778" y="15735"/>
                  </a:lnTo>
                  <a:lnTo>
                    <a:pt x="100876" y="35344"/>
                  </a:lnTo>
                  <a:lnTo>
                    <a:pt x="83248" y="58356"/>
                  </a:lnTo>
                  <a:lnTo>
                    <a:pt x="77114" y="84086"/>
                  </a:lnTo>
                  <a:lnTo>
                    <a:pt x="86944" y="116319"/>
                  </a:lnTo>
                  <a:lnTo>
                    <a:pt x="114604" y="143814"/>
                  </a:lnTo>
                  <a:lnTo>
                    <a:pt x="157314" y="165163"/>
                  </a:lnTo>
                  <a:lnTo>
                    <a:pt x="212293" y="178993"/>
                  </a:lnTo>
                  <a:lnTo>
                    <a:pt x="276758" y="183908"/>
                  </a:lnTo>
                  <a:lnTo>
                    <a:pt x="341236" y="178993"/>
                  </a:lnTo>
                  <a:lnTo>
                    <a:pt x="396214" y="165163"/>
                  </a:lnTo>
                  <a:lnTo>
                    <a:pt x="438912" y="143814"/>
                  </a:lnTo>
                  <a:lnTo>
                    <a:pt x="466572" y="116319"/>
                  </a:lnTo>
                  <a:lnTo>
                    <a:pt x="468109" y="111290"/>
                  </a:lnTo>
                  <a:lnTo>
                    <a:pt x="476415" y="84086"/>
                  </a:lnTo>
                  <a:close/>
                </a:path>
                <a:path w="483870" h="926465">
                  <a:moveTo>
                    <a:pt x="483374" y="821410"/>
                  </a:moveTo>
                  <a:lnTo>
                    <a:pt x="145097" y="821410"/>
                  </a:lnTo>
                  <a:lnTo>
                    <a:pt x="118160" y="817118"/>
                  </a:lnTo>
                  <a:lnTo>
                    <a:pt x="75298" y="786257"/>
                  </a:lnTo>
                  <a:lnTo>
                    <a:pt x="58661" y="746099"/>
                  </a:lnTo>
                  <a:lnTo>
                    <a:pt x="57708" y="734021"/>
                  </a:lnTo>
                  <a:lnTo>
                    <a:pt x="57708" y="575157"/>
                  </a:lnTo>
                  <a:lnTo>
                    <a:pt x="1181" y="763854"/>
                  </a:lnTo>
                  <a:lnTo>
                    <a:pt x="6578" y="803490"/>
                  </a:lnTo>
                  <a:lnTo>
                    <a:pt x="38277" y="828052"/>
                  </a:lnTo>
                  <a:lnTo>
                    <a:pt x="403098" y="925715"/>
                  </a:lnTo>
                  <a:lnTo>
                    <a:pt x="407593" y="926274"/>
                  </a:lnTo>
                  <a:lnTo>
                    <a:pt x="412026" y="926274"/>
                  </a:lnTo>
                  <a:lnTo>
                    <a:pt x="428840" y="923518"/>
                  </a:lnTo>
                  <a:lnTo>
                    <a:pt x="443674" y="915733"/>
                  </a:lnTo>
                  <a:lnTo>
                    <a:pt x="455269" y="903706"/>
                  </a:lnTo>
                  <a:lnTo>
                    <a:pt x="462381" y="888174"/>
                  </a:lnTo>
                  <a:lnTo>
                    <a:pt x="483374" y="82141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58309" y="6283398"/>
              <a:ext cx="93217" cy="93218"/>
            </a:xfrm>
            <a:prstGeom prst="rect">
              <a:avLst/>
            </a:prstGeom>
          </p:spPr>
        </p:pic>
        <p:sp>
          <p:nvSpPr>
            <p:cNvPr id="125" name="object 125" descr=""/>
            <p:cNvSpPr/>
            <p:nvPr/>
          </p:nvSpPr>
          <p:spPr>
            <a:xfrm>
              <a:off x="8788409" y="6213941"/>
              <a:ext cx="466090" cy="349885"/>
            </a:xfrm>
            <a:custGeom>
              <a:avLst/>
              <a:gdLst/>
              <a:ahLst/>
              <a:cxnLst/>
              <a:rect l="l" t="t" r="r" b="b"/>
              <a:pathLst>
                <a:path w="466090" h="349884">
                  <a:moveTo>
                    <a:pt x="407784" y="0"/>
                  </a:moveTo>
                  <a:lnTo>
                    <a:pt x="58254" y="0"/>
                  </a:lnTo>
                  <a:lnTo>
                    <a:pt x="35608" y="4585"/>
                  </a:lnTo>
                  <a:lnTo>
                    <a:pt x="17087" y="17083"/>
                  </a:lnTo>
                  <a:lnTo>
                    <a:pt x="4587" y="35602"/>
                  </a:lnTo>
                  <a:lnTo>
                    <a:pt x="0" y="58254"/>
                  </a:lnTo>
                  <a:lnTo>
                    <a:pt x="0" y="291312"/>
                  </a:lnTo>
                  <a:lnTo>
                    <a:pt x="4587" y="313966"/>
                  </a:lnTo>
                  <a:lnTo>
                    <a:pt x="17087" y="332490"/>
                  </a:lnTo>
                  <a:lnTo>
                    <a:pt x="35608" y="344992"/>
                  </a:lnTo>
                  <a:lnTo>
                    <a:pt x="58254" y="349580"/>
                  </a:lnTo>
                  <a:lnTo>
                    <a:pt x="407784" y="349580"/>
                  </a:lnTo>
                  <a:lnTo>
                    <a:pt x="430431" y="344992"/>
                  </a:lnTo>
                  <a:lnTo>
                    <a:pt x="448951" y="332490"/>
                  </a:lnTo>
                  <a:lnTo>
                    <a:pt x="461451" y="313966"/>
                  </a:lnTo>
                  <a:lnTo>
                    <a:pt x="466039" y="291312"/>
                  </a:lnTo>
                  <a:lnTo>
                    <a:pt x="466039" y="254952"/>
                  </a:lnTo>
                  <a:lnTo>
                    <a:pt x="46608" y="254952"/>
                  </a:lnTo>
                  <a:lnTo>
                    <a:pt x="46608" y="51816"/>
                  </a:lnTo>
                  <a:lnTo>
                    <a:pt x="51815" y="46596"/>
                  </a:lnTo>
                  <a:lnTo>
                    <a:pt x="463678" y="46596"/>
                  </a:lnTo>
                  <a:lnTo>
                    <a:pt x="461451" y="35602"/>
                  </a:lnTo>
                  <a:lnTo>
                    <a:pt x="448951" y="17083"/>
                  </a:lnTo>
                  <a:lnTo>
                    <a:pt x="430431" y="4585"/>
                  </a:lnTo>
                  <a:lnTo>
                    <a:pt x="407784" y="0"/>
                  </a:lnTo>
                  <a:close/>
                </a:path>
                <a:path w="466090" h="349884">
                  <a:moveTo>
                    <a:pt x="139804" y="178701"/>
                  </a:moveTo>
                  <a:lnTo>
                    <a:pt x="124422" y="181692"/>
                  </a:lnTo>
                  <a:lnTo>
                    <a:pt x="110921" y="190665"/>
                  </a:lnTo>
                  <a:lnTo>
                    <a:pt x="46608" y="254952"/>
                  </a:lnTo>
                  <a:lnTo>
                    <a:pt x="466039" y="254952"/>
                  </a:lnTo>
                  <a:lnTo>
                    <a:pt x="466039" y="218782"/>
                  </a:lnTo>
                  <a:lnTo>
                    <a:pt x="196900" y="218782"/>
                  </a:lnTo>
                  <a:lnTo>
                    <a:pt x="168706" y="190665"/>
                  </a:lnTo>
                  <a:lnTo>
                    <a:pt x="155191" y="181692"/>
                  </a:lnTo>
                  <a:lnTo>
                    <a:pt x="139804" y="178701"/>
                  </a:lnTo>
                  <a:close/>
                </a:path>
                <a:path w="466090" h="349884">
                  <a:moveTo>
                    <a:pt x="314578" y="100203"/>
                  </a:moveTo>
                  <a:lnTo>
                    <a:pt x="196900" y="218782"/>
                  </a:lnTo>
                  <a:lnTo>
                    <a:pt x="466039" y="218782"/>
                  </a:lnTo>
                  <a:lnTo>
                    <a:pt x="466039" y="200418"/>
                  </a:lnTo>
                  <a:lnTo>
                    <a:pt x="419430" y="200418"/>
                  </a:lnTo>
                  <a:lnTo>
                    <a:pt x="345820" y="114528"/>
                  </a:lnTo>
                  <a:lnTo>
                    <a:pt x="339355" y="108466"/>
                  </a:lnTo>
                  <a:lnTo>
                    <a:pt x="331824" y="104036"/>
                  </a:lnTo>
                  <a:lnTo>
                    <a:pt x="323480" y="101271"/>
                  </a:lnTo>
                  <a:lnTo>
                    <a:pt x="314578" y="100203"/>
                  </a:lnTo>
                  <a:close/>
                </a:path>
                <a:path w="466090" h="349884">
                  <a:moveTo>
                    <a:pt x="463678" y="46596"/>
                  </a:moveTo>
                  <a:lnTo>
                    <a:pt x="414210" y="46596"/>
                  </a:lnTo>
                  <a:lnTo>
                    <a:pt x="419430" y="51816"/>
                  </a:lnTo>
                  <a:lnTo>
                    <a:pt x="419430" y="200418"/>
                  </a:lnTo>
                  <a:lnTo>
                    <a:pt x="466039" y="200418"/>
                  </a:lnTo>
                  <a:lnTo>
                    <a:pt x="466039" y="58254"/>
                  </a:lnTo>
                  <a:lnTo>
                    <a:pt x="463678" y="4659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443003" y="5100577"/>
              <a:ext cx="84035" cy="116357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53449" y="5015862"/>
              <a:ext cx="84035" cy="201079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9663887" y="4689563"/>
              <a:ext cx="313055" cy="527685"/>
            </a:xfrm>
            <a:custGeom>
              <a:avLst/>
              <a:gdLst/>
              <a:ahLst/>
              <a:cxnLst/>
              <a:rect l="l" t="t" r="r" b="b"/>
              <a:pathLst>
                <a:path w="313054" h="527685">
                  <a:moveTo>
                    <a:pt x="84035" y="527380"/>
                  </a:moveTo>
                  <a:lnTo>
                    <a:pt x="82283" y="522427"/>
                  </a:lnTo>
                  <a:lnTo>
                    <a:pt x="81318" y="517105"/>
                  </a:lnTo>
                  <a:lnTo>
                    <a:pt x="81318" y="241592"/>
                  </a:lnTo>
                  <a:lnTo>
                    <a:pt x="58178" y="241592"/>
                  </a:lnTo>
                  <a:lnTo>
                    <a:pt x="35560" y="246164"/>
                  </a:lnTo>
                  <a:lnTo>
                    <a:pt x="17056" y="258648"/>
                  </a:lnTo>
                  <a:lnTo>
                    <a:pt x="4584" y="277139"/>
                  </a:lnTo>
                  <a:lnTo>
                    <a:pt x="0" y="299770"/>
                  </a:lnTo>
                  <a:lnTo>
                    <a:pt x="0" y="520293"/>
                  </a:lnTo>
                  <a:lnTo>
                    <a:pt x="7086" y="527380"/>
                  </a:lnTo>
                  <a:lnTo>
                    <a:pt x="84035" y="527380"/>
                  </a:lnTo>
                  <a:close/>
                </a:path>
                <a:path w="313054" h="527685">
                  <a:moveTo>
                    <a:pt x="312508" y="170078"/>
                  </a:moveTo>
                  <a:lnTo>
                    <a:pt x="311962" y="163690"/>
                  </a:lnTo>
                  <a:lnTo>
                    <a:pt x="308406" y="158889"/>
                  </a:lnTo>
                  <a:lnTo>
                    <a:pt x="192455" y="2374"/>
                  </a:lnTo>
                  <a:lnTo>
                    <a:pt x="187756" y="0"/>
                  </a:lnTo>
                  <a:lnTo>
                    <a:pt x="177723" y="0"/>
                  </a:lnTo>
                  <a:lnTo>
                    <a:pt x="173012" y="2374"/>
                  </a:lnTo>
                  <a:lnTo>
                    <a:pt x="53517" y="163690"/>
                  </a:lnTo>
                  <a:lnTo>
                    <a:pt x="52971" y="170078"/>
                  </a:lnTo>
                  <a:lnTo>
                    <a:pt x="58343" y="180746"/>
                  </a:lnTo>
                  <a:lnTo>
                    <a:pt x="63804" y="184124"/>
                  </a:lnTo>
                  <a:lnTo>
                    <a:pt x="110451" y="184124"/>
                  </a:lnTo>
                  <a:lnTo>
                    <a:pt x="110451" y="520306"/>
                  </a:lnTo>
                  <a:lnTo>
                    <a:pt x="117525" y="527380"/>
                  </a:lnTo>
                  <a:lnTo>
                    <a:pt x="247954" y="527380"/>
                  </a:lnTo>
                  <a:lnTo>
                    <a:pt x="255028" y="520306"/>
                  </a:lnTo>
                  <a:lnTo>
                    <a:pt x="255028" y="184124"/>
                  </a:lnTo>
                  <a:lnTo>
                    <a:pt x="301663" y="184124"/>
                  </a:lnTo>
                  <a:lnTo>
                    <a:pt x="307136" y="180746"/>
                  </a:lnTo>
                  <a:lnTo>
                    <a:pt x="312508" y="17007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619704" y="5831187"/>
              <a:ext cx="196735" cy="117106"/>
            </a:xfrm>
            <a:prstGeom prst="rect">
              <a:avLst/>
            </a:prstGeom>
          </p:spPr>
        </p:pic>
        <p:sp>
          <p:nvSpPr>
            <p:cNvPr id="130" name="object 130" descr=""/>
            <p:cNvSpPr/>
            <p:nvPr/>
          </p:nvSpPr>
          <p:spPr>
            <a:xfrm>
              <a:off x="9442996" y="5421312"/>
              <a:ext cx="532765" cy="389890"/>
            </a:xfrm>
            <a:custGeom>
              <a:avLst/>
              <a:gdLst/>
              <a:ahLst/>
              <a:cxnLst/>
              <a:rect l="l" t="t" r="r" b="b"/>
              <a:pathLst>
                <a:path w="532765" h="389889">
                  <a:moveTo>
                    <a:pt x="403377" y="189890"/>
                  </a:moveTo>
                  <a:lnTo>
                    <a:pt x="401904" y="182587"/>
                  </a:lnTo>
                  <a:lnTo>
                    <a:pt x="397891" y="176618"/>
                  </a:lnTo>
                  <a:lnTo>
                    <a:pt x="391922" y="172605"/>
                  </a:lnTo>
                  <a:lnTo>
                    <a:pt x="384619" y="171132"/>
                  </a:lnTo>
                  <a:lnTo>
                    <a:pt x="80378" y="171145"/>
                  </a:lnTo>
                  <a:lnTo>
                    <a:pt x="901" y="216801"/>
                  </a:lnTo>
                  <a:lnTo>
                    <a:pt x="0" y="218592"/>
                  </a:lnTo>
                  <a:lnTo>
                    <a:pt x="0" y="222402"/>
                  </a:lnTo>
                  <a:lnTo>
                    <a:pt x="49110" y="259613"/>
                  </a:lnTo>
                  <a:lnTo>
                    <a:pt x="80378" y="269862"/>
                  </a:lnTo>
                  <a:lnTo>
                    <a:pt x="384619" y="269862"/>
                  </a:lnTo>
                  <a:lnTo>
                    <a:pt x="391922" y="268389"/>
                  </a:lnTo>
                  <a:lnTo>
                    <a:pt x="397891" y="264363"/>
                  </a:lnTo>
                  <a:lnTo>
                    <a:pt x="401904" y="258406"/>
                  </a:lnTo>
                  <a:lnTo>
                    <a:pt x="403377" y="251104"/>
                  </a:lnTo>
                  <a:lnTo>
                    <a:pt x="403377" y="189890"/>
                  </a:lnTo>
                  <a:close/>
                </a:path>
                <a:path w="532765" h="389889">
                  <a:moveTo>
                    <a:pt x="460616" y="337464"/>
                  </a:moveTo>
                  <a:lnTo>
                    <a:pt x="459689" y="335648"/>
                  </a:lnTo>
                  <a:lnTo>
                    <a:pt x="458127" y="334505"/>
                  </a:lnTo>
                  <a:lnTo>
                    <a:pt x="410603" y="299567"/>
                  </a:lnTo>
                  <a:lnTo>
                    <a:pt x="403326" y="295071"/>
                  </a:lnTo>
                  <a:lnTo>
                    <a:pt x="395503" y="291795"/>
                  </a:lnTo>
                  <a:lnTo>
                    <a:pt x="387261" y="289788"/>
                  </a:lnTo>
                  <a:lnTo>
                    <a:pt x="378752" y="289115"/>
                  </a:lnTo>
                  <a:lnTo>
                    <a:pt x="91097" y="289115"/>
                  </a:lnTo>
                  <a:lnTo>
                    <a:pt x="83654" y="290614"/>
                  </a:lnTo>
                  <a:lnTo>
                    <a:pt x="77584" y="294716"/>
                  </a:lnTo>
                  <a:lnTo>
                    <a:pt x="73494" y="300786"/>
                  </a:lnTo>
                  <a:lnTo>
                    <a:pt x="71996" y="308229"/>
                  </a:lnTo>
                  <a:lnTo>
                    <a:pt x="71996" y="370586"/>
                  </a:lnTo>
                  <a:lnTo>
                    <a:pt x="73482" y="378002"/>
                  </a:lnTo>
                  <a:lnTo>
                    <a:pt x="77558" y="384073"/>
                  </a:lnTo>
                  <a:lnTo>
                    <a:pt x="83616" y="388162"/>
                  </a:lnTo>
                  <a:lnTo>
                    <a:pt x="91033" y="389686"/>
                  </a:lnTo>
                  <a:lnTo>
                    <a:pt x="378904" y="389686"/>
                  </a:lnTo>
                  <a:lnTo>
                    <a:pt x="459689" y="343166"/>
                  </a:lnTo>
                  <a:lnTo>
                    <a:pt x="460616" y="341350"/>
                  </a:lnTo>
                  <a:lnTo>
                    <a:pt x="460616" y="337464"/>
                  </a:lnTo>
                  <a:close/>
                </a:path>
                <a:path w="532765" h="389889">
                  <a:moveTo>
                    <a:pt x="532409" y="99644"/>
                  </a:moveTo>
                  <a:lnTo>
                    <a:pt x="531495" y="97828"/>
                  </a:lnTo>
                  <a:lnTo>
                    <a:pt x="529932" y="96685"/>
                  </a:lnTo>
                  <a:lnTo>
                    <a:pt x="482396" y="61747"/>
                  </a:lnTo>
                  <a:lnTo>
                    <a:pt x="475132" y="57251"/>
                  </a:lnTo>
                  <a:lnTo>
                    <a:pt x="467309" y="53975"/>
                  </a:lnTo>
                  <a:lnTo>
                    <a:pt x="459054" y="51981"/>
                  </a:lnTo>
                  <a:lnTo>
                    <a:pt x="450545" y="51295"/>
                  </a:lnTo>
                  <a:lnTo>
                    <a:pt x="295351" y="51295"/>
                  </a:lnTo>
                  <a:lnTo>
                    <a:pt x="295351" y="20269"/>
                  </a:lnTo>
                  <a:lnTo>
                    <a:pt x="293751" y="12382"/>
                  </a:lnTo>
                  <a:lnTo>
                    <a:pt x="289407" y="5943"/>
                  </a:lnTo>
                  <a:lnTo>
                    <a:pt x="282968" y="1600"/>
                  </a:lnTo>
                  <a:lnTo>
                    <a:pt x="275082" y="0"/>
                  </a:lnTo>
                  <a:lnTo>
                    <a:pt x="267182" y="1600"/>
                  </a:lnTo>
                  <a:lnTo>
                    <a:pt x="260731" y="5943"/>
                  </a:lnTo>
                  <a:lnTo>
                    <a:pt x="256387" y="12382"/>
                  </a:lnTo>
                  <a:lnTo>
                    <a:pt x="254800" y="20269"/>
                  </a:lnTo>
                  <a:lnTo>
                    <a:pt x="254800" y="51295"/>
                  </a:lnTo>
                  <a:lnTo>
                    <a:pt x="153987" y="51295"/>
                  </a:lnTo>
                  <a:lnTo>
                    <a:pt x="146545" y="52806"/>
                  </a:lnTo>
                  <a:lnTo>
                    <a:pt x="140474" y="56896"/>
                  </a:lnTo>
                  <a:lnTo>
                    <a:pt x="136385" y="62979"/>
                  </a:lnTo>
                  <a:lnTo>
                    <a:pt x="134886" y="70408"/>
                  </a:lnTo>
                  <a:lnTo>
                    <a:pt x="134886" y="132740"/>
                  </a:lnTo>
                  <a:lnTo>
                    <a:pt x="136385" y="140195"/>
                  </a:lnTo>
                  <a:lnTo>
                    <a:pt x="140474" y="146265"/>
                  </a:lnTo>
                  <a:lnTo>
                    <a:pt x="146545" y="150368"/>
                  </a:lnTo>
                  <a:lnTo>
                    <a:pt x="153987" y="151866"/>
                  </a:lnTo>
                  <a:lnTo>
                    <a:pt x="450545" y="151866"/>
                  </a:lnTo>
                  <a:lnTo>
                    <a:pt x="531495" y="105321"/>
                  </a:lnTo>
                  <a:lnTo>
                    <a:pt x="532409" y="103517"/>
                  </a:lnTo>
                  <a:lnTo>
                    <a:pt x="532409" y="99644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635789" y="6188095"/>
              <a:ext cx="138506" cy="166166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805488" y="6385454"/>
              <a:ext cx="169913" cy="138506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805484" y="6188096"/>
              <a:ext cx="169925" cy="166166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443007" y="6188096"/>
              <a:ext cx="161594" cy="166166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05484" y="6555138"/>
              <a:ext cx="169925" cy="165353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43008" y="6385450"/>
              <a:ext cx="161594" cy="138506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5790" y="6385454"/>
              <a:ext cx="138506" cy="138506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635795" y="6555138"/>
              <a:ext cx="138506" cy="165353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443014" y="6555138"/>
              <a:ext cx="161594" cy="165353"/>
            </a:xfrm>
            <a:prstGeom prst="rect">
              <a:avLst/>
            </a:prstGeom>
          </p:spPr>
        </p:pic>
      </p:grpSp>
      <p:sp>
        <p:nvSpPr>
          <p:cNvPr id="140" name="object 140" descr=""/>
          <p:cNvSpPr txBox="1"/>
          <p:nvPr/>
        </p:nvSpPr>
        <p:spPr>
          <a:xfrm>
            <a:off x="4682058" y="540004"/>
            <a:ext cx="5470525" cy="544830"/>
          </a:xfrm>
          <a:prstGeom prst="rect">
            <a:avLst/>
          </a:prstGeom>
          <a:solidFill>
            <a:srgbClr val="D0F4F5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</a:pPr>
            <a:r>
              <a:rPr dirty="0" sz="1100" spc="-10" b="1">
                <a:latin typeface="Calibri"/>
                <a:cs typeface="Calibri"/>
              </a:rPr>
              <a:t>Name: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1" name="object 141" descr=""/>
          <p:cNvSpPr txBox="1"/>
          <p:nvPr/>
        </p:nvSpPr>
        <p:spPr>
          <a:xfrm>
            <a:off x="527300" y="7197929"/>
            <a:ext cx="13296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405" algn="l"/>
              </a:tabLst>
            </a:pPr>
            <a:r>
              <a:rPr dirty="0" sz="1000" spc="-50">
                <a:latin typeface="Arial"/>
                <a:cs typeface="Arial"/>
              </a:rPr>
              <a:t>6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15" b="1">
                <a:latin typeface="Trebuchet MS"/>
                <a:cs typeface="Trebuchet MS"/>
              </a:rPr>
              <a:t>WATER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26808" y="1298154"/>
            <a:ext cx="4024629" cy="52832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459"/>
              </a:spcBef>
            </a:pPr>
            <a:r>
              <a:rPr dirty="0" sz="1800" spc="-250" b="1">
                <a:latin typeface="Trebuchet MS"/>
                <a:cs typeface="Trebuchet MS"/>
              </a:rPr>
              <a:t>Engineers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355" b="1">
                <a:latin typeface="Trebuchet MS"/>
                <a:cs typeface="Trebuchet MS"/>
              </a:rPr>
              <a:t>make</a:t>
            </a:r>
            <a:r>
              <a:rPr dirty="0" sz="1800" spc="-195" b="1">
                <a:latin typeface="Trebuchet MS"/>
                <a:cs typeface="Trebuchet MS"/>
              </a:rPr>
              <a:t> </a:t>
            </a:r>
            <a:r>
              <a:rPr dirty="0" sz="1800" spc="-229" b="1">
                <a:latin typeface="Trebuchet MS"/>
                <a:cs typeface="Trebuchet MS"/>
              </a:rPr>
              <a:t>‘things’</a:t>
            </a:r>
            <a:r>
              <a:rPr dirty="0" sz="1800" spc="-195" b="1">
                <a:latin typeface="Trebuchet MS"/>
                <a:cs typeface="Trebuchet MS"/>
              </a:rPr>
              <a:t> </a:t>
            </a:r>
            <a:r>
              <a:rPr dirty="0" sz="1800" spc="-185" b="1">
                <a:latin typeface="Trebuchet MS"/>
                <a:cs typeface="Trebuchet MS"/>
              </a:rPr>
              <a:t>that</a:t>
            </a:r>
            <a:r>
              <a:rPr dirty="0" sz="1800" spc="-195" b="1">
                <a:latin typeface="Trebuchet MS"/>
                <a:cs typeface="Trebuchet MS"/>
              </a:rPr>
              <a:t> </a:t>
            </a:r>
            <a:r>
              <a:rPr dirty="0" sz="1800" spc="-245" b="1">
                <a:latin typeface="Trebuchet MS"/>
                <a:cs typeface="Trebuchet MS"/>
              </a:rPr>
              <a:t>work</a:t>
            </a:r>
            <a:r>
              <a:rPr dirty="0" sz="1800" spc="-195" b="1">
                <a:latin typeface="Trebuchet MS"/>
                <a:cs typeface="Trebuchet MS"/>
              </a:rPr>
              <a:t> </a:t>
            </a:r>
            <a:r>
              <a:rPr dirty="0" sz="1800" spc="-180" b="1">
                <a:latin typeface="Trebuchet MS"/>
                <a:cs typeface="Trebuchet MS"/>
              </a:rPr>
              <a:t>or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355" b="1">
                <a:latin typeface="Trebuchet MS"/>
                <a:cs typeface="Trebuchet MS"/>
              </a:rPr>
              <a:t>make</a:t>
            </a:r>
            <a:r>
              <a:rPr dirty="0" sz="1800" spc="-195" b="1">
                <a:latin typeface="Trebuchet MS"/>
                <a:cs typeface="Trebuchet MS"/>
              </a:rPr>
              <a:t> </a:t>
            </a:r>
            <a:r>
              <a:rPr dirty="0" sz="1800" spc="-185" b="1">
                <a:latin typeface="Trebuchet MS"/>
                <a:cs typeface="Trebuchet MS"/>
              </a:rPr>
              <a:t>‘things’ </a:t>
            </a:r>
            <a:r>
              <a:rPr dirty="0" sz="1800" spc="-245" b="1">
                <a:latin typeface="Trebuchet MS"/>
                <a:cs typeface="Trebuchet MS"/>
              </a:rPr>
              <a:t>work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225" b="1">
                <a:latin typeface="Trebuchet MS"/>
                <a:cs typeface="Trebuchet MS"/>
              </a:rPr>
              <a:t>better.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254" b="1">
                <a:latin typeface="Trebuchet MS"/>
                <a:cs typeface="Trebuchet MS"/>
              </a:rPr>
              <a:t>But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they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do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165" b="1">
                <a:latin typeface="Trebuchet MS"/>
                <a:cs typeface="Trebuchet MS"/>
              </a:rPr>
              <a:t>this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250" b="1">
                <a:latin typeface="Trebuchet MS"/>
                <a:cs typeface="Trebuchet MS"/>
              </a:rPr>
              <a:t>in</a:t>
            </a:r>
            <a:r>
              <a:rPr dirty="0" sz="1800" spc="-200" b="1">
                <a:latin typeface="Trebuchet MS"/>
                <a:cs typeface="Trebuchet MS"/>
              </a:rPr>
              <a:t> </a:t>
            </a:r>
            <a:r>
              <a:rPr dirty="0" sz="1800" spc="-170" b="1">
                <a:latin typeface="Trebuchet MS"/>
                <a:cs typeface="Trebuchet MS"/>
              </a:rPr>
              <a:t>particular</a:t>
            </a:r>
            <a:r>
              <a:rPr dirty="0" sz="1800" spc="-204" b="1">
                <a:latin typeface="Trebuchet MS"/>
                <a:cs typeface="Trebuchet MS"/>
              </a:rPr>
              <a:t> </a:t>
            </a:r>
            <a:r>
              <a:rPr dirty="0" sz="1800" spc="-305" b="1">
                <a:latin typeface="Trebuchet MS"/>
                <a:cs typeface="Trebuchet MS"/>
              </a:rPr>
              <a:t>ways.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26808" y="1995647"/>
            <a:ext cx="2782570" cy="11823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dirty="0" sz="950" spc="-10">
                <a:latin typeface="Trebuchet MS"/>
                <a:cs typeface="Trebuchet MS"/>
              </a:rPr>
              <a:t>The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‘engineering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habits’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describe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way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act.</a:t>
            </a:r>
            <a:endParaRPr sz="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dirty="0" sz="950" spc="50" b="1">
                <a:solidFill>
                  <a:srgbClr val="14C9CF"/>
                </a:solidFill>
                <a:latin typeface="Calibri"/>
                <a:cs typeface="Calibri"/>
              </a:rPr>
              <a:t>How</a:t>
            </a:r>
            <a:r>
              <a:rPr dirty="0" sz="950" spc="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do</a:t>
            </a:r>
            <a:r>
              <a:rPr dirty="0" sz="950" spc="5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you</a:t>
            </a:r>
            <a:r>
              <a:rPr dirty="0" sz="950" spc="6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think</a:t>
            </a:r>
            <a:r>
              <a:rPr dirty="0" sz="950" spc="6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and</a:t>
            </a:r>
            <a:r>
              <a:rPr dirty="0" sz="95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spc="70" b="1">
                <a:solidFill>
                  <a:srgbClr val="14C9CF"/>
                </a:solidFill>
                <a:latin typeface="Calibri"/>
                <a:cs typeface="Calibri"/>
              </a:rPr>
              <a:t>act</a:t>
            </a:r>
            <a:r>
              <a:rPr dirty="0" sz="95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like</a:t>
            </a:r>
            <a:r>
              <a:rPr dirty="0" sz="950" spc="8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an</a:t>
            </a:r>
            <a:r>
              <a:rPr dirty="0" sz="950" spc="8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spc="-10" b="1">
                <a:solidFill>
                  <a:srgbClr val="14C9CF"/>
                </a:solidFill>
                <a:latin typeface="Calibri"/>
                <a:cs typeface="Calibri"/>
              </a:rPr>
              <a:t>engineer?</a:t>
            </a:r>
            <a:endParaRPr sz="950">
              <a:latin typeface="Calibri"/>
              <a:cs typeface="Calibri"/>
            </a:endParaRPr>
          </a:p>
          <a:p>
            <a:pPr marL="12700" marR="773430">
              <a:lnSpc>
                <a:spcPct val="108300"/>
              </a:lnSpc>
              <a:spcBef>
                <a:spcPts val="850"/>
              </a:spcBef>
            </a:pPr>
            <a:r>
              <a:rPr dirty="0" sz="950" spc="-45">
                <a:latin typeface="Trebuchet MS"/>
                <a:cs typeface="Trebuchet MS"/>
              </a:rPr>
              <a:t>Take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quiz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This</a:t>
            </a:r>
            <a:r>
              <a:rPr dirty="0" u="sng" sz="950" spc="3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is</a:t>
            </a:r>
            <a:r>
              <a:rPr dirty="0" u="sng" sz="950" spc="3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Engineering:</a:t>
            </a:r>
            <a:r>
              <a:rPr dirty="0" u="sng" sz="950" spc="3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sz="950" spc="3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Sustainable</a:t>
            </a:r>
            <a:r>
              <a:rPr dirty="0" u="sng" sz="950" spc="2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"/>
              </a:rPr>
              <a:t>Futures</a:t>
            </a:r>
            <a:r>
              <a:rPr dirty="0" sz="950" spc="23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1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discover</a:t>
            </a:r>
            <a:r>
              <a:rPr dirty="0" sz="950" spc="10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your </a:t>
            </a:r>
            <a:r>
              <a:rPr dirty="0" sz="950" spc="-25">
                <a:latin typeface="Trebuchet MS"/>
                <a:cs typeface="Trebuchet MS"/>
              </a:rPr>
              <a:t>‘engineering</a:t>
            </a:r>
            <a:r>
              <a:rPr dirty="0" sz="950" spc="3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habits’.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540004"/>
            <a:ext cx="3563594" cy="54457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30"/>
              <a:t>Engineering</a:t>
            </a:r>
            <a:r>
              <a:rPr dirty="0" spc="-580"/>
              <a:t> </a:t>
            </a:r>
            <a:r>
              <a:rPr dirty="0" spc="-500"/>
              <a:t>habits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883208" y="6135620"/>
            <a:ext cx="51847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Find</a:t>
            </a:r>
            <a:r>
              <a:rPr dirty="0" sz="1100" spc="11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100" spc="13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full</a:t>
            </a:r>
            <a:r>
              <a:rPr dirty="0" sz="1100" spc="13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quiz</a:t>
            </a:r>
            <a:r>
              <a:rPr dirty="0" sz="1100" spc="125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on</a:t>
            </a:r>
            <a:r>
              <a:rPr dirty="0" sz="1100" spc="114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the</a:t>
            </a:r>
            <a:r>
              <a:rPr dirty="0" sz="1100" spc="13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‘This</a:t>
            </a:r>
            <a:r>
              <a:rPr dirty="0" u="sng" sz="1100" spc="16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is</a:t>
            </a:r>
            <a:r>
              <a:rPr dirty="0" u="sng" sz="1100" spc="16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Engineering:</a:t>
            </a:r>
            <a:r>
              <a:rPr dirty="0" u="sng" sz="1100" spc="13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10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Water’</a:t>
            </a:r>
            <a:r>
              <a:rPr dirty="0" u="sng" sz="1100" spc="6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110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4"/>
              </a:rPr>
              <a:t>page</a:t>
            </a:r>
            <a:r>
              <a:rPr dirty="0" sz="1100" spc="12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on</a:t>
            </a:r>
            <a:r>
              <a:rPr dirty="0" sz="1100" spc="13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our</a:t>
            </a:r>
            <a:r>
              <a:rPr dirty="0" sz="1100" spc="9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STEM</a:t>
            </a:r>
            <a:r>
              <a:rPr dirty="0" sz="1100" spc="130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14C9CF"/>
                </a:solidFill>
                <a:latin typeface="Calibri"/>
                <a:cs typeface="Calibri"/>
              </a:rPr>
              <a:t>resource</a:t>
            </a:r>
            <a:r>
              <a:rPr dirty="0" sz="1100" spc="125" b="1" i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100" spc="-20" b="1" i="1">
                <a:solidFill>
                  <a:srgbClr val="14C9CF"/>
                </a:solidFill>
                <a:latin typeface="Calibri"/>
                <a:cs typeface="Calibri"/>
              </a:rPr>
              <a:t>hub.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40004" y="3319373"/>
            <a:ext cx="9611995" cy="2581910"/>
            <a:chOff x="540004" y="3319373"/>
            <a:chExt cx="9611995" cy="2581910"/>
          </a:xfrm>
        </p:grpSpPr>
        <p:sp>
          <p:nvSpPr>
            <p:cNvPr id="8" name="object 8" descr=""/>
            <p:cNvSpPr/>
            <p:nvPr/>
          </p:nvSpPr>
          <p:spPr>
            <a:xfrm>
              <a:off x="540004" y="3319373"/>
              <a:ext cx="9611995" cy="2581910"/>
            </a:xfrm>
            <a:custGeom>
              <a:avLst/>
              <a:gdLst/>
              <a:ahLst/>
              <a:cxnLst/>
              <a:rect l="l" t="t" r="r" b="b"/>
              <a:pathLst>
                <a:path w="9611995" h="2581910">
                  <a:moveTo>
                    <a:pt x="9611995" y="0"/>
                  </a:moveTo>
                  <a:lnTo>
                    <a:pt x="0" y="0"/>
                  </a:lnTo>
                  <a:lnTo>
                    <a:pt x="0" y="2581287"/>
                  </a:lnTo>
                  <a:lnTo>
                    <a:pt x="9611995" y="2581287"/>
                  </a:lnTo>
                  <a:lnTo>
                    <a:pt x="9611995" y="0"/>
                  </a:lnTo>
                  <a:close/>
                </a:path>
              </a:pathLst>
            </a:custGeom>
            <a:solidFill>
              <a:srgbClr val="D0F4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20001" y="3978935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5" h="443864">
                  <a:moveTo>
                    <a:pt x="44340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443407" y="443407"/>
                  </a:lnTo>
                  <a:lnTo>
                    <a:pt x="443407" y="0"/>
                  </a:lnTo>
                  <a:close/>
                </a:path>
              </a:pathLst>
            </a:custGeom>
            <a:solidFill>
              <a:srgbClr val="94C46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324" y="4063262"/>
              <a:ext cx="274753" cy="27475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112799" y="3978935"/>
              <a:ext cx="1207770" cy="443865"/>
            </a:xfrm>
            <a:custGeom>
              <a:avLst/>
              <a:gdLst/>
              <a:ahLst/>
              <a:cxnLst/>
              <a:rect l="l" t="t" r="r" b="b"/>
              <a:pathLst>
                <a:path w="1207770" h="443864">
                  <a:moveTo>
                    <a:pt x="1207769" y="0"/>
                  </a:moveTo>
                  <a:lnTo>
                    <a:pt x="0" y="0"/>
                  </a:lnTo>
                  <a:lnTo>
                    <a:pt x="0" y="443420"/>
                  </a:lnTo>
                  <a:lnTo>
                    <a:pt x="1207769" y="443420"/>
                  </a:lnTo>
                  <a:lnTo>
                    <a:pt x="1207769" y="0"/>
                  </a:lnTo>
                  <a:close/>
                </a:path>
              </a:pathLst>
            </a:custGeom>
            <a:solidFill>
              <a:srgbClr val="94C46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12000" y="540004"/>
            <a:ext cx="3240011" cy="2599880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720001" y="3978935"/>
            <a:ext cx="1600835" cy="4438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470534" marR="106045">
              <a:lnSpc>
                <a:spcPct val="100000"/>
              </a:lnSpc>
              <a:spcBef>
                <a:spcPts val="340"/>
              </a:spcBef>
            </a:pP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Creative</a:t>
            </a:r>
            <a:r>
              <a:rPr dirty="0" sz="1100" spc="5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problem-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solving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20001" y="4530356"/>
            <a:ext cx="1376680" cy="3937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4769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Coming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lots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>
                <a:latin typeface="Trebuchet MS"/>
                <a:cs typeface="Trebuchet MS"/>
              </a:rPr>
              <a:t>new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good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ideas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20001" y="5031651"/>
            <a:ext cx="1278890" cy="3937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6040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Working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successfully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group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2561793" y="3978935"/>
            <a:ext cx="1230630" cy="443865"/>
            <a:chOff x="2561793" y="3978935"/>
            <a:chExt cx="1230630" cy="443865"/>
          </a:xfrm>
        </p:grpSpPr>
        <p:sp>
          <p:nvSpPr>
            <p:cNvPr id="17" name="object 17" descr=""/>
            <p:cNvSpPr/>
            <p:nvPr/>
          </p:nvSpPr>
          <p:spPr>
            <a:xfrm>
              <a:off x="2561793" y="3978935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4" h="443864">
                  <a:moveTo>
                    <a:pt x="44340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443407" y="443407"/>
                  </a:lnTo>
                  <a:lnTo>
                    <a:pt x="443407" y="0"/>
                  </a:lnTo>
                  <a:close/>
                </a:path>
              </a:pathLst>
            </a:custGeom>
            <a:solidFill>
              <a:srgbClr val="9256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6118" y="4232896"/>
              <a:ext cx="100171" cy="103568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2759887" y="4064825"/>
              <a:ext cx="161290" cy="271780"/>
            </a:xfrm>
            <a:custGeom>
              <a:avLst/>
              <a:gdLst/>
              <a:ahLst/>
              <a:cxnLst/>
              <a:rect l="l" t="t" r="r" b="b"/>
              <a:pathLst>
                <a:path w="161289" h="271779">
                  <a:moveTo>
                    <a:pt x="43281" y="271640"/>
                  </a:moveTo>
                  <a:lnTo>
                    <a:pt x="42379" y="269087"/>
                  </a:lnTo>
                  <a:lnTo>
                    <a:pt x="41884" y="266344"/>
                  </a:lnTo>
                  <a:lnTo>
                    <a:pt x="41884" y="124434"/>
                  </a:lnTo>
                  <a:lnTo>
                    <a:pt x="29959" y="124434"/>
                  </a:lnTo>
                  <a:lnTo>
                    <a:pt x="18313" y="126796"/>
                  </a:lnTo>
                  <a:lnTo>
                    <a:pt x="8788" y="133223"/>
                  </a:lnTo>
                  <a:lnTo>
                    <a:pt x="2362" y="142748"/>
                  </a:lnTo>
                  <a:lnTo>
                    <a:pt x="0" y="154393"/>
                  </a:lnTo>
                  <a:lnTo>
                    <a:pt x="0" y="267995"/>
                  </a:lnTo>
                  <a:lnTo>
                    <a:pt x="3644" y="271640"/>
                  </a:lnTo>
                  <a:lnTo>
                    <a:pt x="43281" y="271640"/>
                  </a:lnTo>
                  <a:close/>
                </a:path>
                <a:path w="161289" h="271779">
                  <a:moveTo>
                    <a:pt x="160972" y="87604"/>
                  </a:moveTo>
                  <a:lnTo>
                    <a:pt x="160693" y="84315"/>
                  </a:lnTo>
                  <a:lnTo>
                    <a:pt x="158864" y="81838"/>
                  </a:lnTo>
                  <a:lnTo>
                    <a:pt x="99136" y="1219"/>
                  </a:lnTo>
                  <a:lnTo>
                    <a:pt x="96710" y="0"/>
                  </a:lnTo>
                  <a:lnTo>
                    <a:pt x="91554" y="0"/>
                  </a:lnTo>
                  <a:lnTo>
                    <a:pt x="89115" y="1219"/>
                  </a:lnTo>
                  <a:lnTo>
                    <a:pt x="27571" y="84315"/>
                  </a:lnTo>
                  <a:lnTo>
                    <a:pt x="27292" y="87604"/>
                  </a:lnTo>
                  <a:lnTo>
                    <a:pt x="30060" y="93103"/>
                  </a:lnTo>
                  <a:lnTo>
                    <a:pt x="32867" y="94830"/>
                  </a:lnTo>
                  <a:lnTo>
                    <a:pt x="56896" y="94830"/>
                  </a:lnTo>
                  <a:lnTo>
                    <a:pt x="56896" y="267995"/>
                  </a:lnTo>
                  <a:lnTo>
                    <a:pt x="60540" y="271640"/>
                  </a:lnTo>
                  <a:lnTo>
                    <a:pt x="127723" y="271640"/>
                  </a:lnTo>
                  <a:lnTo>
                    <a:pt x="131368" y="267995"/>
                  </a:lnTo>
                  <a:lnTo>
                    <a:pt x="131368" y="94830"/>
                  </a:lnTo>
                  <a:lnTo>
                    <a:pt x="155397" y="94830"/>
                  </a:lnTo>
                  <a:lnTo>
                    <a:pt x="158203" y="93103"/>
                  </a:lnTo>
                  <a:lnTo>
                    <a:pt x="160972" y="876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971380" y="3978948"/>
              <a:ext cx="821055" cy="443865"/>
            </a:xfrm>
            <a:custGeom>
              <a:avLst/>
              <a:gdLst/>
              <a:ahLst/>
              <a:cxnLst/>
              <a:rect l="l" t="t" r="r" b="b"/>
              <a:pathLst>
                <a:path w="821054" h="443864">
                  <a:moveTo>
                    <a:pt x="820800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820800" y="443407"/>
                  </a:lnTo>
                  <a:lnTo>
                    <a:pt x="820800" y="0"/>
                  </a:lnTo>
                  <a:close/>
                </a:path>
              </a:pathLst>
            </a:custGeom>
            <a:solidFill>
              <a:srgbClr val="92569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561793" y="3978948"/>
            <a:ext cx="1230630" cy="44386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487680">
              <a:lnSpc>
                <a:spcPct val="100000"/>
              </a:lnSpc>
              <a:spcBef>
                <a:spcPts val="1055"/>
              </a:spcBef>
            </a:pP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Improving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2561793" y="4530356"/>
            <a:ext cx="1191260" cy="3937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7945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Making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have </a:t>
            </a:r>
            <a:r>
              <a:rPr dirty="0" sz="950">
                <a:latin typeface="Trebuchet MS"/>
                <a:cs typeface="Trebuchet MS"/>
              </a:rPr>
              <a:t>done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better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561793" y="5031651"/>
            <a:ext cx="1200150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7945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Experimenting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with </a:t>
            </a:r>
            <a:r>
              <a:rPr dirty="0" sz="950">
                <a:latin typeface="Trebuchet MS"/>
                <a:cs typeface="Trebuchet MS"/>
              </a:rPr>
              <a:t>things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just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see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happens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033418" y="4530356"/>
            <a:ext cx="1346200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4769">
              <a:lnSpc>
                <a:spcPct val="102600"/>
              </a:lnSpc>
              <a:spcBef>
                <a:spcPts val="350"/>
              </a:spcBef>
            </a:pPr>
            <a:r>
              <a:rPr dirty="0" sz="950" spc="-10">
                <a:latin typeface="Trebuchet MS"/>
                <a:cs typeface="Trebuchet MS"/>
              </a:rPr>
              <a:t>Thinking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world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around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and </a:t>
            </a: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could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better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033418" y="5180241"/>
            <a:ext cx="1024255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algn="just" marL="75565" marR="67945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Finding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25">
                <a:latin typeface="Trebuchet MS"/>
                <a:cs typeface="Trebuchet MS"/>
              </a:rPr>
              <a:t> why </a:t>
            </a:r>
            <a:r>
              <a:rPr dirty="0" sz="950">
                <a:latin typeface="Trebuchet MS"/>
                <a:cs typeface="Trebuchet MS"/>
              </a:rPr>
              <a:t>something</a:t>
            </a:r>
            <a:r>
              <a:rPr dirty="0" sz="950" spc="1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does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work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4033418" y="3978935"/>
            <a:ext cx="1573530" cy="443865"/>
            <a:chOff x="4033418" y="3978935"/>
            <a:chExt cx="1573530" cy="443865"/>
          </a:xfrm>
        </p:grpSpPr>
        <p:sp>
          <p:nvSpPr>
            <p:cNvPr id="27" name="object 27" descr=""/>
            <p:cNvSpPr/>
            <p:nvPr/>
          </p:nvSpPr>
          <p:spPr>
            <a:xfrm>
              <a:off x="4033418" y="3978935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4" h="443864">
                  <a:moveTo>
                    <a:pt x="44340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443407" y="443407"/>
                  </a:lnTo>
                  <a:lnTo>
                    <a:pt x="443407" y="0"/>
                  </a:lnTo>
                  <a:close/>
                </a:path>
              </a:pathLst>
            </a:custGeom>
            <a:solidFill>
              <a:srgbClr val="314E9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2086" y="4061688"/>
              <a:ext cx="206070" cy="280873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4402645" y="3978948"/>
              <a:ext cx="1204595" cy="443865"/>
            </a:xfrm>
            <a:custGeom>
              <a:avLst/>
              <a:gdLst/>
              <a:ahLst/>
              <a:cxnLst/>
              <a:rect l="l" t="t" r="r" b="b"/>
              <a:pathLst>
                <a:path w="1204595" h="443864">
                  <a:moveTo>
                    <a:pt x="120413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1204137" y="443407"/>
                  </a:lnTo>
                  <a:lnTo>
                    <a:pt x="1204137" y="0"/>
                  </a:lnTo>
                  <a:close/>
                </a:path>
              </a:pathLst>
            </a:custGeom>
            <a:solidFill>
              <a:srgbClr val="314E9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4033418" y="3978948"/>
            <a:ext cx="1573530" cy="44386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447040">
              <a:lnSpc>
                <a:spcPct val="100000"/>
              </a:lnSpc>
              <a:spcBef>
                <a:spcPts val="1055"/>
              </a:spcBef>
            </a:pP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Problem-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finding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5848019" y="4530356"/>
            <a:ext cx="1180465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6040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Deciding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how </a:t>
            </a:r>
            <a:r>
              <a:rPr dirty="0" sz="950">
                <a:latin typeface="Trebuchet MS"/>
                <a:cs typeface="Trebuchet MS"/>
              </a:rPr>
              <a:t>something</a:t>
            </a:r>
            <a:r>
              <a:rPr dirty="0" sz="950" spc="11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could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done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differently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848019" y="5180241"/>
            <a:ext cx="1242060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9215">
              <a:lnSpc>
                <a:spcPct val="102600"/>
              </a:lnSpc>
              <a:spcBef>
                <a:spcPts val="350"/>
              </a:spcBef>
            </a:pPr>
            <a:r>
              <a:rPr dirty="0" sz="950" spc="-10">
                <a:latin typeface="Trebuchet MS"/>
                <a:cs typeface="Trebuchet MS"/>
              </a:rPr>
              <a:t>Explaining</a:t>
            </a:r>
            <a:r>
              <a:rPr dirty="0" sz="950">
                <a:latin typeface="Trebuchet MS"/>
                <a:cs typeface="Trebuchet MS"/>
              </a:rPr>
              <a:t> how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well</a:t>
            </a:r>
            <a:r>
              <a:rPr dirty="0" sz="950" spc="50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am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doing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35">
                <a:latin typeface="Trebuchet MS"/>
                <a:cs typeface="Trebuchet MS"/>
              </a:rPr>
              <a:t>my </a:t>
            </a:r>
            <a:r>
              <a:rPr dirty="0" sz="950" spc="-10">
                <a:latin typeface="Trebuchet MS"/>
                <a:cs typeface="Trebuchet MS"/>
              </a:rPr>
              <a:t>teachers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friends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5848019" y="3978935"/>
            <a:ext cx="1169670" cy="443865"/>
            <a:chOff x="5848019" y="3978935"/>
            <a:chExt cx="1169670" cy="443865"/>
          </a:xfrm>
        </p:grpSpPr>
        <p:sp>
          <p:nvSpPr>
            <p:cNvPr id="34" name="object 34" descr=""/>
            <p:cNvSpPr/>
            <p:nvPr/>
          </p:nvSpPr>
          <p:spPr>
            <a:xfrm>
              <a:off x="5848019" y="3978935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4" h="443864">
                  <a:moveTo>
                    <a:pt x="44340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443407" y="443407"/>
                  </a:lnTo>
                  <a:lnTo>
                    <a:pt x="443407" y="0"/>
                  </a:lnTo>
                  <a:close/>
                </a:path>
              </a:pathLst>
            </a:custGeom>
            <a:solidFill>
              <a:srgbClr val="F7A85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32337" y="4064664"/>
              <a:ext cx="274755" cy="271948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6256019" y="3978948"/>
              <a:ext cx="761365" cy="443865"/>
            </a:xfrm>
            <a:custGeom>
              <a:avLst/>
              <a:gdLst/>
              <a:ahLst/>
              <a:cxnLst/>
              <a:rect l="l" t="t" r="r" b="b"/>
              <a:pathLst>
                <a:path w="761365" h="443864">
                  <a:moveTo>
                    <a:pt x="761288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761288" y="443407"/>
                  </a:lnTo>
                  <a:lnTo>
                    <a:pt x="761288" y="0"/>
                  </a:lnTo>
                  <a:close/>
                </a:path>
              </a:pathLst>
            </a:custGeom>
            <a:solidFill>
              <a:srgbClr val="F7A85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5848019" y="3978948"/>
            <a:ext cx="1169670" cy="44386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485775">
              <a:lnSpc>
                <a:spcPct val="100000"/>
              </a:lnSpc>
              <a:spcBef>
                <a:spcPts val="1055"/>
              </a:spcBef>
            </a:pP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Adapting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331214" y="4530356"/>
            <a:ext cx="1089660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7945">
              <a:lnSpc>
                <a:spcPct val="102600"/>
              </a:lnSpc>
              <a:spcBef>
                <a:spcPts val="350"/>
              </a:spcBef>
            </a:pPr>
            <a:r>
              <a:rPr dirty="0" sz="950" spc="-10">
                <a:latin typeface="Trebuchet MS"/>
                <a:cs typeface="Trebuchet MS"/>
              </a:rPr>
              <a:t>Thinking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loud </a:t>
            </a:r>
            <a:r>
              <a:rPr dirty="0" sz="950">
                <a:latin typeface="Trebuchet MS"/>
                <a:cs typeface="Trebuchet MS"/>
              </a:rPr>
              <a:t>when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am</a:t>
            </a:r>
            <a:r>
              <a:rPr dirty="0" sz="950" spc="-10">
                <a:latin typeface="Trebuchet MS"/>
                <a:cs typeface="Trebuchet MS"/>
              </a:rPr>
              <a:t> being imaginative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7331214" y="5180241"/>
            <a:ext cx="1138555" cy="3937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6040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Making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plan before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start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work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7331214" y="3978935"/>
            <a:ext cx="1264920" cy="443865"/>
            <a:chOff x="7331214" y="3978935"/>
            <a:chExt cx="1264920" cy="443865"/>
          </a:xfrm>
        </p:grpSpPr>
        <p:sp>
          <p:nvSpPr>
            <p:cNvPr id="41" name="object 41" descr=""/>
            <p:cNvSpPr/>
            <p:nvPr/>
          </p:nvSpPr>
          <p:spPr>
            <a:xfrm>
              <a:off x="7331214" y="3978935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5" h="443864">
                  <a:moveTo>
                    <a:pt x="44340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443407" y="443407"/>
                  </a:lnTo>
                  <a:lnTo>
                    <a:pt x="443407" y="0"/>
                  </a:lnTo>
                  <a:close/>
                </a:path>
              </a:pathLst>
            </a:custGeom>
            <a:solidFill>
              <a:srgbClr val="EE79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12934" y="4076600"/>
              <a:ext cx="283090" cy="247679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7741703" y="3978948"/>
              <a:ext cx="854710" cy="443865"/>
            </a:xfrm>
            <a:custGeom>
              <a:avLst/>
              <a:gdLst/>
              <a:ahLst/>
              <a:cxnLst/>
              <a:rect l="l" t="t" r="r" b="b"/>
              <a:pathLst>
                <a:path w="854709" h="443864">
                  <a:moveTo>
                    <a:pt x="854328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854328" y="443407"/>
                  </a:lnTo>
                  <a:lnTo>
                    <a:pt x="854328" y="0"/>
                  </a:lnTo>
                  <a:close/>
                </a:path>
              </a:pathLst>
            </a:custGeom>
            <a:solidFill>
              <a:srgbClr val="EE79A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 descr=""/>
          <p:cNvSpPr txBox="1"/>
          <p:nvPr/>
        </p:nvSpPr>
        <p:spPr>
          <a:xfrm>
            <a:off x="7331214" y="3978948"/>
            <a:ext cx="1264920" cy="44386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488315">
              <a:lnSpc>
                <a:spcPct val="100000"/>
              </a:lnSpc>
              <a:spcBef>
                <a:spcPts val="1055"/>
              </a:spcBef>
            </a:pP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Visualising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8837269" y="4530356"/>
            <a:ext cx="1061720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7945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ideas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</a:t>
            </a:r>
            <a:r>
              <a:rPr dirty="0" sz="950">
                <a:latin typeface="Trebuchet MS"/>
                <a:cs typeface="Trebuchet MS"/>
              </a:rPr>
              <a:t>one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subject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 </a:t>
            </a:r>
            <a:r>
              <a:rPr dirty="0" sz="950" spc="-10">
                <a:latin typeface="Trebuchet MS"/>
                <a:cs typeface="Trebuchet MS"/>
              </a:rPr>
              <a:t>another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8837269" y="5180253"/>
            <a:ext cx="1087755" cy="542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4450" rIns="0" bIns="0" rtlCol="0" vert="horz">
            <a:spAutoFit/>
          </a:bodyPr>
          <a:lstStyle/>
          <a:p>
            <a:pPr marL="75565" marR="67945">
              <a:lnSpc>
                <a:spcPct val="102600"/>
              </a:lnSpc>
              <a:spcBef>
                <a:spcPts val="350"/>
              </a:spcBef>
            </a:pPr>
            <a:r>
              <a:rPr dirty="0" sz="950">
                <a:latin typeface="Trebuchet MS"/>
                <a:cs typeface="Trebuchet MS"/>
              </a:rPr>
              <a:t>Putting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things together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 </a:t>
            </a:r>
            <a:r>
              <a:rPr dirty="0" sz="950" spc="-20">
                <a:latin typeface="Trebuchet MS"/>
                <a:cs typeface="Trebuchet MS"/>
              </a:rPr>
              <a:t>make </a:t>
            </a:r>
            <a:r>
              <a:rPr dirty="0" sz="950">
                <a:latin typeface="Trebuchet MS"/>
                <a:cs typeface="Trebuchet MS"/>
              </a:rPr>
              <a:t>something</a:t>
            </a:r>
            <a:r>
              <a:rPr dirty="0" sz="950" spc="11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new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47" name="object 47" descr=""/>
          <p:cNvGrpSpPr/>
          <p:nvPr/>
        </p:nvGrpSpPr>
        <p:grpSpPr>
          <a:xfrm>
            <a:off x="8837269" y="3978935"/>
            <a:ext cx="1134745" cy="443865"/>
            <a:chOff x="8837269" y="3978935"/>
            <a:chExt cx="1134745" cy="443865"/>
          </a:xfrm>
        </p:grpSpPr>
        <p:sp>
          <p:nvSpPr>
            <p:cNvPr id="48" name="object 48" descr=""/>
            <p:cNvSpPr/>
            <p:nvPr/>
          </p:nvSpPr>
          <p:spPr>
            <a:xfrm>
              <a:off x="8837269" y="3978935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5" h="443864">
                  <a:moveTo>
                    <a:pt x="443407" y="0"/>
                  </a:moveTo>
                  <a:lnTo>
                    <a:pt x="0" y="0"/>
                  </a:lnTo>
                  <a:lnTo>
                    <a:pt x="0" y="443407"/>
                  </a:lnTo>
                  <a:lnTo>
                    <a:pt x="443407" y="443407"/>
                  </a:lnTo>
                  <a:lnTo>
                    <a:pt x="443407" y="0"/>
                  </a:lnTo>
                  <a:close/>
                </a:path>
              </a:pathLst>
            </a:custGeom>
            <a:solidFill>
              <a:srgbClr val="14C9C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21594" y="4063262"/>
              <a:ext cx="274753" cy="274750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9244368" y="3978935"/>
              <a:ext cx="727710" cy="443865"/>
            </a:xfrm>
            <a:custGeom>
              <a:avLst/>
              <a:gdLst/>
              <a:ahLst/>
              <a:cxnLst/>
              <a:rect l="l" t="t" r="r" b="b"/>
              <a:pathLst>
                <a:path w="727709" h="443864">
                  <a:moveTo>
                    <a:pt x="727633" y="0"/>
                  </a:moveTo>
                  <a:lnTo>
                    <a:pt x="0" y="0"/>
                  </a:lnTo>
                  <a:lnTo>
                    <a:pt x="0" y="443420"/>
                  </a:lnTo>
                  <a:lnTo>
                    <a:pt x="727633" y="443420"/>
                  </a:lnTo>
                  <a:lnTo>
                    <a:pt x="727633" y="0"/>
                  </a:lnTo>
                  <a:close/>
                </a:path>
              </a:pathLst>
            </a:custGeom>
            <a:solidFill>
              <a:srgbClr val="14C9C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 descr=""/>
          <p:cNvSpPr txBox="1"/>
          <p:nvPr/>
        </p:nvSpPr>
        <p:spPr>
          <a:xfrm>
            <a:off x="8837269" y="3978935"/>
            <a:ext cx="1134745" cy="4438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485140" marR="106045">
              <a:lnSpc>
                <a:spcPct val="100000"/>
              </a:lnSpc>
              <a:spcBef>
                <a:spcPts val="340"/>
              </a:spcBef>
            </a:pPr>
            <a:r>
              <a:rPr dirty="0" sz="1100" spc="50" b="1">
                <a:solidFill>
                  <a:srgbClr val="FFFFFF"/>
                </a:solidFill>
                <a:latin typeface="Calibri"/>
                <a:cs typeface="Calibri"/>
              </a:rPr>
              <a:t>Systems 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thinking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2" name="object 52" descr=""/>
          <p:cNvGrpSpPr/>
          <p:nvPr/>
        </p:nvGrpSpPr>
        <p:grpSpPr>
          <a:xfrm>
            <a:off x="539995" y="6080658"/>
            <a:ext cx="310515" cy="310515"/>
            <a:chOff x="539995" y="6080658"/>
            <a:chExt cx="310515" cy="310515"/>
          </a:xfrm>
        </p:grpSpPr>
        <p:sp>
          <p:nvSpPr>
            <p:cNvPr id="53" name="object 53" descr=""/>
            <p:cNvSpPr/>
            <p:nvPr/>
          </p:nvSpPr>
          <p:spPr>
            <a:xfrm>
              <a:off x="539995" y="6080658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5" h="310514">
                  <a:moveTo>
                    <a:pt x="154978" y="0"/>
                  </a:moveTo>
                  <a:lnTo>
                    <a:pt x="105995" y="7900"/>
                  </a:lnTo>
                  <a:lnTo>
                    <a:pt x="63452" y="29899"/>
                  </a:lnTo>
                  <a:lnTo>
                    <a:pt x="29903" y="63444"/>
                  </a:lnTo>
                  <a:lnTo>
                    <a:pt x="7901" y="105984"/>
                  </a:lnTo>
                  <a:lnTo>
                    <a:pt x="0" y="154965"/>
                  </a:lnTo>
                  <a:lnTo>
                    <a:pt x="7901" y="203952"/>
                  </a:lnTo>
                  <a:lnTo>
                    <a:pt x="29903" y="246496"/>
                  </a:lnTo>
                  <a:lnTo>
                    <a:pt x="63452" y="280043"/>
                  </a:lnTo>
                  <a:lnTo>
                    <a:pt x="105995" y="302043"/>
                  </a:lnTo>
                  <a:lnTo>
                    <a:pt x="154978" y="309943"/>
                  </a:lnTo>
                  <a:lnTo>
                    <a:pt x="203960" y="302043"/>
                  </a:lnTo>
                  <a:lnTo>
                    <a:pt x="246503" y="280043"/>
                  </a:lnTo>
                  <a:lnTo>
                    <a:pt x="280052" y="246496"/>
                  </a:lnTo>
                  <a:lnTo>
                    <a:pt x="302054" y="203952"/>
                  </a:lnTo>
                  <a:lnTo>
                    <a:pt x="309956" y="154965"/>
                  </a:lnTo>
                  <a:lnTo>
                    <a:pt x="302054" y="105984"/>
                  </a:lnTo>
                  <a:lnTo>
                    <a:pt x="280052" y="63444"/>
                  </a:lnTo>
                  <a:lnTo>
                    <a:pt x="246503" y="29899"/>
                  </a:lnTo>
                  <a:lnTo>
                    <a:pt x="203960" y="7900"/>
                  </a:lnTo>
                  <a:lnTo>
                    <a:pt x="154978" y="0"/>
                  </a:lnTo>
                  <a:close/>
                </a:path>
              </a:pathLst>
            </a:custGeom>
            <a:solidFill>
              <a:srgbClr val="14C9C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0585" y="6140458"/>
              <a:ext cx="118948" cy="190347"/>
            </a:xfrm>
            <a:prstGeom prst="rect">
              <a:avLst/>
            </a:prstGeom>
          </p:spPr>
        </p:pic>
      </p:grpSp>
      <p:sp>
        <p:nvSpPr>
          <p:cNvPr id="55" name="object 55" descr=""/>
          <p:cNvSpPr/>
          <p:nvPr/>
        </p:nvSpPr>
        <p:spPr>
          <a:xfrm>
            <a:off x="727840" y="3801397"/>
            <a:ext cx="1357630" cy="0"/>
          </a:xfrm>
          <a:custGeom>
            <a:avLst/>
            <a:gdLst/>
            <a:ahLst/>
            <a:cxnLst/>
            <a:rect l="l" t="t" r="r" b="b"/>
            <a:pathLst>
              <a:path w="1357630" h="0">
                <a:moveTo>
                  <a:pt x="0" y="0"/>
                </a:moveTo>
                <a:lnTo>
                  <a:pt x="1357553" y="0"/>
                </a:lnTo>
              </a:path>
            </a:pathLst>
          </a:custGeom>
          <a:ln w="28575">
            <a:solidFill>
              <a:srgbClr val="1C30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 txBox="1"/>
          <p:nvPr/>
        </p:nvSpPr>
        <p:spPr>
          <a:xfrm>
            <a:off x="540004" y="3319373"/>
            <a:ext cx="9611995" cy="258191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87325">
              <a:lnSpc>
                <a:spcPct val="100000"/>
              </a:lnSpc>
              <a:spcBef>
                <a:spcPts val="715"/>
              </a:spcBef>
            </a:pPr>
            <a:r>
              <a:rPr dirty="0" sz="2400" spc="-220" b="1">
                <a:solidFill>
                  <a:srgbClr val="1C30F5"/>
                </a:solidFill>
                <a:latin typeface="Trebuchet MS"/>
                <a:cs typeface="Trebuchet MS"/>
              </a:rPr>
              <a:t>I</a:t>
            </a:r>
            <a:r>
              <a:rPr dirty="0" sz="2400" spc="-350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400" spc="-530" b="1">
                <a:solidFill>
                  <a:srgbClr val="1C30F5"/>
                </a:solidFill>
                <a:latin typeface="Trebuchet MS"/>
                <a:cs typeface="Trebuchet MS"/>
              </a:rPr>
              <a:t>AM</a:t>
            </a:r>
            <a:r>
              <a:rPr dirty="0" sz="2400" spc="-34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400" spc="-690" b="1">
                <a:solidFill>
                  <a:srgbClr val="1C30F5"/>
                </a:solidFill>
                <a:latin typeface="Trebuchet MS"/>
                <a:cs typeface="Trebuchet MS"/>
              </a:rPr>
              <a:t>GOOD</a:t>
            </a:r>
            <a:r>
              <a:rPr dirty="0" sz="2400" spc="-345" b="1">
                <a:solidFill>
                  <a:srgbClr val="1C30F5"/>
                </a:solidFill>
                <a:latin typeface="Trebuchet MS"/>
                <a:cs typeface="Trebuchet MS"/>
              </a:rPr>
              <a:t> </a:t>
            </a:r>
            <a:r>
              <a:rPr dirty="0" sz="2400" spc="-540" b="1">
                <a:solidFill>
                  <a:srgbClr val="1C30F5"/>
                </a:solidFill>
                <a:latin typeface="Trebuchet MS"/>
                <a:cs typeface="Trebuchet MS"/>
              </a:rPr>
              <a:t>AT...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3515300" y="2003821"/>
            <a:ext cx="3048635" cy="1174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dirty="0" sz="950" spc="50" b="1">
                <a:solidFill>
                  <a:srgbClr val="14C9CF"/>
                </a:solidFill>
                <a:latin typeface="Calibri"/>
                <a:cs typeface="Calibri"/>
              </a:rPr>
              <a:t>But</a:t>
            </a:r>
            <a:r>
              <a:rPr dirty="0" sz="95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remember,</a:t>
            </a:r>
            <a:r>
              <a:rPr dirty="0" sz="950" spc="2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results</a:t>
            </a:r>
            <a:r>
              <a:rPr dirty="0" sz="95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are</a:t>
            </a:r>
            <a:r>
              <a:rPr dirty="0" sz="950" spc="9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not</a:t>
            </a:r>
            <a:r>
              <a:rPr dirty="0" sz="950" spc="9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b="1">
                <a:solidFill>
                  <a:srgbClr val="14C9CF"/>
                </a:solidFill>
                <a:latin typeface="Calibri"/>
                <a:cs typeface="Calibri"/>
              </a:rPr>
              <a:t>fixed!</a:t>
            </a:r>
            <a:r>
              <a:rPr dirty="0" sz="950" spc="1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If</a:t>
            </a:r>
            <a:r>
              <a:rPr dirty="0" sz="950">
                <a:latin typeface="Trebuchet MS"/>
                <a:cs typeface="Trebuchet MS"/>
              </a:rPr>
              <a:t> you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take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6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quiz several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times,</a:t>
            </a:r>
            <a:r>
              <a:rPr dirty="0" sz="950" spc="-9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might</a:t>
            </a:r>
            <a:r>
              <a:rPr dirty="0" sz="950" spc="-10">
                <a:latin typeface="Trebuchet MS"/>
                <a:cs typeface="Trebuchet MS"/>
              </a:rPr>
              <a:t> find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 spc="-10">
                <a:latin typeface="Trebuchet MS"/>
                <a:cs typeface="Trebuchet MS"/>
              </a:rPr>
              <a:t> engineering </a:t>
            </a:r>
            <a:r>
              <a:rPr dirty="0" sz="950">
                <a:latin typeface="Trebuchet MS"/>
                <a:cs typeface="Trebuchet MS"/>
              </a:rPr>
              <a:t>habits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stronger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depending on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type of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activity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or </a:t>
            </a:r>
            <a:r>
              <a:rPr dirty="0" sz="950" spc="-10">
                <a:latin typeface="Trebuchet MS"/>
                <a:cs typeface="Trebuchet MS"/>
              </a:rPr>
              <a:t>challenge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5">
                <a:latin typeface="Trebuchet MS"/>
                <a:cs typeface="Trebuchet MS"/>
              </a:rPr>
              <a:t> are </a:t>
            </a:r>
            <a:r>
              <a:rPr dirty="0" sz="950" spc="-10">
                <a:latin typeface="Trebuchet MS"/>
                <a:cs typeface="Trebuchet MS"/>
              </a:rPr>
              <a:t>doing.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Engineering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45">
                <a:latin typeface="Trebuchet MS"/>
                <a:cs typeface="Trebuchet MS"/>
              </a:rPr>
              <a:t>all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having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diverse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group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people </a:t>
            </a:r>
            <a:r>
              <a:rPr dirty="0" sz="950">
                <a:latin typeface="Trebuchet MS"/>
                <a:cs typeface="Trebuchet MS"/>
              </a:rPr>
              <a:t>and </a:t>
            </a:r>
            <a:r>
              <a:rPr dirty="0" sz="950" spc="-35">
                <a:latin typeface="Trebuchet MS"/>
                <a:cs typeface="Trebuchet MS"/>
              </a:rPr>
              <a:t>skills,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so having </a:t>
            </a:r>
            <a:r>
              <a:rPr dirty="0" sz="950" spc="-20">
                <a:latin typeface="Trebuchet MS"/>
                <a:cs typeface="Trebuchet MS"/>
              </a:rPr>
              <a:t>different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engineers</a:t>
            </a:r>
            <a:r>
              <a:rPr dirty="0" sz="9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with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different </a:t>
            </a:r>
            <a:r>
              <a:rPr dirty="0" sz="950">
                <a:latin typeface="Trebuchet MS"/>
                <a:cs typeface="Trebuchet MS"/>
              </a:rPr>
              <a:t>habits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mind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 </a:t>
            </a:r>
            <a:r>
              <a:rPr dirty="0" sz="950">
                <a:latin typeface="Trebuchet MS"/>
                <a:cs typeface="Trebuchet MS"/>
              </a:rPr>
              <a:t>any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team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always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important!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8836686" y="7197929"/>
            <a:ext cx="13284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20"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2"/>
            <a:ext cx="6555740" cy="7560309"/>
            <a:chOff x="0" y="12"/>
            <a:chExt cx="6555740" cy="756030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6479997" cy="755999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428007"/>
              <a:ext cx="6555740" cy="3132455"/>
            </a:xfrm>
            <a:custGeom>
              <a:avLst/>
              <a:gdLst/>
              <a:ahLst/>
              <a:cxnLst/>
              <a:rect l="l" t="t" r="r" b="b"/>
              <a:pathLst>
                <a:path w="6555740" h="3132454">
                  <a:moveTo>
                    <a:pt x="0" y="3131997"/>
                  </a:moveTo>
                  <a:lnTo>
                    <a:pt x="6555206" y="3131997"/>
                  </a:lnTo>
                  <a:lnTo>
                    <a:pt x="6555206" y="0"/>
                  </a:lnTo>
                  <a:lnTo>
                    <a:pt x="0" y="0"/>
                  </a:lnTo>
                  <a:lnTo>
                    <a:pt x="0" y="31319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2508" y="572503"/>
              <a:ext cx="2224405" cy="759460"/>
            </a:xfrm>
            <a:custGeom>
              <a:avLst/>
              <a:gdLst/>
              <a:ahLst/>
              <a:cxnLst/>
              <a:rect l="l" t="t" r="r" b="b"/>
              <a:pathLst>
                <a:path w="2224405" h="759460">
                  <a:moveTo>
                    <a:pt x="764527" y="0"/>
                  </a:moveTo>
                  <a:lnTo>
                    <a:pt x="0" y="84315"/>
                  </a:lnTo>
                  <a:lnTo>
                    <a:pt x="31953" y="374294"/>
                  </a:lnTo>
                  <a:lnTo>
                    <a:pt x="96392" y="367195"/>
                  </a:lnTo>
                  <a:lnTo>
                    <a:pt x="139661" y="759421"/>
                  </a:lnTo>
                  <a:lnTo>
                    <a:pt x="2223795" y="529590"/>
                  </a:lnTo>
                  <a:lnTo>
                    <a:pt x="2175573" y="92278"/>
                  </a:lnTo>
                  <a:lnTo>
                    <a:pt x="791527" y="244906"/>
                  </a:lnTo>
                  <a:lnTo>
                    <a:pt x="764527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04" y="540016"/>
              <a:ext cx="2288806" cy="82442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27151" y="629926"/>
              <a:ext cx="2073910" cy="629285"/>
            </a:xfrm>
            <a:custGeom>
              <a:avLst/>
              <a:gdLst/>
              <a:ahLst/>
              <a:cxnLst/>
              <a:rect l="l" t="t" r="r" b="b"/>
              <a:pathLst>
                <a:path w="2073910" h="629285">
                  <a:moveTo>
                    <a:pt x="613181" y="138049"/>
                  </a:moveTo>
                  <a:lnTo>
                    <a:pt x="590550" y="142481"/>
                  </a:lnTo>
                  <a:lnTo>
                    <a:pt x="591945" y="149600"/>
                  </a:lnTo>
                  <a:lnTo>
                    <a:pt x="593780" y="156286"/>
                  </a:lnTo>
                  <a:lnTo>
                    <a:pt x="618284" y="187886"/>
                  </a:lnTo>
                  <a:lnTo>
                    <a:pt x="630413" y="190667"/>
                  </a:lnTo>
                  <a:lnTo>
                    <a:pt x="637209" y="190436"/>
                  </a:lnTo>
                  <a:lnTo>
                    <a:pt x="668012" y="165404"/>
                  </a:lnTo>
                  <a:lnTo>
                    <a:pt x="629920" y="165404"/>
                  </a:lnTo>
                  <a:lnTo>
                    <a:pt x="626415" y="164033"/>
                  </a:lnTo>
                  <a:lnTo>
                    <a:pt x="623138" y="160693"/>
                  </a:lnTo>
                  <a:lnTo>
                    <a:pt x="618718" y="156286"/>
                  </a:lnTo>
                  <a:lnTo>
                    <a:pt x="615391" y="148729"/>
                  </a:lnTo>
                  <a:lnTo>
                    <a:pt x="613181" y="138049"/>
                  </a:lnTo>
                  <a:close/>
                </a:path>
                <a:path w="2073910" h="629285">
                  <a:moveTo>
                    <a:pt x="623455" y="0"/>
                  </a:moveTo>
                  <a:lnTo>
                    <a:pt x="587834" y="19201"/>
                  </a:lnTo>
                  <a:lnTo>
                    <a:pt x="582751" y="42367"/>
                  </a:lnTo>
                  <a:lnTo>
                    <a:pt x="583044" y="51117"/>
                  </a:lnTo>
                  <a:lnTo>
                    <a:pt x="599184" y="87177"/>
                  </a:lnTo>
                  <a:lnTo>
                    <a:pt x="634720" y="119951"/>
                  </a:lnTo>
                  <a:lnTo>
                    <a:pt x="641579" y="126898"/>
                  </a:lnTo>
                  <a:lnTo>
                    <a:pt x="645414" y="134188"/>
                  </a:lnTo>
                  <a:lnTo>
                    <a:pt x="646857" y="147259"/>
                  </a:lnTo>
                  <a:lnTo>
                    <a:pt x="646493" y="151371"/>
                  </a:lnTo>
                  <a:lnTo>
                    <a:pt x="645198" y="154406"/>
                  </a:lnTo>
                  <a:lnTo>
                    <a:pt x="642708" y="160566"/>
                  </a:lnTo>
                  <a:lnTo>
                    <a:pt x="638860" y="164033"/>
                  </a:lnTo>
                  <a:lnTo>
                    <a:pt x="633615" y="164807"/>
                  </a:lnTo>
                  <a:lnTo>
                    <a:pt x="629920" y="165404"/>
                  </a:lnTo>
                  <a:lnTo>
                    <a:pt x="668012" y="165404"/>
                  </a:lnTo>
                  <a:lnTo>
                    <a:pt x="668467" y="164272"/>
                  </a:lnTo>
                  <a:lnTo>
                    <a:pt x="670325" y="156054"/>
                  </a:lnTo>
                  <a:lnTo>
                    <a:pt x="670959" y="147205"/>
                  </a:lnTo>
                  <a:lnTo>
                    <a:pt x="670382" y="137883"/>
                  </a:lnTo>
                  <a:lnTo>
                    <a:pt x="650951" y="99606"/>
                  </a:lnTo>
                  <a:lnTo>
                    <a:pt x="644258" y="93370"/>
                  </a:lnTo>
                  <a:lnTo>
                    <a:pt x="642226" y="91414"/>
                  </a:lnTo>
                  <a:lnTo>
                    <a:pt x="638149" y="88011"/>
                  </a:lnTo>
                  <a:lnTo>
                    <a:pt x="631952" y="83210"/>
                  </a:lnTo>
                  <a:lnTo>
                    <a:pt x="626706" y="79209"/>
                  </a:lnTo>
                  <a:lnTo>
                    <a:pt x="622719" y="75666"/>
                  </a:lnTo>
                  <a:lnTo>
                    <a:pt x="607136" y="42367"/>
                  </a:lnTo>
                  <a:lnTo>
                    <a:pt x="607568" y="37744"/>
                  </a:lnTo>
                  <a:lnTo>
                    <a:pt x="609041" y="33870"/>
                  </a:lnTo>
                  <a:lnTo>
                    <a:pt x="610806" y="29108"/>
                  </a:lnTo>
                  <a:lnTo>
                    <a:pt x="613905" y="26466"/>
                  </a:lnTo>
                  <a:lnTo>
                    <a:pt x="622465" y="25514"/>
                  </a:lnTo>
                  <a:lnTo>
                    <a:pt x="654779" y="25514"/>
                  </a:lnTo>
                  <a:lnTo>
                    <a:pt x="654316" y="24244"/>
                  </a:lnTo>
                  <a:lnTo>
                    <a:pt x="647103" y="12471"/>
                  </a:lnTo>
                  <a:lnTo>
                    <a:pt x="642747" y="8089"/>
                  </a:lnTo>
                  <a:lnTo>
                    <a:pt x="631024" y="1397"/>
                  </a:lnTo>
                  <a:lnTo>
                    <a:pt x="623455" y="0"/>
                  </a:lnTo>
                  <a:close/>
                </a:path>
                <a:path w="2073910" h="629285">
                  <a:moveTo>
                    <a:pt x="654779" y="25514"/>
                  </a:moveTo>
                  <a:lnTo>
                    <a:pt x="622465" y="25514"/>
                  </a:lnTo>
                  <a:lnTo>
                    <a:pt x="625817" y="26682"/>
                  </a:lnTo>
                  <a:lnTo>
                    <a:pt x="631850" y="33413"/>
                  </a:lnTo>
                  <a:lnTo>
                    <a:pt x="634377" y="39090"/>
                  </a:lnTo>
                  <a:lnTo>
                    <a:pt x="635889" y="46609"/>
                  </a:lnTo>
                  <a:lnTo>
                    <a:pt x="658342" y="39204"/>
                  </a:lnTo>
                  <a:lnTo>
                    <a:pt x="656844" y="31178"/>
                  </a:lnTo>
                  <a:lnTo>
                    <a:pt x="654779" y="25514"/>
                  </a:lnTo>
                  <a:close/>
                </a:path>
                <a:path w="2073910" h="629285">
                  <a:moveTo>
                    <a:pt x="525195" y="13208"/>
                  </a:moveTo>
                  <a:lnTo>
                    <a:pt x="501192" y="15875"/>
                  </a:lnTo>
                  <a:lnTo>
                    <a:pt x="521601" y="200926"/>
                  </a:lnTo>
                  <a:lnTo>
                    <a:pt x="545604" y="198285"/>
                  </a:lnTo>
                  <a:lnTo>
                    <a:pt x="525195" y="13208"/>
                  </a:lnTo>
                  <a:close/>
                </a:path>
                <a:path w="2073910" h="629285">
                  <a:moveTo>
                    <a:pt x="365493" y="165366"/>
                  </a:moveTo>
                  <a:lnTo>
                    <a:pt x="342849" y="169824"/>
                  </a:lnTo>
                  <a:lnTo>
                    <a:pt x="344257" y="176934"/>
                  </a:lnTo>
                  <a:lnTo>
                    <a:pt x="346092" y="183603"/>
                  </a:lnTo>
                  <a:lnTo>
                    <a:pt x="370601" y="215203"/>
                  </a:lnTo>
                  <a:lnTo>
                    <a:pt x="382731" y="217979"/>
                  </a:lnTo>
                  <a:lnTo>
                    <a:pt x="389534" y="217741"/>
                  </a:lnTo>
                  <a:lnTo>
                    <a:pt x="420312" y="192722"/>
                  </a:lnTo>
                  <a:lnTo>
                    <a:pt x="382231" y="192722"/>
                  </a:lnTo>
                  <a:lnTo>
                    <a:pt x="378726" y="191363"/>
                  </a:lnTo>
                  <a:lnTo>
                    <a:pt x="375462" y="188010"/>
                  </a:lnTo>
                  <a:lnTo>
                    <a:pt x="371030" y="183603"/>
                  </a:lnTo>
                  <a:lnTo>
                    <a:pt x="367715" y="176047"/>
                  </a:lnTo>
                  <a:lnTo>
                    <a:pt x="365493" y="165366"/>
                  </a:lnTo>
                  <a:close/>
                </a:path>
                <a:path w="2073910" h="629285">
                  <a:moveTo>
                    <a:pt x="375767" y="27305"/>
                  </a:moveTo>
                  <a:lnTo>
                    <a:pt x="340135" y="46522"/>
                  </a:lnTo>
                  <a:lnTo>
                    <a:pt x="335053" y="69672"/>
                  </a:lnTo>
                  <a:lnTo>
                    <a:pt x="335343" y="78460"/>
                  </a:lnTo>
                  <a:lnTo>
                    <a:pt x="351499" y="114495"/>
                  </a:lnTo>
                  <a:lnTo>
                    <a:pt x="387032" y="147269"/>
                  </a:lnTo>
                  <a:lnTo>
                    <a:pt x="393897" y="154203"/>
                  </a:lnTo>
                  <a:lnTo>
                    <a:pt x="397738" y="161493"/>
                  </a:lnTo>
                  <a:lnTo>
                    <a:pt x="399161" y="174498"/>
                  </a:lnTo>
                  <a:lnTo>
                    <a:pt x="398792" y="178689"/>
                  </a:lnTo>
                  <a:lnTo>
                    <a:pt x="396751" y="183603"/>
                  </a:lnTo>
                  <a:lnTo>
                    <a:pt x="395008" y="187883"/>
                  </a:lnTo>
                  <a:lnTo>
                    <a:pt x="391160" y="191338"/>
                  </a:lnTo>
                  <a:lnTo>
                    <a:pt x="385927" y="192125"/>
                  </a:lnTo>
                  <a:lnTo>
                    <a:pt x="382231" y="192722"/>
                  </a:lnTo>
                  <a:lnTo>
                    <a:pt x="420312" y="192722"/>
                  </a:lnTo>
                  <a:lnTo>
                    <a:pt x="420772" y="191583"/>
                  </a:lnTo>
                  <a:lnTo>
                    <a:pt x="422629" y="183365"/>
                  </a:lnTo>
                  <a:lnTo>
                    <a:pt x="423259" y="174498"/>
                  </a:lnTo>
                  <a:lnTo>
                    <a:pt x="422681" y="165201"/>
                  </a:lnTo>
                  <a:lnTo>
                    <a:pt x="412521" y="139573"/>
                  </a:lnTo>
                  <a:lnTo>
                    <a:pt x="408571" y="133210"/>
                  </a:lnTo>
                  <a:lnTo>
                    <a:pt x="403250" y="126923"/>
                  </a:lnTo>
                  <a:lnTo>
                    <a:pt x="396570" y="120688"/>
                  </a:lnTo>
                  <a:lnTo>
                    <a:pt x="394550" y="118719"/>
                  </a:lnTo>
                  <a:lnTo>
                    <a:pt x="390448" y="115328"/>
                  </a:lnTo>
                  <a:lnTo>
                    <a:pt x="384263" y="110528"/>
                  </a:lnTo>
                  <a:lnTo>
                    <a:pt x="379031" y="106527"/>
                  </a:lnTo>
                  <a:lnTo>
                    <a:pt x="375018" y="102984"/>
                  </a:lnTo>
                  <a:lnTo>
                    <a:pt x="359435" y="69672"/>
                  </a:lnTo>
                  <a:lnTo>
                    <a:pt x="359867" y="65049"/>
                  </a:lnTo>
                  <a:lnTo>
                    <a:pt x="361340" y="61201"/>
                  </a:lnTo>
                  <a:lnTo>
                    <a:pt x="363131" y="56426"/>
                  </a:lnTo>
                  <a:lnTo>
                    <a:pt x="366217" y="53784"/>
                  </a:lnTo>
                  <a:lnTo>
                    <a:pt x="374764" y="52832"/>
                  </a:lnTo>
                  <a:lnTo>
                    <a:pt x="407087" y="52832"/>
                  </a:lnTo>
                  <a:lnTo>
                    <a:pt x="406615" y="51549"/>
                  </a:lnTo>
                  <a:lnTo>
                    <a:pt x="399402" y="39814"/>
                  </a:lnTo>
                  <a:lnTo>
                    <a:pt x="395046" y="35394"/>
                  </a:lnTo>
                  <a:lnTo>
                    <a:pt x="383324" y="28714"/>
                  </a:lnTo>
                  <a:lnTo>
                    <a:pt x="375767" y="27305"/>
                  </a:lnTo>
                  <a:close/>
                </a:path>
                <a:path w="2073910" h="629285">
                  <a:moveTo>
                    <a:pt x="407087" y="52832"/>
                  </a:moveTo>
                  <a:lnTo>
                    <a:pt x="374764" y="52832"/>
                  </a:lnTo>
                  <a:lnTo>
                    <a:pt x="378117" y="54025"/>
                  </a:lnTo>
                  <a:lnTo>
                    <a:pt x="384175" y="60718"/>
                  </a:lnTo>
                  <a:lnTo>
                    <a:pt x="386676" y="66408"/>
                  </a:lnTo>
                  <a:lnTo>
                    <a:pt x="388188" y="73939"/>
                  </a:lnTo>
                  <a:lnTo>
                    <a:pt x="410641" y="66522"/>
                  </a:lnTo>
                  <a:lnTo>
                    <a:pt x="409168" y="58496"/>
                  </a:lnTo>
                  <a:lnTo>
                    <a:pt x="407087" y="52832"/>
                  </a:lnTo>
                  <a:close/>
                </a:path>
                <a:path w="2073910" h="629285">
                  <a:moveTo>
                    <a:pt x="277495" y="40525"/>
                  </a:moveTo>
                  <a:lnTo>
                    <a:pt x="253492" y="43180"/>
                  </a:lnTo>
                  <a:lnTo>
                    <a:pt x="273900" y="228257"/>
                  </a:lnTo>
                  <a:lnTo>
                    <a:pt x="297916" y="225590"/>
                  </a:lnTo>
                  <a:lnTo>
                    <a:pt x="277495" y="40525"/>
                  </a:lnTo>
                  <a:close/>
                </a:path>
                <a:path w="2073910" h="629285">
                  <a:moveTo>
                    <a:pt x="148653" y="54737"/>
                  </a:moveTo>
                  <a:lnTo>
                    <a:pt x="124650" y="57391"/>
                  </a:lnTo>
                  <a:lnTo>
                    <a:pt x="145059" y="242468"/>
                  </a:lnTo>
                  <a:lnTo>
                    <a:pt x="169062" y="239801"/>
                  </a:lnTo>
                  <a:lnTo>
                    <a:pt x="160413" y="161391"/>
                  </a:lnTo>
                  <a:lnTo>
                    <a:pt x="189369" y="158191"/>
                  </a:lnTo>
                  <a:lnTo>
                    <a:pt x="213676" y="158191"/>
                  </a:lnTo>
                  <a:lnTo>
                    <a:pt x="210937" y="133324"/>
                  </a:lnTo>
                  <a:lnTo>
                    <a:pt x="157327" y="133324"/>
                  </a:lnTo>
                  <a:lnTo>
                    <a:pt x="148653" y="54737"/>
                  </a:lnTo>
                  <a:close/>
                </a:path>
                <a:path w="2073910" h="629285">
                  <a:moveTo>
                    <a:pt x="213676" y="158191"/>
                  </a:moveTo>
                  <a:lnTo>
                    <a:pt x="189369" y="158191"/>
                  </a:lnTo>
                  <a:lnTo>
                    <a:pt x="198018" y="236601"/>
                  </a:lnTo>
                  <a:lnTo>
                    <a:pt x="222021" y="233959"/>
                  </a:lnTo>
                  <a:lnTo>
                    <a:pt x="213676" y="158191"/>
                  </a:lnTo>
                  <a:close/>
                </a:path>
                <a:path w="2073910" h="629285">
                  <a:moveTo>
                    <a:pt x="201637" y="48895"/>
                  </a:moveTo>
                  <a:lnTo>
                    <a:pt x="177634" y="51549"/>
                  </a:lnTo>
                  <a:lnTo>
                    <a:pt x="186283" y="130124"/>
                  </a:lnTo>
                  <a:lnTo>
                    <a:pt x="157327" y="133324"/>
                  </a:lnTo>
                  <a:lnTo>
                    <a:pt x="210937" y="133324"/>
                  </a:lnTo>
                  <a:lnTo>
                    <a:pt x="201637" y="48895"/>
                  </a:lnTo>
                  <a:close/>
                </a:path>
                <a:path w="2073910" h="629285">
                  <a:moveTo>
                    <a:pt x="52920" y="96380"/>
                  </a:moveTo>
                  <a:lnTo>
                    <a:pt x="28625" y="96380"/>
                  </a:lnTo>
                  <a:lnTo>
                    <a:pt x="45948" y="253377"/>
                  </a:lnTo>
                  <a:lnTo>
                    <a:pt x="69951" y="250748"/>
                  </a:lnTo>
                  <a:lnTo>
                    <a:pt x="52920" y="96380"/>
                  </a:lnTo>
                  <a:close/>
                </a:path>
                <a:path w="2073910" h="629285">
                  <a:moveTo>
                    <a:pt x="74955" y="62865"/>
                  </a:moveTo>
                  <a:lnTo>
                    <a:pt x="0" y="71145"/>
                  </a:lnTo>
                  <a:lnTo>
                    <a:pt x="3111" y="99187"/>
                  </a:lnTo>
                  <a:lnTo>
                    <a:pt x="28625" y="96380"/>
                  </a:lnTo>
                  <a:lnTo>
                    <a:pt x="52920" y="96380"/>
                  </a:lnTo>
                  <a:lnTo>
                    <a:pt x="52628" y="93738"/>
                  </a:lnTo>
                  <a:lnTo>
                    <a:pt x="78041" y="90932"/>
                  </a:lnTo>
                  <a:lnTo>
                    <a:pt x="74955" y="62865"/>
                  </a:lnTo>
                  <a:close/>
                </a:path>
                <a:path w="2073910" h="629285">
                  <a:moveTo>
                    <a:pt x="1987743" y="111827"/>
                  </a:moveTo>
                  <a:lnTo>
                    <a:pt x="1944971" y="120635"/>
                  </a:lnTo>
                  <a:lnTo>
                    <a:pt x="1914566" y="151912"/>
                  </a:lnTo>
                  <a:lnTo>
                    <a:pt x="1906607" y="179330"/>
                  </a:lnTo>
                  <a:lnTo>
                    <a:pt x="1906892" y="194322"/>
                  </a:lnTo>
                  <a:lnTo>
                    <a:pt x="1925497" y="363181"/>
                  </a:lnTo>
                  <a:lnTo>
                    <a:pt x="1942132" y="402511"/>
                  </a:lnTo>
                  <a:lnTo>
                    <a:pt x="1978550" y="426521"/>
                  </a:lnTo>
                  <a:lnTo>
                    <a:pt x="1992686" y="429084"/>
                  </a:lnTo>
                  <a:lnTo>
                    <a:pt x="2007679" y="428802"/>
                  </a:lnTo>
                  <a:lnTo>
                    <a:pt x="2047041" y="412240"/>
                  </a:lnTo>
                  <a:lnTo>
                    <a:pt x="2068544" y="382143"/>
                  </a:lnTo>
                  <a:lnTo>
                    <a:pt x="1993531" y="382143"/>
                  </a:lnTo>
                  <a:lnTo>
                    <a:pt x="1986965" y="380263"/>
                  </a:lnTo>
                  <a:lnTo>
                    <a:pt x="1975459" y="371017"/>
                  </a:lnTo>
                  <a:lnTo>
                    <a:pt x="1972170" y="365010"/>
                  </a:lnTo>
                  <a:lnTo>
                    <a:pt x="1951863" y="180873"/>
                  </a:lnTo>
                  <a:lnTo>
                    <a:pt x="1953742" y="174256"/>
                  </a:lnTo>
                  <a:lnTo>
                    <a:pt x="1962962" y="162572"/>
                  </a:lnTo>
                  <a:lnTo>
                    <a:pt x="1968969" y="159245"/>
                  </a:lnTo>
                  <a:lnTo>
                    <a:pt x="1983790" y="157632"/>
                  </a:lnTo>
                  <a:lnTo>
                    <a:pt x="2049338" y="157632"/>
                  </a:lnTo>
                  <a:lnTo>
                    <a:pt x="2046236" y="150231"/>
                  </a:lnTo>
                  <a:lnTo>
                    <a:pt x="2038145" y="138443"/>
                  </a:lnTo>
                  <a:lnTo>
                    <a:pt x="2027491" y="128066"/>
                  </a:lnTo>
                  <a:lnTo>
                    <a:pt x="2015116" y="119805"/>
                  </a:lnTo>
                  <a:lnTo>
                    <a:pt x="2001866" y="114393"/>
                  </a:lnTo>
                  <a:lnTo>
                    <a:pt x="1987743" y="111827"/>
                  </a:lnTo>
                  <a:close/>
                </a:path>
                <a:path w="2073910" h="629285">
                  <a:moveTo>
                    <a:pt x="2067191" y="290969"/>
                  </a:moveTo>
                  <a:lnTo>
                    <a:pt x="2018207" y="290969"/>
                  </a:lnTo>
                  <a:lnTo>
                    <a:pt x="2024938" y="351777"/>
                  </a:lnTo>
                  <a:lnTo>
                    <a:pt x="2025738" y="359156"/>
                  </a:lnTo>
                  <a:lnTo>
                    <a:pt x="2023821" y="365734"/>
                  </a:lnTo>
                  <a:lnTo>
                    <a:pt x="2014410" y="377240"/>
                  </a:lnTo>
                  <a:lnTo>
                    <a:pt x="2008352" y="380517"/>
                  </a:lnTo>
                  <a:lnTo>
                    <a:pt x="1993531" y="382143"/>
                  </a:lnTo>
                  <a:lnTo>
                    <a:pt x="2068544" y="382143"/>
                  </a:lnTo>
                  <a:lnTo>
                    <a:pt x="2071068" y="375969"/>
                  </a:lnTo>
                  <a:lnTo>
                    <a:pt x="2073637" y="361858"/>
                  </a:lnTo>
                  <a:lnTo>
                    <a:pt x="2073363" y="346875"/>
                  </a:lnTo>
                  <a:lnTo>
                    <a:pt x="2067191" y="290969"/>
                  </a:lnTo>
                  <a:close/>
                </a:path>
                <a:path w="2073910" h="629285">
                  <a:moveTo>
                    <a:pt x="2061425" y="238747"/>
                  </a:moveTo>
                  <a:lnTo>
                    <a:pt x="1987130" y="246938"/>
                  </a:lnTo>
                  <a:lnTo>
                    <a:pt x="1992312" y="293839"/>
                  </a:lnTo>
                  <a:lnTo>
                    <a:pt x="2018207" y="290969"/>
                  </a:lnTo>
                  <a:lnTo>
                    <a:pt x="2067191" y="290969"/>
                  </a:lnTo>
                  <a:lnTo>
                    <a:pt x="2061425" y="238747"/>
                  </a:lnTo>
                  <a:close/>
                </a:path>
                <a:path w="2073910" h="629285">
                  <a:moveTo>
                    <a:pt x="2049338" y="157632"/>
                  </a:moveTo>
                  <a:lnTo>
                    <a:pt x="1983790" y="157632"/>
                  </a:lnTo>
                  <a:lnTo>
                    <a:pt x="1990394" y="159550"/>
                  </a:lnTo>
                  <a:lnTo>
                    <a:pt x="2002091" y="168910"/>
                  </a:lnTo>
                  <a:lnTo>
                    <a:pt x="2005431" y="174967"/>
                  </a:lnTo>
                  <a:lnTo>
                    <a:pt x="2010257" y="218655"/>
                  </a:lnTo>
                  <a:lnTo>
                    <a:pt x="2058631" y="213309"/>
                  </a:lnTo>
                  <a:lnTo>
                    <a:pt x="2054733" y="178015"/>
                  </a:lnTo>
                  <a:lnTo>
                    <a:pt x="2051765" y="163424"/>
                  </a:lnTo>
                  <a:lnTo>
                    <a:pt x="2049338" y="157632"/>
                  </a:lnTo>
                  <a:close/>
                </a:path>
                <a:path w="2073910" h="629285">
                  <a:moveTo>
                    <a:pt x="1749539" y="139979"/>
                  </a:moveTo>
                  <a:lnTo>
                    <a:pt x="1697164" y="145757"/>
                  </a:lnTo>
                  <a:lnTo>
                    <a:pt x="1731289" y="455282"/>
                  </a:lnTo>
                  <a:lnTo>
                    <a:pt x="1777949" y="450151"/>
                  </a:lnTo>
                  <a:lnTo>
                    <a:pt x="1756092" y="251929"/>
                  </a:lnTo>
                  <a:lnTo>
                    <a:pt x="1796741" y="251929"/>
                  </a:lnTo>
                  <a:lnTo>
                    <a:pt x="1749539" y="139979"/>
                  </a:lnTo>
                  <a:close/>
                </a:path>
                <a:path w="2073910" h="629285">
                  <a:moveTo>
                    <a:pt x="1796741" y="251929"/>
                  </a:moveTo>
                  <a:lnTo>
                    <a:pt x="1756092" y="251929"/>
                  </a:lnTo>
                  <a:lnTo>
                    <a:pt x="1842122" y="443064"/>
                  </a:lnTo>
                  <a:lnTo>
                    <a:pt x="1892223" y="437553"/>
                  </a:lnTo>
                  <a:lnTo>
                    <a:pt x="1881600" y="341185"/>
                  </a:lnTo>
                  <a:lnTo>
                    <a:pt x="1834375" y="341185"/>
                  </a:lnTo>
                  <a:lnTo>
                    <a:pt x="1796741" y="251929"/>
                  </a:lnTo>
                  <a:close/>
                </a:path>
                <a:path w="2073910" h="629285">
                  <a:moveTo>
                    <a:pt x="1858098" y="128003"/>
                  </a:moveTo>
                  <a:lnTo>
                    <a:pt x="1811439" y="133146"/>
                  </a:lnTo>
                  <a:lnTo>
                    <a:pt x="1834375" y="341185"/>
                  </a:lnTo>
                  <a:lnTo>
                    <a:pt x="1881600" y="341185"/>
                  </a:lnTo>
                  <a:lnTo>
                    <a:pt x="1858098" y="128003"/>
                  </a:lnTo>
                  <a:close/>
                </a:path>
                <a:path w="2073910" h="629285">
                  <a:moveTo>
                    <a:pt x="1162392" y="205460"/>
                  </a:moveTo>
                  <a:lnTo>
                    <a:pt x="1029601" y="220103"/>
                  </a:lnTo>
                  <a:lnTo>
                    <a:pt x="1063726" y="529653"/>
                  </a:lnTo>
                  <a:lnTo>
                    <a:pt x="1196530" y="515010"/>
                  </a:lnTo>
                  <a:lnTo>
                    <a:pt x="1192409" y="477621"/>
                  </a:lnTo>
                  <a:lnTo>
                    <a:pt x="1105204" y="477621"/>
                  </a:lnTo>
                  <a:lnTo>
                    <a:pt x="1095908" y="393192"/>
                  </a:lnTo>
                  <a:lnTo>
                    <a:pt x="1158836" y="386245"/>
                  </a:lnTo>
                  <a:lnTo>
                    <a:pt x="1154433" y="346290"/>
                  </a:lnTo>
                  <a:lnTo>
                    <a:pt x="1090739" y="346290"/>
                  </a:lnTo>
                  <a:lnTo>
                    <a:pt x="1081417" y="261861"/>
                  </a:lnTo>
                  <a:lnTo>
                    <a:pt x="1167574" y="252361"/>
                  </a:lnTo>
                  <a:lnTo>
                    <a:pt x="1162392" y="205460"/>
                  </a:lnTo>
                  <a:close/>
                </a:path>
                <a:path w="2073910" h="629285">
                  <a:moveTo>
                    <a:pt x="1327277" y="187299"/>
                  </a:moveTo>
                  <a:lnTo>
                    <a:pt x="1194473" y="201930"/>
                  </a:lnTo>
                  <a:lnTo>
                    <a:pt x="1228623" y="511467"/>
                  </a:lnTo>
                  <a:lnTo>
                    <a:pt x="1361401" y="496811"/>
                  </a:lnTo>
                  <a:lnTo>
                    <a:pt x="1357280" y="459435"/>
                  </a:lnTo>
                  <a:lnTo>
                    <a:pt x="1270101" y="459435"/>
                  </a:lnTo>
                  <a:lnTo>
                    <a:pt x="1260779" y="375005"/>
                  </a:lnTo>
                  <a:lnTo>
                    <a:pt x="1323733" y="368071"/>
                  </a:lnTo>
                  <a:lnTo>
                    <a:pt x="1319330" y="328104"/>
                  </a:lnTo>
                  <a:lnTo>
                    <a:pt x="1255610" y="328104"/>
                  </a:lnTo>
                  <a:lnTo>
                    <a:pt x="1246314" y="243687"/>
                  </a:lnTo>
                  <a:lnTo>
                    <a:pt x="1332445" y="234188"/>
                  </a:lnTo>
                  <a:lnTo>
                    <a:pt x="1327277" y="187299"/>
                  </a:lnTo>
                  <a:close/>
                </a:path>
                <a:path w="2073910" h="629285">
                  <a:moveTo>
                    <a:pt x="1451309" y="175220"/>
                  </a:moveTo>
                  <a:lnTo>
                    <a:pt x="1432966" y="175882"/>
                  </a:lnTo>
                  <a:lnTo>
                    <a:pt x="1359395" y="183984"/>
                  </a:lnTo>
                  <a:lnTo>
                    <a:pt x="1393494" y="493293"/>
                  </a:lnTo>
                  <a:lnTo>
                    <a:pt x="1440167" y="488149"/>
                  </a:lnTo>
                  <a:lnTo>
                    <a:pt x="1427314" y="371627"/>
                  </a:lnTo>
                  <a:lnTo>
                    <a:pt x="1454226" y="368668"/>
                  </a:lnTo>
                  <a:lnTo>
                    <a:pt x="1455686" y="368490"/>
                  </a:lnTo>
                  <a:lnTo>
                    <a:pt x="1458417" y="368198"/>
                  </a:lnTo>
                  <a:lnTo>
                    <a:pt x="1509375" y="368198"/>
                  </a:lnTo>
                  <a:lnTo>
                    <a:pt x="1500568" y="344817"/>
                  </a:lnTo>
                  <a:lnTo>
                    <a:pt x="1510145" y="331625"/>
                  </a:lnTo>
                  <a:lnTo>
                    <a:pt x="1512896" y="325488"/>
                  </a:lnTo>
                  <a:lnTo>
                    <a:pt x="1422209" y="325488"/>
                  </a:lnTo>
                  <a:lnTo>
                    <a:pt x="1411312" y="226479"/>
                  </a:lnTo>
                  <a:lnTo>
                    <a:pt x="1439456" y="223393"/>
                  </a:lnTo>
                  <a:lnTo>
                    <a:pt x="1510834" y="223393"/>
                  </a:lnTo>
                  <a:lnTo>
                    <a:pt x="1507104" y="212185"/>
                  </a:lnTo>
                  <a:lnTo>
                    <a:pt x="1500754" y="200574"/>
                  </a:lnTo>
                  <a:lnTo>
                    <a:pt x="1492605" y="191033"/>
                  </a:lnTo>
                  <a:lnTo>
                    <a:pt x="1481127" y="182793"/>
                  </a:lnTo>
                  <a:lnTo>
                    <a:pt x="1467362" y="177523"/>
                  </a:lnTo>
                  <a:lnTo>
                    <a:pt x="1451309" y="175220"/>
                  </a:lnTo>
                  <a:close/>
                </a:path>
                <a:path w="2073910" h="629285">
                  <a:moveTo>
                    <a:pt x="1509375" y="368198"/>
                  </a:moveTo>
                  <a:lnTo>
                    <a:pt x="1458417" y="368198"/>
                  </a:lnTo>
                  <a:lnTo>
                    <a:pt x="1499552" y="481596"/>
                  </a:lnTo>
                  <a:lnTo>
                    <a:pt x="1549996" y="476034"/>
                  </a:lnTo>
                  <a:lnTo>
                    <a:pt x="1509375" y="368198"/>
                  </a:lnTo>
                  <a:close/>
                </a:path>
                <a:path w="2073910" h="629285">
                  <a:moveTo>
                    <a:pt x="1191361" y="468109"/>
                  </a:moveTo>
                  <a:lnTo>
                    <a:pt x="1105204" y="477621"/>
                  </a:lnTo>
                  <a:lnTo>
                    <a:pt x="1192409" y="477621"/>
                  </a:lnTo>
                  <a:lnTo>
                    <a:pt x="1191361" y="468109"/>
                  </a:lnTo>
                  <a:close/>
                </a:path>
                <a:path w="2073910" h="629285">
                  <a:moveTo>
                    <a:pt x="1631905" y="206514"/>
                  </a:moveTo>
                  <a:lnTo>
                    <a:pt x="1584680" y="206514"/>
                  </a:lnTo>
                  <a:lnTo>
                    <a:pt x="1608493" y="422516"/>
                  </a:lnTo>
                  <a:lnTo>
                    <a:pt x="1572082" y="426542"/>
                  </a:lnTo>
                  <a:lnTo>
                    <a:pt x="1577225" y="473176"/>
                  </a:lnTo>
                  <a:lnTo>
                    <a:pt x="1696732" y="460019"/>
                  </a:lnTo>
                  <a:lnTo>
                    <a:pt x="1692017" y="417360"/>
                  </a:lnTo>
                  <a:lnTo>
                    <a:pt x="1655165" y="417360"/>
                  </a:lnTo>
                  <a:lnTo>
                    <a:pt x="1631905" y="206514"/>
                  </a:lnTo>
                  <a:close/>
                </a:path>
                <a:path w="2073910" h="629285">
                  <a:moveTo>
                    <a:pt x="1356233" y="449935"/>
                  </a:moveTo>
                  <a:lnTo>
                    <a:pt x="1270101" y="459435"/>
                  </a:lnTo>
                  <a:lnTo>
                    <a:pt x="1357280" y="459435"/>
                  </a:lnTo>
                  <a:lnTo>
                    <a:pt x="1356233" y="449935"/>
                  </a:lnTo>
                  <a:close/>
                </a:path>
                <a:path w="2073910" h="629285">
                  <a:moveTo>
                    <a:pt x="1691576" y="413372"/>
                  </a:moveTo>
                  <a:lnTo>
                    <a:pt x="1655165" y="417360"/>
                  </a:lnTo>
                  <a:lnTo>
                    <a:pt x="1692017" y="417360"/>
                  </a:lnTo>
                  <a:lnTo>
                    <a:pt x="1691576" y="413372"/>
                  </a:lnTo>
                  <a:close/>
                </a:path>
                <a:path w="2073910" h="629285">
                  <a:moveTo>
                    <a:pt x="1153668" y="339344"/>
                  </a:moveTo>
                  <a:lnTo>
                    <a:pt x="1090739" y="346290"/>
                  </a:lnTo>
                  <a:lnTo>
                    <a:pt x="1154433" y="346290"/>
                  </a:lnTo>
                  <a:lnTo>
                    <a:pt x="1153668" y="339344"/>
                  </a:lnTo>
                  <a:close/>
                </a:path>
                <a:path w="2073910" h="629285">
                  <a:moveTo>
                    <a:pt x="1318564" y="321157"/>
                  </a:moveTo>
                  <a:lnTo>
                    <a:pt x="1255610" y="328104"/>
                  </a:lnTo>
                  <a:lnTo>
                    <a:pt x="1319330" y="328104"/>
                  </a:lnTo>
                  <a:lnTo>
                    <a:pt x="1318564" y="321157"/>
                  </a:lnTo>
                  <a:close/>
                </a:path>
                <a:path w="2073910" h="629285">
                  <a:moveTo>
                    <a:pt x="1510834" y="223393"/>
                  </a:moveTo>
                  <a:lnTo>
                    <a:pt x="1439456" y="223393"/>
                  </a:lnTo>
                  <a:lnTo>
                    <a:pt x="1451300" y="223785"/>
                  </a:lnTo>
                  <a:lnTo>
                    <a:pt x="1460184" y="227912"/>
                  </a:lnTo>
                  <a:lnTo>
                    <a:pt x="1466107" y="235771"/>
                  </a:lnTo>
                  <a:lnTo>
                    <a:pt x="1469072" y="247357"/>
                  </a:lnTo>
                  <a:lnTo>
                    <a:pt x="1474876" y="299923"/>
                  </a:lnTo>
                  <a:lnTo>
                    <a:pt x="1472971" y="306565"/>
                  </a:lnTo>
                  <a:lnTo>
                    <a:pt x="1463776" y="318236"/>
                  </a:lnTo>
                  <a:lnTo>
                    <a:pt x="1457769" y="321538"/>
                  </a:lnTo>
                  <a:lnTo>
                    <a:pt x="1422209" y="325488"/>
                  </a:lnTo>
                  <a:lnTo>
                    <a:pt x="1512896" y="325488"/>
                  </a:lnTo>
                  <a:lnTo>
                    <a:pt x="1516470" y="317515"/>
                  </a:lnTo>
                  <a:lnTo>
                    <a:pt x="1519540" y="302487"/>
                  </a:lnTo>
                  <a:lnTo>
                    <a:pt x="1519351" y="286537"/>
                  </a:lnTo>
                  <a:lnTo>
                    <a:pt x="1514411" y="241604"/>
                  </a:lnTo>
                  <a:lnTo>
                    <a:pt x="1511656" y="225862"/>
                  </a:lnTo>
                  <a:lnTo>
                    <a:pt x="1510834" y="223393"/>
                  </a:lnTo>
                  <a:close/>
                </a:path>
                <a:path w="2073910" h="629285">
                  <a:moveTo>
                    <a:pt x="1662620" y="150723"/>
                  </a:moveTo>
                  <a:lnTo>
                    <a:pt x="1543113" y="163893"/>
                  </a:lnTo>
                  <a:lnTo>
                    <a:pt x="1548269" y="210540"/>
                  </a:lnTo>
                  <a:lnTo>
                    <a:pt x="1584680" y="206514"/>
                  </a:lnTo>
                  <a:lnTo>
                    <a:pt x="1631905" y="206514"/>
                  </a:lnTo>
                  <a:lnTo>
                    <a:pt x="1631340" y="201396"/>
                  </a:lnTo>
                  <a:lnTo>
                    <a:pt x="1667776" y="197370"/>
                  </a:lnTo>
                  <a:lnTo>
                    <a:pt x="1662620" y="150723"/>
                  </a:lnTo>
                  <a:close/>
                </a:path>
                <a:path w="2073910" h="629285">
                  <a:moveTo>
                    <a:pt x="879335" y="236689"/>
                  </a:moveTo>
                  <a:lnTo>
                    <a:pt x="826935" y="242468"/>
                  </a:lnTo>
                  <a:lnTo>
                    <a:pt x="861072" y="552005"/>
                  </a:lnTo>
                  <a:lnTo>
                    <a:pt x="907719" y="546862"/>
                  </a:lnTo>
                  <a:lnTo>
                    <a:pt x="885875" y="348640"/>
                  </a:lnTo>
                  <a:lnTo>
                    <a:pt x="926537" y="348640"/>
                  </a:lnTo>
                  <a:lnTo>
                    <a:pt x="879335" y="236689"/>
                  </a:lnTo>
                  <a:close/>
                </a:path>
                <a:path w="2073910" h="629285">
                  <a:moveTo>
                    <a:pt x="926537" y="348640"/>
                  </a:moveTo>
                  <a:lnTo>
                    <a:pt x="885875" y="348640"/>
                  </a:lnTo>
                  <a:lnTo>
                    <a:pt x="971905" y="539775"/>
                  </a:lnTo>
                  <a:lnTo>
                    <a:pt x="1022019" y="534250"/>
                  </a:lnTo>
                  <a:lnTo>
                    <a:pt x="1011397" y="437896"/>
                  </a:lnTo>
                  <a:lnTo>
                    <a:pt x="964171" y="437896"/>
                  </a:lnTo>
                  <a:lnTo>
                    <a:pt x="926537" y="348640"/>
                  </a:lnTo>
                  <a:close/>
                </a:path>
                <a:path w="2073910" h="629285">
                  <a:moveTo>
                    <a:pt x="987894" y="224701"/>
                  </a:moveTo>
                  <a:lnTo>
                    <a:pt x="941222" y="229857"/>
                  </a:lnTo>
                  <a:lnTo>
                    <a:pt x="964171" y="437896"/>
                  </a:lnTo>
                  <a:lnTo>
                    <a:pt x="1011397" y="437896"/>
                  </a:lnTo>
                  <a:lnTo>
                    <a:pt x="987894" y="224701"/>
                  </a:lnTo>
                  <a:close/>
                </a:path>
                <a:path w="2073910" h="629285">
                  <a:moveTo>
                    <a:pt x="760955" y="302044"/>
                  </a:moveTo>
                  <a:lnTo>
                    <a:pt x="713727" y="302044"/>
                  </a:lnTo>
                  <a:lnTo>
                    <a:pt x="737552" y="518033"/>
                  </a:lnTo>
                  <a:lnTo>
                    <a:pt x="701116" y="522033"/>
                  </a:lnTo>
                  <a:lnTo>
                    <a:pt x="706259" y="568706"/>
                  </a:lnTo>
                  <a:lnTo>
                    <a:pt x="825766" y="555510"/>
                  </a:lnTo>
                  <a:lnTo>
                    <a:pt x="821078" y="512889"/>
                  </a:lnTo>
                  <a:lnTo>
                    <a:pt x="784199" y="512889"/>
                  </a:lnTo>
                  <a:lnTo>
                    <a:pt x="760955" y="302044"/>
                  </a:lnTo>
                  <a:close/>
                </a:path>
                <a:path w="2073910" h="629285">
                  <a:moveTo>
                    <a:pt x="820635" y="508863"/>
                  </a:moveTo>
                  <a:lnTo>
                    <a:pt x="784199" y="512889"/>
                  </a:lnTo>
                  <a:lnTo>
                    <a:pt x="821078" y="512889"/>
                  </a:lnTo>
                  <a:lnTo>
                    <a:pt x="820635" y="508863"/>
                  </a:lnTo>
                  <a:close/>
                </a:path>
                <a:path w="2073910" h="629285">
                  <a:moveTo>
                    <a:pt x="791667" y="246227"/>
                  </a:moveTo>
                  <a:lnTo>
                    <a:pt x="672160" y="259397"/>
                  </a:lnTo>
                  <a:lnTo>
                    <a:pt x="677303" y="306057"/>
                  </a:lnTo>
                  <a:lnTo>
                    <a:pt x="713727" y="302044"/>
                  </a:lnTo>
                  <a:lnTo>
                    <a:pt x="760955" y="302044"/>
                  </a:lnTo>
                  <a:lnTo>
                    <a:pt x="760387" y="296887"/>
                  </a:lnTo>
                  <a:lnTo>
                    <a:pt x="796810" y="292874"/>
                  </a:lnTo>
                  <a:lnTo>
                    <a:pt x="791667" y="246227"/>
                  </a:lnTo>
                  <a:close/>
                </a:path>
                <a:path w="2073910" h="629285">
                  <a:moveTo>
                    <a:pt x="580149" y="267422"/>
                  </a:moveTo>
                  <a:lnTo>
                    <a:pt x="537357" y="276231"/>
                  </a:lnTo>
                  <a:lnTo>
                    <a:pt x="506952" y="307510"/>
                  </a:lnTo>
                  <a:lnTo>
                    <a:pt x="498981" y="334925"/>
                  </a:lnTo>
                  <a:lnTo>
                    <a:pt x="499262" y="349923"/>
                  </a:lnTo>
                  <a:lnTo>
                    <a:pt x="517880" y="518769"/>
                  </a:lnTo>
                  <a:lnTo>
                    <a:pt x="534525" y="558108"/>
                  </a:lnTo>
                  <a:lnTo>
                    <a:pt x="570931" y="582120"/>
                  </a:lnTo>
                  <a:lnTo>
                    <a:pt x="585073" y="584684"/>
                  </a:lnTo>
                  <a:lnTo>
                    <a:pt x="600075" y="584403"/>
                  </a:lnTo>
                  <a:lnTo>
                    <a:pt x="639429" y="567827"/>
                  </a:lnTo>
                  <a:lnTo>
                    <a:pt x="660939" y="537730"/>
                  </a:lnTo>
                  <a:lnTo>
                    <a:pt x="585939" y="537730"/>
                  </a:lnTo>
                  <a:lnTo>
                    <a:pt x="579361" y="535851"/>
                  </a:lnTo>
                  <a:lnTo>
                    <a:pt x="567842" y="526618"/>
                  </a:lnTo>
                  <a:lnTo>
                    <a:pt x="564578" y="520611"/>
                  </a:lnTo>
                  <a:lnTo>
                    <a:pt x="545071" y="343890"/>
                  </a:lnTo>
                  <a:lnTo>
                    <a:pt x="544271" y="336473"/>
                  </a:lnTo>
                  <a:lnTo>
                    <a:pt x="546150" y="329857"/>
                  </a:lnTo>
                  <a:lnTo>
                    <a:pt x="555358" y="318173"/>
                  </a:lnTo>
                  <a:lnTo>
                    <a:pt x="561352" y="314845"/>
                  </a:lnTo>
                  <a:lnTo>
                    <a:pt x="576160" y="313220"/>
                  </a:lnTo>
                  <a:lnTo>
                    <a:pt x="641728" y="313220"/>
                  </a:lnTo>
                  <a:lnTo>
                    <a:pt x="638630" y="305830"/>
                  </a:lnTo>
                  <a:lnTo>
                    <a:pt x="630536" y="294041"/>
                  </a:lnTo>
                  <a:lnTo>
                    <a:pt x="619887" y="283654"/>
                  </a:lnTo>
                  <a:lnTo>
                    <a:pt x="607514" y="275398"/>
                  </a:lnTo>
                  <a:lnTo>
                    <a:pt x="594267" y="269987"/>
                  </a:lnTo>
                  <a:lnTo>
                    <a:pt x="580149" y="267422"/>
                  </a:lnTo>
                  <a:close/>
                </a:path>
                <a:path w="2073910" h="629285">
                  <a:moveTo>
                    <a:pt x="659589" y="446582"/>
                  </a:moveTo>
                  <a:lnTo>
                    <a:pt x="610616" y="446582"/>
                  </a:lnTo>
                  <a:lnTo>
                    <a:pt x="618134" y="514769"/>
                  </a:lnTo>
                  <a:lnTo>
                    <a:pt x="616191" y="521322"/>
                  </a:lnTo>
                  <a:lnTo>
                    <a:pt x="606806" y="532828"/>
                  </a:lnTo>
                  <a:lnTo>
                    <a:pt x="600748" y="536117"/>
                  </a:lnTo>
                  <a:lnTo>
                    <a:pt x="585939" y="537730"/>
                  </a:lnTo>
                  <a:lnTo>
                    <a:pt x="660939" y="537730"/>
                  </a:lnTo>
                  <a:lnTo>
                    <a:pt x="663454" y="531575"/>
                  </a:lnTo>
                  <a:lnTo>
                    <a:pt x="666026" y="517456"/>
                  </a:lnTo>
                  <a:lnTo>
                    <a:pt x="665759" y="502462"/>
                  </a:lnTo>
                  <a:lnTo>
                    <a:pt x="659589" y="446582"/>
                  </a:lnTo>
                  <a:close/>
                </a:path>
                <a:path w="2073910" h="629285">
                  <a:moveTo>
                    <a:pt x="653821" y="394335"/>
                  </a:moveTo>
                  <a:lnTo>
                    <a:pt x="579513" y="402526"/>
                  </a:lnTo>
                  <a:lnTo>
                    <a:pt x="584708" y="449440"/>
                  </a:lnTo>
                  <a:lnTo>
                    <a:pt x="610616" y="446582"/>
                  </a:lnTo>
                  <a:lnTo>
                    <a:pt x="659589" y="446582"/>
                  </a:lnTo>
                  <a:lnTo>
                    <a:pt x="653821" y="394335"/>
                  </a:lnTo>
                  <a:close/>
                </a:path>
                <a:path w="2073910" h="629285">
                  <a:moveTo>
                    <a:pt x="641728" y="313220"/>
                  </a:moveTo>
                  <a:lnTo>
                    <a:pt x="576160" y="313220"/>
                  </a:lnTo>
                  <a:lnTo>
                    <a:pt x="582803" y="315150"/>
                  </a:lnTo>
                  <a:lnTo>
                    <a:pt x="594474" y="324523"/>
                  </a:lnTo>
                  <a:lnTo>
                    <a:pt x="597814" y="330568"/>
                  </a:lnTo>
                  <a:lnTo>
                    <a:pt x="602627" y="374243"/>
                  </a:lnTo>
                  <a:lnTo>
                    <a:pt x="651027" y="368922"/>
                  </a:lnTo>
                  <a:lnTo>
                    <a:pt x="647115" y="333616"/>
                  </a:lnTo>
                  <a:lnTo>
                    <a:pt x="644159" y="319021"/>
                  </a:lnTo>
                  <a:lnTo>
                    <a:pt x="641728" y="313220"/>
                  </a:lnTo>
                  <a:close/>
                </a:path>
                <a:path w="2073910" h="629285">
                  <a:moveTo>
                    <a:pt x="257454" y="304901"/>
                  </a:moveTo>
                  <a:lnTo>
                    <a:pt x="124650" y="319532"/>
                  </a:lnTo>
                  <a:lnTo>
                    <a:pt x="158788" y="629056"/>
                  </a:lnTo>
                  <a:lnTo>
                    <a:pt x="291592" y="614413"/>
                  </a:lnTo>
                  <a:lnTo>
                    <a:pt x="287469" y="577024"/>
                  </a:lnTo>
                  <a:lnTo>
                    <a:pt x="200266" y="577024"/>
                  </a:lnTo>
                  <a:lnTo>
                    <a:pt x="190969" y="492594"/>
                  </a:lnTo>
                  <a:lnTo>
                    <a:pt x="253923" y="485660"/>
                  </a:lnTo>
                  <a:lnTo>
                    <a:pt x="249497" y="445693"/>
                  </a:lnTo>
                  <a:lnTo>
                    <a:pt x="185801" y="445693"/>
                  </a:lnTo>
                  <a:lnTo>
                    <a:pt x="176479" y="361289"/>
                  </a:lnTo>
                  <a:lnTo>
                    <a:pt x="262610" y="351777"/>
                  </a:lnTo>
                  <a:lnTo>
                    <a:pt x="257454" y="304901"/>
                  </a:lnTo>
                  <a:close/>
                </a:path>
                <a:path w="2073910" h="629285">
                  <a:moveTo>
                    <a:pt x="341922" y="295579"/>
                  </a:moveTo>
                  <a:lnTo>
                    <a:pt x="289534" y="301345"/>
                  </a:lnTo>
                  <a:lnTo>
                    <a:pt x="323684" y="610895"/>
                  </a:lnTo>
                  <a:lnTo>
                    <a:pt x="370332" y="605751"/>
                  </a:lnTo>
                  <a:lnTo>
                    <a:pt x="348475" y="407530"/>
                  </a:lnTo>
                  <a:lnTo>
                    <a:pt x="389131" y="407530"/>
                  </a:lnTo>
                  <a:lnTo>
                    <a:pt x="341922" y="295579"/>
                  </a:lnTo>
                  <a:close/>
                </a:path>
                <a:path w="2073910" h="629285">
                  <a:moveTo>
                    <a:pt x="389131" y="407530"/>
                  </a:moveTo>
                  <a:lnTo>
                    <a:pt x="348475" y="407530"/>
                  </a:lnTo>
                  <a:lnTo>
                    <a:pt x="434517" y="598678"/>
                  </a:lnTo>
                  <a:lnTo>
                    <a:pt x="484619" y="593140"/>
                  </a:lnTo>
                  <a:lnTo>
                    <a:pt x="473993" y="496785"/>
                  </a:lnTo>
                  <a:lnTo>
                    <a:pt x="426770" y="496785"/>
                  </a:lnTo>
                  <a:lnTo>
                    <a:pt x="389131" y="407530"/>
                  </a:lnTo>
                  <a:close/>
                </a:path>
                <a:path w="2073910" h="629285">
                  <a:moveTo>
                    <a:pt x="286423" y="567537"/>
                  </a:moveTo>
                  <a:lnTo>
                    <a:pt x="200266" y="577024"/>
                  </a:lnTo>
                  <a:lnTo>
                    <a:pt x="287469" y="577024"/>
                  </a:lnTo>
                  <a:lnTo>
                    <a:pt x="286423" y="567537"/>
                  </a:lnTo>
                  <a:close/>
                </a:path>
                <a:path w="2073910" h="629285">
                  <a:moveTo>
                    <a:pt x="450481" y="283591"/>
                  </a:moveTo>
                  <a:lnTo>
                    <a:pt x="403834" y="288734"/>
                  </a:lnTo>
                  <a:lnTo>
                    <a:pt x="426770" y="496785"/>
                  </a:lnTo>
                  <a:lnTo>
                    <a:pt x="473993" y="496785"/>
                  </a:lnTo>
                  <a:lnTo>
                    <a:pt x="450481" y="283591"/>
                  </a:lnTo>
                  <a:close/>
                </a:path>
                <a:path w="2073910" h="629285">
                  <a:moveTo>
                    <a:pt x="248729" y="438759"/>
                  </a:moveTo>
                  <a:lnTo>
                    <a:pt x="185801" y="445693"/>
                  </a:lnTo>
                  <a:lnTo>
                    <a:pt x="249497" y="445693"/>
                  </a:lnTo>
                  <a:lnTo>
                    <a:pt x="248729" y="438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15949" y="5314391"/>
              <a:ext cx="4467225" cy="1824355"/>
            </a:xfrm>
            <a:custGeom>
              <a:avLst/>
              <a:gdLst/>
              <a:ahLst/>
              <a:cxnLst/>
              <a:rect l="l" t="t" r="r" b="b"/>
              <a:pathLst>
                <a:path w="4467225" h="1824354">
                  <a:moveTo>
                    <a:pt x="4466844" y="0"/>
                  </a:moveTo>
                  <a:lnTo>
                    <a:pt x="0" y="0"/>
                  </a:lnTo>
                  <a:lnTo>
                    <a:pt x="0" y="1824227"/>
                  </a:lnTo>
                  <a:lnTo>
                    <a:pt x="4466844" y="1824227"/>
                  </a:lnTo>
                  <a:lnTo>
                    <a:pt x="446684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30815" y="6012966"/>
              <a:ext cx="4239260" cy="0"/>
            </a:xfrm>
            <a:custGeom>
              <a:avLst/>
              <a:gdLst/>
              <a:ahLst/>
              <a:cxnLst/>
              <a:rect l="l" t="t" r="r" b="b"/>
              <a:pathLst>
                <a:path w="4239260" h="0">
                  <a:moveTo>
                    <a:pt x="0" y="0"/>
                  </a:moveTo>
                  <a:lnTo>
                    <a:pt x="4238739" y="0"/>
                  </a:lnTo>
                </a:path>
              </a:pathLst>
            </a:custGeom>
            <a:ln w="381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015949" y="5314391"/>
            <a:ext cx="4467225" cy="1824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5005"/>
              </a:lnSpc>
            </a:pPr>
            <a:r>
              <a:rPr dirty="0" sz="4500" spc="-560">
                <a:solidFill>
                  <a:srgbClr val="FFFFFF"/>
                </a:solidFill>
                <a:latin typeface="Trebuchet MS"/>
                <a:cs typeface="Trebuchet MS"/>
              </a:rPr>
              <a:t>Lucy</a:t>
            </a:r>
            <a:r>
              <a:rPr dirty="0" sz="4500" spc="-4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500" spc="-640">
                <a:solidFill>
                  <a:srgbClr val="FFFFFF"/>
                </a:solidFill>
                <a:latin typeface="Trebuchet MS"/>
                <a:cs typeface="Trebuchet MS"/>
              </a:rPr>
              <a:t>Hughes</a:t>
            </a:r>
            <a:endParaRPr sz="4500">
              <a:latin typeface="Trebuchet MS"/>
              <a:cs typeface="Trebuchet MS"/>
            </a:endParaRPr>
          </a:p>
          <a:p>
            <a:pPr algn="ctr" marL="1905">
              <a:lnSpc>
                <a:spcPts val="6530"/>
              </a:lnSpc>
              <a:spcBef>
                <a:spcPts val="220"/>
              </a:spcBef>
            </a:pPr>
            <a:r>
              <a:rPr dirty="0" sz="5550" spc="-905" b="1">
                <a:solidFill>
                  <a:srgbClr val="FFFFFF"/>
                </a:solidFill>
                <a:latin typeface="Trebuchet MS"/>
                <a:cs typeface="Trebuchet MS"/>
              </a:rPr>
              <a:t>Ocean</a:t>
            </a:r>
            <a:r>
              <a:rPr dirty="0" sz="5550" spc="-4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50" spc="-480" b="1">
                <a:solidFill>
                  <a:srgbClr val="FFFFFF"/>
                </a:solidFill>
                <a:latin typeface="Trebuchet MS"/>
                <a:cs typeface="Trebuchet MS"/>
              </a:rPr>
              <a:t>Protector</a:t>
            </a:r>
            <a:endParaRPr sz="5550">
              <a:latin typeface="Trebuchet MS"/>
              <a:cs typeface="Trebuchet MS"/>
            </a:endParaRPr>
          </a:p>
          <a:p>
            <a:pPr algn="ctr" marR="6350">
              <a:lnSpc>
                <a:spcPts val="2030"/>
              </a:lnSpc>
            </a:pPr>
            <a:r>
              <a:rPr dirty="0" sz="1800" spc="-200">
                <a:solidFill>
                  <a:srgbClr val="FFFFFF"/>
                </a:solidFill>
                <a:latin typeface="Trebuchet MS"/>
                <a:cs typeface="Trebuchet MS"/>
              </a:rPr>
              <a:t>Product</a:t>
            </a:r>
            <a:r>
              <a:rPr dirty="0" sz="180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15">
                <a:solidFill>
                  <a:srgbClr val="FFFFFF"/>
                </a:solidFill>
                <a:latin typeface="Trebuchet MS"/>
                <a:cs typeface="Trebuchet MS"/>
              </a:rPr>
              <a:t>designer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4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10">
                <a:solidFill>
                  <a:srgbClr val="FFFFFF"/>
                </a:solidFill>
                <a:latin typeface="Trebuchet MS"/>
                <a:cs typeface="Trebuchet MS"/>
              </a:rPr>
              <a:t>founder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MarinaTex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9997" y="12"/>
            <a:ext cx="4212005" cy="7559992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6836138" y="734740"/>
            <a:ext cx="3319779" cy="1570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500" b="1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dirty="0" sz="3000" spc="-43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825" b="1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endParaRPr sz="30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  <a:spcBef>
                <a:spcPts val="800"/>
              </a:spcBef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love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ocean.</a:t>
            </a:r>
            <a:r>
              <a:rPr dirty="0" sz="1000" spc="-11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40">
                <a:latin typeface="Trebuchet MS"/>
                <a:cs typeface="Trebuchet MS"/>
              </a:rPr>
              <a:t>live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by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65">
                <a:latin typeface="Trebuchet MS"/>
                <a:cs typeface="Trebuchet MS"/>
              </a:rPr>
              <a:t>it,</a:t>
            </a:r>
            <a:r>
              <a:rPr dirty="0" sz="1000" spc="-11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dive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65">
                <a:latin typeface="Trebuchet MS"/>
                <a:cs typeface="Trebuchet MS"/>
              </a:rPr>
              <a:t>it,</a:t>
            </a:r>
            <a:r>
              <a:rPr dirty="0" sz="1000" spc="-11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want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protect </a:t>
            </a:r>
            <a:r>
              <a:rPr dirty="0" sz="1000" spc="-75">
                <a:latin typeface="Trebuchet MS"/>
                <a:cs typeface="Trebuchet MS"/>
              </a:rPr>
              <a:t>it.</a:t>
            </a:r>
            <a:r>
              <a:rPr dirty="0" sz="1000" spc="-1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Wanting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care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for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ocean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is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also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why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founded </a:t>
            </a:r>
            <a:r>
              <a:rPr dirty="0" sz="1000" spc="-45">
                <a:latin typeface="Trebuchet MS"/>
                <a:cs typeface="Trebuchet MS"/>
              </a:rPr>
              <a:t>MarinaTex,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where</a:t>
            </a:r>
            <a:r>
              <a:rPr dirty="0" sz="1000" spc="-25">
                <a:latin typeface="Trebuchet MS"/>
                <a:cs typeface="Trebuchet MS"/>
              </a:rPr>
              <a:t> I create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biodegradable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plastic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help </a:t>
            </a:r>
            <a:r>
              <a:rPr dirty="0" sz="1000" spc="-10">
                <a:latin typeface="Trebuchet MS"/>
                <a:cs typeface="Trebuchet MS"/>
              </a:rPr>
              <a:t>reduce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single-use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plastic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waste.</a:t>
            </a:r>
            <a:endParaRPr sz="1000">
              <a:latin typeface="Trebuchet MS"/>
              <a:cs typeface="Trebuchet MS"/>
            </a:endParaRPr>
          </a:p>
          <a:p>
            <a:pPr algn="ctr" marL="100330" marR="92710">
              <a:lnSpc>
                <a:spcPct val="100000"/>
              </a:lnSpc>
              <a:spcBef>
                <a:spcPts val="570"/>
              </a:spcBef>
            </a:pPr>
            <a:r>
              <a:rPr dirty="0" sz="1000" spc="-25">
                <a:latin typeface="Trebuchet MS"/>
                <a:cs typeface="Trebuchet MS"/>
              </a:rPr>
              <a:t>While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studying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product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design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university,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 </a:t>
            </a:r>
            <a:r>
              <a:rPr dirty="0" sz="1000">
                <a:latin typeface="Trebuchet MS"/>
                <a:cs typeface="Trebuchet MS"/>
              </a:rPr>
              <a:t>was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led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to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idea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8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circular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economy.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912000" y="2495532"/>
            <a:ext cx="3168015" cy="1123950"/>
            <a:chOff x="6912000" y="2495532"/>
            <a:chExt cx="3168015" cy="1123950"/>
          </a:xfrm>
        </p:grpSpPr>
        <p:sp>
          <p:nvSpPr>
            <p:cNvPr id="14" name="object 14" descr=""/>
            <p:cNvSpPr/>
            <p:nvPr/>
          </p:nvSpPr>
          <p:spPr>
            <a:xfrm>
              <a:off x="6912000" y="2500021"/>
              <a:ext cx="3168015" cy="0"/>
            </a:xfrm>
            <a:custGeom>
              <a:avLst/>
              <a:gdLst/>
              <a:ahLst/>
              <a:cxnLst/>
              <a:rect l="l" t="t" r="r" b="b"/>
              <a:pathLst>
                <a:path w="3168015" h="0">
                  <a:moveTo>
                    <a:pt x="0" y="0"/>
                  </a:moveTo>
                  <a:lnTo>
                    <a:pt x="3168002" y="0"/>
                  </a:lnTo>
                </a:path>
              </a:pathLst>
            </a:custGeom>
            <a:ln w="8978">
              <a:solidFill>
                <a:srgbClr val="E8FAF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912000" y="3614760"/>
              <a:ext cx="3168015" cy="0"/>
            </a:xfrm>
            <a:custGeom>
              <a:avLst/>
              <a:gdLst/>
              <a:ahLst/>
              <a:cxnLst/>
              <a:rect l="l" t="t" r="r" b="b"/>
              <a:pathLst>
                <a:path w="3168015" h="0">
                  <a:moveTo>
                    <a:pt x="0" y="0"/>
                  </a:moveTo>
                  <a:lnTo>
                    <a:pt x="3168002" y="0"/>
                  </a:lnTo>
                </a:path>
              </a:pathLst>
            </a:custGeom>
            <a:ln w="8978">
              <a:solidFill>
                <a:srgbClr val="E8FAF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919465" y="2530540"/>
            <a:ext cx="3155950" cy="10388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00330" marR="5080" indent="-88265">
              <a:lnSpc>
                <a:spcPts val="1900"/>
              </a:lnSpc>
              <a:spcBef>
                <a:spcPts val="480"/>
              </a:spcBef>
            </a:pPr>
            <a:r>
              <a:rPr dirty="0" sz="1900" spc="-495" b="1">
                <a:solidFill>
                  <a:srgbClr val="E8FAFA"/>
                </a:solidFill>
                <a:latin typeface="Trebuchet MS"/>
                <a:cs typeface="Trebuchet MS"/>
              </a:rPr>
              <a:t>“We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320" b="1">
                <a:solidFill>
                  <a:srgbClr val="E8FAFA"/>
                </a:solidFill>
                <a:latin typeface="Trebuchet MS"/>
                <a:cs typeface="Trebuchet MS"/>
              </a:rPr>
              <a:t>know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60" b="1">
                <a:solidFill>
                  <a:srgbClr val="E8FAFA"/>
                </a:solidFill>
                <a:latin typeface="Trebuchet MS"/>
                <a:cs typeface="Trebuchet MS"/>
              </a:rPr>
              <a:t>the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95" b="1">
                <a:solidFill>
                  <a:srgbClr val="E8FAFA"/>
                </a:solidFill>
                <a:latin typeface="Trebuchet MS"/>
                <a:cs typeface="Trebuchet MS"/>
              </a:rPr>
              <a:t>ocean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60" b="1">
                <a:solidFill>
                  <a:srgbClr val="E8FAFA"/>
                </a:solidFill>
                <a:latin typeface="Trebuchet MS"/>
                <a:cs typeface="Trebuchet MS"/>
              </a:rPr>
              <a:t>is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suffering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90" b="1">
                <a:solidFill>
                  <a:srgbClr val="E8FAFA"/>
                </a:solidFill>
                <a:latin typeface="Trebuchet MS"/>
                <a:cs typeface="Trebuchet MS"/>
              </a:rPr>
              <a:t>from </a:t>
            </a:r>
            <a:r>
              <a:rPr dirty="0" sz="1900" spc="-170" b="1">
                <a:solidFill>
                  <a:srgbClr val="E8FAFA"/>
                </a:solidFill>
                <a:latin typeface="Trebuchet MS"/>
                <a:cs typeface="Trebuchet MS"/>
              </a:rPr>
              <a:t>plastic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pollution,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so</a:t>
            </a:r>
            <a:r>
              <a:rPr dirty="0" sz="1900" spc="-190" b="1">
                <a:solidFill>
                  <a:srgbClr val="E8FAFA"/>
                </a:solidFill>
                <a:latin typeface="Trebuchet MS"/>
                <a:cs typeface="Trebuchet MS"/>
              </a:rPr>
              <a:t> it’s</a:t>
            </a:r>
            <a:r>
              <a:rPr dirty="0" sz="1900" spc="-19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10" b="1">
                <a:solidFill>
                  <a:srgbClr val="E8FAFA"/>
                </a:solidFill>
                <a:latin typeface="Trebuchet MS"/>
                <a:cs typeface="Trebuchet MS"/>
              </a:rPr>
              <a:t>great</a:t>
            </a:r>
            <a:r>
              <a:rPr dirty="0" sz="1900" spc="-19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0" b="1">
                <a:solidFill>
                  <a:srgbClr val="E8FAFA"/>
                </a:solidFill>
                <a:latin typeface="Trebuchet MS"/>
                <a:cs typeface="Trebuchet MS"/>
              </a:rPr>
              <a:t>that </a:t>
            </a:r>
            <a:r>
              <a:rPr dirty="0" sz="1900" spc="-430" b="1">
                <a:solidFill>
                  <a:srgbClr val="E8FAFA"/>
                </a:solidFill>
                <a:latin typeface="Trebuchet MS"/>
                <a:cs typeface="Trebuchet MS"/>
              </a:rPr>
              <a:t>my</a:t>
            </a:r>
            <a:r>
              <a:rPr dirty="0" sz="1900" spc="-22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65" b="1">
                <a:solidFill>
                  <a:srgbClr val="E8FAFA"/>
                </a:solidFill>
                <a:latin typeface="Trebuchet MS"/>
                <a:cs typeface="Trebuchet MS"/>
              </a:rPr>
              <a:t>engineering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160" b="1">
                <a:solidFill>
                  <a:srgbClr val="E8FAFA"/>
                </a:solidFill>
                <a:latin typeface="Trebuchet MS"/>
                <a:cs typeface="Trebuchet MS"/>
              </a:rPr>
              <a:t>is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45" b="1">
                <a:solidFill>
                  <a:srgbClr val="E8FAFA"/>
                </a:solidFill>
                <a:latin typeface="Trebuchet MS"/>
                <a:cs typeface="Trebuchet MS"/>
              </a:rPr>
              <a:t>helping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00" b="1">
                <a:solidFill>
                  <a:srgbClr val="E8FAFA"/>
                </a:solidFill>
                <a:latin typeface="Trebuchet MS"/>
                <a:cs typeface="Trebuchet MS"/>
              </a:rPr>
              <a:t>to</a:t>
            </a:r>
            <a:r>
              <a:rPr dirty="0" sz="1900" spc="-220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20" b="1">
                <a:solidFill>
                  <a:srgbClr val="E8FAFA"/>
                </a:solidFill>
                <a:latin typeface="Trebuchet MS"/>
                <a:cs typeface="Trebuchet MS"/>
              </a:rPr>
              <a:t>solve</a:t>
            </a:r>
            <a:endParaRPr sz="1900">
              <a:latin typeface="Trebuchet MS"/>
              <a:cs typeface="Trebuchet MS"/>
            </a:endParaRPr>
          </a:p>
          <a:p>
            <a:pPr marL="975360">
              <a:lnSpc>
                <a:spcPts val="1900"/>
              </a:lnSpc>
            </a:pPr>
            <a:r>
              <a:rPr dirty="0" sz="1900" spc="-175" b="1">
                <a:solidFill>
                  <a:srgbClr val="E8FAFA"/>
                </a:solidFill>
                <a:latin typeface="Trebuchet MS"/>
                <a:cs typeface="Trebuchet MS"/>
              </a:rPr>
              <a:t>this</a:t>
            </a:r>
            <a:r>
              <a:rPr dirty="0" sz="1900" spc="-215" b="1">
                <a:solidFill>
                  <a:srgbClr val="E8FAFA"/>
                </a:solidFill>
                <a:latin typeface="Trebuchet MS"/>
                <a:cs typeface="Trebuchet MS"/>
              </a:rPr>
              <a:t> </a:t>
            </a:r>
            <a:r>
              <a:rPr dirty="0" sz="1900" spc="-315" b="1">
                <a:solidFill>
                  <a:srgbClr val="E8FAFA"/>
                </a:solidFill>
                <a:latin typeface="Trebuchet MS"/>
                <a:cs typeface="Trebuchet MS"/>
              </a:rPr>
              <a:t>problem.”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840388" y="3809141"/>
            <a:ext cx="3310890" cy="305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9209" marR="20955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started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project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find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value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waste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products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this </a:t>
            </a:r>
            <a:r>
              <a:rPr dirty="0" sz="1000" spc="-25">
                <a:latin typeface="Trebuchet MS"/>
                <a:cs typeface="Trebuchet MS"/>
              </a:rPr>
              <a:t>led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me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looking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fish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processing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plant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waste </a:t>
            </a:r>
            <a:r>
              <a:rPr dirty="0" sz="1000">
                <a:latin typeface="Trebuchet MS"/>
                <a:cs typeface="Trebuchet MS"/>
              </a:rPr>
              <a:t>produced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45">
                <a:latin typeface="Trebuchet MS"/>
                <a:cs typeface="Trebuchet MS"/>
              </a:rPr>
              <a:t>there.</a:t>
            </a:r>
            <a:r>
              <a:rPr dirty="0" sz="1000" spc="-10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started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experimenting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with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fish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scales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algae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fell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down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rabbit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hole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learning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about </a:t>
            </a:r>
            <a:r>
              <a:rPr dirty="0" sz="1000" spc="-25">
                <a:latin typeface="Trebuchet MS"/>
                <a:cs typeface="Trebuchet MS"/>
              </a:rPr>
              <a:t>proteins.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ended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up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creating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plastic-</a:t>
            </a:r>
            <a:r>
              <a:rPr dirty="0" sz="1000" spc="-30">
                <a:latin typeface="Trebuchet MS"/>
                <a:cs typeface="Trebuchet MS"/>
              </a:rPr>
              <a:t>like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material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similar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plastic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found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supermarket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bags.</a:t>
            </a:r>
            <a:r>
              <a:rPr dirty="0" sz="1000" spc="-10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didn’t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mean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to </a:t>
            </a:r>
            <a:r>
              <a:rPr dirty="0" sz="1000" spc="-10">
                <a:latin typeface="Trebuchet MS"/>
                <a:cs typeface="Trebuchet MS"/>
              </a:rPr>
              <a:t>invent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plastic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but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combining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product </a:t>
            </a:r>
            <a:r>
              <a:rPr dirty="0" sz="1000">
                <a:latin typeface="Trebuchet MS"/>
                <a:cs typeface="Trebuchet MS"/>
              </a:rPr>
              <a:t>design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created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new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solution.</a:t>
            </a:r>
            <a:endParaRPr sz="1000">
              <a:latin typeface="Trebuchet MS"/>
              <a:cs typeface="Trebuchet MS"/>
            </a:endParaRPr>
          </a:p>
          <a:p>
            <a:pPr algn="ctr" marL="80010" marR="72390">
              <a:lnSpc>
                <a:spcPct val="100000"/>
              </a:lnSpc>
              <a:spcBef>
                <a:spcPts val="565"/>
              </a:spcBef>
            </a:pPr>
            <a:r>
              <a:rPr dirty="0" sz="1000">
                <a:latin typeface="Trebuchet MS"/>
                <a:cs typeface="Trebuchet MS"/>
              </a:rPr>
              <a:t>Now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am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own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boss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which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gives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lot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freedom</a:t>
            </a:r>
            <a:r>
              <a:rPr dirty="0" sz="1000" spc="-3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and I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can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control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my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routine.</a:t>
            </a:r>
            <a:endParaRPr sz="1000">
              <a:latin typeface="Trebuchet MS"/>
              <a:cs typeface="Trebuchet MS"/>
            </a:endParaRPr>
          </a:p>
          <a:p>
            <a:pPr algn="ctr" marL="43180" marR="33020">
              <a:lnSpc>
                <a:spcPct val="100000"/>
              </a:lnSpc>
              <a:spcBef>
                <a:spcPts val="565"/>
              </a:spcBef>
            </a:pP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is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40">
                <a:latin typeface="Trebuchet MS"/>
                <a:cs typeface="Trebuchet MS"/>
              </a:rPr>
              <a:t>really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varied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versatile.</a:t>
            </a:r>
            <a:r>
              <a:rPr dirty="0" sz="1000" spc="-8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It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spans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so</a:t>
            </a:r>
            <a:r>
              <a:rPr dirty="0" sz="1000" spc="-20">
                <a:latin typeface="Trebuchet MS"/>
                <a:cs typeface="Trebuchet MS"/>
              </a:rPr>
              <a:t> many </a:t>
            </a:r>
            <a:r>
              <a:rPr dirty="0" sz="1000" spc="-10">
                <a:latin typeface="Trebuchet MS"/>
                <a:cs typeface="Trebuchet MS"/>
              </a:rPr>
              <a:t>things,</a:t>
            </a:r>
            <a:r>
              <a:rPr dirty="0" sz="1000" spc="-10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from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idea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to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35">
                <a:latin typeface="Trebuchet MS"/>
                <a:cs typeface="Trebuchet MS"/>
              </a:rPr>
              <a:t>creation.</a:t>
            </a:r>
            <a:r>
              <a:rPr dirty="0" sz="1000" spc="-10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One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day</a:t>
            </a:r>
            <a:r>
              <a:rPr dirty="0" sz="1000" spc="-7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might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</a:t>
            </a:r>
            <a:r>
              <a:rPr dirty="0" sz="1000" spc="-5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in</a:t>
            </a:r>
            <a:r>
              <a:rPr dirty="0" sz="1000" spc="-65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the</a:t>
            </a:r>
            <a:r>
              <a:rPr dirty="0" sz="1000" spc="500">
                <a:latin typeface="Trebuchet MS"/>
                <a:cs typeface="Trebuchet MS"/>
              </a:rPr>
              <a:t> </a:t>
            </a:r>
            <a:r>
              <a:rPr dirty="0" sz="1000" spc="-50">
                <a:latin typeface="Trebuchet MS"/>
                <a:cs typeface="Trebuchet MS"/>
              </a:rPr>
              <a:t>lab,</a:t>
            </a:r>
            <a:r>
              <a:rPr dirty="0" sz="1000" spc="-10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experimenting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with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recipes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and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testing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strength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and</a:t>
            </a:r>
            <a:endParaRPr sz="10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000">
                <a:latin typeface="Trebuchet MS"/>
                <a:cs typeface="Trebuchet MS"/>
              </a:rPr>
              <a:t>stretch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of</a:t>
            </a:r>
            <a:r>
              <a:rPr dirty="0" sz="1000" spc="-8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30">
                <a:latin typeface="Trebuchet MS"/>
                <a:cs typeface="Trebuchet MS"/>
              </a:rPr>
              <a:t>formula,</a:t>
            </a:r>
            <a:r>
              <a:rPr dirty="0" sz="1000" spc="-1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the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next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day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 spc="-25">
                <a:latin typeface="Trebuchet MS"/>
                <a:cs typeface="Trebuchet MS"/>
              </a:rPr>
              <a:t>I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might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be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at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a</a:t>
            </a:r>
            <a:r>
              <a:rPr dirty="0" sz="1000" spc="-6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workshop or</a:t>
            </a:r>
            <a:r>
              <a:rPr dirty="0" sz="1000" spc="-55">
                <a:latin typeface="Trebuchet MS"/>
                <a:cs typeface="Trebuchet MS"/>
              </a:rPr>
              <a:t> </a:t>
            </a:r>
            <a:r>
              <a:rPr dirty="0" sz="1000" spc="-40">
                <a:latin typeface="Trebuchet MS"/>
                <a:cs typeface="Trebuchet MS"/>
              </a:rPr>
              <a:t>webinar,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 spc="-20">
                <a:latin typeface="Trebuchet MS"/>
                <a:cs typeface="Trebuchet MS"/>
              </a:rPr>
              <a:t>learning</a:t>
            </a:r>
            <a:r>
              <a:rPr dirty="0" sz="1000" spc="-25">
                <a:latin typeface="Trebuchet MS"/>
                <a:cs typeface="Trebuchet MS"/>
              </a:rPr>
              <a:t> </a:t>
            </a:r>
            <a:r>
              <a:rPr dirty="0" sz="1000">
                <a:latin typeface="Trebuchet MS"/>
                <a:cs typeface="Trebuchet MS"/>
              </a:rPr>
              <a:t>something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55">
                <a:latin typeface="Trebuchet MS"/>
                <a:cs typeface="Trebuchet MS"/>
              </a:rPr>
              <a:t>new.</a:t>
            </a:r>
            <a:r>
              <a:rPr dirty="0" sz="1000" spc="-8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Engineering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means </a:t>
            </a:r>
            <a:r>
              <a:rPr dirty="0" sz="1000" spc="-35">
                <a:latin typeface="Trebuchet MS"/>
                <a:cs typeface="Trebuchet MS"/>
              </a:rPr>
              <a:t>you’re </a:t>
            </a:r>
            <a:r>
              <a:rPr dirty="0" sz="1000" spc="-10">
                <a:latin typeface="Trebuchet MS"/>
                <a:cs typeface="Trebuchet MS"/>
              </a:rPr>
              <a:t>always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-10">
                <a:latin typeface="Trebuchet MS"/>
                <a:cs typeface="Trebuchet MS"/>
              </a:rPr>
              <a:t>learning.</a:t>
            </a:r>
            <a:endParaRPr sz="1000">
              <a:latin typeface="Trebuchet MS"/>
              <a:cs typeface="Trebuchet MS"/>
            </a:endParaRPr>
          </a:p>
          <a:p>
            <a:pPr algn="ctr" marL="427990" marR="387985">
              <a:lnSpc>
                <a:spcPct val="102099"/>
              </a:lnSpc>
              <a:spcBef>
                <a:spcPts val="610"/>
              </a:spcBef>
            </a:pP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Find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out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more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about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spc="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Lucy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by</a:t>
            </a:r>
            <a:r>
              <a:rPr dirty="0" u="sng" sz="120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visiting</a:t>
            </a:r>
            <a:r>
              <a:rPr dirty="0" u="sng" sz="1200" spc="1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sz="1200" spc="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the</a:t>
            </a:r>
            <a:r>
              <a:rPr dirty="0" u="sng" sz="1200" spc="7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spc="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This</a:t>
            </a:r>
            <a:r>
              <a:rPr dirty="0" u="sng" sz="1200" spc="1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is</a:t>
            </a:r>
            <a:r>
              <a:rPr dirty="0" u="sng" sz="1200" spc="1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Engineering</a:t>
            </a:r>
            <a:r>
              <a:rPr dirty="0" u="sng" sz="1200" spc="1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12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website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525998" y="12"/>
            <a:ext cx="5166360" cy="7560309"/>
          </a:xfrm>
          <a:custGeom>
            <a:avLst/>
            <a:gdLst/>
            <a:ahLst/>
            <a:cxnLst/>
            <a:rect l="l" t="t" r="r" b="b"/>
            <a:pathLst>
              <a:path w="5166359" h="7560309">
                <a:moveTo>
                  <a:pt x="5165991" y="0"/>
                </a:moveTo>
                <a:lnTo>
                  <a:pt x="0" y="0"/>
                </a:lnTo>
                <a:lnTo>
                  <a:pt x="0" y="7559992"/>
                </a:lnTo>
                <a:lnTo>
                  <a:pt x="5165991" y="7559992"/>
                </a:lnTo>
                <a:lnTo>
                  <a:pt x="5165991" y="0"/>
                </a:lnTo>
                <a:close/>
              </a:path>
            </a:pathLst>
          </a:custGeom>
          <a:solidFill>
            <a:srgbClr val="DCF7F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3682656" cy="5445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95"/>
              <a:t>Plastic</a:t>
            </a:r>
            <a:r>
              <a:rPr dirty="0" spc="-620"/>
              <a:t> </a:t>
            </a:r>
            <a:r>
              <a:rPr dirty="0" spc="-600"/>
              <a:t>from</a:t>
            </a:r>
            <a:r>
              <a:rPr dirty="0" spc="-620"/>
              <a:t> </a:t>
            </a:r>
            <a:r>
              <a:rPr dirty="0" spc="-605"/>
              <a:t>waste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7150" rIns="0" bIns="0" rtlCol="0" vert="horz">
            <a:spAutoFit/>
          </a:bodyPr>
          <a:lstStyle/>
          <a:p>
            <a:pPr marL="12700" marR="535305">
              <a:lnSpc>
                <a:spcPts val="1810"/>
              </a:lnSpc>
              <a:spcBef>
                <a:spcPts val="450"/>
              </a:spcBef>
            </a:pPr>
            <a:r>
              <a:rPr dirty="0" spc="-275"/>
              <a:t>Lucy’s</a:t>
            </a:r>
            <a:r>
              <a:rPr dirty="0" spc="-204"/>
              <a:t> </a:t>
            </a:r>
            <a:r>
              <a:rPr dirty="0" spc="-254"/>
              <a:t>engineering</a:t>
            </a:r>
            <a:r>
              <a:rPr dirty="0" spc="-200"/>
              <a:t> </a:t>
            </a:r>
            <a:r>
              <a:rPr dirty="0" spc="-150"/>
              <a:t>is</a:t>
            </a:r>
            <a:r>
              <a:rPr dirty="0" spc="-200"/>
              <a:t> </a:t>
            </a:r>
            <a:r>
              <a:rPr dirty="0" spc="-235"/>
              <a:t>helping</a:t>
            </a:r>
            <a:r>
              <a:rPr dirty="0" spc="-200"/>
              <a:t> </a:t>
            </a:r>
            <a:r>
              <a:rPr dirty="0" spc="-190"/>
              <a:t>to</a:t>
            </a:r>
            <a:r>
              <a:rPr dirty="0" spc="-200"/>
              <a:t> solve </a:t>
            </a:r>
            <a:r>
              <a:rPr dirty="0" spc="-240"/>
              <a:t>a</a:t>
            </a:r>
            <a:r>
              <a:rPr dirty="0" spc="-200"/>
              <a:t> </a:t>
            </a:r>
            <a:r>
              <a:rPr dirty="0" spc="-295"/>
              <a:t>huge</a:t>
            </a:r>
            <a:r>
              <a:rPr dirty="0" spc="-204"/>
              <a:t> </a:t>
            </a:r>
            <a:r>
              <a:rPr dirty="0" spc="-275"/>
              <a:t>problem </a:t>
            </a:r>
            <a:r>
              <a:rPr dirty="0" spc="-240"/>
              <a:t>with</a:t>
            </a:r>
            <a:r>
              <a:rPr dirty="0" spc="-200"/>
              <a:t> </a:t>
            </a:r>
            <a:r>
              <a:rPr dirty="0" spc="-150"/>
              <a:t>plastics</a:t>
            </a:r>
            <a:r>
              <a:rPr dirty="0" spc="-200"/>
              <a:t> </a:t>
            </a:r>
            <a:r>
              <a:rPr dirty="0" spc="-250"/>
              <a:t>in</a:t>
            </a:r>
            <a:r>
              <a:rPr dirty="0" spc="-195"/>
              <a:t> </a:t>
            </a:r>
            <a:r>
              <a:rPr dirty="0" spc="-250"/>
              <a:t>the</a:t>
            </a:r>
            <a:r>
              <a:rPr dirty="0" spc="-200"/>
              <a:t> </a:t>
            </a:r>
            <a:r>
              <a:rPr dirty="0" spc="-290"/>
              <a:t>ocean.</a:t>
            </a:r>
          </a:p>
          <a:p>
            <a:pPr algn="just" marL="12700" marR="116839">
              <a:lnSpc>
                <a:spcPct val="103899"/>
              </a:lnSpc>
              <a:spcBef>
                <a:spcPts val="685"/>
              </a:spcBef>
            </a:pPr>
            <a:r>
              <a:rPr dirty="0" sz="950" b="0">
                <a:latin typeface="Trebuchet MS"/>
                <a:cs typeface="Trebuchet MS"/>
              </a:rPr>
              <a:t>Less</a:t>
            </a:r>
            <a:r>
              <a:rPr dirty="0" sz="950" spc="-6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plastic</a:t>
            </a:r>
            <a:r>
              <a:rPr dirty="0" sz="950" spc="-5" b="0">
                <a:latin typeface="Trebuchet MS"/>
                <a:cs typeface="Trebuchet MS"/>
              </a:rPr>
              <a:t> </a:t>
            </a:r>
            <a:r>
              <a:rPr dirty="0" sz="950" spc="-60" b="0">
                <a:latin typeface="Trebuchet MS"/>
                <a:cs typeface="Trebuchet MS"/>
              </a:rPr>
              <a:t>will</a:t>
            </a:r>
            <a:r>
              <a:rPr dirty="0" sz="950" b="0">
                <a:latin typeface="Trebuchet MS"/>
                <a:cs typeface="Trebuchet MS"/>
              </a:rPr>
              <a:t> </a:t>
            </a:r>
            <a:r>
              <a:rPr dirty="0" sz="950" spc="-25" b="0">
                <a:latin typeface="Trebuchet MS"/>
                <a:cs typeface="Trebuchet MS"/>
              </a:rPr>
              <a:t>enter</a:t>
            </a:r>
            <a:r>
              <a:rPr dirty="0" sz="950" spc="-4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the ocean </a:t>
            </a:r>
            <a:r>
              <a:rPr dirty="0" sz="950" spc="-80" b="0">
                <a:latin typeface="Trebuchet MS"/>
                <a:cs typeface="Trebuchet MS"/>
              </a:rPr>
              <a:t>if</a:t>
            </a:r>
            <a:r>
              <a:rPr dirty="0" sz="950" spc="10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we</a:t>
            </a:r>
            <a:r>
              <a:rPr dirty="0" sz="950" spc="-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move</a:t>
            </a:r>
            <a:r>
              <a:rPr dirty="0" sz="950" spc="-1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to biodegradable</a:t>
            </a:r>
            <a:r>
              <a:rPr dirty="0" sz="950" spc="-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plastic </a:t>
            </a:r>
            <a:r>
              <a:rPr dirty="0" sz="950" spc="-30" b="0">
                <a:latin typeface="Trebuchet MS"/>
                <a:cs typeface="Trebuchet MS"/>
              </a:rPr>
              <a:t>alternatives,</a:t>
            </a:r>
            <a:r>
              <a:rPr dirty="0" sz="950" spc="-40" b="0">
                <a:latin typeface="Trebuchet MS"/>
                <a:cs typeface="Trebuchet MS"/>
              </a:rPr>
              <a:t> </a:t>
            </a:r>
            <a:r>
              <a:rPr dirty="0" sz="950" spc="-25" b="0">
                <a:latin typeface="Trebuchet MS"/>
                <a:cs typeface="Trebuchet MS"/>
              </a:rPr>
              <a:t>and </a:t>
            </a:r>
            <a:r>
              <a:rPr dirty="0" sz="950" b="0">
                <a:latin typeface="Trebuchet MS"/>
                <a:cs typeface="Trebuchet MS"/>
              </a:rPr>
              <a:t>any</a:t>
            </a:r>
            <a:r>
              <a:rPr dirty="0" sz="950" spc="-20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plastic</a:t>
            </a:r>
            <a:r>
              <a:rPr dirty="0" sz="950" spc="-1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that does </a:t>
            </a:r>
            <a:r>
              <a:rPr dirty="0" sz="950" spc="-10" b="0">
                <a:latin typeface="Trebuchet MS"/>
                <a:cs typeface="Trebuchet MS"/>
              </a:rPr>
              <a:t>get</a:t>
            </a:r>
            <a:r>
              <a:rPr dirty="0" sz="950" spc="-15" b="0">
                <a:latin typeface="Trebuchet MS"/>
                <a:cs typeface="Trebuchet MS"/>
              </a:rPr>
              <a:t> </a:t>
            </a:r>
            <a:r>
              <a:rPr dirty="0" sz="950" spc="-20" b="0">
                <a:latin typeface="Trebuchet MS"/>
                <a:cs typeface="Trebuchet MS"/>
              </a:rPr>
              <a:t>there</a:t>
            </a:r>
            <a:r>
              <a:rPr dirty="0" sz="950" b="0">
                <a:latin typeface="Trebuchet MS"/>
                <a:cs typeface="Trebuchet MS"/>
              </a:rPr>
              <a:t> </a:t>
            </a:r>
            <a:r>
              <a:rPr dirty="0" sz="950" spc="-25" b="0">
                <a:latin typeface="Trebuchet MS"/>
                <a:cs typeface="Trebuchet MS"/>
              </a:rPr>
              <a:t>can’t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damage</a:t>
            </a:r>
            <a:r>
              <a:rPr dirty="0" sz="950" spc="-20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the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ocean </a:t>
            </a:r>
            <a:r>
              <a:rPr dirty="0" sz="950" spc="-55" b="0">
                <a:latin typeface="Trebuchet MS"/>
                <a:cs typeface="Trebuchet MS"/>
              </a:rPr>
              <a:t>life</a:t>
            </a:r>
            <a:r>
              <a:rPr dirty="0" sz="950" b="0">
                <a:latin typeface="Trebuchet MS"/>
                <a:cs typeface="Trebuchet MS"/>
              </a:rPr>
              <a:t> as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spc="-50" b="0">
                <a:latin typeface="Trebuchet MS"/>
                <a:cs typeface="Trebuchet MS"/>
              </a:rPr>
              <a:t>it</a:t>
            </a:r>
            <a:r>
              <a:rPr dirty="0" sz="950" b="0">
                <a:latin typeface="Trebuchet MS"/>
                <a:cs typeface="Trebuchet MS"/>
              </a:rPr>
              <a:t> is made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from </a:t>
            </a:r>
            <a:r>
              <a:rPr dirty="0" sz="950" spc="-10" b="0">
                <a:latin typeface="Trebuchet MS"/>
                <a:cs typeface="Trebuchet MS"/>
              </a:rPr>
              <a:t>natural </a:t>
            </a:r>
            <a:r>
              <a:rPr dirty="0" sz="950" b="0">
                <a:latin typeface="Trebuchet MS"/>
                <a:cs typeface="Trebuchet MS"/>
              </a:rPr>
              <a:t>marine</a:t>
            </a:r>
            <a:r>
              <a:rPr dirty="0" sz="950" spc="-5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ingredients.</a:t>
            </a:r>
            <a:endParaRPr sz="950">
              <a:latin typeface="Trebuchet MS"/>
              <a:cs typeface="Trebuchet MS"/>
            </a:endParaRPr>
          </a:p>
          <a:p>
            <a:pPr marL="12700" marR="5080">
              <a:lnSpc>
                <a:spcPct val="103899"/>
              </a:lnSpc>
              <a:spcBef>
                <a:spcPts val="850"/>
              </a:spcBef>
            </a:pPr>
            <a:r>
              <a:rPr dirty="0" sz="950" spc="-20" b="0">
                <a:latin typeface="Trebuchet MS"/>
                <a:cs typeface="Trebuchet MS"/>
              </a:rPr>
              <a:t>Lucy’s</a:t>
            </a:r>
            <a:r>
              <a:rPr dirty="0" sz="950" spc="2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work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was</a:t>
            </a:r>
            <a:r>
              <a:rPr dirty="0" sz="950" spc="2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inspired</a:t>
            </a:r>
            <a:r>
              <a:rPr dirty="0" sz="950" spc="30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by</a:t>
            </a:r>
            <a:r>
              <a:rPr dirty="0" sz="950" spc="-1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the</a:t>
            </a:r>
            <a:r>
              <a:rPr dirty="0" sz="950" spc="2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idea</a:t>
            </a:r>
            <a:r>
              <a:rPr dirty="0" sz="950" spc="2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of</a:t>
            </a:r>
            <a:r>
              <a:rPr dirty="0" sz="950" spc="-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a</a:t>
            </a:r>
            <a:r>
              <a:rPr dirty="0" sz="950" spc="25" b="0">
                <a:latin typeface="Trebuchet MS"/>
                <a:cs typeface="Trebuchet MS"/>
              </a:rPr>
              <a:t> </a:t>
            </a:r>
            <a:r>
              <a:rPr dirty="0" sz="950">
                <a:solidFill>
                  <a:srgbClr val="1C30F5"/>
                </a:solidFill>
                <a:latin typeface="Calibri"/>
                <a:cs typeface="Calibri"/>
              </a:rPr>
              <a:t>circular</a:t>
            </a:r>
            <a:r>
              <a:rPr dirty="0" sz="950" spc="30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>
                <a:solidFill>
                  <a:srgbClr val="1C30F5"/>
                </a:solidFill>
                <a:latin typeface="Calibri"/>
                <a:cs typeface="Calibri"/>
              </a:rPr>
              <a:t>economy</a:t>
            </a:r>
            <a:r>
              <a:rPr dirty="0" sz="950" b="0">
                <a:latin typeface="Trebuchet MS"/>
                <a:cs typeface="Trebuchet MS"/>
              </a:rPr>
              <a:t>.</a:t>
            </a:r>
            <a:r>
              <a:rPr dirty="0" sz="950" spc="-7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A</a:t>
            </a:r>
            <a:r>
              <a:rPr dirty="0" sz="950" spc="-10" b="0">
                <a:latin typeface="Trebuchet MS"/>
                <a:cs typeface="Trebuchet MS"/>
              </a:rPr>
              <a:t> </a:t>
            </a:r>
            <a:r>
              <a:rPr dirty="0" sz="950" spc="-30" b="0">
                <a:latin typeface="Trebuchet MS"/>
                <a:cs typeface="Trebuchet MS"/>
              </a:rPr>
              <a:t>circular</a:t>
            </a:r>
            <a:r>
              <a:rPr dirty="0" sz="950" spc="-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economy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is</a:t>
            </a:r>
            <a:r>
              <a:rPr dirty="0" sz="950" spc="2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based </a:t>
            </a:r>
            <a:r>
              <a:rPr dirty="0" sz="950" b="0">
                <a:latin typeface="Trebuchet MS"/>
                <a:cs typeface="Trebuchet MS"/>
              </a:rPr>
              <a:t>on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designing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out</a:t>
            </a:r>
            <a:r>
              <a:rPr dirty="0" sz="950" spc="10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waste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and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spc="-25" b="0">
                <a:latin typeface="Trebuchet MS"/>
                <a:cs typeface="Trebuchet MS"/>
              </a:rPr>
              <a:t>pollution,</a:t>
            </a:r>
            <a:r>
              <a:rPr dirty="0" sz="950" spc="-5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keeping</a:t>
            </a:r>
            <a:r>
              <a:rPr dirty="0" sz="950" spc="10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products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b="0">
                <a:latin typeface="Trebuchet MS"/>
                <a:cs typeface="Trebuchet MS"/>
              </a:rPr>
              <a:t>and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materials</a:t>
            </a:r>
            <a:r>
              <a:rPr dirty="0" sz="950" spc="10" b="0">
                <a:latin typeface="Trebuchet MS"/>
                <a:cs typeface="Trebuchet MS"/>
              </a:rPr>
              <a:t> </a:t>
            </a:r>
            <a:r>
              <a:rPr dirty="0" sz="950" spc="-20" b="0">
                <a:latin typeface="Trebuchet MS"/>
                <a:cs typeface="Trebuchet MS"/>
              </a:rPr>
              <a:t>in</a:t>
            </a:r>
            <a:r>
              <a:rPr dirty="0" sz="950" spc="5" b="0">
                <a:latin typeface="Trebuchet MS"/>
                <a:cs typeface="Trebuchet MS"/>
              </a:rPr>
              <a:t> </a:t>
            </a:r>
            <a:r>
              <a:rPr dirty="0" sz="950" spc="-25" b="0">
                <a:latin typeface="Trebuchet MS"/>
                <a:cs typeface="Trebuchet MS"/>
              </a:rPr>
              <a:t>use,</a:t>
            </a:r>
            <a:r>
              <a:rPr dirty="0" sz="950" spc="-55" b="0">
                <a:latin typeface="Trebuchet MS"/>
                <a:cs typeface="Trebuchet MS"/>
              </a:rPr>
              <a:t> </a:t>
            </a:r>
            <a:r>
              <a:rPr dirty="0" sz="950" spc="-25" b="0">
                <a:latin typeface="Trebuchet MS"/>
                <a:cs typeface="Trebuchet MS"/>
              </a:rPr>
              <a:t>and </a:t>
            </a:r>
            <a:r>
              <a:rPr dirty="0" sz="950" spc="-10" b="0">
                <a:latin typeface="Trebuchet MS"/>
                <a:cs typeface="Trebuchet MS"/>
              </a:rPr>
              <a:t>regenerating</a:t>
            </a:r>
            <a:r>
              <a:rPr dirty="0" sz="950" spc="-30" b="0">
                <a:latin typeface="Trebuchet MS"/>
                <a:cs typeface="Trebuchet MS"/>
              </a:rPr>
              <a:t> </a:t>
            </a:r>
            <a:r>
              <a:rPr dirty="0" sz="950" spc="-20" b="0">
                <a:latin typeface="Trebuchet MS"/>
                <a:cs typeface="Trebuchet MS"/>
              </a:rPr>
              <a:t>natural</a:t>
            </a:r>
            <a:r>
              <a:rPr dirty="0" sz="950" spc="-25" b="0">
                <a:latin typeface="Trebuchet MS"/>
                <a:cs typeface="Trebuchet MS"/>
              </a:rPr>
              <a:t> </a:t>
            </a:r>
            <a:r>
              <a:rPr dirty="0" sz="950" spc="-10" b="0">
                <a:latin typeface="Trebuchet MS"/>
                <a:cs typeface="Trebuchet MS"/>
              </a:rPr>
              <a:t>systems.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40004" y="3095586"/>
            <a:ext cx="4572000" cy="1325880"/>
            <a:chOff x="540004" y="3095586"/>
            <a:chExt cx="4572000" cy="1325880"/>
          </a:xfrm>
        </p:grpSpPr>
        <p:sp>
          <p:nvSpPr>
            <p:cNvPr id="7" name="object 7" descr="">
              <a:hlinkClick r:id="rId3"/>
            </p:cNvPr>
            <p:cNvSpPr/>
            <p:nvPr/>
          </p:nvSpPr>
          <p:spPr>
            <a:xfrm>
              <a:off x="1886800" y="3095599"/>
              <a:ext cx="1612900" cy="1325880"/>
            </a:xfrm>
            <a:custGeom>
              <a:avLst/>
              <a:gdLst/>
              <a:ahLst/>
              <a:cxnLst/>
              <a:rect l="l" t="t" r="r" b="b"/>
              <a:pathLst>
                <a:path w="1612900" h="1325879">
                  <a:moveTo>
                    <a:pt x="1612607" y="0"/>
                  </a:moveTo>
                  <a:lnTo>
                    <a:pt x="0" y="0"/>
                  </a:lnTo>
                  <a:lnTo>
                    <a:pt x="0" y="1325511"/>
                  </a:lnTo>
                  <a:lnTo>
                    <a:pt x="1612607" y="1325511"/>
                  </a:lnTo>
                  <a:lnTo>
                    <a:pt x="1612607" y="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>
              <a:hlinkClick r:id="rId3"/>
            </p:cNvPr>
            <p:cNvSpPr/>
            <p:nvPr/>
          </p:nvSpPr>
          <p:spPr>
            <a:xfrm>
              <a:off x="3499396" y="3095599"/>
              <a:ext cx="1612900" cy="1325880"/>
            </a:xfrm>
            <a:custGeom>
              <a:avLst/>
              <a:gdLst/>
              <a:ahLst/>
              <a:cxnLst/>
              <a:rect l="l" t="t" r="r" b="b"/>
              <a:pathLst>
                <a:path w="1612900" h="1325879">
                  <a:moveTo>
                    <a:pt x="1612607" y="0"/>
                  </a:moveTo>
                  <a:lnTo>
                    <a:pt x="0" y="0"/>
                  </a:lnTo>
                  <a:lnTo>
                    <a:pt x="0" y="1325511"/>
                  </a:lnTo>
                  <a:lnTo>
                    <a:pt x="1612607" y="1325511"/>
                  </a:lnTo>
                  <a:lnTo>
                    <a:pt x="1612607" y="0"/>
                  </a:lnTo>
                  <a:close/>
                </a:path>
              </a:pathLst>
            </a:custGeom>
            <a:solidFill>
              <a:srgbClr val="A0EF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8823" y="3367392"/>
              <a:ext cx="951877" cy="951852"/>
            </a:xfrm>
            <a:prstGeom prst="rect">
              <a:avLst/>
            </a:prstGeom>
          </p:spPr>
        </p:pic>
        <p:sp>
          <p:nvSpPr>
            <p:cNvPr id="10" name="object 10" descr="">
              <a:hlinkClick r:id="rId3"/>
            </p:cNvPr>
            <p:cNvSpPr/>
            <p:nvPr/>
          </p:nvSpPr>
          <p:spPr>
            <a:xfrm>
              <a:off x="3898417" y="3329152"/>
              <a:ext cx="891540" cy="805180"/>
            </a:xfrm>
            <a:custGeom>
              <a:avLst/>
              <a:gdLst/>
              <a:ahLst/>
              <a:cxnLst/>
              <a:rect l="l" t="t" r="r" b="b"/>
              <a:pathLst>
                <a:path w="891539" h="805179">
                  <a:moveTo>
                    <a:pt x="189992" y="695045"/>
                  </a:moveTo>
                  <a:lnTo>
                    <a:pt x="40157" y="654888"/>
                  </a:lnTo>
                  <a:lnTo>
                    <a:pt x="0" y="804735"/>
                  </a:lnTo>
                  <a:lnTo>
                    <a:pt x="189992" y="695045"/>
                  </a:lnTo>
                  <a:close/>
                </a:path>
                <a:path w="891539" h="805179">
                  <a:moveTo>
                    <a:pt x="497344" y="109689"/>
                  </a:moveTo>
                  <a:lnTo>
                    <a:pt x="387654" y="0"/>
                  </a:lnTo>
                  <a:lnTo>
                    <a:pt x="387654" y="219392"/>
                  </a:lnTo>
                  <a:lnTo>
                    <a:pt x="497344" y="109689"/>
                  </a:lnTo>
                  <a:close/>
                </a:path>
                <a:path w="891539" h="805179">
                  <a:moveTo>
                    <a:pt x="891197" y="738454"/>
                  </a:moveTo>
                  <a:lnTo>
                    <a:pt x="701205" y="628764"/>
                  </a:lnTo>
                  <a:lnTo>
                    <a:pt x="741362" y="778611"/>
                  </a:lnTo>
                  <a:lnTo>
                    <a:pt x="891197" y="738454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>
              <a:hlinkClick r:id="rId3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5167" y="3504399"/>
              <a:ext cx="1249743" cy="473837"/>
            </a:xfrm>
            <a:prstGeom prst="rect">
              <a:avLst/>
            </a:prstGeom>
          </p:spPr>
        </p:pic>
        <p:pic>
          <p:nvPicPr>
            <p:cNvPr id="12" name="object 12" descr="">
              <a:hlinkClick r:id="rId3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4780" y="3720528"/>
              <a:ext cx="249441" cy="230864"/>
            </a:xfrm>
            <a:prstGeom prst="rect">
              <a:avLst/>
            </a:prstGeom>
          </p:spPr>
        </p:pic>
        <p:sp>
          <p:nvSpPr>
            <p:cNvPr id="13" name="object 13" descr="">
              <a:hlinkClick r:id="rId3"/>
            </p:cNvPr>
            <p:cNvSpPr/>
            <p:nvPr/>
          </p:nvSpPr>
          <p:spPr>
            <a:xfrm>
              <a:off x="4366006" y="3553548"/>
              <a:ext cx="422909" cy="92710"/>
            </a:xfrm>
            <a:custGeom>
              <a:avLst/>
              <a:gdLst/>
              <a:ahLst/>
              <a:cxnLst/>
              <a:rect l="l" t="t" r="r" b="b"/>
              <a:pathLst>
                <a:path w="422910" h="92710">
                  <a:moveTo>
                    <a:pt x="422897" y="19761"/>
                  </a:moveTo>
                  <a:lnTo>
                    <a:pt x="422097" y="12077"/>
                  </a:lnTo>
                  <a:lnTo>
                    <a:pt x="410324" y="6972"/>
                  </a:lnTo>
                  <a:lnTo>
                    <a:pt x="393661" y="2616"/>
                  </a:lnTo>
                  <a:lnTo>
                    <a:pt x="353834" y="0"/>
                  </a:lnTo>
                  <a:lnTo>
                    <a:pt x="288442" y="203"/>
                  </a:lnTo>
                  <a:lnTo>
                    <a:pt x="227317" y="1562"/>
                  </a:lnTo>
                  <a:lnTo>
                    <a:pt x="200304" y="2374"/>
                  </a:lnTo>
                  <a:lnTo>
                    <a:pt x="92049" y="13487"/>
                  </a:lnTo>
                  <a:lnTo>
                    <a:pt x="84810" y="14376"/>
                  </a:lnTo>
                  <a:lnTo>
                    <a:pt x="79286" y="14732"/>
                  </a:lnTo>
                  <a:lnTo>
                    <a:pt x="25565" y="19113"/>
                  </a:lnTo>
                  <a:lnTo>
                    <a:pt x="4864" y="22834"/>
                  </a:lnTo>
                  <a:lnTo>
                    <a:pt x="0" y="27774"/>
                  </a:lnTo>
                  <a:lnTo>
                    <a:pt x="1016" y="33147"/>
                  </a:lnTo>
                  <a:lnTo>
                    <a:pt x="7861" y="37274"/>
                  </a:lnTo>
                  <a:lnTo>
                    <a:pt x="8140" y="37376"/>
                  </a:lnTo>
                  <a:lnTo>
                    <a:pt x="7899" y="38760"/>
                  </a:lnTo>
                  <a:lnTo>
                    <a:pt x="53848" y="59474"/>
                  </a:lnTo>
                  <a:lnTo>
                    <a:pt x="109194" y="71856"/>
                  </a:lnTo>
                  <a:lnTo>
                    <a:pt x="170014" y="84455"/>
                  </a:lnTo>
                  <a:lnTo>
                    <a:pt x="216065" y="92646"/>
                  </a:lnTo>
                  <a:lnTo>
                    <a:pt x="267462" y="89662"/>
                  </a:lnTo>
                  <a:lnTo>
                    <a:pt x="321614" y="72999"/>
                  </a:lnTo>
                  <a:lnTo>
                    <a:pt x="370636" y="50965"/>
                  </a:lnTo>
                  <a:lnTo>
                    <a:pt x="406628" y="31838"/>
                  </a:lnTo>
                  <a:lnTo>
                    <a:pt x="422897" y="19761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>
              <a:hlinkClick r:id="rId3"/>
            </p:cNvPr>
            <p:cNvSpPr/>
            <p:nvPr/>
          </p:nvSpPr>
          <p:spPr>
            <a:xfrm>
              <a:off x="4421464" y="3358329"/>
              <a:ext cx="59690" cy="221615"/>
            </a:xfrm>
            <a:custGeom>
              <a:avLst/>
              <a:gdLst/>
              <a:ahLst/>
              <a:cxnLst/>
              <a:rect l="l" t="t" r="r" b="b"/>
              <a:pathLst>
                <a:path w="59689" h="221614">
                  <a:moveTo>
                    <a:pt x="33731" y="0"/>
                  </a:moveTo>
                  <a:lnTo>
                    <a:pt x="16471" y="1549"/>
                  </a:lnTo>
                  <a:lnTo>
                    <a:pt x="12903" y="4749"/>
                  </a:lnTo>
                  <a:lnTo>
                    <a:pt x="12509" y="7073"/>
                  </a:lnTo>
                  <a:lnTo>
                    <a:pt x="0" y="221322"/>
                  </a:lnTo>
                  <a:lnTo>
                    <a:pt x="59321" y="221322"/>
                  </a:lnTo>
                  <a:lnTo>
                    <a:pt x="46875" y="7073"/>
                  </a:lnTo>
                  <a:lnTo>
                    <a:pt x="47116" y="5283"/>
                  </a:lnTo>
                  <a:lnTo>
                    <a:pt x="45592" y="3213"/>
                  </a:lnTo>
                  <a:lnTo>
                    <a:pt x="33731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433269" y="3356598"/>
              <a:ext cx="36195" cy="17145"/>
            </a:xfrm>
            <a:custGeom>
              <a:avLst/>
              <a:gdLst/>
              <a:ahLst/>
              <a:cxnLst/>
              <a:rect l="l" t="t" r="r" b="b"/>
              <a:pathLst>
                <a:path w="36195" h="17145">
                  <a:moveTo>
                    <a:pt x="565" y="9651"/>
                  </a:moveTo>
                  <a:lnTo>
                    <a:pt x="0" y="9651"/>
                  </a:lnTo>
                  <a:lnTo>
                    <a:pt x="177" y="12865"/>
                  </a:lnTo>
                  <a:lnTo>
                    <a:pt x="177" y="16814"/>
                  </a:lnTo>
                  <a:lnTo>
                    <a:pt x="565" y="9651"/>
                  </a:lnTo>
                  <a:close/>
                </a:path>
                <a:path w="36195" h="17145">
                  <a:moveTo>
                    <a:pt x="35686" y="9651"/>
                  </a:moveTo>
                  <a:lnTo>
                    <a:pt x="35154" y="9651"/>
                  </a:lnTo>
                  <a:lnTo>
                    <a:pt x="35496" y="16814"/>
                  </a:lnTo>
                  <a:lnTo>
                    <a:pt x="35496" y="12865"/>
                  </a:lnTo>
                  <a:lnTo>
                    <a:pt x="35686" y="9651"/>
                  </a:lnTo>
                  <a:close/>
                </a:path>
                <a:path w="36195" h="17145">
                  <a:moveTo>
                    <a:pt x="35445" y="0"/>
                  </a:moveTo>
                  <a:lnTo>
                    <a:pt x="393" y="0"/>
                  </a:lnTo>
                  <a:lnTo>
                    <a:pt x="711" y="3111"/>
                  </a:lnTo>
                  <a:lnTo>
                    <a:pt x="711" y="6959"/>
                  </a:lnTo>
                  <a:lnTo>
                    <a:pt x="565" y="9651"/>
                  </a:lnTo>
                  <a:lnTo>
                    <a:pt x="35154" y="9651"/>
                  </a:lnTo>
                  <a:lnTo>
                    <a:pt x="35026" y="6959"/>
                  </a:lnTo>
                  <a:lnTo>
                    <a:pt x="35026" y="3111"/>
                  </a:lnTo>
                  <a:lnTo>
                    <a:pt x="35445" y="0"/>
                  </a:lnTo>
                  <a:close/>
                </a:path>
              </a:pathLst>
            </a:custGeom>
            <a:solidFill>
              <a:srgbClr val="E94E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453903" y="3358679"/>
              <a:ext cx="14604" cy="220979"/>
            </a:xfrm>
            <a:custGeom>
              <a:avLst/>
              <a:gdLst/>
              <a:ahLst/>
              <a:cxnLst/>
              <a:rect l="l" t="t" r="r" b="b"/>
              <a:pathLst>
                <a:path w="14604" h="220979">
                  <a:moveTo>
                    <a:pt x="14185" y="6350"/>
                  </a:moveTo>
                  <a:lnTo>
                    <a:pt x="10744" y="6350"/>
                  </a:lnTo>
                  <a:lnTo>
                    <a:pt x="10744" y="0"/>
                  </a:lnTo>
                  <a:lnTo>
                    <a:pt x="203" y="0"/>
                  </a:lnTo>
                  <a:lnTo>
                    <a:pt x="203" y="6350"/>
                  </a:lnTo>
                  <a:lnTo>
                    <a:pt x="0" y="6350"/>
                  </a:lnTo>
                  <a:lnTo>
                    <a:pt x="0" y="220980"/>
                  </a:lnTo>
                  <a:lnTo>
                    <a:pt x="14185" y="220980"/>
                  </a:lnTo>
                  <a:lnTo>
                    <a:pt x="14185" y="635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433006" y="3366292"/>
              <a:ext cx="7620" cy="213360"/>
            </a:xfrm>
            <a:custGeom>
              <a:avLst/>
              <a:gdLst/>
              <a:ahLst/>
              <a:cxnLst/>
              <a:rect l="l" t="t" r="r" b="b"/>
              <a:pathLst>
                <a:path w="7620" h="213360">
                  <a:moveTo>
                    <a:pt x="0" y="213360"/>
                  </a:moveTo>
                  <a:lnTo>
                    <a:pt x="7256" y="213360"/>
                  </a:lnTo>
                  <a:lnTo>
                    <a:pt x="7256" y="0"/>
                  </a:lnTo>
                  <a:lnTo>
                    <a:pt x="0" y="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385919" y="3583990"/>
              <a:ext cx="298450" cy="4445"/>
            </a:xfrm>
            <a:custGeom>
              <a:avLst/>
              <a:gdLst/>
              <a:ahLst/>
              <a:cxnLst/>
              <a:rect l="l" t="t" r="r" b="b"/>
              <a:pathLst>
                <a:path w="298450" h="4445">
                  <a:moveTo>
                    <a:pt x="298221" y="0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298221" y="3886"/>
                  </a:lnTo>
                  <a:lnTo>
                    <a:pt x="298221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>
              <a:hlinkClick r:id="rId3"/>
            </p:cNvPr>
            <p:cNvSpPr/>
            <p:nvPr/>
          </p:nvSpPr>
          <p:spPr>
            <a:xfrm>
              <a:off x="4529509" y="3396872"/>
              <a:ext cx="158750" cy="177165"/>
            </a:xfrm>
            <a:custGeom>
              <a:avLst/>
              <a:gdLst/>
              <a:ahLst/>
              <a:cxnLst/>
              <a:rect l="l" t="t" r="r" b="b"/>
              <a:pathLst>
                <a:path w="158750" h="177164">
                  <a:moveTo>
                    <a:pt x="65074" y="0"/>
                  </a:moveTo>
                  <a:lnTo>
                    <a:pt x="101" y="38176"/>
                  </a:lnTo>
                  <a:lnTo>
                    <a:pt x="0" y="173926"/>
                  </a:lnTo>
                  <a:lnTo>
                    <a:pt x="158597" y="177114"/>
                  </a:lnTo>
                  <a:lnTo>
                    <a:pt x="158686" y="29349"/>
                  </a:lnTo>
                  <a:lnTo>
                    <a:pt x="115417" y="63601"/>
                  </a:lnTo>
                  <a:lnTo>
                    <a:pt x="115443" y="16078"/>
                  </a:lnTo>
                  <a:lnTo>
                    <a:pt x="65062" y="52577"/>
                  </a:lnTo>
                  <a:lnTo>
                    <a:pt x="65074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>
              <a:hlinkClick r:id="rId3"/>
            </p:cNvPr>
            <p:cNvSpPr/>
            <p:nvPr/>
          </p:nvSpPr>
          <p:spPr>
            <a:xfrm>
              <a:off x="4408083" y="3435048"/>
              <a:ext cx="121920" cy="149225"/>
            </a:xfrm>
            <a:custGeom>
              <a:avLst/>
              <a:gdLst/>
              <a:ahLst/>
              <a:cxnLst/>
              <a:rect l="l" t="t" r="r" b="b"/>
              <a:pathLst>
                <a:path w="121920" h="149225">
                  <a:moveTo>
                    <a:pt x="121526" y="0"/>
                  </a:moveTo>
                  <a:lnTo>
                    <a:pt x="63" y="26758"/>
                  </a:lnTo>
                  <a:lnTo>
                    <a:pt x="0" y="137947"/>
                  </a:lnTo>
                  <a:lnTo>
                    <a:pt x="4178" y="137960"/>
                  </a:lnTo>
                  <a:lnTo>
                    <a:pt x="4165" y="148945"/>
                  </a:lnTo>
                  <a:lnTo>
                    <a:pt x="121424" y="148945"/>
                  </a:lnTo>
                  <a:lnTo>
                    <a:pt x="121526" y="0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>
              <a:hlinkClick r:id="rId3"/>
            </p:cNvPr>
            <p:cNvSpPr/>
            <p:nvPr/>
          </p:nvSpPr>
          <p:spPr>
            <a:xfrm>
              <a:off x="4555020" y="3471976"/>
              <a:ext cx="115570" cy="86995"/>
            </a:xfrm>
            <a:custGeom>
              <a:avLst/>
              <a:gdLst/>
              <a:ahLst/>
              <a:cxnLst/>
              <a:rect l="l" t="t" r="r" b="b"/>
              <a:pathLst>
                <a:path w="115570" h="86995">
                  <a:moveTo>
                    <a:pt x="29083" y="52197"/>
                  </a:moveTo>
                  <a:lnTo>
                    <a:pt x="25" y="49377"/>
                  </a:lnTo>
                  <a:lnTo>
                    <a:pt x="0" y="83451"/>
                  </a:lnTo>
                  <a:lnTo>
                    <a:pt x="29057" y="84747"/>
                  </a:lnTo>
                  <a:lnTo>
                    <a:pt x="29083" y="52197"/>
                  </a:lnTo>
                  <a:close/>
                </a:path>
                <a:path w="115570" h="86995">
                  <a:moveTo>
                    <a:pt x="29121" y="5041"/>
                  </a:moveTo>
                  <a:lnTo>
                    <a:pt x="63" y="0"/>
                  </a:lnTo>
                  <a:lnTo>
                    <a:pt x="38" y="33769"/>
                  </a:lnTo>
                  <a:lnTo>
                    <a:pt x="29095" y="37312"/>
                  </a:lnTo>
                  <a:lnTo>
                    <a:pt x="29121" y="5041"/>
                  </a:lnTo>
                  <a:close/>
                </a:path>
                <a:path w="115570" h="86995">
                  <a:moveTo>
                    <a:pt x="75399" y="56692"/>
                  </a:moveTo>
                  <a:lnTo>
                    <a:pt x="50177" y="54241"/>
                  </a:lnTo>
                  <a:lnTo>
                    <a:pt x="50152" y="85852"/>
                  </a:lnTo>
                  <a:lnTo>
                    <a:pt x="75374" y="86969"/>
                  </a:lnTo>
                  <a:lnTo>
                    <a:pt x="75399" y="56692"/>
                  </a:lnTo>
                  <a:close/>
                </a:path>
                <a:path w="115570" h="86995">
                  <a:moveTo>
                    <a:pt x="75425" y="13081"/>
                  </a:moveTo>
                  <a:lnTo>
                    <a:pt x="50203" y="8699"/>
                  </a:lnTo>
                  <a:lnTo>
                    <a:pt x="50177" y="40043"/>
                  </a:lnTo>
                  <a:lnTo>
                    <a:pt x="75412" y="43091"/>
                  </a:lnTo>
                  <a:lnTo>
                    <a:pt x="75425" y="13081"/>
                  </a:lnTo>
                  <a:close/>
                </a:path>
                <a:path w="115570" h="86995">
                  <a:moveTo>
                    <a:pt x="115277" y="19989"/>
                  </a:moveTo>
                  <a:lnTo>
                    <a:pt x="93103" y="16141"/>
                  </a:lnTo>
                  <a:lnTo>
                    <a:pt x="93091" y="45402"/>
                  </a:lnTo>
                  <a:lnTo>
                    <a:pt x="115265" y="48082"/>
                  </a:lnTo>
                  <a:lnTo>
                    <a:pt x="115277" y="19989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>
              <a:hlinkClick r:id="rId3"/>
            </p:cNvPr>
            <p:cNvSpPr/>
            <p:nvPr/>
          </p:nvSpPr>
          <p:spPr>
            <a:xfrm>
              <a:off x="4555045" y="3471976"/>
              <a:ext cx="115570" cy="59055"/>
            </a:xfrm>
            <a:custGeom>
              <a:avLst/>
              <a:gdLst/>
              <a:ahLst/>
              <a:cxnLst/>
              <a:rect l="l" t="t" r="r" b="b"/>
              <a:pathLst>
                <a:path w="115570" h="59054">
                  <a:moveTo>
                    <a:pt x="29057" y="52197"/>
                  </a:moveTo>
                  <a:lnTo>
                    <a:pt x="0" y="49364"/>
                  </a:lnTo>
                  <a:lnTo>
                    <a:pt x="0" y="51727"/>
                  </a:lnTo>
                  <a:lnTo>
                    <a:pt x="26085" y="54178"/>
                  </a:lnTo>
                  <a:lnTo>
                    <a:pt x="29057" y="52197"/>
                  </a:lnTo>
                  <a:close/>
                </a:path>
                <a:path w="115570" h="59054">
                  <a:moveTo>
                    <a:pt x="29095" y="5029"/>
                  </a:moveTo>
                  <a:lnTo>
                    <a:pt x="38" y="0"/>
                  </a:lnTo>
                  <a:lnTo>
                    <a:pt x="38" y="2590"/>
                  </a:lnTo>
                  <a:lnTo>
                    <a:pt x="26123" y="7010"/>
                  </a:lnTo>
                  <a:lnTo>
                    <a:pt x="29095" y="5029"/>
                  </a:lnTo>
                  <a:close/>
                </a:path>
                <a:path w="115570" h="59054">
                  <a:moveTo>
                    <a:pt x="75374" y="56692"/>
                  </a:moveTo>
                  <a:lnTo>
                    <a:pt x="50152" y="54241"/>
                  </a:lnTo>
                  <a:lnTo>
                    <a:pt x="50152" y="56591"/>
                  </a:lnTo>
                  <a:lnTo>
                    <a:pt x="72402" y="58674"/>
                  </a:lnTo>
                  <a:lnTo>
                    <a:pt x="75374" y="56692"/>
                  </a:lnTo>
                  <a:close/>
                </a:path>
                <a:path w="115570" h="59054">
                  <a:moveTo>
                    <a:pt x="75399" y="13068"/>
                  </a:moveTo>
                  <a:lnTo>
                    <a:pt x="50177" y="8686"/>
                  </a:lnTo>
                  <a:lnTo>
                    <a:pt x="50177" y="11277"/>
                  </a:lnTo>
                  <a:lnTo>
                    <a:pt x="72428" y="15036"/>
                  </a:lnTo>
                  <a:lnTo>
                    <a:pt x="75399" y="13068"/>
                  </a:lnTo>
                  <a:close/>
                </a:path>
                <a:path w="115570" h="59054">
                  <a:moveTo>
                    <a:pt x="115265" y="19989"/>
                  </a:moveTo>
                  <a:lnTo>
                    <a:pt x="93091" y="16141"/>
                  </a:lnTo>
                  <a:lnTo>
                    <a:pt x="93091" y="18732"/>
                  </a:lnTo>
                  <a:lnTo>
                    <a:pt x="112306" y="21971"/>
                  </a:lnTo>
                  <a:lnTo>
                    <a:pt x="115265" y="19989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>
              <a:hlinkClick r:id="rId3"/>
            </p:cNvPr>
            <p:cNvSpPr/>
            <p:nvPr/>
          </p:nvSpPr>
          <p:spPr>
            <a:xfrm>
              <a:off x="4408146" y="3396876"/>
              <a:ext cx="186690" cy="65405"/>
            </a:xfrm>
            <a:custGeom>
              <a:avLst/>
              <a:gdLst/>
              <a:ahLst/>
              <a:cxnLst/>
              <a:rect l="l" t="t" r="r" b="b"/>
              <a:pathLst>
                <a:path w="186689" h="65404">
                  <a:moveTo>
                    <a:pt x="186448" y="0"/>
                  </a:moveTo>
                  <a:lnTo>
                    <a:pt x="64757" y="30746"/>
                  </a:lnTo>
                  <a:lnTo>
                    <a:pt x="0" y="64935"/>
                  </a:lnTo>
                  <a:lnTo>
                    <a:pt x="121462" y="38163"/>
                  </a:lnTo>
                  <a:lnTo>
                    <a:pt x="186448" y="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412247" y="3570807"/>
              <a:ext cx="117475" cy="13335"/>
            </a:xfrm>
            <a:custGeom>
              <a:avLst/>
              <a:gdLst/>
              <a:ahLst/>
              <a:cxnLst/>
              <a:rect l="l" t="t" r="r" b="b"/>
              <a:pathLst>
                <a:path w="117475" h="13335">
                  <a:moveTo>
                    <a:pt x="20942" y="0"/>
                  </a:moveTo>
                  <a:lnTo>
                    <a:pt x="0" y="0"/>
                  </a:lnTo>
                  <a:lnTo>
                    <a:pt x="0" y="13195"/>
                  </a:lnTo>
                  <a:lnTo>
                    <a:pt x="20942" y="13195"/>
                  </a:lnTo>
                  <a:lnTo>
                    <a:pt x="20942" y="0"/>
                  </a:lnTo>
                  <a:close/>
                </a:path>
                <a:path w="117475" h="13335">
                  <a:moveTo>
                    <a:pt x="117259" y="0"/>
                  </a:moveTo>
                  <a:lnTo>
                    <a:pt x="88925" y="0"/>
                  </a:lnTo>
                  <a:lnTo>
                    <a:pt x="88925" y="13195"/>
                  </a:lnTo>
                  <a:lnTo>
                    <a:pt x="117259" y="13195"/>
                  </a:lnTo>
                  <a:lnTo>
                    <a:pt x="117259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>
              <a:hlinkClick r:id="rId3"/>
            </p:cNvPr>
            <p:cNvSpPr/>
            <p:nvPr/>
          </p:nvSpPr>
          <p:spPr>
            <a:xfrm>
              <a:off x="4433240" y="3495090"/>
              <a:ext cx="67945" cy="89535"/>
            </a:xfrm>
            <a:custGeom>
              <a:avLst/>
              <a:gdLst/>
              <a:ahLst/>
              <a:cxnLst/>
              <a:rect l="l" t="t" r="r" b="b"/>
              <a:pathLst>
                <a:path w="67945" h="89535">
                  <a:moveTo>
                    <a:pt x="67932" y="0"/>
                  </a:moveTo>
                  <a:lnTo>
                    <a:pt x="0" y="9309"/>
                  </a:lnTo>
                  <a:lnTo>
                    <a:pt x="6515" y="12166"/>
                  </a:lnTo>
                  <a:lnTo>
                    <a:pt x="6464" y="88912"/>
                  </a:lnTo>
                  <a:lnTo>
                    <a:pt x="67881" y="88912"/>
                  </a:lnTo>
                  <a:lnTo>
                    <a:pt x="67932" y="4152"/>
                  </a:lnTo>
                  <a:lnTo>
                    <a:pt x="67932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555045" y="3505745"/>
              <a:ext cx="115570" cy="27305"/>
            </a:xfrm>
            <a:custGeom>
              <a:avLst/>
              <a:gdLst/>
              <a:ahLst/>
              <a:cxnLst/>
              <a:rect l="l" t="t" r="r" b="b"/>
              <a:pathLst>
                <a:path w="115570" h="27304">
                  <a:moveTo>
                    <a:pt x="29070" y="3530"/>
                  </a:moveTo>
                  <a:lnTo>
                    <a:pt x="12" y="0"/>
                  </a:lnTo>
                  <a:lnTo>
                    <a:pt x="0" y="15595"/>
                  </a:lnTo>
                  <a:lnTo>
                    <a:pt x="29057" y="18427"/>
                  </a:lnTo>
                  <a:lnTo>
                    <a:pt x="29070" y="3530"/>
                  </a:lnTo>
                  <a:close/>
                </a:path>
                <a:path w="115570" h="27304">
                  <a:moveTo>
                    <a:pt x="75387" y="9321"/>
                  </a:moveTo>
                  <a:lnTo>
                    <a:pt x="50152" y="6261"/>
                  </a:lnTo>
                  <a:lnTo>
                    <a:pt x="50152" y="20472"/>
                  </a:lnTo>
                  <a:lnTo>
                    <a:pt x="75374" y="22923"/>
                  </a:lnTo>
                  <a:lnTo>
                    <a:pt x="75387" y="9321"/>
                  </a:lnTo>
                  <a:close/>
                </a:path>
                <a:path w="115570" h="27304">
                  <a:moveTo>
                    <a:pt x="115239" y="14312"/>
                  </a:moveTo>
                  <a:lnTo>
                    <a:pt x="93065" y="11633"/>
                  </a:lnTo>
                  <a:lnTo>
                    <a:pt x="93040" y="24650"/>
                  </a:lnTo>
                  <a:lnTo>
                    <a:pt x="115227" y="26809"/>
                  </a:lnTo>
                  <a:lnTo>
                    <a:pt x="115239" y="14312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468246" y="3484178"/>
              <a:ext cx="33020" cy="11430"/>
            </a:xfrm>
            <a:custGeom>
              <a:avLst/>
              <a:gdLst/>
              <a:ahLst/>
              <a:cxnLst/>
              <a:rect l="l" t="t" r="r" b="b"/>
              <a:pathLst>
                <a:path w="33020" h="11429">
                  <a:moveTo>
                    <a:pt x="0" y="0"/>
                  </a:moveTo>
                  <a:lnTo>
                    <a:pt x="0" y="6705"/>
                  </a:lnTo>
                  <a:lnTo>
                    <a:pt x="32931" y="10896"/>
                  </a:lnTo>
                  <a:lnTo>
                    <a:pt x="32956" y="4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401075" y="3490894"/>
              <a:ext cx="100330" cy="13970"/>
            </a:xfrm>
            <a:custGeom>
              <a:avLst/>
              <a:gdLst/>
              <a:ahLst/>
              <a:cxnLst/>
              <a:rect l="l" t="t" r="r" b="b"/>
              <a:pathLst>
                <a:path w="100329" h="13970">
                  <a:moveTo>
                    <a:pt x="67170" y="0"/>
                  </a:moveTo>
                  <a:lnTo>
                    <a:pt x="0" y="10159"/>
                  </a:lnTo>
                  <a:lnTo>
                    <a:pt x="32169" y="13500"/>
                  </a:lnTo>
                  <a:lnTo>
                    <a:pt x="100101" y="4190"/>
                  </a:lnTo>
                  <a:lnTo>
                    <a:pt x="6717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555058" y="3505745"/>
              <a:ext cx="115570" cy="27305"/>
            </a:xfrm>
            <a:custGeom>
              <a:avLst/>
              <a:gdLst/>
              <a:ahLst/>
              <a:cxnLst/>
              <a:rect l="l" t="t" r="r" b="b"/>
              <a:pathLst>
                <a:path w="115570" h="27304">
                  <a:moveTo>
                    <a:pt x="29044" y="14960"/>
                  </a:moveTo>
                  <a:lnTo>
                    <a:pt x="0" y="11963"/>
                  </a:lnTo>
                  <a:lnTo>
                    <a:pt x="0" y="15595"/>
                  </a:lnTo>
                  <a:lnTo>
                    <a:pt x="29044" y="18427"/>
                  </a:lnTo>
                  <a:lnTo>
                    <a:pt x="29044" y="14960"/>
                  </a:lnTo>
                  <a:close/>
                </a:path>
                <a:path w="115570" h="27304">
                  <a:moveTo>
                    <a:pt x="29070" y="9245"/>
                  </a:moveTo>
                  <a:lnTo>
                    <a:pt x="0" y="5994"/>
                  </a:lnTo>
                  <a:lnTo>
                    <a:pt x="0" y="9613"/>
                  </a:lnTo>
                  <a:lnTo>
                    <a:pt x="29044" y="12712"/>
                  </a:lnTo>
                  <a:lnTo>
                    <a:pt x="29070" y="9245"/>
                  </a:lnTo>
                  <a:close/>
                </a:path>
                <a:path w="115570" h="27304">
                  <a:moveTo>
                    <a:pt x="29070" y="3543"/>
                  </a:moveTo>
                  <a:lnTo>
                    <a:pt x="0" y="0"/>
                  </a:lnTo>
                  <a:lnTo>
                    <a:pt x="0" y="3644"/>
                  </a:lnTo>
                  <a:lnTo>
                    <a:pt x="29070" y="7010"/>
                  </a:lnTo>
                  <a:lnTo>
                    <a:pt x="29070" y="3543"/>
                  </a:lnTo>
                  <a:close/>
                </a:path>
                <a:path w="115570" h="27304">
                  <a:moveTo>
                    <a:pt x="75349" y="19761"/>
                  </a:moveTo>
                  <a:lnTo>
                    <a:pt x="50139" y="17183"/>
                  </a:lnTo>
                  <a:lnTo>
                    <a:pt x="50139" y="20485"/>
                  </a:lnTo>
                  <a:lnTo>
                    <a:pt x="75349" y="22936"/>
                  </a:lnTo>
                  <a:lnTo>
                    <a:pt x="75349" y="19761"/>
                  </a:lnTo>
                  <a:close/>
                </a:path>
                <a:path w="115570" h="27304">
                  <a:moveTo>
                    <a:pt x="75361" y="14541"/>
                  </a:moveTo>
                  <a:lnTo>
                    <a:pt x="50139" y="11734"/>
                  </a:lnTo>
                  <a:lnTo>
                    <a:pt x="50139" y="15036"/>
                  </a:lnTo>
                  <a:lnTo>
                    <a:pt x="75361" y="17716"/>
                  </a:lnTo>
                  <a:lnTo>
                    <a:pt x="75361" y="14541"/>
                  </a:lnTo>
                  <a:close/>
                </a:path>
                <a:path w="115570" h="27304">
                  <a:moveTo>
                    <a:pt x="75361" y="9321"/>
                  </a:moveTo>
                  <a:lnTo>
                    <a:pt x="50139" y="6273"/>
                  </a:lnTo>
                  <a:lnTo>
                    <a:pt x="50139" y="9575"/>
                  </a:lnTo>
                  <a:lnTo>
                    <a:pt x="75361" y="12496"/>
                  </a:lnTo>
                  <a:lnTo>
                    <a:pt x="75361" y="9321"/>
                  </a:lnTo>
                  <a:close/>
                </a:path>
                <a:path w="115570" h="27304">
                  <a:moveTo>
                    <a:pt x="115227" y="23901"/>
                  </a:moveTo>
                  <a:lnTo>
                    <a:pt x="93052" y="21628"/>
                  </a:lnTo>
                  <a:lnTo>
                    <a:pt x="93027" y="24650"/>
                  </a:lnTo>
                  <a:lnTo>
                    <a:pt x="115227" y="26809"/>
                  </a:lnTo>
                  <a:lnTo>
                    <a:pt x="115227" y="23901"/>
                  </a:lnTo>
                  <a:close/>
                </a:path>
                <a:path w="115570" h="27304">
                  <a:moveTo>
                    <a:pt x="115227" y="19113"/>
                  </a:moveTo>
                  <a:lnTo>
                    <a:pt x="93052" y="16624"/>
                  </a:lnTo>
                  <a:lnTo>
                    <a:pt x="93052" y="19659"/>
                  </a:lnTo>
                  <a:lnTo>
                    <a:pt x="115227" y="22009"/>
                  </a:lnTo>
                  <a:lnTo>
                    <a:pt x="115227" y="19113"/>
                  </a:lnTo>
                  <a:close/>
                </a:path>
                <a:path w="115570" h="27304">
                  <a:moveTo>
                    <a:pt x="115227" y="14325"/>
                  </a:moveTo>
                  <a:lnTo>
                    <a:pt x="93065" y="11633"/>
                  </a:lnTo>
                  <a:lnTo>
                    <a:pt x="93065" y="14655"/>
                  </a:lnTo>
                  <a:lnTo>
                    <a:pt x="115227" y="17221"/>
                  </a:lnTo>
                  <a:lnTo>
                    <a:pt x="115227" y="14325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>
              <a:hlinkClick r:id="rId3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1070" y="3450425"/>
              <a:ext cx="105092" cy="89636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4529513" y="3570808"/>
              <a:ext cx="154940" cy="13335"/>
            </a:xfrm>
            <a:custGeom>
              <a:avLst/>
              <a:gdLst/>
              <a:ahLst/>
              <a:cxnLst/>
              <a:rect l="l" t="t" r="r" b="b"/>
              <a:pathLst>
                <a:path w="154939" h="13335">
                  <a:moveTo>
                    <a:pt x="0" y="0"/>
                  </a:moveTo>
                  <a:lnTo>
                    <a:pt x="0" y="13182"/>
                  </a:lnTo>
                  <a:lnTo>
                    <a:pt x="154622" y="13182"/>
                  </a:lnTo>
                  <a:lnTo>
                    <a:pt x="154635" y="3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648067" y="3530392"/>
              <a:ext cx="22225" cy="53975"/>
            </a:xfrm>
            <a:custGeom>
              <a:avLst/>
              <a:gdLst/>
              <a:ahLst/>
              <a:cxnLst/>
              <a:rect l="l" t="t" r="r" b="b"/>
              <a:pathLst>
                <a:path w="22225" h="53975">
                  <a:moveTo>
                    <a:pt x="25" y="0"/>
                  </a:moveTo>
                  <a:lnTo>
                    <a:pt x="0" y="53568"/>
                  </a:lnTo>
                  <a:lnTo>
                    <a:pt x="22186" y="53581"/>
                  </a:lnTo>
                  <a:lnTo>
                    <a:pt x="22212" y="215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648073" y="3532739"/>
              <a:ext cx="19685" cy="51435"/>
            </a:xfrm>
            <a:custGeom>
              <a:avLst/>
              <a:gdLst/>
              <a:ahLst/>
              <a:cxnLst/>
              <a:rect l="l" t="t" r="r" b="b"/>
              <a:pathLst>
                <a:path w="19685" h="51435">
                  <a:moveTo>
                    <a:pt x="25" y="0"/>
                  </a:moveTo>
                  <a:lnTo>
                    <a:pt x="0" y="51219"/>
                  </a:lnTo>
                  <a:lnTo>
                    <a:pt x="19215" y="51231"/>
                  </a:lnTo>
                  <a:lnTo>
                    <a:pt x="19253" y="179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>
              <a:hlinkClick r:id="rId3"/>
            </p:cNvPr>
            <p:cNvSpPr/>
            <p:nvPr/>
          </p:nvSpPr>
          <p:spPr>
            <a:xfrm>
              <a:off x="4594568" y="3412959"/>
              <a:ext cx="93980" cy="47625"/>
            </a:xfrm>
            <a:custGeom>
              <a:avLst/>
              <a:gdLst/>
              <a:ahLst/>
              <a:cxnLst/>
              <a:rect l="l" t="t" r="r" b="b"/>
              <a:pathLst>
                <a:path w="93979" h="47625">
                  <a:moveTo>
                    <a:pt x="50393" y="0"/>
                  </a:moveTo>
                  <a:lnTo>
                    <a:pt x="0" y="10871"/>
                  </a:lnTo>
                  <a:lnTo>
                    <a:pt x="0" y="36499"/>
                  </a:lnTo>
                  <a:lnTo>
                    <a:pt x="50393" y="0"/>
                  </a:lnTo>
                  <a:close/>
                </a:path>
                <a:path w="93979" h="47625">
                  <a:moveTo>
                    <a:pt x="93624" y="13271"/>
                  </a:moveTo>
                  <a:lnTo>
                    <a:pt x="50380" y="21450"/>
                  </a:lnTo>
                  <a:lnTo>
                    <a:pt x="50355" y="47523"/>
                  </a:lnTo>
                  <a:lnTo>
                    <a:pt x="93624" y="13271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423342" y="3469129"/>
              <a:ext cx="78105" cy="13970"/>
            </a:xfrm>
            <a:custGeom>
              <a:avLst/>
              <a:gdLst/>
              <a:ahLst/>
              <a:cxnLst/>
              <a:rect l="l" t="t" r="r" b="b"/>
              <a:pathLst>
                <a:path w="78104" h="13970">
                  <a:moveTo>
                    <a:pt x="71907" y="0"/>
                  </a:moveTo>
                  <a:lnTo>
                    <a:pt x="0" y="12852"/>
                  </a:lnTo>
                  <a:lnTo>
                    <a:pt x="5473" y="13677"/>
                  </a:lnTo>
                  <a:lnTo>
                    <a:pt x="77863" y="952"/>
                  </a:lnTo>
                  <a:lnTo>
                    <a:pt x="71907" y="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495247" y="3449290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25" y="0"/>
                  </a:moveTo>
                  <a:lnTo>
                    <a:pt x="0" y="19837"/>
                  </a:lnTo>
                  <a:lnTo>
                    <a:pt x="5956" y="20802"/>
                  </a:lnTo>
                  <a:lnTo>
                    <a:pt x="5969" y="114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4423342" y="3449291"/>
              <a:ext cx="72390" cy="33020"/>
            </a:xfrm>
            <a:custGeom>
              <a:avLst/>
              <a:gdLst/>
              <a:ahLst/>
              <a:cxnLst/>
              <a:rect l="l" t="t" r="r" b="b"/>
              <a:pathLst>
                <a:path w="72389" h="33020">
                  <a:moveTo>
                    <a:pt x="71920" y="0"/>
                  </a:moveTo>
                  <a:lnTo>
                    <a:pt x="12" y="15100"/>
                  </a:lnTo>
                  <a:lnTo>
                    <a:pt x="0" y="32689"/>
                  </a:lnTo>
                  <a:lnTo>
                    <a:pt x="71907" y="19837"/>
                  </a:lnTo>
                  <a:lnTo>
                    <a:pt x="7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462208" y="3530396"/>
              <a:ext cx="208279" cy="31115"/>
            </a:xfrm>
            <a:custGeom>
              <a:avLst/>
              <a:gdLst/>
              <a:ahLst/>
              <a:cxnLst/>
              <a:rect l="l" t="t" r="r" b="b"/>
              <a:pathLst>
                <a:path w="208279" h="31114">
                  <a:moveTo>
                    <a:pt x="12852" y="28321"/>
                  </a:moveTo>
                  <a:lnTo>
                    <a:pt x="0" y="28829"/>
                  </a:lnTo>
                  <a:lnTo>
                    <a:pt x="0" y="30556"/>
                  </a:lnTo>
                  <a:lnTo>
                    <a:pt x="12852" y="30060"/>
                  </a:lnTo>
                  <a:lnTo>
                    <a:pt x="12852" y="28321"/>
                  </a:lnTo>
                  <a:close/>
                </a:path>
                <a:path w="208279" h="31114">
                  <a:moveTo>
                    <a:pt x="208076" y="2171"/>
                  </a:moveTo>
                  <a:lnTo>
                    <a:pt x="185877" y="0"/>
                  </a:lnTo>
                  <a:lnTo>
                    <a:pt x="185877" y="2349"/>
                  </a:lnTo>
                  <a:lnTo>
                    <a:pt x="205117" y="4140"/>
                  </a:lnTo>
                  <a:lnTo>
                    <a:pt x="208076" y="2171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1230" y="3557714"/>
              <a:ext cx="12839" cy="2222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4662796" y="355960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78" y="0"/>
                  </a:moveTo>
                  <a:lnTo>
                    <a:pt x="711" y="0"/>
                  </a:lnTo>
                  <a:lnTo>
                    <a:pt x="0" y="698"/>
                  </a:lnTo>
                  <a:lnTo>
                    <a:pt x="0" y="2565"/>
                  </a:lnTo>
                  <a:lnTo>
                    <a:pt x="711" y="3505"/>
                  </a:lnTo>
                  <a:lnTo>
                    <a:pt x="2578" y="3505"/>
                  </a:lnTo>
                  <a:lnTo>
                    <a:pt x="3517" y="2565"/>
                  </a:lnTo>
                  <a:lnTo>
                    <a:pt x="3517" y="1638"/>
                  </a:lnTo>
                  <a:lnTo>
                    <a:pt x="3517" y="71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4663264" y="356006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866" y="0"/>
                  </a:moveTo>
                  <a:lnTo>
                    <a:pt x="469" y="0"/>
                  </a:lnTo>
                  <a:lnTo>
                    <a:pt x="12" y="711"/>
                  </a:lnTo>
                  <a:lnTo>
                    <a:pt x="12" y="1168"/>
                  </a:lnTo>
                  <a:lnTo>
                    <a:pt x="0" y="1879"/>
                  </a:lnTo>
                  <a:lnTo>
                    <a:pt x="469" y="2349"/>
                  </a:lnTo>
                  <a:lnTo>
                    <a:pt x="1866" y="2349"/>
                  </a:lnTo>
                  <a:lnTo>
                    <a:pt x="2349" y="1879"/>
                  </a:lnTo>
                  <a:lnTo>
                    <a:pt x="2349" y="1181"/>
                  </a:lnTo>
                  <a:lnTo>
                    <a:pt x="2349" y="711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566309" y="3427420"/>
              <a:ext cx="10795" cy="16510"/>
            </a:xfrm>
            <a:custGeom>
              <a:avLst/>
              <a:gdLst/>
              <a:ahLst/>
              <a:cxnLst/>
              <a:rect l="l" t="t" r="r" b="b"/>
              <a:pathLst>
                <a:path w="10795" h="16510">
                  <a:moveTo>
                    <a:pt x="5054" y="0"/>
                  </a:moveTo>
                  <a:lnTo>
                    <a:pt x="1993" y="0"/>
                  </a:lnTo>
                  <a:lnTo>
                    <a:pt x="0" y="2933"/>
                  </a:lnTo>
                  <a:lnTo>
                    <a:pt x="0" y="11417"/>
                  </a:lnTo>
                  <a:lnTo>
                    <a:pt x="2273" y="15417"/>
                  </a:lnTo>
                  <a:lnTo>
                    <a:pt x="5168" y="16129"/>
                  </a:lnTo>
                  <a:lnTo>
                    <a:pt x="5778" y="16230"/>
                  </a:lnTo>
                  <a:lnTo>
                    <a:pt x="6070" y="16230"/>
                  </a:lnTo>
                  <a:lnTo>
                    <a:pt x="7467" y="16230"/>
                  </a:lnTo>
                  <a:lnTo>
                    <a:pt x="8712" y="15455"/>
                  </a:lnTo>
                  <a:lnTo>
                    <a:pt x="10363" y="12788"/>
                  </a:lnTo>
                  <a:lnTo>
                    <a:pt x="10795" y="11087"/>
                  </a:lnTo>
                  <a:lnTo>
                    <a:pt x="10795" y="4927"/>
                  </a:lnTo>
                  <a:lnTo>
                    <a:pt x="8585" y="927"/>
                  </a:lnTo>
                  <a:lnTo>
                    <a:pt x="5410" y="50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5180" y="3426281"/>
              <a:ext cx="13055" cy="18516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4621995" y="3441542"/>
              <a:ext cx="9525" cy="14604"/>
            </a:xfrm>
            <a:custGeom>
              <a:avLst/>
              <a:gdLst/>
              <a:ahLst/>
              <a:cxnLst/>
              <a:rect l="l" t="t" r="r" b="b"/>
              <a:pathLst>
                <a:path w="9525" h="14604">
                  <a:moveTo>
                    <a:pt x="4432" y="12"/>
                  </a:moveTo>
                  <a:lnTo>
                    <a:pt x="1739" y="0"/>
                  </a:lnTo>
                  <a:lnTo>
                    <a:pt x="0" y="2578"/>
                  </a:lnTo>
                  <a:lnTo>
                    <a:pt x="0" y="9994"/>
                  </a:lnTo>
                  <a:lnTo>
                    <a:pt x="1968" y="13500"/>
                  </a:lnTo>
                  <a:lnTo>
                    <a:pt x="4775" y="14185"/>
                  </a:lnTo>
                  <a:lnTo>
                    <a:pt x="5295" y="14211"/>
                  </a:lnTo>
                  <a:lnTo>
                    <a:pt x="6527" y="14211"/>
                  </a:lnTo>
                  <a:lnTo>
                    <a:pt x="7619" y="13538"/>
                  </a:lnTo>
                  <a:lnTo>
                    <a:pt x="9055" y="11201"/>
                  </a:lnTo>
                  <a:lnTo>
                    <a:pt x="9423" y="9702"/>
                  </a:lnTo>
                  <a:lnTo>
                    <a:pt x="9423" y="4318"/>
                  </a:lnTo>
                  <a:lnTo>
                    <a:pt x="7492" y="838"/>
                  </a:lnTo>
                  <a:lnTo>
                    <a:pt x="4737" y="50"/>
                  </a:lnTo>
                  <a:lnTo>
                    <a:pt x="4432" y="12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20983" y="3440570"/>
              <a:ext cx="11429" cy="16167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4666802" y="3452954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4000" y="0"/>
                  </a:moveTo>
                  <a:lnTo>
                    <a:pt x="1574" y="0"/>
                  </a:lnTo>
                  <a:lnTo>
                    <a:pt x="0" y="2336"/>
                  </a:lnTo>
                  <a:lnTo>
                    <a:pt x="0" y="9067"/>
                  </a:lnTo>
                  <a:lnTo>
                    <a:pt x="1803" y="12242"/>
                  </a:lnTo>
                  <a:lnTo>
                    <a:pt x="4343" y="12865"/>
                  </a:lnTo>
                  <a:lnTo>
                    <a:pt x="4813" y="12890"/>
                  </a:lnTo>
                  <a:lnTo>
                    <a:pt x="5918" y="12903"/>
                  </a:lnTo>
                  <a:lnTo>
                    <a:pt x="6908" y="12268"/>
                  </a:lnTo>
                  <a:lnTo>
                    <a:pt x="8216" y="10159"/>
                  </a:lnTo>
                  <a:lnTo>
                    <a:pt x="8547" y="8801"/>
                  </a:lnTo>
                  <a:lnTo>
                    <a:pt x="8547" y="3911"/>
                  </a:lnTo>
                  <a:lnTo>
                    <a:pt x="6794" y="736"/>
                  </a:lnTo>
                  <a:lnTo>
                    <a:pt x="4279" y="38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5890" y="3452050"/>
              <a:ext cx="10363" cy="14706"/>
            </a:xfrm>
            <a:prstGeom prst="rect">
              <a:avLst/>
            </a:prstGeom>
          </p:spPr>
        </p:pic>
        <p:sp>
          <p:nvSpPr>
            <p:cNvPr id="48" name="object 48" descr="">
              <a:hlinkClick r:id="rId3"/>
            </p:cNvPr>
            <p:cNvSpPr/>
            <p:nvPr/>
          </p:nvSpPr>
          <p:spPr>
            <a:xfrm>
              <a:off x="4555020" y="3474567"/>
              <a:ext cx="112395" cy="84455"/>
            </a:xfrm>
            <a:custGeom>
              <a:avLst/>
              <a:gdLst/>
              <a:ahLst/>
              <a:cxnLst/>
              <a:rect l="l" t="t" r="r" b="b"/>
              <a:pathLst>
                <a:path w="112395" h="84454">
                  <a:moveTo>
                    <a:pt x="63" y="0"/>
                  </a:moveTo>
                  <a:lnTo>
                    <a:pt x="38" y="31165"/>
                  </a:lnTo>
                  <a:lnTo>
                    <a:pt x="26123" y="34340"/>
                  </a:lnTo>
                  <a:lnTo>
                    <a:pt x="26149" y="4419"/>
                  </a:lnTo>
                  <a:lnTo>
                    <a:pt x="63" y="0"/>
                  </a:lnTo>
                  <a:close/>
                </a:path>
                <a:path w="112395" h="84454">
                  <a:moveTo>
                    <a:pt x="50215" y="8686"/>
                  </a:moveTo>
                  <a:lnTo>
                    <a:pt x="50177" y="37439"/>
                  </a:lnTo>
                  <a:lnTo>
                    <a:pt x="72440" y="40132"/>
                  </a:lnTo>
                  <a:lnTo>
                    <a:pt x="72466" y="12446"/>
                  </a:lnTo>
                  <a:lnTo>
                    <a:pt x="50215" y="8686"/>
                  </a:lnTo>
                  <a:close/>
                </a:path>
                <a:path w="112395" h="84454">
                  <a:moveTo>
                    <a:pt x="93116" y="16103"/>
                  </a:moveTo>
                  <a:lnTo>
                    <a:pt x="93103" y="42811"/>
                  </a:lnTo>
                  <a:lnTo>
                    <a:pt x="112306" y="45123"/>
                  </a:lnTo>
                  <a:lnTo>
                    <a:pt x="112331" y="19367"/>
                  </a:lnTo>
                  <a:lnTo>
                    <a:pt x="93116" y="16103"/>
                  </a:lnTo>
                  <a:close/>
                </a:path>
                <a:path w="112395" h="84454">
                  <a:moveTo>
                    <a:pt x="38" y="49136"/>
                  </a:moveTo>
                  <a:lnTo>
                    <a:pt x="0" y="80848"/>
                  </a:lnTo>
                  <a:lnTo>
                    <a:pt x="26098" y="82016"/>
                  </a:lnTo>
                  <a:lnTo>
                    <a:pt x="26123" y="51587"/>
                  </a:lnTo>
                  <a:lnTo>
                    <a:pt x="38" y="49136"/>
                  </a:lnTo>
                  <a:close/>
                </a:path>
                <a:path w="112395" h="84454">
                  <a:moveTo>
                    <a:pt x="50177" y="54000"/>
                  </a:moveTo>
                  <a:lnTo>
                    <a:pt x="50152" y="83248"/>
                  </a:lnTo>
                  <a:lnTo>
                    <a:pt x="72402" y="84239"/>
                  </a:lnTo>
                  <a:lnTo>
                    <a:pt x="72428" y="56083"/>
                  </a:lnTo>
                  <a:lnTo>
                    <a:pt x="50177" y="54000"/>
                  </a:lnTo>
                  <a:close/>
                </a:path>
              </a:pathLst>
            </a:custGeom>
            <a:solidFill>
              <a:srgbClr val="5DCF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>
              <a:hlinkClick r:id="rId3"/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4549" y="4063759"/>
              <a:ext cx="329774" cy="270123"/>
            </a:xfrm>
            <a:prstGeom prst="rect">
              <a:avLst/>
            </a:prstGeom>
          </p:spPr>
        </p:pic>
        <p:sp>
          <p:nvSpPr>
            <p:cNvPr id="50" name="object 50" descr="">
              <a:hlinkClick r:id="rId3"/>
            </p:cNvPr>
            <p:cNvSpPr/>
            <p:nvPr/>
          </p:nvSpPr>
          <p:spPr>
            <a:xfrm>
              <a:off x="3793972" y="3879087"/>
              <a:ext cx="307340" cy="81915"/>
            </a:xfrm>
            <a:custGeom>
              <a:avLst/>
              <a:gdLst/>
              <a:ahLst/>
              <a:cxnLst/>
              <a:rect l="l" t="t" r="r" b="b"/>
              <a:pathLst>
                <a:path w="307339" h="81914">
                  <a:moveTo>
                    <a:pt x="307162" y="31813"/>
                  </a:moveTo>
                  <a:lnTo>
                    <a:pt x="257797" y="15240"/>
                  </a:lnTo>
                  <a:lnTo>
                    <a:pt x="212813" y="8509"/>
                  </a:lnTo>
                  <a:lnTo>
                    <a:pt x="152501" y="0"/>
                  </a:lnTo>
                  <a:lnTo>
                    <a:pt x="67729" y="19126"/>
                  </a:lnTo>
                  <a:lnTo>
                    <a:pt x="23888" y="29667"/>
                  </a:lnTo>
                  <a:lnTo>
                    <a:pt x="6972" y="35394"/>
                  </a:lnTo>
                  <a:lnTo>
                    <a:pt x="2971" y="40055"/>
                  </a:lnTo>
                  <a:lnTo>
                    <a:pt x="0" y="47231"/>
                  </a:lnTo>
                  <a:lnTo>
                    <a:pt x="4191" y="50533"/>
                  </a:lnTo>
                  <a:lnTo>
                    <a:pt x="76542" y="67322"/>
                  </a:lnTo>
                  <a:lnTo>
                    <a:pt x="121259" y="75907"/>
                  </a:lnTo>
                  <a:lnTo>
                    <a:pt x="155105" y="81495"/>
                  </a:lnTo>
                  <a:lnTo>
                    <a:pt x="192887" y="79463"/>
                  </a:lnTo>
                  <a:lnTo>
                    <a:pt x="232714" y="68110"/>
                  </a:lnTo>
                  <a:lnTo>
                    <a:pt x="268757" y="53086"/>
                  </a:lnTo>
                  <a:lnTo>
                    <a:pt x="295211" y="40055"/>
                  </a:lnTo>
                  <a:lnTo>
                    <a:pt x="307162" y="31813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>
              <a:hlinkClick r:id="rId3"/>
            </p:cNvPr>
            <p:cNvSpPr/>
            <p:nvPr/>
          </p:nvSpPr>
          <p:spPr>
            <a:xfrm>
              <a:off x="3781832" y="3643464"/>
              <a:ext cx="239395" cy="286385"/>
            </a:xfrm>
            <a:custGeom>
              <a:avLst/>
              <a:gdLst/>
              <a:ahLst/>
              <a:cxnLst/>
              <a:rect l="l" t="t" r="r" b="b"/>
              <a:pathLst>
                <a:path w="239395" h="286385">
                  <a:moveTo>
                    <a:pt x="191836" y="0"/>
                  </a:moveTo>
                  <a:lnTo>
                    <a:pt x="184950" y="66"/>
                  </a:lnTo>
                  <a:lnTo>
                    <a:pt x="6515" y="19395"/>
                  </a:lnTo>
                  <a:lnTo>
                    <a:pt x="4521" y="19611"/>
                  </a:lnTo>
                  <a:lnTo>
                    <a:pt x="2717" y="20665"/>
                  </a:lnTo>
                  <a:lnTo>
                    <a:pt x="406" y="23929"/>
                  </a:lnTo>
                  <a:lnTo>
                    <a:pt x="0" y="25987"/>
                  </a:lnTo>
                  <a:lnTo>
                    <a:pt x="10286" y="70322"/>
                  </a:lnTo>
                  <a:lnTo>
                    <a:pt x="17513" y="70856"/>
                  </a:lnTo>
                  <a:lnTo>
                    <a:pt x="46227" y="269471"/>
                  </a:lnTo>
                  <a:lnTo>
                    <a:pt x="51727" y="274729"/>
                  </a:lnTo>
                  <a:lnTo>
                    <a:pt x="165125" y="286133"/>
                  </a:lnTo>
                  <a:lnTo>
                    <a:pt x="172235" y="285994"/>
                  </a:lnTo>
                  <a:lnTo>
                    <a:pt x="213791" y="249824"/>
                  </a:lnTo>
                  <a:lnTo>
                    <a:pt x="229488" y="67058"/>
                  </a:lnTo>
                  <a:lnTo>
                    <a:pt x="235280" y="66957"/>
                  </a:lnTo>
                  <a:lnTo>
                    <a:pt x="239394" y="32857"/>
                  </a:lnTo>
                  <a:lnTo>
                    <a:pt x="238137" y="29759"/>
                  </a:lnTo>
                  <a:lnTo>
                    <a:pt x="210629" y="7584"/>
                  </a:lnTo>
                  <a:lnTo>
                    <a:pt x="204865" y="3815"/>
                  </a:lnTo>
                  <a:lnTo>
                    <a:pt x="198537" y="1268"/>
                  </a:lnTo>
                  <a:lnTo>
                    <a:pt x="191836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>
              <a:hlinkClick r:id="rId3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81885" y="3642245"/>
              <a:ext cx="239293" cy="80086"/>
            </a:xfrm>
            <a:prstGeom prst="rect">
              <a:avLst/>
            </a:prstGeom>
          </p:spPr>
        </p:pic>
        <p:sp>
          <p:nvSpPr>
            <p:cNvPr id="53" name="object 53" descr="">
              <a:hlinkClick r:id="rId3"/>
            </p:cNvPr>
            <p:cNvSpPr/>
            <p:nvPr/>
          </p:nvSpPr>
          <p:spPr>
            <a:xfrm>
              <a:off x="3974481" y="3645407"/>
              <a:ext cx="46990" cy="272415"/>
            </a:xfrm>
            <a:custGeom>
              <a:avLst/>
              <a:gdLst/>
              <a:ahLst/>
              <a:cxnLst/>
              <a:rect l="l" t="t" r="r" b="b"/>
              <a:pathLst>
                <a:path w="46989" h="272414">
                  <a:moveTo>
                    <a:pt x="11417" y="0"/>
                  </a:moveTo>
                  <a:lnTo>
                    <a:pt x="0" y="271805"/>
                  </a:lnTo>
                  <a:lnTo>
                    <a:pt x="21132" y="247878"/>
                  </a:lnTo>
                  <a:lnTo>
                    <a:pt x="22783" y="244005"/>
                  </a:lnTo>
                  <a:lnTo>
                    <a:pt x="36842" y="65112"/>
                  </a:lnTo>
                  <a:lnTo>
                    <a:pt x="42633" y="65011"/>
                  </a:lnTo>
                  <a:lnTo>
                    <a:pt x="46278" y="34798"/>
                  </a:lnTo>
                  <a:lnTo>
                    <a:pt x="46697" y="31280"/>
                  </a:lnTo>
                  <a:lnTo>
                    <a:pt x="45046" y="27825"/>
                  </a:lnTo>
                  <a:lnTo>
                    <a:pt x="42024" y="25946"/>
                  </a:lnTo>
                  <a:lnTo>
                    <a:pt x="16319" y="2527"/>
                  </a:lnTo>
                  <a:lnTo>
                    <a:pt x="13106" y="711"/>
                  </a:lnTo>
                  <a:lnTo>
                    <a:pt x="11417" y="0"/>
                  </a:lnTo>
                  <a:close/>
                </a:path>
              </a:pathLst>
            </a:custGeom>
            <a:solidFill>
              <a:srgbClr val="19354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3957326" y="3642467"/>
              <a:ext cx="24765" cy="286385"/>
            </a:xfrm>
            <a:custGeom>
              <a:avLst/>
              <a:gdLst/>
              <a:ahLst/>
              <a:cxnLst/>
              <a:rect l="l" t="t" r="r" b="b"/>
              <a:pathLst>
                <a:path w="24764" h="286385">
                  <a:moveTo>
                    <a:pt x="16687" y="0"/>
                  </a:moveTo>
                  <a:lnTo>
                    <a:pt x="12560" y="292"/>
                  </a:lnTo>
                  <a:lnTo>
                    <a:pt x="7988" y="609"/>
                  </a:lnTo>
                  <a:lnTo>
                    <a:pt x="0" y="286346"/>
                  </a:lnTo>
                  <a:lnTo>
                    <a:pt x="5333" y="284975"/>
                  </a:lnTo>
                  <a:lnTo>
                    <a:pt x="10248" y="282155"/>
                  </a:lnTo>
                  <a:lnTo>
                    <a:pt x="14147" y="278091"/>
                  </a:lnTo>
                  <a:lnTo>
                    <a:pt x="24726" y="1587"/>
                  </a:lnTo>
                  <a:lnTo>
                    <a:pt x="20802" y="444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>
              <a:hlinkClick r:id="rId3"/>
            </p:cNvPr>
            <p:cNvSpPr/>
            <p:nvPr/>
          </p:nvSpPr>
          <p:spPr>
            <a:xfrm>
              <a:off x="3781891" y="3662072"/>
              <a:ext cx="58419" cy="257175"/>
            </a:xfrm>
            <a:custGeom>
              <a:avLst/>
              <a:gdLst/>
              <a:ahLst/>
              <a:cxnLst/>
              <a:rect l="l" t="t" r="r" b="b"/>
              <a:pathLst>
                <a:path w="58420" h="257175">
                  <a:moveTo>
                    <a:pt x="21691" y="0"/>
                  </a:moveTo>
                  <a:lnTo>
                    <a:pt x="0" y="7620"/>
                  </a:lnTo>
                  <a:lnTo>
                    <a:pt x="10223" y="51701"/>
                  </a:lnTo>
                  <a:lnTo>
                    <a:pt x="17449" y="52247"/>
                  </a:lnTo>
                  <a:lnTo>
                    <a:pt x="46151" y="250710"/>
                  </a:lnTo>
                  <a:lnTo>
                    <a:pt x="51434" y="255879"/>
                  </a:lnTo>
                  <a:lnTo>
                    <a:pt x="58089" y="256743"/>
                  </a:lnTo>
                  <a:lnTo>
                    <a:pt x="2169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>
              <a:hlinkClick r:id="rId3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47510" y="3754564"/>
              <a:ext cx="87048" cy="86283"/>
            </a:xfrm>
            <a:prstGeom prst="rect">
              <a:avLst/>
            </a:prstGeom>
          </p:spPr>
        </p:pic>
        <p:pic>
          <p:nvPicPr>
            <p:cNvPr id="57" name="object 57" descr="">
              <a:hlinkClick r:id="rId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1885" y="3642245"/>
              <a:ext cx="239306" cy="71539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3983650" y="3850606"/>
              <a:ext cx="29845" cy="74930"/>
            </a:xfrm>
            <a:custGeom>
              <a:avLst/>
              <a:gdLst/>
              <a:ahLst/>
              <a:cxnLst/>
              <a:rect l="l" t="t" r="r" b="b"/>
              <a:pathLst>
                <a:path w="29845" h="74929">
                  <a:moveTo>
                    <a:pt x="17591" y="0"/>
                  </a:moveTo>
                  <a:lnTo>
                    <a:pt x="14" y="35991"/>
                  </a:lnTo>
                  <a:lnTo>
                    <a:pt x="0" y="50555"/>
                  </a:lnTo>
                  <a:lnTo>
                    <a:pt x="2181" y="62620"/>
                  </a:lnTo>
                  <a:lnTo>
                    <a:pt x="6185" y="70956"/>
                  </a:lnTo>
                  <a:lnTo>
                    <a:pt x="11635" y="74333"/>
                  </a:lnTo>
                  <a:lnTo>
                    <a:pt x="17551" y="71868"/>
                  </a:lnTo>
                  <a:lnTo>
                    <a:pt x="22828" y="64276"/>
                  </a:lnTo>
                  <a:lnTo>
                    <a:pt x="26903" y="52714"/>
                  </a:lnTo>
                  <a:lnTo>
                    <a:pt x="29212" y="38341"/>
                  </a:lnTo>
                  <a:lnTo>
                    <a:pt x="29228" y="23776"/>
                  </a:lnTo>
                  <a:lnTo>
                    <a:pt x="27050" y="11707"/>
                  </a:lnTo>
                  <a:lnTo>
                    <a:pt x="23047" y="3370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3995858" y="3860352"/>
              <a:ext cx="15240" cy="55880"/>
            </a:xfrm>
            <a:custGeom>
              <a:avLst/>
              <a:gdLst/>
              <a:ahLst/>
              <a:cxnLst/>
              <a:rect l="l" t="t" r="r" b="b"/>
              <a:pathLst>
                <a:path w="15239" h="55879">
                  <a:moveTo>
                    <a:pt x="9690" y="0"/>
                  </a:moveTo>
                  <a:lnTo>
                    <a:pt x="0" y="38129"/>
                  </a:lnTo>
                  <a:lnTo>
                    <a:pt x="824" y="47096"/>
                  </a:lnTo>
                  <a:lnTo>
                    <a:pt x="2618" y="53241"/>
                  </a:lnTo>
                  <a:lnTo>
                    <a:pt x="5220" y="55651"/>
                  </a:lnTo>
                  <a:lnTo>
                    <a:pt x="8179" y="53687"/>
                  </a:lnTo>
                  <a:lnTo>
                    <a:pt x="10932" y="47905"/>
                  </a:lnTo>
                  <a:lnTo>
                    <a:pt x="13174" y="39183"/>
                  </a:lnTo>
                  <a:lnTo>
                    <a:pt x="14605" y="28397"/>
                  </a:lnTo>
                  <a:lnTo>
                    <a:pt x="14912" y="17521"/>
                  </a:lnTo>
                  <a:lnTo>
                    <a:pt x="14091" y="8555"/>
                  </a:lnTo>
                  <a:lnTo>
                    <a:pt x="12298" y="2410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4001309" y="3881420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1600" y="0"/>
                  </a:moveTo>
                  <a:lnTo>
                    <a:pt x="584" y="2933"/>
                  </a:lnTo>
                  <a:lnTo>
                    <a:pt x="0" y="10312"/>
                  </a:lnTo>
                  <a:lnTo>
                    <a:pt x="520" y="13360"/>
                  </a:lnTo>
                  <a:lnTo>
                    <a:pt x="2413" y="13512"/>
                  </a:lnTo>
                  <a:lnTo>
                    <a:pt x="3429" y="10579"/>
                  </a:lnTo>
                  <a:lnTo>
                    <a:pt x="3721" y="6896"/>
                  </a:lnTo>
                  <a:lnTo>
                    <a:pt x="4013" y="3213"/>
                  </a:lnTo>
                  <a:lnTo>
                    <a:pt x="3492" y="165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>
              <a:hlinkClick r:id="rId3"/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1558" y="3618815"/>
              <a:ext cx="722146" cy="249956"/>
            </a:xfrm>
            <a:prstGeom prst="rect">
              <a:avLst/>
            </a:prstGeom>
          </p:spPr>
        </p:pic>
        <p:pic>
          <p:nvPicPr>
            <p:cNvPr id="62" name="object 62" descr="">
              <a:hlinkClick r:id="rId3"/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60994" y="3574512"/>
              <a:ext cx="386803" cy="274679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2716619" y="3737584"/>
              <a:ext cx="94615" cy="22225"/>
            </a:xfrm>
            <a:custGeom>
              <a:avLst/>
              <a:gdLst/>
              <a:ahLst/>
              <a:cxnLst/>
              <a:rect l="l" t="t" r="r" b="b"/>
              <a:pathLst>
                <a:path w="94614" h="22225">
                  <a:moveTo>
                    <a:pt x="23825" y="12280"/>
                  </a:moveTo>
                  <a:lnTo>
                    <a:pt x="0" y="9817"/>
                  </a:lnTo>
                  <a:lnTo>
                    <a:pt x="0" y="12801"/>
                  </a:lnTo>
                  <a:lnTo>
                    <a:pt x="23825" y="15125"/>
                  </a:lnTo>
                  <a:lnTo>
                    <a:pt x="23825" y="12280"/>
                  </a:lnTo>
                  <a:close/>
                </a:path>
                <a:path w="94614" h="22225">
                  <a:moveTo>
                    <a:pt x="23837" y="7594"/>
                  </a:moveTo>
                  <a:lnTo>
                    <a:pt x="12" y="4914"/>
                  </a:lnTo>
                  <a:lnTo>
                    <a:pt x="12" y="7886"/>
                  </a:lnTo>
                  <a:lnTo>
                    <a:pt x="23837" y="10439"/>
                  </a:lnTo>
                  <a:lnTo>
                    <a:pt x="23837" y="7594"/>
                  </a:lnTo>
                  <a:close/>
                </a:path>
                <a:path w="94614" h="22225">
                  <a:moveTo>
                    <a:pt x="23837" y="2908"/>
                  </a:moveTo>
                  <a:lnTo>
                    <a:pt x="12" y="0"/>
                  </a:lnTo>
                  <a:lnTo>
                    <a:pt x="12" y="2997"/>
                  </a:lnTo>
                  <a:lnTo>
                    <a:pt x="23837" y="5753"/>
                  </a:lnTo>
                  <a:lnTo>
                    <a:pt x="23837" y="2908"/>
                  </a:lnTo>
                  <a:close/>
                </a:path>
                <a:path w="94614" h="22225">
                  <a:moveTo>
                    <a:pt x="61823" y="16217"/>
                  </a:moveTo>
                  <a:lnTo>
                    <a:pt x="41135" y="14097"/>
                  </a:lnTo>
                  <a:lnTo>
                    <a:pt x="41135" y="16802"/>
                  </a:lnTo>
                  <a:lnTo>
                    <a:pt x="61823" y="18808"/>
                  </a:lnTo>
                  <a:lnTo>
                    <a:pt x="61823" y="16217"/>
                  </a:lnTo>
                  <a:close/>
                </a:path>
                <a:path w="94614" h="22225">
                  <a:moveTo>
                    <a:pt x="61836" y="11950"/>
                  </a:moveTo>
                  <a:lnTo>
                    <a:pt x="41135" y="9639"/>
                  </a:lnTo>
                  <a:lnTo>
                    <a:pt x="41135" y="12344"/>
                  </a:lnTo>
                  <a:lnTo>
                    <a:pt x="61836" y="14541"/>
                  </a:lnTo>
                  <a:lnTo>
                    <a:pt x="61836" y="11950"/>
                  </a:lnTo>
                  <a:close/>
                </a:path>
                <a:path w="94614" h="22225">
                  <a:moveTo>
                    <a:pt x="61836" y="7670"/>
                  </a:moveTo>
                  <a:lnTo>
                    <a:pt x="41135" y="5168"/>
                  </a:lnTo>
                  <a:lnTo>
                    <a:pt x="41135" y="7874"/>
                  </a:lnTo>
                  <a:lnTo>
                    <a:pt x="61836" y="10261"/>
                  </a:lnTo>
                  <a:lnTo>
                    <a:pt x="61836" y="7670"/>
                  </a:lnTo>
                  <a:close/>
                </a:path>
                <a:path w="94614" h="22225">
                  <a:moveTo>
                    <a:pt x="94526" y="19608"/>
                  </a:moveTo>
                  <a:lnTo>
                    <a:pt x="76339" y="17741"/>
                  </a:lnTo>
                  <a:lnTo>
                    <a:pt x="76327" y="20231"/>
                  </a:lnTo>
                  <a:lnTo>
                    <a:pt x="94526" y="21996"/>
                  </a:lnTo>
                  <a:lnTo>
                    <a:pt x="94526" y="19608"/>
                  </a:lnTo>
                  <a:close/>
                </a:path>
                <a:path w="94614" h="22225">
                  <a:moveTo>
                    <a:pt x="94526" y="15671"/>
                  </a:moveTo>
                  <a:lnTo>
                    <a:pt x="76339" y="13652"/>
                  </a:lnTo>
                  <a:lnTo>
                    <a:pt x="76339" y="16129"/>
                  </a:lnTo>
                  <a:lnTo>
                    <a:pt x="94526" y="18059"/>
                  </a:lnTo>
                  <a:lnTo>
                    <a:pt x="94526" y="15671"/>
                  </a:lnTo>
                  <a:close/>
                </a:path>
                <a:path w="94614" h="22225">
                  <a:moveTo>
                    <a:pt x="94526" y="11747"/>
                  </a:moveTo>
                  <a:lnTo>
                    <a:pt x="76339" y="9550"/>
                  </a:lnTo>
                  <a:lnTo>
                    <a:pt x="76339" y="12026"/>
                  </a:lnTo>
                  <a:lnTo>
                    <a:pt x="94526" y="14135"/>
                  </a:lnTo>
                  <a:lnTo>
                    <a:pt x="94526" y="11747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>
              <a:hlinkClick r:id="rId3"/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90317" y="3692219"/>
              <a:ext cx="86207" cy="73520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2695673" y="3790954"/>
              <a:ext cx="127000" cy="11430"/>
            </a:xfrm>
            <a:custGeom>
              <a:avLst/>
              <a:gdLst/>
              <a:ahLst/>
              <a:cxnLst/>
              <a:rect l="l" t="t" r="r" b="b"/>
              <a:pathLst>
                <a:path w="127000" h="11429">
                  <a:moveTo>
                    <a:pt x="0" y="0"/>
                  </a:moveTo>
                  <a:lnTo>
                    <a:pt x="0" y="10820"/>
                  </a:lnTo>
                  <a:lnTo>
                    <a:pt x="126834" y="10820"/>
                  </a:lnTo>
                  <a:lnTo>
                    <a:pt x="126847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792926" y="3757810"/>
              <a:ext cx="18415" cy="44450"/>
            </a:xfrm>
            <a:custGeom>
              <a:avLst/>
              <a:gdLst/>
              <a:ahLst/>
              <a:cxnLst/>
              <a:rect l="l" t="t" r="r" b="b"/>
              <a:pathLst>
                <a:path w="18414" h="44450">
                  <a:moveTo>
                    <a:pt x="25" y="0"/>
                  </a:moveTo>
                  <a:lnTo>
                    <a:pt x="0" y="43941"/>
                  </a:lnTo>
                  <a:lnTo>
                    <a:pt x="18199" y="43954"/>
                  </a:lnTo>
                  <a:lnTo>
                    <a:pt x="18224" y="176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2792920" y="3759738"/>
              <a:ext cx="15875" cy="42545"/>
            </a:xfrm>
            <a:custGeom>
              <a:avLst/>
              <a:gdLst/>
              <a:ahLst/>
              <a:cxnLst/>
              <a:rect l="l" t="t" r="r" b="b"/>
              <a:pathLst>
                <a:path w="15875" h="42545">
                  <a:moveTo>
                    <a:pt x="25" y="0"/>
                  </a:moveTo>
                  <a:lnTo>
                    <a:pt x="0" y="42011"/>
                  </a:lnTo>
                  <a:lnTo>
                    <a:pt x="15773" y="42024"/>
                  </a:lnTo>
                  <a:lnTo>
                    <a:pt x="15798" y="147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>
              <a:hlinkClick r:id="rId3"/>
            </p:cNvPr>
            <p:cNvSpPr/>
            <p:nvPr/>
          </p:nvSpPr>
          <p:spPr>
            <a:xfrm>
              <a:off x="2749029" y="3661473"/>
              <a:ext cx="76835" cy="39370"/>
            </a:xfrm>
            <a:custGeom>
              <a:avLst/>
              <a:gdLst/>
              <a:ahLst/>
              <a:cxnLst/>
              <a:rect l="l" t="t" r="r" b="b"/>
              <a:pathLst>
                <a:path w="76835" h="39370">
                  <a:moveTo>
                    <a:pt x="41338" y="0"/>
                  </a:moveTo>
                  <a:lnTo>
                    <a:pt x="0" y="8928"/>
                  </a:lnTo>
                  <a:lnTo>
                    <a:pt x="0" y="29946"/>
                  </a:lnTo>
                  <a:lnTo>
                    <a:pt x="41338" y="0"/>
                  </a:lnTo>
                  <a:close/>
                </a:path>
                <a:path w="76835" h="39370">
                  <a:moveTo>
                    <a:pt x="76809" y="10896"/>
                  </a:moveTo>
                  <a:lnTo>
                    <a:pt x="41338" y="17602"/>
                  </a:lnTo>
                  <a:lnTo>
                    <a:pt x="41313" y="38989"/>
                  </a:lnTo>
                  <a:lnTo>
                    <a:pt x="76809" y="10896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2608588" y="3707542"/>
              <a:ext cx="64135" cy="11430"/>
            </a:xfrm>
            <a:custGeom>
              <a:avLst/>
              <a:gdLst/>
              <a:ahLst/>
              <a:cxnLst/>
              <a:rect l="l" t="t" r="r" b="b"/>
              <a:pathLst>
                <a:path w="64135" h="11429">
                  <a:moveTo>
                    <a:pt x="58978" y="0"/>
                  </a:moveTo>
                  <a:lnTo>
                    <a:pt x="0" y="10553"/>
                  </a:lnTo>
                  <a:lnTo>
                    <a:pt x="4483" y="11226"/>
                  </a:lnTo>
                  <a:lnTo>
                    <a:pt x="63868" y="787"/>
                  </a:lnTo>
                  <a:lnTo>
                    <a:pt x="58978" y="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2667567" y="3691277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80" h="17145">
                  <a:moveTo>
                    <a:pt x="12" y="0"/>
                  </a:moveTo>
                  <a:lnTo>
                    <a:pt x="0" y="16268"/>
                  </a:lnTo>
                  <a:lnTo>
                    <a:pt x="4889" y="17056"/>
                  </a:lnTo>
                  <a:lnTo>
                    <a:pt x="4889" y="93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2608583" y="3691286"/>
              <a:ext cx="59055" cy="27305"/>
            </a:xfrm>
            <a:custGeom>
              <a:avLst/>
              <a:gdLst/>
              <a:ahLst/>
              <a:cxnLst/>
              <a:rect l="l" t="t" r="r" b="b"/>
              <a:pathLst>
                <a:path w="59055" h="27304">
                  <a:moveTo>
                    <a:pt x="59004" y="0"/>
                  </a:moveTo>
                  <a:lnTo>
                    <a:pt x="12" y="12382"/>
                  </a:lnTo>
                  <a:lnTo>
                    <a:pt x="0" y="26809"/>
                  </a:lnTo>
                  <a:lnTo>
                    <a:pt x="58991" y="16268"/>
                  </a:lnTo>
                  <a:lnTo>
                    <a:pt x="59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2640457" y="3757828"/>
              <a:ext cx="170815" cy="25400"/>
            </a:xfrm>
            <a:custGeom>
              <a:avLst/>
              <a:gdLst/>
              <a:ahLst/>
              <a:cxnLst/>
              <a:rect l="l" t="t" r="r" b="b"/>
              <a:pathLst>
                <a:path w="170814" h="25400">
                  <a:moveTo>
                    <a:pt x="10541" y="23215"/>
                  </a:moveTo>
                  <a:lnTo>
                    <a:pt x="0" y="23634"/>
                  </a:lnTo>
                  <a:lnTo>
                    <a:pt x="0" y="25057"/>
                  </a:lnTo>
                  <a:lnTo>
                    <a:pt x="10541" y="24650"/>
                  </a:lnTo>
                  <a:lnTo>
                    <a:pt x="10541" y="23215"/>
                  </a:lnTo>
                  <a:close/>
                </a:path>
                <a:path w="170814" h="25400">
                  <a:moveTo>
                    <a:pt x="170688" y="1752"/>
                  </a:moveTo>
                  <a:lnTo>
                    <a:pt x="152488" y="0"/>
                  </a:lnTo>
                  <a:lnTo>
                    <a:pt x="152488" y="1917"/>
                  </a:lnTo>
                  <a:lnTo>
                    <a:pt x="168249" y="3390"/>
                  </a:lnTo>
                  <a:lnTo>
                    <a:pt x="170688" y="1752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39669" y="3780218"/>
              <a:ext cx="10528" cy="1828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2805010" y="378178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108" y="0"/>
                  </a:moveTo>
                  <a:lnTo>
                    <a:pt x="584" y="0"/>
                  </a:lnTo>
                  <a:lnTo>
                    <a:pt x="0" y="558"/>
                  </a:lnTo>
                  <a:lnTo>
                    <a:pt x="0" y="2095"/>
                  </a:lnTo>
                  <a:lnTo>
                    <a:pt x="584" y="2870"/>
                  </a:lnTo>
                  <a:lnTo>
                    <a:pt x="2108" y="2870"/>
                  </a:lnTo>
                  <a:lnTo>
                    <a:pt x="2882" y="2095"/>
                  </a:lnTo>
                  <a:lnTo>
                    <a:pt x="2882" y="1333"/>
                  </a:lnTo>
                  <a:lnTo>
                    <a:pt x="2882" y="571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2805389" y="378215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536" y="0"/>
                  </a:moveTo>
                  <a:lnTo>
                    <a:pt x="393" y="0"/>
                  </a:lnTo>
                  <a:lnTo>
                    <a:pt x="12" y="584"/>
                  </a:lnTo>
                  <a:lnTo>
                    <a:pt x="12" y="952"/>
                  </a:lnTo>
                  <a:lnTo>
                    <a:pt x="0" y="1536"/>
                  </a:lnTo>
                  <a:lnTo>
                    <a:pt x="393" y="1930"/>
                  </a:lnTo>
                  <a:lnTo>
                    <a:pt x="1536" y="1930"/>
                  </a:lnTo>
                  <a:lnTo>
                    <a:pt x="1930" y="1536"/>
                  </a:lnTo>
                  <a:lnTo>
                    <a:pt x="1930" y="965"/>
                  </a:lnTo>
                  <a:lnTo>
                    <a:pt x="1930" y="58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2725860" y="3673344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4152" y="0"/>
                  </a:moveTo>
                  <a:lnTo>
                    <a:pt x="1638" y="0"/>
                  </a:lnTo>
                  <a:lnTo>
                    <a:pt x="0" y="2400"/>
                  </a:lnTo>
                  <a:lnTo>
                    <a:pt x="0" y="9359"/>
                  </a:lnTo>
                  <a:lnTo>
                    <a:pt x="1866" y="12649"/>
                  </a:lnTo>
                  <a:lnTo>
                    <a:pt x="4495" y="13284"/>
                  </a:lnTo>
                  <a:lnTo>
                    <a:pt x="4978" y="13309"/>
                  </a:lnTo>
                  <a:lnTo>
                    <a:pt x="6121" y="13309"/>
                  </a:lnTo>
                  <a:lnTo>
                    <a:pt x="7150" y="12674"/>
                  </a:lnTo>
                  <a:lnTo>
                    <a:pt x="8496" y="10490"/>
                  </a:lnTo>
                  <a:lnTo>
                    <a:pt x="8851" y="9093"/>
                  </a:lnTo>
                  <a:lnTo>
                    <a:pt x="8851" y="4038"/>
                  </a:lnTo>
                  <a:lnTo>
                    <a:pt x="7048" y="762"/>
                  </a:lnTo>
                  <a:lnTo>
                    <a:pt x="4444" y="38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24924" y="3672407"/>
              <a:ext cx="10718" cy="15176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2771528" y="3684925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5" h="12064">
                  <a:moveTo>
                    <a:pt x="1435" y="0"/>
                  </a:moveTo>
                  <a:lnTo>
                    <a:pt x="0" y="2120"/>
                  </a:lnTo>
                  <a:lnTo>
                    <a:pt x="0" y="8191"/>
                  </a:lnTo>
                  <a:lnTo>
                    <a:pt x="1625" y="11074"/>
                  </a:lnTo>
                  <a:lnTo>
                    <a:pt x="3936" y="11633"/>
                  </a:lnTo>
                  <a:lnTo>
                    <a:pt x="4152" y="11658"/>
                  </a:lnTo>
                  <a:lnTo>
                    <a:pt x="4356" y="11658"/>
                  </a:lnTo>
                  <a:lnTo>
                    <a:pt x="5359" y="11658"/>
                  </a:lnTo>
                  <a:lnTo>
                    <a:pt x="6261" y="11099"/>
                  </a:lnTo>
                  <a:lnTo>
                    <a:pt x="6870" y="10083"/>
                  </a:lnTo>
                  <a:lnTo>
                    <a:pt x="7442" y="9182"/>
                  </a:lnTo>
                  <a:lnTo>
                    <a:pt x="7734" y="7962"/>
                  </a:lnTo>
                  <a:lnTo>
                    <a:pt x="7734" y="3543"/>
                  </a:lnTo>
                  <a:lnTo>
                    <a:pt x="6159" y="685"/>
                  </a:lnTo>
                  <a:lnTo>
                    <a:pt x="3898" y="38"/>
                  </a:lnTo>
                  <a:lnTo>
                    <a:pt x="3644" y="12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70720" y="3684117"/>
              <a:ext cx="9372" cy="13284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2808293" y="369429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3289" y="0"/>
                  </a:moveTo>
                  <a:lnTo>
                    <a:pt x="1295" y="0"/>
                  </a:lnTo>
                  <a:lnTo>
                    <a:pt x="0" y="1904"/>
                  </a:lnTo>
                  <a:lnTo>
                    <a:pt x="0" y="7429"/>
                  </a:lnTo>
                  <a:lnTo>
                    <a:pt x="1473" y="10032"/>
                  </a:lnTo>
                  <a:lnTo>
                    <a:pt x="3365" y="10502"/>
                  </a:lnTo>
                  <a:lnTo>
                    <a:pt x="3759" y="10566"/>
                  </a:lnTo>
                  <a:lnTo>
                    <a:pt x="3949" y="10566"/>
                  </a:lnTo>
                  <a:lnTo>
                    <a:pt x="4851" y="10579"/>
                  </a:lnTo>
                  <a:lnTo>
                    <a:pt x="5664" y="10071"/>
                  </a:lnTo>
                  <a:lnTo>
                    <a:pt x="6743" y="8331"/>
                  </a:lnTo>
                  <a:lnTo>
                    <a:pt x="7010" y="7213"/>
                  </a:lnTo>
                  <a:lnTo>
                    <a:pt x="7010" y="3213"/>
                  </a:lnTo>
                  <a:lnTo>
                    <a:pt x="5575" y="596"/>
                  </a:lnTo>
                  <a:lnTo>
                    <a:pt x="3517" y="25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07538" y="3693540"/>
              <a:ext cx="8509" cy="12065"/>
            </a:xfrm>
            <a:prstGeom prst="rect">
              <a:avLst/>
            </a:prstGeom>
          </p:spPr>
        </p:pic>
        <p:sp>
          <p:nvSpPr>
            <p:cNvPr id="82" name="object 82" descr="">
              <a:hlinkClick r:id="rId3"/>
            </p:cNvPr>
            <p:cNvSpPr/>
            <p:nvPr/>
          </p:nvSpPr>
          <p:spPr>
            <a:xfrm>
              <a:off x="2716599" y="3712016"/>
              <a:ext cx="92710" cy="69215"/>
            </a:xfrm>
            <a:custGeom>
              <a:avLst/>
              <a:gdLst/>
              <a:ahLst/>
              <a:cxnLst/>
              <a:rect l="l" t="t" r="r" b="b"/>
              <a:pathLst>
                <a:path w="92710" h="69214">
                  <a:moveTo>
                    <a:pt x="50" y="0"/>
                  </a:moveTo>
                  <a:lnTo>
                    <a:pt x="38" y="25565"/>
                  </a:lnTo>
                  <a:lnTo>
                    <a:pt x="21437" y="28168"/>
                  </a:lnTo>
                  <a:lnTo>
                    <a:pt x="21450" y="3619"/>
                  </a:lnTo>
                  <a:lnTo>
                    <a:pt x="50" y="0"/>
                  </a:lnTo>
                  <a:close/>
                </a:path>
                <a:path w="92710" h="69214">
                  <a:moveTo>
                    <a:pt x="41186" y="7124"/>
                  </a:moveTo>
                  <a:lnTo>
                    <a:pt x="41160" y="30708"/>
                  </a:lnTo>
                  <a:lnTo>
                    <a:pt x="59423" y="32918"/>
                  </a:lnTo>
                  <a:lnTo>
                    <a:pt x="59435" y="10210"/>
                  </a:lnTo>
                  <a:lnTo>
                    <a:pt x="41186" y="7124"/>
                  </a:lnTo>
                  <a:close/>
                </a:path>
                <a:path w="92710" h="69214">
                  <a:moveTo>
                    <a:pt x="76377" y="13220"/>
                  </a:moveTo>
                  <a:lnTo>
                    <a:pt x="76365" y="35115"/>
                  </a:lnTo>
                  <a:lnTo>
                    <a:pt x="92125" y="37020"/>
                  </a:lnTo>
                  <a:lnTo>
                    <a:pt x="92151" y="15887"/>
                  </a:lnTo>
                  <a:lnTo>
                    <a:pt x="76377" y="13220"/>
                  </a:lnTo>
                  <a:close/>
                </a:path>
                <a:path w="92710" h="69214">
                  <a:moveTo>
                    <a:pt x="25" y="40309"/>
                  </a:moveTo>
                  <a:lnTo>
                    <a:pt x="0" y="66319"/>
                  </a:lnTo>
                  <a:lnTo>
                    <a:pt x="21412" y="67284"/>
                  </a:lnTo>
                  <a:lnTo>
                    <a:pt x="21424" y="42316"/>
                  </a:lnTo>
                  <a:lnTo>
                    <a:pt x="25" y="40309"/>
                  </a:lnTo>
                  <a:close/>
                </a:path>
                <a:path w="92710" h="69214">
                  <a:moveTo>
                    <a:pt x="41160" y="44297"/>
                  </a:moveTo>
                  <a:lnTo>
                    <a:pt x="41135" y="68287"/>
                  </a:lnTo>
                  <a:lnTo>
                    <a:pt x="59397" y="69100"/>
                  </a:lnTo>
                  <a:lnTo>
                    <a:pt x="59410" y="46012"/>
                  </a:lnTo>
                  <a:lnTo>
                    <a:pt x="41160" y="44297"/>
                  </a:lnTo>
                  <a:close/>
                </a:path>
              </a:pathLst>
            </a:custGeom>
            <a:solidFill>
              <a:srgbClr val="8EB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>
              <a:hlinkClick r:id="rId3"/>
            </p:cNvPr>
            <p:cNvSpPr/>
            <p:nvPr/>
          </p:nvSpPr>
          <p:spPr>
            <a:xfrm>
              <a:off x="2596946" y="3527894"/>
              <a:ext cx="69215" cy="86995"/>
            </a:xfrm>
            <a:custGeom>
              <a:avLst/>
              <a:gdLst/>
              <a:ahLst/>
              <a:cxnLst/>
              <a:rect l="l" t="t" r="r" b="b"/>
              <a:pathLst>
                <a:path w="69214" h="86995">
                  <a:moveTo>
                    <a:pt x="19278" y="16230"/>
                  </a:moveTo>
                  <a:lnTo>
                    <a:pt x="17830" y="14782"/>
                  </a:lnTo>
                  <a:lnTo>
                    <a:pt x="14274" y="14782"/>
                  </a:lnTo>
                  <a:lnTo>
                    <a:pt x="12738" y="16230"/>
                  </a:lnTo>
                  <a:lnTo>
                    <a:pt x="12738" y="19799"/>
                  </a:lnTo>
                  <a:lnTo>
                    <a:pt x="14274" y="21234"/>
                  </a:lnTo>
                  <a:lnTo>
                    <a:pt x="16052" y="21234"/>
                  </a:lnTo>
                  <a:lnTo>
                    <a:pt x="17830" y="21234"/>
                  </a:lnTo>
                  <a:lnTo>
                    <a:pt x="19278" y="19799"/>
                  </a:lnTo>
                  <a:lnTo>
                    <a:pt x="19278" y="16230"/>
                  </a:lnTo>
                  <a:close/>
                </a:path>
                <a:path w="69214" h="86995">
                  <a:moveTo>
                    <a:pt x="20307" y="66090"/>
                  </a:moveTo>
                  <a:lnTo>
                    <a:pt x="19291" y="65074"/>
                  </a:lnTo>
                  <a:lnTo>
                    <a:pt x="18008" y="65074"/>
                  </a:lnTo>
                  <a:lnTo>
                    <a:pt x="16738" y="65074"/>
                  </a:lnTo>
                  <a:lnTo>
                    <a:pt x="15709" y="66090"/>
                  </a:lnTo>
                  <a:lnTo>
                    <a:pt x="15709" y="68554"/>
                  </a:lnTo>
                  <a:lnTo>
                    <a:pt x="16738" y="69583"/>
                  </a:lnTo>
                  <a:lnTo>
                    <a:pt x="19291" y="69583"/>
                  </a:lnTo>
                  <a:lnTo>
                    <a:pt x="20307" y="68554"/>
                  </a:lnTo>
                  <a:lnTo>
                    <a:pt x="20307" y="66090"/>
                  </a:lnTo>
                  <a:close/>
                </a:path>
                <a:path w="69214" h="86995">
                  <a:moveTo>
                    <a:pt x="31089" y="1016"/>
                  </a:moveTo>
                  <a:lnTo>
                    <a:pt x="30073" y="0"/>
                  </a:lnTo>
                  <a:lnTo>
                    <a:pt x="27609" y="0"/>
                  </a:lnTo>
                  <a:lnTo>
                    <a:pt x="26581" y="1016"/>
                  </a:lnTo>
                  <a:lnTo>
                    <a:pt x="26581" y="3479"/>
                  </a:lnTo>
                  <a:lnTo>
                    <a:pt x="27609" y="4508"/>
                  </a:lnTo>
                  <a:lnTo>
                    <a:pt x="28879" y="4508"/>
                  </a:lnTo>
                  <a:lnTo>
                    <a:pt x="30073" y="4508"/>
                  </a:lnTo>
                  <a:lnTo>
                    <a:pt x="31089" y="3479"/>
                  </a:lnTo>
                  <a:lnTo>
                    <a:pt x="31089" y="1016"/>
                  </a:lnTo>
                  <a:close/>
                </a:path>
                <a:path w="69214" h="86995">
                  <a:moveTo>
                    <a:pt x="38823" y="75692"/>
                  </a:moveTo>
                  <a:lnTo>
                    <a:pt x="36868" y="73647"/>
                  </a:lnTo>
                  <a:lnTo>
                    <a:pt x="34404" y="73647"/>
                  </a:lnTo>
                  <a:lnTo>
                    <a:pt x="31940" y="73647"/>
                  </a:lnTo>
                  <a:lnTo>
                    <a:pt x="29908" y="75692"/>
                  </a:lnTo>
                  <a:lnTo>
                    <a:pt x="29908" y="80530"/>
                  </a:lnTo>
                  <a:lnTo>
                    <a:pt x="31940" y="82562"/>
                  </a:lnTo>
                  <a:lnTo>
                    <a:pt x="36868" y="82562"/>
                  </a:lnTo>
                  <a:lnTo>
                    <a:pt x="38823" y="80530"/>
                  </a:lnTo>
                  <a:lnTo>
                    <a:pt x="38823" y="75692"/>
                  </a:lnTo>
                  <a:close/>
                </a:path>
                <a:path w="69214" h="86995">
                  <a:moveTo>
                    <a:pt x="40767" y="84099"/>
                  </a:moveTo>
                  <a:lnTo>
                    <a:pt x="40005" y="83337"/>
                  </a:lnTo>
                  <a:lnTo>
                    <a:pt x="39077" y="83337"/>
                  </a:lnTo>
                  <a:lnTo>
                    <a:pt x="38061" y="83337"/>
                  </a:lnTo>
                  <a:lnTo>
                    <a:pt x="37299" y="84099"/>
                  </a:lnTo>
                  <a:lnTo>
                    <a:pt x="37299" y="86055"/>
                  </a:lnTo>
                  <a:lnTo>
                    <a:pt x="38061" y="86906"/>
                  </a:lnTo>
                  <a:lnTo>
                    <a:pt x="40005" y="86906"/>
                  </a:lnTo>
                  <a:lnTo>
                    <a:pt x="40767" y="86055"/>
                  </a:lnTo>
                  <a:lnTo>
                    <a:pt x="40767" y="84099"/>
                  </a:lnTo>
                  <a:close/>
                </a:path>
                <a:path w="69214" h="86995">
                  <a:moveTo>
                    <a:pt x="44932" y="70002"/>
                  </a:moveTo>
                  <a:lnTo>
                    <a:pt x="43916" y="68986"/>
                  </a:lnTo>
                  <a:lnTo>
                    <a:pt x="42646" y="68986"/>
                  </a:lnTo>
                  <a:lnTo>
                    <a:pt x="41363" y="68986"/>
                  </a:lnTo>
                  <a:lnTo>
                    <a:pt x="40347" y="70002"/>
                  </a:lnTo>
                  <a:lnTo>
                    <a:pt x="40347" y="72555"/>
                  </a:lnTo>
                  <a:lnTo>
                    <a:pt x="41363" y="73571"/>
                  </a:lnTo>
                  <a:lnTo>
                    <a:pt x="43916" y="73571"/>
                  </a:lnTo>
                  <a:lnTo>
                    <a:pt x="44932" y="72555"/>
                  </a:lnTo>
                  <a:lnTo>
                    <a:pt x="44932" y="70002"/>
                  </a:lnTo>
                  <a:close/>
                </a:path>
                <a:path w="69214" h="86995">
                  <a:moveTo>
                    <a:pt x="50787" y="58623"/>
                  </a:moveTo>
                  <a:lnTo>
                    <a:pt x="49339" y="57175"/>
                  </a:lnTo>
                  <a:lnTo>
                    <a:pt x="47561" y="57175"/>
                  </a:lnTo>
                  <a:lnTo>
                    <a:pt x="45783" y="57175"/>
                  </a:lnTo>
                  <a:lnTo>
                    <a:pt x="44335" y="58623"/>
                  </a:lnTo>
                  <a:lnTo>
                    <a:pt x="44335" y="62191"/>
                  </a:lnTo>
                  <a:lnTo>
                    <a:pt x="45783" y="63639"/>
                  </a:lnTo>
                  <a:lnTo>
                    <a:pt x="49339" y="63639"/>
                  </a:lnTo>
                  <a:lnTo>
                    <a:pt x="50787" y="62191"/>
                  </a:lnTo>
                  <a:lnTo>
                    <a:pt x="50787" y="58623"/>
                  </a:lnTo>
                  <a:close/>
                </a:path>
                <a:path w="69214" h="86995">
                  <a:moveTo>
                    <a:pt x="59969" y="42316"/>
                  </a:moveTo>
                  <a:lnTo>
                    <a:pt x="56819" y="39166"/>
                  </a:lnTo>
                  <a:lnTo>
                    <a:pt x="50177" y="39166"/>
                  </a:lnTo>
                  <a:lnTo>
                    <a:pt x="47726" y="40881"/>
                  </a:lnTo>
                  <a:lnTo>
                    <a:pt x="46634" y="43332"/>
                  </a:lnTo>
                  <a:lnTo>
                    <a:pt x="45339" y="40157"/>
                  </a:lnTo>
                  <a:lnTo>
                    <a:pt x="42494" y="37782"/>
                  </a:lnTo>
                  <a:lnTo>
                    <a:pt x="39052" y="37134"/>
                  </a:lnTo>
                  <a:lnTo>
                    <a:pt x="39420" y="36525"/>
                  </a:lnTo>
                  <a:lnTo>
                    <a:pt x="39992" y="35204"/>
                  </a:lnTo>
                  <a:lnTo>
                    <a:pt x="43180" y="35255"/>
                  </a:lnTo>
                  <a:lnTo>
                    <a:pt x="45072" y="34798"/>
                  </a:lnTo>
                  <a:lnTo>
                    <a:pt x="46761" y="33972"/>
                  </a:lnTo>
                  <a:lnTo>
                    <a:pt x="47586" y="35788"/>
                  </a:lnTo>
                  <a:lnTo>
                    <a:pt x="49428" y="37045"/>
                  </a:lnTo>
                  <a:lnTo>
                    <a:pt x="54356" y="37045"/>
                  </a:lnTo>
                  <a:lnTo>
                    <a:pt x="56743" y="34747"/>
                  </a:lnTo>
                  <a:lnTo>
                    <a:pt x="56743" y="29565"/>
                  </a:lnTo>
                  <a:lnTo>
                    <a:pt x="55232" y="27609"/>
                  </a:lnTo>
                  <a:lnTo>
                    <a:pt x="53213" y="26898"/>
                  </a:lnTo>
                  <a:lnTo>
                    <a:pt x="53721" y="25514"/>
                  </a:lnTo>
                  <a:lnTo>
                    <a:pt x="54025" y="24015"/>
                  </a:lnTo>
                  <a:lnTo>
                    <a:pt x="54025" y="15379"/>
                  </a:lnTo>
                  <a:lnTo>
                    <a:pt x="48247" y="9613"/>
                  </a:lnTo>
                  <a:lnTo>
                    <a:pt x="34899" y="9613"/>
                  </a:lnTo>
                  <a:lnTo>
                    <a:pt x="29730" y="14109"/>
                  </a:lnTo>
                  <a:lnTo>
                    <a:pt x="28600" y="20002"/>
                  </a:lnTo>
                  <a:lnTo>
                    <a:pt x="25031" y="20231"/>
                  </a:lnTo>
                  <a:lnTo>
                    <a:pt x="21882" y="22136"/>
                  </a:lnTo>
                  <a:lnTo>
                    <a:pt x="19964" y="24955"/>
                  </a:lnTo>
                  <a:lnTo>
                    <a:pt x="18897" y="24587"/>
                  </a:lnTo>
                  <a:lnTo>
                    <a:pt x="17754" y="24384"/>
                  </a:lnTo>
                  <a:lnTo>
                    <a:pt x="10718" y="24384"/>
                  </a:lnTo>
                  <a:lnTo>
                    <a:pt x="5994" y="29019"/>
                  </a:lnTo>
                  <a:lnTo>
                    <a:pt x="5715" y="34721"/>
                  </a:lnTo>
                  <a:lnTo>
                    <a:pt x="5118" y="33972"/>
                  </a:lnTo>
                  <a:lnTo>
                    <a:pt x="4229" y="33477"/>
                  </a:lnTo>
                  <a:lnTo>
                    <a:pt x="3225" y="33477"/>
                  </a:lnTo>
                  <a:lnTo>
                    <a:pt x="1447" y="33477"/>
                  </a:lnTo>
                  <a:lnTo>
                    <a:pt x="0" y="35001"/>
                  </a:lnTo>
                  <a:lnTo>
                    <a:pt x="0" y="38569"/>
                  </a:lnTo>
                  <a:lnTo>
                    <a:pt x="1447" y="40017"/>
                  </a:lnTo>
                  <a:lnTo>
                    <a:pt x="4495" y="40017"/>
                  </a:lnTo>
                  <a:lnTo>
                    <a:pt x="5575" y="39281"/>
                  </a:lnTo>
                  <a:lnTo>
                    <a:pt x="6108" y="38227"/>
                  </a:lnTo>
                  <a:lnTo>
                    <a:pt x="7391" y="42799"/>
                  </a:lnTo>
                  <a:lnTo>
                    <a:pt x="11557" y="46126"/>
                  </a:lnTo>
                  <a:lnTo>
                    <a:pt x="20066" y="46126"/>
                  </a:lnTo>
                  <a:lnTo>
                    <a:pt x="23164" y="44450"/>
                  </a:lnTo>
                  <a:lnTo>
                    <a:pt x="25146" y="41833"/>
                  </a:lnTo>
                  <a:lnTo>
                    <a:pt x="26098" y="42227"/>
                  </a:lnTo>
                  <a:lnTo>
                    <a:pt x="27114" y="42481"/>
                  </a:lnTo>
                  <a:lnTo>
                    <a:pt x="28168" y="42595"/>
                  </a:lnTo>
                  <a:lnTo>
                    <a:pt x="27495" y="43942"/>
                  </a:lnTo>
                  <a:lnTo>
                    <a:pt x="27114" y="45466"/>
                  </a:lnTo>
                  <a:lnTo>
                    <a:pt x="27101" y="47078"/>
                  </a:lnTo>
                  <a:lnTo>
                    <a:pt x="23888" y="47167"/>
                  </a:lnTo>
                  <a:lnTo>
                    <a:pt x="21082" y="49009"/>
                  </a:lnTo>
                  <a:lnTo>
                    <a:pt x="19608" y="51701"/>
                  </a:lnTo>
                  <a:lnTo>
                    <a:pt x="18681" y="50838"/>
                  </a:lnTo>
                  <a:lnTo>
                    <a:pt x="17437" y="50292"/>
                  </a:lnTo>
                  <a:lnTo>
                    <a:pt x="13157" y="50292"/>
                  </a:lnTo>
                  <a:lnTo>
                    <a:pt x="10782" y="52590"/>
                  </a:lnTo>
                  <a:lnTo>
                    <a:pt x="10782" y="58369"/>
                  </a:lnTo>
                  <a:lnTo>
                    <a:pt x="13157" y="60744"/>
                  </a:lnTo>
                  <a:lnTo>
                    <a:pt x="17284" y="60744"/>
                  </a:lnTo>
                  <a:lnTo>
                    <a:pt x="18389" y="60299"/>
                  </a:lnTo>
                  <a:lnTo>
                    <a:pt x="19278" y="59575"/>
                  </a:lnTo>
                  <a:lnTo>
                    <a:pt x="20269" y="61849"/>
                  </a:lnTo>
                  <a:lnTo>
                    <a:pt x="22174" y="63614"/>
                  </a:lnTo>
                  <a:lnTo>
                    <a:pt x="24523" y="64427"/>
                  </a:lnTo>
                  <a:lnTo>
                    <a:pt x="24422" y="64884"/>
                  </a:lnTo>
                  <a:lnTo>
                    <a:pt x="24371" y="69659"/>
                  </a:lnTo>
                  <a:lnTo>
                    <a:pt x="27432" y="72809"/>
                  </a:lnTo>
                  <a:lnTo>
                    <a:pt x="35166" y="72809"/>
                  </a:lnTo>
                  <a:lnTo>
                    <a:pt x="38303" y="69659"/>
                  </a:lnTo>
                  <a:lnTo>
                    <a:pt x="38303" y="63461"/>
                  </a:lnTo>
                  <a:lnTo>
                    <a:pt x="37096" y="61353"/>
                  </a:lnTo>
                  <a:lnTo>
                    <a:pt x="35255" y="60096"/>
                  </a:lnTo>
                  <a:lnTo>
                    <a:pt x="35725" y="59207"/>
                  </a:lnTo>
                  <a:lnTo>
                    <a:pt x="36029" y="58229"/>
                  </a:lnTo>
                  <a:lnTo>
                    <a:pt x="36169" y="57200"/>
                  </a:lnTo>
                  <a:lnTo>
                    <a:pt x="41910" y="57264"/>
                  </a:lnTo>
                  <a:lnTo>
                    <a:pt x="45885" y="54013"/>
                  </a:lnTo>
                  <a:lnTo>
                    <a:pt x="47040" y="49707"/>
                  </a:lnTo>
                  <a:lnTo>
                    <a:pt x="48272" y="51727"/>
                  </a:lnTo>
                  <a:lnTo>
                    <a:pt x="50482" y="53098"/>
                  </a:lnTo>
                  <a:lnTo>
                    <a:pt x="56819" y="53098"/>
                  </a:lnTo>
                  <a:lnTo>
                    <a:pt x="59969" y="49949"/>
                  </a:lnTo>
                  <a:lnTo>
                    <a:pt x="59969" y="42316"/>
                  </a:lnTo>
                  <a:close/>
                </a:path>
                <a:path w="69214" h="86995">
                  <a:moveTo>
                    <a:pt x="68795" y="25400"/>
                  </a:moveTo>
                  <a:lnTo>
                    <a:pt x="66763" y="23444"/>
                  </a:lnTo>
                  <a:lnTo>
                    <a:pt x="64300" y="23444"/>
                  </a:lnTo>
                  <a:lnTo>
                    <a:pt x="61925" y="23444"/>
                  </a:lnTo>
                  <a:lnTo>
                    <a:pt x="59880" y="25400"/>
                  </a:lnTo>
                  <a:lnTo>
                    <a:pt x="59880" y="30327"/>
                  </a:lnTo>
                  <a:lnTo>
                    <a:pt x="61925" y="32359"/>
                  </a:lnTo>
                  <a:lnTo>
                    <a:pt x="66763" y="32359"/>
                  </a:lnTo>
                  <a:lnTo>
                    <a:pt x="68795" y="30327"/>
                  </a:lnTo>
                  <a:lnTo>
                    <a:pt x="68795" y="2540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>
              <a:hlinkClick r:id="rId3"/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18878" y="3426148"/>
              <a:ext cx="207246" cy="146885"/>
            </a:xfrm>
            <a:prstGeom prst="rect">
              <a:avLst/>
            </a:prstGeom>
          </p:spPr>
        </p:pic>
        <p:sp>
          <p:nvSpPr>
            <p:cNvPr id="85" name="object 85" descr="">
              <a:hlinkClick r:id="rId3"/>
            </p:cNvPr>
            <p:cNvSpPr/>
            <p:nvPr/>
          </p:nvSpPr>
          <p:spPr>
            <a:xfrm>
              <a:off x="4704295" y="3759212"/>
              <a:ext cx="53340" cy="146685"/>
            </a:xfrm>
            <a:custGeom>
              <a:avLst/>
              <a:gdLst/>
              <a:ahLst/>
              <a:cxnLst/>
              <a:rect l="l" t="t" r="r" b="b"/>
              <a:pathLst>
                <a:path w="53339" h="146685">
                  <a:moveTo>
                    <a:pt x="51092" y="43484"/>
                  </a:moveTo>
                  <a:lnTo>
                    <a:pt x="49352" y="31496"/>
                  </a:lnTo>
                  <a:lnTo>
                    <a:pt x="15405" y="36410"/>
                  </a:lnTo>
                  <a:lnTo>
                    <a:pt x="10922" y="33121"/>
                  </a:lnTo>
                  <a:lnTo>
                    <a:pt x="9271" y="21666"/>
                  </a:lnTo>
                  <a:lnTo>
                    <a:pt x="12598" y="16967"/>
                  </a:lnTo>
                  <a:lnTo>
                    <a:pt x="46532" y="12052"/>
                  </a:lnTo>
                  <a:lnTo>
                    <a:pt x="44792" y="0"/>
                  </a:lnTo>
                  <a:lnTo>
                    <a:pt x="3213" y="12077"/>
                  </a:lnTo>
                  <a:lnTo>
                    <a:pt x="0" y="28816"/>
                  </a:lnTo>
                  <a:lnTo>
                    <a:pt x="2730" y="37592"/>
                  </a:lnTo>
                  <a:lnTo>
                    <a:pt x="7810" y="43815"/>
                  </a:lnTo>
                  <a:lnTo>
                    <a:pt x="14884" y="47193"/>
                  </a:lnTo>
                  <a:lnTo>
                    <a:pt x="23583" y="47472"/>
                  </a:lnTo>
                  <a:lnTo>
                    <a:pt x="51092" y="43484"/>
                  </a:lnTo>
                  <a:close/>
                </a:path>
                <a:path w="53339" h="146685">
                  <a:moveTo>
                    <a:pt x="52120" y="109029"/>
                  </a:moveTo>
                  <a:lnTo>
                    <a:pt x="4419" y="104305"/>
                  </a:lnTo>
                  <a:lnTo>
                    <a:pt x="647" y="142379"/>
                  </a:lnTo>
                  <a:lnTo>
                    <a:pt x="10185" y="143332"/>
                  </a:lnTo>
                  <a:lnTo>
                    <a:pt x="12763" y="117373"/>
                  </a:lnTo>
                  <a:lnTo>
                    <a:pt x="22364" y="118325"/>
                  </a:lnTo>
                  <a:lnTo>
                    <a:pt x="20116" y="141071"/>
                  </a:lnTo>
                  <a:lnTo>
                    <a:pt x="29654" y="142024"/>
                  </a:lnTo>
                  <a:lnTo>
                    <a:pt x="31902" y="119265"/>
                  </a:lnTo>
                  <a:lnTo>
                    <a:pt x="41376" y="120205"/>
                  </a:lnTo>
                  <a:lnTo>
                    <a:pt x="38874" y="145415"/>
                  </a:lnTo>
                  <a:lnTo>
                    <a:pt x="48412" y="146354"/>
                  </a:lnTo>
                  <a:lnTo>
                    <a:pt x="52120" y="109029"/>
                  </a:lnTo>
                  <a:close/>
                </a:path>
                <a:path w="53339" h="146685">
                  <a:moveTo>
                    <a:pt x="53060" y="84010"/>
                  </a:moveTo>
                  <a:lnTo>
                    <a:pt x="52717" y="65595"/>
                  </a:lnTo>
                  <a:lnTo>
                    <a:pt x="46964" y="58102"/>
                  </a:lnTo>
                  <a:lnTo>
                    <a:pt x="38125" y="58267"/>
                  </a:lnTo>
                  <a:lnTo>
                    <a:pt x="29044" y="62395"/>
                  </a:lnTo>
                  <a:lnTo>
                    <a:pt x="24980" y="71183"/>
                  </a:lnTo>
                  <a:lnTo>
                    <a:pt x="22504" y="79933"/>
                  </a:lnTo>
                  <a:lnTo>
                    <a:pt x="18199" y="83972"/>
                  </a:lnTo>
                  <a:lnTo>
                    <a:pt x="15468" y="84023"/>
                  </a:lnTo>
                  <a:lnTo>
                    <a:pt x="13982" y="81661"/>
                  </a:lnTo>
                  <a:lnTo>
                    <a:pt x="13817" y="72821"/>
                  </a:lnTo>
                  <a:lnTo>
                    <a:pt x="16548" y="65379"/>
                  </a:lnTo>
                  <a:lnTo>
                    <a:pt x="20777" y="60363"/>
                  </a:lnTo>
                  <a:lnTo>
                    <a:pt x="11315" y="55816"/>
                  </a:lnTo>
                  <a:lnTo>
                    <a:pt x="6756" y="61582"/>
                  </a:lnTo>
                  <a:lnTo>
                    <a:pt x="3898" y="69862"/>
                  </a:lnTo>
                  <a:lnTo>
                    <a:pt x="4254" y="88544"/>
                  </a:lnTo>
                  <a:lnTo>
                    <a:pt x="9474" y="96939"/>
                  </a:lnTo>
                  <a:lnTo>
                    <a:pt x="19050" y="96761"/>
                  </a:lnTo>
                  <a:lnTo>
                    <a:pt x="28371" y="92621"/>
                  </a:lnTo>
                  <a:lnTo>
                    <a:pt x="32639" y="83832"/>
                  </a:lnTo>
                  <a:lnTo>
                    <a:pt x="35204" y="75082"/>
                  </a:lnTo>
                  <a:lnTo>
                    <a:pt x="39458" y="71043"/>
                  </a:lnTo>
                  <a:lnTo>
                    <a:pt x="41795" y="71005"/>
                  </a:lnTo>
                  <a:lnTo>
                    <a:pt x="42989" y="73101"/>
                  </a:lnTo>
                  <a:lnTo>
                    <a:pt x="43129" y="80149"/>
                  </a:lnTo>
                  <a:lnTo>
                    <a:pt x="41186" y="86563"/>
                  </a:lnTo>
                  <a:lnTo>
                    <a:pt x="38341" y="91681"/>
                  </a:lnTo>
                  <a:lnTo>
                    <a:pt x="47942" y="96088"/>
                  </a:lnTo>
                  <a:lnTo>
                    <a:pt x="51066" y="91097"/>
                  </a:lnTo>
                  <a:lnTo>
                    <a:pt x="53060" y="840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>
              <a:hlinkClick r:id="rId3"/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05590" y="4101310"/>
              <a:ext cx="313254" cy="174444"/>
            </a:xfrm>
            <a:prstGeom prst="rect">
              <a:avLst/>
            </a:prstGeom>
          </p:spPr>
        </p:pic>
        <p:sp>
          <p:nvSpPr>
            <p:cNvPr id="87" name="object 87" descr="">
              <a:hlinkClick r:id="rId3"/>
            </p:cNvPr>
            <p:cNvSpPr/>
            <p:nvPr/>
          </p:nvSpPr>
          <p:spPr>
            <a:xfrm>
              <a:off x="2180729" y="4065930"/>
              <a:ext cx="1027430" cy="51435"/>
            </a:xfrm>
            <a:custGeom>
              <a:avLst/>
              <a:gdLst/>
              <a:ahLst/>
              <a:cxnLst/>
              <a:rect l="l" t="t" r="r" b="b"/>
              <a:pathLst>
                <a:path w="1027430" h="51435">
                  <a:moveTo>
                    <a:pt x="38646" y="457"/>
                  </a:moveTo>
                  <a:lnTo>
                    <a:pt x="0" y="457"/>
                  </a:lnTo>
                  <a:lnTo>
                    <a:pt x="0" y="9766"/>
                  </a:lnTo>
                  <a:lnTo>
                    <a:pt x="13500" y="9766"/>
                  </a:lnTo>
                  <a:lnTo>
                    <a:pt x="13500" y="45758"/>
                  </a:lnTo>
                  <a:lnTo>
                    <a:pt x="25006" y="45758"/>
                  </a:lnTo>
                  <a:lnTo>
                    <a:pt x="25006" y="9766"/>
                  </a:lnTo>
                  <a:lnTo>
                    <a:pt x="38646" y="9766"/>
                  </a:lnTo>
                  <a:lnTo>
                    <a:pt x="38646" y="457"/>
                  </a:lnTo>
                  <a:close/>
                </a:path>
                <a:path w="1027430" h="51435">
                  <a:moveTo>
                    <a:pt x="87503" y="45758"/>
                  </a:moveTo>
                  <a:lnTo>
                    <a:pt x="83985" y="37426"/>
                  </a:lnTo>
                  <a:lnTo>
                    <a:pt x="80314" y="28702"/>
                  </a:lnTo>
                  <a:lnTo>
                    <a:pt x="73253" y="11963"/>
                  </a:lnTo>
                  <a:lnTo>
                    <a:pt x="68630" y="977"/>
                  </a:lnTo>
                  <a:lnTo>
                    <a:pt x="68630" y="28702"/>
                  </a:lnTo>
                  <a:lnTo>
                    <a:pt x="55575" y="28702"/>
                  </a:lnTo>
                  <a:lnTo>
                    <a:pt x="62166" y="11963"/>
                  </a:lnTo>
                  <a:lnTo>
                    <a:pt x="68630" y="28702"/>
                  </a:lnTo>
                  <a:lnTo>
                    <a:pt x="68630" y="977"/>
                  </a:lnTo>
                  <a:lnTo>
                    <a:pt x="68440" y="520"/>
                  </a:lnTo>
                  <a:lnTo>
                    <a:pt x="56603" y="520"/>
                  </a:lnTo>
                  <a:lnTo>
                    <a:pt x="37096" y="45758"/>
                  </a:lnTo>
                  <a:lnTo>
                    <a:pt x="48920" y="45758"/>
                  </a:lnTo>
                  <a:lnTo>
                    <a:pt x="52209" y="37426"/>
                  </a:lnTo>
                  <a:lnTo>
                    <a:pt x="71983" y="37426"/>
                  </a:lnTo>
                  <a:lnTo>
                    <a:pt x="75222" y="45758"/>
                  </a:lnTo>
                  <a:lnTo>
                    <a:pt x="87503" y="45758"/>
                  </a:lnTo>
                  <a:close/>
                </a:path>
                <a:path w="1027430" h="51435">
                  <a:moveTo>
                    <a:pt x="138163" y="45758"/>
                  </a:moveTo>
                  <a:lnTo>
                    <a:pt x="120269" y="19265"/>
                  </a:lnTo>
                  <a:lnTo>
                    <a:pt x="137071" y="520"/>
                  </a:lnTo>
                  <a:lnTo>
                    <a:pt x="123761" y="520"/>
                  </a:lnTo>
                  <a:lnTo>
                    <a:pt x="106438" y="20104"/>
                  </a:lnTo>
                  <a:lnTo>
                    <a:pt x="106438" y="520"/>
                  </a:lnTo>
                  <a:lnTo>
                    <a:pt x="94932" y="520"/>
                  </a:lnTo>
                  <a:lnTo>
                    <a:pt x="94932" y="45758"/>
                  </a:lnTo>
                  <a:lnTo>
                    <a:pt x="106438" y="45758"/>
                  </a:lnTo>
                  <a:lnTo>
                    <a:pt x="106438" y="34645"/>
                  </a:lnTo>
                  <a:lnTo>
                    <a:pt x="112445" y="27990"/>
                  </a:lnTo>
                  <a:lnTo>
                    <a:pt x="124396" y="45758"/>
                  </a:lnTo>
                  <a:lnTo>
                    <a:pt x="138163" y="45758"/>
                  </a:lnTo>
                  <a:close/>
                </a:path>
                <a:path w="1027430" h="51435">
                  <a:moveTo>
                    <a:pt x="182575" y="36703"/>
                  </a:moveTo>
                  <a:lnTo>
                    <a:pt x="157949" y="36703"/>
                  </a:lnTo>
                  <a:lnTo>
                    <a:pt x="157949" y="27597"/>
                  </a:lnTo>
                  <a:lnTo>
                    <a:pt x="179527" y="27597"/>
                  </a:lnTo>
                  <a:lnTo>
                    <a:pt x="179527" y="18542"/>
                  </a:lnTo>
                  <a:lnTo>
                    <a:pt x="157949" y="18542"/>
                  </a:lnTo>
                  <a:lnTo>
                    <a:pt x="157949" y="9563"/>
                  </a:lnTo>
                  <a:lnTo>
                    <a:pt x="181864" y="9563"/>
                  </a:lnTo>
                  <a:lnTo>
                    <a:pt x="181864" y="520"/>
                  </a:lnTo>
                  <a:lnTo>
                    <a:pt x="146443" y="520"/>
                  </a:lnTo>
                  <a:lnTo>
                    <a:pt x="146443" y="45745"/>
                  </a:lnTo>
                  <a:lnTo>
                    <a:pt x="182575" y="45745"/>
                  </a:lnTo>
                  <a:lnTo>
                    <a:pt x="182575" y="36703"/>
                  </a:lnTo>
                  <a:close/>
                </a:path>
                <a:path w="1027430" h="51435">
                  <a:moveTo>
                    <a:pt x="424040" y="5549"/>
                  </a:moveTo>
                  <a:lnTo>
                    <a:pt x="411505" y="5549"/>
                  </a:lnTo>
                  <a:lnTo>
                    <a:pt x="399224" y="32499"/>
                  </a:lnTo>
                  <a:lnTo>
                    <a:pt x="386943" y="5549"/>
                  </a:lnTo>
                  <a:lnTo>
                    <a:pt x="374345" y="5549"/>
                  </a:lnTo>
                  <a:lnTo>
                    <a:pt x="374345" y="50850"/>
                  </a:lnTo>
                  <a:lnTo>
                    <a:pt x="384619" y="50850"/>
                  </a:lnTo>
                  <a:lnTo>
                    <a:pt x="384619" y="21450"/>
                  </a:lnTo>
                  <a:lnTo>
                    <a:pt x="395478" y="46329"/>
                  </a:lnTo>
                  <a:lnTo>
                    <a:pt x="402971" y="46329"/>
                  </a:lnTo>
                  <a:lnTo>
                    <a:pt x="413829" y="21450"/>
                  </a:lnTo>
                  <a:lnTo>
                    <a:pt x="413893" y="50850"/>
                  </a:lnTo>
                  <a:lnTo>
                    <a:pt x="424040" y="50850"/>
                  </a:lnTo>
                  <a:lnTo>
                    <a:pt x="424040" y="5549"/>
                  </a:lnTo>
                  <a:close/>
                </a:path>
                <a:path w="1027430" h="51435">
                  <a:moveTo>
                    <a:pt x="481952" y="50838"/>
                  </a:moveTo>
                  <a:lnTo>
                    <a:pt x="478434" y="42506"/>
                  </a:lnTo>
                  <a:lnTo>
                    <a:pt x="474764" y="33782"/>
                  </a:lnTo>
                  <a:lnTo>
                    <a:pt x="467702" y="17043"/>
                  </a:lnTo>
                  <a:lnTo>
                    <a:pt x="463080" y="6057"/>
                  </a:lnTo>
                  <a:lnTo>
                    <a:pt x="463080" y="33782"/>
                  </a:lnTo>
                  <a:lnTo>
                    <a:pt x="450024" y="33782"/>
                  </a:lnTo>
                  <a:lnTo>
                    <a:pt x="456615" y="17043"/>
                  </a:lnTo>
                  <a:lnTo>
                    <a:pt x="463080" y="33782"/>
                  </a:lnTo>
                  <a:lnTo>
                    <a:pt x="463080" y="6057"/>
                  </a:lnTo>
                  <a:lnTo>
                    <a:pt x="462889" y="5600"/>
                  </a:lnTo>
                  <a:lnTo>
                    <a:pt x="451053" y="5600"/>
                  </a:lnTo>
                  <a:lnTo>
                    <a:pt x="431546" y="50838"/>
                  </a:lnTo>
                  <a:lnTo>
                    <a:pt x="443369" y="50838"/>
                  </a:lnTo>
                  <a:lnTo>
                    <a:pt x="446659" y="42506"/>
                  </a:lnTo>
                  <a:lnTo>
                    <a:pt x="466432" y="42506"/>
                  </a:lnTo>
                  <a:lnTo>
                    <a:pt x="469671" y="50838"/>
                  </a:lnTo>
                  <a:lnTo>
                    <a:pt x="481952" y="50838"/>
                  </a:lnTo>
                  <a:close/>
                </a:path>
                <a:path w="1027430" h="51435">
                  <a:moveTo>
                    <a:pt x="532612" y="50838"/>
                  </a:moveTo>
                  <a:lnTo>
                    <a:pt x="514718" y="24345"/>
                  </a:lnTo>
                  <a:lnTo>
                    <a:pt x="531520" y="5600"/>
                  </a:lnTo>
                  <a:lnTo>
                    <a:pt x="518198" y="5600"/>
                  </a:lnTo>
                  <a:lnTo>
                    <a:pt x="500888" y="25184"/>
                  </a:lnTo>
                  <a:lnTo>
                    <a:pt x="500888" y="5600"/>
                  </a:lnTo>
                  <a:lnTo>
                    <a:pt x="489381" y="5600"/>
                  </a:lnTo>
                  <a:lnTo>
                    <a:pt x="489381" y="50838"/>
                  </a:lnTo>
                  <a:lnTo>
                    <a:pt x="500888" y="50838"/>
                  </a:lnTo>
                  <a:lnTo>
                    <a:pt x="500888" y="39725"/>
                  </a:lnTo>
                  <a:lnTo>
                    <a:pt x="506895" y="33070"/>
                  </a:lnTo>
                  <a:lnTo>
                    <a:pt x="518845" y="50838"/>
                  </a:lnTo>
                  <a:lnTo>
                    <a:pt x="532612" y="50838"/>
                  </a:lnTo>
                  <a:close/>
                </a:path>
                <a:path w="1027430" h="51435">
                  <a:moveTo>
                    <a:pt x="577024" y="41795"/>
                  </a:moveTo>
                  <a:lnTo>
                    <a:pt x="552399" y="41795"/>
                  </a:lnTo>
                  <a:lnTo>
                    <a:pt x="552399" y="32689"/>
                  </a:lnTo>
                  <a:lnTo>
                    <a:pt x="573976" y="32689"/>
                  </a:lnTo>
                  <a:lnTo>
                    <a:pt x="573976" y="23634"/>
                  </a:lnTo>
                  <a:lnTo>
                    <a:pt x="552399" y="23634"/>
                  </a:lnTo>
                  <a:lnTo>
                    <a:pt x="552399" y="14655"/>
                  </a:lnTo>
                  <a:lnTo>
                    <a:pt x="576313" y="14655"/>
                  </a:lnTo>
                  <a:lnTo>
                    <a:pt x="576313" y="5613"/>
                  </a:lnTo>
                  <a:lnTo>
                    <a:pt x="540893" y="5613"/>
                  </a:lnTo>
                  <a:lnTo>
                    <a:pt x="540893" y="50838"/>
                  </a:lnTo>
                  <a:lnTo>
                    <a:pt x="577024" y="50838"/>
                  </a:lnTo>
                  <a:lnTo>
                    <a:pt x="577024" y="41795"/>
                  </a:lnTo>
                  <a:close/>
                </a:path>
                <a:path w="1027430" h="51435">
                  <a:moveTo>
                    <a:pt x="765898" y="23139"/>
                  </a:moveTo>
                  <a:lnTo>
                    <a:pt x="764133" y="13931"/>
                  </a:lnTo>
                  <a:lnTo>
                    <a:pt x="761212" y="9690"/>
                  </a:lnTo>
                  <a:lnTo>
                    <a:pt x="759206" y="6794"/>
                  </a:lnTo>
                  <a:lnTo>
                    <a:pt x="754202" y="3759"/>
                  </a:lnTo>
                  <a:lnTo>
                    <a:pt x="754202" y="15189"/>
                  </a:lnTo>
                  <a:lnTo>
                    <a:pt x="754202" y="31153"/>
                  </a:lnTo>
                  <a:lnTo>
                    <a:pt x="749160" y="36576"/>
                  </a:lnTo>
                  <a:lnTo>
                    <a:pt x="733907" y="36576"/>
                  </a:lnTo>
                  <a:lnTo>
                    <a:pt x="733907" y="9690"/>
                  </a:lnTo>
                  <a:lnTo>
                    <a:pt x="748906" y="9690"/>
                  </a:lnTo>
                  <a:lnTo>
                    <a:pt x="754202" y="15189"/>
                  </a:lnTo>
                  <a:lnTo>
                    <a:pt x="754202" y="3759"/>
                  </a:lnTo>
                  <a:lnTo>
                    <a:pt x="751611" y="2171"/>
                  </a:lnTo>
                  <a:lnTo>
                    <a:pt x="741857" y="520"/>
                  </a:lnTo>
                  <a:lnTo>
                    <a:pt x="722401" y="520"/>
                  </a:lnTo>
                  <a:lnTo>
                    <a:pt x="722401" y="45758"/>
                  </a:lnTo>
                  <a:lnTo>
                    <a:pt x="741400" y="45758"/>
                  </a:lnTo>
                  <a:lnTo>
                    <a:pt x="751357" y="44107"/>
                  </a:lnTo>
                  <a:lnTo>
                    <a:pt x="759104" y="39471"/>
                  </a:lnTo>
                  <a:lnTo>
                    <a:pt x="761123" y="36576"/>
                  </a:lnTo>
                  <a:lnTo>
                    <a:pt x="764108" y="32321"/>
                  </a:lnTo>
                  <a:lnTo>
                    <a:pt x="765898" y="23139"/>
                  </a:lnTo>
                  <a:close/>
                </a:path>
                <a:path w="1027430" h="51435">
                  <a:moveTo>
                    <a:pt x="786714" y="520"/>
                  </a:moveTo>
                  <a:lnTo>
                    <a:pt x="775208" y="520"/>
                  </a:lnTo>
                  <a:lnTo>
                    <a:pt x="775208" y="45758"/>
                  </a:lnTo>
                  <a:lnTo>
                    <a:pt x="786714" y="45758"/>
                  </a:lnTo>
                  <a:lnTo>
                    <a:pt x="786714" y="520"/>
                  </a:lnTo>
                  <a:close/>
                </a:path>
                <a:path w="1027430" h="51435">
                  <a:moveTo>
                    <a:pt x="834339" y="32308"/>
                  </a:moveTo>
                  <a:lnTo>
                    <a:pt x="830592" y="23431"/>
                  </a:lnTo>
                  <a:lnTo>
                    <a:pt x="822375" y="19265"/>
                  </a:lnTo>
                  <a:lnTo>
                    <a:pt x="814158" y="16687"/>
                  </a:lnTo>
                  <a:lnTo>
                    <a:pt x="810425" y="12598"/>
                  </a:lnTo>
                  <a:lnTo>
                    <a:pt x="810425" y="10401"/>
                  </a:lnTo>
                  <a:lnTo>
                    <a:pt x="812431" y="9309"/>
                  </a:lnTo>
                  <a:lnTo>
                    <a:pt x="819086" y="9309"/>
                  </a:lnTo>
                  <a:lnTo>
                    <a:pt x="825106" y="11239"/>
                  </a:lnTo>
                  <a:lnTo>
                    <a:pt x="829881" y="14020"/>
                  </a:lnTo>
                  <a:lnTo>
                    <a:pt x="834212" y="5041"/>
                  </a:lnTo>
                  <a:lnTo>
                    <a:pt x="829564" y="2006"/>
                  </a:lnTo>
                  <a:lnTo>
                    <a:pt x="822909" y="0"/>
                  </a:lnTo>
                  <a:lnTo>
                    <a:pt x="805522" y="0"/>
                  </a:lnTo>
                  <a:lnTo>
                    <a:pt x="798347" y="5295"/>
                  </a:lnTo>
                  <a:lnTo>
                    <a:pt x="798347" y="13639"/>
                  </a:lnTo>
                  <a:lnTo>
                    <a:pt x="802081" y="22288"/>
                  </a:lnTo>
                  <a:lnTo>
                    <a:pt x="810298" y="26276"/>
                  </a:lnTo>
                  <a:lnTo>
                    <a:pt x="818515" y="28765"/>
                  </a:lnTo>
                  <a:lnTo>
                    <a:pt x="822261" y="32893"/>
                  </a:lnTo>
                  <a:lnTo>
                    <a:pt x="822261" y="35483"/>
                  </a:lnTo>
                  <a:lnTo>
                    <a:pt x="820000" y="36830"/>
                  </a:lnTo>
                  <a:lnTo>
                    <a:pt x="811657" y="36830"/>
                  </a:lnTo>
                  <a:lnTo>
                    <a:pt x="804684" y="34124"/>
                  </a:lnTo>
                  <a:lnTo>
                    <a:pt x="800023" y="30048"/>
                  </a:lnTo>
                  <a:lnTo>
                    <a:pt x="795566" y="38900"/>
                  </a:lnTo>
                  <a:lnTo>
                    <a:pt x="800938" y="43294"/>
                  </a:lnTo>
                  <a:lnTo>
                    <a:pt x="808685" y="46139"/>
                  </a:lnTo>
                  <a:lnTo>
                    <a:pt x="826325" y="46139"/>
                  </a:lnTo>
                  <a:lnTo>
                    <a:pt x="834339" y="41351"/>
                  </a:lnTo>
                  <a:lnTo>
                    <a:pt x="834339" y="32308"/>
                  </a:lnTo>
                  <a:close/>
                </a:path>
                <a:path w="1027430" h="51435">
                  <a:moveTo>
                    <a:pt x="881773" y="6210"/>
                  </a:moveTo>
                  <a:lnTo>
                    <a:pt x="875118" y="520"/>
                  </a:lnTo>
                  <a:lnTo>
                    <a:pt x="870915" y="520"/>
                  </a:lnTo>
                  <a:lnTo>
                    <a:pt x="870915" y="11963"/>
                  </a:lnTo>
                  <a:lnTo>
                    <a:pt x="870915" y="21463"/>
                  </a:lnTo>
                  <a:lnTo>
                    <a:pt x="868006" y="23977"/>
                  </a:lnTo>
                  <a:lnTo>
                    <a:pt x="855345" y="23977"/>
                  </a:lnTo>
                  <a:lnTo>
                    <a:pt x="855345" y="9563"/>
                  </a:lnTo>
                  <a:lnTo>
                    <a:pt x="868006" y="9563"/>
                  </a:lnTo>
                  <a:lnTo>
                    <a:pt x="870915" y="11963"/>
                  </a:lnTo>
                  <a:lnTo>
                    <a:pt x="870915" y="520"/>
                  </a:lnTo>
                  <a:lnTo>
                    <a:pt x="843838" y="520"/>
                  </a:lnTo>
                  <a:lnTo>
                    <a:pt x="843838" y="45758"/>
                  </a:lnTo>
                  <a:lnTo>
                    <a:pt x="855345" y="45758"/>
                  </a:lnTo>
                  <a:lnTo>
                    <a:pt x="855345" y="33020"/>
                  </a:lnTo>
                  <a:lnTo>
                    <a:pt x="875118" y="33020"/>
                  </a:lnTo>
                  <a:lnTo>
                    <a:pt x="881773" y="26885"/>
                  </a:lnTo>
                  <a:lnTo>
                    <a:pt x="881773" y="23977"/>
                  </a:lnTo>
                  <a:lnTo>
                    <a:pt x="881773" y="9563"/>
                  </a:lnTo>
                  <a:lnTo>
                    <a:pt x="881773" y="6210"/>
                  </a:lnTo>
                  <a:close/>
                </a:path>
                <a:path w="1027430" h="51435">
                  <a:moveTo>
                    <a:pt x="936967" y="23075"/>
                  </a:moveTo>
                  <a:lnTo>
                    <a:pt x="935113" y="13957"/>
                  </a:lnTo>
                  <a:lnTo>
                    <a:pt x="932154" y="9766"/>
                  </a:lnTo>
                  <a:lnTo>
                    <a:pt x="929982" y="6692"/>
                  </a:lnTo>
                  <a:lnTo>
                    <a:pt x="925144" y="3708"/>
                  </a:lnTo>
                  <a:lnTo>
                    <a:pt x="925144" y="15519"/>
                  </a:lnTo>
                  <a:lnTo>
                    <a:pt x="925144" y="30759"/>
                  </a:lnTo>
                  <a:lnTo>
                    <a:pt x="919581" y="36639"/>
                  </a:lnTo>
                  <a:lnTo>
                    <a:pt x="905687" y="36639"/>
                  </a:lnTo>
                  <a:lnTo>
                    <a:pt x="899807" y="30759"/>
                  </a:lnTo>
                  <a:lnTo>
                    <a:pt x="899807" y="15519"/>
                  </a:lnTo>
                  <a:lnTo>
                    <a:pt x="905624" y="9766"/>
                  </a:lnTo>
                  <a:lnTo>
                    <a:pt x="919581" y="9766"/>
                  </a:lnTo>
                  <a:lnTo>
                    <a:pt x="925144" y="15519"/>
                  </a:lnTo>
                  <a:lnTo>
                    <a:pt x="925144" y="3708"/>
                  </a:lnTo>
                  <a:lnTo>
                    <a:pt x="922210" y="1879"/>
                  </a:lnTo>
                  <a:lnTo>
                    <a:pt x="912469" y="139"/>
                  </a:lnTo>
                  <a:lnTo>
                    <a:pt x="902754" y="1879"/>
                  </a:lnTo>
                  <a:lnTo>
                    <a:pt x="895007" y="6692"/>
                  </a:lnTo>
                  <a:lnTo>
                    <a:pt x="889901" y="13957"/>
                  </a:lnTo>
                  <a:lnTo>
                    <a:pt x="888047" y="23075"/>
                  </a:lnTo>
                  <a:lnTo>
                    <a:pt x="889901" y="32283"/>
                  </a:lnTo>
                  <a:lnTo>
                    <a:pt x="895019" y="39649"/>
                  </a:lnTo>
                  <a:lnTo>
                    <a:pt x="902766" y="44513"/>
                  </a:lnTo>
                  <a:lnTo>
                    <a:pt x="912469" y="46278"/>
                  </a:lnTo>
                  <a:lnTo>
                    <a:pt x="922210" y="44500"/>
                  </a:lnTo>
                  <a:lnTo>
                    <a:pt x="929982" y="39624"/>
                  </a:lnTo>
                  <a:lnTo>
                    <a:pt x="932053" y="36639"/>
                  </a:lnTo>
                  <a:lnTo>
                    <a:pt x="935113" y="32258"/>
                  </a:lnTo>
                  <a:lnTo>
                    <a:pt x="936967" y="23075"/>
                  </a:lnTo>
                  <a:close/>
                </a:path>
                <a:path w="1027430" h="51435">
                  <a:moveTo>
                    <a:pt x="981621" y="32308"/>
                  </a:moveTo>
                  <a:lnTo>
                    <a:pt x="977887" y="23431"/>
                  </a:lnTo>
                  <a:lnTo>
                    <a:pt x="969670" y="19265"/>
                  </a:lnTo>
                  <a:lnTo>
                    <a:pt x="961453" y="16687"/>
                  </a:lnTo>
                  <a:lnTo>
                    <a:pt x="957719" y="12598"/>
                  </a:lnTo>
                  <a:lnTo>
                    <a:pt x="957719" y="10401"/>
                  </a:lnTo>
                  <a:lnTo>
                    <a:pt x="959713" y="9309"/>
                  </a:lnTo>
                  <a:lnTo>
                    <a:pt x="966368" y="9309"/>
                  </a:lnTo>
                  <a:lnTo>
                    <a:pt x="972388" y="11239"/>
                  </a:lnTo>
                  <a:lnTo>
                    <a:pt x="977163" y="14020"/>
                  </a:lnTo>
                  <a:lnTo>
                    <a:pt x="981494" y="5041"/>
                  </a:lnTo>
                  <a:lnTo>
                    <a:pt x="976845" y="2006"/>
                  </a:lnTo>
                  <a:lnTo>
                    <a:pt x="970191" y="0"/>
                  </a:lnTo>
                  <a:lnTo>
                    <a:pt x="952804" y="0"/>
                  </a:lnTo>
                  <a:lnTo>
                    <a:pt x="945629" y="5295"/>
                  </a:lnTo>
                  <a:lnTo>
                    <a:pt x="945629" y="13639"/>
                  </a:lnTo>
                  <a:lnTo>
                    <a:pt x="949363" y="22288"/>
                  </a:lnTo>
                  <a:lnTo>
                    <a:pt x="957592" y="26276"/>
                  </a:lnTo>
                  <a:lnTo>
                    <a:pt x="965809" y="28765"/>
                  </a:lnTo>
                  <a:lnTo>
                    <a:pt x="969543" y="32893"/>
                  </a:lnTo>
                  <a:lnTo>
                    <a:pt x="969543" y="35483"/>
                  </a:lnTo>
                  <a:lnTo>
                    <a:pt x="967282" y="36830"/>
                  </a:lnTo>
                  <a:lnTo>
                    <a:pt x="958938" y="36830"/>
                  </a:lnTo>
                  <a:lnTo>
                    <a:pt x="951966" y="34124"/>
                  </a:lnTo>
                  <a:lnTo>
                    <a:pt x="947305" y="30048"/>
                  </a:lnTo>
                  <a:lnTo>
                    <a:pt x="942848" y="38900"/>
                  </a:lnTo>
                  <a:lnTo>
                    <a:pt x="948220" y="43294"/>
                  </a:lnTo>
                  <a:lnTo>
                    <a:pt x="955967" y="46139"/>
                  </a:lnTo>
                  <a:lnTo>
                    <a:pt x="973607" y="46139"/>
                  </a:lnTo>
                  <a:lnTo>
                    <a:pt x="981621" y="41351"/>
                  </a:lnTo>
                  <a:lnTo>
                    <a:pt x="981621" y="32308"/>
                  </a:lnTo>
                  <a:close/>
                </a:path>
                <a:path w="1027430" h="51435">
                  <a:moveTo>
                    <a:pt x="1027252" y="36703"/>
                  </a:moveTo>
                  <a:lnTo>
                    <a:pt x="1002626" y="36703"/>
                  </a:lnTo>
                  <a:lnTo>
                    <a:pt x="1002626" y="27597"/>
                  </a:lnTo>
                  <a:lnTo>
                    <a:pt x="1024204" y="27597"/>
                  </a:lnTo>
                  <a:lnTo>
                    <a:pt x="1024204" y="18542"/>
                  </a:lnTo>
                  <a:lnTo>
                    <a:pt x="1002626" y="18542"/>
                  </a:lnTo>
                  <a:lnTo>
                    <a:pt x="1002626" y="9563"/>
                  </a:lnTo>
                  <a:lnTo>
                    <a:pt x="1026541" y="9563"/>
                  </a:lnTo>
                  <a:lnTo>
                    <a:pt x="1026541" y="520"/>
                  </a:lnTo>
                  <a:lnTo>
                    <a:pt x="991120" y="520"/>
                  </a:lnTo>
                  <a:lnTo>
                    <a:pt x="991120" y="45745"/>
                  </a:lnTo>
                  <a:lnTo>
                    <a:pt x="1027252" y="45745"/>
                  </a:lnTo>
                  <a:lnTo>
                    <a:pt x="1027252" y="36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>
              <a:hlinkClick r:id="rId3"/>
            </p:cNvPr>
            <p:cNvSpPr/>
            <p:nvPr/>
          </p:nvSpPr>
          <p:spPr>
            <a:xfrm>
              <a:off x="2311577" y="3195700"/>
              <a:ext cx="763905" cy="54610"/>
            </a:xfrm>
            <a:custGeom>
              <a:avLst/>
              <a:gdLst/>
              <a:ahLst/>
              <a:cxnLst/>
              <a:rect l="l" t="t" r="r" b="b"/>
              <a:pathLst>
                <a:path w="763905" h="54610">
                  <a:moveTo>
                    <a:pt x="39649" y="38976"/>
                  </a:moveTo>
                  <a:lnTo>
                    <a:pt x="17551" y="38976"/>
                  </a:lnTo>
                  <a:lnTo>
                    <a:pt x="17551" y="533"/>
                  </a:lnTo>
                  <a:lnTo>
                    <a:pt x="0" y="533"/>
                  </a:lnTo>
                  <a:lnTo>
                    <a:pt x="0" y="53581"/>
                  </a:lnTo>
                  <a:lnTo>
                    <a:pt x="39649" y="53581"/>
                  </a:lnTo>
                  <a:lnTo>
                    <a:pt x="39649" y="38976"/>
                  </a:lnTo>
                  <a:close/>
                </a:path>
                <a:path w="763905" h="54610">
                  <a:moveTo>
                    <a:pt x="65519" y="520"/>
                  </a:moveTo>
                  <a:lnTo>
                    <a:pt x="47967" y="520"/>
                  </a:lnTo>
                  <a:lnTo>
                    <a:pt x="47967" y="53568"/>
                  </a:lnTo>
                  <a:lnTo>
                    <a:pt x="65519" y="53568"/>
                  </a:lnTo>
                  <a:lnTo>
                    <a:pt x="65519" y="520"/>
                  </a:lnTo>
                  <a:close/>
                </a:path>
                <a:path w="763905" h="54610">
                  <a:moveTo>
                    <a:pt x="128409" y="533"/>
                  </a:moveTo>
                  <a:lnTo>
                    <a:pt x="112522" y="533"/>
                  </a:lnTo>
                  <a:lnTo>
                    <a:pt x="112522" y="27774"/>
                  </a:lnTo>
                  <a:lnTo>
                    <a:pt x="91554" y="533"/>
                  </a:lnTo>
                  <a:lnTo>
                    <a:pt x="76873" y="533"/>
                  </a:lnTo>
                  <a:lnTo>
                    <a:pt x="76873" y="53581"/>
                  </a:lnTo>
                  <a:lnTo>
                    <a:pt x="92837" y="53581"/>
                  </a:lnTo>
                  <a:lnTo>
                    <a:pt x="92837" y="26492"/>
                  </a:lnTo>
                  <a:lnTo>
                    <a:pt x="113728" y="53581"/>
                  </a:lnTo>
                  <a:lnTo>
                    <a:pt x="128409" y="53581"/>
                  </a:lnTo>
                  <a:lnTo>
                    <a:pt x="128409" y="533"/>
                  </a:lnTo>
                  <a:close/>
                </a:path>
                <a:path w="763905" h="54610">
                  <a:moveTo>
                    <a:pt x="185305" y="40259"/>
                  </a:moveTo>
                  <a:lnTo>
                    <a:pt x="157302" y="40259"/>
                  </a:lnTo>
                  <a:lnTo>
                    <a:pt x="157302" y="33667"/>
                  </a:lnTo>
                  <a:lnTo>
                    <a:pt x="182118" y="33667"/>
                  </a:lnTo>
                  <a:lnTo>
                    <a:pt x="182118" y="20345"/>
                  </a:lnTo>
                  <a:lnTo>
                    <a:pt x="157302" y="20345"/>
                  </a:lnTo>
                  <a:lnTo>
                    <a:pt x="157302" y="13843"/>
                  </a:lnTo>
                  <a:lnTo>
                    <a:pt x="184619" y="13843"/>
                  </a:lnTo>
                  <a:lnTo>
                    <a:pt x="184619" y="520"/>
                  </a:lnTo>
                  <a:lnTo>
                    <a:pt x="139750" y="520"/>
                  </a:lnTo>
                  <a:lnTo>
                    <a:pt x="139750" y="53568"/>
                  </a:lnTo>
                  <a:lnTo>
                    <a:pt x="185305" y="53568"/>
                  </a:lnTo>
                  <a:lnTo>
                    <a:pt x="185305" y="40259"/>
                  </a:lnTo>
                  <a:close/>
                </a:path>
                <a:path w="763905" h="54610">
                  <a:moveTo>
                    <a:pt x="253187" y="53581"/>
                  </a:moveTo>
                  <a:lnTo>
                    <a:pt x="250139" y="46088"/>
                  </a:lnTo>
                  <a:lnTo>
                    <a:pt x="245033" y="33528"/>
                  </a:lnTo>
                  <a:lnTo>
                    <a:pt x="238721" y="18008"/>
                  </a:lnTo>
                  <a:lnTo>
                    <a:pt x="231622" y="533"/>
                  </a:lnTo>
                  <a:lnTo>
                    <a:pt x="227533" y="533"/>
                  </a:lnTo>
                  <a:lnTo>
                    <a:pt x="227533" y="33528"/>
                  </a:lnTo>
                  <a:lnTo>
                    <a:pt x="216484" y="33528"/>
                  </a:lnTo>
                  <a:lnTo>
                    <a:pt x="222084" y="18008"/>
                  </a:lnTo>
                  <a:lnTo>
                    <a:pt x="227533" y="33528"/>
                  </a:lnTo>
                  <a:lnTo>
                    <a:pt x="227533" y="533"/>
                  </a:lnTo>
                  <a:lnTo>
                    <a:pt x="213614" y="533"/>
                  </a:lnTo>
                  <a:lnTo>
                    <a:pt x="191211" y="53581"/>
                  </a:lnTo>
                  <a:lnTo>
                    <a:pt x="209219" y="53581"/>
                  </a:lnTo>
                  <a:lnTo>
                    <a:pt x="211950" y="46088"/>
                  </a:lnTo>
                  <a:lnTo>
                    <a:pt x="231851" y="46088"/>
                  </a:lnTo>
                  <a:lnTo>
                    <a:pt x="234492" y="53581"/>
                  </a:lnTo>
                  <a:lnTo>
                    <a:pt x="253187" y="53581"/>
                  </a:lnTo>
                  <a:close/>
                </a:path>
                <a:path w="763905" h="54610">
                  <a:moveTo>
                    <a:pt x="310299" y="53568"/>
                  </a:moveTo>
                  <a:lnTo>
                    <a:pt x="301967" y="39801"/>
                  </a:lnTo>
                  <a:lnTo>
                    <a:pt x="299859" y="36322"/>
                  </a:lnTo>
                  <a:lnTo>
                    <a:pt x="305308" y="32994"/>
                  </a:lnTo>
                  <a:lnTo>
                    <a:pt x="308267" y="27241"/>
                  </a:lnTo>
                  <a:lnTo>
                    <a:pt x="308267" y="26479"/>
                  </a:lnTo>
                  <a:lnTo>
                    <a:pt x="308267" y="19519"/>
                  </a:lnTo>
                  <a:lnTo>
                    <a:pt x="291617" y="1320"/>
                  </a:lnTo>
                  <a:lnTo>
                    <a:pt x="291617" y="16116"/>
                  </a:lnTo>
                  <a:lnTo>
                    <a:pt x="291617" y="24130"/>
                  </a:lnTo>
                  <a:lnTo>
                    <a:pt x="289420" y="26479"/>
                  </a:lnTo>
                  <a:lnTo>
                    <a:pt x="277533" y="26479"/>
                  </a:lnTo>
                  <a:lnTo>
                    <a:pt x="277533" y="13843"/>
                  </a:lnTo>
                  <a:lnTo>
                    <a:pt x="289420" y="13843"/>
                  </a:lnTo>
                  <a:lnTo>
                    <a:pt x="291617" y="16116"/>
                  </a:lnTo>
                  <a:lnTo>
                    <a:pt x="291617" y="1320"/>
                  </a:lnTo>
                  <a:lnTo>
                    <a:pt x="285635" y="520"/>
                  </a:lnTo>
                  <a:lnTo>
                    <a:pt x="259981" y="520"/>
                  </a:lnTo>
                  <a:lnTo>
                    <a:pt x="259981" y="53568"/>
                  </a:lnTo>
                  <a:lnTo>
                    <a:pt x="277533" y="53568"/>
                  </a:lnTo>
                  <a:lnTo>
                    <a:pt x="277533" y="39801"/>
                  </a:lnTo>
                  <a:lnTo>
                    <a:pt x="284124" y="39801"/>
                  </a:lnTo>
                  <a:lnTo>
                    <a:pt x="290474" y="53568"/>
                  </a:lnTo>
                  <a:lnTo>
                    <a:pt x="310299" y="53568"/>
                  </a:lnTo>
                  <a:close/>
                </a:path>
                <a:path w="763905" h="54610">
                  <a:moveTo>
                    <a:pt x="383794" y="40259"/>
                  </a:moveTo>
                  <a:lnTo>
                    <a:pt x="355790" y="40259"/>
                  </a:lnTo>
                  <a:lnTo>
                    <a:pt x="355790" y="33667"/>
                  </a:lnTo>
                  <a:lnTo>
                    <a:pt x="380606" y="33667"/>
                  </a:lnTo>
                  <a:lnTo>
                    <a:pt x="380606" y="20345"/>
                  </a:lnTo>
                  <a:lnTo>
                    <a:pt x="355790" y="20345"/>
                  </a:lnTo>
                  <a:lnTo>
                    <a:pt x="355790" y="13843"/>
                  </a:lnTo>
                  <a:lnTo>
                    <a:pt x="383108" y="13843"/>
                  </a:lnTo>
                  <a:lnTo>
                    <a:pt x="383108" y="520"/>
                  </a:lnTo>
                  <a:lnTo>
                    <a:pt x="338239" y="520"/>
                  </a:lnTo>
                  <a:lnTo>
                    <a:pt x="338239" y="53568"/>
                  </a:lnTo>
                  <a:lnTo>
                    <a:pt x="383794" y="53568"/>
                  </a:lnTo>
                  <a:lnTo>
                    <a:pt x="383794" y="40259"/>
                  </a:lnTo>
                  <a:close/>
                </a:path>
                <a:path w="763905" h="54610">
                  <a:moveTo>
                    <a:pt x="442734" y="9690"/>
                  </a:moveTo>
                  <a:lnTo>
                    <a:pt x="437286" y="3784"/>
                  </a:lnTo>
                  <a:lnTo>
                    <a:pt x="428434" y="0"/>
                  </a:lnTo>
                  <a:lnTo>
                    <a:pt x="420331" y="0"/>
                  </a:lnTo>
                  <a:lnTo>
                    <a:pt x="408813" y="2006"/>
                  </a:lnTo>
                  <a:lnTo>
                    <a:pt x="399707" y="7620"/>
                  </a:lnTo>
                  <a:lnTo>
                    <a:pt x="393725" y="16154"/>
                  </a:lnTo>
                  <a:lnTo>
                    <a:pt x="391579" y="26949"/>
                  </a:lnTo>
                  <a:lnTo>
                    <a:pt x="393674" y="37896"/>
                  </a:lnTo>
                  <a:lnTo>
                    <a:pt x="399503" y="46570"/>
                  </a:lnTo>
                  <a:lnTo>
                    <a:pt x="408393" y="52285"/>
                  </a:lnTo>
                  <a:lnTo>
                    <a:pt x="419658" y="54343"/>
                  </a:lnTo>
                  <a:lnTo>
                    <a:pt x="427824" y="54343"/>
                  </a:lnTo>
                  <a:lnTo>
                    <a:pt x="436829" y="50177"/>
                  </a:lnTo>
                  <a:lnTo>
                    <a:pt x="442734" y="43738"/>
                  </a:lnTo>
                  <a:lnTo>
                    <a:pt x="432600" y="32918"/>
                  </a:lnTo>
                  <a:lnTo>
                    <a:pt x="429107" y="36626"/>
                  </a:lnTo>
                  <a:lnTo>
                    <a:pt x="424345" y="38976"/>
                  </a:lnTo>
                  <a:lnTo>
                    <a:pt x="414210" y="38976"/>
                  </a:lnTo>
                  <a:lnTo>
                    <a:pt x="409587" y="33832"/>
                  </a:lnTo>
                  <a:lnTo>
                    <a:pt x="409587" y="19685"/>
                  </a:lnTo>
                  <a:lnTo>
                    <a:pt x="414210" y="14605"/>
                  </a:lnTo>
                  <a:lnTo>
                    <a:pt x="424649" y="14605"/>
                  </a:lnTo>
                  <a:lnTo>
                    <a:pt x="429412" y="17411"/>
                  </a:lnTo>
                  <a:lnTo>
                    <a:pt x="432600" y="21717"/>
                  </a:lnTo>
                  <a:lnTo>
                    <a:pt x="442734" y="9690"/>
                  </a:lnTo>
                  <a:close/>
                </a:path>
                <a:path w="763905" h="54610">
                  <a:moveTo>
                    <a:pt x="504926" y="27012"/>
                  </a:moveTo>
                  <a:lnTo>
                    <a:pt x="502754" y="16192"/>
                  </a:lnTo>
                  <a:lnTo>
                    <a:pt x="501624" y="14605"/>
                  </a:lnTo>
                  <a:lnTo>
                    <a:pt x="496697" y="7632"/>
                  </a:lnTo>
                  <a:lnTo>
                    <a:pt x="487464" y="2019"/>
                  </a:lnTo>
                  <a:lnTo>
                    <a:pt x="486918" y="1930"/>
                  </a:lnTo>
                  <a:lnTo>
                    <a:pt x="486918" y="19824"/>
                  </a:lnTo>
                  <a:lnTo>
                    <a:pt x="486918" y="34353"/>
                  </a:lnTo>
                  <a:lnTo>
                    <a:pt x="482066" y="39725"/>
                  </a:lnTo>
                  <a:lnTo>
                    <a:pt x="469963" y="39725"/>
                  </a:lnTo>
                  <a:lnTo>
                    <a:pt x="464667" y="34353"/>
                  </a:lnTo>
                  <a:lnTo>
                    <a:pt x="464667" y="19824"/>
                  </a:lnTo>
                  <a:lnTo>
                    <a:pt x="469887" y="14605"/>
                  </a:lnTo>
                  <a:lnTo>
                    <a:pt x="482066" y="14605"/>
                  </a:lnTo>
                  <a:lnTo>
                    <a:pt x="486918" y="19824"/>
                  </a:lnTo>
                  <a:lnTo>
                    <a:pt x="486918" y="1930"/>
                  </a:lnTo>
                  <a:lnTo>
                    <a:pt x="448843" y="16154"/>
                  </a:lnTo>
                  <a:lnTo>
                    <a:pt x="446659" y="27012"/>
                  </a:lnTo>
                  <a:lnTo>
                    <a:pt x="448843" y="37947"/>
                  </a:lnTo>
                  <a:lnTo>
                    <a:pt x="454901" y="46596"/>
                  </a:lnTo>
                  <a:lnTo>
                    <a:pt x="464121" y="52285"/>
                  </a:lnTo>
                  <a:lnTo>
                    <a:pt x="475792" y="54330"/>
                  </a:lnTo>
                  <a:lnTo>
                    <a:pt x="487464" y="52273"/>
                  </a:lnTo>
                  <a:lnTo>
                    <a:pt x="496697" y="46570"/>
                  </a:lnTo>
                  <a:lnTo>
                    <a:pt x="501484" y="39725"/>
                  </a:lnTo>
                  <a:lnTo>
                    <a:pt x="502754" y="37922"/>
                  </a:lnTo>
                  <a:lnTo>
                    <a:pt x="504926" y="27012"/>
                  </a:lnTo>
                  <a:close/>
                </a:path>
                <a:path w="763905" h="54610">
                  <a:moveTo>
                    <a:pt x="565162" y="533"/>
                  </a:moveTo>
                  <a:lnTo>
                    <a:pt x="549275" y="533"/>
                  </a:lnTo>
                  <a:lnTo>
                    <a:pt x="549275" y="27774"/>
                  </a:lnTo>
                  <a:lnTo>
                    <a:pt x="528307" y="533"/>
                  </a:lnTo>
                  <a:lnTo>
                    <a:pt x="513626" y="533"/>
                  </a:lnTo>
                  <a:lnTo>
                    <a:pt x="513626" y="53581"/>
                  </a:lnTo>
                  <a:lnTo>
                    <a:pt x="529590" y="53581"/>
                  </a:lnTo>
                  <a:lnTo>
                    <a:pt x="529590" y="26492"/>
                  </a:lnTo>
                  <a:lnTo>
                    <a:pt x="550481" y="53581"/>
                  </a:lnTo>
                  <a:lnTo>
                    <a:pt x="565162" y="53581"/>
                  </a:lnTo>
                  <a:lnTo>
                    <a:pt x="565162" y="533"/>
                  </a:lnTo>
                  <a:close/>
                </a:path>
                <a:path w="763905" h="54610">
                  <a:moveTo>
                    <a:pt x="632129" y="27012"/>
                  </a:moveTo>
                  <a:lnTo>
                    <a:pt x="614121" y="1930"/>
                  </a:lnTo>
                  <a:lnTo>
                    <a:pt x="614121" y="19824"/>
                  </a:lnTo>
                  <a:lnTo>
                    <a:pt x="614121" y="34353"/>
                  </a:lnTo>
                  <a:lnTo>
                    <a:pt x="609269" y="39725"/>
                  </a:lnTo>
                  <a:lnTo>
                    <a:pt x="597166" y="39725"/>
                  </a:lnTo>
                  <a:lnTo>
                    <a:pt x="591870" y="34353"/>
                  </a:lnTo>
                  <a:lnTo>
                    <a:pt x="591870" y="19824"/>
                  </a:lnTo>
                  <a:lnTo>
                    <a:pt x="597090" y="14605"/>
                  </a:lnTo>
                  <a:lnTo>
                    <a:pt x="609269" y="14605"/>
                  </a:lnTo>
                  <a:lnTo>
                    <a:pt x="614121" y="19824"/>
                  </a:lnTo>
                  <a:lnTo>
                    <a:pt x="614121" y="1930"/>
                  </a:lnTo>
                  <a:lnTo>
                    <a:pt x="576033" y="16154"/>
                  </a:lnTo>
                  <a:lnTo>
                    <a:pt x="573862" y="27012"/>
                  </a:lnTo>
                  <a:lnTo>
                    <a:pt x="576033" y="37947"/>
                  </a:lnTo>
                  <a:lnTo>
                    <a:pt x="582091" y="46596"/>
                  </a:lnTo>
                  <a:lnTo>
                    <a:pt x="591324" y="52285"/>
                  </a:lnTo>
                  <a:lnTo>
                    <a:pt x="602996" y="54330"/>
                  </a:lnTo>
                  <a:lnTo>
                    <a:pt x="614667" y="52273"/>
                  </a:lnTo>
                  <a:lnTo>
                    <a:pt x="623887" y="46570"/>
                  </a:lnTo>
                  <a:lnTo>
                    <a:pt x="628688" y="39725"/>
                  </a:lnTo>
                  <a:lnTo>
                    <a:pt x="629945" y="37922"/>
                  </a:lnTo>
                  <a:lnTo>
                    <a:pt x="632129" y="27012"/>
                  </a:lnTo>
                  <a:close/>
                </a:path>
                <a:path w="763905" h="54610">
                  <a:moveTo>
                    <a:pt x="701065" y="533"/>
                  </a:moveTo>
                  <a:lnTo>
                    <a:pt x="682523" y="533"/>
                  </a:lnTo>
                  <a:lnTo>
                    <a:pt x="670941" y="28232"/>
                  </a:lnTo>
                  <a:lnTo>
                    <a:pt x="659358" y="533"/>
                  </a:lnTo>
                  <a:lnTo>
                    <a:pt x="640829" y="533"/>
                  </a:lnTo>
                  <a:lnTo>
                    <a:pt x="640829" y="53581"/>
                  </a:lnTo>
                  <a:lnTo>
                    <a:pt x="656107" y="53581"/>
                  </a:lnTo>
                  <a:lnTo>
                    <a:pt x="656107" y="24523"/>
                  </a:lnTo>
                  <a:lnTo>
                    <a:pt x="665187" y="48437"/>
                  </a:lnTo>
                  <a:lnTo>
                    <a:pt x="676694" y="48437"/>
                  </a:lnTo>
                  <a:lnTo>
                    <a:pt x="685774" y="24523"/>
                  </a:lnTo>
                  <a:lnTo>
                    <a:pt x="685774" y="53581"/>
                  </a:lnTo>
                  <a:lnTo>
                    <a:pt x="701065" y="53581"/>
                  </a:lnTo>
                  <a:lnTo>
                    <a:pt x="701065" y="533"/>
                  </a:lnTo>
                  <a:close/>
                </a:path>
                <a:path w="763905" h="54610">
                  <a:moveTo>
                    <a:pt x="763790" y="533"/>
                  </a:moveTo>
                  <a:lnTo>
                    <a:pt x="746302" y="533"/>
                  </a:lnTo>
                  <a:lnTo>
                    <a:pt x="736015" y="20967"/>
                  </a:lnTo>
                  <a:lnTo>
                    <a:pt x="725347" y="533"/>
                  </a:lnTo>
                  <a:lnTo>
                    <a:pt x="707859" y="533"/>
                  </a:lnTo>
                  <a:lnTo>
                    <a:pt x="727240" y="37465"/>
                  </a:lnTo>
                  <a:lnTo>
                    <a:pt x="727240" y="53581"/>
                  </a:lnTo>
                  <a:lnTo>
                    <a:pt x="744791" y="53581"/>
                  </a:lnTo>
                  <a:lnTo>
                    <a:pt x="744791" y="37084"/>
                  </a:lnTo>
                  <a:lnTo>
                    <a:pt x="763790" y="533"/>
                  </a:lnTo>
                  <a:close/>
                </a:path>
              </a:pathLst>
            </a:custGeom>
            <a:solidFill>
              <a:srgbClr val="A0E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>
              <a:hlinkClick r:id="rId3"/>
            </p:cNvPr>
            <p:cNvSpPr/>
            <p:nvPr/>
          </p:nvSpPr>
          <p:spPr>
            <a:xfrm>
              <a:off x="3865423" y="3196386"/>
              <a:ext cx="878840" cy="54610"/>
            </a:xfrm>
            <a:custGeom>
              <a:avLst/>
              <a:gdLst/>
              <a:ahLst/>
              <a:cxnLst/>
              <a:rect l="l" t="t" r="r" b="b"/>
              <a:pathLst>
                <a:path w="878839" h="54610">
                  <a:moveTo>
                    <a:pt x="51155" y="9690"/>
                  </a:moveTo>
                  <a:lnTo>
                    <a:pt x="45707" y="3784"/>
                  </a:lnTo>
                  <a:lnTo>
                    <a:pt x="36855" y="0"/>
                  </a:lnTo>
                  <a:lnTo>
                    <a:pt x="28752" y="0"/>
                  </a:lnTo>
                  <a:lnTo>
                    <a:pt x="17233" y="2019"/>
                  </a:lnTo>
                  <a:lnTo>
                    <a:pt x="8128" y="7632"/>
                  </a:lnTo>
                  <a:lnTo>
                    <a:pt x="2146" y="16167"/>
                  </a:lnTo>
                  <a:lnTo>
                    <a:pt x="0" y="26949"/>
                  </a:lnTo>
                  <a:lnTo>
                    <a:pt x="2095" y="37909"/>
                  </a:lnTo>
                  <a:lnTo>
                    <a:pt x="7937" y="46583"/>
                  </a:lnTo>
                  <a:lnTo>
                    <a:pt x="16814" y="52298"/>
                  </a:lnTo>
                  <a:lnTo>
                    <a:pt x="28079" y="54343"/>
                  </a:lnTo>
                  <a:lnTo>
                    <a:pt x="36245" y="54343"/>
                  </a:lnTo>
                  <a:lnTo>
                    <a:pt x="45250" y="50177"/>
                  </a:lnTo>
                  <a:lnTo>
                    <a:pt x="51155" y="43738"/>
                  </a:lnTo>
                  <a:lnTo>
                    <a:pt x="41021" y="32918"/>
                  </a:lnTo>
                  <a:lnTo>
                    <a:pt x="37528" y="36626"/>
                  </a:lnTo>
                  <a:lnTo>
                    <a:pt x="32766" y="38976"/>
                  </a:lnTo>
                  <a:lnTo>
                    <a:pt x="22631" y="38976"/>
                  </a:lnTo>
                  <a:lnTo>
                    <a:pt x="18008" y="33832"/>
                  </a:lnTo>
                  <a:lnTo>
                    <a:pt x="18008" y="19685"/>
                  </a:lnTo>
                  <a:lnTo>
                    <a:pt x="22631" y="14605"/>
                  </a:lnTo>
                  <a:lnTo>
                    <a:pt x="33070" y="14605"/>
                  </a:lnTo>
                  <a:lnTo>
                    <a:pt x="37833" y="17411"/>
                  </a:lnTo>
                  <a:lnTo>
                    <a:pt x="41021" y="21717"/>
                  </a:lnTo>
                  <a:lnTo>
                    <a:pt x="51155" y="9690"/>
                  </a:lnTo>
                  <a:close/>
                </a:path>
                <a:path w="878839" h="54610">
                  <a:moveTo>
                    <a:pt x="76047" y="533"/>
                  </a:moveTo>
                  <a:lnTo>
                    <a:pt x="58496" y="533"/>
                  </a:lnTo>
                  <a:lnTo>
                    <a:pt x="58496" y="53581"/>
                  </a:lnTo>
                  <a:lnTo>
                    <a:pt x="76047" y="53581"/>
                  </a:lnTo>
                  <a:lnTo>
                    <a:pt x="76047" y="533"/>
                  </a:lnTo>
                  <a:close/>
                </a:path>
                <a:path w="878839" h="54610">
                  <a:moveTo>
                    <a:pt x="137718" y="53581"/>
                  </a:moveTo>
                  <a:lnTo>
                    <a:pt x="129374" y="39814"/>
                  </a:lnTo>
                  <a:lnTo>
                    <a:pt x="127266" y="36334"/>
                  </a:lnTo>
                  <a:lnTo>
                    <a:pt x="132715" y="33007"/>
                  </a:lnTo>
                  <a:lnTo>
                    <a:pt x="135674" y="27254"/>
                  </a:lnTo>
                  <a:lnTo>
                    <a:pt x="135674" y="26492"/>
                  </a:lnTo>
                  <a:lnTo>
                    <a:pt x="135674" y="19532"/>
                  </a:lnTo>
                  <a:lnTo>
                    <a:pt x="134620" y="13855"/>
                  </a:lnTo>
                  <a:lnTo>
                    <a:pt x="134162" y="11455"/>
                  </a:lnTo>
                  <a:lnTo>
                    <a:pt x="129755" y="5486"/>
                  </a:lnTo>
                  <a:lnTo>
                    <a:pt x="122643" y="1803"/>
                  </a:lnTo>
                  <a:lnTo>
                    <a:pt x="119024" y="1333"/>
                  </a:lnTo>
                  <a:lnTo>
                    <a:pt x="119024" y="16129"/>
                  </a:lnTo>
                  <a:lnTo>
                    <a:pt x="119024" y="24142"/>
                  </a:lnTo>
                  <a:lnTo>
                    <a:pt x="116827" y="26492"/>
                  </a:lnTo>
                  <a:lnTo>
                    <a:pt x="104940" y="26492"/>
                  </a:lnTo>
                  <a:lnTo>
                    <a:pt x="104940" y="13855"/>
                  </a:lnTo>
                  <a:lnTo>
                    <a:pt x="116827" y="13855"/>
                  </a:lnTo>
                  <a:lnTo>
                    <a:pt x="119024" y="16129"/>
                  </a:lnTo>
                  <a:lnTo>
                    <a:pt x="119024" y="1333"/>
                  </a:lnTo>
                  <a:lnTo>
                    <a:pt x="113042" y="533"/>
                  </a:lnTo>
                  <a:lnTo>
                    <a:pt x="87388" y="533"/>
                  </a:lnTo>
                  <a:lnTo>
                    <a:pt x="87388" y="53581"/>
                  </a:lnTo>
                  <a:lnTo>
                    <a:pt x="104940" y="53581"/>
                  </a:lnTo>
                  <a:lnTo>
                    <a:pt x="104940" y="39814"/>
                  </a:lnTo>
                  <a:lnTo>
                    <a:pt x="111531" y="39814"/>
                  </a:lnTo>
                  <a:lnTo>
                    <a:pt x="117881" y="53581"/>
                  </a:lnTo>
                  <a:lnTo>
                    <a:pt x="137718" y="53581"/>
                  </a:lnTo>
                  <a:close/>
                </a:path>
                <a:path w="878839" h="54610">
                  <a:moveTo>
                    <a:pt x="194538" y="9690"/>
                  </a:moveTo>
                  <a:lnTo>
                    <a:pt x="189090" y="3784"/>
                  </a:lnTo>
                  <a:lnTo>
                    <a:pt x="180238" y="0"/>
                  </a:lnTo>
                  <a:lnTo>
                    <a:pt x="172135" y="0"/>
                  </a:lnTo>
                  <a:lnTo>
                    <a:pt x="160616" y="2019"/>
                  </a:lnTo>
                  <a:lnTo>
                    <a:pt x="151523" y="7632"/>
                  </a:lnTo>
                  <a:lnTo>
                    <a:pt x="145542" y="16167"/>
                  </a:lnTo>
                  <a:lnTo>
                    <a:pt x="143383" y="26949"/>
                  </a:lnTo>
                  <a:lnTo>
                    <a:pt x="145478" y="37909"/>
                  </a:lnTo>
                  <a:lnTo>
                    <a:pt x="151320" y="46583"/>
                  </a:lnTo>
                  <a:lnTo>
                    <a:pt x="160210" y="52298"/>
                  </a:lnTo>
                  <a:lnTo>
                    <a:pt x="171462" y="54343"/>
                  </a:lnTo>
                  <a:lnTo>
                    <a:pt x="179628" y="54343"/>
                  </a:lnTo>
                  <a:lnTo>
                    <a:pt x="188633" y="50177"/>
                  </a:lnTo>
                  <a:lnTo>
                    <a:pt x="194538" y="43738"/>
                  </a:lnTo>
                  <a:lnTo>
                    <a:pt x="184391" y="32918"/>
                  </a:lnTo>
                  <a:lnTo>
                    <a:pt x="180911" y="36626"/>
                  </a:lnTo>
                  <a:lnTo>
                    <a:pt x="176149" y="38976"/>
                  </a:lnTo>
                  <a:lnTo>
                    <a:pt x="166001" y="38976"/>
                  </a:lnTo>
                  <a:lnTo>
                    <a:pt x="161391" y="33832"/>
                  </a:lnTo>
                  <a:lnTo>
                    <a:pt x="161391" y="19685"/>
                  </a:lnTo>
                  <a:lnTo>
                    <a:pt x="166001" y="14605"/>
                  </a:lnTo>
                  <a:lnTo>
                    <a:pt x="176453" y="14605"/>
                  </a:lnTo>
                  <a:lnTo>
                    <a:pt x="181216" y="17411"/>
                  </a:lnTo>
                  <a:lnTo>
                    <a:pt x="184391" y="21717"/>
                  </a:lnTo>
                  <a:lnTo>
                    <a:pt x="194538" y="9690"/>
                  </a:lnTo>
                  <a:close/>
                </a:path>
                <a:path w="878839" h="54610">
                  <a:moveTo>
                    <a:pt x="252044" y="546"/>
                  </a:moveTo>
                  <a:lnTo>
                    <a:pt x="234492" y="546"/>
                  </a:lnTo>
                  <a:lnTo>
                    <a:pt x="234492" y="36410"/>
                  </a:lnTo>
                  <a:lnTo>
                    <a:pt x="231152" y="39738"/>
                  </a:lnTo>
                  <a:lnTo>
                    <a:pt x="222453" y="39738"/>
                  </a:lnTo>
                  <a:lnTo>
                    <a:pt x="218668" y="36334"/>
                  </a:lnTo>
                  <a:lnTo>
                    <a:pt x="218668" y="546"/>
                  </a:lnTo>
                  <a:lnTo>
                    <a:pt x="201117" y="546"/>
                  </a:lnTo>
                  <a:lnTo>
                    <a:pt x="201117" y="31115"/>
                  </a:lnTo>
                  <a:lnTo>
                    <a:pt x="202958" y="40678"/>
                  </a:lnTo>
                  <a:lnTo>
                    <a:pt x="208153" y="48006"/>
                  </a:lnTo>
                  <a:lnTo>
                    <a:pt x="216255" y="52692"/>
                  </a:lnTo>
                  <a:lnTo>
                    <a:pt x="226771" y="54343"/>
                  </a:lnTo>
                  <a:lnTo>
                    <a:pt x="237197" y="52692"/>
                  </a:lnTo>
                  <a:lnTo>
                    <a:pt x="245173" y="48006"/>
                  </a:lnTo>
                  <a:lnTo>
                    <a:pt x="250253" y="40678"/>
                  </a:lnTo>
                  <a:lnTo>
                    <a:pt x="252044" y="31115"/>
                  </a:lnTo>
                  <a:lnTo>
                    <a:pt x="252044" y="546"/>
                  </a:lnTo>
                  <a:close/>
                </a:path>
                <a:path w="878839" h="54610">
                  <a:moveTo>
                    <a:pt x="302285" y="38976"/>
                  </a:moveTo>
                  <a:lnTo>
                    <a:pt x="280187" y="38976"/>
                  </a:lnTo>
                  <a:lnTo>
                    <a:pt x="280187" y="533"/>
                  </a:lnTo>
                  <a:lnTo>
                    <a:pt x="262636" y="533"/>
                  </a:lnTo>
                  <a:lnTo>
                    <a:pt x="262636" y="53581"/>
                  </a:lnTo>
                  <a:lnTo>
                    <a:pt x="302285" y="53581"/>
                  </a:lnTo>
                  <a:lnTo>
                    <a:pt x="302285" y="38976"/>
                  </a:lnTo>
                  <a:close/>
                </a:path>
                <a:path w="878839" h="54610">
                  <a:moveTo>
                    <a:pt x="368046" y="53594"/>
                  </a:moveTo>
                  <a:lnTo>
                    <a:pt x="364998" y="46101"/>
                  </a:lnTo>
                  <a:lnTo>
                    <a:pt x="359892" y="33540"/>
                  </a:lnTo>
                  <a:lnTo>
                    <a:pt x="353593" y="18021"/>
                  </a:lnTo>
                  <a:lnTo>
                    <a:pt x="346481" y="546"/>
                  </a:lnTo>
                  <a:lnTo>
                    <a:pt x="342392" y="546"/>
                  </a:lnTo>
                  <a:lnTo>
                    <a:pt x="342392" y="33540"/>
                  </a:lnTo>
                  <a:lnTo>
                    <a:pt x="331343" y="33540"/>
                  </a:lnTo>
                  <a:lnTo>
                    <a:pt x="336943" y="18021"/>
                  </a:lnTo>
                  <a:lnTo>
                    <a:pt x="342392" y="33540"/>
                  </a:lnTo>
                  <a:lnTo>
                    <a:pt x="342392" y="546"/>
                  </a:lnTo>
                  <a:lnTo>
                    <a:pt x="328472" y="546"/>
                  </a:lnTo>
                  <a:lnTo>
                    <a:pt x="306070" y="53594"/>
                  </a:lnTo>
                  <a:lnTo>
                    <a:pt x="324078" y="53594"/>
                  </a:lnTo>
                  <a:lnTo>
                    <a:pt x="326809" y="46101"/>
                  </a:lnTo>
                  <a:lnTo>
                    <a:pt x="346710" y="46101"/>
                  </a:lnTo>
                  <a:lnTo>
                    <a:pt x="349351" y="53594"/>
                  </a:lnTo>
                  <a:lnTo>
                    <a:pt x="368046" y="53594"/>
                  </a:lnTo>
                  <a:close/>
                </a:path>
                <a:path w="878839" h="54610">
                  <a:moveTo>
                    <a:pt x="425170" y="53581"/>
                  </a:moveTo>
                  <a:lnTo>
                    <a:pt x="416839" y="39814"/>
                  </a:lnTo>
                  <a:lnTo>
                    <a:pt x="414731" y="36334"/>
                  </a:lnTo>
                  <a:lnTo>
                    <a:pt x="420179" y="33007"/>
                  </a:lnTo>
                  <a:lnTo>
                    <a:pt x="423138" y="27254"/>
                  </a:lnTo>
                  <a:lnTo>
                    <a:pt x="423138" y="26492"/>
                  </a:lnTo>
                  <a:lnTo>
                    <a:pt x="423138" y="19532"/>
                  </a:lnTo>
                  <a:lnTo>
                    <a:pt x="422071" y="13855"/>
                  </a:lnTo>
                  <a:lnTo>
                    <a:pt x="421627" y="11455"/>
                  </a:lnTo>
                  <a:lnTo>
                    <a:pt x="417220" y="5486"/>
                  </a:lnTo>
                  <a:lnTo>
                    <a:pt x="410108" y="1803"/>
                  </a:lnTo>
                  <a:lnTo>
                    <a:pt x="406488" y="1333"/>
                  </a:lnTo>
                  <a:lnTo>
                    <a:pt x="406488" y="16129"/>
                  </a:lnTo>
                  <a:lnTo>
                    <a:pt x="406488" y="24142"/>
                  </a:lnTo>
                  <a:lnTo>
                    <a:pt x="404291" y="26492"/>
                  </a:lnTo>
                  <a:lnTo>
                    <a:pt x="392404" y="26492"/>
                  </a:lnTo>
                  <a:lnTo>
                    <a:pt x="392404" y="13855"/>
                  </a:lnTo>
                  <a:lnTo>
                    <a:pt x="404291" y="13855"/>
                  </a:lnTo>
                  <a:lnTo>
                    <a:pt x="406488" y="16129"/>
                  </a:lnTo>
                  <a:lnTo>
                    <a:pt x="406488" y="1333"/>
                  </a:lnTo>
                  <a:lnTo>
                    <a:pt x="400507" y="533"/>
                  </a:lnTo>
                  <a:lnTo>
                    <a:pt x="374853" y="533"/>
                  </a:lnTo>
                  <a:lnTo>
                    <a:pt x="374853" y="53581"/>
                  </a:lnTo>
                  <a:lnTo>
                    <a:pt x="392404" y="53581"/>
                  </a:lnTo>
                  <a:lnTo>
                    <a:pt x="392404" y="39814"/>
                  </a:lnTo>
                  <a:lnTo>
                    <a:pt x="398995" y="39814"/>
                  </a:lnTo>
                  <a:lnTo>
                    <a:pt x="405345" y="53581"/>
                  </a:lnTo>
                  <a:lnTo>
                    <a:pt x="425170" y="53581"/>
                  </a:lnTo>
                  <a:close/>
                </a:path>
                <a:path w="878839" h="54610">
                  <a:moveTo>
                    <a:pt x="498652" y="40271"/>
                  </a:moveTo>
                  <a:lnTo>
                    <a:pt x="470649" y="40271"/>
                  </a:lnTo>
                  <a:lnTo>
                    <a:pt x="470649" y="33680"/>
                  </a:lnTo>
                  <a:lnTo>
                    <a:pt x="495465" y="33680"/>
                  </a:lnTo>
                  <a:lnTo>
                    <a:pt x="495465" y="20358"/>
                  </a:lnTo>
                  <a:lnTo>
                    <a:pt x="470649" y="20358"/>
                  </a:lnTo>
                  <a:lnTo>
                    <a:pt x="470649" y="13855"/>
                  </a:lnTo>
                  <a:lnTo>
                    <a:pt x="497967" y="13855"/>
                  </a:lnTo>
                  <a:lnTo>
                    <a:pt x="497967" y="533"/>
                  </a:lnTo>
                  <a:lnTo>
                    <a:pt x="453097" y="533"/>
                  </a:lnTo>
                  <a:lnTo>
                    <a:pt x="453097" y="53581"/>
                  </a:lnTo>
                  <a:lnTo>
                    <a:pt x="498652" y="53581"/>
                  </a:lnTo>
                  <a:lnTo>
                    <a:pt x="498652" y="40271"/>
                  </a:lnTo>
                  <a:close/>
                </a:path>
                <a:path w="878839" h="54610">
                  <a:moveTo>
                    <a:pt x="557593" y="9690"/>
                  </a:moveTo>
                  <a:lnTo>
                    <a:pt x="552145" y="3784"/>
                  </a:lnTo>
                  <a:lnTo>
                    <a:pt x="543293" y="0"/>
                  </a:lnTo>
                  <a:lnTo>
                    <a:pt x="535190" y="0"/>
                  </a:lnTo>
                  <a:lnTo>
                    <a:pt x="523671" y="2019"/>
                  </a:lnTo>
                  <a:lnTo>
                    <a:pt x="514578" y="7632"/>
                  </a:lnTo>
                  <a:lnTo>
                    <a:pt x="508596" y="16167"/>
                  </a:lnTo>
                  <a:lnTo>
                    <a:pt x="506437" y="26949"/>
                  </a:lnTo>
                  <a:lnTo>
                    <a:pt x="508533" y="37909"/>
                  </a:lnTo>
                  <a:lnTo>
                    <a:pt x="514375" y="46583"/>
                  </a:lnTo>
                  <a:lnTo>
                    <a:pt x="523265" y="52298"/>
                  </a:lnTo>
                  <a:lnTo>
                    <a:pt x="534517" y="54343"/>
                  </a:lnTo>
                  <a:lnTo>
                    <a:pt x="542683" y="54343"/>
                  </a:lnTo>
                  <a:lnTo>
                    <a:pt x="551688" y="50177"/>
                  </a:lnTo>
                  <a:lnTo>
                    <a:pt x="557593" y="43738"/>
                  </a:lnTo>
                  <a:lnTo>
                    <a:pt x="547446" y="32918"/>
                  </a:lnTo>
                  <a:lnTo>
                    <a:pt x="543966" y="36626"/>
                  </a:lnTo>
                  <a:lnTo>
                    <a:pt x="539203" y="38976"/>
                  </a:lnTo>
                  <a:lnTo>
                    <a:pt x="529069" y="38976"/>
                  </a:lnTo>
                  <a:lnTo>
                    <a:pt x="524446" y="33832"/>
                  </a:lnTo>
                  <a:lnTo>
                    <a:pt x="524446" y="19685"/>
                  </a:lnTo>
                  <a:lnTo>
                    <a:pt x="529069" y="14605"/>
                  </a:lnTo>
                  <a:lnTo>
                    <a:pt x="539508" y="14605"/>
                  </a:lnTo>
                  <a:lnTo>
                    <a:pt x="544271" y="17411"/>
                  </a:lnTo>
                  <a:lnTo>
                    <a:pt x="547446" y="21717"/>
                  </a:lnTo>
                  <a:lnTo>
                    <a:pt x="557593" y="9690"/>
                  </a:lnTo>
                  <a:close/>
                </a:path>
                <a:path w="878839" h="54610">
                  <a:moveTo>
                    <a:pt x="619798" y="27025"/>
                  </a:moveTo>
                  <a:lnTo>
                    <a:pt x="617613" y="16192"/>
                  </a:lnTo>
                  <a:lnTo>
                    <a:pt x="616496" y="14617"/>
                  </a:lnTo>
                  <a:lnTo>
                    <a:pt x="611555" y="7645"/>
                  </a:lnTo>
                  <a:lnTo>
                    <a:pt x="602335" y="2032"/>
                  </a:lnTo>
                  <a:lnTo>
                    <a:pt x="601789" y="1943"/>
                  </a:lnTo>
                  <a:lnTo>
                    <a:pt x="601789" y="19837"/>
                  </a:lnTo>
                  <a:lnTo>
                    <a:pt x="601789" y="34366"/>
                  </a:lnTo>
                  <a:lnTo>
                    <a:pt x="596938" y="39738"/>
                  </a:lnTo>
                  <a:lnTo>
                    <a:pt x="584835" y="39738"/>
                  </a:lnTo>
                  <a:lnTo>
                    <a:pt x="579539" y="34366"/>
                  </a:lnTo>
                  <a:lnTo>
                    <a:pt x="579539" y="19837"/>
                  </a:lnTo>
                  <a:lnTo>
                    <a:pt x="584758" y="14617"/>
                  </a:lnTo>
                  <a:lnTo>
                    <a:pt x="596938" y="14617"/>
                  </a:lnTo>
                  <a:lnTo>
                    <a:pt x="601789" y="19837"/>
                  </a:lnTo>
                  <a:lnTo>
                    <a:pt x="601789" y="1943"/>
                  </a:lnTo>
                  <a:lnTo>
                    <a:pt x="563702" y="16167"/>
                  </a:lnTo>
                  <a:lnTo>
                    <a:pt x="561530" y="27025"/>
                  </a:lnTo>
                  <a:lnTo>
                    <a:pt x="563702" y="37960"/>
                  </a:lnTo>
                  <a:lnTo>
                    <a:pt x="569760" y="46609"/>
                  </a:lnTo>
                  <a:lnTo>
                    <a:pt x="578993" y="52298"/>
                  </a:lnTo>
                  <a:lnTo>
                    <a:pt x="590664" y="54343"/>
                  </a:lnTo>
                  <a:lnTo>
                    <a:pt x="602335" y="52285"/>
                  </a:lnTo>
                  <a:lnTo>
                    <a:pt x="611555" y="46583"/>
                  </a:lnTo>
                  <a:lnTo>
                    <a:pt x="616356" y="39738"/>
                  </a:lnTo>
                  <a:lnTo>
                    <a:pt x="617613" y="37934"/>
                  </a:lnTo>
                  <a:lnTo>
                    <a:pt x="619798" y="27025"/>
                  </a:lnTo>
                  <a:close/>
                </a:path>
                <a:path w="878839" h="54610">
                  <a:moveTo>
                    <a:pt x="680021" y="533"/>
                  </a:moveTo>
                  <a:lnTo>
                    <a:pt x="664133" y="533"/>
                  </a:lnTo>
                  <a:lnTo>
                    <a:pt x="664133" y="27774"/>
                  </a:lnTo>
                  <a:lnTo>
                    <a:pt x="643166" y="533"/>
                  </a:lnTo>
                  <a:lnTo>
                    <a:pt x="628484" y="533"/>
                  </a:lnTo>
                  <a:lnTo>
                    <a:pt x="628484" y="53581"/>
                  </a:lnTo>
                  <a:lnTo>
                    <a:pt x="644448" y="53581"/>
                  </a:lnTo>
                  <a:lnTo>
                    <a:pt x="644448" y="26492"/>
                  </a:lnTo>
                  <a:lnTo>
                    <a:pt x="665340" y="53581"/>
                  </a:lnTo>
                  <a:lnTo>
                    <a:pt x="680021" y="53581"/>
                  </a:lnTo>
                  <a:lnTo>
                    <a:pt x="680021" y="533"/>
                  </a:lnTo>
                  <a:close/>
                </a:path>
                <a:path w="878839" h="54610">
                  <a:moveTo>
                    <a:pt x="746988" y="27025"/>
                  </a:moveTo>
                  <a:lnTo>
                    <a:pt x="744816" y="16192"/>
                  </a:lnTo>
                  <a:lnTo>
                    <a:pt x="743699" y="14617"/>
                  </a:lnTo>
                  <a:lnTo>
                    <a:pt x="738759" y="7645"/>
                  </a:lnTo>
                  <a:lnTo>
                    <a:pt x="729526" y="2032"/>
                  </a:lnTo>
                  <a:lnTo>
                    <a:pt x="728980" y="1943"/>
                  </a:lnTo>
                  <a:lnTo>
                    <a:pt x="728980" y="19837"/>
                  </a:lnTo>
                  <a:lnTo>
                    <a:pt x="728980" y="34366"/>
                  </a:lnTo>
                  <a:lnTo>
                    <a:pt x="724128" y="39738"/>
                  </a:lnTo>
                  <a:lnTo>
                    <a:pt x="712025" y="39738"/>
                  </a:lnTo>
                  <a:lnTo>
                    <a:pt x="706729" y="34366"/>
                  </a:lnTo>
                  <a:lnTo>
                    <a:pt x="706729" y="19837"/>
                  </a:lnTo>
                  <a:lnTo>
                    <a:pt x="711949" y="14617"/>
                  </a:lnTo>
                  <a:lnTo>
                    <a:pt x="724128" y="14617"/>
                  </a:lnTo>
                  <a:lnTo>
                    <a:pt x="728980" y="19837"/>
                  </a:lnTo>
                  <a:lnTo>
                    <a:pt x="728980" y="1943"/>
                  </a:lnTo>
                  <a:lnTo>
                    <a:pt x="690905" y="16167"/>
                  </a:lnTo>
                  <a:lnTo>
                    <a:pt x="688721" y="27025"/>
                  </a:lnTo>
                  <a:lnTo>
                    <a:pt x="690905" y="37960"/>
                  </a:lnTo>
                  <a:lnTo>
                    <a:pt x="696963" y="46609"/>
                  </a:lnTo>
                  <a:lnTo>
                    <a:pt x="706183" y="52298"/>
                  </a:lnTo>
                  <a:lnTo>
                    <a:pt x="717854" y="54343"/>
                  </a:lnTo>
                  <a:lnTo>
                    <a:pt x="729526" y="52285"/>
                  </a:lnTo>
                  <a:lnTo>
                    <a:pt x="738759" y="46583"/>
                  </a:lnTo>
                  <a:lnTo>
                    <a:pt x="743546" y="39738"/>
                  </a:lnTo>
                  <a:lnTo>
                    <a:pt x="744816" y="37934"/>
                  </a:lnTo>
                  <a:lnTo>
                    <a:pt x="746988" y="27025"/>
                  </a:lnTo>
                  <a:close/>
                </a:path>
                <a:path w="878839" h="54610">
                  <a:moveTo>
                    <a:pt x="815936" y="533"/>
                  </a:moveTo>
                  <a:lnTo>
                    <a:pt x="797394" y="533"/>
                  </a:lnTo>
                  <a:lnTo>
                    <a:pt x="785812" y="28232"/>
                  </a:lnTo>
                  <a:lnTo>
                    <a:pt x="774230" y="533"/>
                  </a:lnTo>
                  <a:lnTo>
                    <a:pt x="755688" y="533"/>
                  </a:lnTo>
                  <a:lnTo>
                    <a:pt x="755688" y="53581"/>
                  </a:lnTo>
                  <a:lnTo>
                    <a:pt x="770978" y="53581"/>
                  </a:lnTo>
                  <a:lnTo>
                    <a:pt x="770978" y="24523"/>
                  </a:lnTo>
                  <a:lnTo>
                    <a:pt x="780059" y="48437"/>
                  </a:lnTo>
                  <a:lnTo>
                    <a:pt x="791565" y="48437"/>
                  </a:lnTo>
                  <a:lnTo>
                    <a:pt x="800646" y="24523"/>
                  </a:lnTo>
                  <a:lnTo>
                    <a:pt x="800646" y="53581"/>
                  </a:lnTo>
                  <a:lnTo>
                    <a:pt x="815936" y="53581"/>
                  </a:lnTo>
                  <a:lnTo>
                    <a:pt x="815936" y="533"/>
                  </a:lnTo>
                  <a:close/>
                </a:path>
                <a:path w="878839" h="54610">
                  <a:moveTo>
                    <a:pt x="878662" y="533"/>
                  </a:moveTo>
                  <a:lnTo>
                    <a:pt x="861174" y="533"/>
                  </a:lnTo>
                  <a:lnTo>
                    <a:pt x="850887" y="20967"/>
                  </a:lnTo>
                  <a:lnTo>
                    <a:pt x="840219" y="533"/>
                  </a:lnTo>
                  <a:lnTo>
                    <a:pt x="822731" y="533"/>
                  </a:lnTo>
                  <a:lnTo>
                    <a:pt x="842111" y="37465"/>
                  </a:lnTo>
                  <a:lnTo>
                    <a:pt x="842111" y="53581"/>
                  </a:lnTo>
                  <a:lnTo>
                    <a:pt x="859663" y="53581"/>
                  </a:lnTo>
                  <a:lnTo>
                    <a:pt x="859663" y="37084"/>
                  </a:lnTo>
                  <a:lnTo>
                    <a:pt x="878662" y="533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>
              <a:hlinkClick r:id="rId3"/>
            </p:cNvPr>
            <p:cNvSpPr/>
            <p:nvPr/>
          </p:nvSpPr>
          <p:spPr>
            <a:xfrm>
              <a:off x="540004" y="3095586"/>
              <a:ext cx="1346835" cy="1325880"/>
            </a:xfrm>
            <a:custGeom>
              <a:avLst/>
              <a:gdLst/>
              <a:ahLst/>
              <a:cxnLst/>
              <a:rect l="l" t="t" r="r" b="b"/>
              <a:pathLst>
                <a:path w="1346835" h="1325879">
                  <a:moveTo>
                    <a:pt x="1346796" y="0"/>
                  </a:moveTo>
                  <a:lnTo>
                    <a:pt x="0" y="0"/>
                  </a:lnTo>
                  <a:lnTo>
                    <a:pt x="0" y="1325524"/>
                  </a:lnTo>
                  <a:lnTo>
                    <a:pt x="1346796" y="1325524"/>
                  </a:lnTo>
                  <a:lnTo>
                    <a:pt x="1346796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" name="object 91" descr="">
            <a:hlinkClick r:id="rId3"/>
          </p:cNvPr>
          <p:cNvSpPr/>
          <p:nvPr/>
        </p:nvSpPr>
        <p:spPr>
          <a:xfrm>
            <a:off x="4433195" y="3495080"/>
            <a:ext cx="68580" cy="89535"/>
          </a:xfrm>
          <a:custGeom>
            <a:avLst/>
            <a:gdLst/>
            <a:ahLst/>
            <a:cxnLst/>
            <a:rect l="l" t="t" r="r" b="b"/>
            <a:pathLst>
              <a:path w="68579" h="89535">
                <a:moveTo>
                  <a:pt x="67983" y="0"/>
                </a:moveTo>
                <a:lnTo>
                  <a:pt x="50" y="9309"/>
                </a:lnTo>
                <a:lnTo>
                  <a:pt x="0" y="88912"/>
                </a:lnTo>
                <a:lnTo>
                  <a:pt x="67932" y="88912"/>
                </a:lnTo>
                <a:lnTo>
                  <a:pt x="67983" y="0"/>
                </a:lnTo>
                <a:close/>
              </a:path>
            </a:pathLst>
          </a:custGeom>
          <a:solidFill>
            <a:srgbClr val="8686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 txBox="1"/>
          <p:nvPr/>
        </p:nvSpPr>
        <p:spPr>
          <a:xfrm>
            <a:off x="540004" y="3095586"/>
            <a:ext cx="1346835" cy="1325880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107950" marR="100330">
              <a:lnSpc>
                <a:spcPct val="102600"/>
              </a:lnSpc>
              <a:spcBef>
                <a:spcPts val="600"/>
              </a:spcBef>
            </a:pPr>
            <a:r>
              <a:rPr dirty="0" sz="950" spc="-55">
                <a:latin typeface="Trebuchet MS"/>
                <a:cs typeface="Trebuchet MS"/>
                <a:hlinkClick r:id="rId3"/>
              </a:rPr>
              <a:t>Try</a:t>
            </a:r>
            <a:r>
              <a:rPr dirty="0" sz="950" spc="-45">
                <a:latin typeface="Trebuchet MS"/>
                <a:cs typeface="Trebuchet MS"/>
                <a:hlinkClick r:id="rId3"/>
              </a:rPr>
              <a:t> </a:t>
            </a:r>
            <a:r>
              <a:rPr dirty="0" sz="950" spc="-55">
                <a:latin typeface="Trebuchet MS"/>
                <a:cs typeface="Trebuchet MS"/>
                <a:hlinkClick r:id="rId3"/>
              </a:rPr>
              <a:t>our,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‘Circular</a:t>
            </a:r>
            <a:r>
              <a:rPr dirty="0" sz="950" spc="-1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economy’</a:t>
            </a:r>
            <a:r>
              <a:rPr dirty="0" sz="950" spc="254" b="1">
                <a:latin typeface="Calibri"/>
                <a:cs typeface="Calibri"/>
              </a:rPr>
              <a:t> </a:t>
            </a:r>
            <a:r>
              <a:rPr dirty="0" sz="950" spc="-20">
                <a:latin typeface="Trebuchet MS"/>
                <a:cs typeface="Trebuchet MS"/>
                <a:hlinkClick r:id="rId3"/>
              </a:rPr>
              <a:t>interactive </a:t>
            </a:r>
            <a:r>
              <a:rPr dirty="0" sz="950" spc="-10">
                <a:latin typeface="Trebuchet MS"/>
                <a:cs typeface="Trebuchet MS"/>
                <a:hlinkClick r:id="rId3"/>
              </a:rPr>
              <a:t>activity.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93" name="object 93" descr=""/>
          <p:cNvGrpSpPr/>
          <p:nvPr/>
        </p:nvGrpSpPr>
        <p:grpSpPr>
          <a:xfrm>
            <a:off x="540004" y="4003395"/>
            <a:ext cx="419734" cy="419734"/>
            <a:chOff x="540004" y="4003395"/>
            <a:chExt cx="419734" cy="419734"/>
          </a:xfrm>
        </p:grpSpPr>
        <p:sp>
          <p:nvSpPr>
            <p:cNvPr id="94" name="object 94" descr="">
              <a:hlinkClick r:id="rId3"/>
            </p:cNvPr>
            <p:cNvSpPr/>
            <p:nvPr/>
          </p:nvSpPr>
          <p:spPr>
            <a:xfrm>
              <a:off x="540004" y="4003395"/>
              <a:ext cx="419734" cy="419734"/>
            </a:xfrm>
            <a:custGeom>
              <a:avLst/>
              <a:gdLst/>
              <a:ahLst/>
              <a:cxnLst/>
              <a:rect l="l" t="t" r="r" b="b"/>
              <a:pathLst>
                <a:path w="419734" h="419735">
                  <a:moveTo>
                    <a:pt x="419417" y="0"/>
                  </a:moveTo>
                  <a:lnTo>
                    <a:pt x="0" y="0"/>
                  </a:lnTo>
                  <a:lnTo>
                    <a:pt x="0" y="419417"/>
                  </a:lnTo>
                  <a:lnTo>
                    <a:pt x="419417" y="419417"/>
                  </a:lnTo>
                  <a:lnTo>
                    <a:pt x="419417" y="0"/>
                  </a:lnTo>
                  <a:close/>
                </a:path>
              </a:pathLst>
            </a:custGeom>
            <a:solidFill>
              <a:srgbClr val="38B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>
              <a:hlinkClick r:id="rId3"/>
            </p:cNvPr>
            <p:cNvSpPr/>
            <p:nvPr/>
          </p:nvSpPr>
          <p:spPr>
            <a:xfrm>
              <a:off x="635360" y="4091458"/>
              <a:ext cx="229235" cy="243840"/>
            </a:xfrm>
            <a:custGeom>
              <a:avLst/>
              <a:gdLst/>
              <a:ahLst/>
              <a:cxnLst/>
              <a:rect l="l" t="t" r="r" b="b"/>
              <a:pathLst>
                <a:path w="229234" h="243839">
                  <a:moveTo>
                    <a:pt x="0" y="0"/>
                  </a:moveTo>
                  <a:lnTo>
                    <a:pt x="0" y="243293"/>
                  </a:lnTo>
                  <a:lnTo>
                    <a:pt x="228701" y="121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 descr=""/>
          <p:cNvSpPr txBox="1"/>
          <p:nvPr/>
        </p:nvSpPr>
        <p:spPr>
          <a:xfrm>
            <a:off x="527300" y="4591579"/>
            <a:ext cx="4652645" cy="2465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75" b="1">
                <a:solidFill>
                  <a:srgbClr val="14C9CF"/>
                </a:solidFill>
                <a:latin typeface="Calibri"/>
                <a:cs typeface="Calibri"/>
              </a:rPr>
              <a:t>Plastics</a:t>
            </a: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here</a:t>
            </a:r>
            <a:r>
              <a:rPr dirty="0" sz="1400" spc="3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14C9CF"/>
                </a:solidFill>
                <a:latin typeface="Calibri"/>
                <a:cs typeface="Calibri"/>
              </a:rPr>
              <a:t>there</a:t>
            </a: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 and </a:t>
            </a:r>
            <a:r>
              <a:rPr dirty="0" sz="1400" spc="-10" b="1">
                <a:solidFill>
                  <a:srgbClr val="14C9CF"/>
                </a:solidFill>
                <a:latin typeface="Calibri"/>
                <a:cs typeface="Calibri"/>
              </a:rPr>
              <a:t>everywhere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3899"/>
              </a:lnSpc>
              <a:spcBef>
                <a:spcPts val="760"/>
              </a:spcBef>
            </a:pP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incredibly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versatile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material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polymers</a:t>
            </a:r>
            <a:r>
              <a:rPr dirty="0" sz="950">
                <a:latin typeface="Trebuchet MS"/>
                <a:cs typeface="Trebuchet MS"/>
              </a:rPr>
              <a:t>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It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can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into </a:t>
            </a:r>
            <a:r>
              <a:rPr dirty="0" sz="950" spc="-10">
                <a:latin typeface="Trebuchet MS"/>
                <a:cs typeface="Trebuchet MS"/>
              </a:rPr>
              <a:t>packaging,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cars,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machines,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clothing,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medical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equipment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countless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other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products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every</a:t>
            </a:r>
            <a:r>
              <a:rPr dirty="0" sz="950" spc="-45">
                <a:latin typeface="Trebuchet MS"/>
                <a:cs typeface="Trebuchet MS"/>
              </a:rPr>
              <a:t> day.</a:t>
            </a:r>
            <a:r>
              <a:rPr dirty="0" sz="950" spc="-8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is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virtually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everywhere.</a:t>
            </a:r>
            <a:endParaRPr sz="950">
              <a:latin typeface="Trebuchet MS"/>
              <a:cs typeface="Trebuchet MS"/>
            </a:endParaRPr>
          </a:p>
          <a:p>
            <a:pPr marL="12700" marR="1590040">
              <a:lnSpc>
                <a:spcPct val="103899"/>
              </a:lnSpc>
              <a:spcBef>
                <a:spcPts val="850"/>
              </a:spcBef>
            </a:pPr>
            <a:r>
              <a:rPr dirty="0" sz="950" spc="-10">
                <a:latin typeface="Trebuchet MS"/>
                <a:cs typeface="Trebuchet MS"/>
              </a:rPr>
              <a:t>Plastic-</a:t>
            </a:r>
            <a:r>
              <a:rPr dirty="0" sz="950" spc="-25">
                <a:latin typeface="Trebuchet MS"/>
                <a:cs typeface="Trebuchet MS"/>
              </a:rPr>
              <a:t>like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materials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have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been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around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thousands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of </a:t>
            </a:r>
            <a:r>
              <a:rPr dirty="0" sz="950" spc="-30">
                <a:latin typeface="Trebuchet MS"/>
                <a:cs typeface="Trebuchet MS"/>
              </a:rPr>
              <a:t>years,</a:t>
            </a:r>
            <a:r>
              <a:rPr dirty="0" sz="950" spc="-7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used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using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natural</a:t>
            </a:r>
            <a:r>
              <a:rPr dirty="0" sz="950" spc="-10">
                <a:latin typeface="Trebuchet MS"/>
                <a:cs typeface="Trebuchet MS"/>
              </a:rPr>
              <a:t> materials.</a:t>
            </a:r>
            <a:endParaRPr sz="950">
              <a:latin typeface="Trebuchet MS"/>
              <a:cs typeface="Trebuchet MS"/>
            </a:endParaRPr>
          </a:p>
          <a:p>
            <a:pPr marL="12700" marR="1743075">
              <a:lnSpc>
                <a:spcPct val="103899"/>
              </a:lnSpc>
              <a:spcBef>
                <a:spcPts val="850"/>
              </a:spcBef>
            </a:pPr>
            <a:r>
              <a:rPr dirty="0" sz="950" spc="-40">
                <a:latin typeface="Trebuchet MS"/>
                <a:cs typeface="Trebuchet MS"/>
              </a:rPr>
              <a:t>Today,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most plastic is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made from chemicals </a:t>
            </a:r>
            <a:r>
              <a:rPr dirty="0" sz="950" spc="-10">
                <a:latin typeface="Trebuchet MS"/>
                <a:cs typeface="Trebuchet MS"/>
              </a:rPr>
              <a:t>derived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petroleum,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non-</a:t>
            </a:r>
            <a:r>
              <a:rPr dirty="0" sz="950" spc="-10">
                <a:latin typeface="Trebuchet MS"/>
                <a:cs typeface="Trebuchet MS"/>
              </a:rPr>
              <a:t>renewable</a:t>
            </a:r>
            <a:r>
              <a:rPr dirty="0" sz="950" spc="1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resource.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45" b="1">
                <a:solidFill>
                  <a:srgbClr val="1C30F5"/>
                </a:solidFill>
                <a:latin typeface="Calibri"/>
                <a:cs typeface="Calibri"/>
              </a:rPr>
              <a:t>Synthetic</a:t>
            </a:r>
            <a:endParaRPr sz="950">
              <a:latin typeface="Calibri"/>
              <a:cs typeface="Calibri"/>
            </a:endParaRPr>
          </a:p>
          <a:p>
            <a:pPr marL="12700" marR="1520190">
              <a:lnSpc>
                <a:spcPct val="103899"/>
              </a:lnSpc>
            </a:pPr>
            <a:r>
              <a:rPr dirty="0" sz="950" b="1">
                <a:solidFill>
                  <a:srgbClr val="1C30F5"/>
                </a:solidFill>
                <a:latin typeface="Calibri"/>
                <a:cs typeface="Calibri"/>
              </a:rPr>
              <a:t>materials</a:t>
            </a:r>
            <a:r>
              <a:rPr dirty="0" sz="950" spc="10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are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designed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be</a:t>
            </a:r>
            <a:r>
              <a:rPr dirty="0" sz="950" spc="4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strong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4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durable, </a:t>
            </a:r>
            <a:r>
              <a:rPr dirty="0" sz="950" spc="-10">
                <a:latin typeface="Trebuchet MS"/>
                <a:cs typeface="Trebuchet MS"/>
              </a:rPr>
              <a:t>however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has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also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meant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not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easily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breakdown.</a:t>
            </a:r>
            <a:endParaRPr sz="950">
              <a:latin typeface="Trebuchet MS"/>
              <a:cs typeface="Trebuchet MS"/>
            </a:endParaRPr>
          </a:p>
          <a:p>
            <a:pPr algn="just" marL="12700" marR="1749425">
              <a:lnSpc>
                <a:spcPct val="103899"/>
              </a:lnSpc>
              <a:spcBef>
                <a:spcPts val="855"/>
              </a:spcBef>
            </a:pP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makes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pollution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cluttering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50">
                <a:latin typeface="Trebuchet MS"/>
                <a:cs typeface="Trebuchet MS"/>
              </a:rPr>
              <a:t>rivers,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seas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beaches,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 spc="-65">
                <a:latin typeface="Trebuchet MS"/>
                <a:cs typeface="Trebuchet MS"/>
              </a:rPr>
              <a:t>all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 more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harmful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to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animals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 spc="-10">
                <a:latin typeface="Trebuchet MS"/>
                <a:cs typeface="Trebuchet MS"/>
              </a:rPr>
              <a:t>environment.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97" name="object 97" descr="">
            <a:hlinkClick r:id="rId22"/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778004" y="1924888"/>
            <a:ext cx="4373994" cy="2700007"/>
          </a:xfrm>
          <a:prstGeom prst="rect">
            <a:avLst/>
          </a:prstGeom>
        </p:spPr>
      </p:pic>
      <p:pic>
        <p:nvPicPr>
          <p:cNvPr id="98" name="object 98" descr="">
            <a:hlinkClick r:id="rId22"/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927413" y="540016"/>
            <a:ext cx="1224584" cy="1224584"/>
          </a:xfrm>
          <a:prstGeom prst="rect">
            <a:avLst/>
          </a:prstGeom>
        </p:spPr>
      </p:pic>
      <p:pic>
        <p:nvPicPr>
          <p:cNvPr id="99" name="object 99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797817" y="5561822"/>
            <a:ext cx="1458182" cy="1458182"/>
          </a:xfrm>
          <a:prstGeom prst="rect">
            <a:avLst/>
          </a:prstGeom>
        </p:spPr>
      </p:pic>
      <p:sp>
        <p:nvSpPr>
          <p:cNvPr id="100" name="object 100" descr=""/>
          <p:cNvSpPr txBox="1"/>
          <p:nvPr/>
        </p:nvSpPr>
        <p:spPr>
          <a:xfrm>
            <a:off x="5765248" y="482855"/>
            <a:ext cx="2719070" cy="1299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0" b="1">
                <a:solidFill>
                  <a:srgbClr val="14C9CF"/>
                </a:solidFill>
                <a:latin typeface="Calibri"/>
                <a:cs typeface="Calibri"/>
              </a:rPr>
              <a:t>Time</a:t>
            </a:r>
            <a:r>
              <a:rPr dirty="0" sz="1400" spc="-45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60" b="1">
                <a:solidFill>
                  <a:srgbClr val="14C9CF"/>
                </a:solidFill>
                <a:latin typeface="Calibri"/>
                <a:cs typeface="Calibri"/>
              </a:rPr>
              <a:t>to</a:t>
            </a:r>
            <a:r>
              <a:rPr dirty="0" sz="1400" spc="-30" b="1">
                <a:solidFill>
                  <a:srgbClr val="14C9CF"/>
                </a:solidFill>
                <a:latin typeface="Calibri"/>
                <a:cs typeface="Calibri"/>
              </a:rPr>
              <a:t> </a:t>
            </a:r>
            <a:r>
              <a:rPr dirty="0" sz="1400" spc="40" b="1">
                <a:solidFill>
                  <a:srgbClr val="14C9CF"/>
                </a:solidFill>
                <a:latin typeface="Calibri"/>
                <a:cs typeface="Calibri"/>
              </a:rPr>
              <a:t>reflect</a:t>
            </a:r>
            <a:endParaRPr sz="1400">
              <a:latin typeface="Calibri"/>
              <a:cs typeface="Calibri"/>
            </a:endParaRPr>
          </a:p>
          <a:p>
            <a:pPr marL="156210" marR="5080" indent="-144145">
              <a:lnSpc>
                <a:spcPct val="102600"/>
              </a:lnSpc>
              <a:spcBef>
                <a:spcPts val="76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How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you</a:t>
            </a:r>
            <a:r>
              <a:rPr dirty="0" sz="950" spc="-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think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ends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up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oceans </a:t>
            </a:r>
            <a:r>
              <a:rPr dirty="0" sz="950">
                <a:latin typeface="Trebuchet MS"/>
                <a:cs typeface="Trebuchet MS"/>
              </a:rPr>
              <a:t>and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rivers?</a:t>
            </a:r>
            <a:endParaRPr sz="950">
              <a:latin typeface="Trebuchet MS"/>
              <a:cs typeface="Trebuchet MS"/>
            </a:endParaRPr>
          </a:p>
          <a:p>
            <a:pPr marL="156210" marR="94615" indent="-144145">
              <a:lnSpc>
                <a:spcPct val="102600"/>
              </a:lnSpc>
              <a:spcBef>
                <a:spcPts val="284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 spc="-20">
                <a:latin typeface="Trebuchet MS"/>
                <a:cs typeface="Trebuchet MS"/>
              </a:rPr>
              <a:t>Explore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this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interactive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map</a:t>
            </a:r>
            <a:r>
              <a:rPr dirty="0" sz="950" spc="-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8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‘</a:t>
            </a:r>
            <a:r>
              <a:rPr dirty="0" u="sng" sz="9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2"/>
              </a:rPr>
              <a:t>The</a:t>
            </a:r>
            <a:r>
              <a:rPr dirty="0" u="sng" sz="950" spc="2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2"/>
              </a:rPr>
              <a:t> </a:t>
            </a:r>
            <a:r>
              <a:rPr dirty="0" u="sng" sz="950" spc="5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2"/>
              </a:rPr>
              <a:t>Ocean</a:t>
            </a:r>
            <a:r>
              <a:rPr dirty="0" u="sng" sz="950" spc="25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2"/>
              </a:rPr>
              <a:t> </a:t>
            </a:r>
            <a:r>
              <a:rPr dirty="0" sz="950" spc="25" b="1">
                <a:solidFill>
                  <a:srgbClr val="1C30F5"/>
                </a:solidFill>
                <a:latin typeface="Calibri"/>
                <a:cs typeface="Calibri"/>
              </a:rPr>
              <a:t> </a:t>
            </a:r>
            <a:r>
              <a:rPr dirty="0" u="sng" sz="950" spc="-10" b="1">
                <a:solidFill>
                  <a:srgbClr val="1C30F5"/>
                </a:solidFill>
                <a:uFill>
                  <a:solidFill>
                    <a:srgbClr val="1C30F5"/>
                  </a:solidFill>
                </a:uFill>
                <a:latin typeface="Calibri"/>
                <a:cs typeface="Calibri"/>
                <a:hlinkClick r:id="rId22"/>
              </a:rPr>
              <a:t>Cleanup</a:t>
            </a:r>
            <a:r>
              <a:rPr dirty="0" sz="950" spc="-10">
                <a:latin typeface="Trebuchet MS"/>
                <a:cs typeface="Trebuchet MS"/>
              </a:rPr>
              <a:t>’.</a:t>
            </a:r>
            <a:r>
              <a:rPr dirty="0" sz="950" spc="-6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What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it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show</a:t>
            </a:r>
            <a:r>
              <a:rPr dirty="0" sz="950" spc="25">
                <a:latin typeface="Trebuchet MS"/>
                <a:cs typeface="Trebuchet MS"/>
              </a:rPr>
              <a:t> us?</a:t>
            </a:r>
            <a:endParaRPr sz="950">
              <a:latin typeface="Trebuchet MS"/>
              <a:cs typeface="Trebuchet MS"/>
            </a:endParaRPr>
          </a:p>
          <a:p>
            <a:pPr marL="156210" marR="339725" indent="-144145">
              <a:lnSpc>
                <a:spcPct val="102600"/>
              </a:lnSpc>
              <a:spcBef>
                <a:spcPts val="280"/>
              </a:spcBef>
              <a:buClr>
                <a:srgbClr val="43D4D8"/>
              </a:buClr>
              <a:buFont typeface="Arial"/>
              <a:buChar char="■"/>
              <a:tabLst>
                <a:tab pos="156845" algn="l"/>
              </a:tabLst>
            </a:pPr>
            <a:r>
              <a:rPr dirty="0" sz="950">
                <a:latin typeface="Trebuchet MS"/>
                <a:cs typeface="Trebuchet MS"/>
              </a:rPr>
              <a:t>Where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does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most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of</a:t>
            </a:r>
            <a:r>
              <a:rPr dirty="0" sz="950" spc="-6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10">
                <a:latin typeface="Trebuchet MS"/>
                <a:cs typeface="Trebuchet MS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enter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the </a:t>
            </a:r>
            <a:r>
              <a:rPr dirty="0" sz="950">
                <a:latin typeface="Trebuchet MS"/>
                <a:cs typeface="Trebuchet MS"/>
              </a:rPr>
              <a:t>ocean? Why do you think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that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is?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01" name="object 101" descr=""/>
          <p:cNvSpPr txBox="1"/>
          <p:nvPr/>
        </p:nvSpPr>
        <p:spPr>
          <a:xfrm>
            <a:off x="5778004" y="6043002"/>
            <a:ext cx="1512570" cy="97726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2075" rIns="0" bIns="0" rtlCol="0" vert="horz">
            <a:spAutoFit/>
          </a:bodyPr>
          <a:lstStyle/>
          <a:p>
            <a:pPr marL="107950" marR="147320">
              <a:lnSpc>
                <a:spcPts val="1070"/>
              </a:lnSpc>
              <a:spcBef>
                <a:spcPts val="725"/>
              </a:spcBef>
            </a:pPr>
            <a:r>
              <a:rPr dirty="0" sz="950">
                <a:latin typeface="Trebuchet MS"/>
                <a:cs typeface="Trebuchet MS"/>
              </a:rPr>
              <a:t>Check</a:t>
            </a:r>
            <a:r>
              <a:rPr dirty="0" sz="950" spc="-3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our</a:t>
            </a:r>
            <a:r>
              <a:rPr dirty="0" sz="950" spc="-4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resource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This</a:t>
            </a:r>
            <a:r>
              <a:rPr dirty="0" u="sng" sz="9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is</a:t>
            </a:r>
            <a:r>
              <a:rPr dirty="0" u="sng" sz="9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Engineering:</a:t>
            </a:r>
            <a:r>
              <a:rPr dirty="0" u="sng" sz="9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 </a:t>
            </a:r>
            <a:r>
              <a:rPr dirty="0" sz="950" spc="80" b="1">
                <a:latin typeface="Calibri"/>
                <a:cs typeface="Calibri"/>
              </a:rPr>
              <a:t> </a:t>
            </a:r>
            <a:r>
              <a:rPr dirty="0" u="sng" sz="9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Sustainable</a:t>
            </a:r>
            <a:r>
              <a:rPr dirty="0" u="sng" sz="950" spc="1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  </a:t>
            </a:r>
            <a:r>
              <a:rPr dirty="0" u="sng" sz="95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6"/>
              </a:rPr>
              <a:t>Futures</a:t>
            </a:r>
            <a:r>
              <a:rPr dirty="0" sz="950" spc="500" b="1">
                <a:latin typeface="Calibri"/>
                <a:cs typeface="Calibri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for</a:t>
            </a:r>
            <a:r>
              <a:rPr dirty="0" sz="950" spc="-5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more</a:t>
            </a:r>
            <a:r>
              <a:rPr dirty="0" sz="950" spc="-2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activities</a:t>
            </a:r>
            <a:endParaRPr sz="950">
              <a:latin typeface="Trebuchet MS"/>
              <a:cs typeface="Trebuchet MS"/>
            </a:endParaRPr>
          </a:p>
          <a:p>
            <a:pPr marL="107950">
              <a:lnSpc>
                <a:spcPts val="1055"/>
              </a:lnSpc>
            </a:pPr>
            <a:r>
              <a:rPr dirty="0" sz="950">
                <a:latin typeface="Trebuchet MS"/>
                <a:cs typeface="Trebuchet MS"/>
              </a:rPr>
              <a:t>on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plastics.</a:t>
            </a:r>
            <a:endParaRPr sz="950">
              <a:latin typeface="Trebuchet MS"/>
              <a:cs typeface="Trebuchet MS"/>
            </a:endParaRPr>
          </a:p>
        </p:txBody>
      </p:sp>
      <p:pic>
        <p:nvPicPr>
          <p:cNvPr id="102" name="object 102" descr="">
            <a:hlinkClick r:id="rId26"/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289999" y="6043004"/>
            <a:ext cx="1736896" cy="977004"/>
          </a:xfrm>
          <a:prstGeom prst="rect">
            <a:avLst/>
          </a:prstGeom>
        </p:spPr>
      </p:pic>
      <p:pic>
        <p:nvPicPr>
          <p:cNvPr id="103" name="object 103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289999" y="4732895"/>
            <a:ext cx="1809019" cy="1200408"/>
          </a:xfrm>
          <a:prstGeom prst="rect">
            <a:avLst/>
          </a:prstGeom>
        </p:spPr>
      </p:pic>
      <p:sp>
        <p:nvSpPr>
          <p:cNvPr id="104" name="object 104" descr=""/>
          <p:cNvSpPr txBox="1"/>
          <p:nvPr/>
        </p:nvSpPr>
        <p:spPr>
          <a:xfrm>
            <a:off x="5778004" y="4732896"/>
            <a:ext cx="1512570" cy="120078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76200" rIns="0" bIns="0" rtlCol="0" vert="horz">
            <a:spAutoFit/>
          </a:bodyPr>
          <a:lstStyle/>
          <a:p>
            <a:pPr marL="107950" marR="121285">
              <a:lnSpc>
                <a:spcPct val="102600"/>
              </a:lnSpc>
              <a:spcBef>
                <a:spcPts val="600"/>
              </a:spcBef>
            </a:pPr>
            <a:r>
              <a:rPr dirty="0" sz="950" b="1">
                <a:latin typeface="Calibri"/>
                <a:cs typeface="Calibri"/>
              </a:rPr>
              <a:t>Watch</a:t>
            </a:r>
            <a:r>
              <a:rPr dirty="0" sz="950" spc="114" b="1">
                <a:latin typeface="Calibri"/>
                <a:cs typeface="Calibri"/>
              </a:rPr>
              <a:t> </a:t>
            </a:r>
            <a:r>
              <a:rPr dirty="0" sz="950" spc="50" b="1">
                <a:latin typeface="Calibri"/>
                <a:cs typeface="Calibri"/>
              </a:rPr>
              <a:t>this</a:t>
            </a:r>
            <a:r>
              <a:rPr dirty="0" sz="950" spc="100" b="1">
                <a:latin typeface="Calibri"/>
                <a:cs typeface="Calibri"/>
              </a:rPr>
              <a:t> </a:t>
            </a:r>
            <a:r>
              <a:rPr dirty="0" sz="950" b="1">
                <a:latin typeface="Calibri"/>
                <a:cs typeface="Calibri"/>
              </a:rPr>
              <a:t>video</a:t>
            </a:r>
            <a:r>
              <a:rPr dirty="0" sz="950" spc="175" b="1">
                <a:latin typeface="Calibri"/>
                <a:cs typeface="Calibri"/>
              </a:rPr>
              <a:t> </a:t>
            </a:r>
            <a:r>
              <a:rPr dirty="0" sz="950" spc="-20">
                <a:latin typeface="Trebuchet MS"/>
                <a:cs typeface="Trebuchet MS"/>
              </a:rPr>
              <a:t>from </a:t>
            </a:r>
            <a:r>
              <a:rPr dirty="0" sz="950">
                <a:latin typeface="Trebuchet MS"/>
                <a:cs typeface="Trebuchet MS"/>
              </a:rPr>
              <a:t>Lucy</a:t>
            </a:r>
            <a:r>
              <a:rPr dirty="0" sz="950" spc="2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Hughes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30">
                <a:latin typeface="Trebuchet MS"/>
                <a:cs typeface="Trebuchet MS"/>
              </a:rPr>
              <a:t>telling</a:t>
            </a:r>
            <a:r>
              <a:rPr dirty="0" sz="950" spc="2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you </a:t>
            </a:r>
            <a:r>
              <a:rPr dirty="0" sz="950">
                <a:latin typeface="Trebuchet MS"/>
                <a:cs typeface="Trebuchet MS"/>
              </a:rPr>
              <a:t>about</a:t>
            </a:r>
            <a:r>
              <a:rPr dirty="0" sz="950" spc="-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her</a:t>
            </a:r>
            <a:r>
              <a:rPr dirty="0" sz="950" spc="-3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innovation creating</a:t>
            </a:r>
            <a:r>
              <a:rPr dirty="0" sz="950" spc="1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single-</a:t>
            </a:r>
            <a:r>
              <a:rPr dirty="0" sz="950" spc="-25">
                <a:latin typeface="Trebuchet MS"/>
                <a:cs typeface="Trebuchet MS"/>
              </a:rPr>
              <a:t>use </a:t>
            </a:r>
            <a:r>
              <a:rPr dirty="0" sz="950">
                <a:latin typeface="Trebuchet MS"/>
                <a:cs typeface="Trebuchet MS"/>
              </a:rPr>
              <a:t>plastic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from</a:t>
            </a:r>
            <a:r>
              <a:rPr dirty="0" sz="950" spc="-50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natural materials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>
                <a:latin typeface="Trebuchet MS"/>
                <a:cs typeface="Trebuchet MS"/>
              </a:rPr>
              <a:t>found</a:t>
            </a:r>
            <a:r>
              <a:rPr dirty="0" sz="950" spc="5">
                <a:latin typeface="Trebuchet MS"/>
                <a:cs typeface="Trebuchet MS"/>
              </a:rPr>
              <a:t> </a:t>
            </a:r>
            <a:r>
              <a:rPr dirty="0" sz="950" spc="-25">
                <a:latin typeface="Trebuchet MS"/>
                <a:cs typeface="Trebuchet MS"/>
              </a:rPr>
              <a:t>in</a:t>
            </a:r>
            <a:endParaRPr sz="950">
              <a:latin typeface="Trebuchet MS"/>
              <a:cs typeface="Trebuchet MS"/>
            </a:endParaRPr>
          </a:p>
          <a:p>
            <a:pPr marL="107950">
              <a:lnSpc>
                <a:spcPct val="100000"/>
              </a:lnSpc>
              <a:spcBef>
                <a:spcPts val="30"/>
              </a:spcBef>
            </a:pPr>
            <a:r>
              <a:rPr dirty="0" sz="950">
                <a:latin typeface="Trebuchet MS"/>
                <a:cs typeface="Trebuchet MS"/>
              </a:rPr>
              <a:t>the</a:t>
            </a:r>
            <a:r>
              <a:rPr dirty="0" sz="950" spc="-45">
                <a:latin typeface="Trebuchet MS"/>
                <a:cs typeface="Trebuchet MS"/>
              </a:rPr>
              <a:t> </a:t>
            </a:r>
            <a:r>
              <a:rPr dirty="0" sz="950" spc="-10">
                <a:latin typeface="Trebuchet MS"/>
                <a:cs typeface="Trebuchet MS"/>
              </a:rPr>
              <a:t>ocean.</a:t>
            </a:r>
            <a:endParaRPr sz="950">
              <a:latin typeface="Trebuchet MS"/>
              <a:cs typeface="Trebuchet MS"/>
            </a:endParaRPr>
          </a:p>
        </p:txBody>
      </p:sp>
      <p:grpSp>
        <p:nvGrpSpPr>
          <p:cNvPr id="105" name="object 105" descr=""/>
          <p:cNvGrpSpPr/>
          <p:nvPr/>
        </p:nvGrpSpPr>
        <p:grpSpPr>
          <a:xfrm>
            <a:off x="8721547" y="4732883"/>
            <a:ext cx="377825" cy="377825"/>
            <a:chOff x="8721547" y="4732883"/>
            <a:chExt cx="377825" cy="377825"/>
          </a:xfrm>
        </p:grpSpPr>
        <p:sp>
          <p:nvSpPr>
            <p:cNvPr id="106" name="object 106" descr=""/>
            <p:cNvSpPr/>
            <p:nvPr/>
          </p:nvSpPr>
          <p:spPr>
            <a:xfrm>
              <a:off x="8721547" y="4732883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377482" y="0"/>
                  </a:moveTo>
                  <a:lnTo>
                    <a:pt x="0" y="0"/>
                  </a:lnTo>
                  <a:lnTo>
                    <a:pt x="0" y="377482"/>
                  </a:lnTo>
                  <a:lnTo>
                    <a:pt x="377482" y="377482"/>
                  </a:lnTo>
                  <a:lnTo>
                    <a:pt x="377482" y="0"/>
                  </a:lnTo>
                  <a:close/>
                </a:path>
              </a:pathLst>
            </a:custGeom>
            <a:solidFill>
              <a:srgbClr val="38B0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8807366" y="4812150"/>
              <a:ext cx="206375" cy="219075"/>
            </a:xfrm>
            <a:custGeom>
              <a:avLst/>
              <a:gdLst/>
              <a:ahLst/>
              <a:cxnLst/>
              <a:rect l="l" t="t" r="r" b="b"/>
              <a:pathLst>
                <a:path w="206375" h="219075">
                  <a:moveTo>
                    <a:pt x="0" y="0"/>
                  </a:moveTo>
                  <a:lnTo>
                    <a:pt x="0" y="218960"/>
                  </a:lnTo>
                  <a:lnTo>
                    <a:pt x="205828" y="109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8" name="object 108" descr=""/>
          <p:cNvSpPr txBox="1"/>
          <p:nvPr/>
        </p:nvSpPr>
        <p:spPr>
          <a:xfrm>
            <a:off x="8836434" y="7197929"/>
            <a:ext cx="13284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5555" algn="l"/>
              </a:tabLst>
            </a:pPr>
            <a:r>
              <a:rPr dirty="0" sz="1000" spc="-190" b="1">
                <a:latin typeface="Trebuchet MS"/>
                <a:cs typeface="Trebuchet MS"/>
              </a:rPr>
              <a:t>THIS</a:t>
            </a:r>
            <a:r>
              <a:rPr dirty="0" sz="1000" spc="-95" b="1">
                <a:latin typeface="Trebuchet MS"/>
                <a:cs typeface="Trebuchet MS"/>
              </a:rPr>
              <a:t> </a:t>
            </a:r>
            <a:r>
              <a:rPr dirty="0" sz="1000" spc="-114" b="1">
                <a:latin typeface="Trebuchet MS"/>
                <a:cs typeface="Trebuchet MS"/>
              </a:rPr>
              <a:t>IS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204" b="1">
                <a:latin typeface="Trebuchet MS"/>
                <a:cs typeface="Trebuchet MS"/>
              </a:rPr>
              <a:t>ENGINEERING:</a:t>
            </a:r>
            <a:r>
              <a:rPr dirty="0" sz="1000" spc="-90" b="1">
                <a:latin typeface="Trebuchet MS"/>
                <a:cs typeface="Trebuchet MS"/>
              </a:rPr>
              <a:t> </a:t>
            </a:r>
            <a:r>
              <a:rPr dirty="0" sz="1000" spc="-35" b="1">
                <a:latin typeface="Trebuchet MS"/>
                <a:cs typeface="Trebuchet MS"/>
              </a:rPr>
              <a:t>WATER</a:t>
            </a:r>
            <a:r>
              <a:rPr dirty="0" sz="1000" b="1">
                <a:latin typeface="Trebuchet MS"/>
                <a:cs typeface="Trebuchet MS"/>
              </a:rPr>
              <a:t>	</a:t>
            </a:r>
            <a:r>
              <a:rPr dirty="0" sz="1000" spc="-120"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2022-11-03T19:09:57Z</dcterms:created>
  <dcterms:modified xsi:type="dcterms:W3CDTF">2022-11-03T19:09:57Z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2022-11-02T00:00:00Z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2022-11-03T00:00:00Z</vt:filetime>
  </property>
  <property fmtid="{D5CDD505-2E9C-101B-9397-08002B2CF9AE}" pid="5" name="Producer">
    <vt:lpwstr>Adobe PDF Library 16.0.7</vt:lpwstr>
  </property>
</Properties>
</file>